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482" r:id="rId2"/>
    <p:sldId id="4127" r:id="rId3"/>
    <p:sldId id="4091" r:id="rId4"/>
    <p:sldId id="3315" r:id="rId5"/>
    <p:sldId id="4131" r:id="rId6"/>
    <p:sldId id="4132" r:id="rId7"/>
    <p:sldId id="3310" r:id="rId8"/>
    <p:sldId id="4139" r:id="rId9"/>
    <p:sldId id="4140" r:id="rId10"/>
    <p:sldId id="3305" r:id="rId11"/>
    <p:sldId id="4141" r:id="rId12"/>
    <p:sldId id="4102" r:id="rId13"/>
    <p:sldId id="3356" r:id="rId14"/>
    <p:sldId id="257" r:id="rId15"/>
    <p:sldId id="3308" r:id="rId16"/>
    <p:sldId id="4126" r:id="rId17"/>
    <p:sldId id="1780" r:id="rId1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33"/>
    <a:srgbClr val="12637C"/>
    <a:srgbClr val="F6C242"/>
    <a:srgbClr val="EA4A47"/>
    <a:srgbClr val="091825"/>
    <a:srgbClr val="000000"/>
    <a:srgbClr val="CE2867"/>
    <a:srgbClr val="430266"/>
    <a:srgbClr val="A53573"/>
    <a:srgbClr val="33B7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1EB376-FCB7-A631-3361-8EAF836FFA96}" v="1" dt="2025-03-09T20:33:55.708"/>
    <p1510:client id="{606CE813-1F02-4671-9350-E3756F13BA3F}" v="660" dt="2025-03-08T21:07:30.1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98" autoAdjust="0"/>
    <p:restoredTop sz="96283" autoAdjust="0"/>
  </p:normalViewPr>
  <p:slideViewPr>
    <p:cSldViewPr snapToGrid="0">
      <p:cViewPr>
        <p:scale>
          <a:sx n="108" d="100"/>
          <a:sy n="108" d="100"/>
        </p:scale>
        <p:origin x="2472" y="1264"/>
      </p:cViewPr>
      <p:guideLst/>
    </p:cSldViewPr>
  </p:slideViewPr>
  <p:notesTextViewPr>
    <p:cViewPr>
      <p:scale>
        <a:sx n="3" d="2"/>
        <a:sy n="3" d="2"/>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557572487496713E-2"/>
          <c:y val="0"/>
          <c:w val="0.94044242751250329"/>
          <c:h val="0.9097970402529627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4-9ACF-F14D-B813-6AF48BD378EB}"/>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5-9ACF-F14D-B813-6AF48BD378E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6-9ACF-F14D-B813-6AF48BD378EB}"/>
              </c:ext>
            </c:extLst>
          </c:dPt>
          <c:dLbls>
            <c:spPr>
              <a:noFill/>
              <a:ln>
                <a:noFill/>
              </a:ln>
              <a:effectLst/>
            </c:spPr>
            <c:txPr>
              <a:bodyPr rot="0" spcFirstLastPara="1" vertOverflow="ellipsis" vert="horz" wrap="square" lIns="38100" tIns="19050" rIns="38100" bIns="19050" anchor="ctr" anchorCtr="1">
                <a:spAutoFit/>
              </a:bodyPr>
              <a:lstStyle/>
              <a:p>
                <a:pPr>
                  <a:defRPr sz="3400" b="1" i="0" u="none" strike="noStrike" kern="1200" baseline="0">
                    <a:solidFill>
                      <a:schemeClr val="bg1"/>
                    </a:solidFill>
                    <a:latin typeface="Poppins" pitchFamily="2" charset="77"/>
                    <a:ea typeface="+mn-ea"/>
                    <a:cs typeface="Poppins" pitchFamily="2" charset="77"/>
                  </a:defRPr>
                </a:pPr>
                <a:endParaRPr lang="en-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0%</c:formatCode>
                <c:ptCount val="4"/>
                <c:pt idx="0">
                  <c:v>0.4</c:v>
                </c:pt>
                <c:pt idx="1">
                  <c:v>0.3</c:v>
                </c:pt>
                <c:pt idx="2">
                  <c:v>0.5</c:v>
                </c:pt>
                <c:pt idx="3">
                  <c:v>0.7</c:v>
                </c:pt>
              </c:numCache>
            </c:numRef>
          </c:val>
          <c:extLst>
            <c:ext xmlns:c16="http://schemas.microsoft.com/office/drawing/2014/chart" uri="{C3380CC4-5D6E-409C-BE32-E72D297353CC}">
              <c16:uniqueId val="{00000000-9ACF-F14D-B813-6AF48BD378EB}"/>
            </c:ext>
          </c:extLst>
        </c:ser>
        <c:dLbls>
          <c:dLblPos val="inEnd"/>
          <c:showLegendKey val="0"/>
          <c:showVal val="1"/>
          <c:showCatName val="0"/>
          <c:showSerName val="0"/>
          <c:showPercent val="0"/>
          <c:showBubbleSize val="0"/>
        </c:dLbls>
        <c:gapWidth val="50"/>
        <c:axId val="1311286528"/>
        <c:axId val="1311288208"/>
      </c:barChart>
      <c:catAx>
        <c:axId val="1311286528"/>
        <c:scaling>
          <c:orientation val="minMax"/>
        </c:scaling>
        <c:delete val="1"/>
        <c:axPos val="l"/>
        <c:numFmt formatCode="General" sourceLinked="1"/>
        <c:majorTickMark val="none"/>
        <c:minorTickMark val="none"/>
        <c:tickLblPos val="nextTo"/>
        <c:crossAx val="1311288208"/>
        <c:crosses val="autoZero"/>
        <c:auto val="1"/>
        <c:lblAlgn val="ctr"/>
        <c:lblOffset val="100"/>
        <c:noMultiLvlLbl val="0"/>
      </c:catAx>
      <c:valAx>
        <c:axId val="1311288208"/>
        <c:scaling>
          <c:orientation val="minMax"/>
        </c:scaling>
        <c:delete val="1"/>
        <c:axPos val="b"/>
        <c:majorGridlines>
          <c:spPr>
            <a:ln w="12700" cap="flat" cmpd="sng" algn="ctr">
              <a:solidFill>
                <a:schemeClr val="tx2"/>
              </a:solidFill>
              <a:round/>
            </a:ln>
            <a:effectLst/>
          </c:spPr>
        </c:majorGridlines>
        <c:numFmt formatCode="0%" sourceLinked="1"/>
        <c:majorTickMark val="out"/>
        <c:minorTickMark val="none"/>
        <c:tickLblPos val="nextTo"/>
        <c:crossAx val="1311286528"/>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400" b="1" i="0">
          <a:solidFill>
            <a:schemeClr val="bg1"/>
          </a:solidFill>
          <a:latin typeface="Poppins" pitchFamily="2" charset="77"/>
          <a:cs typeface="Poppins" pitchFamily="2" charset="77"/>
        </a:defRPr>
      </a:pPr>
      <a:endParaRPr lang="en-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9/03/25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9/03/25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65091D-2277-6C48-9EC6-181816970C08}"/>
              </a:ext>
            </a:extLst>
          </p:cNvPr>
          <p:cNvSpPr>
            <a:spLocks noGrp="1" noChangeArrowheads="1"/>
          </p:cNvSpPr>
          <p:nvPr>
            <p:ph type="sldNum"/>
          </p:nvPr>
        </p:nvSpPr>
        <p:spPr>
          <a:ln/>
        </p:spPr>
        <p:txBody>
          <a:bodyPr/>
          <a:lstStyle/>
          <a:p>
            <a:fld id="{2FB8B380-6778-1144-AEF8-A07483C9F6A1}" type="slidenum">
              <a:rPr lang="en-US" altLang="en-US"/>
              <a:pPr/>
              <a:t>14</a:t>
            </a:fld>
            <a:endParaRPr lang="en-US" altLang="en-US"/>
          </a:p>
        </p:txBody>
      </p:sp>
      <p:sp>
        <p:nvSpPr>
          <p:cNvPr id="15361" name="Text Box 1">
            <a:extLst>
              <a:ext uri="{FF2B5EF4-FFF2-40B4-BE49-F238E27FC236}">
                <a16:creationId xmlns:a16="http://schemas.microsoft.com/office/drawing/2014/main" id="{26BCC0C1-E68E-CB4F-B400-35868F328825}"/>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2" name="Text Box 2">
            <a:extLst>
              <a:ext uri="{FF2B5EF4-FFF2-40B4-BE49-F238E27FC236}">
                <a16:creationId xmlns:a16="http://schemas.microsoft.com/office/drawing/2014/main" id="{0973C6CF-9281-DC4A-BCFD-771EA19D238E}"/>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9225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C3CF6187-E0C3-49AD-BF01-5F4F7BCE52DB}"/>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6027282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ission 0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3613CFF-3104-684B-9D21-676A3D003F4B}"/>
              </a:ext>
            </a:extLst>
          </p:cNvPr>
          <p:cNvSpPr>
            <a:spLocks noGrp="1"/>
          </p:cNvSpPr>
          <p:nvPr>
            <p:ph type="pic" sz="quarter" idx="11"/>
          </p:nvPr>
        </p:nvSpPr>
        <p:spPr>
          <a:xfrm>
            <a:off x="7501642" y="843323"/>
            <a:ext cx="3786276" cy="5171354"/>
          </a:xfrm>
          <a:custGeom>
            <a:avLst/>
            <a:gdLst>
              <a:gd name="connsiteX0" fmla="*/ 3248086 w 4919472"/>
              <a:gd name="connsiteY0" fmla="*/ 0 h 6720840"/>
              <a:gd name="connsiteX1" fmla="*/ 4716789 w 4919472"/>
              <a:gd name="connsiteY1" fmla="*/ 26138 h 6720840"/>
              <a:gd name="connsiteX2" fmla="*/ 4910521 w 4919472"/>
              <a:gd name="connsiteY2" fmla="*/ 6516902 h 6720840"/>
              <a:gd name="connsiteX3" fmla="*/ 3538877 w 4919472"/>
              <a:gd name="connsiteY3" fmla="*/ 6706889 h 6720840"/>
              <a:gd name="connsiteX4" fmla="*/ 1531874 w 4919472"/>
              <a:gd name="connsiteY4" fmla="*/ 6679708 h 6720840"/>
              <a:gd name="connsiteX5" fmla="*/ 104067 w 4919472"/>
              <a:gd name="connsiteY5" fmla="*/ 6551055 h 6720840"/>
              <a:gd name="connsiteX6" fmla="*/ 116 w 4919472"/>
              <a:gd name="connsiteY6" fmla="*/ 1122104 h 6720840"/>
              <a:gd name="connsiteX7" fmla="*/ 49130 w 4919472"/>
              <a:gd name="connsiteY7" fmla="*/ 245430 h 6720840"/>
              <a:gd name="connsiteX8" fmla="*/ 601148 w 4919472"/>
              <a:gd name="connsiteY8" fmla="*/ 230693 h 6720840"/>
              <a:gd name="connsiteX9" fmla="*/ 1686640 w 4919472"/>
              <a:gd name="connsiteY9" fmla="*/ 140437 h 6720840"/>
              <a:gd name="connsiteX10" fmla="*/ 3248086 w 4919472"/>
              <a:gd name="connsiteY10" fmla="*/ 0 h 6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9472" h="6720840">
                <a:moveTo>
                  <a:pt x="3248086" y="0"/>
                </a:moveTo>
                <a:lnTo>
                  <a:pt x="4716789" y="26138"/>
                </a:lnTo>
                <a:cubicBezTo>
                  <a:pt x="4895449" y="780188"/>
                  <a:pt x="4941543" y="5536399"/>
                  <a:pt x="4910521" y="6516902"/>
                </a:cubicBezTo>
                <a:cubicBezTo>
                  <a:pt x="4649957" y="6707055"/>
                  <a:pt x="4101984" y="6679755"/>
                  <a:pt x="3538877" y="6706889"/>
                </a:cubicBezTo>
                <a:cubicBezTo>
                  <a:pt x="2975769" y="6734022"/>
                  <a:pt x="1983679" y="6719782"/>
                  <a:pt x="1531874" y="6679708"/>
                </a:cubicBezTo>
                <a:cubicBezTo>
                  <a:pt x="1080069" y="6639633"/>
                  <a:pt x="564267" y="6710547"/>
                  <a:pt x="104067" y="6551055"/>
                </a:cubicBezTo>
                <a:cubicBezTo>
                  <a:pt x="30495" y="5516595"/>
                  <a:pt x="2194" y="1499100"/>
                  <a:pt x="116" y="1122104"/>
                </a:cubicBezTo>
                <a:cubicBezTo>
                  <a:pt x="-1961" y="745108"/>
                  <a:pt x="24348" y="555294"/>
                  <a:pt x="49130" y="245430"/>
                </a:cubicBezTo>
                <a:cubicBezTo>
                  <a:pt x="261451" y="231531"/>
                  <a:pt x="417142" y="235606"/>
                  <a:pt x="601148" y="230693"/>
                </a:cubicBezTo>
                <a:lnTo>
                  <a:pt x="1686640" y="140437"/>
                </a:lnTo>
                <a:cubicBezTo>
                  <a:pt x="2005404" y="62262"/>
                  <a:pt x="2743061" y="19049"/>
                  <a:pt x="3248086" y="0"/>
                </a:cubicBezTo>
                <a:close/>
              </a:path>
            </a:pathLst>
          </a:custGeom>
          <a:solidFill>
            <a:srgbClr val="F2F2F2"/>
          </a:solidFill>
          <a:ln>
            <a:noFill/>
          </a:ln>
          <a:effectLst/>
        </p:spPr>
        <p:txBody>
          <a:bodyPr wrap="square" anchor="ctr">
            <a:noAutofit/>
          </a:bodyPr>
          <a:lstStyle>
            <a:lvl1pPr marL="0" indent="0" algn="ctr">
              <a:buFontTx/>
              <a:buNone/>
              <a:defRPr sz="1200" b="0" i="0">
                <a:solidFill>
                  <a:srgbClr val="8C8C8C"/>
                </a:solidFill>
                <a:latin typeface="Poppins Light" pitchFamily="2" charset="77"/>
                <a:cs typeface="Poppins Light" pitchFamily="2" charset="77"/>
              </a:defRPr>
            </a:lvl1pPr>
          </a:lstStyle>
          <a:p>
            <a:endParaRPr lang="en-US" dirty="0"/>
          </a:p>
        </p:txBody>
      </p:sp>
      <p:sp>
        <p:nvSpPr>
          <p:cNvPr id="6" name="Picture Placeholder 5">
            <a:extLst>
              <a:ext uri="{FF2B5EF4-FFF2-40B4-BE49-F238E27FC236}">
                <a16:creationId xmlns:a16="http://schemas.microsoft.com/office/drawing/2014/main" id="{945681F1-10D0-9F43-B934-17E756746872}"/>
              </a:ext>
            </a:extLst>
          </p:cNvPr>
          <p:cNvSpPr>
            <a:spLocks noGrp="1"/>
          </p:cNvSpPr>
          <p:nvPr>
            <p:ph type="pic" sz="quarter" idx="10"/>
          </p:nvPr>
        </p:nvSpPr>
        <p:spPr>
          <a:xfrm>
            <a:off x="5791520" y="1748790"/>
            <a:ext cx="2460377" cy="3360420"/>
          </a:xfrm>
          <a:custGeom>
            <a:avLst/>
            <a:gdLst>
              <a:gd name="connsiteX0" fmla="*/ 3248086 w 4919472"/>
              <a:gd name="connsiteY0" fmla="*/ 0 h 6720840"/>
              <a:gd name="connsiteX1" fmla="*/ 4716789 w 4919472"/>
              <a:gd name="connsiteY1" fmla="*/ 26138 h 6720840"/>
              <a:gd name="connsiteX2" fmla="*/ 4910521 w 4919472"/>
              <a:gd name="connsiteY2" fmla="*/ 6516902 h 6720840"/>
              <a:gd name="connsiteX3" fmla="*/ 3538877 w 4919472"/>
              <a:gd name="connsiteY3" fmla="*/ 6706889 h 6720840"/>
              <a:gd name="connsiteX4" fmla="*/ 1531874 w 4919472"/>
              <a:gd name="connsiteY4" fmla="*/ 6679708 h 6720840"/>
              <a:gd name="connsiteX5" fmla="*/ 104067 w 4919472"/>
              <a:gd name="connsiteY5" fmla="*/ 6551055 h 6720840"/>
              <a:gd name="connsiteX6" fmla="*/ 116 w 4919472"/>
              <a:gd name="connsiteY6" fmla="*/ 1122104 h 6720840"/>
              <a:gd name="connsiteX7" fmla="*/ 49130 w 4919472"/>
              <a:gd name="connsiteY7" fmla="*/ 245430 h 6720840"/>
              <a:gd name="connsiteX8" fmla="*/ 601148 w 4919472"/>
              <a:gd name="connsiteY8" fmla="*/ 230693 h 6720840"/>
              <a:gd name="connsiteX9" fmla="*/ 1686640 w 4919472"/>
              <a:gd name="connsiteY9" fmla="*/ 140437 h 6720840"/>
              <a:gd name="connsiteX10" fmla="*/ 3248086 w 4919472"/>
              <a:gd name="connsiteY10" fmla="*/ 0 h 6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9472" h="6720840">
                <a:moveTo>
                  <a:pt x="3248086" y="0"/>
                </a:moveTo>
                <a:lnTo>
                  <a:pt x="4716789" y="26138"/>
                </a:lnTo>
                <a:cubicBezTo>
                  <a:pt x="4895449" y="780188"/>
                  <a:pt x="4941543" y="5536399"/>
                  <a:pt x="4910521" y="6516902"/>
                </a:cubicBezTo>
                <a:cubicBezTo>
                  <a:pt x="4649957" y="6707055"/>
                  <a:pt x="4101984" y="6679755"/>
                  <a:pt x="3538877" y="6706889"/>
                </a:cubicBezTo>
                <a:cubicBezTo>
                  <a:pt x="2975769" y="6734022"/>
                  <a:pt x="1983679" y="6719782"/>
                  <a:pt x="1531874" y="6679708"/>
                </a:cubicBezTo>
                <a:cubicBezTo>
                  <a:pt x="1080069" y="6639633"/>
                  <a:pt x="564267" y="6710547"/>
                  <a:pt x="104067" y="6551055"/>
                </a:cubicBezTo>
                <a:cubicBezTo>
                  <a:pt x="30495" y="5516595"/>
                  <a:pt x="2194" y="1499100"/>
                  <a:pt x="116" y="1122104"/>
                </a:cubicBezTo>
                <a:cubicBezTo>
                  <a:pt x="-1961" y="745108"/>
                  <a:pt x="24348" y="555294"/>
                  <a:pt x="49130" y="245430"/>
                </a:cubicBezTo>
                <a:cubicBezTo>
                  <a:pt x="261451" y="231531"/>
                  <a:pt x="417142" y="235606"/>
                  <a:pt x="601148" y="230693"/>
                </a:cubicBezTo>
                <a:lnTo>
                  <a:pt x="1686640" y="140437"/>
                </a:lnTo>
                <a:cubicBezTo>
                  <a:pt x="2005404" y="62262"/>
                  <a:pt x="2743061" y="19049"/>
                  <a:pt x="3248086" y="0"/>
                </a:cubicBezTo>
                <a:close/>
              </a:path>
            </a:pathLst>
          </a:custGeom>
          <a:solidFill>
            <a:srgbClr val="F2F2F2"/>
          </a:solidFill>
          <a:ln>
            <a:noFill/>
          </a:ln>
          <a:effectLst/>
        </p:spPr>
        <p:txBody>
          <a:bodyPr wrap="square" anchor="ctr">
            <a:noAutofit/>
          </a:bodyPr>
          <a:lstStyle>
            <a:lvl1pPr marL="0" indent="0" algn="ctr">
              <a:buFontTx/>
              <a:buNone/>
              <a:defRPr sz="1200" b="0" i="0">
                <a:solidFill>
                  <a:srgbClr val="8C8C8C"/>
                </a:solidFill>
                <a:latin typeface="Poppins Light" pitchFamily="2" charset="77"/>
                <a:cs typeface="Poppins Light" pitchFamily="2" charset="77"/>
              </a:defRPr>
            </a:lvl1pPr>
          </a:lstStyle>
          <a:p>
            <a:endParaRPr lang="en-US" dirty="0"/>
          </a:p>
        </p:txBody>
      </p:sp>
    </p:spTree>
    <p:extLst>
      <p:ext uri="{BB962C8B-B14F-4D97-AF65-F5344CB8AC3E}">
        <p14:creationId xmlns:p14="http://schemas.microsoft.com/office/powerpoint/2010/main" val="3434774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744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9132D6-0004-C34B-A570-7AECE0027133}"/>
              </a:ext>
            </a:extLst>
          </p:cNvPr>
          <p:cNvSpPr>
            <a:spLocks noGrp="1"/>
          </p:cNvSpPr>
          <p:nvPr>
            <p:ph type="pic" sz="quarter" idx="10"/>
          </p:nvPr>
        </p:nvSpPr>
        <p:spPr>
          <a:xfrm>
            <a:off x="0" y="0"/>
            <a:ext cx="4968710" cy="6858000"/>
          </a:xfrm>
          <a:solidFill>
            <a:schemeClr val="bg1">
              <a:lumMod val="95000"/>
            </a:schemeClr>
          </a:solidFill>
        </p:spPr>
        <p:txBody>
          <a:bodyPr/>
          <a:lstStyle/>
          <a:p>
            <a:endParaRPr lang="en-US"/>
          </a:p>
        </p:txBody>
      </p:sp>
    </p:spTree>
    <p:extLst>
      <p:ext uri="{BB962C8B-B14F-4D97-AF65-F5344CB8AC3E}">
        <p14:creationId xmlns:p14="http://schemas.microsoft.com/office/powerpoint/2010/main" val="3736044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 useBgFill="1">
        <p:nvSpPr>
          <p:cNvPr id="3" name="Picture Placeholder 7">
            <a:extLst>
              <a:ext uri="{FF2B5EF4-FFF2-40B4-BE49-F238E27FC236}">
                <a16:creationId xmlns:a16="http://schemas.microsoft.com/office/drawing/2014/main" id="{6B7AC509-684A-DF42-A9B5-12FF1C0A1DC0}"/>
              </a:ext>
            </a:extLst>
          </p:cNvPr>
          <p:cNvSpPr>
            <a:spLocks noGrp="1"/>
          </p:cNvSpPr>
          <p:nvPr>
            <p:ph type="pic" sz="quarter" idx="10"/>
          </p:nvPr>
        </p:nvSpPr>
        <p:spPr>
          <a:xfrm>
            <a:off x="-1" y="0"/>
            <a:ext cx="12192001" cy="6858000"/>
          </a:xfrm>
          <a:custGeom>
            <a:avLst/>
            <a:gdLst>
              <a:gd name="connsiteX0" fmla="*/ 0 w 3676650"/>
              <a:gd name="connsiteY0" fmla="*/ 0 h 5486400"/>
              <a:gd name="connsiteX1" fmla="*/ 3676650 w 3676650"/>
              <a:gd name="connsiteY1" fmla="*/ 0 h 5486400"/>
              <a:gd name="connsiteX2" fmla="*/ 3676650 w 3676650"/>
              <a:gd name="connsiteY2" fmla="*/ 5486400 h 5486400"/>
              <a:gd name="connsiteX3" fmla="*/ 0 w 367665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3676650" h="5486400">
                <a:moveTo>
                  <a:pt x="0" y="0"/>
                </a:moveTo>
                <a:lnTo>
                  <a:pt x="3676650" y="0"/>
                </a:lnTo>
                <a:lnTo>
                  <a:pt x="3676650" y="5486400"/>
                </a:lnTo>
                <a:lnTo>
                  <a:pt x="0" y="5486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797022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useBgFill="1">
        <p:nvSpPr>
          <p:cNvPr id="3" name="Picture Placeholder 7">
            <a:extLst>
              <a:ext uri="{FF2B5EF4-FFF2-40B4-BE49-F238E27FC236}">
                <a16:creationId xmlns:a16="http://schemas.microsoft.com/office/drawing/2014/main" id="{D9195579-4F64-3B4C-AA38-6C389B9E3768}"/>
              </a:ext>
            </a:extLst>
          </p:cNvPr>
          <p:cNvSpPr>
            <a:spLocks noGrp="1"/>
          </p:cNvSpPr>
          <p:nvPr>
            <p:ph type="pic" sz="quarter" idx="10"/>
          </p:nvPr>
        </p:nvSpPr>
        <p:spPr>
          <a:xfrm>
            <a:off x="6096000" y="0"/>
            <a:ext cx="6096000" cy="6858000"/>
          </a:xfrm>
          <a:custGeom>
            <a:avLst/>
            <a:gdLst>
              <a:gd name="connsiteX0" fmla="*/ 0 w 3676650"/>
              <a:gd name="connsiteY0" fmla="*/ 0 h 5486400"/>
              <a:gd name="connsiteX1" fmla="*/ 3676650 w 3676650"/>
              <a:gd name="connsiteY1" fmla="*/ 0 h 5486400"/>
              <a:gd name="connsiteX2" fmla="*/ 3676650 w 3676650"/>
              <a:gd name="connsiteY2" fmla="*/ 5486400 h 5486400"/>
              <a:gd name="connsiteX3" fmla="*/ 0 w 367665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3676650" h="5486400">
                <a:moveTo>
                  <a:pt x="0" y="0"/>
                </a:moveTo>
                <a:lnTo>
                  <a:pt x="3676650" y="0"/>
                </a:lnTo>
                <a:lnTo>
                  <a:pt x="3676650" y="5486400"/>
                </a:lnTo>
                <a:lnTo>
                  <a:pt x="0" y="5486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17145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70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1">
    <p:spTree>
      <p:nvGrpSpPr>
        <p:cNvPr id="1" name=""/>
        <p:cNvGrpSpPr/>
        <p:nvPr/>
      </p:nvGrpSpPr>
      <p:grpSpPr>
        <a:xfrm>
          <a:off x="0" y="0"/>
          <a:ext cx="0" cy="0"/>
          <a:chOff x="0" y="0"/>
          <a:chExt cx="0" cy="0"/>
        </a:xfrm>
      </p:grpSpPr>
      <p:sp>
        <p:nvSpPr>
          <p:cNvPr id="4" name="Marcador de posición de imagen 10">
            <a:extLst>
              <a:ext uri="{FF2B5EF4-FFF2-40B4-BE49-F238E27FC236}">
                <a16:creationId xmlns:a16="http://schemas.microsoft.com/office/drawing/2014/main" id="{C52E638C-7508-4AB4-9B09-F1047F019622}"/>
              </a:ext>
            </a:extLst>
          </p:cNvPr>
          <p:cNvSpPr>
            <a:spLocks noGrp="1"/>
          </p:cNvSpPr>
          <p:nvPr>
            <p:ph type="pic" sz="quarter" idx="10"/>
          </p:nvPr>
        </p:nvSpPr>
        <p:spPr>
          <a:xfrm>
            <a:off x="0" y="0"/>
            <a:ext cx="4967416"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967717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useBgFill="1">
        <p:nvSpPr>
          <p:cNvPr id="4" name="Picture Placeholder 3">
            <a:extLst>
              <a:ext uri="{FF2B5EF4-FFF2-40B4-BE49-F238E27FC236}">
                <a16:creationId xmlns:a16="http://schemas.microsoft.com/office/drawing/2014/main" id="{DF4FE90C-5EA9-F946-B3D8-707E7C0AFAD9}"/>
              </a:ext>
            </a:extLst>
          </p:cNvPr>
          <p:cNvSpPr>
            <a:spLocks noGrp="1"/>
          </p:cNvSpPr>
          <p:nvPr>
            <p:ph type="pic" sz="quarter" idx="10"/>
          </p:nvPr>
        </p:nvSpPr>
        <p:spPr>
          <a:xfrm>
            <a:off x="1" y="0"/>
            <a:ext cx="5655013" cy="6858000"/>
          </a:xfrm>
          <a:custGeom>
            <a:avLst/>
            <a:gdLst>
              <a:gd name="connsiteX0" fmla="*/ 0 w 11307081"/>
              <a:gd name="connsiteY0" fmla="*/ 0 h 13716000"/>
              <a:gd name="connsiteX1" fmla="*/ 7248934 w 11307081"/>
              <a:gd name="connsiteY1" fmla="*/ 0 h 13716000"/>
              <a:gd name="connsiteX2" fmla="*/ 7486337 w 11307081"/>
              <a:gd name="connsiteY2" fmla="*/ 136504 h 13716000"/>
              <a:gd name="connsiteX3" fmla="*/ 11307081 w 11307081"/>
              <a:gd name="connsiteY3" fmla="*/ 6923314 h 13716000"/>
              <a:gd name="connsiteX4" fmla="*/ 7486337 w 11307081"/>
              <a:gd name="connsiteY4" fmla="*/ 13710124 h 13716000"/>
              <a:gd name="connsiteX5" fmla="*/ 7476118 w 11307081"/>
              <a:gd name="connsiteY5" fmla="*/ 13716000 h 13716000"/>
              <a:gd name="connsiteX6" fmla="*/ 0 w 11307081"/>
              <a:gd name="connsiteY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7081" h="13716000">
                <a:moveTo>
                  <a:pt x="0" y="0"/>
                </a:moveTo>
                <a:lnTo>
                  <a:pt x="7248934" y="0"/>
                </a:lnTo>
                <a:lnTo>
                  <a:pt x="7486337" y="136504"/>
                </a:lnTo>
                <a:cubicBezTo>
                  <a:pt x="9776963" y="1528322"/>
                  <a:pt x="11307081" y="4047129"/>
                  <a:pt x="11307081" y="6923314"/>
                </a:cubicBezTo>
                <a:cubicBezTo>
                  <a:pt x="11307081" y="9799499"/>
                  <a:pt x="9776963" y="12318306"/>
                  <a:pt x="7486337" y="13710124"/>
                </a:cubicBezTo>
                <a:lnTo>
                  <a:pt x="7476118" y="13716000"/>
                </a:lnTo>
                <a:lnTo>
                  <a:pt x="0" y="13716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106973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useBgFill="1">
        <p:nvSpPr>
          <p:cNvPr id="3" name="Picture Placeholder 7">
            <a:extLst>
              <a:ext uri="{FF2B5EF4-FFF2-40B4-BE49-F238E27FC236}">
                <a16:creationId xmlns:a16="http://schemas.microsoft.com/office/drawing/2014/main" id="{F2F79CAF-71FF-EF49-9B95-6EF3D1EE9D66}"/>
              </a:ext>
            </a:extLst>
          </p:cNvPr>
          <p:cNvSpPr>
            <a:spLocks noGrp="1" noChangeAspect="1"/>
          </p:cNvSpPr>
          <p:nvPr>
            <p:ph type="pic" sz="quarter" idx="10"/>
          </p:nvPr>
        </p:nvSpPr>
        <p:spPr>
          <a:xfrm>
            <a:off x="760611" y="1227221"/>
            <a:ext cx="4699973" cy="4698749"/>
          </a:xfrm>
          <a:prstGeom prst="ellipse">
            <a:avLst/>
          </a:prstGeom>
        </p:spPr>
        <p:txBody>
          <a:bodyPr wrap="square" anchor="ctr">
            <a:noAutofit/>
          </a:bodyPr>
          <a:lstStyle>
            <a:lvl1pPr marL="0" indent="0" algn="ctr">
              <a:buNone/>
              <a:defRPr sz="1200"/>
            </a:lvl1pPr>
          </a:lstStyle>
          <a:p>
            <a:endParaRPr lang="en-US"/>
          </a:p>
        </p:txBody>
      </p:sp>
      <p:sp useBgFill="1">
        <p:nvSpPr>
          <p:cNvPr id="5" name="Picture Placeholder 7">
            <a:extLst>
              <a:ext uri="{FF2B5EF4-FFF2-40B4-BE49-F238E27FC236}">
                <a16:creationId xmlns:a16="http://schemas.microsoft.com/office/drawing/2014/main" id="{3DB274AB-44FF-5B49-8D15-896900DE3F8A}"/>
              </a:ext>
            </a:extLst>
          </p:cNvPr>
          <p:cNvSpPr>
            <a:spLocks noGrp="1" noChangeAspect="1"/>
          </p:cNvSpPr>
          <p:nvPr>
            <p:ph type="pic" sz="quarter" idx="11"/>
          </p:nvPr>
        </p:nvSpPr>
        <p:spPr>
          <a:xfrm>
            <a:off x="3610414" y="3992061"/>
            <a:ext cx="2485586" cy="2484939"/>
          </a:xfrm>
          <a:prstGeom prst="ellipse">
            <a:avLst/>
          </a:pr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350319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640143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383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2">
    <p:spTree>
      <p:nvGrpSpPr>
        <p:cNvPr id="1" name=""/>
        <p:cNvGrpSpPr/>
        <p:nvPr/>
      </p:nvGrpSpPr>
      <p:grpSpPr>
        <a:xfrm>
          <a:off x="0" y="0"/>
          <a:ext cx="0" cy="0"/>
          <a:chOff x="0" y="0"/>
          <a:chExt cx="0" cy="0"/>
        </a:xfrm>
      </p:grpSpPr>
      <p:sp>
        <p:nvSpPr>
          <p:cNvPr id="5"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06831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3">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1072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p:spPr>
        <p:txBody>
          <a:bodyPr/>
          <a:lstStyle/>
          <a:p>
            <a:endParaRPr lang="en-US"/>
          </a:p>
        </p:txBody>
      </p:sp>
      <p:sp>
        <p:nvSpPr>
          <p:cNvPr id="9" name="Marcador de posición de imagen 6"/>
          <p:cNvSpPr>
            <a:spLocks noGrp="1"/>
          </p:cNvSpPr>
          <p:nvPr>
            <p:ph type="pic" sz="quarter" idx="12"/>
          </p:nvPr>
        </p:nvSpPr>
        <p:spPr>
          <a:xfrm>
            <a:off x="6896100" y="697296"/>
            <a:ext cx="2152650" cy="3095109"/>
          </a:xfrm>
          <a:prstGeom prst="rect">
            <a:avLst/>
          </a:prstGeom>
        </p:spPr>
        <p:txBody>
          <a:bodyPr/>
          <a:lstStyle/>
          <a:p>
            <a:endParaRPr lang="en-US"/>
          </a:p>
        </p:txBody>
      </p:sp>
      <p:sp>
        <p:nvSpPr>
          <p:cNvPr id="8" name="Marcador de posición de imagen 6"/>
          <p:cNvSpPr>
            <a:spLocks noGrp="1"/>
          </p:cNvSpPr>
          <p:nvPr>
            <p:ph type="pic" sz="quarter" idx="11"/>
          </p:nvPr>
        </p:nvSpPr>
        <p:spPr>
          <a:xfrm>
            <a:off x="4343400" y="362857"/>
            <a:ext cx="3048000" cy="3802743"/>
          </a:xfrm>
          <a:prstGeom prst="rect">
            <a:avLst/>
          </a:prstGeom>
        </p:spPr>
        <p:txBody>
          <a:body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5818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p:spPr>
        <p:txBody>
          <a:bodyPr/>
          <a:lstStyle>
            <a:lvl1pPr marL="0" indent="0">
              <a:buNone/>
              <a:defRPr sz="1600"/>
            </a:lvl1pPr>
          </a:lstStyle>
          <a:p>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p:spPr>
        <p:txBody>
          <a:bodyPr/>
          <a:lstStyle>
            <a:lvl1pPr marL="0" indent="0">
              <a:buNone/>
              <a:defRPr sz="1600"/>
            </a:lvl1pPr>
          </a:lstStyle>
          <a:p>
            <a:endParaRPr lang="en-US" dirty="0"/>
          </a:p>
        </p:txBody>
      </p:sp>
    </p:spTree>
    <p:extLst>
      <p:ext uri="{BB962C8B-B14F-4D97-AF65-F5344CB8AC3E}">
        <p14:creationId xmlns:p14="http://schemas.microsoft.com/office/powerpoint/2010/main" val="2585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p:spPr>
        <p:txBody>
          <a:bodyPr/>
          <a:lstStyle/>
          <a:p>
            <a:endParaRPr lang="en-US"/>
          </a:p>
        </p:txBody>
      </p:sp>
    </p:spTree>
    <p:extLst>
      <p:ext uri="{BB962C8B-B14F-4D97-AF65-F5344CB8AC3E}">
        <p14:creationId xmlns:p14="http://schemas.microsoft.com/office/powerpoint/2010/main" val="308854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free-powerpoint-templates-download.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hyperlink" Target="https://slidesgratis.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25">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27">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28"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702" r:id="rId3"/>
    <p:sldLayoutId id="2147483692" r:id="rId4"/>
    <p:sldLayoutId id="2147483688" r:id="rId5"/>
    <p:sldLayoutId id="2147483689" r:id="rId6"/>
    <p:sldLayoutId id="2147483686" r:id="rId7"/>
    <p:sldLayoutId id="2147483668" r:id="rId8"/>
    <p:sldLayoutId id="2147483682" r:id="rId9"/>
    <p:sldLayoutId id="2147483660" r:id="rId10"/>
    <p:sldLayoutId id="2147483699" r:id="rId11"/>
    <p:sldLayoutId id="2147483698" r:id="rId12"/>
    <p:sldLayoutId id="2147483704" r:id="rId13"/>
    <p:sldLayoutId id="2147483705" r:id="rId14"/>
    <p:sldLayoutId id="2147483713" r:id="rId15"/>
    <p:sldLayoutId id="2147483715" r:id="rId16"/>
    <p:sldLayoutId id="2147483716" r:id="rId17"/>
    <p:sldLayoutId id="2147483717" r:id="rId18"/>
    <p:sldLayoutId id="2147483718" r:id="rId19"/>
    <p:sldLayoutId id="2147483719" r:id="rId20"/>
    <p:sldLayoutId id="2147483720" r:id="rId21"/>
    <p:sldLayoutId id="2147483723" r:id="rId22"/>
    <p:sldLayoutId id="2147483724"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fonts.google.com/specimen/Lato" TargetMode="Externa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22.xml"/><Relationship Id="rId6" Type="http://schemas.openxmlformats.org/officeDocument/2006/relationships/hyperlink" Target="https://www.facebook.com/ppthemess"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 Id="rId9" Type="http://schemas.openxmlformats.org/officeDocument/2006/relationships/hyperlink" Target="https://www.facebook.com/ppthe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935273"/>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953389"/>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969918"/>
            <a:ext cx="804707"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90" y="1962568"/>
            <a:ext cx="7321229"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tx2"/>
                </a:solidFill>
                <a:latin typeface="+mj-lt"/>
                <a:cs typeface="Calibri" panose="020F0502020204030204" pitchFamily="34" charset="0"/>
                <a:hlinkClick r:id="rId2">
                  <a:extLst>
                    <a:ext uri="{A12FA001-AC4F-418D-AE19-62706E023703}">
                      <ahyp:hlinkClr xmlns:ahyp="http://schemas.microsoft.com/office/drawing/2018/hyperlinkcolor" val="tx"/>
                    </a:ext>
                  </a:extLst>
                </a:hlinkClick>
              </a:rPr>
              <a:t>Lato</a:t>
            </a:r>
            <a:r>
              <a:rPr lang="en-US" altLang="ja-JP" sz="1400" b="1" dirty="0">
                <a:solidFill>
                  <a:schemeClr val="tx2"/>
                </a:solidFill>
                <a:latin typeface="+mj-lt"/>
                <a:cs typeface="Calibri" panose="020F0502020204030204" pitchFamily="34" charset="0"/>
              </a:rPr>
              <a:t> </a:t>
            </a:r>
            <a:r>
              <a:rPr lang="en-US" altLang="ja-JP" sz="1400" b="1" dirty="0">
                <a:latin typeface="+mj-lt"/>
                <a:cs typeface="Calibri" panose="020F0502020204030204" pitchFamily="34" charset="0"/>
              </a:rPr>
              <a:t> </a:t>
            </a:r>
            <a:r>
              <a:rPr lang="fr-FR" sz="1400" dirty="0">
                <a:solidFill>
                  <a:schemeClr val="bg1"/>
                </a:solidFill>
                <a:latin typeface="+mj-lt"/>
              </a:rPr>
              <a:t>and</a:t>
            </a:r>
            <a:r>
              <a:rPr lang="fr-FR" sz="1400" dirty="0">
                <a:latin typeface="+mj-lt"/>
              </a:rPr>
              <a:t> </a:t>
            </a:r>
            <a:r>
              <a:rPr lang="fr-FR" sz="1400" b="1" dirty="0">
                <a:solidFill>
                  <a:schemeClr val="tx2"/>
                </a:solidFill>
                <a:latin typeface="+mj-lt"/>
                <a:hlinkClick r:id="rId3">
                  <a:extLst>
                    <a:ext uri="{A12FA001-AC4F-418D-AE19-62706E023703}">
                      <ahyp:hlinkClr xmlns:ahyp="http://schemas.microsoft.com/office/drawing/2018/hyperlinkcolor" val="tx"/>
                    </a:ext>
                  </a:extLst>
                </a:hlinkClick>
              </a:rPr>
              <a:t>Monserrat Font </a:t>
            </a:r>
            <a:r>
              <a:rPr lang="en-US" altLang="ja-JP" sz="1400" dirty="0">
                <a:solidFill>
                  <a:schemeClr val="bg1"/>
                </a:solidFill>
                <a:cs typeface="Arial" panose="020B0604020202020204" pitchFamily="34" charset="0"/>
              </a:rPr>
              <a:t>before editing this template to ensure it looks just as you found it on PPTThemes.com.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5001093"/>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90" y="4018749"/>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4"/>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012" y="3034908"/>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DE912A9F-FC49-0D45-8C48-D7FB92FD7AC9}"/>
              </a:ext>
            </a:extLst>
          </p:cNvPr>
          <p:cNvSpPr/>
          <p:nvPr/>
        </p:nvSpPr>
        <p:spPr>
          <a:xfrm>
            <a:off x="1588" y="0"/>
            <a:ext cx="6323013" cy="6858000"/>
          </a:xfrm>
          <a:custGeom>
            <a:avLst/>
            <a:gdLst>
              <a:gd name="connsiteX0" fmla="*/ 0 w 12646026"/>
              <a:gd name="connsiteY0" fmla="*/ 0 h 13716000"/>
              <a:gd name="connsiteX1" fmla="*/ 9762877 w 12646026"/>
              <a:gd name="connsiteY1" fmla="*/ 0 h 13716000"/>
              <a:gd name="connsiteX2" fmla="*/ 9833069 w 12646026"/>
              <a:gd name="connsiteY2" fmla="*/ 66922 h 13716000"/>
              <a:gd name="connsiteX3" fmla="*/ 12646026 w 12646026"/>
              <a:gd name="connsiteY3" fmla="*/ 6858000 h 13716000"/>
              <a:gd name="connsiteX4" fmla="*/ 9833069 w 12646026"/>
              <a:gd name="connsiteY4" fmla="*/ 13649078 h 13716000"/>
              <a:gd name="connsiteX5" fmla="*/ 9762877 w 12646026"/>
              <a:gd name="connsiteY5" fmla="*/ 13716000 h 13716000"/>
              <a:gd name="connsiteX6" fmla="*/ 0 w 12646026"/>
              <a:gd name="connsiteY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46026" h="13716000">
                <a:moveTo>
                  <a:pt x="0" y="0"/>
                </a:moveTo>
                <a:lnTo>
                  <a:pt x="9762877" y="0"/>
                </a:lnTo>
                <a:lnTo>
                  <a:pt x="9833069" y="66922"/>
                </a:lnTo>
                <a:cubicBezTo>
                  <a:pt x="11571058" y="1804911"/>
                  <a:pt x="12646026" y="4205920"/>
                  <a:pt x="12646026" y="6858000"/>
                </a:cubicBezTo>
                <a:cubicBezTo>
                  <a:pt x="12646026" y="9510081"/>
                  <a:pt x="11571058" y="11911090"/>
                  <a:pt x="9833069" y="13649078"/>
                </a:cubicBezTo>
                <a:lnTo>
                  <a:pt x="9762877" y="13716000"/>
                </a:lnTo>
                <a:lnTo>
                  <a:pt x="0" y="13716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Montserrat Light" pitchFamily="2" charset="77"/>
              </a:rPr>
              <a:t>x</a:t>
            </a:r>
          </a:p>
        </p:txBody>
      </p:sp>
      <p:sp>
        <p:nvSpPr>
          <p:cNvPr id="6" name="TextBox 5">
            <a:extLst>
              <a:ext uri="{FF2B5EF4-FFF2-40B4-BE49-F238E27FC236}">
                <a16:creationId xmlns:a16="http://schemas.microsoft.com/office/drawing/2014/main" id="{FB89F27E-B6AD-EE42-A19C-36881E5C6591}"/>
              </a:ext>
            </a:extLst>
          </p:cNvPr>
          <p:cNvSpPr txBox="1"/>
          <p:nvPr/>
        </p:nvSpPr>
        <p:spPr>
          <a:xfrm>
            <a:off x="6771479" y="296057"/>
            <a:ext cx="3809056" cy="1107996"/>
          </a:xfrm>
          <a:prstGeom prst="rect">
            <a:avLst/>
          </a:prstGeom>
          <a:noFill/>
        </p:spPr>
        <p:txBody>
          <a:bodyPr wrap="none" rtlCol="0" anchor="t">
            <a:spAutoFit/>
          </a:bodyPr>
          <a:lstStyle/>
          <a:p>
            <a:r>
              <a:rPr lang="en-US" sz="3300" b="1" dirty="0">
                <a:solidFill>
                  <a:schemeClr val="accent2"/>
                </a:solidFill>
                <a:latin typeface="Montserrat ExtraBold" panose="00000900000000000000" pitchFamily="50" charset="0"/>
              </a:rPr>
              <a:t>WORKING </a:t>
            </a:r>
          </a:p>
          <a:p>
            <a:r>
              <a:rPr lang="en-US" sz="3300" b="1" dirty="0">
                <a:solidFill>
                  <a:srgbClr val="02FFFD"/>
                </a:solidFill>
                <a:latin typeface="Montserrat ExtraBold" panose="00000900000000000000" pitchFamily="50" charset="0"/>
              </a:rPr>
              <a:t>HOME BENEFITS</a:t>
            </a:r>
          </a:p>
        </p:txBody>
      </p:sp>
      <p:sp>
        <p:nvSpPr>
          <p:cNvPr id="9" name="TextBox 8">
            <a:extLst>
              <a:ext uri="{FF2B5EF4-FFF2-40B4-BE49-F238E27FC236}">
                <a16:creationId xmlns:a16="http://schemas.microsoft.com/office/drawing/2014/main" id="{6A67F886-F448-414A-A3C6-B284D6F07EA6}"/>
              </a:ext>
            </a:extLst>
          </p:cNvPr>
          <p:cNvSpPr txBox="1"/>
          <p:nvPr/>
        </p:nvSpPr>
        <p:spPr>
          <a:xfrm>
            <a:off x="7570003" y="5481336"/>
            <a:ext cx="1229824" cy="338554"/>
          </a:xfrm>
          <a:prstGeom prst="rect">
            <a:avLst/>
          </a:prstGeom>
          <a:noFill/>
        </p:spPr>
        <p:txBody>
          <a:bodyPr wrap="none" rtlCol="0" anchor="ctr" anchorCtr="0">
            <a:spAutoFit/>
          </a:bodyPr>
          <a:lstStyle/>
          <a:p>
            <a:r>
              <a:rPr lang="en-US" sz="1600" b="1" dirty="0">
                <a:solidFill>
                  <a:schemeClr val="tx2"/>
                </a:solidFill>
                <a:latin typeface="Montserrat ExtraBold" panose="00000900000000000000" pitchFamily="50" charset="0"/>
                <a:ea typeface="League Spartan" charset="0"/>
                <a:cs typeface="Noto Serif" panose="02020600060500020200" pitchFamily="18" charset="0"/>
              </a:rPr>
              <a:t>Your Title</a:t>
            </a:r>
          </a:p>
        </p:txBody>
      </p:sp>
      <p:sp>
        <p:nvSpPr>
          <p:cNvPr id="10" name="Subtitle 2">
            <a:extLst>
              <a:ext uri="{FF2B5EF4-FFF2-40B4-BE49-F238E27FC236}">
                <a16:creationId xmlns:a16="http://schemas.microsoft.com/office/drawing/2014/main" id="{9700E179-34A6-1941-A578-69D60D44DBD1}"/>
              </a:ext>
            </a:extLst>
          </p:cNvPr>
          <p:cNvSpPr txBox="1">
            <a:spLocks/>
          </p:cNvSpPr>
          <p:nvPr/>
        </p:nvSpPr>
        <p:spPr>
          <a:xfrm>
            <a:off x="7570003" y="5842504"/>
            <a:ext cx="3859997" cy="51873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400" dirty="0">
                <a:solidFill>
                  <a:schemeClr val="tx1"/>
                </a:solidFill>
                <a:latin typeface="Lato" panose="020F0502020204030203" pitchFamily="34" charset="0"/>
                <a:ea typeface="Lato Light" panose="020F0502020204030203" pitchFamily="34" charset="0"/>
                <a:cs typeface="Poppins" panose="00000500000000000000" pitchFamily="50" charset="0"/>
              </a:rPr>
              <a:t>You can do whatever you want, go a impress your audience with an amazing presentation</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p>
        </p:txBody>
      </p:sp>
      <p:sp>
        <p:nvSpPr>
          <p:cNvPr id="11" name="TextBox 10">
            <a:extLst>
              <a:ext uri="{FF2B5EF4-FFF2-40B4-BE49-F238E27FC236}">
                <a16:creationId xmlns:a16="http://schemas.microsoft.com/office/drawing/2014/main" id="{74FFB084-3D7E-EA41-910F-1B5DEEB59290}"/>
              </a:ext>
            </a:extLst>
          </p:cNvPr>
          <p:cNvSpPr txBox="1"/>
          <p:nvPr/>
        </p:nvSpPr>
        <p:spPr>
          <a:xfrm>
            <a:off x="7570003" y="1481512"/>
            <a:ext cx="1229824" cy="338554"/>
          </a:xfrm>
          <a:prstGeom prst="rect">
            <a:avLst/>
          </a:prstGeom>
          <a:noFill/>
        </p:spPr>
        <p:txBody>
          <a:bodyPr wrap="none" rtlCol="0" anchor="ctr" anchorCtr="0">
            <a:spAutoFit/>
          </a:bodyPr>
          <a:lstStyle/>
          <a:p>
            <a:r>
              <a:rPr lang="en-US" sz="1600" b="1" dirty="0">
                <a:solidFill>
                  <a:schemeClr val="tx2"/>
                </a:solidFill>
                <a:latin typeface="Montserrat ExtraBold" panose="00000900000000000000" pitchFamily="50" charset="0"/>
                <a:ea typeface="League Spartan" charset="0"/>
                <a:cs typeface="Noto Serif" panose="02020600060500020200" pitchFamily="18" charset="0"/>
              </a:rPr>
              <a:t>Your Title</a:t>
            </a:r>
          </a:p>
        </p:txBody>
      </p:sp>
      <p:sp>
        <p:nvSpPr>
          <p:cNvPr id="12" name="Subtitle 2">
            <a:extLst>
              <a:ext uri="{FF2B5EF4-FFF2-40B4-BE49-F238E27FC236}">
                <a16:creationId xmlns:a16="http://schemas.microsoft.com/office/drawing/2014/main" id="{71F51CA3-0252-4B40-A34F-6D39278BCC90}"/>
              </a:ext>
            </a:extLst>
          </p:cNvPr>
          <p:cNvSpPr txBox="1">
            <a:spLocks/>
          </p:cNvSpPr>
          <p:nvPr/>
        </p:nvSpPr>
        <p:spPr>
          <a:xfrm>
            <a:off x="7570003" y="1842679"/>
            <a:ext cx="3859997" cy="48833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tx1"/>
                </a:solidFill>
                <a:latin typeface="Lato" panose="020F0502020204030203" pitchFamily="34" charset="0"/>
                <a:ea typeface="Lato Light" panose="020F0502020204030203" pitchFamily="34" charset="0"/>
                <a:cs typeface="Poppins" panose="00000500000000000000" pitchFamily="50" charset="0"/>
              </a:rPr>
              <a:t>You can do whatever you want, go a impress your audience with an amazing presentation</a:t>
            </a:r>
          </a:p>
        </p:txBody>
      </p:sp>
      <p:sp>
        <p:nvSpPr>
          <p:cNvPr id="13" name="TextBox 12">
            <a:extLst>
              <a:ext uri="{FF2B5EF4-FFF2-40B4-BE49-F238E27FC236}">
                <a16:creationId xmlns:a16="http://schemas.microsoft.com/office/drawing/2014/main" id="{3D36FA28-3B2F-6F42-8C42-2E02BE51C67C}"/>
              </a:ext>
            </a:extLst>
          </p:cNvPr>
          <p:cNvSpPr txBox="1"/>
          <p:nvPr/>
        </p:nvSpPr>
        <p:spPr>
          <a:xfrm>
            <a:off x="7570003" y="2816963"/>
            <a:ext cx="1229824" cy="338554"/>
          </a:xfrm>
          <a:prstGeom prst="rect">
            <a:avLst/>
          </a:prstGeom>
          <a:noFill/>
        </p:spPr>
        <p:txBody>
          <a:bodyPr wrap="none" rtlCol="0" anchor="ctr" anchorCtr="0">
            <a:spAutoFit/>
          </a:bodyPr>
          <a:lstStyle/>
          <a:p>
            <a:r>
              <a:rPr lang="en-US" sz="1600" b="1" dirty="0">
                <a:solidFill>
                  <a:schemeClr val="tx2"/>
                </a:solidFill>
                <a:latin typeface="Montserrat ExtraBold" panose="00000900000000000000" pitchFamily="50" charset="0"/>
                <a:ea typeface="League Spartan" charset="0"/>
                <a:cs typeface="Noto Serif" panose="02020600060500020200" pitchFamily="18" charset="0"/>
              </a:rPr>
              <a:t>Your Title</a:t>
            </a:r>
          </a:p>
        </p:txBody>
      </p:sp>
      <p:sp>
        <p:nvSpPr>
          <p:cNvPr id="14" name="Subtitle 2">
            <a:extLst>
              <a:ext uri="{FF2B5EF4-FFF2-40B4-BE49-F238E27FC236}">
                <a16:creationId xmlns:a16="http://schemas.microsoft.com/office/drawing/2014/main" id="{DFD304A8-A3A3-6C41-8616-0B0A05479BA7}"/>
              </a:ext>
            </a:extLst>
          </p:cNvPr>
          <p:cNvSpPr txBox="1">
            <a:spLocks/>
          </p:cNvSpPr>
          <p:nvPr/>
        </p:nvSpPr>
        <p:spPr>
          <a:xfrm>
            <a:off x="7570003" y="3178130"/>
            <a:ext cx="3859997" cy="48833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tx1"/>
                </a:solidFill>
                <a:latin typeface="Lato" panose="020F0502020204030203" pitchFamily="34" charset="0"/>
                <a:ea typeface="Lato Light" panose="020F0502020204030203" pitchFamily="34" charset="0"/>
                <a:cs typeface="Poppins" panose="00000500000000000000" pitchFamily="50" charset="0"/>
              </a:rPr>
              <a:t>You can do whatever you want, go a impress your audience with an amazing presentation</a:t>
            </a:r>
          </a:p>
        </p:txBody>
      </p:sp>
      <p:sp>
        <p:nvSpPr>
          <p:cNvPr id="15" name="TextBox 14">
            <a:extLst>
              <a:ext uri="{FF2B5EF4-FFF2-40B4-BE49-F238E27FC236}">
                <a16:creationId xmlns:a16="http://schemas.microsoft.com/office/drawing/2014/main" id="{20D7CF99-963A-5143-909E-9117893DE4CD}"/>
              </a:ext>
            </a:extLst>
          </p:cNvPr>
          <p:cNvSpPr txBox="1"/>
          <p:nvPr/>
        </p:nvSpPr>
        <p:spPr>
          <a:xfrm>
            <a:off x="7570003" y="4148164"/>
            <a:ext cx="1229824" cy="338554"/>
          </a:xfrm>
          <a:prstGeom prst="rect">
            <a:avLst/>
          </a:prstGeom>
          <a:noFill/>
        </p:spPr>
        <p:txBody>
          <a:bodyPr wrap="none" rtlCol="0" anchor="ctr" anchorCtr="0">
            <a:spAutoFit/>
          </a:bodyPr>
          <a:lstStyle/>
          <a:p>
            <a:r>
              <a:rPr lang="en-US" sz="1600" b="1" dirty="0">
                <a:solidFill>
                  <a:schemeClr val="tx2"/>
                </a:solidFill>
                <a:latin typeface="Montserrat ExtraBold" panose="00000900000000000000" pitchFamily="50" charset="0"/>
                <a:ea typeface="League Spartan" charset="0"/>
                <a:cs typeface="Noto Serif" panose="02020600060500020200" pitchFamily="18" charset="0"/>
              </a:rPr>
              <a:t>Your Title</a:t>
            </a:r>
          </a:p>
        </p:txBody>
      </p:sp>
      <p:sp>
        <p:nvSpPr>
          <p:cNvPr id="16" name="Subtitle 2">
            <a:extLst>
              <a:ext uri="{FF2B5EF4-FFF2-40B4-BE49-F238E27FC236}">
                <a16:creationId xmlns:a16="http://schemas.microsoft.com/office/drawing/2014/main" id="{14F1B443-E90F-664D-862A-AFFE47713275}"/>
              </a:ext>
            </a:extLst>
          </p:cNvPr>
          <p:cNvSpPr txBox="1">
            <a:spLocks/>
          </p:cNvSpPr>
          <p:nvPr/>
        </p:nvSpPr>
        <p:spPr>
          <a:xfrm>
            <a:off x="7570003" y="4509331"/>
            <a:ext cx="3859997" cy="48833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400" dirty="0">
                <a:solidFill>
                  <a:schemeClr val="tx1"/>
                </a:solidFill>
                <a:latin typeface="Lato" panose="020F0502020204030203" pitchFamily="34" charset="0"/>
                <a:ea typeface="Lato Light" panose="020F0502020204030203" pitchFamily="34" charset="0"/>
                <a:cs typeface="Poppins" panose="00000500000000000000" pitchFamily="50" charset="0"/>
              </a:rPr>
              <a:t>You can do whatever you want, go a impress your audience with an amazing presentation</a:t>
            </a:r>
          </a:p>
        </p:txBody>
      </p:sp>
      <p:sp>
        <p:nvSpPr>
          <p:cNvPr id="17" name="Freeform 986">
            <a:extLst>
              <a:ext uri="{FF2B5EF4-FFF2-40B4-BE49-F238E27FC236}">
                <a16:creationId xmlns:a16="http://schemas.microsoft.com/office/drawing/2014/main" id="{0AEE121E-7D2D-1C43-9897-5C67D3504A52}"/>
              </a:ext>
            </a:extLst>
          </p:cNvPr>
          <p:cNvSpPr>
            <a:spLocks noChangeArrowheads="1"/>
          </p:cNvSpPr>
          <p:nvPr/>
        </p:nvSpPr>
        <p:spPr bwMode="auto">
          <a:xfrm>
            <a:off x="6771479" y="2998797"/>
            <a:ext cx="483833" cy="483833"/>
          </a:xfrm>
          <a:custGeom>
            <a:avLst/>
            <a:gdLst>
              <a:gd name="T0" fmla="*/ 40244 w 293328"/>
              <a:gd name="T1" fmla="*/ 286431 h 293327"/>
              <a:gd name="T2" fmla="*/ 79041 w 293328"/>
              <a:gd name="T3" fmla="*/ 269753 h 293327"/>
              <a:gd name="T4" fmla="*/ 97894 w 293328"/>
              <a:gd name="T5" fmla="*/ 286431 h 293327"/>
              <a:gd name="T6" fmla="*/ 121098 w 293328"/>
              <a:gd name="T7" fmla="*/ 275917 h 293327"/>
              <a:gd name="T8" fmla="*/ 156268 w 293328"/>
              <a:gd name="T9" fmla="*/ 269753 h 293327"/>
              <a:gd name="T10" fmla="*/ 152279 w 293328"/>
              <a:gd name="T11" fmla="*/ 286431 h 293327"/>
              <a:gd name="T12" fmla="*/ 204489 w 293328"/>
              <a:gd name="T13" fmla="*/ 269753 h 293327"/>
              <a:gd name="T14" fmla="*/ 223343 w 293328"/>
              <a:gd name="T15" fmla="*/ 286431 h 293327"/>
              <a:gd name="T16" fmla="*/ 246185 w 293328"/>
              <a:gd name="T17" fmla="*/ 275917 h 293327"/>
              <a:gd name="T18" fmla="*/ 286430 w 293328"/>
              <a:gd name="T19" fmla="*/ 254888 h 293327"/>
              <a:gd name="T20" fmla="*/ 34443 w 293328"/>
              <a:gd name="T21" fmla="*/ 211742 h 293327"/>
              <a:gd name="T22" fmla="*/ 249086 w 293328"/>
              <a:gd name="T23" fmla="*/ 238572 h 293327"/>
              <a:gd name="T24" fmla="*/ 218268 w 293328"/>
              <a:gd name="T25" fmla="*/ 211742 h 293327"/>
              <a:gd name="T26" fmla="*/ 201590 w 293328"/>
              <a:gd name="T27" fmla="*/ 229146 h 293327"/>
              <a:gd name="T28" fmla="*/ 244010 w 293328"/>
              <a:gd name="T29" fmla="*/ 176209 h 293327"/>
              <a:gd name="T30" fmla="*/ 274466 w 293328"/>
              <a:gd name="T31" fmla="*/ 189262 h 293327"/>
              <a:gd name="T32" fmla="*/ 102970 w 293328"/>
              <a:gd name="T33" fmla="*/ 176209 h 293327"/>
              <a:gd name="T34" fmla="*/ 102970 w 293328"/>
              <a:gd name="T35" fmla="*/ 176209 h 293327"/>
              <a:gd name="T36" fmla="*/ 46410 w 293328"/>
              <a:gd name="T37" fmla="*/ 202678 h 293327"/>
              <a:gd name="T38" fmla="*/ 46410 w 293328"/>
              <a:gd name="T39" fmla="*/ 176209 h 293327"/>
              <a:gd name="T40" fmla="*/ 34443 w 293328"/>
              <a:gd name="T41" fmla="*/ 167145 h 293327"/>
              <a:gd name="T42" fmla="*/ 249086 w 293328"/>
              <a:gd name="T43" fmla="*/ 140315 h 293327"/>
              <a:gd name="T44" fmla="*/ 167507 w 293328"/>
              <a:gd name="T45" fmla="*/ 158081 h 293327"/>
              <a:gd name="T46" fmla="*/ 34443 w 293328"/>
              <a:gd name="T47" fmla="*/ 140315 h 293327"/>
              <a:gd name="T48" fmla="*/ 261051 w 293328"/>
              <a:gd name="T49" fmla="*/ 131250 h 293327"/>
              <a:gd name="T50" fmla="*/ 207753 w 293328"/>
              <a:gd name="T51" fmla="*/ 104421 h 293327"/>
              <a:gd name="T52" fmla="*/ 196875 w 293328"/>
              <a:gd name="T53" fmla="*/ 104421 h 293327"/>
              <a:gd name="T54" fmla="*/ 32632 w 293328"/>
              <a:gd name="T55" fmla="*/ 117837 h 293327"/>
              <a:gd name="T56" fmla="*/ 45320 w 293328"/>
              <a:gd name="T57" fmla="*/ 104421 h 293327"/>
              <a:gd name="T58" fmla="*/ 100013 w 293328"/>
              <a:gd name="T59" fmla="*/ 65311 h 293327"/>
              <a:gd name="T60" fmla="*/ 79741 w 293328"/>
              <a:gd name="T61" fmla="*/ 78444 h 293327"/>
              <a:gd name="T62" fmla="*/ 240420 w 293328"/>
              <a:gd name="T63" fmla="*/ 36928 h 293327"/>
              <a:gd name="T64" fmla="*/ 210877 w 293328"/>
              <a:gd name="T65" fmla="*/ 78433 h 293327"/>
              <a:gd name="T66" fmla="*/ 204678 w 293328"/>
              <a:gd name="T67" fmla="*/ 71992 h 293327"/>
              <a:gd name="T68" fmla="*/ 217018 w 293328"/>
              <a:gd name="T69" fmla="*/ 25779 h 293327"/>
              <a:gd name="T70" fmla="*/ 166387 w 293328"/>
              <a:gd name="T71" fmla="*/ 81098 h 293327"/>
              <a:gd name="T72" fmla="*/ 210508 w 293328"/>
              <a:gd name="T73" fmla="*/ 25779 h 293327"/>
              <a:gd name="T74" fmla="*/ 175489 w 293328"/>
              <a:gd name="T75" fmla="*/ 31965 h 293327"/>
              <a:gd name="T76" fmla="*/ 121604 w 293328"/>
              <a:gd name="T77" fmla="*/ 80005 h 293327"/>
              <a:gd name="T78" fmla="*/ 84375 w 293328"/>
              <a:gd name="T79" fmla="*/ 25779 h 293327"/>
              <a:gd name="T80" fmla="*/ 43048 w 293328"/>
              <a:gd name="T81" fmla="*/ 80005 h 293327"/>
              <a:gd name="T82" fmla="*/ 36936 w 293328"/>
              <a:gd name="T83" fmla="*/ 73455 h 293327"/>
              <a:gd name="T84" fmla="*/ 133971 w 293328"/>
              <a:gd name="T85" fmla="*/ 25755 h 293327"/>
              <a:gd name="T86" fmla="*/ 111689 w 293328"/>
              <a:gd name="T87" fmla="*/ 52350 h 293327"/>
              <a:gd name="T88" fmla="*/ 127503 w 293328"/>
              <a:gd name="T89" fmla="*/ 25755 h 293327"/>
              <a:gd name="T90" fmla="*/ 16316 w 293328"/>
              <a:gd name="T91" fmla="*/ 95720 h 293327"/>
              <a:gd name="T92" fmla="*/ 207390 w 293328"/>
              <a:gd name="T93" fmla="*/ 9064 h 293327"/>
              <a:gd name="T94" fmla="*/ 207390 w 293328"/>
              <a:gd name="T95" fmla="*/ 0 h 293327"/>
              <a:gd name="T96" fmla="*/ 278454 w 293328"/>
              <a:gd name="T97" fmla="*/ 104421 h 293327"/>
              <a:gd name="T98" fmla="*/ 271202 w 293328"/>
              <a:gd name="T99" fmla="*/ 153732 h 293327"/>
              <a:gd name="T100" fmla="*/ 266127 w 293328"/>
              <a:gd name="T101" fmla="*/ 211016 h 293327"/>
              <a:gd name="T102" fmla="*/ 278817 w 293328"/>
              <a:gd name="T103" fmla="*/ 238572 h 293327"/>
              <a:gd name="T104" fmla="*/ 40244 w 293328"/>
              <a:gd name="T105" fmla="*/ 295133 h 293327"/>
              <a:gd name="T106" fmla="*/ 11601 w 293328"/>
              <a:gd name="T107" fmla="*/ 225157 h 293327"/>
              <a:gd name="T108" fmla="*/ 29005 w 293328"/>
              <a:gd name="T109" fmla="*/ 175485 h 293327"/>
              <a:gd name="T110" fmla="*/ 23568 w 293328"/>
              <a:gd name="T111" fmla="*/ 117837 h 293327"/>
              <a:gd name="T112" fmla="*/ 0 w 293328"/>
              <a:gd name="T113" fmla="*/ 88105 h 2933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328" h="293327">
                <a:moveTo>
                  <a:pt x="16216" y="246121"/>
                </a:moveTo>
                <a:cubicBezTo>
                  <a:pt x="12252" y="246121"/>
                  <a:pt x="8648" y="249364"/>
                  <a:pt x="8648" y="253328"/>
                </a:cubicBezTo>
                <a:cubicBezTo>
                  <a:pt x="8648" y="270625"/>
                  <a:pt x="22702" y="284678"/>
                  <a:pt x="39999" y="284678"/>
                </a:cubicBezTo>
                <a:lnTo>
                  <a:pt x="55855" y="284678"/>
                </a:lnTo>
                <a:lnTo>
                  <a:pt x="72431" y="268102"/>
                </a:lnTo>
                <a:cubicBezTo>
                  <a:pt x="74233" y="266300"/>
                  <a:pt x="76755" y="266300"/>
                  <a:pt x="78557" y="268102"/>
                </a:cubicBezTo>
                <a:cubicBezTo>
                  <a:pt x="80359" y="269904"/>
                  <a:pt x="80359" y="272426"/>
                  <a:pt x="78557" y="274228"/>
                </a:cubicBezTo>
                <a:lnTo>
                  <a:pt x="68467" y="284678"/>
                </a:lnTo>
                <a:lnTo>
                  <a:pt x="97295" y="284678"/>
                </a:lnTo>
                <a:lnTo>
                  <a:pt x="113872" y="268102"/>
                </a:lnTo>
                <a:cubicBezTo>
                  <a:pt x="115673" y="266300"/>
                  <a:pt x="118196" y="266300"/>
                  <a:pt x="120358" y="268102"/>
                </a:cubicBezTo>
                <a:cubicBezTo>
                  <a:pt x="121799" y="269904"/>
                  <a:pt x="121799" y="272426"/>
                  <a:pt x="120358" y="274228"/>
                </a:cubicBezTo>
                <a:lnTo>
                  <a:pt x="109908" y="284678"/>
                </a:lnTo>
                <a:lnTo>
                  <a:pt x="138736" y="284678"/>
                </a:lnTo>
                <a:lnTo>
                  <a:pt x="155312" y="268102"/>
                </a:lnTo>
                <a:cubicBezTo>
                  <a:pt x="157114" y="266300"/>
                  <a:pt x="159997" y="266300"/>
                  <a:pt x="161799" y="268102"/>
                </a:cubicBezTo>
                <a:cubicBezTo>
                  <a:pt x="163601" y="269904"/>
                  <a:pt x="163601" y="272426"/>
                  <a:pt x="161799" y="274228"/>
                </a:cubicBezTo>
                <a:lnTo>
                  <a:pt x="151348" y="284678"/>
                </a:lnTo>
                <a:lnTo>
                  <a:pt x="180177" y="284678"/>
                </a:lnTo>
                <a:lnTo>
                  <a:pt x="196753" y="268102"/>
                </a:lnTo>
                <a:cubicBezTo>
                  <a:pt x="198555" y="266300"/>
                  <a:pt x="201438" y="266300"/>
                  <a:pt x="203239" y="268102"/>
                </a:cubicBezTo>
                <a:cubicBezTo>
                  <a:pt x="205041" y="269904"/>
                  <a:pt x="205041" y="272426"/>
                  <a:pt x="203239" y="274228"/>
                </a:cubicBezTo>
                <a:lnTo>
                  <a:pt x="192789" y="284678"/>
                </a:lnTo>
                <a:lnTo>
                  <a:pt x="221978" y="284678"/>
                </a:lnTo>
                <a:lnTo>
                  <a:pt x="238194" y="268102"/>
                </a:lnTo>
                <a:cubicBezTo>
                  <a:pt x="239995" y="266300"/>
                  <a:pt x="242878" y="266300"/>
                  <a:pt x="244680" y="268102"/>
                </a:cubicBezTo>
                <a:cubicBezTo>
                  <a:pt x="246482" y="269904"/>
                  <a:pt x="246482" y="272426"/>
                  <a:pt x="244680" y="274228"/>
                </a:cubicBezTo>
                <a:lnTo>
                  <a:pt x="234230" y="284678"/>
                </a:lnTo>
                <a:lnTo>
                  <a:pt x="253329" y="284678"/>
                </a:lnTo>
                <a:cubicBezTo>
                  <a:pt x="270626" y="284678"/>
                  <a:pt x="284679" y="270625"/>
                  <a:pt x="284679" y="253328"/>
                </a:cubicBezTo>
                <a:cubicBezTo>
                  <a:pt x="284679" y="249364"/>
                  <a:pt x="281076" y="246121"/>
                  <a:pt x="277112" y="246121"/>
                </a:cubicBezTo>
                <a:lnTo>
                  <a:pt x="16216" y="246121"/>
                </a:lnTo>
                <a:close/>
                <a:moveTo>
                  <a:pt x="34233" y="210446"/>
                </a:moveTo>
                <a:cubicBezTo>
                  <a:pt x="26666" y="210446"/>
                  <a:pt x="20540" y="216572"/>
                  <a:pt x="20540" y="223779"/>
                </a:cubicBezTo>
                <a:cubicBezTo>
                  <a:pt x="20540" y="231346"/>
                  <a:pt x="26666" y="237112"/>
                  <a:pt x="34233" y="237112"/>
                </a:cubicBezTo>
                <a:lnTo>
                  <a:pt x="247563" y="237112"/>
                </a:lnTo>
                <a:cubicBezTo>
                  <a:pt x="254770" y="237112"/>
                  <a:pt x="260896" y="231346"/>
                  <a:pt x="260896" y="223779"/>
                </a:cubicBezTo>
                <a:cubicBezTo>
                  <a:pt x="260896" y="216572"/>
                  <a:pt x="254770" y="210446"/>
                  <a:pt x="247563" y="210446"/>
                </a:cubicBezTo>
                <a:lnTo>
                  <a:pt x="216933" y="210446"/>
                </a:lnTo>
                <a:lnTo>
                  <a:pt x="205402" y="226301"/>
                </a:lnTo>
                <a:cubicBezTo>
                  <a:pt x="204681" y="227743"/>
                  <a:pt x="203600" y="228103"/>
                  <a:pt x="201798" y="228103"/>
                </a:cubicBezTo>
                <a:cubicBezTo>
                  <a:pt x="201438" y="228103"/>
                  <a:pt x="201077" y="228103"/>
                  <a:pt x="200357" y="227743"/>
                </a:cubicBezTo>
                <a:lnTo>
                  <a:pt x="161078" y="210446"/>
                </a:lnTo>
                <a:lnTo>
                  <a:pt x="34233" y="210446"/>
                </a:lnTo>
                <a:close/>
                <a:moveTo>
                  <a:pt x="242518" y="175131"/>
                </a:moveTo>
                <a:lnTo>
                  <a:pt x="223419" y="201437"/>
                </a:lnTo>
                <a:lnTo>
                  <a:pt x="259455" y="201437"/>
                </a:lnTo>
                <a:cubicBezTo>
                  <a:pt x="266662" y="201437"/>
                  <a:pt x="272788" y="195671"/>
                  <a:pt x="272788" y="188104"/>
                </a:cubicBezTo>
                <a:cubicBezTo>
                  <a:pt x="272788" y="180897"/>
                  <a:pt x="266662" y="175131"/>
                  <a:pt x="259455" y="175131"/>
                </a:cubicBezTo>
                <a:lnTo>
                  <a:pt x="242518" y="175131"/>
                </a:lnTo>
                <a:close/>
                <a:moveTo>
                  <a:pt x="102340" y="175131"/>
                </a:moveTo>
                <a:lnTo>
                  <a:pt x="200357" y="218374"/>
                </a:lnTo>
                <a:lnTo>
                  <a:pt x="231347" y="175131"/>
                </a:lnTo>
                <a:lnTo>
                  <a:pt x="102340" y="175131"/>
                </a:lnTo>
                <a:close/>
                <a:moveTo>
                  <a:pt x="46125" y="175131"/>
                </a:moveTo>
                <a:cubicBezTo>
                  <a:pt x="38558" y="175131"/>
                  <a:pt x="32432" y="180897"/>
                  <a:pt x="32432" y="188104"/>
                </a:cubicBezTo>
                <a:cubicBezTo>
                  <a:pt x="32432" y="195671"/>
                  <a:pt x="38558" y="201437"/>
                  <a:pt x="46125" y="201437"/>
                </a:cubicBezTo>
                <a:lnTo>
                  <a:pt x="140898" y="201437"/>
                </a:lnTo>
                <a:lnTo>
                  <a:pt x="80719" y="175131"/>
                </a:lnTo>
                <a:lnTo>
                  <a:pt x="46125" y="175131"/>
                </a:lnTo>
                <a:close/>
                <a:moveTo>
                  <a:pt x="34233" y="139457"/>
                </a:moveTo>
                <a:cubicBezTo>
                  <a:pt x="26666" y="139457"/>
                  <a:pt x="20540" y="145222"/>
                  <a:pt x="20540" y="152790"/>
                </a:cubicBezTo>
                <a:cubicBezTo>
                  <a:pt x="20540" y="159997"/>
                  <a:pt x="26666" y="166123"/>
                  <a:pt x="34233" y="166123"/>
                </a:cubicBezTo>
                <a:lnTo>
                  <a:pt x="247563" y="166123"/>
                </a:lnTo>
                <a:cubicBezTo>
                  <a:pt x="254770" y="166123"/>
                  <a:pt x="260896" y="159997"/>
                  <a:pt x="260896" y="152790"/>
                </a:cubicBezTo>
                <a:cubicBezTo>
                  <a:pt x="260896" y="145222"/>
                  <a:pt x="254770" y="139457"/>
                  <a:pt x="247563" y="139457"/>
                </a:cubicBezTo>
                <a:lnTo>
                  <a:pt x="181618" y="139457"/>
                </a:lnTo>
                <a:lnTo>
                  <a:pt x="170087" y="155312"/>
                </a:lnTo>
                <a:cubicBezTo>
                  <a:pt x="169006" y="156393"/>
                  <a:pt x="167925" y="157114"/>
                  <a:pt x="166483" y="157114"/>
                </a:cubicBezTo>
                <a:cubicBezTo>
                  <a:pt x="165763" y="157114"/>
                  <a:pt x="165042" y="157114"/>
                  <a:pt x="164682" y="156753"/>
                </a:cubicBezTo>
                <a:lnTo>
                  <a:pt x="125403" y="139457"/>
                </a:lnTo>
                <a:lnTo>
                  <a:pt x="34233" y="139457"/>
                </a:lnTo>
                <a:close/>
                <a:moveTo>
                  <a:pt x="206483" y="103782"/>
                </a:moveTo>
                <a:lnTo>
                  <a:pt x="187744" y="130448"/>
                </a:lnTo>
                <a:lnTo>
                  <a:pt x="259455" y="130448"/>
                </a:lnTo>
                <a:cubicBezTo>
                  <a:pt x="266662" y="130448"/>
                  <a:pt x="272788" y="124682"/>
                  <a:pt x="272788" y="117115"/>
                </a:cubicBezTo>
                <a:cubicBezTo>
                  <a:pt x="272788" y="109908"/>
                  <a:pt x="266662" y="103782"/>
                  <a:pt x="259455" y="103782"/>
                </a:cubicBezTo>
                <a:lnTo>
                  <a:pt x="206483" y="103782"/>
                </a:lnTo>
                <a:close/>
                <a:moveTo>
                  <a:pt x="67026" y="103782"/>
                </a:moveTo>
                <a:lnTo>
                  <a:pt x="165042" y="147024"/>
                </a:lnTo>
                <a:lnTo>
                  <a:pt x="195672" y="103782"/>
                </a:lnTo>
                <a:lnTo>
                  <a:pt x="67026" y="103782"/>
                </a:lnTo>
                <a:close/>
                <a:moveTo>
                  <a:pt x="45044" y="103782"/>
                </a:moveTo>
                <a:cubicBezTo>
                  <a:pt x="38197" y="104142"/>
                  <a:pt x="32432" y="109908"/>
                  <a:pt x="32432" y="117115"/>
                </a:cubicBezTo>
                <a:cubicBezTo>
                  <a:pt x="32432" y="124682"/>
                  <a:pt x="38558" y="130448"/>
                  <a:pt x="46125" y="130448"/>
                </a:cubicBezTo>
                <a:lnTo>
                  <a:pt x="105223" y="130448"/>
                </a:lnTo>
                <a:lnTo>
                  <a:pt x="45044" y="103782"/>
                </a:lnTo>
                <a:close/>
                <a:moveTo>
                  <a:pt x="92808" y="58561"/>
                </a:moveTo>
                <a:cubicBezTo>
                  <a:pt x="94639" y="57150"/>
                  <a:pt x="97570" y="57150"/>
                  <a:pt x="99402" y="58561"/>
                </a:cubicBezTo>
                <a:cubicBezTo>
                  <a:pt x="101234" y="60325"/>
                  <a:pt x="101234" y="62795"/>
                  <a:pt x="99402" y="64911"/>
                </a:cubicBezTo>
                <a:lnTo>
                  <a:pt x="85481" y="77964"/>
                </a:lnTo>
                <a:cubicBezTo>
                  <a:pt x="84748" y="78670"/>
                  <a:pt x="83649" y="79022"/>
                  <a:pt x="82550" y="79022"/>
                </a:cubicBezTo>
                <a:cubicBezTo>
                  <a:pt x="81451" y="79022"/>
                  <a:pt x="80352" y="78670"/>
                  <a:pt x="79253" y="77964"/>
                </a:cubicBezTo>
                <a:cubicBezTo>
                  <a:pt x="77788" y="76200"/>
                  <a:pt x="77788" y="73378"/>
                  <a:pt x="79253" y="71614"/>
                </a:cubicBezTo>
                <a:lnTo>
                  <a:pt x="92808" y="58561"/>
                </a:lnTo>
                <a:close/>
                <a:moveTo>
                  <a:pt x="238950" y="36703"/>
                </a:moveTo>
                <a:cubicBezTo>
                  <a:pt x="240763" y="34925"/>
                  <a:pt x="243663" y="34925"/>
                  <a:pt x="245475" y="36703"/>
                </a:cubicBezTo>
                <a:cubicBezTo>
                  <a:pt x="247288" y="38126"/>
                  <a:pt x="247288" y="40970"/>
                  <a:pt x="245475" y="42748"/>
                </a:cubicBezTo>
                <a:lnTo>
                  <a:pt x="209588" y="77953"/>
                </a:lnTo>
                <a:cubicBezTo>
                  <a:pt x="208863" y="78664"/>
                  <a:pt x="207776" y="79020"/>
                  <a:pt x="206688" y="79020"/>
                </a:cubicBezTo>
                <a:cubicBezTo>
                  <a:pt x="205601" y="79020"/>
                  <a:pt x="204151" y="78664"/>
                  <a:pt x="203426" y="77953"/>
                </a:cubicBezTo>
                <a:cubicBezTo>
                  <a:pt x="201613" y="76175"/>
                  <a:pt x="201613" y="73330"/>
                  <a:pt x="203426" y="71552"/>
                </a:cubicBezTo>
                <a:lnTo>
                  <a:pt x="238950" y="36703"/>
                </a:lnTo>
                <a:close/>
                <a:moveTo>
                  <a:pt x="209221" y="25621"/>
                </a:moveTo>
                <a:cubicBezTo>
                  <a:pt x="211018" y="23812"/>
                  <a:pt x="213894" y="23812"/>
                  <a:pt x="215691" y="25621"/>
                </a:cubicBezTo>
                <a:cubicBezTo>
                  <a:pt x="217129" y="27068"/>
                  <a:pt x="217129" y="29961"/>
                  <a:pt x="215691" y="31770"/>
                </a:cubicBezTo>
                <a:lnTo>
                  <a:pt x="168246" y="79515"/>
                </a:lnTo>
                <a:cubicBezTo>
                  <a:pt x="167527" y="80239"/>
                  <a:pt x="166089" y="80601"/>
                  <a:pt x="165370" y="80601"/>
                </a:cubicBezTo>
                <a:cubicBezTo>
                  <a:pt x="163932" y="80601"/>
                  <a:pt x="162854" y="80239"/>
                  <a:pt x="162135" y="79515"/>
                </a:cubicBezTo>
                <a:cubicBezTo>
                  <a:pt x="160338" y="77707"/>
                  <a:pt x="160338" y="74813"/>
                  <a:pt x="162135" y="73005"/>
                </a:cubicBezTo>
                <a:lnTo>
                  <a:pt x="209221" y="25621"/>
                </a:lnTo>
                <a:close/>
                <a:moveTo>
                  <a:pt x="167946" y="25621"/>
                </a:moveTo>
                <a:cubicBezTo>
                  <a:pt x="169743" y="23812"/>
                  <a:pt x="172259" y="23812"/>
                  <a:pt x="174416" y="25621"/>
                </a:cubicBezTo>
                <a:cubicBezTo>
                  <a:pt x="175854" y="27068"/>
                  <a:pt x="175854" y="29961"/>
                  <a:pt x="174416" y="31770"/>
                </a:cubicBezTo>
                <a:lnTo>
                  <a:pt x="126970" y="79515"/>
                </a:lnTo>
                <a:cubicBezTo>
                  <a:pt x="125892" y="80239"/>
                  <a:pt x="124814" y="80601"/>
                  <a:pt x="123736" y="80601"/>
                </a:cubicBezTo>
                <a:cubicBezTo>
                  <a:pt x="122657" y="80601"/>
                  <a:pt x="121579" y="80239"/>
                  <a:pt x="120860" y="79515"/>
                </a:cubicBezTo>
                <a:cubicBezTo>
                  <a:pt x="119063" y="77707"/>
                  <a:pt x="119063" y="74813"/>
                  <a:pt x="120860" y="73005"/>
                </a:cubicBezTo>
                <a:lnTo>
                  <a:pt x="167946" y="25621"/>
                </a:lnTo>
                <a:close/>
                <a:moveTo>
                  <a:pt x="83860" y="25621"/>
                </a:moveTo>
                <a:cubicBezTo>
                  <a:pt x="85645" y="23812"/>
                  <a:pt x="88146" y="23812"/>
                  <a:pt x="89932" y="25621"/>
                </a:cubicBezTo>
                <a:cubicBezTo>
                  <a:pt x="91718" y="27068"/>
                  <a:pt x="91718" y="29961"/>
                  <a:pt x="89932" y="31770"/>
                </a:cubicBezTo>
                <a:lnTo>
                  <a:pt x="42783" y="79515"/>
                </a:lnTo>
                <a:cubicBezTo>
                  <a:pt x="42069" y="80239"/>
                  <a:pt x="40997" y="80601"/>
                  <a:pt x="39925" y="80601"/>
                </a:cubicBezTo>
                <a:cubicBezTo>
                  <a:pt x="38854" y="80601"/>
                  <a:pt x="37782" y="80239"/>
                  <a:pt x="36711" y="79515"/>
                </a:cubicBezTo>
                <a:cubicBezTo>
                  <a:pt x="34925" y="77707"/>
                  <a:pt x="34925" y="74813"/>
                  <a:pt x="36711" y="73005"/>
                </a:cubicBezTo>
                <a:lnTo>
                  <a:pt x="83860" y="25621"/>
                </a:lnTo>
                <a:close/>
                <a:moveTo>
                  <a:pt x="126723" y="25598"/>
                </a:moveTo>
                <a:cubicBezTo>
                  <a:pt x="128508" y="23812"/>
                  <a:pt x="131009" y="23812"/>
                  <a:pt x="133152" y="25598"/>
                </a:cubicBezTo>
                <a:cubicBezTo>
                  <a:pt x="134581" y="27027"/>
                  <a:pt x="134581" y="29884"/>
                  <a:pt x="133152" y="31670"/>
                </a:cubicBezTo>
                <a:lnTo>
                  <a:pt x="114221" y="50601"/>
                </a:lnTo>
                <a:cubicBezTo>
                  <a:pt x="113507" y="51316"/>
                  <a:pt x="112078" y="52030"/>
                  <a:pt x="111006" y="52030"/>
                </a:cubicBezTo>
                <a:cubicBezTo>
                  <a:pt x="109935" y="52030"/>
                  <a:pt x="108506" y="51316"/>
                  <a:pt x="107792" y="50601"/>
                </a:cubicBezTo>
                <a:cubicBezTo>
                  <a:pt x="106363" y="48815"/>
                  <a:pt x="106363" y="45958"/>
                  <a:pt x="107792" y="44529"/>
                </a:cubicBezTo>
                <a:lnTo>
                  <a:pt x="126723" y="25598"/>
                </a:lnTo>
                <a:close/>
                <a:moveTo>
                  <a:pt x="87566" y="9009"/>
                </a:moveTo>
                <a:cubicBezTo>
                  <a:pt x="43963" y="9009"/>
                  <a:pt x="8648" y="44324"/>
                  <a:pt x="8648" y="87566"/>
                </a:cubicBezTo>
                <a:cubicBezTo>
                  <a:pt x="8648" y="91530"/>
                  <a:pt x="12252" y="95133"/>
                  <a:pt x="16216" y="95133"/>
                </a:cubicBezTo>
                <a:lnTo>
                  <a:pt x="277112" y="95133"/>
                </a:lnTo>
                <a:cubicBezTo>
                  <a:pt x="281076" y="95133"/>
                  <a:pt x="284679" y="91530"/>
                  <a:pt x="284679" y="87566"/>
                </a:cubicBezTo>
                <a:cubicBezTo>
                  <a:pt x="284679" y="44324"/>
                  <a:pt x="249365" y="9009"/>
                  <a:pt x="206122" y="9009"/>
                </a:cubicBezTo>
                <a:lnTo>
                  <a:pt x="87566" y="9009"/>
                </a:lnTo>
                <a:close/>
                <a:moveTo>
                  <a:pt x="87566" y="0"/>
                </a:moveTo>
                <a:lnTo>
                  <a:pt x="206122" y="0"/>
                </a:lnTo>
                <a:cubicBezTo>
                  <a:pt x="254410" y="0"/>
                  <a:pt x="293328" y="39279"/>
                  <a:pt x="293328" y="87566"/>
                </a:cubicBezTo>
                <a:cubicBezTo>
                  <a:pt x="293328" y="96214"/>
                  <a:pt x="286121" y="103782"/>
                  <a:pt x="277112" y="103782"/>
                </a:cubicBezTo>
                <a:lnTo>
                  <a:pt x="276752" y="103782"/>
                </a:lnTo>
                <a:cubicBezTo>
                  <a:pt x="279995" y="107385"/>
                  <a:pt x="281436" y="112070"/>
                  <a:pt x="281436" y="117115"/>
                </a:cubicBezTo>
                <a:cubicBezTo>
                  <a:pt x="281436" y="127565"/>
                  <a:pt x="274229" y="136213"/>
                  <a:pt x="264500" y="138736"/>
                </a:cubicBezTo>
                <a:cubicBezTo>
                  <a:pt x="267743" y="142700"/>
                  <a:pt x="269544" y="147384"/>
                  <a:pt x="269544" y="152790"/>
                </a:cubicBezTo>
                <a:cubicBezTo>
                  <a:pt x="269544" y="157834"/>
                  <a:pt x="267743" y="162879"/>
                  <a:pt x="264500" y="166843"/>
                </a:cubicBezTo>
                <a:cubicBezTo>
                  <a:pt x="274229" y="169005"/>
                  <a:pt x="281436" y="178014"/>
                  <a:pt x="281436" y="188104"/>
                </a:cubicBezTo>
                <a:cubicBezTo>
                  <a:pt x="281436" y="198554"/>
                  <a:pt x="274229" y="207563"/>
                  <a:pt x="264500" y="209725"/>
                </a:cubicBezTo>
                <a:cubicBezTo>
                  <a:pt x="267743" y="213689"/>
                  <a:pt x="269544" y="218734"/>
                  <a:pt x="269544" y="223779"/>
                </a:cubicBezTo>
                <a:cubicBezTo>
                  <a:pt x="269544" y="228824"/>
                  <a:pt x="268103" y="233508"/>
                  <a:pt x="264860" y="237112"/>
                </a:cubicBezTo>
                <a:lnTo>
                  <a:pt x="277112" y="237112"/>
                </a:lnTo>
                <a:cubicBezTo>
                  <a:pt x="286121" y="237112"/>
                  <a:pt x="293328" y="244679"/>
                  <a:pt x="293328" y="253328"/>
                </a:cubicBezTo>
                <a:cubicBezTo>
                  <a:pt x="293328" y="275670"/>
                  <a:pt x="275310" y="293327"/>
                  <a:pt x="253329" y="293327"/>
                </a:cubicBezTo>
                <a:lnTo>
                  <a:pt x="39999" y="293327"/>
                </a:lnTo>
                <a:cubicBezTo>
                  <a:pt x="18018" y="293327"/>
                  <a:pt x="0" y="275670"/>
                  <a:pt x="0" y="253328"/>
                </a:cubicBezTo>
                <a:cubicBezTo>
                  <a:pt x="0" y="244679"/>
                  <a:pt x="7207" y="237112"/>
                  <a:pt x="16216" y="237112"/>
                </a:cubicBezTo>
                <a:cubicBezTo>
                  <a:pt x="13693" y="233508"/>
                  <a:pt x="11531" y="228824"/>
                  <a:pt x="11531" y="223779"/>
                </a:cubicBezTo>
                <a:cubicBezTo>
                  <a:pt x="11531" y="213329"/>
                  <a:pt x="19099" y="204680"/>
                  <a:pt x="28828" y="202518"/>
                </a:cubicBezTo>
                <a:cubicBezTo>
                  <a:pt x="25585" y="198554"/>
                  <a:pt x="23423" y="193509"/>
                  <a:pt x="23423" y="188104"/>
                </a:cubicBezTo>
                <a:cubicBezTo>
                  <a:pt x="23423" y="183059"/>
                  <a:pt x="25585" y="178014"/>
                  <a:pt x="28828" y="174411"/>
                </a:cubicBezTo>
                <a:cubicBezTo>
                  <a:pt x="19099" y="171888"/>
                  <a:pt x="11531" y="163240"/>
                  <a:pt x="11531" y="152790"/>
                </a:cubicBezTo>
                <a:cubicBezTo>
                  <a:pt x="11531" y="142339"/>
                  <a:pt x="19099" y="133331"/>
                  <a:pt x="28828" y="131168"/>
                </a:cubicBezTo>
                <a:cubicBezTo>
                  <a:pt x="25585" y="127205"/>
                  <a:pt x="23423" y="122520"/>
                  <a:pt x="23423" y="117115"/>
                </a:cubicBezTo>
                <a:cubicBezTo>
                  <a:pt x="23423" y="112070"/>
                  <a:pt x="25585" y="107385"/>
                  <a:pt x="28107" y="103782"/>
                </a:cubicBezTo>
                <a:lnTo>
                  <a:pt x="16216" y="103782"/>
                </a:lnTo>
                <a:cubicBezTo>
                  <a:pt x="7207" y="103782"/>
                  <a:pt x="0" y="96214"/>
                  <a:pt x="0" y="87566"/>
                </a:cubicBezTo>
                <a:cubicBezTo>
                  <a:pt x="0" y="39279"/>
                  <a:pt x="39278" y="0"/>
                  <a:pt x="87566" y="0"/>
                </a:cubicBezTo>
                <a:close/>
              </a:path>
            </a:pathLst>
          </a:custGeom>
          <a:solidFill>
            <a:schemeClr val="accent2"/>
          </a:solidFill>
          <a:ln>
            <a:noFill/>
          </a:ln>
          <a:effectLst/>
        </p:spPr>
        <p:txBody>
          <a:bodyPr anchor="ctr"/>
          <a:lstStyle/>
          <a:p>
            <a:endParaRPr lang="en-US" sz="900" dirty="0">
              <a:latin typeface="Montserrat Light" pitchFamily="2" charset="77"/>
            </a:endParaRPr>
          </a:p>
        </p:txBody>
      </p:sp>
      <p:sp>
        <p:nvSpPr>
          <p:cNvPr id="18" name="Freeform 997">
            <a:extLst>
              <a:ext uri="{FF2B5EF4-FFF2-40B4-BE49-F238E27FC236}">
                <a16:creationId xmlns:a16="http://schemas.microsoft.com/office/drawing/2014/main" id="{A44B77E4-D86D-A147-B19E-6C6505C102EF}"/>
              </a:ext>
            </a:extLst>
          </p:cNvPr>
          <p:cNvSpPr>
            <a:spLocks noChangeArrowheads="1"/>
          </p:cNvSpPr>
          <p:nvPr/>
        </p:nvSpPr>
        <p:spPr bwMode="auto">
          <a:xfrm>
            <a:off x="6771480" y="1650788"/>
            <a:ext cx="483831" cy="470756"/>
          </a:xfrm>
          <a:custGeom>
            <a:avLst/>
            <a:gdLst>
              <a:gd name="T0" fmla="*/ 280757 w 293327"/>
              <a:gd name="T1" fmla="*/ 282794 h 285384"/>
              <a:gd name="T2" fmla="*/ 153337 w 293327"/>
              <a:gd name="T3" fmla="*/ 282794 h 285384"/>
              <a:gd name="T4" fmla="*/ 126331 w 293327"/>
              <a:gd name="T5" fmla="*/ 278001 h 285384"/>
              <a:gd name="T6" fmla="*/ 80956 w 293327"/>
              <a:gd name="T7" fmla="*/ 287218 h 285384"/>
              <a:gd name="T8" fmla="*/ 4356 w 293327"/>
              <a:gd name="T9" fmla="*/ 247644 h 285384"/>
              <a:gd name="T10" fmla="*/ 247647 w 293327"/>
              <a:gd name="T11" fmla="*/ 256861 h 285384"/>
              <a:gd name="T12" fmla="*/ 4356 w 293327"/>
              <a:gd name="T13" fmla="*/ 247644 h 285384"/>
              <a:gd name="T14" fmla="*/ 213841 w 293327"/>
              <a:gd name="T15" fmla="*/ 200927 h 285384"/>
              <a:gd name="T16" fmla="*/ 81268 w 293327"/>
              <a:gd name="T17" fmla="*/ 191725 h 285384"/>
              <a:gd name="T18" fmla="*/ 76670 w 293327"/>
              <a:gd name="T19" fmla="*/ 196325 h 285384"/>
              <a:gd name="T20" fmla="*/ 187811 w 293327"/>
              <a:gd name="T21" fmla="*/ 195596 h 285384"/>
              <a:gd name="T22" fmla="*/ 213190 w 293327"/>
              <a:gd name="T23" fmla="*/ 170193 h 285384"/>
              <a:gd name="T24" fmla="*/ 81940 w 293327"/>
              <a:gd name="T25" fmla="*/ 220998 h 285384"/>
              <a:gd name="T26" fmla="*/ 9064 w 293327"/>
              <a:gd name="T27" fmla="*/ 98704 h 285384"/>
              <a:gd name="T28" fmla="*/ 32632 w 293327"/>
              <a:gd name="T29" fmla="*/ 144429 h 285384"/>
              <a:gd name="T30" fmla="*/ 9064 w 293327"/>
              <a:gd name="T31" fmla="*/ 163662 h 285384"/>
              <a:gd name="T32" fmla="*/ 28281 w 293327"/>
              <a:gd name="T33" fmla="*/ 172733 h 285384"/>
              <a:gd name="T34" fmla="*/ 22479 w 293327"/>
              <a:gd name="T35" fmla="*/ 191241 h 285384"/>
              <a:gd name="T36" fmla="*/ 115659 w 293327"/>
              <a:gd name="T37" fmla="*/ 191241 h 285384"/>
              <a:gd name="T38" fmla="*/ 247272 w 293327"/>
              <a:gd name="T39" fmla="*/ 191241 h 285384"/>
              <a:gd name="T40" fmla="*/ 286067 w 293327"/>
              <a:gd name="T41" fmla="*/ 172733 h 285384"/>
              <a:gd name="T42" fmla="*/ 271202 w 293327"/>
              <a:gd name="T43" fmla="*/ 163662 h 285384"/>
              <a:gd name="T44" fmla="*/ 259237 w 293327"/>
              <a:gd name="T45" fmla="*/ 148784 h 285384"/>
              <a:gd name="T46" fmla="*/ 286067 w 293327"/>
              <a:gd name="T47" fmla="*/ 140073 h 285384"/>
              <a:gd name="T48" fmla="*/ 228057 w 293327"/>
              <a:gd name="T49" fmla="*/ 124107 h 285384"/>
              <a:gd name="T50" fmla="*/ 139952 w 293327"/>
              <a:gd name="T51" fmla="*/ 41730 h 285384"/>
              <a:gd name="T52" fmla="*/ 196513 w 293327"/>
              <a:gd name="T53" fmla="*/ 41730 h 285384"/>
              <a:gd name="T54" fmla="*/ 9064 w 293327"/>
              <a:gd name="T55" fmla="*/ 89633 h 285384"/>
              <a:gd name="T56" fmla="*/ 9064 w 293327"/>
              <a:gd name="T57" fmla="*/ 41730 h 285384"/>
              <a:gd name="T58" fmla="*/ 232769 w 293327"/>
              <a:gd name="T59" fmla="*/ 116123 h 285384"/>
              <a:gd name="T60" fmla="*/ 281716 w 293327"/>
              <a:gd name="T61" fmla="*/ 78382 h 285384"/>
              <a:gd name="T62" fmla="*/ 205577 w 293327"/>
              <a:gd name="T63" fmla="*/ 9074 h 285384"/>
              <a:gd name="T64" fmla="*/ 196513 w 293327"/>
              <a:gd name="T65" fmla="*/ 33021 h 285384"/>
              <a:gd name="T66" fmla="*/ 74327 w 293327"/>
              <a:gd name="T67" fmla="*/ 9074 h 285384"/>
              <a:gd name="T68" fmla="*/ 131250 w 293327"/>
              <a:gd name="T69" fmla="*/ 9074 h 285384"/>
              <a:gd name="T70" fmla="*/ 9064 w 293327"/>
              <a:gd name="T71" fmla="*/ 22500 h 285384"/>
              <a:gd name="T72" fmla="*/ 65624 w 293327"/>
              <a:gd name="T73" fmla="*/ 9074 h 285384"/>
              <a:gd name="T74" fmla="*/ 235307 w 293327"/>
              <a:gd name="T75" fmla="*/ 0 h 285384"/>
              <a:gd name="T76" fmla="*/ 295131 w 293327"/>
              <a:gd name="T77" fmla="*/ 100156 h 285384"/>
              <a:gd name="T78" fmla="*/ 247272 w 293327"/>
              <a:gd name="T79" fmla="*/ 199950 h 285384"/>
              <a:gd name="T80" fmla="*/ 115659 w 293327"/>
              <a:gd name="T81" fmla="*/ 199950 h 285384"/>
              <a:gd name="T82" fmla="*/ 22479 w 293327"/>
              <a:gd name="T83" fmla="*/ 199950 h 285384"/>
              <a:gd name="T84" fmla="*/ 22479 w 293327"/>
              <a:gd name="T85" fmla="*/ 0 h 2853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3327" h="285384">
                <a:moveTo>
                  <a:pt x="157064" y="276225"/>
                </a:moveTo>
                <a:lnTo>
                  <a:pt x="274736" y="276225"/>
                </a:lnTo>
                <a:cubicBezTo>
                  <a:pt x="277248" y="276225"/>
                  <a:pt x="279041" y="278423"/>
                  <a:pt x="279041" y="280988"/>
                </a:cubicBezTo>
                <a:cubicBezTo>
                  <a:pt x="279041" y="283186"/>
                  <a:pt x="277248" y="285384"/>
                  <a:pt x="274736" y="285384"/>
                </a:cubicBezTo>
                <a:lnTo>
                  <a:pt x="157064" y="285384"/>
                </a:lnTo>
                <a:cubicBezTo>
                  <a:pt x="154553" y="285384"/>
                  <a:pt x="152400" y="283186"/>
                  <a:pt x="152400" y="280988"/>
                </a:cubicBezTo>
                <a:cubicBezTo>
                  <a:pt x="152400" y="278423"/>
                  <a:pt x="154553" y="276225"/>
                  <a:pt x="157064" y="276225"/>
                </a:cubicBezTo>
                <a:close/>
                <a:moveTo>
                  <a:pt x="80461" y="276225"/>
                </a:moveTo>
                <a:lnTo>
                  <a:pt x="125559" y="276225"/>
                </a:lnTo>
                <a:cubicBezTo>
                  <a:pt x="128045" y="276225"/>
                  <a:pt x="129820" y="278423"/>
                  <a:pt x="129820" y="280988"/>
                </a:cubicBezTo>
                <a:cubicBezTo>
                  <a:pt x="129820" y="283186"/>
                  <a:pt x="128045" y="285384"/>
                  <a:pt x="125559" y="285384"/>
                </a:cubicBezTo>
                <a:lnTo>
                  <a:pt x="80461" y="285384"/>
                </a:lnTo>
                <a:cubicBezTo>
                  <a:pt x="77976" y="285384"/>
                  <a:pt x="76200" y="283186"/>
                  <a:pt x="76200" y="280988"/>
                </a:cubicBezTo>
                <a:cubicBezTo>
                  <a:pt x="76200" y="278423"/>
                  <a:pt x="77976" y="276225"/>
                  <a:pt x="80461" y="276225"/>
                </a:cubicBezTo>
                <a:close/>
                <a:moveTo>
                  <a:pt x="4331" y="246062"/>
                </a:moveTo>
                <a:lnTo>
                  <a:pt x="246133" y="246062"/>
                </a:lnTo>
                <a:cubicBezTo>
                  <a:pt x="248299" y="246062"/>
                  <a:pt x="250464" y="248260"/>
                  <a:pt x="250464" y="250458"/>
                </a:cubicBezTo>
                <a:cubicBezTo>
                  <a:pt x="250464" y="253022"/>
                  <a:pt x="248299" y="255220"/>
                  <a:pt x="246133" y="255220"/>
                </a:cubicBezTo>
                <a:lnTo>
                  <a:pt x="4331" y="255220"/>
                </a:lnTo>
                <a:cubicBezTo>
                  <a:pt x="1804" y="255220"/>
                  <a:pt x="0" y="253022"/>
                  <a:pt x="0" y="250458"/>
                </a:cubicBezTo>
                <a:cubicBezTo>
                  <a:pt x="0" y="248260"/>
                  <a:pt x="1804" y="246062"/>
                  <a:pt x="4331" y="246062"/>
                </a:cubicBezTo>
                <a:close/>
                <a:moveTo>
                  <a:pt x="212534" y="190500"/>
                </a:moveTo>
                <a:cubicBezTo>
                  <a:pt x="215201" y="190500"/>
                  <a:pt x="217106" y="192405"/>
                  <a:pt x="217106" y="195072"/>
                </a:cubicBezTo>
                <a:cubicBezTo>
                  <a:pt x="217106" y="197739"/>
                  <a:pt x="215201" y="199644"/>
                  <a:pt x="212534" y="199644"/>
                </a:cubicBezTo>
                <a:cubicBezTo>
                  <a:pt x="209867" y="199644"/>
                  <a:pt x="207962" y="197739"/>
                  <a:pt x="207962" y="195072"/>
                </a:cubicBezTo>
                <a:cubicBezTo>
                  <a:pt x="207962" y="192405"/>
                  <a:pt x="209867" y="190500"/>
                  <a:pt x="212534" y="190500"/>
                </a:cubicBezTo>
                <a:close/>
                <a:moveTo>
                  <a:pt x="80772" y="190500"/>
                </a:moveTo>
                <a:cubicBezTo>
                  <a:pt x="83439" y="190500"/>
                  <a:pt x="85344" y="192405"/>
                  <a:pt x="85344" y="195072"/>
                </a:cubicBezTo>
                <a:cubicBezTo>
                  <a:pt x="85344" y="197739"/>
                  <a:pt x="83439" y="199644"/>
                  <a:pt x="80772" y="199644"/>
                </a:cubicBezTo>
                <a:cubicBezTo>
                  <a:pt x="78105" y="199644"/>
                  <a:pt x="76200" y="197739"/>
                  <a:pt x="76200" y="195072"/>
                </a:cubicBezTo>
                <a:cubicBezTo>
                  <a:pt x="76200" y="192405"/>
                  <a:pt x="78105" y="190500"/>
                  <a:pt x="80772" y="190500"/>
                </a:cubicBezTo>
                <a:close/>
                <a:moveTo>
                  <a:pt x="211887" y="169106"/>
                </a:moveTo>
                <a:cubicBezTo>
                  <a:pt x="198194" y="169106"/>
                  <a:pt x="186663" y="180644"/>
                  <a:pt x="186663" y="194346"/>
                </a:cubicBezTo>
                <a:cubicBezTo>
                  <a:pt x="186663" y="208408"/>
                  <a:pt x="198194" y="219586"/>
                  <a:pt x="211887" y="219586"/>
                </a:cubicBezTo>
                <a:cubicBezTo>
                  <a:pt x="225941" y="219586"/>
                  <a:pt x="237112" y="208408"/>
                  <a:pt x="237112" y="194346"/>
                </a:cubicBezTo>
                <a:cubicBezTo>
                  <a:pt x="237112" y="180644"/>
                  <a:pt x="225941" y="169106"/>
                  <a:pt x="211887" y="169106"/>
                </a:cubicBezTo>
                <a:close/>
                <a:moveTo>
                  <a:pt x="81440" y="169106"/>
                </a:moveTo>
                <a:cubicBezTo>
                  <a:pt x="67386" y="169106"/>
                  <a:pt x="56215" y="180644"/>
                  <a:pt x="56215" y="194346"/>
                </a:cubicBezTo>
                <a:cubicBezTo>
                  <a:pt x="56215" y="208408"/>
                  <a:pt x="67386" y="219586"/>
                  <a:pt x="81440" y="219586"/>
                </a:cubicBezTo>
                <a:cubicBezTo>
                  <a:pt x="95493" y="219586"/>
                  <a:pt x="106664" y="208408"/>
                  <a:pt x="106664" y="194346"/>
                </a:cubicBezTo>
                <a:cubicBezTo>
                  <a:pt x="106664" y="180644"/>
                  <a:pt x="95493" y="169106"/>
                  <a:pt x="81440" y="169106"/>
                </a:cubicBezTo>
                <a:close/>
                <a:moveTo>
                  <a:pt x="9009" y="98074"/>
                </a:moveTo>
                <a:lnTo>
                  <a:pt x="9009" y="139179"/>
                </a:lnTo>
                <a:lnTo>
                  <a:pt x="27747" y="139179"/>
                </a:lnTo>
                <a:cubicBezTo>
                  <a:pt x="30269" y="139179"/>
                  <a:pt x="32432" y="141342"/>
                  <a:pt x="32432" y="143506"/>
                </a:cubicBezTo>
                <a:cubicBezTo>
                  <a:pt x="32432" y="146030"/>
                  <a:pt x="30269" y="147833"/>
                  <a:pt x="27747" y="147833"/>
                </a:cubicBezTo>
                <a:lnTo>
                  <a:pt x="9009" y="147833"/>
                </a:lnTo>
                <a:lnTo>
                  <a:pt x="9009" y="162616"/>
                </a:lnTo>
                <a:lnTo>
                  <a:pt x="28107" y="162616"/>
                </a:lnTo>
                <a:cubicBezTo>
                  <a:pt x="30269" y="162616"/>
                  <a:pt x="32432" y="164779"/>
                  <a:pt x="32432" y="167303"/>
                </a:cubicBezTo>
                <a:cubicBezTo>
                  <a:pt x="32432" y="169827"/>
                  <a:pt x="30269" y="171630"/>
                  <a:pt x="28107" y="171630"/>
                </a:cubicBezTo>
                <a:lnTo>
                  <a:pt x="9009" y="171630"/>
                </a:lnTo>
                <a:lnTo>
                  <a:pt x="9009" y="176317"/>
                </a:lnTo>
                <a:cubicBezTo>
                  <a:pt x="9009" y="183889"/>
                  <a:pt x="14774" y="190019"/>
                  <a:pt x="22342" y="190019"/>
                </a:cubicBezTo>
                <a:lnTo>
                  <a:pt x="47566" y="190019"/>
                </a:lnTo>
                <a:cubicBezTo>
                  <a:pt x="49728" y="173072"/>
                  <a:pt x="64143" y="160092"/>
                  <a:pt x="81440" y="160092"/>
                </a:cubicBezTo>
                <a:cubicBezTo>
                  <a:pt x="98737" y="160092"/>
                  <a:pt x="113151" y="173072"/>
                  <a:pt x="114952" y="190019"/>
                </a:cubicBezTo>
                <a:lnTo>
                  <a:pt x="178014" y="190019"/>
                </a:lnTo>
                <a:cubicBezTo>
                  <a:pt x="180176" y="173072"/>
                  <a:pt x="194590" y="160092"/>
                  <a:pt x="211887" y="160092"/>
                </a:cubicBezTo>
                <a:cubicBezTo>
                  <a:pt x="229184" y="160092"/>
                  <a:pt x="243238" y="173072"/>
                  <a:pt x="245760" y="190019"/>
                </a:cubicBezTo>
                <a:lnTo>
                  <a:pt x="270985" y="190019"/>
                </a:lnTo>
                <a:cubicBezTo>
                  <a:pt x="278552" y="190019"/>
                  <a:pt x="284318" y="183889"/>
                  <a:pt x="284318" y="176317"/>
                </a:cubicBezTo>
                <a:lnTo>
                  <a:pt x="284318" y="171630"/>
                </a:lnTo>
                <a:lnTo>
                  <a:pt x="269544" y="171630"/>
                </a:lnTo>
                <a:cubicBezTo>
                  <a:pt x="267021" y="171630"/>
                  <a:pt x="264859" y="169827"/>
                  <a:pt x="264859" y="167303"/>
                </a:cubicBezTo>
                <a:cubicBezTo>
                  <a:pt x="264859" y="164779"/>
                  <a:pt x="267021" y="162616"/>
                  <a:pt x="269544" y="162616"/>
                </a:cubicBezTo>
                <a:lnTo>
                  <a:pt x="284318" y="162616"/>
                </a:lnTo>
                <a:lnTo>
                  <a:pt x="284318" y="147833"/>
                </a:lnTo>
                <a:lnTo>
                  <a:pt x="257652" y="147833"/>
                </a:lnTo>
                <a:cubicBezTo>
                  <a:pt x="255129" y="147833"/>
                  <a:pt x="252967" y="146030"/>
                  <a:pt x="252967" y="143506"/>
                </a:cubicBezTo>
                <a:cubicBezTo>
                  <a:pt x="252967" y="141342"/>
                  <a:pt x="255129" y="139179"/>
                  <a:pt x="257652" y="139179"/>
                </a:cubicBezTo>
                <a:lnTo>
                  <a:pt x="284318" y="139179"/>
                </a:lnTo>
                <a:lnTo>
                  <a:pt x="284318" y="124396"/>
                </a:lnTo>
                <a:lnTo>
                  <a:pt x="229544" y="124396"/>
                </a:lnTo>
                <a:cubicBezTo>
                  <a:pt x="228463" y="124396"/>
                  <a:pt x="227382" y="123675"/>
                  <a:pt x="226662" y="123314"/>
                </a:cubicBezTo>
                <a:lnTo>
                  <a:pt x="198194" y="98074"/>
                </a:lnTo>
                <a:lnTo>
                  <a:pt x="9009" y="98074"/>
                </a:lnTo>
                <a:close/>
                <a:moveTo>
                  <a:pt x="139096" y="41465"/>
                </a:moveTo>
                <a:lnTo>
                  <a:pt x="139096" y="89060"/>
                </a:lnTo>
                <a:lnTo>
                  <a:pt x="195311" y="89060"/>
                </a:lnTo>
                <a:lnTo>
                  <a:pt x="195311" y="41465"/>
                </a:lnTo>
                <a:lnTo>
                  <a:pt x="139096" y="41465"/>
                </a:lnTo>
                <a:close/>
                <a:moveTo>
                  <a:pt x="9009" y="41465"/>
                </a:moveTo>
                <a:lnTo>
                  <a:pt x="9009" y="89060"/>
                </a:lnTo>
                <a:lnTo>
                  <a:pt x="65224" y="89060"/>
                </a:lnTo>
                <a:lnTo>
                  <a:pt x="65224" y="41465"/>
                </a:lnTo>
                <a:lnTo>
                  <a:pt x="9009" y="41465"/>
                </a:lnTo>
                <a:close/>
                <a:moveTo>
                  <a:pt x="204320" y="9014"/>
                </a:moveTo>
                <a:lnTo>
                  <a:pt x="204320" y="91584"/>
                </a:lnTo>
                <a:lnTo>
                  <a:pt x="231346" y="115381"/>
                </a:lnTo>
                <a:lnTo>
                  <a:pt x="284318" y="115381"/>
                </a:lnTo>
                <a:lnTo>
                  <a:pt x="284318" y="99516"/>
                </a:lnTo>
                <a:cubicBezTo>
                  <a:pt x="284318" y="92305"/>
                  <a:pt x="282877" y="85094"/>
                  <a:pt x="279994" y="77882"/>
                </a:cubicBezTo>
                <a:lnTo>
                  <a:pt x="256931" y="24158"/>
                </a:lnTo>
                <a:cubicBezTo>
                  <a:pt x="252967" y="14783"/>
                  <a:pt x="243959" y="9014"/>
                  <a:pt x="233869" y="9014"/>
                </a:cubicBezTo>
                <a:lnTo>
                  <a:pt x="204320" y="9014"/>
                </a:lnTo>
                <a:close/>
                <a:moveTo>
                  <a:pt x="139096" y="9014"/>
                </a:moveTo>
                <a:lnTo>
                  <a:pt x="139096" y="32811"/>
                </a:lnTo>
                <a:lnTo>
                  <a:pt x="195311" y="32811"/>
                </a:lnTo>
                <a:lnTo>
                  <a:pt x="195311" y="9014"/>
                </a:lnTo>
                <a:lnTo>
                  <a:pt x="139096" y="9014"/>
                </a:lnTo>
                <a:close/>
                <a:moveTo>
                  <a:pt x="73872" y="9014"/>
                </a:moveTo>
                <a:lnTo>
                  <a:pt x="73872" y="89060"/>
                </a:lnTo>
                <a:lnTo>
                  <a:pt x="130448" y="89060"/>
                </a:lnTo>
                <a:lnTo>
                  <a:pt x="130448" y="9014"/>
                </a:lnTo>
                <a:lnTo>
                  <a:pt x="73872" y="9014"/>
                </a:lnTo>
                <a:close/>
                <a:moveTo>
                  <a:pt x="22342" y="9014"/>
                </a:moveTo>
                <a:cubicBezTo>
                  <a:pt x="14774" y="9014"/>
                  <a:pt x="9009" y="14783"/>
                  <a:pt x="9009" y="22355"/>
                </a:cubicBezTo>
                <a:lnTo>
                  <a:pt x="9009" y="32811"/>
                </a:lnTo>
                <a:lnTo>
                  <a:pt x="65224" y="32811"/>
                </a:lnTo>
                <a:lnTo>
                  <a:pt x="65224" y="9014"/>
                </a:lnTo>
                <a:lnTo>
                  <a:pt x="22342" y="9014"/>
                </a:lnTo>
                <a:close/>
                <a:moveTo>
                  <a:pt x="22342" y="0"/>
                </a:moveTo>
                <a:lnTo>
                  <a:pt x="233869" y="0"/>
                </a:lnTo>
                <a:cubicBezTo>
                  <a:pt x="247562" y="0"/>
                  <a:pt x="259814" y="8293"/>
                  <a:pt x="265219" y="20552"/>
                </a:cubicBezTo>
                <a:lnTo>
                  <a:pt x="288282" y="74637"/>
                </a:lnTo>
                <a:cubicBezTo>
                  <a:pt x="291525" y="82570"/>
                  <a:pt x="293327" y="91223"/>
                  <a:pt x="293327" y="99516"/>
                </a:cubicBezTo>
                <a:lnTo>
                  <a:pt x="293327" y="176317"/>
                </a:lnTo>
                <a:cubicBezTo>
                  <a:pt x="293327" y="188937"/>
                  <a:pt x="283237" y="198673"/>
                  <a:pt x="270985" y="198673"/>
                </a:cubicBezTo>
                <a:lnTo>
                  <a:pt x="245760" y="198673"/>
                </a:lnTo>
                <a:cubicBezTo>
                  <a:pt x="243238" y="215619"/>
                  <a:pt x="229184" y="228239"/>
                  <a:pt x="211887" y="228239"/>
                </a:cubicBezTo>
                <a:cubicBezTo>
                  <a:pt x="194590" y="228239"/>
                  <a:pt x="180176" y="215619"/>
                  <a:pt x="178014" y="198673"/>
                </a:cubicBezTo>
                <a:lnTo>
                  <a:pt x="114952" y="198673"/>
                </a:lnTo>
                <a:cubicBezTo>
                  <a:pt x="113151" y="215619"/>
                  <a:pt x="98737" y="228239"/>
                  <a:pt x="81440" y="228239"/>
                </a:cubicBezTo>
                <a:cubicBezTo>
                  <a:pt x="64143" y="228239"/>
                  <a:pt x="49728" y="215619"/>
                  <a:pt x="47566" y="198673"/>
                </a:cubicBezTo>
                <a:lnTo>
                  <a:pt x="22342" y="198673"/>
                </a:lnTo>
                <a:cubicBezTo>
                  <a:pt x="9729" y="198673"/>
                  <a:pt x="0" y="188937"/>
                  <a:pt x="0" y="176317"/>
                </a:cubicBezTo>
                <a:lnTo>
                  <a:pt x="0" y="22355"/>
                </a:lnTo>
                <a:cubicBezTo>
                  <a:pt x="0" y="10096"/>
                  <a:pt x="9729" y="0"/>
                  <a:pt x="22342" y="0"/>
                </a:cubicBezTo>
                <a:close/>
              </a:path>
            </a:pathLst>
          </a:custGeom>
          <a:solidFill>
            <a:schemeClr val="accent1"/>
          </a:solidFill>
          <a:ln>
            <a:noFill/>
          </a:ln>
          <a:effectLst/>
        </p:spPr>
        <p:txBody>
          <a:bodyPr anchor="ctr"/>
          <a:lstStyle/>
          <a:p>
            <a:endParaRPr lang="en-US" sz="900" dirty="0">
              <a:latin typeface="Montserrat Light" pitchFamily="2" charset="77"/>
            </a:endParaRPr>
          </a:p>
        </p:txBody>
      </p:sp>
      <p:sp>
        <p:nvSpPr>
          <p:cNvPr id="19" name="Freeform 996">
            <a:extLst>
              <a:ext uri="{FF2B5EF4-FFF2-40B4-BE49-F238E27FC236}">
                <a16:creationId xmlns:a16="http://schemas.microsoft.com/office/drawing/2014/main" id="{4EF66479-6D2A-2248-850C-B75FE8F39B75}"/>
              </a:ext>
            </a:extLst>
          </p:cNvPr>
          <p:cNvSpPr>
            <a:spLocks noChangeArrowheads="1"/>
          </p:cNvSpPr>
          <p:nvPr/>
        </p:nvSpPr>
        <p:spPr bwMode="auto">
          <a:xfrm>
            <a:off x="6771480" y="4317440"/>
            <a:ext cx="483831" cy="470756"/>
          </a:xfrm>
          <a:custGeom>
            <a:avLst/>
            <a:gdLst>
              <a:gd name="T0" fmla="*/ 295139 w 293325"/>
              <a:gd name="T1" fmla="*/ 282794 h 285384"/>
              <a:gd name="T2" fmla="*/ 217235 w 293325"/>
              <a:gd name="T3" fmla="*/ 282794 h 285384"/>
              <a:gd name="T4" fmla="*/ 188595 w 293325"/>
              <a:gd name="T5" fmla="*/ 278001 h 285384"/>
              <a:gd name="T6" fmla="*/ 84547 w 293325"/>
              <a:gd name="T7" fmla="*/ 287218 h 285384"/>
              <a:gd name="T8" fmla="*/ 160862 w 293325"/>
              <a:gd name="T9" fmla="*/ 247644 h 285384"/>
              <a:gd name="T10" fmla="*/ 258512 w 293325"/>
              <a:gd name="T11" fmla="*/ 256862 h 285384"/>
              <a:gd name="T12" fmla="*/ 160862 w 293325"/>
              <a:gd name="T13" fmla="*/ 247644 h 285384"/>
              <a:gd name="T14" fmla="*/ 133814 w 293325"/>
              <a:gd name="T15" fmla="*/ 252068 h 285384"/>
              <a:gd name="T16" fmla="*/ 0 w 293325"/>
              <a:gd name="T17" fmla="*/ 252068 h 285384"/>
              <a:gd name="T18" fmla="*/ 218464 w 293325"/>
              <a:gd name="T19" fmla="*/ 196325 h 285384"/>
              <a:gd name="T20" fmla="*/ 213671 w 293325"/>
              <a:gd name="T21" fmla="*/ 191725 h 285384"/>
              <a:gd name="T22" fmla="*/ 69913 w 293325"/>
              <a:gd name="T23" fmla="*/ 200927 h 285384"/>
              <a:gd name="T24" fmla="*/ 212259 w 293325"/>
              <a:gd name="T25" fmla="*/ 170194 h 285384"/>
              <a:gd name="T26" fmla="*/ 237615 w 293325"/>
              <a:gd name="T27" fmla="*/ 195596 h 285384"/>
              <a:gd name="T28" fmla="*/ 43829 w 293325"/>
              <a:gd name="T29" fmla="*/ 195596 h 285384"/>
              <a:gd name="T30" fmla="*/ 69183 w 293325"/>
              <a:gd name="T31" fmla="*/ 170194 h 285384"/>
              <a:gd name="T32" fmla="*/ 160970 w 293325"/>
              <a:gd name="T33" fmla="*/ 146797 h 285384"/>
              <a:gd name="T34" fmla="*/ 140564 w 293325"/>
              <a:gd name="T35" fmla="*/ 146797 h 285384"/>
              <a:gd name="T36" fmla="*/ 91184 w 293325"/>
              <a:gd name="T37" fmla="*/ 142195 h 285384"/>
              <a:gd name="T38" fmla="*/ 79370 w 293325"/>
              <a:gd name="T39" fmla="*/ 151398 h 285384"/>
              <a:gd name="T40" fmla="*/ 10505 w 293325"/>
              <a:gd name="T41" fmla="*/ 123018 h 285384"/>
              <a:gd name="T42" fmla="*/ 14124 w 293325"/>
              <a:gd name="T43" fmla="*/ 155315 h 285384"/>
              <a:gd name="T44" fmla="*/ 34049 w 293325"/>
              <a:gd name="T45" fmla="*/ 164387 h 285384"/>
              <a:gd name="T46" fmla="*/ 25719 w 293325"/>
              <a:gd name="T47" fmla="*/ 191241 h 285384"/>
              <a:gd name="T48" fmla="*/ 103232 w 293325"/>
              <a:gd name="T49" fmla="*/ 191241 h 285384"/>
              <a:gd name="T50" fmla="*/ 246307 w 293325"/>
              <a:gd name="T51" fmla="*/ 191241 h 285384"/>
              <a:gd name="T52" fmla="*/ 273474 w 293325"/>
              <a:gd name="T53" fmla="*/ 164387 h 285384"/>
              <a:gd name="T54" fmla="*/ 253914 w 293325"/>
              <a:gd name="T55" fmla="*/ 155315 h 285384"/>
              <a:gd name="T56" fmla="*/ 282529 w 293325"/>
              <a:gd name="T57" fmla="*/ 140437 h 285384"/>
              <a:gd name="T58" fmla="*/ 10505 w 293325"/>
              <a:gd name="T59" fmla="*/ 123018 h 285384"/>
              <a:gd name="T60" fmla="*/ 221314 w 293325"/>
              <a:gd name="T61" fmla="*/ 127009 h 285384"/>
              <a:gd name="T62" fmla="*/ 143800 w 293325"/>
              <a:gd name="T63" fmla="*/ 56974 h 285384"/>
              <a:gd name="T64" fmla="*/ 145611 w 293325"/>
              <a:gd name="T65" fmla="*/ 122292 h 285384"/>
              <a:gd name="T66" fmla="*/ 65198 w 293325"/>
              <a:gd name="T67" fmla="*/ 56974 h 285384"/>
              <a:gd name="T68" fmla="*/ 79688 w 293325"/>
              <a:gd name="T69" fmla="*/ 118301 h 285384"/>
              <a:gd name="T70" fmla="*/ 129383 w 293325"/>
              <a:gd name="T71" fmla="*/ 31955 h 285384"/>
              <a:gd name="T72" fmla="*/ 124591 w 293325"/>
              <a:gd name="T73" fmla="*/ 36747 h 285384"/>
              <a:gd name="T74" fmla="*/ 117834 w 293325"/>
              <a:gd name="T75" fmla="*/ 36747 h 285384"/>
              <a:gd name="T76" fmla="*/ 113410 w 293325"/>
              <a:gd name="T77" fmla="*/ 31955 h 285384"/>
              <a:gd name="T78" fmla="*/ 97245 w 293325"/>
              <a:gd name="T79" fmla="*/ 41172 h 285384"/>
              <a:gd name="T80" fmla="*/ 121027 w 293325"/>
              <a:gd name="T81" fmla="*/ 17573 h 285384"/>
              <a:gd name="T82" fmla="*/ 116604 w 293325"/>
              <a:gd name="T83" fmla="*/ 22369 h 285384"/>
              <a:gd name="T84" fmla="*/ 109846 w 293325"/>
              <a:gd name="T85" fmla="*/ 22369 h 285384"/>
              <a:gd name="T86" fmla="*/ 105053 w 293325"/>
              <a:gd name="T87" fmla="*/ 17573 h 285384"/>
              <a:gd name="T88" fmla="*/ 150320 w 293325"/>
              <a:gd name="T89" fmla="*/ 47900 h 285384"/>
              <a:gd name="T90" fmla="*/ 85483 w 293325"/>
              <a:gd name="T91" fmla="*/ 0 h 285384"/>
              <a:gd name="T92" fmla="*/ 159738 w 293325"/>
              <a:gd name="T93" fmla="*/ 47900 h 285384"/>
              <a:gd name="T94" fmla="*/ 232544 w 293325"/>
              <a:gd name="T95" fmla="*/ 127736 h 285384"/>
              <a:gd name="T96" fmla="*/ 290861 w 293325"/>
              <a:gd name="T97" fmla="*/ 145154 h 285384"/>
              <a:gd name="T98" fmla="*/ 246307 w 293325"/>
              <a:gd name="T99" fmla="*/ 199950 h 285384"/>
              <a:gd name="T100" fmla="*/ 103232 w 293325"/>
              <a:gd name="T101" fmla="*/ 199950 h 285384"/>
              <a:gd name="T102" fmla="*/ 25719 w 293325"/>
              <a:gd name="T103" fmla="*/ 199950 h 285384"/>
              <a:gd name="T104" fmla="*/ 2900 w 293325"/>
              <a:gd name="T105" fmla="*/ 117212 h 285384"/>
              <a:gd name="T106" fmla="*/ 50348 w 293325"/>
              <a:gd name="T107" fmla="*/ 57700 h 285384"/>
              <a:gd name="T108" fmla="*/ 85483 w 293325"/>
              <a:gd name="T109" fmla="*/ 0 h 2853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3325" h="285384">
                <a:moveTo>
                  <a:pt x="220604" y="276225"/>
                </a:moveTo>
                <a:lnTo>
                  <a:pt x="288622" y="276225"/>
                </a:lnTo>
                <a:cubicBezTo>
                  <a:pt x="291516" y="276225"/>
                  <a:pt x="293325" y="278423"/>
                  <a:pt x="293325" y="280988"/>
                </a:cubicBezTo>
                <a:cubicBezTo>
                  <a:pt x="293325" y="283186"/>
                  <a:pt x="291516" y="285384"/>
                  <a:pt x="288622" y="285384"/>
                </a:cubicBezTo>
                <a:lnTo>
                  <a:pt x="220604" y="285384"/>
                </a:lnTo>
                <a:cubicBezTo>
                  <a:pt x="217709" y="285384"/>
                  <a:pt x="215900" y="283186"/>
                  <a:pt x="215900" y="280988"/>
                </a:cubicBezTo>
                <a:cubicBezTo>
                  <a:pt x="215900" y="278423"/>
                  <a:pt x="217709" y="276225"/>
                  <a:pt x="220604" y="276225"/>
                </a:cubicBezTo>
                <a:close/>
                <a:moveTo>
                  <a:pt x="84027" y="276225"/>
                </a:moveTo>
                <a:lnTo>
                  <a:pt x="187436" y="276225"/>
                </a:lnTo>
                <a:cubicBezTo>
                  <a:pt x="189940" y="276225"/>
                  <a:pt x="191729" y="278423"/>
                  <a:pt x="191729" y="280988"/>
                </a:cubicBezTo>
                <a:cubicBezTo>
                  <a:pt x="191729" y="283186"/>
                  <a:pt x="189940" y="285384"/>
                  <a:pt x="187436" y="285384"/>
                </a:cubicBezTo>
                <a:lnTo>
                  <a:pt x="84027" y="285384"/>
                </a:lnTo>
                <a:cubicBezTo>
                  <a:pt x="81522" y="285384"/>
                  <a:pt x="79375" y="283186"/>
                  <a:pt x="79375" y="280988"/>
                </a:cubicBezTo>
                <a:cubicBezTo>
                  <a:pt x="79375" y="278423"/>
                  <a:pt x="81522" y="276225"/>
                  <a:pt x="84027" y="276225"/>
                </a:cubicBezTo>
                <a:close/>
                <a:moveTo>
                  <a:pt x="159873" y="246062"/>
                </a:moveTo>
                <a:lnTo>
                  <a:pt x="256923" y="246062"/>
                </a:lnTo>
                <a:cubicBezTo>
                  <a:pt x="259430" y="246062"/>
                  <a:pt x="261579" y="248260"/>
                  <a:pt x="261579" y="250458"/>
                </a:cubicBezTo>
                <a:cubicBezTo>
                  <a:pt x="261579" y="253023"/>
                  <a:pt x="259430" y="255221"/>
                  <a:pt x="256923" y="255221"/>
                </a:cubicBezTo>
                <a:lnTo>
                  <a:pt x="159873" y="255221"/>
                </a:lnTo>
                <a:cubicBezTo>
                  <a:pt x="157366" y="255221"/>
                  <a:pt x="155575" y="253023"/>
                  <a:pt x="155575" y="250458"/>
                </a:cubicBezTo>
                <a:cubicBezTo>
                  <a:pt x="155575" y="248260"/>
                  <a:pt x="157366" y="246062"/>
                  <a:pt x="159873" y="246062"/>
                </a:cubicBezTo>
                <a:close/>
                <a:moveTo>
                  <a:pt x="4313" y="246062"/>
                </a:moveTo>
                <a:lnTo>
                  <a:pt x="128677" y="246062"/>
                </a:lnTo>
                <a:cubicBezTo>
                  <a:pt x="131194" y="246062"/>
                  <a:pt x="132991" y="248260"/>
                  <a:pt x="132991" y="250458"/>
                </a:cubicBezTo>
                <a:cubicBezTo>
                  <a:pt x="132991" y="253023"/>
                  <a:pt x="131194" y="255221"/>
                  <a:pt x="128677" y="255221"/>
                </a:cubicBezTo>
                <a:lnTo>
                  <a:pt x="4313" y="255221"/>
                </a:lnTo>
                <a:cubicBezTo>
                  <a:pt x="1797" y="255221"/>
                  <a:pt x="0" y="253023"/>
                  <a:pt x="0" y="250458"/>
                </a:cubicBezTo>
                <a:cubicBezTo>
                  <a:pt x="0" y="248260"/>
                  <a:pt x="1797" y="246062"/>
                  <a:pt x="4313" y="246062"/>
                </a:cubicBezTo>
                <a:close/>
                <a:moveTo>
                  <a:pt x="212358" y="190500"/>
                </a:moveTo>
                <a:cubicBezTo>
                  <a:pt x="214923" y="190500"/>
                  <a:pt x="217121" y="192405"/>
                  <a:pt x="217121" y="195072"/>
                </a:cubicBezTo>
                <a:cubicBezTo>
                  <a:pt x="217121" y="197739"/>
                  <a:pt x="214923" y="199644"/>
                  <a:pt x="212358" y="199644"/>
                </a:cubicBezTo>
                <a:cubicBezTo>
                  <a:pt x="209794" y="199644"/>
                  <a:pt x="207962" y="197739"/>
                  <a:pt x="207962" y="195072"/>
                </a:cubicBezTo>
                <a:cubicBezTo>
                  <a:pt x="207962" y="192405"/>
                  <a:pt x="209794" y="190500"/>
                  <a:pt x="212358" y="190500"/>
                </a:cubicBezTo>
                <a:close/>
                <a:moveTo>
                  <a:pt x="69483" y="190500"/>
                </a:moveTo>
                <a:cubicBezTo>
                  <a:pt x="72047" y="190500"/>
                  <a:pt x="74246" y="192405"/>
                  <a:pt x="74246" y="195072"/>
                </a:cubicBezTo>
                <a:cubicBezTo>
                  <a:pt x="74246" y="197739"/>
                  <a:pt x="72047" y="199644"/>
                  <a:pt x="69483" y="199644"/>
                </a:cubicBezTo>
                <a:cubicBezTo>
                  <a:pt x="67285" y="199644"/>
                  <a:pt x="65087" y="197739"/>
                  <a:pt x="65087" y="195072"/>
                </a:cubicBezTo>
                <a:cubicBezTo>
                  <a:pt x="65087" y="192405"/>
                  <a:pt x="67285" y="190500"/>
                  <a:pt x="69483" y="190500"/>
                </a:cubicBezTo>
                <a:close/>
                <a:moveTo>
                  <a:pt x="210954" y="169107"/>
                </a:moveTo>
                <a:cubicBezTo>
                  <a:pt x="196915" y="169107"/>
                  <a:pt x="185755" y="180645"/>
                  <a:pt x="185755" y="194346"/>
                </a:cubicBezTo>
                <a:cubicBezTo>
                  <a:pt x="185755" y="208408"/>
                  <a:pt x="196915" y="219586"/>
                  <a:pt x="210954" y="219586"/>
                </a:cubicBezTo>
                <a:cubicBezTo>
                  <a:pt x="224994" y="219586"/>
                  <a:pt x="236154" y="208408"/>
                  <a:pt x="236154" y="194346"/>
                </a:cubicBezTo>
                <a:cubicBezTo>
                  <a:pt x="236154" y="180645"/>
                  <a:pt x="224994" y="169107"/>
                  <a:pt x="210954" y="169107"/>
                </a:cubicBezTo>
                <a:close/>
                <a:moveTo>
                  <a:pt x="68758" y="169107"/>
                </a:moveTo>
                <a:cubicBezTo>
                  <a:pt x="55078" y="169107"/>
                  <a:pt x="43559" y="180645"/>
                  <a:pt x="43559" y="194346"/>
                </a:cubicBezTo>
                <a:cubicBezTo>
                  <a:pt x="43559" y="208408"/>
                  <a:pt x="55078" y="219586"/>
                  <a:pt x="68758" y="219586"/>
                </a:cubicBezTo>
                <a:cubicBezTo>
                  <a:pt x="82798" y="219586"/>
                  <a:pt x="93958" y="208408"/>
                  <a:pt x="93958" y="194346"/>
                </a:cubicBezTo>
                <a:cubicBezTo>
                  <a:pt x="93958" y="180645"/>
                  <a:pt x="82798" y="169107"/>
                  <a:pt x="68758" y="169107"/>
                </a:cubicBezTo>
                <a:close/>
                <a:moveTo>
                  <a:pt x="143970" y="141287"/>
                </a:moveTo>
                <a:lnTo>
                  <a:pt x="155712" y="141287"/>
                </a:lnTo>
                <a:cubicBezTo>
                  <a:pt x="158202" y="141287"/>
                  <a:pt x="159981" y="143192"/>
                  <a:pt x="159981" y="145859"/>
                </a:cubicBezTo>
                <a:cubicBezTo>
                  <a:pt x="159981" y="148145"/>
                  <a:pt x="158202" y="150431"/>
                  <a:pt x="155712" y="150431"/>
                </a:cubicBezTo>
                <a:lnTo>
                  <a:pt x="143970" y="150431"/>
                </a:lnTo>
                <a:cubicBezTo>
                  <a:pt x="141479" y="150431"/>
                  <a:pt x="139700" y="148145"/>
                  <a:pt x="139700" y="145859"/>
                </a:cubicBezTo>
                <a:cubicBezTo>
                  <a:pt x="139700" y="143192"/>
                  <a:pt x="141479" y="141287"/>
                  <a:pt x="143970" y="141287"/>
                </a:cubicBezTo>
                <a:close/>
                <a:moveTo>
                  <a:pt x="78882" y="141287"/>
                </a:moveTo>
                <a:lnTo>
                  <a:pt x="90624" y="141287"/>
                </a:lnTo>
                <a:cubicBezTo>
                  <a:pt x="92759" y="141287"/>
                  <a:pt x="94894" y="143192"/>
                  <a:pt x="94894" y="145859"/>
                </a:cubicBezTo>
                <a:cubicBezTo>
                  <a:pt x="94894" y="148145"/>
                  <a:pt x="92759" y="150431"/>
                  <a:pt x="90624" y="150431"/>
                </a:cubicBezTo>
                <a:lnTo>
                  <a:pt x="78882" y="150431"/>
                </a:lnTo>
                <a:cubicBezTo>
                  <a:pt x="76391" y="150431"/>
                  <a:pt x="74612" y="148145"/>
                  <a:pt x="74612" y="145859"/>
                </a:cubicBezTo>
                <a:cubicBezTo>
                  <a:pt x="74612" y="143192"/>
                  <a:pt x="76391" y="141287"/>
                  <a:pt x="78882" y="141287"/>
                </a:cubicBezTo>
                <a:close/>
                <a:moveTo>
                  <a:pt x="10440" y="122232"/>
                </a:moveTo>
                <a:cubicBezTo>
                  <a:pt x="10080" y="122232"/>
                  <a:pt x="9720" y="122593"/>
                  <a:pt x="9360" y="122593"/>
                </a:cubicBezTo>
                <a:cubicBezTo>
                  <a:pt x="9360" y="122593"/>
                  <a:pt x="9000" y="123314"/>
                  <a:pt x="9000" y="123675"/>
                </a:cubicBezTo>
                <a:lnTo>
                  <a:pt x="14039" y="154323"/>
                </a:lnTo>
                <a:lnTo>
                  <a:pt x="33839" y="154323"/>
                </a:lnTo>
                <a:cubicBezTo>
                  <a:pt x="35999" y="154323"/>
                  <a:pt x="38159" y="156487"/>
                  <a:pt x="38159" y="158650"/>
                </a:cubicBezTo>
                <a:cubicBezTo>
                  <a:pt x="38159" y="161174"/>
                  <a:pt x="35999" y="163337"/>
                  <a:pt x="33839" y="163337"/>
                </a:cubicBezTo>
                <a:lnTo>
                  <a:pt x="15119" y="163337"/>
                </a:lnTo>
                <a:lnTo>
                  <a:pt x="18359" y="183529"/>
                </a:lnTo>
                <a:cubicBezTo>
                  <a:pt x="19079" y="187135"/>
                  <a:pt x="21959" y="190019"/>
                  <a:pt x="25559" y="190019"/>
                </a:cubicBezTo>
                <a:lnTo>
                  <a:pt x="34919" y="190019"/>
                </a:lnTo>
                <a:cubicBezTo>
                  <a:pt x="37439" y="173073"/>
                  <a:pt x="51478" y="160092"/>
                  <a:pt x="68758" y="160092"/>
                </a:cubicBezTo>
                <a:cubicBezTo>
                  <a:pt x="86038" y="160092"/>
                  <a:pt x="100437" y="173073"/>
                  <a:pt x="102597" y="190019"/>
                </a:cubicBezTo>
                <a:lnTo>
                  <a:pt x="177115" y="190019"/>
                </a:lnTo>
                <a:cubicBezTo>
                  <a:pt x="179635" y="173073"/>
                  <a:pt x="193675" y="160092"/>
                  <a:pt x="210954" y="160092"/>
                </a:cubicBezTo>
                <a:cubicBezTo>
                  <a:pt x="228234" y="160092"/>
                  <a:pt x="242633" y="173073"/>
                  <a:pt x="244793" y="190019"/>
                </a:cubicBezTo>
                <a:lnTo>
                  <a:pt x="256313" y="190019"/>
                </a:lnTo>
                <a:cubicBezTo>
                  <a:pt x="259193" y="190019"/>
                  <a:pt x="262073" y="188217"/>
                  <a:pt x="263153" y="185332"/>
                </a:cubicBezTo>
                <a:lnTo>
                  <a:pt x="271793" y="163337"/>
                </a:lnTo>
                <a:lnTo>
                  <a:pt x="252353" y="163337"/>
                </a:lnTo>
                <a:cubicBezTo>
                  <a:pt x="249833" y="163337"/>
                  <a:pt x="248033" y="161174"/>
                  <a:pt x="248033" y="158650"/>
                </a:cubicBezTo>
                <a:cubicBezTo>
                  <a:pt x="248033" y="156487"/>
                  <a:pt x="249833" y="154323"/>
                  <a:pt x="252353" y="154323"/>
                </a:cubicBezTo>
                <a:lnTo>
                  <a:pt x="275393" y="154323"/>
                </a:lnTo>
                <a:lnTo>
                  <a:pt x="280792" y="140982"/>
                </a:lnTo>
                <a:cubicBezTo>
                  <a:pt x="281152" y="140261"/>
                  <a:pt x="280792" y="139900"/>
                  <a:pt x="280792" y="139540"/>
                </a:cubicBezTo>
                <a:cubicBezTo>
                  <a:pt x="280432" y="139540"/>
                  <a:pt x="280072" y="139179"/>
                  <a:pt x="279352" y="139179"/>
                </a:cubicBezTo>
                <a:lnTo>
                  <a:pt x="10800" y="122232"/>
                </a:lnTo>
                <a:lnTo>
                  <a:pt x="10440" y="122232"/>
                </a:lnTo>
                <a:close/>
                <a:moveTo>
                  <a:pt x="142916" y="56609"/>
                </a:moveTo>
                <a:lnTo>
                  <a:pt x="154076" y="122232"/>
                </a:lnTo>
                <a:lnTo>
                  <a:pt x="219954" y="126198"/>
                </a:lnTo>
                <a:lnTo>
                  <a:pt x="180715" y="67426"/>
                </a:lnTo>
                <a:cubicBezTo>
                  <a:pt x="176035" y="60575"/>
                  <a:pt x="168116" y="56609"/>
                  <a:pt x="159476" y="56609"/>
                </a:cubicBezTo>
                <a:lnTo>
                  <a:pt x="142916" y="56609"/>
                </a:lnTo>
                <a:close/>
                <a:moveTo>
                  <a:pt x="77758" y="56609"/>
                </a:moveTo>
                <a:lnTo>
                  <a:pt x="88198" y="117905"/>
                </a:lnTo>
                <a:lnTo>
                  <a:pt x="144716" y="121511"/>
                </a:lnTo>
                <a:lnTo>
                  <a:pt x="133916" y="56609"/>
                </a:lnTo>
                <a:lnTo>
                  <a:pt x="77758" y="56609"/>
                </a:lnTo>
                <a:close/>
                <a:moveTo>
                  <a:pt x="64798" y="56609"/>
                </a:moveTo>
                <a:cubicBezTo>
                  <a:pt x="61558" y="56609"/>
                  <a:pt x="59398" y="58051"/>
                  <a:pt x="57958" y="60936"/>
                </a:cubicBezTo>
                <a:lnTo>
                  <a:pt x="34199" y="114660"/>
                </a:lnTo>
                <a:lnTo>
                  <a:pt x="79198" y="117545"/>
                </a:lnTo>
                <a:lnTo>
                  <a:pt x="68758" y="56609"/>
                </a:lnTo>
                <a:lnTo>
                  <a:pt x="64798" y="56609"/>
                </a:lnTo>
                <a:close/>
                <a:moveTo>
                  <a:pt x="128588" y="31750"/>
                </a:moveTo>
                <a:cubicBezTo>
                  <a:pt x="131152" y="31750"/>
                  <a:pt x="132984" y="33948"/>
                  <a:pt x="132984" y="36512"/>
                </a:cubicBezTo>
                <a:cubicBezTo>
                  <a:pt x="132984" y="39077"/>
                  <a:pt x="131152" y="40908"/>
                  <a:pt x="128588" y="40908"/>
                </a:cubicBezTo>
                <a:cubicBezTo>
                  <a:pt x="126023" y="40908"/>
                  <a:pt x="123825" y="39077"/>
                  <a:pt x="123825" y="36512"/>
                </a:cubicBezTo>
                <a:cubicBezTo>
                  <a:pt x="123825" y="33948"/>
                  <a:pt x="126023" y="31750"/>
                  <a:pt x="128588" y="31750"/>
                </a:cubicBezTo>
                <a:close/>
                <a:moveTo>
                  <a:pt x="112713" y="31750"/>
                </a:moveTo>
                <a:cubicBezTo>
                  <a:pt x="114911" y="31750"/>
                  <a:pt x="117109" y="33948"/>
                  <a:pt x="117109" y="36512"/>
                </a:cubicBezTo>
                <a:cubicBezTo>
                  <a:pt x="117109" y="39077"/>
                  <a:pt x="114911" y="40908"/>
                  <a:pt x="112713" y="40908"/>
                </a:cubicBezTo>
                <a:cubicBezTo>
                  <a:pt x="109782" y="40908"/>
                  <a:pt x="107950" y="39077"/>
                  <a:pt x="107950" y="36512"/>
                </a:cubicBezTo>
                <a:cubicBezTo>
                  <a:pt x="107950" y="33948"/>
                  <a:pt x="109782" y="31750"/>
                  <a:pt x="112713" y="31750"/>
                </a:cubicBezTo>
                <a:close/>
                <a:moveTo>
                  <a:pt x="96647" y="31750"/>
                </a:moveTo>
                <a:cubicBezTo>
                  <a:pt x="99314" y="31750"/>
                  <a:pt x="101219" y="33948"/>
                  <a:pt x="101219" y="36512"/>
                </a:cubicBezTo>
                <a:cubicBezTo>
                  <a:pt x="101219" y="39077"/>
                  <a:pt x="99314" y="40908"/>
                  <a:pt x="96647" y="40908"/>
                </a:cubicBezTo>
                <a:cubicBezTo>
                  <a:pt x="93980" y="40908"/>
                  <a:pt x="92075" y="39077"/>
                  <a:pt x="92075" y="36512"/>
                </a:cubicBezTo>
                <a:cubicBezTo>
                  <a:pt x="92075" y="33948"/>
                  <a:pt x="93980" y="31750"/>
                  <a:pt x="96647" y="31750"/>
                </a:cubicBezTo>
                <a:close/>
                <a:moveTo>
                  <a:pt x="120283" y="17462"/>
                </a:moveTo>
                <a:cubicBezTo>
                  <a:pt x="122848" y="17462"/>
                  <a:pt x="125046" y="19660"/>
                  <a:pt x="125046" y="22224"/>
                </a:cubicBezTo>
                <a:cubicBezTo>
                  <a:pt x="125046" y="24789"/>
                  <a:pt x="122848" y="26620"/>
                  <a:pt x="120283" y="26620"/>
                </a:cubicBezTo>
                <a:cubicBezTo>
                  <a:pt x="118085" y="26620"/>
                  <a:pt x="115887" y="24789"/>
                  <a:pt x="115887" y="22224"/>
                </a:cubicBezTo>
                <a:cubicBezTo>
                  <a:pt x="115887" y="19660"/>
                  <a:pt x="118085" y="17462"/>
                  <a:pt x="120283" y="17462"/>
                </a:cubicBezTo>
                <a:close/>
                <a:moveTo>
                  <a:pt x="104408" y="17462"/>
                </a:moveTo>
                <a:cubicBezTo>
                  <a:pt x="106973" y="17462"/>
                  <a:pt x="109171" y="19660"/>
                  <a:pt x="109171" y="22224"/>
                </a:cubicBezTo>
                <a:cubicBezTo>
                  <a:pt x="109171" y="24789"/>
                  <a:pt x="106973" y="26620"/>
                  <a:pt x="104408" y="26620"/>
                </a:cubicBezTo>
                <a:cubicBezTo>
                  <a:pt x="101844" y="26620"/>
                  <a:pt x="100012" y="24789"/>
                  <a:pt x="100012" y="22224"/>
                </a:cubicBezTo>
                <a:cubicBezTo>
                  <a:pt x="100012" y="19660"/>
                  <a:pt x="101844" y="17462"/>
                  <a:pt x="104408" y="17462"/>
                </a:cubicBezTo>
                <a:close/>
                <a:moveTo>
                  <a:pt x="87838" y="9014"/>
                </a:moveTo>
                <a:lnTo>
                  <a:pt x="73438" y="47595"/>
                </a:lnTo>
                <a:lnTo>
                  <a:pt x="149396" y="47595"/>
                </a:lnTo>
                <a:lnTo>
                  <a:pt x="134996" y="9014"/>
                </a:lnTo>
                <a:lnTo>
                  <a:pt x="87838" y="9014"/>
                </a:lnTo>
                <a:close/>
                <a:moveTo>
                  <a:pt x="84958" y="0"/>
                </a:moveTo>
                <a:lnTo>
                  <a:pt x="137876" y="0"/>
                </a:lnTo>
                <a:cubicBezTo>
                  <a:pt x="139676" y="0"/>
                  <a:pt x="141476" y="1081"/>
                  <a:pt x="142196" y="2884"/>
                </a:cubicBezTo>
                <a:lnTo>
                  <a:pt x="158756" y="47595"/>
                </a:lnTo>
                <a:lnTo>
                  <a:pt x="159476" y="47595"/>
                </a:lnTo>
                <a:cubicBezTo>
                  <a:pt x="170995" y="47595"/>
                  <a:pt x="181435" y="53003"/>
                  <a:pt x="187915" y="62739"/>
                </a:cubicBezTo>
                <a:lnTo>
                  <a:pt x="231114" y="126920"/>
                </a:lnTo>
                <a:lnTo>
                  <a:pt x="280072" y="130165"/>
                </a:lnTo>
                <a:cubicBezTo>
                  <a:pt x="283312" y="130525"/>
                  <a:pt x="286552" y="131968"/>
                  <a:pt x="288352" y="134852"/>
                </a:cubicBezTo>
                <a:cubicBezTo>
                  <a:pt x="289792" y="137737"/>
                  <a:pt x="290152" y="141343"/>
                  <a:pt x="289072" y="144227"/>
                </a:cubicBezTo>
                <a:lnTo>
                  <a:pt x="271433" y="188577"/>
                </a:lnTo>
                <a:cubicBezTo>
                  <a:pt x="268913" y="194707"/>
                  <a:pt x="263153" y="198673"/>
                  <a:pt x="256313" y="198673"/>
                </a:cubicBezTo>
                <a:lnTo>
                  <a:pt x="244793" y="198673"/>
                </a:lnTo>
                <a:cubicBezTo>
                  <a:pt x="242633" y="215620"/>
                  <a:pt x="228234" y="228240"/>
                  <a:pt x="210954" y="228240"/>
                </a:cubicBezTo>
                <a:cubicBezTo>
                  <a:pt x="193675" y="228240"/>
                  <a:pt x="179635" y="215620"/>
                  <a:pt x="177115" y="198673"/>
                </a:cubicBezTo>
                <a:lnTo>
                  <a:pt x="102597" y="198673"/>
                </a:lnTo>
                <a:cubicBezTo>
                  <a:pt x="100437" y="215620"/>
                  <a:pt x="86038" y="228240"/>
                  <a:pt x="68758" y="228240"/>
                </a:cubicBezTo>
                <a:cubicBezTo>
                  <a:pt x="51478" y="228240"/>
                  <a:pt x="37439" y="215620"/>
                  <a:pt x="34919" y="198673"/>
                </a:cubicBezTo>
                <a:lnTo>
                  <a:pt x="25559" y="198673"/>
                </a:lnTo>
                <a:cubicBezTo>
                  <a:pt x="17639" y="198673"/>
                  <a:pt x="10800" y="193265"/>
                  <a:pt x="9360" y="184972"/>
                </a:cubicBezTo>
                <a:lnTo>
                  <a:pt x="360" y="125117"/>
                </a:lnTo>
                <a:cubicBezTo>
                  <a:pt x="0" y="122232"/>
                  <a:pt x="1080" y="118987"/>
                  <a:pt x="2880" y="116463"/>
                </a:cubicBezTo>
                <a:cubicBezTo>
                  <a:pt x="5040" y="114300"/>
                  <a:pt x="8280" y="112857"/>
                  <a:pt x="11160" y="113218"/>
                </a:cubicBezTo>
                <a:lnTo>
                  <a:pt x="24479" y="113939"/>
                </a:lnTo>
                <a:lnTo>
                  <a:pt x="50038" y="57330"/>
                </a:lnTo>
                <a:cubicBezTo>
                  <a:pt x="52198" y="51561"/>
                  <a:pt x="57598" y="47955"/>
                  <a:pt x="63718" y="47595"/>
                </a:cubicBezTo>
                <a:lnTo>
                  <a:pt x="80638" y="2884"/>
                </a:lnTo>
                <a:cubicBezTo>
                  <a:pt x="81358" y="1081"/>
                  <a:pt x="82798" y="0"/>
                  <a:pt x="84958" y="0"/>
                </a:cubicBezTo>
                <a:close/>
              </a:path>
            </a:pathLst>
          </a:custGeom>
          <a:solidFill>
            <a:schemeClr val="accent3"/>
          </a:solidFill>
          <a:ln>
            <a:noFill/>
          </a:ln>
          <a:effectLst/>
        </p:spPr>
        <p:txBody>
          <a:bodyPr anchor="ctr"/>
          <a:lstStyle/>
          <a:p>
            <a:endParaRPr lang="en-US" sz="900" dirty="0">
              <a:latin typeface="Montserrat Light" pitchFamily="2" charset="77"/>
            </a:endParaRPr>
          </a:p>
        </p:txBody>
      </p:sp>
      <p:sp>
        <p:nvSpPr>
          <p:cNvPr id="20" name="Freeform 1002">
            <a:extLst>
              <a:ext uri="{FF2B5EF4-FFF2-40B4-BE49-F238E27FC236}">
                <a16:creationId xmlns:a16="http://schemas.microsoft.com/office/drawing/2014/main" id="{FCAB0351-D77E-6C4F-80BE-CCF6CA013CD0}"/>
              </a:ext>
            </a:extLst>
          </p:cNvPr>
          <p:cNvSpPr>
            <a:spLocks noChangeArrowheads="1"/>
          </p:cNvSpPr>
          <p:nvPr/>
        </p:nvSpPr>
        <p:spPr bwMode="auto">
          <a:xfrm>
            <a:off x="6771479" y="5650613"/>
            <a:ext cx="483833" cy="483833"/>
          </a:xfrm>
          <a:custGeom>
            <a:avLst/>
            <a:gdLst>
              <a:gd name="T0" fmla="*/ 170907 w 293328"/>
              <a:gd name="T1" fmla="*/ 266376 h 293327"/>
              <a:gd name="T2" fmla="*/ 150144 w 293328"/>
              <a:gd name="T3" fmla="*/ 271169 h 293327"/>
              <a:gd name="T4" fmla="*/ 247592 w 293328"/>
              <a:gd name="T5" fmla="*/ 257161 h 293327"/>
              <a:gd name="T6" fmla="*/ 215631 w 293328"/>
              <a:gd name="T7" fmla="*/ 261761 h 293327"/>
              <a:gd name="T8" fmla="*/ 175700 w 293328"/>
              <a:gd name="T9" fmla="*/ 247209 h 293327"/>
              <a:gd name="T10" fmla="*/ 154567 w 293328"/>
              <a:gd name="T11" fmla="*/ 242417 h 293327"/>
              <a:gd name="T12" fmla="*/ 220408 w 293328"/>
              <a:gd name="T13" fmla="*/ 226813 h 293327"/>
              <a:gd name="T14" fmla="*/ 220408 w 293328"/>
              <a:gd name="T15" fmla="*/ 236029 h 293327"/>
              <a:gd name="T16" fmla="*/ 180124 w 293328"/>
              <a:gd name="T17" fmla="*/ 218828 h 293327"/>
              <a:gd name="T18" fmla="*/ 150144 w 293328"/>
              <a:gd name="T19" fmla="*/ 214035 h 293327"/>
              <a:gd name="T20" fmla="*/ 150144 w 293328"/>
              <a:gd name="T21" fmla="*/ 214035 h 293327"/>
              <a:gd name="T22" fmla="*/ 247592 w 293328"/>
              <a:gd name="T23" fmla="*/ 205681 h 293327"/>
              <a:gd name="T24" fmla="*/ 175700 w 293328"/>
              <a:gd name="T25" fmla="*/ 190075 h 293327"/>
              <a:gd name="T26" fmla="*/ 175700 w 293328"/>
              <a:gd name="T27" fmla="*/ 190075 h 293327"/>
              <a:gd name="T28" fmla="*/ 145352 w 293328"/>
              <a:gd name="T29" fmla="*/ 194675 h 293327"/>
              <a:gd name="T30" fmla="*/ 252001 w 293328"/>
              <a:gd name="T31" fmla="*/ 170540 h 293327"/>
              <a:gd name="T32" fmla="*/ 220408 w 293328"/>
              <a:gd name="T33" fmla="*/ 166117 h 293327"/>
              <a:gd name="T34" fmla="*/ 170907 w 293328"/>
              <a:gd name="T35" fmla="*/ 170540 h 293327"/>
              <a:gd name="T36" fmla="*/ 150144 w 293328"/>
              <a:gd name="T37" fmla="*/ 175332 h 293327"/>
              <a:gd name="T38" fmla="*/ 180124 w 293328"/>
              <a:gd name="T39" fmla="*/ 148178 h 293327"/>
              <a:gd name="T40" fmla="*/ 150144 w 293328"/>
              <a:gd name="T41" fmla="*/ 143755 h 293327"/>
              <a:gd name="T42" fmla="*/ 150144 w 293328"/>
              <a:gd name="T43" fmla="*/ 143755 h 293327"/>
              <a:gd name="T44" fmla="*/ 247592 w 293328"/>
              <a:gd name="T45" fmla="*/ 146581 h 293327"/>
              <a:gd name="T46" fmla="*/ 175700 w 293328"/>
              <a:gd name="T47" fmla="*/ 119794 h 293327"/>
              <a:gd name="T48" fmla="*/ 175700 w 293328"/>
              <a:gd name="T49" fmla="*/ 119794 h 293327"/>
              <a:gd name="T50" fmla="*/ 145352 w 293328"/>
              <a:gd name="T51" fmla="*/ 124587 h 293327"/>
              <a:gd name="T52" fmla="*/ 175700 w 293328"/>
              <a:gd name="T53" fmla="*/ 105051 h 293327"/>
              <a:gd name="T54" fmla="*/ 154567 w 293328"/>
              <a:gd name="T55" fmla="*/ 100630 h 293327"/>
              <a:gd name="T56" fmla="*/ 97242 w 293328"/>
              <a:gd name="T57" fmla="*/ 23957 h 293327"/>
              <a:gd name="T58" fmla="*/ 92641 w 293328"/>
              <a:gd name="T59" fmla="*/ 266477 h 293327"/>
              <a:gd name="T60" fmla="*/ 74688 w 293328"/>
              <a:gd name="T61" fmla="*/ 28657 h 293327"/>
              <a:gd name="T62" fmla="*/ 65488 w 293328"/>
              <a:gd name="T63" fmla="*/ 28657 h 293327"/>
              <a:gd name="T64" fmla="*/ 49132 w 293328"/>
              <a:gd name="T65" fmla="*/ 266477 h 293327"/>
              <a:gd name="T66" fmla="*/ 44532 w 293328"/>
              <a:gd name="T67" fmla="*/ 23957 h 293327"/>
              <a:gd name="T68" fmla="*/ 193250 w 293328"/>
              <a:gd name="T69" fmla="*/ 39521 h 293327"/>
              <a:gd name="T70" fmla="*/ 217542 w 293328"/>
              <a:gd name="T71" fmla="*/ 58374 h 293327"/>
              <a:gd name="T72" fmla="*/ 261413 w 293328"/>
              <a:gd name="T73" fmla="*/ 75778 h 293327"/>
              <a:gd name="T74" fmla="*/ 261051 w 293328"/>
              <a:gd name="T75" fmla="*/ 43873 h 293327"/>
              <a:gd name="T76" fmla="*/ 240747 w 293328"/>
              <a:gd name="T77" fmla="*/ 32269 h 293327"/>
              <a:gd name="T78" fmla="*/ 20665 w 293328"/>
              <a:gd name="T79" fmla="*/ 286431 h 293327"/>
              <a:gd name="T80" fmla="*/ 4349 w 293328"/>
              <a:gd name="T81" fmla="*/ 0 h 293327"/>
              <a:gd name="T82" fmla="*/ 127988 w 293328"/>
              <a:gd name="T83" fmla="*/ 8703 h 293327"/>
              <a:gd name="T84" fmla="*/ 141402 w 293328"/>
              <a:gd name="T85" fmla="*/ 62726 h 293327"/>
              <a:gd name="T86" fmla="*/ 185274 w 293328"/>
              <a:gd name="T87" fmla="*/ 31181 h 293327"/>
              <a:gd name="T88" fmla="*/ 271202 w 293328"/>
              <a:gd name="T89" fmla="*/ 38795 h 293327"/>
              <a:gd name="T90" fmla="*/ 205940 w 293328"/>
              <a:gd name="T91" fmla="*/ 84479 h 293327"/>
              <a:gd name="T92" fmla="*/ 219356 w 293328"/>
              <a:gd name="T93" fmla="*/ 116385 h 293327"/>
              <a:gd name="T94" fmla="*/ 295132 w 293328"/>
              <a:gd name="T95" fmla="*/ 112036 h 293327"/>
              <a:gd name="T96" fmla="*/ 290782 w 293328"/>
              <a:gd name="T97" fmla="*/ 286431 h 293327"/>
              <a:gd name="T98" fmla="*/ 0 w 293328"/>
              <a:gd name="T99" fmla="*/ 290783 h 293327"/>
              <a:gd name="T100" fmla="*/ 4349 w 293328"/>
              <a:gd name="T101" fmla="*/ 8703 h 2933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3328" h="293327">
                <a:moveTo>
                  <a:pt x="174626" y="260350"/>
                </a:moveTo>
                <a:cubicBezTo>
                  <a:pt x="177190" y="260350"/>
                  <a:pt x="179022" y="262182"/>
                  <a:pt x="179022" y="264746"/>
                </a:cubicBezTo>
                <a:cubicBezTo>
                  <a:pt x="179022" y="267311"/>
                  <a:pt x="177190" y="269509"/>
                  <a:pt x="174626" y="269509"/>
                </a:cubicBezTo>
                <a:cubicBezTo>
                  <a:pt x="172061" y="269509"/>
                  <a:pt x="169863" y="267311"/>
                  <a:pt x="169863" y="264746"/>
                </a:cubicBezTo>
                <a:cubicBezTo>
                  <a:pt x="169863" y="262182"/>
                  <a:pt x="172061" y="260350"/>
                  <a:pt x="174626" y="260350"/>
                </a:cubicBezTo>
                <a:close/>
                <a:moveTo>
                  <a:pt x="149226" y="260350"/>
                </a:moveTo>
                <a:cubicBezTo>
                  <a:pt x="151424" y="260350"/>
                  <a:pt x="153622" y="262182"/>
                  <a:pt x="153622" y="264746"/>
                </a:cubicBezTo>
                <a:cubicBezTo>
                  <a:pt x="153622" y="267311"/>
                  <a:pt x="151424" y="269509"/>
                  <a:pt x="149226" y="269509"/>
                </a:cubicBezTo>
                <a:cubicBezTo>
                  <a:pt x="146661" y="269509"/>
                  <a:pt x="144463" y="267311"/>
                  <a:pt x="144463" y="264746"/>
                </a:cubicBezTo>
                <a:cubicBezTo>
                  <a:pt x="144463" y="262182"/>
                  <a:pt x="146661" y="260350"/>
                  <a:pt x="149226" y="260350"/>
                </a:cubicBezTo>
                <a:close/>
                <a:moveTo>
                  <a:pt x="219060" y="255587"/>
                </a:moveTo>
                <a:lnTo>
                  <a:pt x="246079" y="255587"/>
                </a:lnTo>
                <a:cubicBezTo>
                  <a:pt x="248269" y="255587"/>
                  <a:pt x="250460" y="257492"/>
                  <a:pt x="250460" y="260159"/>
                </a:cubicBezTo>
                <a:cubicBezTo>
                  <a:pt x="250460" y="262826"/>
                  <a:pt x="248269" y="264731"/>
                  <a:pt x="246079" y="264731"/>
                </a:cubicBezTo>
                <a:lnTo>
                  <a:pt x="219060" y="264731"/>
                </a:lnTo>
                <a:cubicBezTo>
                  <a:pt x="216504" y="264731"/>
                  <a:pt x="214313" y="262826"/>
                  <a:pt x="214313" y="260159"/>
                </a:cubicBezTo>
                <a:cubicBezTo>
                  <a:pt x="214313" y="257492"/>
                  <a:pt x="216504" y="255587"/>
                  <a:pt x="219060" y="255587"/>
                </a:cubicBezTo>
                <a:close/>
                <a:moveTo>
                  <a:pt x="174626" y="236537"/>
                </a:moveTo>
                <a:cubicBezTo>
                  <a:pt x="177190" y="236537"/>
                  <a:pt x="179022" y="238369"/>
                  <a:pt x="179022" y="240933"/>
                </a:cubicBezTo>
                <a:cubicBezTo>
                  <a:pt x="179022" y="243498"/>
                  <a:pt x="177190" y="245696"/>
                  <a:pt x="174626" y="245696"/>
                </a:cubicBezTo>
                <a:cubicBezTo>
                  <a:pt x="172061" y="245696"/>
                  <a:pt x="169863" y="243498"/>
                  <a:pt x="169863" y="240933"/>
                </a:cubicBezTo>
                <a:cubicBezTo>
                  <a:pt x="169863" y="238369"/>
                  <a:pt x="172061" y="236537"/>
                  <a:pt x="174626" y="236537"/>
                </a:cubicBezTo>
                <a:close/>
                <a:moveTo>
                  <a:pt x="149226" y="236537"/>
                </a:moveTo>
                <a:cubicBezTo>
                  <a:pt x="151424" y="236537"/>
                  <a:pt x="153622" y="238369"/>
                  <a:pt x="153622" y="240933"/>
                </a:cubicBezTo>
                <a:cubicBezTo>
                  <a:pt x="153622" y="243498"/>
                  <a:pt x="151424" y="245696"/>
                  <a:pt x="149226" y="245696"/>
                </a:cubicBezTo>
                <a:cubicBezTo>
                  <a:pt x="146661" y="245696"/>
                  <a:pt x="144463" y="243498"/>
                  <a:pt x="144463" y="240933"/>
                </a:cubicBezTo>
                <a:cubicBezTo>
                  <a:pt x="144463" y="238369"/>
                  <a:pt x="146661" y="236537"/>
                  <a:pt x="149226" y="236537"/>
                </a:cubicBezTo>
                <a:close/>
                <a:moveTo>
                  <a:pt x="219060" y="225425"/>
                </a:moveTo>
                <a:lnTo>
                  <a:pt x="246079" y="225425"/>
                </a:lnTo>
                <a:cubicBezTo>
                  <a:pt x="248269" y="225425"/>
                  <a:pt x="250460" y="227257"/>
                  <a:pt x="250460" y="230188"/>
                </a:cubicBezTo>
                <a:cubicBezTo>
                  <a:pt x="250460" y="232752"/>
                  <a:pt x="248269" y="234584"/>
                  <a:pt x="246079" y="234584"/>
                </a:cubicBezTo>
                <a:lnTo>
                  <a:pt x="219060" y="234584"/>
                </a:lnTo>
                <a:cubicBezTo>
                  <a:pt x="216504" y="234584"/>
                  <a:pt x="214313" y="232752"/>
                  <a:pt x="214313" y="230188"/>
                </a:cubicBezTo>
                <a:cubicBezTo>
                  <a:pt x="214313" y="227257"/>
                  <a:pt x="216504" y="225425"/>
                  <a:pt x="219060" y="225425"/>
                </a:cubicBezTo>
                <a:close/>
                <a:moveTo>
                  <a:pt x="174626" y="212725"/>
                </a:moveTo>
                <a:cubicBezTo>
                  <a:pt x="177190" y="212725"/>
                  <a:pt x="179022" y="214923"/>
                  <a:pt x="179022" y="217488"/>
                </a:cubicBezTo>
                <a:cubicBezTo>
                  <a:pt x="179022" y="219686"/>
                  <a:pt x="177190" y="221884"/>
                  <a:pt x="174626" y="221884"/>
                </a:cubicBezTo>
                <a:cubicBezTo>
                  <a:pt x="172061" y="221884"/>
                  <a:pt x="169863" y="219686"/>
                  <a:pt x="169863" y="217488"/>
                </a:cubicBezTo>
                <a:cubicBezTo>
                  <a:pt x="169863" y="214923"/>
                  <a:pt x="172061" y="212725"/>
                  <a:pt x="174626" y="212725"/>
                </a:cubicBezTo>
                <a:close/>
                <a:moveTo>
                  <a:pt x="149226" y="212725"/>
                </a:moveTo>
                <a:cubicBezTo>
                  <a:pt x="151424" y="212725"/>
                  <a:pt x="153622" y="214923"/>
                  <a:pt x="153622" y="217488"/>
                </a:cubicBezTo>
                <a:cubicBezTo>
                  <a:pt x="153622" y="219686"/>
                  <a:pt x="151424" y="221884"/>
                  <a:pt x="149226" y="221884"/>
                </a:cubicBezTo>
                <a:cubicBezTo>
                  <a:pt x="146661" y="221884"/>
                  <a:pt x="144463" y="219686"/>
                  <a:pt x="144463" y="217488"/>
                </a:cubicBezTo>
                <a:cubicBezTo>
                  <a:pt x="144463" y="214923"/>
                  <a:pt x="146661" y="212725"/>
                  <a:pt x="149226" y="212725"/>
                </a:cubicBezTo>
                <a:close/>
                <a:moveTo>
                  <a:pt x="219060" y="195262"/>
                </a:moveTo>
                <a:lnTo>
                  <a:pt x="246079" y="195262"/>
                </a:lnTo>
                <a:cubicBezTo>
                  <a:pt x="248269" y="195262"/>
                  <a:pt x="250460" y="197094"/>
                  <a:pt x="250460" y="199658"/>
                </a:cubicBezTo>
                <a:cubicBezTo>
                  <a:pt x="250460" y="202223"/>
                  <a:pt x="248269" y="204421"/>
                  <a:pt x="246079" y="204421"/>
                </a:cubicBezTo>
                <a:lnTo>
                  <a:pt x="219060" y="204421"/>
                </a:lnTo>
                <a:cubicBezTo>
                  <a:pt x="216504" y="204421"/>
                  <a:pt x="214313" y="202223"/>
                  <a:pt x="214313" y="199658"/>
                </a:cubicBezTo>
                <a:cubicBezTo>
                  <a:pt x="214313" y="197094"/>
                  <a:pt x="216504" y="195262"/>
                  <a:pt x="219060" y="195262"/>
                </a:cubicBezTo>
                <a:close/>
                <a:moveTo>
                  <a:pt x="174626" y="188912"/>
                </a:moveTo>
                <a:cubicBezTo>
                  <a:pt x="177190" y="188912"/>
                  <a:pt x="179022" y="190817"/>
                  <a:pt x="179022" y="193484"/>
                </a:cubicBezTo>
                <a:cubicBezTo>
                  <a:pt x="179022" y="195770"/>
                  <a:pt x="177190" y="198056"/>
                  <a:pt x="174626" y="198056"/>
                </a:cubicBezTo>
                <a:cubicBezTo>
                  <a:pt x="172061" y="198056"/>
                  <a:pt x="169863" y="195770"/>
                  <a:pt x="169863" y="193484"/>
                </a:cubicBezTo>
                <a:cubicBezTo>
                  <a:pt x="169863" y="190817"/>
                  <a:pt x="172061" y="188912"/>
                  <a:pt x="174626" y="188912"/>
                </a:cubicBezTo>
                <a:close/>
                <a:moveTo>
                  <a:pt x="149226" y="188912"/>
                </a:moveTo>
                <a:cubicBezTo>
                  <a:pt x="151424" y="188912"/>
                  <a:pt x="153622" y="190817"/>
                  <a:pt x="153622" y="193484"/>
                </a:cubicBezTo>
                <a:cubicBezTo>
                  <a:pt x="153622" y="195770"/>
                  <a:pt x="151424" y="198056"/>
                  <a:pt x="149226" y="198056"/>
                </a:cubicBezTo>
                <a:cubicBezTo>
                  <a:pt x="146661" y="198056"/>
                  <a:pt x="144463" y="195770"/>
                  <a:pt x="144463" y="193484"/>
                </a:cubicBezTo>
                <a:cubicBezTo>
                  <a:pt x="144463" y="190817"/>
                  <a:pt x="146661" y="188912"/>
                  <a:pt x="149226" y="188912"/>
                </a:cubicBezTo>
                <a:close/>
                <a:moveTo>
                  <a:pt x="219060" y="165100"/>
                </a:moveTo>
                <a:lnTo>
                  <a:pt x="246079" y="165100"/>
                </a:lnTo>
                <a:cubicBezTo>
                  <a:pt x="248269" y="165100"/>
                  <a:pt x="250460" y="166932"/>
                  <a:pt x="250460" y="169496"/>
                </a:cubicBezTo>
                <a:cubicBezTo>
                  <a:pt x="250460" y="171694"/>
                  <a:pt x="248269" y="174259"/>
                  <a:pt x="246079" y="174259"/>
                </a:cubicBezTo>
                <a:lnTo>
                  <a:pt x="219060" y="174259"/>
                </a:lnTo>
                <a:cubicBezTo>
                  <a:pt x="216504" y="174259"/>
                  <a:pt x="214313" y="171694"/>
                  <a:pt x="214313" y="169496"/>
                </a:cubicBezTo>
                <a:cubicBezTo>
                  <a:pt x="214313" y="166932"/>
                  <a:pt x="216504" y="165100"/>
                  <a:pt x="219060" y="165100"/>
                </a:cubicBezTo>
                <a:close/>
                <a:moveTo>
                  <a:pt x="174626" y="165100"/>
                </a:moveTo>
                <a:cubicBezTo>
                  <a:pt x="177190" y="165100"/>
                  <a:pt x="179022" y="166932"/>
                  <a:pt x="179022" y="169496"/>
                </a:cubicBezTo>
                <a:cubicBezTo>
                  <a:pt x="179022" y="171694"/>
                  <a:pt x="177190" y="174259"/>
                  <a:pt x="174626" y="174259"/>
                </a:cubicBezTo>
                <a:cubicBezTo>
                  <a:pt x="172061" y="174259"/>
                  <a:pt x="169863" y="171694"/>
                  <a:pt x="169863" y="169496"/>
                </a:cubicBezTo>
                <a:cubicBezTo>
                  <a:pt x="169863" y="166932"/>
                  <a:pt x="172061" y="165100"/>
                  <a:pt x="174626" y="165100"/>
                </a:cubicBezTo>
                <a:close/>
                <a:moveTo>
                  <a:pt x="149226" y="165100"/>
                </a:moveTo>
                <a:cubicBezTo>
                  <a:pt x="151424" y="165100"/>
                  <a:pt x="153622" y="166932"/>
                  <a:pt x="153622" y="169496"/>
                </a:cubicBezTo>
                <a:cubicBezTo>
                  <a:pt x="153622" y="171694"/>
                  <a:pt x="151424" y="174259"/>
                  <a:pt x="149226" y="174259"/>
                </a:cubicBezTo>
                <a:cubicBezTo>
                  <a:pt x="146661" y="174259"/>
                  <a:pt x="144463" y="171694"/>
                  <a:pt x="144463" y="169496"/>
                </a:cubicBezTo>
                <a:cubicBezTo>
                  <a:pt x="144463" y="166932"/>
                  <a:pt x="146661" y="165100"/>
                  <a:pt x="149226" y="165100"/>
                </a:cubicBezTo>
                <a:close/>
                <a:moveTo>
                  <a:pt x="174626" y="142875"/>
                </a:moveTo>
                <a:cubicBezTo>
                  <a:pt x="177190" y="142875"/>
                  <a:pt x="179022" y="144707"/>
                  <a:pt x="179022" y="147271"/>
                </a:cubicBezTo>
                <a:cubicBezTo>
                  <a:pt x="179022" y="149836"/>
                  <a:pt x="177190" y="152034"/>
                  <a:pt x="174626" y="152034"/>
                </a:cubicBezTo>
                <a:cubicBezTo>
                  <a:pt x="172061" y="152034"/>
                  <a:pt x="169863" y="149836"/>
                  <a:pt x="169863" y="147271"/>
                </a:cubicBezTo>
                <a:cubicBezTo>
                  <a:pt x="169863" y="144707"/>
                  <a:pt x="172061" y="142875"/>
                  <a:pt x="174626" y="142875"/>
                </a:cubicBezTo>
                <a:close/>
                <a:moveTo>
                  <a:pt x="149226" y="142875"/>
                </a:moveTo>
                <a:cubicBezTo>
                  <a:pt x="151424" y="142875"/>
                  <a:pt x="153622" y="144707"/>
                  <a:pt x="153622" y="147271"/>
                </a:cubicBezTo>
                <a:cubicBezTo>
                  <a:pt x="153622" y="149836"/>
                  <a:pt x="151424" y="152034"/>
                  <a:pt x="149226" y="152034"/>
                </a:cubicBezTo>
                <a:cubicBezTo>
                  <a:pt x="146661" y="152034"/>
                  <a:pt x="144463" y="149836"/>
                  <a:pt x="144463" y="147271"/>
                </a:cubicBezTo>
                <a:cubicBezTo>
                  <a:pt x="144463" y="144707"/>
                  <a:pt x="146661" y="142875"/>
                  <a:pt x="149226" y="142875"/>
                </a:cubicBezTo>
                <a:close/>
                <a:moveTo>
                  <a:pt x="219060" y="136525"/>
                </a:moveTo>
                <a:lnTo>
                  <a:pt x="246079" y="136525"/>
                </a:lnTo>
                <a:cubicBezTo>
                  <a:pt x="248269" y="136525"/>
                  <a:pt x="250460" y="138723"/>
                  <a:pt x="250460" y="141288"/>
                </a:cubicBezTo>
                <a:cubicBezTo>
                  <a:pt x="250460" y="143486"/>
                  <a:pt x="248269" y="145684"/>
                  <a:pt x="246079" y="145684"/>
                </a:cubicBezTo>
                <a:lnTo>
                  <a:pt x="219060" y="145684"/>
                </a:lnTo>
                <a:cubicBezTo>
                  <a:pt x="216504" y="145684"/>
                  <a:pt x="214313" y="143486"/>
                  <a:pt x="214313" y="141288"/>
                </a:cubicBezTo>
                <a:cubicBezTo>
                  <a:pt x="214313" y="138723"/>
                  <a:pt x="216504" y="136525"/>
                  <a:pt x="219060" y="136525"/>
                </a:cubicBezTo>
                <a:close/>
                <a:moveTo>
                  <a:pt x="174626" y="119062"/>
                </a:moveTo>
                <a:cubicBezTo>
                  <a:pt x="177190" y="119062"/>
                  <a:pt x="179022" y="121260"/>
                  <a:pt x="179022" y="123825"/>
                </a:cubicBezTo>
                <a:cubicBezTo>
                  <a:pt x="179022" y="126023"/>
                  <a:pt x="177190" y="128221"/>
                  <a:pt x="174626" y="128221"/>
                </a:cubicBezTo>
                <a:cubicBezTo>
                  <a:pt x="172061" y="128221"/>
                  <a:pt x="169863" y="126023"/>
                  <a:pt x="169863" y="123825"/>
                </a:cubicBezTo>
                <a:cubicBezTo>
                  <a:pt x="169863" y="121260"/>
                  <a:pt x="172061" y="119062"/>
                  <a:pt x="174626" y="119062"/>
                </a:cubicBezTo>
                <a:close/>
                <a:moveTo>
                  <a:pt x="149226" y="119062"/>
                </a:moveTo>
                <a:cubicBezTo>
                  <a:pt x="151424" y="119062"/>
                  <a:pt x="153622" y="121260"/>
                  <a:pt x="153622" y="123825"/>
                </a:cubicBezTo>
                <a:cubicBezTo>
                  <a:pt x="153622" y="126023"/>
                  <a:pt x="151424" y="128221"/>
                  <a:pt x="149226" y="128221"/>
                </a:cubicBezTo>
                <a:cubicBezTo>
                  <a:pt x="146661" y="128221"/>
                  <a:pt x="144463" y="126023"/>
                  <a:pt x="144463" y="123825"/>
                </a:cubicBezTo>
                <a:cubicBezTo>
                  <a:pt x="144463" y="121260"/>
                  <a:pt x="146661" y="119062"/>
                  <a:pt x="149226" y="119062"/>
                </a:cubicBezTo>
                <a:close/>
                <a:moveTo>
                  <a:pt x="174626" y="95250"/>
                </a:moveTo>
                <a:cubicBezTo>
                  <a:pt x="177190" y="95250"/>
                  <a:pt x="179022" y="97448"/>
                  <a:pt x="179022" y="100013"/>
                </a:cubicBezTo>
                <a:cubicBezTo>
                  <a:pt x="179022" y="102211"/>
                  <a:pt x="177190" y="104409"/>
                  <a:pt x="174626" y="104409"/>
                </a:cubicBezTo>
                <a:cubicBezTo>
                  <a:pt x="172061" y="104409"/>
                  <a:pt x="169863" y="102211"/>
                  <a:pt x="169863" y="100013"/>
                </a:cubicBezTo>
                <a:cubicBezTo>
                  <a:pt x="169863" y="97448"/>
                  <a:pt x="172061" y="95250"/>
                  <a:pt x="174626" y="95250"/>
                </a:cubicBezTo>
                <a:close/>
                <a:moveTo>
                  <a:pt x="149226" y="95250"/>
                </a:moveTo>
                <a:cubicBezTo>
                  <a:pt x="151424" y="95250"/>
                  <a:pt x="153622" y="97448"/>
                  <a:pt x="153622" y="100013"/>
                </a:cubicBezTo>
                <a:cubicBezTo>
                  <a:pt x="153622" y="102211"/>
                  <a:pt x="151424" y="104409"/>
                  <a:pt x="149226" y="104409"/>
                </a:cubicBezTo>
                <a:cubicBezTo>
                  <a:pt x="146661" y="104409"/>
                  <a:pt x="144463" y="102211"/>
                  <a:pt x="144463" y="100013"/>
                </a:cubicBezTo>
                <a:cubicBezTo>
                  <a:pt x="144463" y="97448"/>
                  <a:pt x="146661" y="95250"/>
                  <a:pt x="149226" y="95250"/>
                </a:cubicBezTo>
                <a:close/>
                <a:moveTo>
                  <a:pt x="96647" y="23812"/>
                </a:moveTo>
                <a:cubicBezTo>
                  <a:pt x="99314" y="23812"/>
                  <a:pt x="101219" y="25968"/>
                  <a:pt x="101219" y="28482"/>
                </a:cubicBezTo>
                <a:lnTo>
                  <a:pt x="101219" y="264846"/>
                </a:lnTo>
                <a:cubicBezTo>
                  <a:pt x="101219" y="267361"/>
                  <a:pt x="99314" y="269516"/>
                  <a:pt x="96647" y="269516"/>
                </a:cubicBezTo>
                <a:cubicBezTo>
                  <a:pt x="94361" y="269516"/>
                  <a:pt x="92075" y="267361"/>
                  <a:pt x="92075" y="264846"/>
                </a:cubicBezTo>
                <a:lnTo>
                  <a:pt x="92075" y="28482"/>
                </a:lnTo>
                <a:cubicBezTo>
                  <a:pt x="92075" y="25968"/>
                  <a:pt x="94361" y="23812"/>
                  <a:pt x="96647" y="23812"/>
                </a:cubicBezTo>
                <a:close/>
                <a:moveTo>
                  <a:pt x="69660" y="23812"/>
                </a:moveTo>
                <a:cubicBezTo>
                  <a:pt x="72327" y="23812"/>
                  <a:pt x="74232" y="25968"/>
                  <a:pt x="74232" y="28482"/>
                </a:cubicBezTo>
                <a:lnTo>
                  <a:pt x="74232" y="264846"/>
                </a:lnTo>
                <a:cubicBezTo>
                  <a:pt x="74232" y="267361"/>
                  <a:pt x="72327" y="269516"/>
                  <a:pt x="69660" y="269516"/>
                </a:cubicBezTo>
                <a:cubicBezTo>
                  <a:pt x="66993" y="269516"/>
                  <a:pt x="65088" y="267361"/>
                  <a:pt x="65088" y="264846"/>
                </a:cubicBezTo>
                <a:lnTo>
                  <a:pt x="65088" y="28482"/>
                </a:lnTo>
                <a:cubicBezTo>
                  <a:pt x="65088" y="25968"/>
                  <a:pt x="66993" y="23812"/>
                  <a:pt x="69660" y="23812"/>
                </a:cubicBezTo>
                <a:close/>
                <a:moveTo>
                  <a:pt x="44260" y="23812"/>
                </a:moveTo>
                <a:cubicBezTo>
                  <a:pt x="46927" y="23812"/>
                  <a:pt x="48832" y="25968"/>
                  <a:pt x="48832" y="28482"/>
                </a:cubicBezTo>
                <a:lnTo>
                  <a:pt x="48832" y="264846"/>
                </a:lnTo>
                <a:cubicBezTo>
                  <a:pt x="48832" y="267361"/>
                  <a:pt x="46927" y="269516"/>
                  <a:pt x="44260" y="269516"/>
                </a:cubicBezTo>
                <a:cubicBezTo>
                  <a:pt x="41593" y="269516"/>
                  <a:pt x="39688" y="267361"/>
                  <a:pt x="39688" y="264846"/>
                </a:cubicBezTo>
                <a:lnTo>
                  <a:pt x="39688" y="28482"/>
                </a:lnTo>
                <a:cubicBezTo>
                  <a:pt x="39688" y="25968"/>
                  <a:pt x="41593" y="23812"/>
                  <a:pt x="44260" y="23812"/>
                </a:cubicBezTo>
                <a:close/>
                <a:moveTo>
                  <a:pt x="214771" y="9369"/>
                </a:moveTo>
                <a:cubicBezTo>
                  <a:pt x="202519" y="9369"/>
                  <a:pt x="192789" y="19098"/>
                  <a:pt x="192789" y="31351"/>
                </a:cubicBezTo>
                <a:cubicBezTo>
                  <a:pt x="192789" y="32432"/>
                  <a:pt x="193150" y="33873"/>
                  <a:pt x="193510" y="35315"/>
                </a:cubicBezTo>
                <a:cubicBezTo>
                  <a:pt x="193510" y="36756"/>
                  <a:pt x="193150" y="38198"/>
                  <a:pt x="192068" y="39279"/>
                </a:cubicBezTo>
                <a:cubicBezTo>
                  <a:pt x="190987" y="40360"/>
                  <a:pt x="189546" y="40720"/>
                  <a:pt x="188105" y="40360"/>
                </a:cubicBezTo>
                <a:cubicBezTo>
                  <a:pt x="178015" y="38198"/>
                  <a:pt x="169366" y="44684"/>
                  <a:pt x="167204" y="53332"/>
                </a:cubicBezTo>
                <a:lnTo>
                  <a:pt x="211888" y="53332"/>
                </a:lnTo>
                <a:cubicBezTo>
                  <a:pt x="214410" y="53332"/>
                  <a:pt x="216212" y="55494"/>
                  <a:pt x="216212" y="58017"/>
                </a:cubicBezTo>
                <a:cubicBezTo>
                  <a:pt x="216212" y="60179"/>
                  <a:pt x="214410" y="62341"/>
                  <a:pt x="211888" y="62341"/>
                </a:cubicBezTo>
                <a:lnTo>
                  <a:pt x="204681" y="62341"/>
                </a:lnTo>
                <a:lnTo>
                  <a:pt x="204681" y="75314"/>
                </a:lnTo>
                <a:lnTo>
                  <a:pt x="259815" y="75314"/>
                </a:lnTo>
                <a:cubicBezTo>
                  <a:pt x="267022" y="75314"/>
                  <a:pt x="272788" y="69548"/>
                  <a:pt x="272788" y="62702"/>
                </a:cubicBezTo>
                <a:cubicBezTo>
                  <a:pt x="272788" y="56576"/>
                  <a:pt x="268103" y="51170"/>
                  <a:pt x="262337" y="50089"/>
                </a:cubicBezTo>
                <a:cubicBezTo>
                  <a:pt x="260896" y="49729"/>
                  <a:pt x="259815" y="48648"/>
                  <a:pt x="259094" y="47567"/>
                </a:cubicBezTo>
                <a:cubicBezTo>
                  <a:pt x="258734" y="46125"/>
                  <a:pt x="258734" y="44684"/>
                  <a:pt x="259455" y="43603"/>
                </a:cubicBezTo>
                <a:cubicBezTo>
                  <a:pt x="260175" y="42161"/>
                  <a:pt x="260536" y="40360"/>
                  <a:pt x="260536" y="38558"/>
                </a:cubicBezTo>
                <a:cubicBezTo>
                  <a:pt x="260536" y="32792"/>
                  <a:pt x="255851" y="28468"/>
                  <a:pt x="250446" y="28468"/>
                </a:cubicBezTo>
                <a:cubicBezTo>
                  <a:pt x="247923" y="28468"/>
                  <a:pt x="245761" y="29189"/>
                  <a:pt x="243599" y="30991"/>
                </a:cubicBezTo>
                <a:cubicBezTo>
                  <a:pt x="242518" y="32432"/>
                  <a:pt x="240716" y="32432"/>
                  <a:pt x="239275" y="32072"/>
                </a:cubicBezTo>
                <a:cubicBezTo>
                  <a:pt x="237473" y="31351"/>
                  <a:pt x="236392" y="29909"/>
                  <a:pt x="236392" y="28468"/>
                </a:cubicBezTo>
                <a:cubicBezTo>
                  <a:pt x="234951" y="17657"/>
                  <a:pt x="225581" y="9369"/>
                  <a:pt x="214771" y="9369"/>
                </a:cubicBezTo>
                <a:close/>
                <a:moveTo>
                  <a:pt x="20540" y="8648"/>
                </a:moveTo>
                <a:lnTo>
                  <a:pt x="20540" y="284678"/>
                </a:lnTo>
                <a:lnTo>
                  <a:pt x="118556" y="284678"/>
                </a:lnTo>
                <a:lnTo>
                  <a:pt x="118556" y="8648"/>
                </a:lnTo>
                <a:lnTo>
                  <a:pt x="20540" y="8648"/>
                </a:lnTo>
                <a:close/>
                <a:moveTo>
                  <a:pt x="4324" y="0"/>
                </a:moveTo>
                <a:lnTo>
                  <a:pt x="134772" y="0"/>
                </a:lnTo>
                <a:cubicBezTo>
                  <a:pt x="137295" y="0"/>
                  <a:pt x="139097" y="2162"/>
                  <a:pt x="139097" y="4324"/>
                </a:cubicBezTo>
                <a:cubicBezTo>
                  <a:pt x="139097" y="6846"/>
                  <a:pt x="137295" y="8648"/>
                  <a:pt x="134772" y="8648"/>
                </a:cubicBezTo>
                <a:lnTo>
                  <a:pt x="127205" y="8648"/>
                </a:lnTo>
                <a:lnTo>
                  <a:pt x="127205" y="284678"/>
                </a:lnTo>
                <a:lnTo>
                  <a:pt x="195672" y="284678"/>
                </a:lnTo>
                <a:lnTo>
                  <a:pt x="195672" y="62341"/>
                </a:lnTo>
                <a:lnTo>
                  <a:pt x="140538" y="62341"/>
                </a:lnTo>
                <a:cubicBezTo>
                  <a:pt x="138376" y="62341"/>
                  <a:pt x="136214" y="60179"/>
                  <a:pt x="136214" y="58017"/>
                </a:cubicBezTo>
                <a:cubicBezTo>
                  <a:pt x="136214" y="55494"/>
                  <a:pt x="138376" y="53332"/>
                  <a:pt x="140538" y="53332"/>
                </a:cubicBezTo>
                <a:lnTo>
                  <a:pt x="158195" y="53332"/>
                </a:lnTo>
                <a:cubicBezTo>
                  <a:pt x="160357" y="40720"/>
                  <a:pt x="171168" y="31351"/>
                  <a:pt x="184141" y="30991"/>
                </a:cubicBezTo>
                <a:cubicBezTo>
                  <a:pt x="184141" y="14414"/>
                  <a:pt x="197834" y="360"/>
                  <a:pt x="214771" y="360"/>
                </a:cubicBezTo>
                <a:cubicBezTo>
                  <a:pt x="227743" y="360"/>
                  <a:pt x="239275" y="8648"/>
                  <a:pt x="243599" y="20900"/>
                </a:cubicBezTo>
                <a:cubicBezTo>
                  <a:pt x="245761" y="19819"/>
                  <a:pt x="248284" y="19459"/>
                  <a:pt x="250446" y="19459"/>
                </a:cubicBezTo>
                <a:cubicBezTo>
                  <a:pt x="261256" y="19459"/>
                  <a:pt x="269544" y="28108"/>
                  <a:pt x="269544" y="38558"/>
                </a:cubicBezTo>
                <a:cubicBezTo>
                  <a:pt x="269544" y="39999"/>
                  <a:pt x="269184" y="41441"/>
                  <a:pt x="268824" y="42882"/>
                </a:cubicBezTo>
                <a:cubicBezTo>
                  <a:pt x="276391" y="46486"/>
                  <a:pt x="281436" y="54053"/>
                  <a:pt x="281436" y="62702"/>
                </a:cubicBezTo>
                <a:cubicBezTo>
                  <a:pt x="281436" y="74233"/>
                  <a:pt x="271707" y="83962"/>
                  <a:pt x="259815" y="83962"/>
                </a:cubicBezTo>
                <a:lnTo>
                  <a:pt x="204681" y="83962"/>
                </a:lnTo>
                <a:lnTo>
                  <a:pt x="204681" y="284678"/>
                </a:lnTo>
                <a:lnTo>
                  <a:pt x="272788" y="284678"/>
                </a:lnTo>
                <a:lnTo>
                  <a:pt x="272788" y="115673"/>
                </a:lnTo>
                <a:lnTo>
                  <a:pt x="218014" y="115673"/>
                </a:lnTo>
                <a:cubicBezTo>
                  <a:pt x="215491" y="115673"/>
                  <a:pt x="213329" y="113511"/>
                  <a:pt x="213329" y="111349"/>
                </a:cubicBezTo>
                <a:cubicBezTo>
                  <a:pt x="213329" y="108827"/>
                  <a:pt x="215491" y="106664"/>
                  <a:pt x="218014" y="106664"/>
                </a:cubicBezTo>
                <a:lnTo>
                  <a:pt x="289004" y="106664"/>
                </a:lnTo>
                <a:cubicBezTo>
                  <a:pt x="291526" y="106664"/>
                  <a:pt x="293328" y="108827"/>
                  <a:pt x="293328" y="111349"/>
                </a:cubicBezTo>
                <a:cubicBezTo>
                  <a:pt x="293328" y="113511"/>
                  <a:pt x="291526" y="115673"/>
                  <a:pt x="289004" y="115673"/>
                </a:cubicBezTo>
                <a:lnTo>
                  <a:pt x="281436" y="115673"/>
                </a:lnTo>
                <a:lnTo>
                  <a:pt x="281436" y="284678"/>
                </a:lnTo>
                <a:lnTo>
                  <a:pt x="289004" y="284678"/>
                </a:lnTo>
                <a:cubicBezTo>
                  <a:pt x="291526" y="284678"/>
                  <a:pt x="293328" y="286480"/>
                  <a:pt x="293328" y="289003"/>
                </a:cubicBezTo>
                <a:cubicBezTo>
                  <a:pt x="293328" y="291525"/>
                  <a:pt x="291526" y="293327"/>
                  <a:pt x="289004" y="293327"/>
                </a:cubicBezTo>
                <a:lnTo>
                  <a:pt x="4324" y="293327"/>
                </a:lnTo>
                <a:cubicBezTo>
                  <a:pt x="2162" y="293327"/>
                  <a:pt x="0" y="291525"/>
                  <a:pt x="0" y="289003"/>
                </a:cubicBezTo>
                <a:cubicBezTo>
                  <a:pt x="0" y="286480"/>
                  <a:pt x="2162" y="284678"/>
                  <a:pt x="4324" y="284678"/>
                </a:cubicBezTo>
                <a:lnTo>
                  <a:pt x="11892" y="284678"/>
                </a:lnTo>
                <a:lnTo>
                  <a:pt x="11892" y="8648"/>
                </a:lnTo>
                <a:lnTo>
                  <a:pt x="4324" y="8648"/>
                </a:lnTo>
                <a:cubicBezTo>
                  <a:pt x="2162" y="8648"/>
                  <a:pt x="0" y="6846"/>
                  <a:pt x="0" y="4324"/>
                </a:cubicBezTo>
                <a:cubicBezTo>
                  <a:pt x="0" y="2162"/>
                  <a:pt x="2162" y="0"/>
                  <a:pt x="4324" y="0"/>
                </a:cubicBezTo>
                <a:close/>
              </a:path>
            </a:pathLst>
          </a:custGeom>
          <a:solidFill>
            <a:schemeClr val="accent4"/>
          </a:solidFill>
          <a:ln>
            <a:noFill/>
          </a:ln>
          <a:effectLst/>
        </p:spPr>
        <p:txBody>
          <a:bodyPr anchor="ctr"/>
          <a:lstStyle/>
          <a:p>
            <a:endParaRPr lang="en-US" sz="900" dirty="0">
              <a:latin typeface="Montserrat Light" pitchFamily="2" charset="77"/>
            </a:endParaRPr>
          </a:p>
        </p:txBody>
      </p:sp>
      <p:sp>
        <p:nvSpPr>
          <p:cNvPr id="3" name="Picture Placeholder 2">
            <a:extLst>
              <a:ext uri="{FF2B5EF4-FFF2-40B4-BE49-F238E27FC236}">
                <a16:creationId xmlns:a16="http://schemas.microsoft.com/office/drawing/2014/main" id="{A1882911-2AB7-8D41-9284-824B9235BBD3}"/>
              </a:ext>
            </a:extLst>
          </p:cNvPr>
          <p:cNvSpPr>
            <a:spLocks noGrp="1"/>
          </p:cNvSpPr>
          <p:nvPr>
            <p:ph type="pic" sz="quarter" idx="10"/>
          </p:nvPr>
        </p:nvSpPr>
        <p:spPr>
          <a:solidFill>
            <a:schemeClr val="bg1">
              <a:lumMod val="95000"/>
            </a:schemeClr>
          </a:solidFill>
        </p:spPr>
        <p:txBody>
          <a:bodyPr/>
          <a:lstStyle/>
          <a:p>
            <a:endParaRPr lang="es-CO"/>
          </a:p>
        </p:txBody>
      </p:sp>
    </p:spTree>
    <p:extLst>
      <p:ext uri="{BB962C8B-B14F-4D97-AF65-F5344CB8AC3E}">
        <p14:creationId xmlns:p14="http://schemas.microsoft.com/office/powerpoint/2010/main" val="939262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63">
            <a:extLst>
              <a:ext uri="{FF2B5EF4-FFF2-40B4-BE49-F238E27FC236}">
                <a16:creationId xmlns:a16="http://schemas.microsoft.com/office/drawing/2014/main" id="{A0BD95C1-2A51-54EC-E7AB-1E2C9B46A78A}"/>
              </a:ext>
            </a:extLst>
          </p:cNvPr>
          <p:cNvSpPr/>
          <p:nvPr/>
        </p:nvSpPr>
        <p:spPr>
          <a:xfrm rot="9008567">
            <a:off x="6788207" y="701580"/>
            <a:ext cx="1140432" cy="1447371"/>
          </a:xfrm>
          <a:custGeom>
            <a:avLst/>
            <a:gdLst>
              <a:gd name="connsiteX0" fmla="*/ 570216 w 1140432"/>
              <a:gd name="connsiteY0" fmla="*/ 1447371 h 1447371"/>
              <a:gd name="connsiteX1" fmla="*/ 0 w 1140432"/>
              <a:gd name="connsiteY1" fmla="*/ 877155 h 1447371"/>
              <a:gd name="connsiteX2" fmla="*/ 348262 w 1140432"/>
              <a:gd name="connsiteY2" fmla="*/ 351749 h 1447371"/>
              <a:gd name="connsiteX3" fmla="*/ 351346 w 1140432"/>
              <a:gd name="connsiteY3" fmla="*/ 350792 h 1447371"/>
              <a:gd name="connsiteX4" fmla="*/ 554806 w 1140432"/>
              <a:gd name="connsiteY4" fmla="*/ 0 h 1447371"/>
              <a:gd name="connsiteX5" fmla="*/ 751498 w 1140432"/>
              <a:gd name="connsiteY5" fmla="*/ 339124 h 1447371"/>
              <a:gd name="connsiteX6" fmla="*/ 792170 w 1140432"/>
              <a:gd name="connsiteY6" fmla="*/ 351749 h 1447371"/>
              <a:gd name="connsiteX7" fmla="*/ 1140432 w 1140432"/>
              <a:gd name="connsiteY7" fmla="*/ 877155 h 1447371"/>
              <a:gd name="connsiteX8" fmla="*/ 570216 w 1140432"/>
              <a:gd name="connsiteY8" fmla="*/ 1447371 h 14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0432" h="1447371">
                <a:moveTo>
                  <a:pt x="570216" y="1447371"/>
                </a:moveTo>
                <a:cubicBezTo>
                  <a:pt x="255294" y="1447371"/>
                  <a:pt x="0" y="1192077"/>
                  <a:pt x="0" y="877155"/>
                </a:cubicBezTo>
                <a:cubicBezTo>
                  <a:pt x="0" y="640964"/>
                  <a:pt x="143603" y="438313"/>
                  <a:pt x="348262" y="351749"/>
                </a:cubicBezTo>
                <a:lnTo>
                  <a:pt x="351346" y="350792"/>
                </a:lnTo>
                <a:lnTo>
                  <a:pt x="554806" y="0"/>
                </a:lnTo>
                <a:lnTo>
                  <a:pt x="751498" y="339124"/>
                </a:lnTo>
                <a:lnTo>
                  <a:pt x="792170" y="351749"/>
                </a:lnTo>
                <a:cubicBezTo>
                  <a:pt x="996829" y="438313"/>
                  <a:pt x="1140432" y="640964"/>
                  <a:pt x="1140432" y="877155"/>
                </a:cubicBezTo>
                <a:cubicBezTo>
                  <a:pt x="1140432" y="1192077"/>
                  <a:pt x="885138" y="1447371"/>
                  <a:pt x="570216" y="144737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4B53F526-3F71-E4B5-2779-79F245521E75}"/>
              </a:ext>
            </a:extLst>
          </p:cNvPr>
          <p:cNvSpPr/>
          <p:nvPr/>
        </p:nvSpPr>
        <p:spPr>
          <a:xfrm rot="12600000">
            <a:off x="8657798" y="701912"/>
            <a:ext cx="1140432" cy="1447371"/>
          </a:xfrm>
          <a:custGeom>
            <a:avLst/>
            <a:gdLst>
              <a:gd name="connsiteX0" fmla="*/ 570216 w 1140432"/>
              <a:gd name="connsiteY0" fmla="*/ 1447371 h 1447371"/>
              <a:gd name="connsiteX1" fmla="*/ 0 w 1140432"/>
              <a:gd name="connsiteY1" fmla="*/ 877155 h 1447371"/>
              <a:gd name="connsiteX2" fmla="*/ 348262 w 1140432"/>
              <a:gd name="connsiteY2" fmla="*/ 351749 h 1447371"/>
              <a:gd name="connsiteX3" fmla="*/ 351346 w 1140432"/>
              <a:gd name="connsiteY3" fmla="*/ 350792 h 1447371"/>
              <a:gd name="connsiteX4" fmla="*/ 554806 w 1140432"/>
              <a:gd name="connsiteY4" fmla="*/ 0 h 1447371"/>
              <a:gd name="connsiteX5" fmla="*/ 751498 w 1140432"/>
              <a:gd name="connsiteY5" fmla="*/ 339124 h 1447371"/>
              <a:gd name="connsiteX6" fmla="*/ 792170 w 1140432"/>
              <a:gd name="connsiteY6" fmla="*/ 351749 h 1447371"/>
              <a:gd name="connsiteX7" fmla="*/ 1140432 w 1140432"/>
              <a:gd name="connsiteY7" fmla="*/ 877155 h 1447371"/>
              <a:gd name="connsiteX8" fmla="*/ 570216 w 1140432"/>
              <a:gd name="connsiteY8" fmla="*/ 1447371 h 14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0432" h="1447371">
                <a:moveTo>
                  <a:pt x="570216" y="1447371"/>
                </a:moveTo>
                <a:cubicBezTo>
                  <a:pt x="255294" y="1447371"/>
                  <a:pt x="0" y="1192077"/>
                  <a:pt x="0" y="877155"/>
                </a:cubicBezTo>
                <a:cubicBezTo>
                  <a:pt x="0" y="640964"/>
                  <a:pt x="143603" y="438313"/>
                  <a:pt x="348262" y="351749"/>
                </a:cubicBezTo>
                <a:lnTo>
                  <a:pt x="351346" y="350792"/>
                </a:lnTo>
                <a:lnTo>
                  <a:pt x="554806" y="0"/>
                </a:lnTo>
                <a:lnTo>
                  <a:pt x="751498" y="339124"/>
                </a:lnTo>
                <a:lnTo>
                  <a:pt x="792170" y="351749"/>
                </a:lnTo>
                <a:cubicBezTo>
                  <a:pt x="996829" y="438313"/>
                  <a:pt x="1140432" y="640964"/>
                  <a:pt x="1140432" y="877155"/>
                </a:cubicBezTo>
                <a:cubicBezTo>
                  <a:pt x="1140432" y="1192077"/>
                  <a:pt x="885138" y="1447371"/>
                  <a:pt x="570216" y="144737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65">
            <a:extLst>
              <a:ext uri="{FF2B5EF4-FFF2-40B4-BE49-F238E27FC236}">
                <a16:creationId xmlns:a16="http://schemas.microsoft.com/office/drawing/2014/main" id="{E7C0428D-2E04-9394-530B-A816A9A71430}"/>
              </a:ext>
            </a:extLst>
          </p:cNvPr>
          <p:cNvSpPr/>
          <p:nvPr/>
        </p:nvSpPr>
        <p:spPr>
          <a:xfrm rot="14949372">
            <a:off x="9672578" y="1784287"/>
            <a:ext cx="1140432" cy="1447371"/>
          </a:xfrm>
          <a:custGeom>
            <a:avLst/>
            <a:gdLst>
              <a:gd name="connsiteX0" fmla="*/ 570216 w 1140432"/>
              <a:gd name="connsiteY0" fmla="*/ 1447371 h 1447371"/>
              <a:gd name="connsiteX1" fmla="*/ 0 w 1140432"/>
              <a:gd name="connsiteY1" fmla="*/ 877155 h 1447371"/>
              <a:gd name="connsiteX2" fmla="*/ 348262 w 1140432"/>
              <a:gd name="connsiteY2" fmla="*/ 351749 h 1447371"/>
              <a:gd name="connsiteX3" fmla="*/ 351346 w 1140432"/>
              <a:gd name="connsiteY3" fmla="*/ 350792 h 1447371"/>
              <a:gd name="connsiteX4" fmla="*/ 554806 w 1140432"/>
              <a:gd name="connsiteY4" fmla="*/ 0 h 1447371"/>
              <a:gd name="connsiteX5" fmla="*/ 751498 w 1140432"/>
              <a:gd name="connsiteY5" fmla="*/ 339124 h 1447371"/>
              <a:gd name="connsiteX6" fmla="*/ 792170 w 1140432"/>
              <a:gd name="connsiteY6" fmla="*/ 351749 h 1447371"/>
              <a:gd name="connsiteX7" fmla="*/ 1140432 w 1140432"/>
              <a:gd name="connsiteY7" fmla="*/ 877155 h 1447371"/>
              <a:gd name="connsiteX8" fmla="*/ 570216 w 1140432"/>
              <a:gd name="connsiteY8" fmla="*/ 1447371 h 14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0432" h="1447371">
                <a:moveTo>
                  <a:pt x="570216" y="1447371"/>
                </a:moveTo>
                <a:cubicBezTo>
                  <a:pt x="255294" y="1447371"/>
                  <a:pt x="0" y="1192077"/>
                  <a:pt x="0" y="877155"/>
                </a:cubicBezTo>
                <a:cubicBezTo>
                  <a:pt x="0" y="640964"/>
                  <a:pt x="143603" y="438313"/>
                  <a:pt x="348262" y="351749"/>
                </a:cubicBezTo>
                <a:lnTo>
                  <a:pt x="351346" y="350792"/>
                </a:lnTo>
                <a:lnTo>
                  <a:pt x="554806" y="0"/>
                </a:lnTo>
                <a:lnTo>
                  <a:pt x="751498" y="339124"/>
                </a:lnTo>
                <a:lnTo>
                  <a:pt x="792170" y="351749"/>
                </a:lnTo>
                <a:cubicBezTo>
                  <a:pt x="996829" y="438313"/>
                  <a:pt x="1140432" y="640964"/>
                  <a:pt x="1140432" y="877155"/>
                </a:cubicBezTo>
                <a:cubicBezTo>
                  <a:pt x="1140432" y="1192077"/>
                  <a:pt x="885138" y="1447371"/>
                  <a:pt x="570216" y="1447371"/>
                </a:cubicBezTo>
                <a:close/>
              </a:path>
            </a:pathLst>
          </a:custGeom>
          <a:solidFill>
            <a:srgbClr val="F6C2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67">
            <a:extLst>
              <a:ext uri="{FF2B5EF4-FFF2-40B4-BE49-F238E27FC236}">
                <a16:creationId xmlns:a16="http://schemas.microsoft.com/office/drawing/2014/main" id="{E36B4E82-CDBD-406D-ADBB-BFA424CED591}"/>
              </a:ext>
            </a:extLst>
          </p:cNvPr>
          <p:cNvSpPr/>
          <p:nvPr/>
        </p:nvSpPr>
        <p:spPr>
          <a:xfrm rot="6650628" flipH="1">
            <a:off x="5717028" y="1784287"/>
            <a:ext cx="1140432" cy="1447371"/>
          </a:xfrm>
          <a:custGeom>
            <a:avLst/>
            <a:gdLst>
              <a:gd name="connsiteX0" fmla="*/ 570216 w 1140432"/>
              <a:gd name="connsiteY0" fmla="*/ 1447371 h 1447371"/>
              <a:gd name="connsiteX1" fmla="*/ 0 w 1140432"/>
              <a:gd name="connsiteY1" fmla="*/ 877155 h 1447371"/>
              <a:gd name="connsiteX2" fmla="*/ 348262 w 1140432"/>
              <a:gd name="connsiteY2" fmla="*/ 351749 h 1447371"/>
              <a:gd name="connsiteX3" fmla="*/ 351346 w 1140432"/>
              <a:gd name="connsiteY3" fmla="*/ 350792 h 1447371"/>
              <a:gd name="connsiteX4" fmla="*/ 554806 w 1140432"/>
              <a:gd name="connsiteY4" fmla="*/ 0 h 1447371"/>
              <a:gd name="connsiteX5" fmla="*/ 751498 w 1140432"/>
              <a:gd name="connsiteY5" fmla="*/ 339124 h 1447371"/>
              <a:gd name="connsiteX6" fmla="*/ 792170 w 1140432"/>
              <a:gd name="connsiteY6" fmla="*/ 351749 h 1447371"/>
              <a:gd name="connsiteX7" fmla="*/ 1140432 w 1140432"/>
              <a:gd name="connsiteY7" fmla="*/ 877155 h 1447371"/>
              <a:gd name="connsiteX8" fmla="*/ 570216 w 1140432"/>
              <a:gd name="connsiteY8" fmla="*/ 1447371 h 14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0432" h="1447371">
                <a:moveTo>
                  <a:pt x="570216" y="1447371"/>
                </a:moveTo>
                <a:cubicBezTo>
                  <a:pt x="255294" y="1447371"/>
                  <a:pt x="0" y="1192077"/>
                  <a:pt x="0" y="877155"/>
                </a:cubicBezTo>
                <a:cubicBezTo>
                  <a:pt x="0" y="640964"/>
                  <a:pt x="143603" y="438313"/>
                  <a:pt x="348262" y="351749"/>
                </a:cubicBezTo>
                <a:lnTo>
                  <a:pt x="351346" y="350792"/>
                </a:lnTo>
                <a:lnTo>
                  <a:pt x="554806" y="0"/>
                </a:lnTo>
                <a:lnTo>
                  <a:pt x="751498" y="339124"/>
                </a:lnTo>
                <a:lnTo>
                  <a:pt x="792170" y="351749"/>
                </a:lnTo>
                <a:cubicBezTo>
                  <a:pt x="996829" y="438313"/>
                  <a:pt x="1140432" y="640964"/>
                  <a:pt x="1140432" y="877155"/>
                </a:cubicBezTo>
                <a:cubicBezTo>
                  <a:pt x="1140432" y="1192077"/>
                  <a:pt x="885138" y="1447371"/>
                  <a:pt x="570216" y="1447371"/>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68">
            <a:extLst>
              <a:ext uri="{FF2B5EF4-FFF2-40B4-BE49-F238E27FC236}">
                <a16:creationId xmlns:a16="http://schemas.microsoft.com/office/drawing/2014/main" id="{681E7D25-E094-1E9C-4122-337F7798B8C5}"/>
              </a:ext>
            </a:extLst>
          </p:cNvPr>
          <p:cNvSpPr/>
          <p:nvPr/>
        </p:nvSpPr>
        <p:spPr>
          <a:xfrm rot="12591433" flipV="1">
            <a:off x="6788207" y="4574938"/>
            <a:ext cx="1140432" cy="1447371"/>
          </a:xfrm>
          <a:custGeom>
            <a:avLst/>
            <a:gdLst>
              <a:gd name="connsiteX0" fmla="*/ 570216 w 1140432"/>
              <a:gd name="connsiteY0" fmla="*/ 1447371 h 1447371"/>
              <a:gd name="connsiteX1" fmla="*/ 0 w 1140432"/>
              <a:gd name="connsiteY1" fmla="*/ 877155 h 1447371"/>
              <a:gd name="connsiteX2" fmla="*/ 348262 w 1140432"/>
              <a:gd name="connsiteY2" fmla="*/ 351749 h 1447371"/>
              <a:gd name="connsiteX3" fmla="*/ 351346 w 1140432"/>
              <a:gd name="connsiteY3" fmla="*/ 350792 h 1447371"/>
              <a:gd name="connsiteX4" fmla="*/ 554806 w 1140432"/>
              <a:gd name="connsiteY4" fmla="*/ 0 h 1447371"/>
              <a:gd name="connsiteX5" fmla="*/ 751498 w 1140432"/>
              <a:gd name="connsiteY5" fmla="*/ 339124 h 1447371"/>
              <a:gd name="connsiteX6" fmla="*/ 792170 w 1140432"/>
              <a:gd name="connsiteY6" fmla="*/ 351749 h 1447371"/>
              <a:gd name="connsiteX7" fmla="*/ 1140432 w 1140432"/>
              <a:gd name="connsiteY7" fmla="*/ 877155 h 1447371"/>
              <a:gd name="connsiteX8" fmla="*/ 570216 w 1140432"/>
              <a:gd name="connsiteY8" fmla="*/ 1447371 h 14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0432" h="1447371">
                <a:moveTo>
                  <a:pt x="570216" y="1447371"/>
                </a:moveTo>
                <a:cubicBezTo>
                  <a:pt x="255294" y="1447371"/>
                  <a:pt x="0" y="1192077"/>
                  <a:pt x="0" y="877155"/>
                </a:cubicBezTo>
                <a:cubicBezTo>
                  <a:pt x="0" y="640964"/>
                  <a:pt x="143603" y="438313"/>
                  <a:pt x="348262" y="351749"/>
                </a:cubicBezTo>
                <a:lnTo>
                  <a:pt x="351346" y="350792"/>
                </a:lnTo>
                <a:lnTo>
                  <a:pt x="554806" y="0"/>
                </a:lnTo>
                <a:lnTo>
                  <a:pt x="751498" y="339124"/>
                </a:lnTo>
                <a:lnTo>
                  <a:pt x="792170" y="351749"/>
                </a:lnTo>
                <a:cubicBezTo>
                  <a:pt x="996829" y="438313"/>
                  <a:pt x="1140432" y="640964"/>
                  <a:pt x="1140432" y="877155"/>
                </a:cubicBezTo>
                <a:cubicBezTo>
                  <a:pt x="1140432" y="1192077"/>
                  <a:pt x="885138" y="1447371"/>
                  <a:pt x="570216" y="1447371"/>
                </a:cubicBezTo>
                <a:close/>
              </a:path>
            </a:pathLst>
          </a:custGeom>
          <a:solidFill>
            <a:srgbClr val="99CC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69">
            <a:extLst>
              <a:ext uri="{FF2B5EF4-FFF2-40B4-BE49-F238E27FC236}">
                <a16:creationId xmlns:a16="http://schemas.microsoft.com/office/drawing/2014/main" id="{2A33947B-C83B-5B1B-1B5A-CA5E6A1F6792}"/>
              </a:ext>
            </a:extLst>
          </p:cNvPr>
          <p:cNvSpPr/>
          <p:nvPr/>
        </p:nvSpPr>
        <p:spPr>
          <a:xfrm rot="9000000" flipV="1">
            <a:off x="8657798" y="4575270"/>
            <a:ext cx="1140432" cy="1447371"/>
          </a:xfrm>
          <a:custGeom>
            <a:avLst/>
            <a:gdLst>
              <a:gd name="connsiteX0" fmla="*/ 570216 w 1140432"/>
              <a:gd name="connsiteY0" fmla="*/ 1447371 h 1447371"/>
              <a:gd name="connsiteX1" fmla="*/ 0 w 1140432"/>
              <a:gd name="connsiteY1" fmla="*/ 877155 h 1447371"/>
              <a:gd name="connsiteX2" fmla="*/ 348262 w 1140432"/>
              <a:gd name="connsiteY2" fmla="*/ 351749 h 1447371"/>
              <a:gd name="connsiteX3" fmla="*/ 351346 w 1140432"/>
              <a:gd name="connsiteY3" fmla="*/ 350792 h 1447371"/>
              <a:gd name="connsiteX4" fmla="*/ 554806 w 1140432"/>
              <a:gd name="connsiteY4" fmla="*/ 0 h 1447371"/>
              <a:gd name="connsiteX5" fmla="*/ 751498 w 1140432"/>
              <a:gd name="connsiteY5" fmla="*/ 339124 h 1447371"/>
              <a:gd name="connsiteX6" fmla="*/ 792170 w 1140432"/>
              <a:gd name="connsiteY6" fmla="*/ 351749 h 1447371"/>
              <a:gd name="connsiteX7" fmla="*/ 1140432 w 1140432"/>
              <a:gd name="connsiteY7" fmla="*/ 877155 h 1447371"/>
              <a:gd name="connsiteX8" fmla="*/ 570216 w 1140432"/>
              <a:gd name="connsiteY8" fmla="*/ 1447371 h 14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0432" h="1447371">
                <a:moveTo>
                  <a:pt x="570216" y="1447371"/>
                </a:moveTo>
                <a:cubicBezTo>
                  <a:pt x="255294" y="1447371"/>
                  <a:pt x="0" y="1192077"/>
                  <a:pt x="0" y="877155"/>
                </a:cubicBezTo>
                <a:cubicBezTo>
                  <a:pt x="0" y="640964"/>
                  <a:pt x="143603" y="438313"/>
                  <a:pt x="348262" y="351749"/>
                </a:cubicBezTo>
                <a:lnTo>
                  <a:pt x="351346" y="350792"/>
                </a:lnTo>
                <a:lnTo>
                  <a:pt x="554806" y="0"/>
                </a:lnTo>
                <a:lnTo>
                  <a:pt x="751498" y="339124"/>
                </a:lnTo>
                <a:lnTo>
                  <a:pt x="792170" y="351749"/>
                </a:lnTo>
                <a:cubicBezTo>
                  <a:pt x="996829" y="438313"/>
                  <a:pt x="1140432" y="640964"/>
                  <a:pt x="1140432" y="877155"/>
                </a:cubicBezTo>
                <a:cubicBezTo>
                  <a:pt x="1140432" y="1192077"/>
                  <a:pt x="885138" y="1447371"/>
                  <a:pt x="570216" y="144737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8D1C22FF-D930-1341-9591-A8740CE14FA0}"/>
              </a:ext>
            </a:extLst>
          </p:cNvPr>
          <p:cNvSpPr/>
          <p:nvPr/>
        </p:nvSpPr>
        <p:spPr>
          <a:xfrm rot="17893167">
            <a:off x="9685750" y="3444939"/>
            <a:ext cx="1140432" cy="1447371"/>
          </a:xfrm>
          <a:custGeom>
            <a:avLst/>
            <a:gdLst>
              <a:gd name="connsiteX0" fmla="*/ 570216 w 1140432"/>
              <a:gd name="connsiteY0" fmla="*/ 1447371 h 1447371"/>
              <a:gd name="connsiteX1" fmla="*/ 0 w 1140432"/>
              <a:gd name="connsiteY1" fmla="*/ 877155 h 1447371"/>
              <a:gd name="connsiteX2" fmla="*/ 348262 w 1140432"/>
              <a:gd name="connsiteY2" fmla="*/ 351749 h 1447371"/>
              <a:gd name="connsiteX3" fmla="*/ 351346 w 1140432"/>
              <a:gd name="connsiteY3" fmla="*/ 350792 h 1447371"/>
              <a:gd name="connsiteX4" fmla="*/ 554806 w 1140432"/>
              <a:gd name="connsiteY4" fmla="*/ 0 h 1447371"/>
              <a:gd name="connsiteX5" fmla="*/ 751498 w 1140432"/>
              <a:gd name="connsiteY5" fmla="*/ 339124 h 1447371"/>
              <a:gd name="connsiteX6" fmla="*/ 792170 w 1140432"/>
              <a:gd name="connsiteY6" fmla="*/ 351749 h 1447371"/>
              <a:gd name="connsiteX7" fmla="*/ 1140432 w 1140432"/>
              <a:gd name="connsiteY7" fmla="*/ 877155 h 1447371"/>
              <a:gd name="connsiteX8" fmla="*/ 570216 w 1140432"/>
              <a:gd name="connsiteY8" fmla="*/ 1447371 h 14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0432" h="1447371">
                <a:moveTo>
                  <a:pt x="570216" y="1447371"/>
                </a:moveTo>
                <a:cubicBezTo>
                  <a:pt x="255294" y="1447371"/>
                  <a:pt x="0" y="1192077"/>
                  <a:pt x="0" y="877155"/>
                </a:cubicBezTo>
                <a:cubicBezTo>
                  <a:pt x="0" y="640964"/>
                  <a:pt x="143603" y="438313"/>
                  <a:pt x="348262" y="351749"/>
                </a:cubicBezTo>
                <a:lnTo>
                  <a:pt x="351346" y="350792"/>
                </a:lnTo>
                <a:lnTo>
                  <a:pt x="554806" y="0"/>
                </a:lnTo>
                <a:lnTo>
                  <a:pt x="751498" y="339124"/>
                </a:lnTo>
                <a:lnTo>
                  <a:pt x="792170" y="351749"/>
                </a:lnTo>
                <a:cubicBezTo>
                  <a:pt x="996829" y="438313"/>
                  <a:pt x="1140432" y="640964"/>
                  <a:pt x="1140432" y="877155"/>
                </a:cubicBezTo>
                <a:cubicBezTo>
                  <a:pt x="1140432" y="1192077"/>
                  <a:pt x="885138" y="1447371"/>
                  <a:pt x="570216" y="1447371"/>
                </a:cubicBezTo>
                <a:close/>
              </a:path>
            </a:pathLst>
          </a:custGeom>
          <a:solidFill>
            <a:srgbClr val="1263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72">
            <a:extLst>
              <a:ext uri="{FF2B5EF4-FFF2-40B4-BE49-F238E27FC236}">
                <a16:creationId xmlns:a16="http://schemas.microsoft.com/office/drawing/2014/main" id="{D1566B68-3109-E2D5-C7E2-B019EA737A1A}"/>
              </a:ext>
            </a:extLst>
          </p:cNvPr>
          <p:cNvSpPr/>
          <p:nvPr/>
        </p:nvSpPr>
        <p:spPr>
          <a:xfrm rot="3840597" flipH="1">
            <a:off x="5749646" y="3444940"/>
            <a:ext cx="1140432" cy="1447371"/>
          </a:xfrm>
          <a:custGeom>
            <a:avLst/>
            <a:gdLst>
              <a:gd name="connsiteX0" fmla="*/ 570216 w 1140432"/>
              <a:gd name="connsiteY0" fmla="*/ 1447371 h 1447371"/>
              <a:gd name="connsiteX1" fmla="*/ 0 w 1140432"/>
              <a:gd name="connsiteY1" fmla="*/ 877155 h 1447371"/>
              <a:gd name="connsiteX2" fmla="*/ 348262 w 1140432"/>
              <a:gd name="connsiteY2" fmla="*/ 351749 h 1447371"/>
              <a:gd name="connsiteX3" fmla="*/ 351346 w 1140432"/>
              <a:gd name="connsiteY3" fmla="*/ 350792 h 1447371"/>
              <a:gd name="connsiteX4" fmla="*/ 554806 w 1140432"/>
              <a:gd name="connsiteY4" fmla="*/ 0 h 1447371"/>
              <a:gd name="connsiteX5" fmla="*/ 751498 w 1140432"/>
              <a:gd name="connsiteY5" fmla="*/ 339124 h 1447371"/>
              <a:gd name="connsiteX6" fmla="*/ 792170 w 1140432"/>
              <a:gd name="connsiteY6" fmla="*/ 351749 h 1447371"/>
              <a:gd name="connsiteX7" fmla="*/ 1140432 w 1140432"/>
              <a:gd name="connsiteY7" fmla="*/ 877155 h 1447371"/>
              <a:gd name="connsiteX8" fmla="*/ 570216 w 1140432"/>
              <a:gd name="connsiteY8" fmla="*/ 1447371 h 144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0432" h="1447371">
                <a:moveTo>
                  <a:pt x="570216" y="1447371"/>
                </a:moveTo>
                <a:cubicBezTo>
                  <a:pt x="255294" y="1447371"/>
                  <a:pt x="0" y="1192077"/>
                  <a:pt x="0" y="877155"/>
                </a:cubicBezTo>
                <a:cubicBezTo>
                  <a:pt x="0" y="640964"/>
                  <a:pt x="143603" y="438313"/>
                  <a:pt x="348262" y="351749"/>
                </a:cubicBezTo>
                <a:lnTo>
                  <a:pt x="351346" y="350792"/>
                </a:lnTo>
                <a:lnTo>
                  <a:pt x="554806" y="0"/>
                </a:lnTo>
                <a:lnTo>
                  <a:pt x="751498" y="339124"/>
                </a:lnTo>
                <a:lnTo>
                  <a:pt x="792170" y="351749"/>
                </a:lnTo>
                <a:cubicBezTo>
                  <a:pt x="996829" y="438313"/>
                  <a:pt x="1140432" y="640964"/>
                  <a:pt x="1140432" y="877155"/>
                </a:cubicBezTo>
                <a:cubicBezTo>
                  <a:pt x="1140432" y="1192077"/>
                  <a:pt x="885138" y="1447371"/>
                  <a:pt x="570216" y="144737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 name="Freeform 103">
            <a:extLst>
              <a:ext uri="{FF2B5EF4-FFF2-40B4-BE49-F238E27FC236}">
                <a16:creationId xmlns:a16="http://schemas.microsoft.com/office/drawing/2014/main" id="{623F0135-67A2-4874-8D0F-6DD0A50330F2}"/>
              </a:ext>
            </a:extLst>
          </p:cNvPr>
          <p:cNvSpPr/>
          <p:nvPr/>
        </p:nvSpPr>
        <p:spPr>
          <a:xfrm rot="1674968">
            <a:off x="7921232" y="2033620"/>
            <a:ext cx="741519" cy="406412"/>
          </a:xfrm>
          <a:custGeom>
            <a:avLst/>
            <a:gdLst>
              <a:gd name="connsiteX0" fmla="*/ 294925 w 741519"/>
              <a:gd name="connsiteY0" fmla="*/ 132824 h 406412"/>
              <a:gd name="connsiteX1" fmla="*/ 630259 w 741519"/>
              <a:gd name="connsiteY1" fmla="*/ 15267 h 406412"/>
              <a:gd name="connsiteX2" fmla="*/ 741519 w 741519"/>
              <a:gd name="connsiteY2" fmla="*/ 0 h 406412"/>
              <a:gd name="connsiteX3" fmla="*/ 741519 w 741519"/>
              <a:gd name="connsiteY3" fmla="*/ 103849 h 406412"/>
              <a:gd name="connsiteX4" fmla="*/ 649245 w 741519"/>
              <a:gd name="connsiteY4" fmla="*/ 116511 h 406412"/>
              <a:gd name="connsiteX5" fmla="*/ 343139 w 741519"/>
              <a:gd name="connsiteY5" fmla="*/ 223822 h 406412"/>
              <a:gd name="connsiteX6" fmla="*/ 161326 w 741519"/>
              <a:gd name="connsiteY6" fmla="*/ 344950 h 406412"/>
              <a:gd name="connsiteX7" fmla="*/ 93866 w 741519"/>
              <a:gd name="connsiteY7" fmla="*/ 406412 h 406412"/>
              <a:gd name="connsiteX8" fmla="*/ 0 w 741519"/>
              <a:gd name="connsiteY8" fmla="*/ 354624 h 406412"/>
              <a:gd name="connsiteX9" fmla="*/ 9329 w 741519"/>
              <a:gd name="connsiteY9" fmla="*/ 344256 h 406412"/>
              <a:gd name="connsiteX10" fmla="*/ 294925 w 741519"/>
              <a:gd name="connsiteY10" fmla="*/ 132824 h 40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1519" h="406412">
                <a:moveTo>
                  <a:pt x="294925" y="132824"/>
                </a:moveTo>
                <a:cubicBezTo>
                  <a:pt x="403038" y="75541"/>
                  <a:pt x="516021" y="36726"/>
                  <a:pt x="630259" y="15267"/>
                </a:cubicBezTo>
                <a:lnTo>
                  <a:pt x="741519" y="0"/>
                </a:lnTo>
                <a:lnTo>
                  <a:pt x="741519" y="103849"/>
                </a:lnTo>
                <a:lnTo>
                  <a:pt x="649245" y="116511"/>
                </a:lnTo>
                <a:cubicBezTo>
                  <a:pt x="544964" y="136100"/>
                  <a:pt x="441829" y="171532"/>
                  <a:pt x="343139" y="223822"/>
                </a:cubicBezTo>
                <a:cubicBezTo>
                  <a:pt x="277345" y="258682"/>
                  <a:pt x="216641" y="299383"/>
                  <a:pt x="161326" y="344950"/>
                </a:cubicBezTo>
                <a:lnTo>
                  <a:pt x="93866" y="406412"/>
                </a:lnTo>
                <a:lnTo>
                  <a:pt x="0" y="354624"/>
                </a:lnTo>
                <a:lnTo>
                  <a:pt x="9329" y="344256"/>
                </a:lnTo>
                <a:cubicBezTo>
                  <a:pt x="91242" y="261788"/>
                  <a:pt x="186811" y="190106"/>
                  <a:pt x="294925" y="1328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 name="Freeform 102">
            <a:extLst>
              <a:ext uri="{FF2B5EF4-FFF2-40B4-BE49-F238E27FC236}">
                <a16:creationId xmlns:a16="http://schemas.microsoft.com/office/drawing/2014/main" id="{900E35FE-F1A4-7F87-F92F-535C2A283BF6}"/>
              </a:ext>
            </a:extLst>
          </p:cNvPr>
          <p:cNvSpPr/>
          <p:nvPr/>
        </p:nvSpPr>
        <p:spPr>
          <a:xfrm rot="1674968">
            <a:off x="7345223" y="2144995"/>
            <a:ext cx="355353" cy="836849"/>
          </a:xfrm>
          <a:custGeom>
            <a:avLst/>
            <a:gdLst>
              <a:gd name="connsiteX0" fmla="*/ 263220 w 355353"/>
              <a:gd name="connsiteY0" fmla="*/ 0 h 836849"/>
              <a:gd name="connsiteX1" fmla="*/ 355353 w 355353"/>
              <a:gd name="connsiteY1" fmla="*/ 50832 h 836849"/>
              <a:gd name="connsiteX2" fmla="*/ 345463 w 355353"/>
              <a:gd name="connsiteY2" fmla="*/ 61823 h 836849"/>
              <a:gd name="connsiteX3" fmla="*/ 102997 w 355353"/>
              <a:gd name="connsiteY3" fmla="*/ 733150 h 836849"/>
              <a:gd name="connsiteX4" fmla="*/ 106970 w 355353"/>
              <a:gd name="connsiteY4" fmla="*/ 836849 h 836849"/>
              <a:gd name="connsiteX5" fmla="*/ 3833 w 355353"/>
              <a:gd name="connsiteY5" fmla="*/ 832213 h 836849"/>
              <a:gd name="connsiteX6" fmla="*/ 0 w 355353"/>
              <a:gd name="connsiteY6" fmla="*/ 732171 h 836849"/>
              <a:gd name="connsiteX7" fmla="*/ 197648 w 355353"/>
              <a:gd name="connsiteY7" fmla="*/ 89062 h 836849"/>
              <a:gd name="connsiteX8" fmla="*/ 263220 w 355353"/>
              <a:gd name="connsiteY8" fmla="*/ 0 h 83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353" h="836849">
                <a:moveTo>
                  <a:pt x="263220" y="0"/>
                </a:moveTo>
                <a:lnTo>
                  <a:pt x="355353" y="50832"/>
                </a:lnTo>
                <a:lnTo>
                  <a:pt x="345463" y="61823"/>
                </a:lnTo>
                <a:cubicBezTo>
                  <a:pt x="190644" y="251940"/>
                  <a:pt x="105529" y="489681"/>
                  <a:pt x="102997" y="733150"/>
                </a:cubicBezTo>
                <a:lnTo>
                  <a:pt x="106970" y="836849"/>
                </a:lnTo>
                <a:lnTo>
                  <a:pt x="3833" y="832213"/>
                </a:lnTo>
                <a:lnTo>
                  <a:pt x="0" y="732171"/>
                </a:lnTo>
                <a:cubicBezTo>
                  <a:pt x="2378" y="503556"/>
                  <a:pt x="71221" y="279553"/>
                  <a:pt x="197648" y="89062"/>
                </a:cubicBezTo>
                <a:lnTo>
                  <a:pt x="26322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Freeform 101">
            <a:extLst>
              <a:ext uri="{FF2B5EF4-FFF2-40B4-BE49-F238E27FC236}">
                <a16:creationId xmlns:a16="http://schemas.microsoft.com/office/drawing/2014/main" id="{CDF58CC8-4BD8-1B03-47A8-B0A843D80C1C}"/>
              </a:ext>
            </a:extLst>
          </p:cNvPr>
          <p:cNvSpPr/>
          <p:nvPr/>
        </p:nvSpPr>
        <p:spPr>
          <a:xfrm rot="1674968">
            <a:off x="8691245" y="2424500"/>
            <a:ext cx="719071" cy="320198"/>
          </a:xfrm>
          <a:custGeom>
            <a:avLst/>
            <a:gdLst>
              <a:gd name="connsiteX0" fmla="*/ 0 w 719071"/>
              <a:gd name="connsiteY0" fmla="*/ 567 h 320198"/>
              <a:gd name="connsiteX1" fmla="*/ 14804 w 719071"/>
              <a:gd name="connsiteY1" fmla="*/ 0 h 320198"/>
              <a:gd name="connsiteX2" fmla="*/ 657912 w 719071"/>
              <a:gd name="connsiteY2" fmla="*/ 197647 h 320198"/>
              <a:gd name="connsiteX3" fmla="*/ 719071 w 719071"/>
              <a:gd name="connsiteY3" fmla="*/ 242675 h 320198"/>
              <a:gd name="connsiteX4" fmla="*/ 650836 w 719071"/>
              <a:gd name="connsiteY4" fmla="*/ 320198 h 320198"/>
              <a:gd name="connsiteX5" fmla="*/ 600878 w 719071"/>
              <a:gd name="connsiteY5" fmla="*/ 283417 h 320198"/>
              <a:gd name="connsiteX6" fmla="*/ 13824 w 719071"/>
              <a:gd name="connsiteY6" fmla="*/ 102997 h 320198"/>
              <a:gd name="connsiteX7" fmla="*/ 0 w 719071"/>
              <a:gd name="connsiteY7" fmla="*/ 103526 h 320198"/>
              <a:gd name="connsiteX8" fmla="*/ 0 w 719071"/>
              <a:gd name="connsiteY8" fmla="*/ 567 h 32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071" h="320198">
                <a:moveTo>
                  <a:pt x="0" y="567"/>
                </a:moveTo>
                <a:lnTo>
                  <a:pt x="14804" y="0"/>
                </a:lnTo>
                <a:cubicBezTo>
                  <a:pt x="243418" y="2378"/>
                  <a:pt x="467422" y="71221"/>
                  <a:pt x="657912" y="197647"/>
                </a:cubicBezTo>
                <a:lnTo>
                  <a:pt x="719071" y="242675"/>
                </a:lnTo>
                <a:lnTo>
                  <a:pt x="650836" y="320198"/>
                </a:lnTo>
                <a:lnTo>
                  <a:pt x="600878" y="283417"/>
                </a:lnTo>
                <a:cubicBezTo>
                  <a:pt x="426991" y="168011"/>
                  <a:pt x="222512" y="105168"/>
                  <a:pt x="13824" y="102997"/>
                </a:cubicBezTo>
                <a:lnTo>
                  <a:pt x="0" y="103526"/>
                </a:lnTo>
                <a:lnTo>
                  <a:pt x="0" y="56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Freeform 94">
            <a:extLst>
              <a:ext uri="{FF2B5EF4-FFF2-40B4-BE49-F238E27FC236}">
                <a16:creationId xmlns:a16="http://schemas.microsoft.com/office/drawing/2014/main" id="{6661D96B-4A36-3696-B61D-9A1A0A406D56}"/>
              </a:ext>
            </a:extLst>
          </p:cNvPr>
          <p:cNvSpPr/>
          <p:nvPr/>
        </p:nvSpPr>
        <p:spPr>
          <a:xfrm rot="1674968">
            <a:off x="9134734" y="2953215"/>
            <a:ext cx="430427" cy="636175"/>
          </a:xfrm>
          <a:custGeom>
            <a:avLst/>
            <a:gdLst>
              <a:gd name="connsiteX0" fmla="*/ 67982 w 430427"/>
              <a:gd name="connsiteY0" fmla="*/ 0 h 636175"/>
              <a:gd name="connsiteX1" fmla="*/ 105987 w 430427"/>
              <a:gd name="connsiteY1" fmla="*/ 34197 h 636175"/>
              <a:gd name="connsiteX2" fmla="*/ 317419 w 430427"/>
              <a:gd name="connsiteY2" fmla="*/ 319792 h 636175"/>
              <a:gd name="connsiteX3" fmla="*/ 407690 w 430427"/>
              <a:gd name="connsiteY3" fmla="*/ 541441 h 636175"/>
              <a:gd name="connsiteX4" fmla="*/ 430427 w 430427"/>
              <a:gd name="connsiteY4" fmla="*/ 636175 h 636175"/>
              <a:gd name="connsiteX5" fmla="*/ 323370 w 430427"/>
              <a:gd name="connsiteY5" fmla="*/ 630944 h 636175"/>
              <a:gd name="connsiteX6" fmla="*/ 308824 w 430427"/>
              <a:gd name="connsiteY6" fmla="*/ 570336 h 636175"/>
              <a:gd name="connsiteX7" fmla="*/ 226420 w 430427"/>
              <a:gd name="connsiteY7" fmla="*/ 368006 h 636175"/>
              <a:gd name="connsiteX8" fmla="*/ 33416 w 430427"/>
              <a:gd name="connsiteY8" fmla="*/ 107303 h 636175"/>
              <a:gd name="connsiteX9" fmla="*/ 0 w 430427"/>
              <a:gd name="connsiteY9" fmla="*/ 77235 h 636175"/>
              <a:gd name="connsiteX10" fmla="*/ 67982 w 430427"/>
              <a:gd name="connsiteY10" fmla="*/ 0 h 63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427" h="636175">
                <a:moveTo>
                  <a:pt x="67982" y="0"/>
                </a:moveTo>
                <a:lnTo>
                  <a:pt x="105987" y="34197"/>
                </a:lnTo>
                <a:cubicBezTo>
                  <a:pt x="188455" y="116110"/>
                  <a:pt x="260137" y="211679"/>
                  <a:pt x="317419" y="319792"/>
                </a:cubicBezTo>
                <a:cubicBezTo>
                  <a:pt x="355607" y="391868"/>
                  <a:pt x="385588" y="466108"/>
                  <a:pt x="407690" y="541441"/>
                </a:cubicBezTo>
                <a:lnTo>
                  <a:pt x="430427" y="636175"/>
                </a:lnTo>
                <a:lnTo>
                  <a:pt x="323370" y="630944"/>
                </a:lnTo>
                <a:lnTo>
                  <a:pt x="308824" y="570336"/>
                </a:lnTo>
                <a:cubicBezTo>
                  <a:pt x="288648" y="501569"/>
                  <a:pt x="261280" y="433800"/>
                  <a:pt x="226420" y="368006"/>
                </a:cubicBezTo>
                <a:cubicBezTo>
                  <a:pt x="174131" y="269316"/>
                  <a:pt x="108697" y="182077"/>
                  <a:pt x="33416" y="107303"/>
                </a:cubicBezTo>
                <a:lnTo>
                  <a:pt x="0" y="77235"/>
                </a:lnTo>
                <a:lnTo>
                  <a:pt x="67982" y="0"/>
                </a:lnTo>
                <a:close/>
              </a:path>
            </a:pathLst>
          </a:custGeom>
          <a:solidFill>
            <a:srgbClr val="F6C2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Freeform 93">
            <a:extLst>
              <a:ext uri="{FF2B5EF4-FFF2-40B4-BE49-F238E27FC236}">
                <a16:creationId xmlns:a16="http://schemas.microsoft.com/office/drawing/2014/main" id="{514E98C3-B566-7256-0FB9-9EB643B5D522}"/>
              </a:ext>
            </a:extLst>
          </p:cNvPr>
          <p:cNvSpPr/>
          <p:nvPr/>
        </p:nvSpPr>
        <p:spPr>
          <a:xfrm rot="1674968">
            <a:off x="6949222" y="3010070"/>
            <a:ext cx="449734" cy="696003"/>
          </a:xfrm>
          <a:custGeom>
            <a:avLst/>
            <a:gdLst>
              <a:gd name="connsiteX0" fmla="*/ 0 w 449734"/>
              <a:gd name="connsiteY0" fmla="*/ 0 h 696003"/>
              <a:gd name="connsiteX1" fmla="*/ 104494 w 449734"/>
              <a:gd name="connsiteY1" fmla="*/ 4697 h 696003"/>
              <a:gd name="connsiteX2" fmla="*/ 104722 w 449734"/>
              <a:gd name="connsiteY2" fmla="*/ 6356 h 696003"/>
              <a:gd name="connsiteX3" fmla="*/ 212033 w 449734"/>
              <a:gd name="connsiteY3" fmla="*/ 312463 h 696003"/>
              <a:gd name="connsiteX4" fmla="*/ 405037 w 449734"/>
              <a:gd name="connsiteY4" fmla="*/ 573167 h 696003"/>
              <a:gd name="connsiteX5" fmla="*/ 449734 w 449734"/>
              <a:gd name="connsiteY5" fmla="*/ 613385 h 696003"/>
              <a:gd name="connsiteX6" fmla="*/ 387735 w 449734"/>
              <a:gd name="connsiteY6" fmla="*/ 696003 h 696003"/>
              <a:gd name="connsiteX7" fmla="*/ 332467 w 449734"/>
              <a:gd name="connsiteY7" fmla="*/ 646272 h 696003"/>
              <a:gd name="connsiteX8" fmla="*/ 121035 w 449734"/>
              <a:gd name="connsiteY8" fmla="*/ 360677 h 696003"/>
              <a:gd name="connsiteX9" fmla="*/ 3478 w 449734"/>
              <a:gd name="connsiteY9" fmla="*/ 25343 h 696003"/>
              <a:gd name="connsiteX10" fmla="*/ 0 w 449734"/>
              <a:gd name="connsiteY10" fmla="*/ 0 h 69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734" h="696003">
                <a:moveTo>
                  <a:pt x="0" y="0"/>
                </a:moveTo>
                <a:lnTo>
                  <a:pt x="104494" y="4697"/>
                </a:lnTo>
                <a:lnTo>
                  <a:pt x="104722" y="6356"/>
                </a:lnTo>
                <a:cubicBezTo>
                  <a:pt x="124311" y="110637"/>
                  <a:pt x="159743" y="213772"/>
                  <a:pt x="212033" y="312463"/>
                </a:cubicBezTo>
                <a:cubicBezTo>
                  <a:pt x="264323" y="411154"/>
                  <a:pt x="329757" y="498392"/>
                  <a:pt x="405037" y="573167"/>
                </a:cubicBezTo>
                <a:lnTo>
                  <a:pt x="449734" y="613385"/>
                </a:lnTo>
                <a:lnTo>
                  <a:pt x="387735" y="696003"/>
                </a:lnTo>
                <a:lnTo>
                  <a:pt x="332467" y="646272"/>
                </a:lnTo>
                <a:cubicBezTo>
                  <a:pt x="249999" y="564359"/>
                  <a:pt x="178317" y="468791"/>
                  <a:pt x="121035" y="360677"/>
                </a:cubicBezTo>
                <a:cubicBezTo>
                  <a:pt x="63752" y="252563"/>
                  <a:pt x="24937" y="139581"/>
                  <a:pt x="3478" y="25343"/>
                </a:cubicBez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89">
            <a:extLst>
              <a:ext uri="{FF2B5EF4-FFF2-40B4-BE49-F238E27FC236}">
                <a16:creationId xmlns:a16="http://schemas.microsoft.com/office/drawing/2014/main" id="{4C54552E-5129-511E-01CA-978BFAF92A67}"/>
              </a:ext>
            </a:extLst>
          </p:cNvPr>
          <p:cNvSpPr/>
          <p:nvPr/>
        </p:nvSpPr>
        <p:spPr>
          <a:xfrm rot="1674968">
            <a:off x="8856909" y="3625301"/>
            <a:ext cx="330434" cy="848624"/>
          </a:xfrm>
          <a:custGeom>
            <a:avLst/>
            <a:gdLst>
              <a:gd name="connsiteX0" fmla="*/ 217375 w 330434"/>
              <a:gd name="connsiteY0" fmla="*/ 0 h 848624"/>
              <a:gd name="connsiteX1" fmla="*/ 321926 w 330434"/>
              <a:gd name="connsiteY1" fmla="*/ 5109 h 848624"/>
              <a:gd name="connsiteX2" fmla="*/ 325980 w 330434"/>
              <a:gd name="connsiteY2" fmla="*/ 34653 h 848624"/>
              <a:gd name="connsiteX3" fmla="*/ 132722 w 330434"/>
              <a:gd name="connsiteY3" fmla="*/ 792318 h 848624"/>
              <a:gd name="connsiteX4" fmla="*/ 91267 w 330434"/>
              <a:gd name="connsiteY4" fmla="*/ 848624 h 848624"/>
              <a:gd name="connsiteX5" fmla="*/ 0 w 330434"/>
              <a:gd name="connsiteY5" fmla="*/ 799057 h 848624"/>
              <a:gd name="connsiteX6" fmla="*/ 46952 w 330434"/>
              <a:gd name="connsiteY6" fmla="*/ 735284 h 848624"/>
              <a:gd name="connsiteX7" fmla="*/ 223366 w 330434"/>
              <a:gd name="connsiteY7" fmla="*/ 43657 h 848624"/>
              <a:gd name="connsiteX8" fmla="*/ 217375 w 330434"/>
              <a:gd name="connsiteY8" fmla="*/ 0 h 84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434" h="848624">
                <a:moveTo>
                  <a:pt x="217375" y="0"/>
                </a:moveTo>
                <a:lnTo>
                  <a:pt x="321926" y="5109"/>
                </a:lnTo>
                <a:lnTo>
                  <a:pt x="325980" y="34653"/>
                </a:lnTo>
                <a:cubicBezTo>
                  <a:pt x="349340" y="302226"/>
                  <a:pt x="280219" y="570079"/>
                  <a:pt x="132722" y="792318"/>
                </a:cubicBezTo>
                <a:lnTo>
                  <a:pt x="91267" y="848624"/>
                </a:lnTo>
                <a:lnTo>
                  <a:pt x="0" y="799057"/>
                </a:lnTo>
                <a:lnTo>
                  <a:pt x="46952" y="735284"/>
                </a:lnTo>
                <a:cubicBezTo>
                  <a:pt x="181593" y="532416"/>
                  <a:pt x="244689" y="287908"/>
                  <a:pt x="223366" y="43657"/>
                </a:cubicBezTo>
                <a:lnTo>
                  <a:pt x="217375" y="0"/>
                </a:lnTo>
                <a:close/>
              </a:path>
            </a:pathLst>
          </a:custGeom>
          <a:solidFill>
            <a:srgbClr val="1263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87">
            <a:extLst>
              <a:ext uri="{FF2B5EF4-FFF2-40B4-BE49-F238E27FC236}">
                <a16:creationId xmlns:a16="http://schemas.microsoft.com/office/drawing/2014/main" id="{2C05AA16-6DC9-FBEB-08C3-9DB9B78A60AA}"/>
              </a:ext>
            </a:extLst>
          </p:cNvPr>
          <p:cNvSpPr/>
          <p:nvPr/>
        </p:nvSpPr>
        <p:spPr>
          <a:xfrm rot="1674968">
            <a:off x="7115144" y="3933248"/>
            <a:ext cx="801896" cy="311255"/>
          </a:xfrm>
          <a:custGeom>
            <a:avLst/>
            <a:gdLst>
              <a:gd name="connsiteX0" fmla="*/ 61755 w 801896"/>
              <a:gd name="connsiteY0" fmla="*/ 0 h 311255"/>
              <a:gd name="connsiteX1" fmla="*/ 99479 w 801896"/>
              <a:gd name="connsiteY1" fmla="*/ 27774 h 311255"/>
              <a:gd name="connsiteX2" fmla="*/ 791106 w 801896"/>
              <a:gd name="connsiteY2" fmla="*/ 204188 h 311255"/>
              <a:gd name="connsiteX3" fmla="*/ 794539 w 801896"/>
              <a:gd name="connsiteY3" fmla="*/ 203716 h 311255"/>
              <a:gd name="connsiteX4" fmla="*/ 801896 w 801896"/>
              <a:gd name="connsiteY4" fmla="*/ 306556 h 311255"/>
              <a:gd name="connsiteX5" fmla="*/ 800111 w 801896"/>
              <a:gd name="connsiteY5" fmla="*/ 306802 h 311255"/>
              <a:gd name="connsiteX6" fmla="*/ 42445 w 801896"/>
              <a:gd name="connsiteY6" fmla="*/ 113544 h 311255"/>
              <a:gd name="connsiteX7" fmla="*/ 0 w 801896"/>
              <a:gd name="connsiteY7" fmla="*/ 82294 h 311255"/>
              <a:gd name="connsiteX8" fmla="*/ 61755 w 801896"/>
              <a:gd name="connsiteY8" fmla="*/ 0 h 31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896" h="311255">
                <a:moveTo>
                  <a:pt x="61755" y="0"/>
                </a:moveTo>
                <a:lnTo>
                  <a:pt x="99479" y="27774"/>
                </a:lnTo>
                <a:cubicBezTo>
                  <a:pt x="302347" y="162415"/>
                  <a:pt x="546855" y="225511"/>
                  <a:pt x="791106" y="204188"/>
                </a:cubicBezTo>
                <a:lnTo>
                  <a:pt x="794539" y="203716"/>
                </a:lnTo>
                <a:lnTo>
                  <a:pt x="801896" y="306556"/>
                </a:lnTo>
                <a:lnTo>
                  <a:pt x="800111" y="306802"/>
                </a:lnTo>
                <a:cubicBezTo>
                  <a:pt x="532538" y="330161"/>
                  <a:pt x="264684" y="261041"/>
                  <a:pt x="42445" y="113544"/>
                </a:cubicBezTo>
                <a:lnTo>
                  <a:pt x="0" y="82294"/>
                </a:lnTo>
                <a:lnTo>
                  <a:pt x="61755" y="0"/>
                </a:lnTo>
                <a:close/>
              </a:path>
            </a:pathLst>
          </a:custGeom>
          <a:solidFill>
            <a:srgbClr val="99CC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84">
            <a:extLst>
              <a:ext uri="{FF2B5EF4-FFF2-40B4-BE49-F238E27FC236}">
                <a16:creationId xmlns:a16="http://schemas.microsoft.com/office/drawing/2014/main" id="{41B5AE11-67ED-B67A-0764-64F3AF448779}"/>
              </a:ext>
            </a:extLst>
          </p:cNvPr>
          <p:cNvSpPr/>
          <p:nvPr/>
        </p:nvSpPr>
        <p:spPr>
          <a:xfrm rot="1674968">
            <a:off x="7949621" y="4202747"/>
            <a:ext cx="675694" cy="421966"/>
          </a:xfrm>
          <a:custGeom>
            <a:avLst/>
            <a:gdLst>
              <a:gd name="connsiteX0" fmla="*/ 582723 w 675694"/>
              <a:gd name="connsiteY0" fmla="*/ 0 h 421966"/>
              <a:gd name="connsiteX1" fmla="*/ 675694 w 675694"/>
              <a:gd name="connsiteY1" fmla="*/ 50493 h 421966"/>
              <a:gd name="connsiteX2" fmla="*/ 638758 w 675694"/>
              <a:gd name="connsiteY2" fmla="*/ 91541 h 421966"/>
              <a:gd name="connsiteX3" fmla="*/ 353163 w 675694"/>
              <a:gd name="connsiteY3" fmla="*/ 302974 h 421966"/>
              <a:gd name="connsiteX4" fmla="*/ 17829 w 675694"/>
              <a:gd name="connsiteY4" fmla="*/ 420531 h 421966"/>
              <a:gd name="connsiteX5" fmla="*/ 7366 w 675694"/>
              <a:gd name="connsiteY5" fmla="*/ 421966 h 421966"/>
              <a:gd name="connsiteX6" fmla="*/ 0 w 675694"/>
              <a:gd name="connsiteY6" fmla="*/ 319008 h 421966"/>
              <a:gd name="connsiteX7" fmla="*/ 102619 w 675694"/>
              <a:gd name="connsiteY7" fmla="*/ 294379 h 421966"/>
              <a:gd name="connsiteX8" fmla="*/ 304949 w 675694"/>
              <a:gd name="connsiteY8" fmla="*/ 211975 h 421966"/>
              <a:gd name="connsiteX9" fmla="*/ 565653 w 675694"/>
              <a:gd name="connsiteY9" fmla="*/ 18971 h 421966"/>
              <a:gd name="connsiteX10" fmla="*/ 582723 w 675694"/>
              <a:gd name="connsiteY10" fmla="*/ 0 h 42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5694" h="421966">
                <a:moveTo>
                  <a:pt x="582723" y="0"/>
                </a:moveTo>
                <a:lnTo>
                  <a:pt x="675694" y="50493"/>
                </a:lnTo>
                <a:lnTo>
                  <a:pt x="638758" y="91541"/>
                </a:lnTo>
                <a:cubicBezTo>
                  <a:pt x="556846" y="174010"/>
                  <a:pt x="461276" y="245692"/>
                  <a:pt x="353163" y="302974"/>
                </a:cubicBezTo>
                <a:cubicBezTo>
                  <a:pt x="245049" y="360256"/>
                  <a:pt x="132067" y="399072"/>
                  <a:pt x="17829" y="420531"/>
                </a:cubicBezTo>
                <a:lnTo>
                  <a:pt x="7366" y="421966"/>
                </a:lnTo>
                <a:lnTo>
                  <a:pt x="0" y="319008"/>
                </a:lnTo>
                <a:lnTo>
                  <a:pt x="102619" y="294379"/>
                </a:lnTo>
                <a:cubicBezTo>
                  <a:pt x="171386" y="274203"/>
                  <a:pt x="239155" y="246835"/>
                  <a:pt x="304949" y="211975"/>
                </a:cubicBezTo>
                <a:cubicBezTo>
                  <a:pt x="403639" y="159686"/>
                  <a:pt x="490879" y="94252"/>
                  <a:pt x="565653" y="18971"/>
                </a:cubicBezTo>
                <a:lnTo>
                  <a:pt x="582723"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6" name="Oval 115">
            <a:extLst>
              <a:ext uri="{FF2B5EF4-FFF2-40B4-BE49-F238E27FC236}">
                <a16:creationId xmlns:a16="http://schemas.microsoft.com/office/drawing/2014/main" id="{385F4AED-0325-8A9A-C867-539677591CEB}"/>
              </a:ext>
            </a:extLst>
          </p:cNvPr>
          <p:cNvSpPr/>
          <p:nvPr/>
        </p:nvSpPr>
        <p:spPr>
          <a:xfrm>
            <a:off x="7738841" y="2085419"/>
            <a:ext cx="76453" cy="764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78C0723D-FCA4-8689-2B9D-E80F468D2645}"/>
              </a:ext>
            </a:extLst>
          </p:cNvPr>
          <p:cNvSpPr/>
          <p:nvPr/>
        </p:nvSpPr>
        <p:spPr>
          <a:xfrm>
            <a:off x="8777649" y="2110301"/>
            <a:ext cx="76453" cy="764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563A9F1-7C23-CF27-645C-464AF70B2328}"/>
              </a:ext>
            </a:extLst>
          </p:cNvPr>
          <p:cNvSpPr/>
          <p:nvPr/>
        </p:nvSpPr>
        <p:spPr>
          <a:xfrm>
            <a:off x="9418351" y="2782105"/>
            <a:ext cx="76453" cy="76453"/>
          </a:xfrm>
          <a:prstGeom prst="ellipse">
            <a:avLst/>
          </a:prstGeom>
          <a:solidFill>
            <a:srgbClr val="F6C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184BF910-5924-8540-C0F3-81CCC9C4C618}"/>
              </a:ext>
            </a:extLst>
          </p:cNvPr>
          <p:cNvSpPr/>
          <p:nvPr/>
        </p:nvSpPr>
        <p:spPr>
          <a:xfrm>
            <a:off x="9430792" y="3702725"/>
            <a:ext cx="76453" cy="76453"/>
          </a:xfrm>
          <a:prstGeom prst="ellipse">
            <a:avLst/>
          </a:prstGeom>
          <a:solidFill>
            <a:srgbClr val="126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7BA96F9A-B445-46FA-A65F-406EEDD74DA1}"/>
              </a:ext>
            </a:extLst>
          </p:cNvPr>
          <p:cNvSpPr/>
          <p:nvPr/>
        </p:nvSpPr>
        <p:spPr>
          <a:xfrm>
            <a:off x="8746547" y="4474056"/>
            <a:ext cx="76453" cy="764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62646637-CFA2-47A8-38A1-D93198884931}"/>
              </a:ext>
            </a:extLst>
          </p:cNvPr>
          <p:cNvSpPr/>
          <p:nvPr/>
        </p:nvSpPr>
        <p:spPr>
          <a:xfrm>
            <a:off x="7745061" y="4536260"/>
            <a:ext cx="76453" cy="76453"/>
          </a:xfrm>
          <a:prstGeom prst="ellipse">
            <a:avLst/>
          </a:prstGeom>
          <a:solidFill>
            <a:srgbClr val="99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F04CB3A9-729F-4739-EBEE-83B5DA3BD717}"/>
              </a:ext>
            </a:extLst>
          </p:cNvPr>
          <p:cNvSpPr/>
          <p:nvPr/>
        </p:nvSpPr>
        <p:spPr>
          <a:xfrm>
            <a:off x="7042155" y="3783591"/>
            <a:ext cx="76453" cy="7645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177E23FD-53DC-7DED-7E37-AFEB1D7B7930}"/>
              </a:ext>
            </a:extLst>
          </p:cNvPr>
          <p:cNvSpPr/>
          <p:nvPr/>
        </p:nvSpPr>
        <p:spPr>
          <a:xfrm>
            <a:off x="7011053" y="2782105"/>
            <a:ext cx="76453" cy="7645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FA9F6F17-118D-0014-22C5-D599A1A0C410}"/>
              </a:ext>
            </a:extLst>
          </p:cNvPr>
          <p:cNvGrpSpPr/>
          <p:nvPr/>
        </p:nvGrpSpPr>
        <p:grpSpPr>
          <a:xfrm>
            <a:off x="6593416" y="743176"/>
            <a:ext cx="1349829" cy="912940"/>
            <a:chOff x="7647480" y="387422"/>
            <a:chExt cx="1349829" cy="912940"/>
          </a:xfrm>
        </p:grpSpPr>
        <p:sp>
          <p:nvSpPr>
            <p:cNvPr id="149" name="TextBox 10">
              <a:extLst>
                <a:ext uri="{FF2B5EF4-FFF2-40B4-BE49-F238E27FC236}">
                  <a16:creationId xmlns:a16="http://schemas.microsoft.com/office/drawing/2014/main" id="{FBD268D0-2A90-BB87-20EC-31453DB9C25B}"/>
                </a:ext>
              </a:extLst>
            </p:cNvPr>
            <p:cNvSpPr txBox="1">
              <a:spLocks noChangeArrowheads="1"/>
            </p:cNvSpPr>
            <p:nvPr/>
          </p:nvSpPr>
          <p:spPr bwMode="auto">
            <a:xfrm>
              <a:off x="7869461" y="723299"/>
              <a:ext cx="870058" cy="5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050" b="1" dirty="0">
                  <a:solidFill>
                    <a:schemeClr val="bg1"/>
                  </a:solidFill>
                  <a:latin typeface="+mn-lt"/>
                  <a:cs typeface="Arial" panose="020B0604020202020204" pitchFamily="34" charset="0"/>
                </a:rPr>
                <a:t>Lorem ipsum </a:t>
              </a:r>
              <a:r>
                <a:rPr lang="es-CO" sz="1050" dirty="0">
                  <a:solidFill>
                    <a:schemeClr val="bg1"/>
                  </a:solidFill>
                  <a:latin typeface="+mn-lt"/>
                  <a:cs typeface="Arial" panose="020B0604020202020204" pitchFamily="34" charset="0"/>
                </a:rPr>
                <a:t>dolor sit amet, </a:t>
              </a:r>
            </a:p>
          </p:txBody>
        </p:sp>
        <p:sp>
          <p:nvSpPr>
            <p:cNvPr id="150" name="TextBox 149">
              <a:extLst>
                <a:ext uri="{FF2B5EF4-FFF2-40B4-BE49-F238E27FC236}">
                  <a16:creationId xmlns:a16="http://schemas.microsoft.com/office/drawing/2014/main" id="{7F0570BA-7FD6-A29A-A241-6324C6A419C3}"/>
                </a:ext>
              </a:extLst>
            </p:cNvPr>
            <p:cNvSpPr txBox="1"/>
            <p:nvPr/>
          </p:nvSpPr>
          <p:spPr>
            <a:xfrm>
              <a:off x="7647480" y="387422"/>
              <a:ext cx="1349829" cy="461665"/>
            </a:xfrm>
            <a:prstGeom prst="rect">
              <a:avLst/>
            </a:prstGeom>
            <a:noFill/>
          </p:spPr>
          <p:txBody>
            <a:bodyPr wrap="square" rtlCol="0">
              <a:spAutoFit/>
            </a:bodyPr>
            <a:lstStyle/>
            <a:p>
              <a:pPr algn="ctr"/>
              <a:r>
                <a:rPr lang="en-US" sz="2400" dirty="0">
                  <a:solidFill>
                    <a:schemeClr val="bg1"/>
                  </a:solidFill>
                </a:rPr>
                <a:t>01</a:t>
              </a:r>
            </a:p>
          </p:txBody>
        </p:sp>
      </p:grpSp>
      <p:grpSp>
        <p:nvGrpSpPr>
          <p:cNvPr id="151" name="Group 150">
            <a:extLst>
              <a:ext uri="{FF2B5EF4-FFF2-40B4-BE49-F238E27FC236}">
                <a16:creationId xmlns:a16="http://schemas.microsoft.com/office/drawing/2014/main" id="{3DA6890A-B1B4-9956-7B35-982FF04EC9A9}"/>
              </a:ext>
            </a:extLst>
          </p:cNvPr>
          <p:cNvGrpSpPr/>
          <p:nvPr/>
        </p:nvGrpSpPr>
        <p:grpSpPr>
          <a:xfrm>
            <a:off x="8671598" y="814428"/>
            <a:ext cx="1349829" cy="912940"/>
            <a:chOff x="7647480" y="387422"/>
            <a:chExt cx="1349829" cy="912940"/>
          </a:xfrm>
        </p:grpSpPr>
        <p:sp>
          <p:nvSpPr>
            <p:cNvPr id="152" name="TextBox 10">
              <a:extLst>
                <a:ext uri="{FF2B5EF4-FFF2-40B4-BE49-F238E27FC236}">
                  <a16:creationId xmlns:a16="http://schemas.microsoft.com/office/drawing/2014/main" id="{6C95782D-B990-8309-E726-B924B1FF26AF}"/>
                </a:ext>
              </a:extLst>
            </p:cNvPr>
            <p:cNvSpPr txBox="1">
              <a:spLocks noChangeArrowheads="1"/>
            </p:cNvSpPr>
            <p:nvPr/>
          </p:nvSpPr>
          <p:spPr bwMode="auto">
            <a:xfrm>
              <a:off x="7869461" y="723299"/>
              <a:ext cx="870058" cy="5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050" b="1" dirty="0">
                  <a:solidFill>
                    <a:schemeClr val="bg1"/>
                  </a:solidFill>
                  <a:latin typeface="+mn-lt"/>
                  <a:cs typeface="Arial" panose="020B0604020202020204" pitchFamily="34" charset="0"/>
                </a:rPr>
                <a:t>Lorem ipsum </a:t>
              </a:r>
              <a:r>
                <a:rPr lang="es-CO" sz="1050" dirty="0">
                  <a:solidFill>
                    <a:schemeClr val="bg1"/>
                  </a:solidFill>
                  <a:latin typeface="+mn-lt"/>
                  <a:cs typeface="Arial" panose="020B0604020202020204" pitchFamily="34" charset="0"/>
                </a:rPr>
                <a:t>dolor sit amet, </a:t>
              </a:r>
            </a:p>
          </p:txBody>
        </p:sp>
        <p:sp>
          <p:nvSpPr>
            <p:cNvPr id="153" name="TextBox 152">
              <a:extLst>
                <a:ext uri="{FF2B5EF4-FFF2-40B4-BE49-F238E27FC236}">
                  <a16:creationId xmlns:a16="http://schemas.microsoft.com/office/drawing/2014/main" id="{878CAEC9-0A56-68C7-06E7-6F340040F608}"/>
                </a:ext>
              </a:extLst>
            </p:cNvPr>
            <p:cNvSpPr txBox="1"/>
            <p:nvPr/>
          </p:nvSpPr>
          <p:spPr>
            <a:xfrm>
              <a:off x="7647480" y="387422"/>
              <a:ext cx="1349829" cy="461665"/>
            </a:xfrm>
            <a:prstGeom prst="rect">
              <a:avLst/>
            </a:prstGeom>
            <a:noFill/>
          </p:spPr>
          <p:txBody>
            <a:bodyPr wrap="square" rtlCol="0">
              <a:spAutoFit/>
            </a:bodyPr>
            <a:lstStyle/>
            <a:p>
              <a:pPr algn="ctr"/>
              <a:r>
                <a:rPr lang="en-US" sz="2400" dirty="0">
                  <a:solidFill>
                    <a:schemeClr val="bg1"/>
                  </a:solidFill>
                </a:rPr>
                <a:t>02</a:t>
              </a:r>
            </a:p>
          </p:txBody>
        </p:sp>
      </p:grpSp>
      <p:grpSp>
        <p:nvGrpSpPr>
          <p:cNvPr id="154" name="Group 153">
            <a:extLst>
              <a:ext uri="{FF2B5EF4-FFF2-40B4-BE49-F238E27FC236}">
                <a16:creationId xmlns:a16="http://schemas.microsoft.com/office/drawing/2014/main" id="{490D37D3-FE9D-B03A-0979-B6B092C253BB}"/>
              </a:ext>
            </a:extLst>
          </p:cNvPr>
          <p:cNvGrpSpPr/>
          <p:nvPr/>
        </p:nvGrpSpPr>
        <p:grpSpPr>
          <a:xfrm>
            <a:off x="9764128" y="1966334"/>
            <a:ext cx="1349829" cy="912940"/>
            <a:chOff x="7647480" y="387422"/>
            <a:chExt cx="1349829" cy="912940"/>
          </a:xfrm>
        </p:grpSpPr>
        <p:sp>
          <p:nvSpPr>
            <p:cNvPr id="155" name="TextBox 10">
              <a:extLst>
                <a:ext uri="{FF2B5EF4-FFF2-40B4-BE49-F238E27FC236}">
                  <a16:creationId xmlns:a16="http://schemas.microsoft.com/office/drawing/2014/main" id="{CE551FD7-271D-3FA0-7D17-D8E0F44FFBCA}"/>
                </a:ext>
              </a:extLst>
            </p:cNvPr>
            <p:cNvSpPr txBox="1">
              <a:spLocks noChangeArrowheads="1"/>
            </p:cNvSpPr>
            <p:nvPr/>
          </p:nvSpPr>
          <p:spPr bwMode="auto">
            <a:xfrm>
              <a:off x="7869461" y="723299"/>
              <a:ext cx="870058" cy="5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050" b="1" dirty="0">
                  <a:solidFill>
                    <a:schemeClr val="bg1"/>
                  </a:solidFill>
                  <a:latin typeface="+mn-lt"/>
                  <a:cs typeface="Arial" panose="020B0604020202020204" pitchFamily="34" charset="0"/>
                </a:rPr>
                <a:t>Lorem ipsum </a:t>
              </a:r>
              <a:r>
                <a:rPr lang="es-CO" sz="1050" dirty="0">
                  <a:solidFill>
                    <a:schemeClr val="bg1"/>
                  </a:solidFill>
                  <a:latin typeface="+mn-lt"/>
                  <a:cs typeface="Arial" panose="020B0604020202020204" pitchFamily="34" charset="0"/>
                </a:rPr>
                <a:t>dolor sit amet, </a:t>
              </a:r>
            </a:p>
          </p:txBody>
        </p:sp>
        <p:sp>
          <p:nvSpPr>
            <p:cNvPr id="156" name="TextBox 155">
              <a:extLst>
                <a:ext uri="{FF2B5EF4-FFF2-40B4-BE49-F238E27FC236}">
                  <a16:creationId xmlns:a16="http://schemas.microsoft.com/office/drawing/2014/main" id="{1D71D078-1F5D-3FC9-6A9D-2C3A2691ECDD}"/>
                </a:ext>
              </a:extLst>
            </p:cNvPr>
            <p:cNvSpPr txBox="1"/>
            <p:nvPr/>
          </p:nvSpPr>
          <p:spPr>
            <a:xfrm>
              <a:off x="7647480" y="387422"/>
              <a:ext cx="1349829" cy="461665"/>
            </a:xfrm>
            <a:prstGeom prst="rect">
              <a:avLst/>
            </a:prstGeom>
            <a:noFill/>
          </p:spPr>
          <p:txBody>
            <a:bodyPr wrap="square" rtlCol="0">
              <a:spAutoFit/>
            </a:bodyPr>
            <a:lstStyle/>
            <a:p>
              <a:pPr algn="ctr"/>
              <a:r>
                <a:rPr lang="en-US" sz="2400" dirty="0">
                  <a:solidFill>
                    <a:schemeClr val="bg1"/>
                  </a:solidFill>
                </a:rPr>
                <a:t>03</a:t>
              </a:r>
            </a:p>
          </p:txBody>
        </p:sp>
      </p:grpSp>
      <p:grpSp>
        <p:nvGrpSpPr>
          <p:cNvPr id="157" name="Group 156">
            <a:extLst>
              <a:ext uri="{FF2B5EF4-FFF2-40B4-BE49-F238E27FC236}">
                <a16:creationId xmlns:a16="http://schemas.microsoft.com/office/drawing/2014/main" id="{5B12CF67-694F-3F8A-5FA6-EEB4D5A4485D}"/>
              </a:ext>
            </a:extLst>
          </p:cNvPr>
          <p:cNvGrpSpPr/>
          <p:nvPr/>
        </p:nvGrpSpPr>
        <p:grpSpPr>
          <a:xfrm>
            <a:off x="9776003" y="3747633"/>
            <a:ext cx="1349829" cy="912940"/>
            <a:chOff x="7647480" y="387422"/>
            <a:chExt cx="1349829" cy="912940"/>
          </a:xfrm>
        </p:grpSpPr>
        <p:sp>
          <p:nvSpPr>
            <p:cNvPr id="158" name="TextBox 10">
              <a:extLst>
                <a:ext uri="{FF2B5EF4-FFF2-40B4-BE49-F238E27FC236}">
                  <a16:creationId xmlns:a16="http://schemas.microsoft.com/office/drawing/2014/main" id="{727C023B-5407-4355-E351-366959BE8235}"/>
                </a:ext>
              </a:extLst>
            </p:cNvPr>
            <p:cNvSpPr txBox="1">
              <a:spLocks noChangeArrowheads="1"/>
            </p:cNvSpPr>
            <p:nvPr/>
          </p:nvSpPr>
          <p:spPr bwMode="auto">
            <a:xfrm>
              <a:off x="7869461" y="723299"/>
              <a:ext cx="870058" cy="5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050" b="1" dirty="0">
                  <a:solidFill>
                    <a:schemeClr val="bg1"/>
                  </a:solidFill>
                  <a:latin typeface="+mn-lt"/>
                  <a:cs typeface="Arial" panose="020B0604020202020204" pitchFamily="34" charset="0"/>
                </a:rPr>
                <a:t>Lorem ipsum </a:t>
              </a:r>
              <a:r>
                <a:rPr lang="es-CO" sz="1050" dirty="0">
                  <a:solidFill>
                    <a:schemeClr val="bg1"/>
                  </a:solidFill>
                  <a:latin typeface="+mn-lt"/>
                  <a:cs typeface="Arial" panose="020B0604020202020204" pitchFamily="34" charset="0"/>
                </a:rPr>
                <a:t>dolor sit amet, </a:t>
              </a:r>
            </a:p>
          </p:txBody>
        </p:sp>
        <p:sp>
          <p:nvSpPr>
            <p:cNvPr id="159" name="TextBox 158">
              <a:extLst>
                <a:ext uri="{FF2B5EF4-FFF2-40B4-BE49-F238E27FC236}">
                  <a16:creationId xmlns:a16="http://schemas.microsoft.com/office/drawing/2014/main" id="{5A53BBB5-4B6D-1040-A384-CFBEC91F31BC}"/>
                </a:ext>
              </a:extLst>
            </p:cNvPr>
            <p:cNvSpPr txBox="1"/>
            <p:nvPr/>
          </p:nvSpPr>
          <p:spPr>
            <a:xfrm>
              <a:off x="7647480" y="387422"/>
              <a:ext cx="1349829" cy="461665"/>
            </a:xfrm>
            <a:prstGeom prst="rect">
              <a:avLst/>
            </a:prstGeom>
            <a:noFill/>
          </p:spPr>
          <p:txBody>
            <a:bodyPr wrap="square" rtlCol="0">
              <a:spAutoFit/>
            </a:bodyPr>
            <a:lstStyle/>
            <a:p>
              <a:pPr algn="ctr"/>
              <a:r>
                <a:rPr lang="en-US" sz="2400" dirty="0">
                  <a:solidFill>
                    <a:schemeClr val="bg1"/>
                  </a:solidFill>
                </a:rPr>
                <a:t>04</a:t>
              </a:r>
            </a:p>
          </p:txBody>
        </p:sp>
      </p:grpSp>
      <p:grpSp>
        <p:nvGrpSpPr>
          <p:cNvPr id="160" name="Group 159">
            <a:extLst>
              <a:ext uri="{FF2B5EF4-FFF2-40B4-BE49-F238E27FC236}">
                <a16:creationId xmlns:a16="http://schemas.microsoft.com/office/drawing/2014/main" id="{E9CDE77A-BD59-C7A8-1105-6976A4EDDFA6}"/>
              </a:ext>
            </a:extLst>
          </p:cNvPr>
          <p:cNvGrpSpPr/>
          <p:nvPr/>
        </p:nvGrpSpPr>
        <p:grpSpPr>
          <a:xfrm>
            <a:off x="8695349" y="4923290"/>
            <a:ext cx="1349829" cy="912940"/>
            <a:chOff x="7647480" y="387422"/>
            <a:chExt cx="1349829" cy="912940"/>
          </a:xfrm>
        </p:grpSpPr>
        <p:sp>
          <p:nvSpPr>
            <p:cNvPr id="161" name="TextBox 10">
              <a:extLst>
                <a:ext uri="{FF2B5EF4-FFF2-40B4-BE49-F238E27FC236}">
                  <a16:creationId xmlns:a16="http://schemas.microsoft.com/office/drawing/2014/main" id="{2AE5F5C9-6CCF-FDD4-DF1C-621BA437E320}"/>
                </a:ext>
              </a:extLst>
            </p:cNvPr>
            <p:cNvSpPr txBox="1">
              <a:spLocks noChangeArrowheads="1"/>
            </p:cNvSpPr>
            <p:nvPr/>
          </p:nvSpPr>
          <p:spPr bwMode="auto">
            <a:xfrm>
              <a:off x="7869461" y="723299"/>
              <a:ext cx="870058" cy="5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050" b="1" dirty="0">
                  <a:solidFill>
                    <a:schemeClr val="bg1"/>
                  </a:solidFill>
                  <a:latin typeface="+mn-lt"/>
                  <a:cs typeface="Arial" panose="020B0604020202020204" pitchFamily="34" charset="0"/>
                </a:rPr>
                <a:t>Lorem ipsum </a:t>
              </a:r>
              <a:r>
                <a:rPr lang="es-CO" sz="1050" dirty="0">
                  <a:solidFill>
                    <a:schemeClr val="bg1"/>
                  </a:solidFill>
                  <a:latin typeface="+mn-lt"/>
                  <a:cs typeface="Arial" panose="020B0604020202020204" pitchFamily="34" charset="0"/>
                </a:rPr>
                <a:t>dolor sit amet, </a:t>
              </a:r>
            </a:p>
          </p:txBody>
        </p:sp>
        <p:sp>
          <p:nvSpPr>
            <p:cNvPr id="162" name="TextBox 161">
              <a:extLst>
                <a:ext uri="{FF2B5EF4-FFF2-40B4-BE49-F238E27FC236}">
                  <a16:creationId xmlns:a16="http://schemas.microsoft.com/office/drawing/2014/main" id="{A809089D-6B55-8371-D54E-F0AD289C55C0}"/>
                </a:ext>
              </a:extLst>
            </p:cNvPr>
            <p:cNvSpPr txBox="1"/>
            <p:nvPr/>
          </p:nvSpPr>
          <p:spPr>
            <a:xfrm>
              <a:off x="7647480" y="387422"/>
              <a:ext cx="1349829" cy="461665"/>
            </a:xfrm>
            <a:prstGeom prst="rect">
              <a:avLst/>
            </a:prstGeom>
            <a:noFill/>
          </p:spPr>
          <p:txBody>
            <a:bodyPr wrap="square" rtlCol="0">
              <a:spAutoFit/>
            </a:bodyPr>
            <a:lstStyle/>
            <a:p>
              <a:pPr algn="ctr"/>
              <a:r>
                <a:rPr lang="en-US" sz="2400" dirty="0">
                  <a:solidFill>
                    <a:schemeClr val="bg1"/>
                  </a:solidFill>
                </a:rPr>
                <a:t>05</a:t>
              </a:r>
            </a:p>
          </p:txBody>
        </p:sp>
      </p:grpSp>
      <p:grpSp>
        <p:nvGrpSpPr>
          <p:cNvPr id="163" name="Group 162">
            <a:extLst>
              <a:ext uri="{FF2B5EF4-FFF2-40B4-BE49-F238E27FC236}">
                <a16:creationId xmlns:a16="http://schemas.microsoft.com/office/drawing/2014/main" id="{92E382CB-F7AD-613A-9FC9-EE2E2F366095}"/>
              </a:ext>
            </a:extLst>
          </p:cNvPr>
          <p:cNvGrpSpPr/>
          <p:nvPr/>
        </p:nvGrpSpPr>
        <p:grpSpPr>
          <a:xfrm>
            <a:off x="6700294" y="4958916"/>
            <a:ext cx="1349829" cy="912940"/>
            <a:chOff x="7647480" y="387422"/>
            <a:chExt cx="1349829" cy="912940"/>
          </a:xfrm>
        </p:grpSpPr>
        <p:sp>
          <p:nvSpPr>
            <p:cNvPr id="164" name="TextBox 10">
              <a:extLst>
                <a:ext uri="{FF2B5EF4-FFF2-40B4-BE49-F238E27FC236}">
                  <a16:creationId xmlns:a16="http://schemas.microsoft.com/office/drawing/2014/main" id="{AC972B0A-2F41-6549-D6EB-143FFA89B0C3}"/>
                </a:ext>
              </a:extLst>
            </p:cNvPr>
            <p:cNvSpPr txBox="1">
              <a:spLocks noChangeArrowheads="1"/>
            </p:cNvSpPr>
            <p:nvPr/>
          </p:nvSpPr>
          <p:spPr bwMode="auto">
            <a:xfrm>
              <a:off x="7869461" y="723299"/>
              <a:ext cx="870058" cy="5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050" b="1" dirty="0">
                  <a:solidFill>
                    <a:schemeClr val="bg1"/>
                  </a:solidFill>
                  <a:latin typeface="+mn-lt"/>
                  <a:cs typeface="Arial" panose="020B0604020202020204" pitchFamily="34" charset="0"/>
                </a:rPr>
                <a:t>Lorem ipsum </a:t>
              </a:r>
              <a:r>
                <a:rPr lang="es-CO" sz="1050" dirty="0">
                  <a:solidFill>
                    <a:schemeClr val="bg1"/>
                  </a:solidFill>
                  <a:latin typeface="+mn-lt"/>
                  <a:cs typeface="Arial" panose="020B0604020202020204" pitchFamily="34" charset="0"/>
                </a:rPr>
                <a:t>dolor sit amet, </a:t>
              </a:r>
            </a:p>
          </p:txBody>
        </p:sp>
        <p:sp>
          <p:nvSpPr>
            <p:cNvPr id="165" name="TextBox 164">
              <a:extLst>
                <a:ext uri="{FF2B5EF4-FFF2-40B4-BE49-F238E27FC236}">
                  <a16:creationId xmlns:a16="http://schemas.microsoft.com/office/drawing/2014/main" id="{64720AF0-DD28-DAA4-E74F-6EECFD079395}"/>
                </a:ext>
              </a:extLst>
            </p:cNvPr>
            <p:cNvSpPr txBox="1"/>
            <p:nvPr/>
          </p:nvSpPr>
          <p:spPr>
            <a:xfrm>
              <a:off x="7647480" y="387422"/>
              <a:ext cx="1349829" cy="461665"/>
            </a:xfrm>
            <a:prstGeom prst="rect">
              <a:avLst/>
            </a:prstGeom>
            <a:noFill/>
          </p:spPr>
          <p:txBody>
            <a:bodyPr wrap="square" rtlCol="0">
              <a:spAutoFit/>
            </a:bodyPr>
            <a:lstStyle/>
            <a:p>
              <a:pPr algn="ctr"/>
              <a:r>
                <a:rPr lang="en-US" sz="2400" dirty="0">
                  <a:solidFill>
                    <a:schemeClr val="bg1"/>
                  </a:solidFill>
                </a:rPr>
                <a:t>06</a:t>
              </a:r>
            </a:p>
          </p:txBody>
        </p:sp>
      </p:grpSp>
      <p:grpSp>
        <p:nvGrpSpPr>
          <p:cNvPr id="166" name="Group 165">
            <a:extLst>
              <a:ext uri="{FF2B5EF4-FFF2-40B4-BE49-F238E27FC236}">
                <a16:creationId xmlns:a16="http://schemas.microsoft.com/office/drawing/2014/main" id="{1CE2B4C7-4017-7E53-13FE-DB94D8BDA845}"/>
              </a:ext>
            </a:extLst>
          </p:cNvPr>
          <p:cNvGrpSpPr/>
          <p:nvPr/>
        </p:nvGrpSpPr>
        <p:grpSpPr>
          <a:xfrm>
            <a:off x="5524637" y="3771384"/>
            <a:ext cx="1349829" cy="912940"/>
            <a:chOff x="7647480" y="387422"/>
            <a:chExt cx="1349829" cy="912940"/>
          </a:xfrm>
        </p:grpSpPr>
        <p:sp>
          <p:nvSpPr>
            <p:cNvPr id="167" name="TextBox 10">
              <a:extLst>
                <a:ext uri="{FF2B5EF4-FFF2-40B4-BE49-F238E27FC236}">
                  <a16:creationId xmlns:a16="http://schemas.microsoft.com/office/drawing/2014/main" id="{D4EA0E36-7217-AE52-9DE9-9CFB5B753CA3}"/>
                </a:ext>
              </a:extLst>
            </p:cNvPr>
            <p:cNvSpPr txBox="1">
              <a:spLocks noChangeArrowheads="1"/>
            </p:cNvSpPr>
            <p:nvPr/>
          </p:nvSpPr>
          <p:spPr bwMode="auto">
            <a:xfrm>
              <a:off x="7869461" y="723299"/>
              <a:ext cx="870058" cy="5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050" b="1" dirty="0">
                  <a:solidFill>
                    <a:schemeClr val="bg1"/>
                  </a:solidFill>
                  <a:latin typeface="+mn-lt"/>
                  <a:cs typeface="Arial" panose="020B0604020202020204" pitchFamily="34" charset="0"/>
                </a:rPr>
                <a:t>Lorem ipsum </a:t>
              </a:r>
              <a:r>
                <a:rPr lang="es-CO" sz="1050" dirty="0">
                  <a:solidFill>
                    <a:schemeClr val="bg1"/>
                  </a:solidFill>
                  <a:latin typeface="+mn-lt"/>
                  <a:cs typeface="Arial" panose="020B0604020202020204" pitchFamily="34" charset="0"/>
                </a:rPr>
                <a:t>dolor sit amet, </a:t>
              </a:r>
            </a:p>
          </p:txBody>
        </p:sp>
        <p:sp>
          <p:nvSpPr>
            <p:cNvPr id="168" name="TextBox 167">
              <a:extLst>
                <a:ext uri="{FF2B5EF4-FFF2-40B4-BE49-F238E27FC236}">
                  <a16:creationId xmlns:a16="http://schemas.microsoft.com/office/drawing/2014/main" id="{BF81A483-A8D3-6374-DC82-1DE6BA005D3D}"/>
                </a:ext>
              </a:extLst>
            </p:cNvPr>
            <p:cNvSpPr txBox="1"/>
            <p:nvPr/>
          </p:nvSpPr>
          <p:spPr>
            <a:xfrm>
              <a:off x="7647480" y="387422"/>
              <a:ext cx="1349829" cy="461665"/>
            </a:xfrm>
            <a:prstGeom prst="rect">
              <a:avLst/>
            </a:prstGeom>
            <a:noFill/>
          </p:spPr>
          <p:txBody>
            <a:bodyPr wrap="square" rtlCol="0">
              <a:spAutoFit/>
            </a:bodyPr>
            <a:lstStyle/>
            <a:p>
              <a:pPr algn="ctr"/>
              <a:r>
                <a:rPr lang="en-US" sz="2400" dirty="0">
                  <a:solidFill>
                    <a:schemeClr val="bg1"/>
                  </a:solidFill>
                </a:rPr>
                <a:t>07</a:t>
              </a:r>
            </a:p>
          </p:txBody>
        </p:sp>
      </p:grpSp>
      <p:grpSp>
        <p:nvGrpSpPr>
          <p:cNvPr id="169" name="Group 168">
            <a:extLst>
              <a:ext uri="{FF2B5EF4-FFF2-40B4-BE49-F238E27FC236}">
                <a16:creationId xmlns:a16="http://schemas.microsoft.com/office/drawing/2014/main" id="{FA763726-AD65-3CE5-E6CA-71973C131AA2}"/>
              </a:ext>
            </a:extLst>
          </p:cNvPr>
          <p:cNvGrpSpPr/>
          <p:nvPr/>
        </p:nvGrpSpPr>
        <p:grpSpPr>
          <a:xfrm>
            <a:off x="5524637" y="2001960"/>
            <a:ext cx="1349829" cy="912940"/>
            <a:chOff x="7647480" y="387422"/>
            <a:chExt cx="1349829" cy="912940"/>
          </a:xfrm>
        </p:grpSpPr>
        <p:sp>
          <p:nvSpPr>
            <p:cNvPr id="170" name="TextBox 10">
              <a:extLst>
                <a:ext uri="{FF2B5EF4-FFF2-40B4-BE49-F238E27FC236}">
                  <a16:creationId xmlns:a16="http://schemas.microsoft.com/office/drawing/2014/main" id="{D97A64FB-22A2-E63D-5052-FC49EBA5248B}"/>
                </a:ext>
              </a:extLst>
            </p:cNvPr>
            <p:cNvSpPr txBox="1">
              <a:spLocks noChangeArrowheads="1"/>
            </p:cNvSpPr>
            <p:nvPr/>
          </p:nvSpPr>
          <p:spPr bwMode="auto">
            <a:xfrm>
              <a:off x="7869461" y="723299"/>
              <a:ext cx="870058" cy="5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050" b="1" dirty="0">
                  <a:solidFill>
                    <a:schemeClr val="bg1"/>
                  </a:solidFill>
                  <a:latin typeface="+mn-lt"/>
                  <a:cs typeface="Arial" panose="020B0604020202020204" pitchFamily="34" charset="0"/>
                </a:rPr>
                <a:t>Lorem ipsum </a:t>
              </a:r>
              <a:r>
                <a:rPr lang="es-CO" sz="1050" dirty="0">
                  <a:solidFill>
                    <a:schemeClr val="bg1"/>
                  </a:solidFill>
                  <a:latin typeface="+mn-lt"/>
                  <a:cs typeface="Arial" panose="020B0604020202020204" pitchFamily="34" charset="0"/>
                </a:rPr>
                <a:t>dolor sit amet, </a:t>
              </a:r>
            </a:p>
          </p:txBody>
        </p:sp>
        <p:sp>
          <p:nvSpPr>
            <p:cNvPr id="171" name="TextBox 170">
              <a:extLst>
                <a:ext uri="{FF2B5EF4-FFF2-40B4-BE49-F238E27FC236}">
                  <a16:creationId xmlns:a16="http://schemas.microsoft.com/office/drawing/2014/main" id="{F0E84522-DC5F-4CA1-1BB9-601527D0FCC3}"/>
                </a:ext>
              </a:extLst>
            </p:cNvPr>
            <p:cNvSpPr txBox="1"/>
            <p:nvPr/>
          </p:nvSpPr>
          <p:spPr>
            <a:xfrm>
              <a:off x="7647480" y="387422"/>
              <a:ext cx="1349829" cy="461665"/>
            </a:xfrm>
            <a:prstGeom prst="rect">
              <a:avLst/>
            </a:prstGeom>
            <a:noFill/>
          </p:spPr>
          <p:txBody>
            <a:bodyPr wrap="square" rtlCol="0">
              <a:spAutoFit/>
            </a:bodyPr>
            <a:lstStyle/>
            <a:p>
              <a:pPr algn="ctr"/>
              <a:r>
                <a:rPr lang="en-US" sz="2400" dirty="0">
                  <a:solidFill>
                    <a:schemeClr val="bg1"/>
                  </a:solidFill>
                </a:rPr>
                <a:t>08</a:t>
              </a:r>
            </a:p>
          </p:txBody>
        </p:sp>
      </p:grpSp>
      <p:sp>
        <p:nvSpPr>
          <p:cNvPr id="175" name="TextBox 174">
            <a:extLst>
              <a:ext uri="{FF2B5EF4-FFF2-40B4-BE49-F238E27FC236}">
                <a16:creationId xmlns:a16="http://schemas.microsoft.com/office/drawing/2014/main" id="{1AD14CCD-4110-CA56-D91D-8EE480443657}"/>
              </a:ext>
            </a:extLst>
          </p:cNvPr>
          <p:cNvSpPr txBox="1"/>
          <p:nvPr/>
        </p:nvSpPr>
        <p:spPr>
          <a:xfrm>
            <a:off x="7312283" y="2834195"/>
            <a:ext cx="1771555" cy="954107"/>
          </a:xfrm>
          <a:prstGeom prst="rect">
            <a:avLst/>
          </a:prstGeom>
          <a:noFill/>
        </p:spPr>
        <p:txBody>
          <a:bodyPr wrap="square" rtlCol="0">
            <a:spAutoFit/>
          </a:bodyPr>
          <a:lstStyle/>
          <a:p>
            <a:pPr algn="ctr"/>
            <a:r>
              <a:rPr lang="en-US" sz="2800" dirty="0">
                <a:latin typeface="Lato" panose="020F0502020204030203" pitchFamily="34" charset="77"/>
              </a:rPr>
              <a:t>Your title </a:t>
            </a:r>
          </a:p>
          <a:p>
            <a:pPr algn="ctr"/>
            <a:r>
              <a:rPr lang="en-US" sz="2800" dirty="0">
                <a:latin typeface="Lato" panose="020F0502020204030203" pitchFamily="34" charset="77"/>
              </a:rPr>
              <a:t>goes here</a:t>
            </a:r>
          </a:p>
        </p:txBody>
      </p:sp>
      <p:sp>
        <p:nvSpPr>
          <p:cNvPr id="176" name="Rectángulo 61">
            <a:extLst>
              <a:ext uri="{FF2B5EF4-FFF2-40B4-BE49-F238E27FC236}">
                <a16:creationId xmlns:a16="http://schemas.microsoft.com/office/drawing/2014/main" id="{91E0AD7D-057D-8045-F87C-5596BF042A2D}"/>
              </a:ext>
            </a:extLst>
          </p:cNvPr>
          <p:cNvSpPr/>
          <p:nvPr/>
        </p:nvSpPr>
        <p:spPr>
          <a:xfrm>
            <a:off x="815977" y="3179013"/>
            <a:ext cx="4213047" cy="1200329"/>
          </a:xfrm>
          <a:prstGeom prst="rect">
            <a:avLst/>
          </a:prstGeom>
        </p:spPr>
        <p:txBody>
          <a:bodyPr wrap="square">
            <a:spAutoFit/>
          </a:bodyPr>
          <a:lstStyle/>
          <a:p>
            <a:r>
              <a:rPr lang="en-US" b="1" dirty="0">
                <a:latin typeface="Lato" panose="020F0502020204030203" pitchFamily="34" charset="77"/>
              </a:rPr>
              <a:t>Lorem ipsum </a:t>
            </a:r>
            <a:r>
              <a:rPr lang="en-US" dirty="0">
                <a:latin typeface="Lato" panose="020F0502020204030203" pitchFamily="34" charset="77"/>
              </a:rPr>
              <a:t>dolor sit amet, consectetur adipiscing elit. Curabitur eros leo, accumsan quis arcu ac, molestie ornare justo. Vivamus non diam metus..</a:t>
            </a:r>
            <a:endParaRPr lang="en-US" sz="1600" dirty="0">
              <a:latin typeface="Lato" panose="020F0502020204030203" pitchFamily="34" charset="77"/>
            </a:endParaRPr>
          </a:p>
        </p:txBody>
      </p:sp>
      <p:sp>
        <p:nvSpPr>
          <p:cNvPr id="177" name="Title 103">
            <a:extLst>
              <a:ext uri="{FF2B5EF4-FFF2-40B4-BE49-F238E27FC236}">
                <a16:creationId xmlns:a16="http://schemas.microsoft.com/office/drawing/2014/main" id="{E13625CA-8363-9071-3ED3-900D28933A1F}"/>
              </a:ext>
            </a:extLst>
          </p:cNvPr>
          <p:cNvSpPr txBox="1">
            <a:spLocks/>
          </p:cNvSpPr>
          <p:nvPr/>
        </p:nvSpPr>
        <p:spPr>
          <a:xfrm>
            <a:off x="780458" y="1656116"/>
            <a:ext cx="4216400" cy="15144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2EC3C7"/>
                </a:solidFill>
                <a:latin typeface="Montserrat" pitchFamily="2" charset="77"/>
              </a:rPr>
              <a:t>Click to </a:t>
            </a:r>
            <a:r>
              <a:rPr lang="en-US" b="1" dirty="0">
                <a:solidFill>
                  <a:schemeClr val="accent4"/>
                </a:solidFill>
                <a:latin typeface="Montserrat" pitchFamily="2" charset="77"/>
              </a:rPr>
              <a:t>Add Title</a:t>
            </a:r>
          </a:p>
        </p:txBody>
      </p:sp>
    </p:spTree>
    <p:extLst>
      <p:ext uri="{BB962C8B-B14F-4D97-AF65-F5344CB8AC3E}">
        <p14:creationId xmlns:p14="http://schemas.microsoft.com/office/powerpoint/2010/main" val="2148651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3DDABBC2-9B8F-2D44-AD84-51722C3148D6}"/>
              </a:ext>
            </a:extLst>
          </p:cNvPr>
          <p:cNvSpPr>
            <a:spLocks noChangeArrowheads="1"/>
          </p:cNvSpPr>
          <p:nvPr/>
        </p:nvSpPr>
        <p:spPr bwMode="auto">
          <a:xfrm>
            <a:off x="1468108" y="1822286"/>
            <a:ext cx="1029323" cy="2641531"/>
          </a:xfrm>
          <a:custGeom>
            <a:avLst/>
            <a:gdLst>
              <a:gd name="connsiteX0" fmla="*/ 176847 w 2058645"/>
              <a:gd name="connsiteY0" fmla="*/ 1098608 h 5283062"/>
              <a:gd name="connsiteX1" fmla="*/ 276478 w 2058645"/>
              <a:gd name="connsiteY1" fmla="*/ 1098608 h 5283062"/>
              <a:gd name="connsiteX2" fmla="*/ 354939 w 2058645"/>
              <a:gd name="connsiteY2" fmla="*/ 1098608 h 5283062"/>
              <a:gd name="connsiteX3" fmla="*/ 506877 w 2058645"/>
              <a:gd name="connsiteY3" fmla="*/ 1098608 h 5283062"/>
              <a:gd name="connsiteX4" fmla="*/ 718595 w 2058645"/>
              <a:gd name="connsiteY4" fmla="*/ 1098608 h 5283062"/>
              <a:gd name="connsiteX5" fmla="*/ 1412283 w 2058645"/>
              <a:gd name="connsiteY5" fmla="*/ 1098608 h 5283062"/>
              <a:gd name="connsiteX6" fmla="*/ 1546786 w 2058645"/>
              <a:gd name="connsiteY6" fmla="*/ 1098608 h 5283062"/>
              <a:gd name="connsiteX7" fmla="*/ 1702461 w 2058645"/>
              <a:gd name="connsiteY7" fmla="*/ 1098608 h 5283062"/>
              <a:gd name="connsiteX8" fmla="*/ 1854399 w 2058645"/>
              <a:gd name="connsiteY8" fmla="*/ 1098608 h 5283062"/>
              <a:gd name="connsiteX9" fmla="*/ 1880553 w 2058645"/>
              <a:gd name="connsiteY9" fmla="*/ 1098608 h 5283062"/>
              <a:gd name="connsiteX10" fmla="*/ 2058645 w 2058645"/>
              <a:gd name="connsiteY10" fmla="*/ 1309139 h 5283062"/>
              <a:gd name="connsiteX11" fmla="*/ 2058645 w 2058645"/>
              <a:gd name="connsiteY11" fmla="*/ 1321596 h 5283062"/>
              <a:gd name="connsiteX12" fmla="*/ 2058645 w 2058645"/>
              <a:gd name="connsiteY12" fmla="*/ 2643331 h 5283062"/>
              <a:gd name="connsiteX13" fmla="*/ 2058645 w 2058645"/>
              <a:gd name="connsiteY13" fmla="*/ 3215127 h 5283062"/>
              <a:gd name="connsiteX14" fmla="*/ 1880553 w 2058645"/>
              <a:gd name="connsiteY14" fmla="*/ 3424412 h 5283062"/>
              <a:gd name="connsiteX15" fmla="*/ 1702461 w 2058645"/>
              <a:gd name="connsiteY15" fmla="*/ 3215127 h 5283062"/>
              <a:gd name="connsiteX16" fmla="*/ 1702461 w 2058645"/>
              <a:gd name="connsiteY16" fmla="*/ 2643331 h 5283062"/>
              <a:gd name="connsiteX17" fmla="*/ 1702461 w 2058645"/>
              <a:gd name="connsiteY17" fmla="*/ 1988069 h 5283062"/>
              <a:gd name="connsiteX18" fmla="*/ 1632718 w 2058645"/>
              <a:gd name="connsiteY18" fmla="*/ 1905850 h 5283062"/>
              <a:gd name="connsiteX19" fmla="*/ 1632718 w 2058645"/>
              <a:gd name="connsiteY19" fmla="*/ 2643331 h 5283062"/>
              <a:gd name="connsiteX20" fmla="*/ 1632718 w 2058645"/>
              <a:gd name="connsiteY20" fmla="*/ 3208899 h 5283062"/>
              <a:gd name="connsiteX21" fmla="*/ 1632718 w 2058645"/>
              <a:gd name="connsiteY21" fmla="*/ 3215127 h 5283062"/>
              <a:gd name="connsiteX22" fmla="*/ 1632718 w 2058645"/>
              <a:gd name="connsiteY22" fmla="*/ 3227585 h 5283062"/>
              <a:gd name="connsiteX23" fmla="*/ 1632718 w 2058645"/>
              <a:gd name="connsiteY23" fmla="*/ 3962574 h 5283062"/>
              <a:gd name="connsiteX24" fmla="*/ 1632718 w 2058645"/>
              <a:gd name="connsiteY24" fmla="*/ 5011490 h 5283062"/>
              <a:gd name="connsiteX25" fmla="*/ 1403565 w 2058645"/>
              <a:gd name="connsiteY25" fmla="*/ 5283062 h 5283062"/>
              <a:gd name="connsiteX26" fmla="*/ 1173166 w 2058645"/>
              <a:gd name="connsiteY26" fmla="*/ 5011490 h 5283062"/>
              <a:gd name="connsiteX27" fmla="*/ 1173166 w 2058645"/>
              <a:gd name="connsiteY27" fmla="*/ 3962574 h 5283062"/>
              <a:gd name="connsiteX28" fmla="*/ 1173166 w 2058645"/>
              <a:gd name="connsiteY28" fmla="*/ 3311050 h 5283062"/>
              <a:gd name="connsiteX29" fmla="*/ 879252 w 2058645"/>
              <a:gd name="connsiteY29" fmla="*/ 3311050 h 5283062"/>
              <a:gd name="connsiteX30" fmla="*/ 879252 w 2058645"/>
              <a:gd name="connsiteY30" fmla="*/ 3962574 h 5283062"/>
              <a:gd name="connsiteX31" fmla="*/ 879252 w 2058645"/>
              <a:gd name="connsiteY31" fmla="*/ 5011490 h 5283062"/>
              <a:gd name="connsiteX32" fmla="*/ 650098 w 2058645"/>
              <a:gd name="connsiteY32" fmla="*/ 5283062 h 5283062"/>
              <a:gd name="connsiteX33" fmla="*/ 419699 w 2058645"/>
              <a:gd name="connsiteY33" fmla="*/ 5011490 h 5283062"/>
              <a:gd name="connsiteX34" fmla="*/ 419699 w 2058645"/>
              <a:gd name="connsiteY34" fmla="*/ 3962574 h 5283062"/>
              <a:gd name="connsiteX35" fmla="*/ 419699 w 2058645"/>
              <a:gd name="connsiteY35" fmla="*/ 3227585 h 5283062"/>
              <a:gd name="connsiteX36" fmla="*/ 420945 w 2058645"/>
              <a:gd name="connsiteY36" fmla="*/ 3215127 h 5283062"/>
              <a:gd name="connsiteX37" fmla="*/ 419699 w 2058645"/>
              <a:gd name="connsiteY37" fmla="*/ 3208899 h 5283062"/>
              <a:gd name="connsiteX38" fmla="*/ 419699 w 2058645"/>
              <a:gd name="connsiteY38" fmla="*/ 2643331 h 5283062"/>
              <a:gd name="connsiteX39" fmla="*/ 419699 w 2058645"/>
              <a:gd name="connsiteY39" fmla="*/ 1905850 h 5283062"/>
              <a:gd name="connsiteX40" fmla="*/ 354939 w 2058645"/>
              <a:gd name="connsiteY40" fmla="*/ 1981841 h 5283062"/>
              <a:gd name="connsiteX41" fmla="*/ 354939 w 2058645"/>
              <a:gd name="connsiteY41" fmla="*/ 2643331 h 5283062"/>
              <a:gd name="connsiteX42" fmla="*/ 354939 w 2058645"/>
              <a:gd name="connsiteY42" fmla="*/ 3215127 h 5283062"/>
              <a:gd name="connsiteX43" fmla="*/ 176847 w 2058645"/>
              <a:gd name="connsiteY43" fmla="*/ 3424412 h 5283062"/>
              <a:gd name="connsiteX44" fmla="*/ 0 w 2058645"/>
              <a:gd name="connsiteY44" fmla="*/ 3215127 h 5283062"/>
              <a:gd name="connsiteX45" fmla="*/ 0 w 2058645"/>
              <a:gd name="connsiteY45" fmla="*/ 2643331 h 5283062"/>
              <a:gd name="connsiteX46" fmla="*/ 0 w 2058645"/>
              <a:gd name="connsiteY46" fmla="*/ 1321596 h 5283062"/>
              <a:gd name="connsiteX47" fmla="*/ 0 w 2058645"/>
              <a:gd name="connsiteY47" fmla="*/ 1309139 h 5283062"/>
              <a:gd name="connsiteX48" fmla="*/ 176847 w 2058645"/>
              <a:gd name="connsiteY48" fmla="*/ 1098608 h 5283062"/>
              <a:gd name="connsiteX49" fmla="*/ 1025953 w 2058645"/>
              <a:gd name="connsiteY49" fmla="*/ 0 h 5283062"/>
              <a:gd name="connsiteX50" fmla="*/ 1514835 w 2058645"/>
              <a:gd name="connsiteY50" fmla="*/ 488882 h 5283062"/>
              <a:gd name="connsiteX51" fmla="*/ 1025953 w 2058645"/>
              <a:gd name="connsiteY51" fmla="*/ 976516 h 5283062"/>
              <a:gd name="connsiteX52" fmla="*/ 538319 w 2058645"/>
              <a:gd name="connsiteY52" fmla="*/ 488882 h 5283062"/>
              <a:gd name="connsiteX53" fmla="*/ 1025953 w 2058645"/>
              <a:gd name="connsiteY53" fmla="*/ 0 h 528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058645" h="5283062">
                <a:moveTo>
                  <a:pt x="176847" y="1098608"/>
                </a:moveTo>
                <a:lnTo>
                  <a:pt x="276478" y="1098608"/>
                </a:lnTo>
                <a:lnTo>
                  <a:pt x="354939" y="1098608"/>
                </a:lnTo>
                <a:lnTo>
                  <a:pt x="506877" y="1098608"/>
                </a:lnTo>
                <a:lnTo>
                  <a:pt x="718595" y="1098608"/>
                </a:lnTo>
                <a:lnTo>
                  <a:pt x="1412283" y="1098608"/>
                </a:lnTo>
                <a:lnTo>
                  <a:pt x="1546786" y="1098608"/>
                </a:lnTo>
                <a:lnTo>
                  <a:pt x="1702461" y="1098608"/>
                </a:lnTo>
                <a:lnTo>
                  <a:pt x="1854399" y="1098608"/>
                </a:lnTo>
                <a:lnTo>
                  <a:pt x="1880553" y="1098608"/>
                </a:lnTo>
                <a:cubicBezTo>
                  <a:pt x="1977694" y="1098608"/>
                  <a:pt x="2058645" y="1194531"/>
                  <a:pt x="2058645" y="1309139"/>
                </a:cubicBezTo>
                <a:lnTo>
                  <a:pt x="2058645" y="1321596"/>
                </a:lnTo>
                <a:lnTo>
                  <a:pt x="2058645" y="2643331"/>
                </a:lnTo>
                <a:lnTo>
                  <a:pt x="2058645" y="3215127"/>
                </a:lnTo>
                <a:cubicBezTo>
                  <a:pt x="2058645" y="3329736"/>
                  <a:pt x="1977694" y="3424412"/>
                  <a:pt x="1880553" y="3424412"/>
                </a:cubicBezTo>
                <a:cubicBezTo>
                  <a:pt x="1782166" y="3424412"/>
                  <a:pt x="1702461" y="3329736"/>
                  <a:pt x="1702461" y="3215127"/>
                </a:cubicBezTo>
                <a:lnTo>
                  <a:pt x="1702461" y="2643331"/>
                </a:lnTo>
                <a:lnTo>
                  <a:pt x="1702461" y="1988069"/>
                </a:lnTo>
                <a:cubicBezTo>
                  <a:pt x="1702461" y="1943223"/>
                  <a:pt x="1671326" y="1905850"/>
                  <a:pt x="1632718" y="1905850"/>
                </a:cubicBezTo>
                <a:lnTo>
                  <a:pt x="1632718" y="2643331"/>
                </a:lnTo>
                <a:lnTo>
                  <a:pt x="1632718" y="3208899"/>
                </a:lnTo>
                <a:cubicBezTo>
                  <a:pt x="1632718" y="3211390"/>
                  <a:pt x="1632718" y="3213882"/>
                  <a:pt x="1632718" y="3215127"/>
                </a:cubicBezTo>
                <a:cubicBezTo>
                  <a:pt x="1632718" y="3218864"/>
                  <a:pt x="1632718" y="3223847"/>
                  <a:pt x="1632718" y="3227585"/>
                </a:cubicBezTo>
                <a:lnTo>
                  <a:pt x="1632718" y="3962574"/>
                </a:lnTo>
                <a:lnTo>
                  <a:pt x="1632718" y="5011490"/>
                </a:lnTo>
                <a:cubicBezTo>
                  <a:pt x="1632718" y="5160979"/>
                  <a:pt x="1529350" y="5283062"/>
                  <a:pt x="1403565" y="5283062"/>
                </a:cubicBezTo>
                <a:cubicBezTo>
                  <a:pt x="1276534" y="5283062"/>
                  <a:pt x="1173166" y="5160979"/>
                  <a:pt x="1173166" y="5011490"/>
                </a:cubicBezTo>
                <a:lnTo>
                  <a:pt x="1173166" y="3962574"/>
                </a:lnTo>
                <a:lnTo>
                  <a:pt x="1173166" y="3311050"/>
                </a:lnTo>
                <a:lnTo>
                  <a:pt x="879252" y="3311050"/>
                </a:lnTo>
                <a:lnTo>
                  <a:pt x="879252" y="3962574"/>
                </a:lnTo>
                <a:lnTo>
                  <a:pt x="879252" y="5011490"/>
                </a:lnTo>
                <a:cubicBezTo>
                  <a:pt x="879252" y="5160979"/>
                  <a:pt x="775884" y="5283062"/>
                  <a:pt x="650098" y="5283062"/>
                </a:cubicBezTo>
                <a:cubicBezTo>
                  <a:pt x="524313" y="5283062"/>
                  <a:pt x="419699" y="5160979"/>
                  <a:pt x="419699" y="5011490"/>
                </a:cubicBezTo>
                <a:lnTo>
                  <a:pt x="419699" y="3962574"/>
                </a:lnTo>
                <a:lnTo>
                  <a:pt x="419699" y="3227585"/>
                </a:lnTo>
                <a:cubicBezTo>
                  <a:pt x="419699" y="3223847"/>
                  <a:pt x="419699" y="3218864"/>
                  <a:pt x="420945" y="3215127"/>
                </a:cubicBezTo>
                <a:cubicBezTo>
                  <a:pt x="419699" y="3213882"/>
                  <a:pt x="419699" y="3211390"/>
                  <a:pt x="419699" y="3208899"/>
                </a:cubicBezTo>
                <a:lnTo>
                  <a:pt x="419699" y="2643331"/>
                </a:lnTo>
                <a:lnTo>
                  <a:pt x="419699" y="1905850"/>
                </a:lnTo>
                <a:cubicBezTo>
                  <a:pt x="384828" y="1905850"/>
                  <a:pt x="354939" y="1940731"/>
                  <a:pt x="354939" y="1981841"/>
                </a:cubicBezTo>
                <a:lnTo>
                  <a:pt x="354939" y="2643331"/>
                </a:lnTo>
                <a:lnTo>
                  <a:pt x="354939" y="3215127"/>
                </a:lnTo>
                <a:cubicBezTo>
                  <a:pt x="354939" y="3329736"/>
                  <a:pt x="275233" y="3424412"/>
                  <a:pt x="176847" y="3424412"/>
                </a:cubicBezTo>
                <a:cubicBezTo>
                  <a:pt x="79705" y="3424412"/>
                  <a:pt x="0" y="3329736"/>
                  <a:pt x="0" y="3215127"/>
                </a:cubicBezTo>
                <a:lnTo>
                  <a:pt x="0" y="2643331"/>
                </a:lnTo>
                <a:lnTo>
                  <a:pt x="0" y="1321596"/>
                </a:lnTo>
                <a:lnTo>
                  <a:pt x="0" y="1309139"/>
                </a:lnTo>
                <a:cubicBezTo>
                  <a:pt x="0" y="1194531"/>
                  <a:pt x="79705" y="1098608"/>
                  <a:pt x="176847" y="1098608"/>
                </a:cubicBezTo>
                <a:close/>
                <a:moveTo>
                  <a:pt x="1025953" y="0"/>
                </a:moveTo>
                <a:cubicBezTo>
                  <a:pt x="1296584" y="0"/>
                  <a:pt x="1514835" y="219498"/>
                  <a:pt x="1514835" y="488882"/>
                </a:cubicBezTo>
                <a:cubicBezTo>
                  <a:pt x="1514835" y="758265"/>
                  <a:pt x="1296584" y="976516"/>
                  <a:pt x="1025953" y="976516"/>
                </a:cubicBezTo>
                <a:cubicBezTo>
                  <a:pt x="756570" y="976516"/>
                  <a:pt x="538319" y="758265"/>
                  <a:pt x="538319" y="488882"/>
                </a:cubicBezTo>
                <a:cubicBezTo>
                  <a:pt x="538319" y="219498"/>
                  <a:pt x="756570" y="0"/>
                  <a:pt x="1025953" y="0"/>
                </a:cubicBezTo>
                <a:close/>
              </a:path>
            </a:pathLst>
          </a:custGeom>
          <a:solidFill>
            <a:schemeClr val="accent6"/>
          </a:solidFill>
          <a:ln>
            <a:noFill/>
          </a:ln>
          <a:effectLst/>
        </p:spPr>
        <p:txBody>
          <a:bodyPr wrap="square" anchor="ctr">
            <a:noAutofit/>
          </a:bodyPr>
          <a:lstStyle/>
          <a:p>
            <a:endParaRPr lang="en-US" dirty="0">
              <a:latin typeface="Poppins" panose="00000500000000000000" pitchFamily="2" charset="0"/>
            </a:endParaRPr>
          </a:p>
        </p:txBody>
      </p:sp>
      <p:sp>
        <p:nvSpPr>
          <p:cNvPr id="4" name="TextBox 3">
            <a:extLst>
              <a:ext uri="{FF2B5EF4-FFF2-40B4-BE49-F238E27FC236}">
                <a16:creationId xmlns:a16="http://schemas.microsoft.com/office/drawing/2014/main" id="{995AD0FE-C764-A44F-9687-ED746D0D7402}"/>
              </a:ext>
            </a:extLst>
          </p:cNvPr>
          <p:cNvSpPr txBox="1"/>
          <p:nvPr/>
        </p:nvSpPr>
        <p:spPr>
          <a:xfrm>
            <a:off x="762000" y="329579"/>
            <a:ext cx="10668000" cy="661720"/>
          </a:xfrm>
          <a:prstGeom prst="rect">
            <a:avLst/>
          </a:prstGeom>
          <a:noFill/>
        </p:spPr>
        <p:txBody>
          <a:bodyPr wrap="square" rtlCol="0" anchor="b">
            <a:spAutoFit/>
          </a:bodyPr>
          <a:lstStyle/>
          <a:p>
            <a:pPr algn="ctr"/>
            <a:r>
              <a:rPr lang="en-US" sz="3700" b="1" spc="-145" dirty="0">
                <a:solidFill>
                  <a:schemeClr val="tx2"/>
                </a:solidFill>
                <a:latin typeface="Poppins" pitchFamily="2" charset="77"/>
                <a:cs typeface="Poppins" pitchFamily="2" charset="77"/>
              </a:rPr>
              <a:t>DEMOGRAPHIC INFOGRAPHIC</a:t>
            </a:r>
          </a:p>
        </p:txBody>
      </p:sp>
      <p:sp>
        <p:nvSpPr>
          <p:cNvPr id="5" name="TextBox 4">
            <a:extLst>
              <a:ext uri="{FF2B5EF4-FFF2-40B4-BE49-F238E27FC236}">
                <a16:creationId xmlns:a16="http://schemas.microsoft.com/office/drawing/2014/main" id="{26F06ADE-1212-8C47-8E87-585A5762E598}"/>
              </a:ext>
            </a:extLst>
          </p:cNvPr>
          <p:cNvSpPr txBox="1"/>
          <p:nvPr/>
        </p:nvSpPr>
        <p:spPr>
          <a:xfrm>
            <a:off x="762001" y="947744"/>
            <a:ext cx="10667999" cy="323165"/>
          </a:xfrm>
          <a:prstGeom prst="rect">
            <a:avLst/>
          </a:prstGeom>
          <a:noFill/>
        </p:spPr>
        <p:txBody>
          <a:bodyPr wrap="square" rtlCol="0">
            <a:spAutoFit/>
          </a:bodyPr>
          <a:lstStyle/>
          <a:p>
            <a:pPr algn="ctr"/>
            <a:r>
              <a:rPr lang="en-US" sz="1500" spc="-60" dirty="0">
                <a:latin typeface="Poppins" pitchFamily="2" charset="77"/>
                <a:cs typeface="Poppins" pitchFamily="2" charset="77"/>
              </a:rPr>
              <a:t>Make a big impact with our professional slides and charts</a:t>
            </a:r>
          </a:p>
        </p:txBody>
      </p:sp>
      <p:sp>
        <p:nvSpPr>
          <p:cNvPr id="6" name="TextBox 5">
            <a:extLst>
              <a:ext uri="{FF2B5EF4-FFF2-40B4-BE49-F238E27FC236}">
                <a16:creationId xmlns:a16="http://schemas.microsoft.com/office/drawing/2014/main" id="{3F511D53-FFB6-6B44-B21F-65BD75269782}"/>
              </a:ext>
            </a:extLst>
          </p:cNvPr>
          <p:cNvSpPr txBox="1"/>
          <p:nvPr/>
        </p:nvSpPr>
        <p:spPr>
          <a:xfrm>
            <a:off x="997493" y="5584492"/>
            <a:ext cx="2056945" cy="1001043"/>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Make a big impact with professional slides, charts, infographics and more.</a:t>
            </a:r>
          </a:p>
        </p:txBody>
      </p:sp>
      <p:sp>
        <p:nvSpPr>
          <p:cNvPr id="7" name="TextBox 6">
            <a:extLst>
              <a:ext uri="{FF2B5EF4-FFF2-40B4-BE49-F238E27FC236}">
                <a16:creationId xmlns:a16="http://schemas.microsoft.com/office/drawing/2014/main" id="{429C16B2-77A3-1B43-B2B3-8844E72251E8}"/>
              </a:ext>
            </a:extLst>
          </p:cNvPr>
          <p:cNvSpPr txBox="1"/>
          <p:nvPr/>
        </p:nvSpPr>
        <p:spPr>
          <a:xfrm>
            <a:off x="3714151" y="5584492"/>
            <a:ext cx="2056945" cy="1001043"/>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Make a big impact with professional slides, charts, infographics and more.</a:t>
            </a:r>
          </a:p>
        </p:txBody>
      </p:sp>
      <p:sp>
        <p:nvSpPr>
          <p:cNvPr id="8" name="TextBox 7">
            <a:extLst>
              <a:ext uri="{FF2B5EF4-FFF2-40B4-BE49-F238E27FC236}">
                <a16:creationId xmlns:a16="http://schemas.microsoft.com/office/drawing/2014/main" id="{17F0EB95-0EA2-3247-9C55-D11F47D93DA0}"/>
              </a:ext>
            </a:extLst>
          </p:cNvPr>
          <p:cNvSpPr txBox="1"/>
          <p:nvPr/>
        </p:nvSpPr>
        <p:spPr>
          <a:xfrm>
            <a:off x="6430809" y="5584492"/>
            <a:ext cx="2056945" cy="1001043"/>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Make a big impact with professional slides, charts, infographics and more.</a:t>
            </a:r>
          </a:p>
        </p:txBody>
      </p:sp>
      <p:sp>
        <p:nvSpPr>
          <p:cNvPr id="9" name="TextBox 8">
            <a:extLst>
              <a:ext uri="{FF2B5EF4-FFF2-40B4-BE49-F238E27FC236}">
                <a16:creationId xmlns:a16="http://schemas.microsoft.com/office/drawing/2014/main" id="{A8A9C052-9758-AD4D-A27B-98BB5A373FBC}"/>
              </a:ext>
            </a:extLst>
          </p:cNvPr>
          <p:cNvSpPr txBox="1"/>
          <p:nvPr/>
        </p:nvSpPr>
        <p:spPr>
          <a:xfrm>
            <a:off x="9147467" y="5584492"/>
            <a:ext cx="2056945" cy="1001043"/>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Make a big impact with professional slides, charts, infographics and more.</a:t>
            </a:r>
          </a:p>
        </p:txBody>
      </p:sp>
      <p:sp>
        <p:nvSpPr>
          <p:cNvPr id="14" name="TextBox 13">
            <a:extLst>
              <a:ext uri="{FF2B5EF4-FFF2-40B4-BE49-F238E27FC236}">
                <a16:creationId xmlns:a16="http://schemas.microsoft.com/office/drawing/2014/main" id="{F45023F1-1CEC-294F-9932-5CC82B5C3307}"/>
              </a:ext>
            </a:extLst>
          </p:cNvPr>
          <p:cNvSpPr txBox="1"/>
          <p:nvPr/>
        </p:nvSpPr>
        <p:spPr>
          <a:xfrm>
            <a:off x="997493" y="5155707"/>
            <a:ext cx="2056945" cy="353943"/>
          </a:xfrm>
          <a:prstGeom prst="rect">
            <a:avLst/>
          </a:prstGeom>
          <a:noFill/>
        </p:spPr>
        <p:txBody>
          <a:bodyPr wrap="square" rtlCol="0" anchor="b">
            <a:spAutoFit/>
          </a:bodyPr>
          <a:lstStyle/>
          <a:p>
            <a:pPr algn="ctr"/>
            <a:r>
              <a:rPr lang="en-US" sz="1700" b="1" spc="-15" dirty="0">
                <a:solidFill>
                  <a:schemeClr val="accent1"/>
                </a:solidFill>
                <a:latin typeface="Poppins" pitchFamily="2" charset="77"/>
                <a:cs typeface="Poppins" pitchFamily="2" charset="77"/>
              </a:rPr>
              <a:t>TITLE 01</a:t>
            </a:r>
          </a:p>
        </p:txBody>
      </p:sp>
      <p:sp>
        <p:nvSpPr>
          <p:cNvPr id="15" name="TextBox 14">
            <a:extLst>
              <a:ext uri="{FF2B5EF4-FFF2-40B4-BE49-F238E27FC236}">
                <a16:creationId xmlns:a16="http://schemas.microsoft.com/office/drawing/2014/main" id="{374E147D-F89C-EA44-BB53-0D57A6F950BE}"/>
              </a:ext>
            </a:extLst>
          </p:cNvPr>
          <p:cNvSpPr txBox="1"/>
          <p:nvPr/>
        </p:nvSpPr>
        <p:spPr>
          <a:xfrm>
            <a:off x="3714150" y="5155707"/>
            <a:ext cx="2056945" cy="353943"/>
          </a:xfrm>
          <a:prstGeom prst="rect">
            <a:avLst/>
          </a:prstGeom>
          <a:noFill/>
        </p:spPr>
        <p:txBody>
          <a:bodyPr wrap="square" rtlCol="0" anchor="b">
            <a:spAutoFit/>
          </a:bodyPr>
          <a:lstStyle/>
          <a:p>
            <a:pPr algn="ctr"/>
            <a:r>
              <a:rPr lang="en-US" sz="1700" b="1" spc="-15" dirty="0">
                <a:solidFill>
                  <a:schemeClr val="accent2"/>
                </a:solidFill>
                <a:latin typeface="Poppins" pitchFamily="2" charset="77"/>
                <a:cs typeface="Poppins" pitchFamily="2" charset="77"/>
              </a:rPr>
              <a:t>TITLE 02</a:t>
            </a:r>
          </a:p>
        </p:txBody>
      </p:sp>
      <p:sp>
        <p:nvSpPr>
          <p:cNvPr id="16" name="TextBox 15">
            <a:extLst>
              <a:ext uri="{FF2B5EF4-FFF2-40B4-BE49-F238E27FC236}">
                <a16:creationId xmlns:a16="http://schemas.microsoft.com/office/drawing/2014/main" id="{4FB0BB82-D937-F842-A5F5-8329A78838D0}"/>
              </a:ext>
            </a:extLst>
          </p:cNvPr>
          <p:cNvSpPr txBox="1"/>
          <p:nvPr/>
        </p:nvSpPr>
        <p:spPr>
          <a:xfrm>
            <a:off x="6430808" y="5155707"/>
            <a:ext cx="2056945" cy="353943"/>
          </a:xfrm>
          <a:prstGeom prst="rect">
            <a:avLst/>
          </a:prstGeom>
          <a:noFill/>
        </p:spPr>
        <p:txBody>
          <a:bodyPr wrap="square" rtlCol="0" anchor="b">
            <a:spAutoFit/>
          </a:bodyPr>
          <a:lstStyle/>
          <a:p>
            <a:pPr algn="ctr"/>
            <a:r>
              <a:rPr lang="en-US" sz="1700" b="1" spc="-15" dirty="0">
                <a:solidFill>
                  <a:schemeClr val="accent3"/>
                </a:solidFill>
                <a:latin typeface="Poppins" pitchFamily="2" charset="77"/>
                <a:cs typeface="Poppins" pitchFamily="2" charset="77"/>
              </a:rPr>
              <a:t>TITLE 03</a:t>
            </a:r>
          </a:p>
        </p:txBody>
      </p:sp>
      <p:sp>
        <p:nvSpPr>
          <p:cNvPr id="17" name="TextBox 16">
            <a:extLst>
              <a:ext uri="{FF2B5EF4-FFF2-40B4-BE49-F238E27FC236}">
                <a16:creationId xmlns:a16="http://schemas.microsoft.com/office/drawing/2014/main" id="{8909AFB9-FE7B-C349-BB73-162285BB1C88}"/>
              </a:ext>
            </a:extLst>
          </p:cNvPr>
          <p:cNvSpPr txBox="1"/>
          <p:nvPr/>
        </p:nvSpPr>
        <p:spPr>
          <a:xfrm>
            <a:off x="9147467" y="5155707"/>
            <a:ext cx="2056945" cy="353943"/>
          </a:xfrm>
          <a:prstGeom prst="rect">
            <a:avLst/>
          </a:prstGeom>
          <a:noFill/>
        </p:spPr>
        <p:txBody>
          <a:bodyPr wrap="square" rtlCol="0" anchor="b">
            <a:spAutoFit/>
          </a:bodyPr>
          <a:lstStyle/>
          <a:p>
            <a:pPr algn="ctr"/>
            <a:r>
              <a:rPr lang="en-US" sz="1700" b="1" spc="-15" dirty="0">
                <a:solidFill>
                  <a:schemeClr val="accent4"/>
                </a:solidFill>
                <a:latin typeface="Poppins" pitchFamily="2" charset="77"/>
                <a:cs typeface="Poppins" pitchFamily="2" charset="77"/>
              </a:rPr>
              <a:t>TITLE 04</a:t>
            </a:r>
          </a:p>
        </p:txBody>
      </p:sp>
      <p:graphicFrame>
        <p:nvGraphicFramePr>
          <p:cNvPr id="18" name="Chart 17">
            <a:extLst>
              <a:ext uri="{FF2B5EF4-FFF2-40B4-BE49-F238E27FC236}">
                <a16:creationId xmlns:a16="http://schemas.microsoft.com/office/drawing/2014/main" id="{C2C132D4-8BFA-A346-96B9-AD759E39C68B}"/>
              </a:ext>
            </a:extLst>
          </p:cNvPr>
          <p:cNvGraphicFramePr/>
          <p:nvPr/>
        </p:nvGraphicFramePr>
        <p:xfrm>
          <a:off x="2968524" y="1798724"/>
          <a:ext cx="8558929" cy="30768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2452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0430A971-5797-1740-812E-952940C340AB}"/>
              </a:ext>
            </a:extLst>
          </p:cNvPr>
          <p:cNvGrpSpPr/>
          <p:nvPr/>
        </p:nvGrpSpPr>
        <p:grpSpPr>
          <a:xfrm>
            <a:off x="762000" y="1997380"/>
            <a:ext cx="5945188" cy="3732514"/>
            <a:chOff x="2822423" y="5790044"/>
            <a:chExt cx="9562522" cy="6003553"/>
          </a:xfrm>
        </p:grpSpPr>
        <p:sp>
          <p:nvSpPr>
            <p:cNvPr id="5" name="Rectangle 4">
              <a:extLst>
                <a:ext uri="{FF2B5EF4-FFF2-40B4-BE49-F238E27FC236}">
                  <a16:creationId xmlns:a16="http://schemas.microsoft.com/office/drawing/2014/main" id="{28987D51-823A-B24F-8A18-070F74848782}"/>
                </a:ext>
              </a:extLst>
            </p:cNvPr>
            <p:cNvSpPr/>
            <p:nvPr/>
          </p:nvSpPr>
          <p:spPr>
            <a:xfrm>
              <a:off x="4959641" y="7226886"/>
              <a:ext cx="6885292" cy="145189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dirty="0">
                <a:latin typeface="Lato Light" panose="020F0502020204030203" pitchFamily="34" charset="0"/>
              </a:endParaRPr>
            </a:p>
          </p:txBody>
        </p:sp>
        <p:sp>
          <p:nvSpPr>
            <p:cNvPr id="6" name="Rectangle 5">
              <a:extLst>
                <a:ext uri="{FF2B5EF4-FFF2-40B4-BE49-F238E27FC236}">
                  <a16:creationId xmlns:a16="http://schemas.microsoft.com/office/drawing/2014/main" id="{BD6A5615-B9A6-1A4A-B5F1-73C1F1B93AB6}"/>
                </a:ext>
              </a:extLst>
            </p:cNvPr>
            <p:cNvSpPr/>
            <p:nvPr/>
          </p:nvSpPr>
          <p:spPr>
            <a:xfrm>
              <a:off x="4959641" y="8665507"/>
              <a:ext cx="6473052" cy="145189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dirty="0">
                <a:latin typeface="Lato Light" panose="020F0502020204030203" pitchFamily="34" charset="0"/>
              </a:endParaRPr>
            </a:p>
          </p:txBody>
        </p:sp>
        <p:sp>
          <p:nvSpPr>
            <p:cNvPr id="7" name="Rectangle 6">
              <a:extLst>
                <a:ext uri="{FF2B5EF4-FFF2-40B4-BE49-F238E27FC236}">
                  <a16:creationId xmlns:a16="http://schemas.microsoft.com/office/drawing/2014/main" id="{FFB2E108-B5F2-134D-BA9D-572F185373C9}"/>
                </a:ext>
              </a:extLst>
            </p:cNvPr>
            <p:cNvSpPr/>
            <p:nvPr/>
          </p:nvSpPr>
          <p:spPr>
            <a:xfrm>
              <a:off x="4959642" y="10102349"/>
              <a:ext cx="5933039" cy="145189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dirty="0">
                <a:latin typeface="Lato Light" panose="020F0502020204030203" pitchFamily="34" charset="0"/>
              </a:endParaRPr>
            </a:p>
          </p:txBody>
        </p:sp>
        <p:sp>
          <p:nvSpPr>
            <p:cNvPr id="8" name="Rectangle 7">
              <a:extLst>
                <a:ext uri="{FF2B5EF4-FFF2-40B4-BE49-F238E27FC236}">
                  <a16:creationId xmlns:a16="http://schemas.microsoft.com/office/drawing/2014/main" id="{D73616D2-C452-EC4C-9561-BA3D415EDD51}"/>
                </a:ext>
              </a:extLst>
            </p:cNvPr>
            <p:cNvSpPr/>
            <p:nvPr/>
          </p:nvSpPr>
          <p:spPr>
            <a:xfrm>
              <a:off x="4959641" y="5790044"/>
              <a:ext cx="7425304" cy="14518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dirty="0">
                <a:latin typeface="Lato Light" panose="020F0502020204030203" pitchFamily="34" charset="0"/>
              </a:endParaRPr>
            </a:p>
          </p:txBody>
        </p:sp>
        <p:sp>
          <p:nvSpPr>
            <p:cNvPr id="10" name="Freeform 5">
              <a:extLst>
                <a:ext uri="{FF2B5EF4-FFF2-40B4-BE49-F238E27FC236}">
                  <a16:creationId xmlns:a16="http://schemas.microsoft.com/office/drawing/2014/main" id="{2353DE6B-4667-1548-A531-AF9D05D9B645}"/>
                </a:ext>
              </a:extLst>
            </p:cNvPr>
            <p:cNvSpPr>
              <a:spLocks/>
            </p:cNvSpPr>
            <p:nvPr/>
          </p:nvSpPr>
          <p:spPr bwMode="auto">
            <a:xfrm>
              <a:off x="2822423" y="10354975"/>
              <a:ext cx="4361740" cy="1438622"/>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gn="ctr"/>
              <a:endParaRPr lang="id-ID" sz="3599" dirty="0">
                <a:latin typeface="Lato Light" panose="020F0502020204030203" pitchFamily="34" charset="0"/>
              </a:endParaRPr>
            </a:p>
          </p:txBody>
        </p:sp>
        <p:sp>
          <p:nvSpPr>
            <p:cNvPr id="11" name="Oval 9">
              <a:extLst>
                <a:ext uri="{FF2B5EF4-FFF2-40B4-BE49-F238E27FC236}">
                  <a16:creationId xmlns:a16="http://schemas.microsoft.com/office/drawing/2014/main" id="{7F03CE32-65A3-1141-9E4D-EF06026D4854}"/>
                </a:ext>
              </a:extLst>
            </p:cNvPr>
            <p:cNvSpPr>
              <a:spLocks noChangeArrowheads="1"/>
            </p:cNvSpPr>
            <p:nvPr/>
          </p:nvSpPr>
          <p:spPr bwMode="auto">
            <a:xfrm>
              <a:off x="2822423" y="9742063"/>
              <a:ext cx="4361740" cy="1225822"/>
            </a:xfrm>
            <a:prstGeom prst="ellipse">
              <a:avLst/>
            </a:prstGeom>
            <a:solidFill>
              <a:schemeClr val="accent4">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gn="ctr"/>
              <a:endParaRPr lang="id-ID" sz="3599" dirty="0">
                <a:latin typeface="Lato Light" panose="020F0502020204030203" pitchFamily="34" charset="0"/>
              </a:endParaRPr>
            </a:p>
          </p:txBody>
        </p:sp>
        <p:sp>
          <p:nvSpPr>
            <p:cNvPr id="13" name="Freeform 5">
              <a:extLst>
                <a:ext uri="{FF2B5EF4-FFF2-40B4-BE49-F238E27FC236}">
                  <a16:creationId xmlns:a16="http://schemas.microsoft.com/office/drawing/2014/main" id="{39BBA626-2920-B840-B129-4FAFD850FB30}"/>
                </a:ext>
              </a:extLst>
            </p:cNvPr>
            <p:cNvSpPr>
              <a:spLocks/>
            </p:cNvSpPr>
            <p:nvPr/>
          </p:nvSpPr>
          <p:spPr bwMode="auto">
            <a:xfrm>
              <a:off x="2822423" y="9033111"/>
              <a:ext cx="4361740" cy="1438622"/>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gn="ctr"/>
              <a:endParaRPr lang="id-ID" sz="3599" dirty="0">
                <a:latin typeface="Lato Light" panose="020F0502020204030203" pitchFamily="34" charset="0"/>
              </a:endParaRPr>
            </a:p>
          </p:txBody>
        </p:sp>
        <p:sp>
          <p:nvSpPr>
            <p:cNvPr id="14" name="Oval 9">
              <a:extLst>
                <a:ext uri="{FF2B5EF4-FFF2-40B4-BE49-F238E27FC236}">
                  <a16:creationId xmlns:a16="http://schemas.microsoft.com/office/drawing/2014/main" id="{A63C4613-5973-8342-A9A6-0C2E942754F0}"/>
                </a:ext>
              </a:extLst>
            </p:cNvPr>
            <p:cNvSpPr>
              <a:spLocks noChangeArrowheads="1"/>
            </p:cNvSpPr>
            <p:nvPr/>
          </p:nvSpPr>
          <p:spPr bwMode="auto">
            <a:xfrm>
              <a:off x="2822423" y="8420199"/>
              <a:ext cx="4361740" cy="1225822"/>
            </a:xfrm>
            <a:prstGeom prst="ellipse">
              <a:avLst/>
            </a:prstGeom>
            <a:solidFill>
              <a:schemeClr val="accent3">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gn="ctr"/>
              <a:endParaRPr lang="id-ID" sz="3599" dirty="0">
                <a:latin typeface="Lato Light" panose="020F0502020204030203" pitchFamily="34" charset="0"/>
              </a:endParaRPr>
            </a:p>
          </p:txBody>
        </p:sp>
        <p:sp>
          <p:nvSpPr>
            <p:cNvPr id="16" name="Freeform 5">
              <a:extLst>
                <a:ext uri="{FF2B5EF4-FFF2-40B4-BE49-F238E27FC236}">
                  <a16:creationId xmlns:a16="http://schemas.microsoft.com/office/drawing/2014/main" id="{479957B7-AD20-BC41-AB45-1F948F94CD2B}"/>
                </a:ext>
              </a:extLst>
            </p:cNvPr>
            <p:cNvSpPr>
              <a:spLocks/>
            </p:cNvSpPr>
            <p:nvPr/>
          </p:nvSpPr>
          <p:spPr bwMode="auto">
            <a:xfrm>
              <a:off x="2822423" y="7724818"/>
              <a:ext cx="4361740" cy="1438622"/>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gn="ctr"/>
              <a:endParaRPr lang="id-ID" sz="3599" dirty="0">
                <a:latin typeface="Lato Light" panose="020F0502020204030203" pitchFamily="34" charset="0"/>
              </a:endParaRPr>
            </a:p>
          </p:txBody>
        </p:sp>
        <p:sp>
          <p:nvSpPr>
            <p:cNvPr id="17" name="Oval 9">
              <a:extLst>
                <a:ext uri="{FF2B5EF4-FFF2-40B4-BE49-F238E27FC236}">
                  <a16:creationId xmlns:a16="http://schemas.microsoft.com/office/drawing/2014/main" id="{3B2AD6BB-4D5C-784B-928A-EF6C03A92BA7}"/>
                </a:ext>
              </a:extLst>
            </p:cNvPr>
            <p:cNvSpPr>
              <a:spLocks noChangeArrowheads="1"/>
            </p:cNvSpPr>
            <p:nvPr/>
          </p:nvSpPr>
          <p:spPr bwMode="auto">
            <a:xfrm>
              <a:off x="2822423" y="7111906"/>
              <a:ext cx="4361740" cy="1225822"/>
            </a:xfrm>
            <a:prstGeom prst="ellipse">
              <a:avLst/>
            </a:prstGeom>
            <a:solidFill>
              <a:schemeClr val="accent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gn="ctr"/>
              <a:endParaRPr lang="id-ID" sz="3599" dirty="0">
                <a:latin typeface="Lato Light" panose="020F0502020204030203" pitchFamily="34" charset="0"/>
              </a:endParaRPr>
            </a:p>
          </p:txBody>
        </p:sp>
        <p:sp>
          <p:nvSpPr>
            <p:cNvPr id="19" name="Freeform 5">
              <a:extLst>
                <a:ext uri="{FF2B5EF4-FFF2-40B4-BE49-F238E27FC236}">
                  <a16:creationId xmlns:a16="http://schemas.microsoft.com/office/drawing/2014/main" id="{A7D1562E-DFB8-EF43-BD52-FFC6F86A2679}"/>
                </a:ext>
              </a:extLst>
            </p:cNvPr>
            <p:cNvSpPr>
              <a:spLocks/>
            </p:cNvSpPr>
            <p:nvPr/>
          </p:nvSpPr>
          <p:spPr bwMode="auto">
            <a:xfrm>
              <a:off x="2822423" y="6402956"/>
              <a:ext cx="4361740" cy="1438622"/>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6">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gn="ctr"/>
              <a:endParaRPr lang="id-ID" sz="3599" dirty="0">
                <a:latin typeface="Lato Light" panose="020F0502020204030203" pitchFamily="34" charset="0"/>
              </a:endParaRPr>
            </a:p>
          </p:txBody>
        </p:sp>
        <p:sp>
          <p:nvSpPr>
            <p:cNvPr id="20" name="Oval 9">
              <a:extLst>
                <a:ext uri="{FF2B5EF4-FFF2-40B4-BE49-F238E27FC236}">
                  <a16:creationId xmlns:a16="http://schemas.microsoft.com/office/drawing/2014/main" id="{7868A148-3009-FC47-8152-074A1EB6EB7D}"/>
                </a:ext>
              </a:extLst>
            </p:cNvPr>
            <p:cNvSpPr>
              <a:spLocks noChangeArrowheads="1"/>
            </p:cNvSpPr>
            <p:nvPr/>
          </p:nvSpPr>
          <p:spPr bwMode="auto">
            <a:xfrm>
              <a:off x="2822423" y="5790044"/>
              <a:ext cx="4361740" cy="1225822"/>
            </a:xfrm>
            <a:prstGeom prst="ellipse">
              <a:avLst/>
            </a:prstGeom>
            <a:solidFill>
              <a:schemeClr val="accent6">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algn="ctr"/>
              <a:endParaRPr lang="id-ID" sz="3599" dirty="0">
                <a:latin typeface="Lato Light" panose="020F0502020204030203" pitchFamily="34" charset="0"/>
              </a:endParaRPr>
            </a:p>
          </p:txBody>
        </p:sp>
      </p:grpSp>
      <p:sp>
        <p:nvSpPr>
          <p:cNvPr id="30" name="TextBox 29">
            <a:extLst>
              <a:ext uri="{FF2B5EF4-FFF2-40B4-BE49-F238E27FC236}">
                <a16:creationId xmlns:a16="http://schemas.microsoft.com/office/drawing/2014/main" id="{0A37A905-84FF-CB4D-B63D-C7CDBFC27B38}"/>
              </a:ext>
            </a:extLst>
          </p:cNvPr>
          <p:cNvSpPr txBox="1"/>
          <p:nvPr/>
        </p:nvSpPr>
        <p:spPr>
          <a:xfrm>
            <a:off x="8236341" y="5299069"/>
            <a:ext cx="1133644"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SUCCESS</a:t>
            </a:r>
          </a:p>
        </p:txBody>
      </p:sp>
      <p:sp>
        <p:nvSpPr>
          <p:cNvPr id="31" name="Subtitle 2">
            <a:extLst>
              <a:ext uri="{FF2B5EF4-FFF2-40B4-BE49-F238E27FC236}">
                <a16:creationId xmlns:a16="http://schemas.microsoft.com/office/drawing/2014/main" id="{352F7E39-5764-B948-AB01-1C0FA4F4B99B}"/>
              </a:ext>
            </a:extLst>
          </p:cNvPr>
          <p:cNvSpPr txBox="1">
            <a:spLocks/>
          </p:cNvSpPr>
          <p:nvPr/>
        </p:nvSpPr>
        <p:spPr>
          <a:xfrm>
            <a:off x="8181068" y="5632245"/>
            <a:ext cx="3248932" cy="53037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32" name="TextBox 31">
            <a:extLst>
              <a:ext uri="{FF2B5EF4-FFF2-40B4-BE49-F238E27FC236}">
                <a16:creationId xmlns:a16="http://schemas.microsoft.com/office/drawing/2014/main" id="{54560C85-E4D5-5149-8C30-E09A9B8F6B91}"/>
              </a:ext>
            </a:extLst>
          </p:cNvPr>
          <p:cNvSpPr txBox="1"/>
          <p:nvPr/>
        </p:nvSpPr>
        <p:spPr>
          <a:xfrm>
            <a:off x="8236341" y="1667532"/>
            <a:ext cx="1377300"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STRUCTURE</a:t>
            </a:r>
          </a:p>
        </p:txBody>
      </p:sp>
      <p:sp>
        <p:nvSpPr>
          <p:cNvPr id="33" name="Subtitle 2">
            <a:extLst>
              <a:ext uri="{FF2B5EF4-FFF2-40B4-BE49-F238E27FC236}">
                <a16:creationId xmlns:a16="http://schemas.microsoft.com/office/drawing/2014/main" id="{09B033DF-88CC-D947-9CDC-04CD265153F0}"/>
              </a:ext>
            </a:extLst>
          </p:cNvPr>
          <p:cNvSpPr txBox="1">
            <a:spLocks/>
          </p:cNvSpPr>
          <p:nvPr/>
        </p:nvSpPr>
        <p:spPr>
          <a:xfrm>
            <a:off x="8181068" y="2000708"/>
            <a:ext cx="3248932" cy="53037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34" name="TextBox 33">
            <a:extLst>
              <a:ext uri="{FF2B5EF4-FFF2-40B4-BE49-F238E27FC236}">
                <a16:creationId xmlns:a16="http://schemas.microsoft.com/office/drawing/2014/main" id="{5BE9825D-A8F8-414D-9E1E-DE676ABDD244}"/>
              </a:ext>
            </a:extLst>
          </p:cNvPr>
          <p:cNvSpPr txBox="1"/>
          <p:nvPr/>
        </p:nvSpPr>
        <p:spPr>
          <a:xfrm>
            <a:off x="8236341" y="2906941"/>
            <a:ext cx="1404552"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STRATEGIES</a:t>
            </a:r>
          </a:p>
        </p:txBody>
      </p:sp>
      <p:sp>
        <p:nvSpPr>
          <p:cNvPr id="35" name="Subtitle 2">
            <a:extLst>
              <a:ext uri="{FF2B5EF4-FFF2-40B4-BE49-F238E27FC236}">
                <a16:creationId xmlns:a16="http://schemas.microsoft.com/office/drawing/2014/main" id="{C607B6D1-ED91-6044-9E63-6255B868FA49}"/>
              </a:ext>
            </a:extLst>
          </p:cNvPr>
          <p:cNvSpPr txBox="1">
            <a:spLocks/>
          </p:cNvSpPr>
          <p:nvPr/>
        </p:nvSpPr>
        <p:spPr>
          <a:xfrm>
            <a:off x="8181068" y="3240117"/>
            <a:ext cx="3248932" cy="53037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36" name="TextBox 35">
            <a:extLst>
              <a:ext uri="{FF2B5EF4-FFF2-40B4-BE49-F238E27FC236}">
                <a16:creationId xmlns:a16="http://schemas.microsoft.com/office/drawing/2014/main" id="{4B58CCD3-BAA5-834F-93D5-E218F3267AC9}"/>
              </a:ext>
            </a:extLst>
          </p:cNvPr>
          <p:cNvSpPr txBox="1"/>
          <p:nvPr/>
        </p:nvSpPr>
        <p:spPr>
          <a:xfrm>
            <a:off x="8236341" y="4121243"/>
            <a:ext cx="1340432"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SOLUTIONS</a:t>
            </a:r>
          </a:p>
        </p:txBody>
      </p:sp>
      <p:sp>
        <p:nvSpPr>
          <p:cNvPr id="37" name="Subtitle 2">
            <a:extLst>
              <a:ext uri="{FF2B5EF4-FFF2-40B4-BE49-F238E27FC236}">
                <a16:creationId xmlns:a16="http://schemas.microsoft.com/office/drawing/2014/main" id="{5F4F8564-31AB-FB47-AF1D-D11B3BA3451D}"/>
              </a:ext>
            </a:extLst>
          </p:cNvPr>
          <p:cNvSpPr txBox="1">
            <a:spLocks/>
          </p:cNvSpPr>
          <p:nvPr/>
        </p:nvSpPr>
        <p:spPr>
          <a:xfrm>
            <a:off x="8181068" y="4454419"/>
            <a:ext cx="3248932" cy="53037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48" name="Freeform 547">
            <a:extLst>
              <a:ext uri="{FF2B5EF4-FFF2-40B4-BE49-F238E27FC236}">
                <a16:creationId xmlns:a16="http://schemas.microsoft.com/office/drawing/2014/main" id="{6B4A851F-38CF-104C-956D-42FEF6F0A3A7}"/>
              </a:ext>
            </a:extLst>
          </p:cNvPr>
          <p:cNvSpPr>
            <a:spLocks noChangeAspect="1" noChangeArrowheads="1"/>
          </p:cNvSpPr>
          <p:nvPr/>
        </p:nvSpPr>
        <p:spPr bwMode="auto">
          <a:xfrm>
            <a:off x="7519206" y="1890722"/>
            <a:ext cx="516728" cy="513874"/>
          </a:xfrm>
          <a:custGeom>
            <a:avLst/>
            <a:gdLst>
              <a:gd name="T0" fmla="*/ 2147483646 w 796"/>
              <a:gd name="T1" fmla="*/ 2147483646 h 793"/>
              <a:gd name="T2" fmla="*/ 2147483646 w 796"/>
              <a:gd name="T3" fmla="*/ 2147483646 h 793"/>
              <a:gd name="T4" fmla="*/ 2147483646 w 796"/>
              <a:gd name="T5" fmla="*/ 2147483646 h 793"/>
              <a:gd name="T6" fmla="*/ 2147483646 w 796"/>
              <a:gd name="T7" fmla="*/ 2147483646 h 793"/>
              <a:gd name="T8" fmla="*/ 2147483646 w 796"/>
              <a:gd name="T9" fmla="*/ 2147483646 h 793"/>
              <a:gd name="T10" fmla="*/ 2147483646 w 796"/>
              <a:gd name="T11" fmla="*/ 2147483646 h 793"/>
              <a:gd name="T12" fmla="*/ 2147483646 w 796"/>
              <a:gd name="T13" fmla="*/ 2147483646 h 793"/>
              <a:gd name="T14" fmla="*/ 2147483646 w 796"/>
              <a:gd name="T15" fmla="*/ 2147483646 h 793"/>
              <a:gd name="T16" fmla="*/ 2147483646 w 796"/>
              <a:gd name="T17" fmla="*/ 2147483646 h 793"/>
              <a:gd name="T18" fmla="*/ 2147483646 w 796"/>
              <a:gd name="T19" fmla="*/ 2147483646 h 793"/>
              <a:gd name="T20" fmla="*/ 2147483646 w 796"/>
              <a:gd name="T21" fmla="*/ 2147483646 h 793"/>
              <a:gd name="T22" fmla="*/ 2147483646 w 796"/>
              <a:gd name="T23" fmla="*/ 2147483646 h 793"/>
              <a:gd name="T24" fmla="*/ 2147483646 w 796"/>
              <a:gd name="T25" fmla="*/ 2147483646 h 793"/>
              <a:gd name="T26" fmla="*/ 2147483646 w 796"/>
              <a:gd name="T27" fmla="*/ 2147483646 h 793"/>
              <a:gd name="T28" fmla="*/ 2147483646 w 796"/>
              <a:gd name="T29" fmla="*/ 2147483646 h 793"/>
              <a:gd name="T30" fmla="*/ 2147483646 w 796"/>
              <a:gd name="T31" fmla="*/ 2147483646 h 793"/>
              <a:gd name="T32" fmla="*/ 2147483646 w 796"/>
              <a:gd name="T33" fmla="*/ 2147483646 h 793"/>
              <a:gd name="T34" fmla="*/ 2147483646 w 796"/>
              <a:gd name="T35" fmla="*/ 2147483646 h 793"/>
              <a:gd name="T36" fmla="*/ 2147483646 w 796"/>
              <a:gd name="T37" fmla="*/ 2147483646 h 793"/>
              <a:gd name="T38" fmla="*/ 2147483646 w 796"/>
              <a:gd name="T39" fmla="*/ 2147483646 h 793"/>
              <a:gd name="T40" fmla="*/ 2147483646 w 796"/>
              <a:gd name="T41" fmla="*/ 2147483646 h 793"/>
              <a:gd name="T42" fmla="*/ 2147483646 w 796"/>
              <a:gd name="T43" fmla="*/ 2147483646 h 793"/>
              <a:gd name="T44" fmla="*/ 2147483646 w 796"/>
              <a:gd name="T45" fmla="*/ 2147483646 h 793"/>
              <a:gd name="T46" fmla="*/ 2147483646 w 796"/>
              <a:gd name="T47" fmla="*/ 2147483646 h 793"/>
              <a:gd name="T48" fmla="*/ 2147483646 w 796"/>
              <a:gd name="T49" fmla="*/ 2147483646 h 793"/>
              <a:gd name="T50" fmla="*/ 2147483646 w 796"/>
              <a:gd name="T51" fmla="*/ 2147483646 h 793"/>
              <a:gd name="T52" fmla="*/ 2147483646 w 796"/>
              <a:gd name="T53" fmla="*/ 2147483646 h 793"/>
              <a:gd name="T54" fmla="*/ 2147483646 w 796"/>
              <a:gd name="T55" fmla="*/ 2147483646 h 793"/>
              <a:gd name="T56" fmla="*/ 2147483646 w 796"/>
              <a:gd name="T57" fmla="*/ 2147483646 h 793"/>
              <a:gd name="T58" fmla="*/ 2147483646 w 796"/>
              <a:gd name="T59" fmla="*/ 2147483646 h 793"/>
              <a:gd name="T60" fmla="*/ 2147483646 w 796"/>
              <a:gd name="T61" fmla="*/ 2147483646 h 793"/>
              <a:gd name="T62" fmla="*/ 2147483646 w 796"/>
              <a:gd name="T63" fmla="*/ 2147483646 h 793"/>
              <a:gd name="T64" fmla="*/ 2147483646 w 796"/>
              <a:gd name="T65" fmla="*/ 2147483646 h 793"/>
              <a:gd name="T66" fmla="*/ 2147483646 w 796"/>
              <a:gd name="T67" fmla="*/ 2147483646 h 793"/>
              <a:gd name="T68" fmla="*/ 2147483646 w 796"/>
              <a:gd name="T69" fmla="*/ 2147483646 h 793"/>
              <a:gd name="T70" fmla="*/ 2147483646 w 796"/>
              <a:gd name="T71" fmla="*/ 2147483646 h 793"/>
              <a:gd name="T72" fmla="*/ 2147483646 w 796"/>
              <a:gd name="T73" fmla="*/ 2147483646 h 793"/>
              <a:gd name="T74" fmla="*/ 2147483646 w 796"/>
              <a:gd name="T75" fmla="*/ 2147483646 h 793"/>
              <a:gd name="T76" fmla="*/ 2147483646 w 796"/>
              <a:gd name="T77" fmla="*/ 2147483646 h 793"/>
              <a:gd name="T78" fmla="*/ 2147483646 w 796"/>
              <a:gd name="T79" fmla="*/ 2147483646 h 793"/>
              <a:gd name="T80" fmla="*/ 2147483646 w 796"/>
              <a:gd name="T81" fmla="*/ 2147483646 h 793"/>
              <a:gd name="T82" fmla="*/ 2147483646 w 796"/>
              <a:gd name="T83" fmla="*/ 2147483646 h 793"/>
              <a:gd name="T84" fmla="*/ 2147483646 w 796"/>
              <a:gd name="T85" fmla="*/ 2147483646 h 793"/>
              <a:gd name="T86" fmla="*/ 2147483646 w 796"/>
              <a:gd name="T87" fmla="*/ 2147483646 h 793"/>
              <a:gd name="T88" fmla="*/ 2147483646 w 796"/>
              <a:gd name="T89" fmla="*/ 2147483646 h 793"/>
              <a:gd name="T90" fmla="*/ 2147483646 w 796"/>
              <a:gd name="T91" fmla="*/ 2147483646 h 793"/>
              <a:gd name="T92" fmla="*/ 0 w 796"/>
              <a:gd name="T93" fmla="*/ 2147483646 h 793"/>
              <a:gd name="T94" fmla="*/ 2147483646 w 796"/>
              <a:gd name="T95" fmla="*/ 2147483646 h 793"/>
              <a:gd name="T96" fmla="*/ 0 w 796"/>
              <a:gd name="T97" fmla="*/ 2147483646 h 793"/>
              <a:gd name="T98" fmla="*/ 2147483646 w 796"/>
              <a:gd name="T99" fmla="*/ 2147483646 h 793"/>
              <a:gd name="T100" fmla="*/ 2147483646 w 796"/>
              <a:gd name="T101" fmla="*/ 2147483646 h 793"/>
              <a:gd name="T102" fmla="*/ 2147483646 w 796"/>
              <a:gd name="T103" fmla="*/ 2147483646 h 793"/>
              <a:gd name="T104" fmla="*/ 2147483646 w 796"/>
              <a:gd name="T105" fmla="*/ 2147483646 h 793"/>
              <a:gd name="T106" fmla="*/ 0 w 796"/>
              <a:gd name="T107" fmla="*/ 2147483646 h 793"/>
              <a:gd name="T108" fmla="*/ 2147483646 w 796"/>
              <a:gd name="T109" fmla="*/ 2147483646 h 793"/>
              <a:gd name="T110" fmla="*/ 0 w 796"/>
              <a:gd name="T111" fmla="*/ 2147483646 h 793"/>
              <a:gd name="T112" fmla="*/ 2147483646 w 796"/>
              <a:gd name="T113" fmla="*/ 2147483646 h 793"/>
              <a:gd name="T114" fmla="*/ 2147483646 w 796"/>
              <a:gd name="T115" fmla="*/ 2147483646 h 793"/>
              <a:gd name="T116" fmla="*/ 2147483646 w 796"/>
              <a:gd name="T117" fmla="*/ 2147483646 h 793"/>
              <a:gd name="T118" fmla="*/ 2147483646 w 796"/>
              <a:gd name="T119" fmla="*/ 2147483646 h 793"/>
              <a:gd name="T120" fmla="*/ 2147483646 w 796"/>
              <a:gd name="T121" fmla="*/ 2147483646 h 7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6" h="793">
                <a:moveTo>
                  <a:pt x="643" y="721"/>
                </a:moveTo>
                <a:lnTo>
                  <a:pt x="556" y="721"/>
                </a:lnTo>
                <a:lnTo>
                  <a:pt x="556" y="553"/>
                </a:lnTo>
                <a:cubicBezTo>
                  <a:pt x="556" y="547"/>
                  <a:pt x="550" y="542"/>
                  <a:pt x="544" y="542"/>
                </a:cubicBezTo>
                <a:cubicBezTo>
                  <a:pt x="537" y="542"/>
                  <a:pt x="532" y="547"/>
                  <a:pt x="532" y="553"/>
                </a:cubicBezTo>
                <a:lnTo>
                  <a:pt x="532" y="721"/>
                </a:lnTo>
                <a:lnTo>
                  <a:pt x="377" y="721"/>
                </a:lnTo>
                <a:lnTo>
                  <a:pt x="377" y="417"/>
                </a:lnTo>
                <a:lnTo>
                  <a:pt x="431" y="409"/>
                </a:lnTo>
                <a:cubicBezTo>
                  <a:pt x="434" y="408"/>
                  <a:pt x="437" y="406"/>
                  <a:pt x="439" y="403"/>
                </a:cubicBezTo>
                <a:lnTo>
                  <a:pt x="456" y="375"/>
                </a:lnTo>
                <a:lnTo>
                  <a:pt x="502" y="434"/>
                </a:lnTo>
                <a:cubicBezTo>
                  <a:pt x="496" y="443"/>
                  <a:pt x="491" y="454"/>
                  <a:pt x="491" y="465"/>
                </a:cubicBezTo>
                <a:cubicBezTo>
                  <a:pt x="491" y="494"/>
                  <a:pt x="515" y="517"/>
                  <a:pt x="544" y="517"/>
                </a:cubicBezTo>
                <a:cubicBezTo>
                  <a:pt x="572" y="517"/>
                  <a:pt x="596" y="494"/>
                  <a:pt x="596" y="465"/>
                </a:cubicBezTo>
                <a:cubicBezTo>
                  <a:pt x="596" y="463"/>
                  <a:pt x="595" y="461"/>
                  <a:pt x="595" y="458"/>
                </a:cubicBezTo>
                <a:lnTo>
                  <a:pt x="643" y="439"/>
                </a:lnTo>
                <a:lnTo>
                  <a:pt x="643" y="721"/>
                </a:lnTo>
                <a:close/>
                <a:moveTo>
                  <a:pt x="365" y="320"/>
                </a:moveTo>
                <a:lnTo>
                  <a:pt x="365" y="320"/>
                </a:lnTo>
                <a:cubicBezTo>
                  <a:pt x="358" y="320"/>
                  <a:pt x="353" y="325"/>
                  <a:pt x="353" y="332"/>
                </a:cubicBezTo>
                <a:lnTo>
                  <a:pt x="353" y="396"/>
                </a:lnTo>
                <a:lnTo>
                  <a:pt x="307" y="404"/>
                </a:lnTo>
                <a:cubicBezTo>
                  <a:pt x="303" y="404"/>
                  <a:pt x="300" y="406"/>
                  <a:pt x="298" y="410"/>
                </a:cubicBezTo>
                <a:lnTo>
                  <a:pt x="264" y="479"/>
                </a:lnTo>
                <a:cubicBezTo>
                  <a:pt x="259" y="478"/>
                  <a:pt x="255" y="478"/>
                  <a:pt x="251" y="478"/>
                </a:cubicBezTo>
                <a:cubicBezTo>
                  <a:pt x="229" y="478"/>
                  <a:pt x="211" y="491"/>
                  <a:pt x="203" y="510"/>
                </a:cubicBezTo>
                <a:lnTo>
                  <a:pt x="164" y="504"/>
                </a:lnTo>
                <a:cubicBezTo>
                  <a:pt x="160" y="504"/>
                  <a:pt x="155" y="506"/>
                  <a:pt x="153" y="509"/>
                </a:cubicBezTo>
                <a:lnTo>
                  <a:pt x="73" y="629"/>
                </a:lnTo>
                <a:lnTo>
                  <a:pt x="73" y="249"/>
                </a:lnTo>
                <a:lnTo>
                  <a:pt x="180" y="174"/>
                </a:lnTo>
                <a:lnTo>
                  <a:pt x="247" y="281"/>
                </a:lnTo>
                <a:cubicBezTo>
                  <a:pt x="251" y="285"/>
                  <a:pt x="256" y="287"/>
                  <a:pt x="261" y="285"/>
                </a:cubicBezTo>
                <a:lnTo>
                  <a:pt x="320" y="269"/>
                </a:lnTo>
                <a:cubicBezTo>
                  <a:pt x="329" y="285"/>
                  <a:pt x="345" y="296"/>
                  <a:pt x="365" y="296"/>
                </a:cubicBezTo>
                <a:cubicBezTo>
                  <a:pt x="373" y="296"/>
                  <a:pt x="380" y="294"/>
                  <a:pt x="387" y="291"/>
                </a:cubicBezTo>
                <a:lnTo>
                  <a:pt x="440" y="356"/>
                </a:lnTo>
                <a:lnTo>
                  <a:pt x="421" y="386"/>
                </a:lnTo>
                <a:lnTo>
                  <a:pt x="377" y="393"/>
                </a:lnTo>
                <a:lnTo>
                  <a:pt x="377" y="332"/>
                </a:lnTo>
                <a:cubicBezTo>
                  <a:pt x="377" y="325"/>
                  <a:pt x="372" y="320"/>
                  <a:pt x="365" y="320"/>
                </a:cubicBezTo>
                <a:close/>
                <a:moveTo>
                  <a:pt x="279" y="529"/>
                </a:moveTo>
                <a:lnTo>
                  <a:pt x="279" y="529"/>
                </a:lnTo>
                <a:cubicBezTo>
                  <a:pt x="279" y="545"/>
                  <a:pt x="267" y="557"/>
                  <a:pt x="251" y="557"/>
                </a:cubicBezTo>
                <a:cubicBezTo>
                  <a:pt x="236" y="557"/>
                  <a:pt x="223" y="545"/>
                  <a:pt x="223" y="529"/>
                </a:cubicBezTo>
                <a:cubicBezTo>
                  <a:pt x="223" y="514"/>
                  <a:pt x="236" y="502"/>
                  <a:pt x="251" y="502"/>
                </a:cubicBezTo>
                <a:cubicBezTo>
                  <a:pt x="267" y="502"/>
                  <a:pt x="279" y="514"/>
                  <a:pt x="279" y="529"/>
                </a:cubicBezTo>
                <a:close/>
                <a:moveTo>
                  <a:pt x="353" y="721"/>
                </a:moveTo>
                <a:lnTo>
                  <a:pt x="264" y="721"/>
                </a:lnTo>
                <a:lnTo>
                  <a:pt x="264" y="617"/>
                </a:lnTo>
                <a:cubicBezTo>
                  <a:pt x="264" y="611"/>
                  <a:pt x="257" y="606"/>
                  <a:pt x="251" y="606"/>
                </a:cubicBezTo>
                <a:cubicBezTo>
                  <a:pt x="245" y="606"/>
                  <a:pt x="239" y="611"/>
                  <a:pt x="239" y="617"/>
                </a:cubicBezTo>
                <a:lnTo>
                  <a:pt x="239" y="721"/>
                </a:lnTo>
                <a:lnTo>
                  <a:pt x="73" y="721"/>
                </a:lnTo>
                <a:lnTo>
                  <a:pt x="73" y="671"/>
                </a:lnTo>
                <a:lnTo>
                  <a:pt x="168" y="529"/>
                </a:lnTo>
                <a:lnTo>
                  <a:pt x="199" y="534"/>
                </a:lnTo>
                <a:cubicBezTo>
                  <a:pt x="202" y="560"/>
                  <a:pt x="224" y="582"/>
                  <a:pt x="251" y="582"/>
                </a:cubicBezTo>
                <a:cubicBezTo>
                  <a:pt x="280" y="582"/>
                  <a:pt x="303" y="558"/>
                  <a:pt x="303" y="529"/>
                </a:cubicBezTo>
                <a:cubicBezTo>
                  <a:pt x="303" y="514"/>
                  <a:pt x="296" y="499"/>
                  <a:pt x="285" y="490"/>
                </a:cubicBezTo>
                <a:lnTo>
                  <a:pt x="317" y="426"/>
                </a:lnTo>
                <a:lnTo>
                  <a:pt x="353" y="421"/>
                </a:lnTo>
                <a:lnTo>
                  <a:pt x="353" y="721"/>
                </a:lnTo>
                <a:close/>
                <a:moveTo>
                  <a:pt x="365" y="216"/>
                </a:moveTo>
                <a:lnTo>
                  <a:pt x="365" y="216"/>
                </a:lnTo>
                <a:cubicBezTo>
                  <a:pt x="380" y="216"/>
                  <a:pt x="393" y="229"/>
                  <a:pt x="393" y="244"/>
                </a:cubicBezTo>
                <a:cubicBezTo>
                  <a:pt x="393" y="259"/>
                  <a:pt x="380" y="272"/>
                  <a:pt x="365" y="272"/>
                </a:cubicBezTo>
                <a:cubicBezTo>
                  <a:pt x="349" y="272"/>
                  <a:pt x="337" y="259"/>
                  <a:pt x="337" y="244"/>
                </a:cubicBezTo>
                <a:cubicBezTo>
                  <a:pt x="337" y="229"/>
                  <a:pt x="349" y="216"/>
                  <a:pt x="365" y="216"/>
                </a:cubicBezTo>
                <a:close/>
                <a:moveTo>
                  <a:pt x="572" y="465"/>
                </a:moveTo>
                <a:lnTo>
                  <a:pt x="572" y="465"/>
                </a:lnTo>
                <a:cubicBezTo>
                  <a:pt x="572" y="481"/>
                  <a:pt x="559" y="494"/>
                  <a:pt x="544" y="494"/>
                </a:cubicBezTo>
                <a:cubicBezTo>
                  <a:pt x="528" y="494"/>
                  <a:pt x="516" y="481"/>
                  <a:pt x="516" y="465"/>
                </a:cubicBezTo>
                <a:cubicBezTo>
                  <a:pt x="516" y="450"/>
                  <a:pt x="528" y="438"/>
                  <a:pt x="544" y="438"/>
                </a:cubicBezTo>
                <a:cubicBezTo>
                  <a:pt x="559" y="438"/>
                  <a:pt x="572" y="450"/>
                  <a:pt x="572" y="465"/>
                </a:cubicBezTo>
                <a:close/>
                <a:moveTo>
                  <a:pt x="655" y="224"/>
                </a:moveTo>
                <a:lnTo>
                  <a:pt x="655" y="224"/>
                </a:lnTo>
                <a:cubicBezTo>
                  <a:pt x="670" y="224"/>
                  <a:pt x="683" y="237"/>
                  <a:pt x="683" y="252"/>
                </a:cubicBezTo>
                <a:cubicBezTo>
                  <a:pt x="683" y="267"/>
                  <a:pt x="670" y="280"/>
                  <a:pt x="655" y="280"/>
                </a:cubicBezTo>
                <a:cubicBezTo>
                  <a:pt x="639" y="280"/>
                  <a:pt x="627" y="267"/>
                  <a:pt x="627" y="252"/>
                </a:cubicBezTo>
                <a:cubicBezTo>
                  <a:pt x="627" y="237"/>
                  <a:pt x="639" y="224"/>
                  <a:pt x="655" y="224"/>
                </a:cubicBezTo>
                <a:close/>
                <a:moveTo>
                  <a:pt x="781" y="721"/>
                </a:moveTo>
                <a:lnTo>
                  <a:pt x="667" y="721"/>
                </a:lnTo>
                <a:lnTo>
                  <a:pt x="667" y="429"/>
                </a:lnTo>
                <a:lnTo>
                  <a:pt x="696" y="418"/>
                </a:lnTo>
                <a:lnTo>
                  <a:pt x="771" y="542"/>
                </a:lnTo>
                <a:cubicBezTo>
                  <a:pt x="773" y="546"/>
                  <a:pt x="777" y="547"/>
                  <a:pt x="781" y="547"/>
                </a:cubicBezTo>
                <a:cubicBezTo>
                  <a:pt x="783" y="547"/>
                  <a:pt x="786" y="547"/>
                  <a:pt x="787" y="546"/>
                </a:cubicBezTo>
                <a:cubicBezTo>
                  <a:pt x="793" y="543"/>
                  <a:pt x="795" y="535"/>
                  <a:pt x="791" y="529"/>
                </a:cubicBezTo>
                <a:lnTo>
                  <a:pt x="712" y="396"/>
                </a:lnTo>
                <a:cubicBezTo>
                  <a:pt x="709" y="391"/>
                  <a:pt x="702" y="390"/>
                  <a:pt x="697" y="392"/>
                </a:cubicBezTo>
                <a:lnTo>
                  <a:pt x="667" y="404"/>
                </a:lnTo>
                <a:lnTo>
                  <a:pt x="667" y="340"/>
                </a:lnTo>
                <a:cubicBezTo>
                  <a:pt x="667" y="334"/>
                  <a:pt x="662" y="328"/>
                  <a:pt x="655" y="328"/>
                </a:cubicBezTo>
                <a:cubicBezTo>
                  <a:pt x="648" y="328"/>
                  <a:pt x="643" y="334"/>
                  <a:pt x="643" y="340"/>
                </a:cubicBezTo>
                <a:lnTo>
                  <a:pt x="643" y="413"/>
                </a:lnTo>
                <a:lnTo>
                  <a:pt x="587" y="436"/>
                </a:lnTo>
                <a:cubicBezTo>
                  <a:pt x="577" y="423"/>
                  <a:pt x="561" y="414"/>
                  <a:pt x="544" y="414"/>
                </a:cubicBezTo>
                <a:cubicBezTo>
                  <a:pt x="535" y="414"/>
                  <a:pt x="528" y="415"/>
                  <a:pt x="521" y="419"/>
                </a:cubicBezTo>
                <a:lnTo>
                  <a:pt x="469" y="354"/>
                </a:lnTo>
                <a:lnTo>
                  <a:pt x="535" y="244"/>
                </a:lnTo>
                <a:lnTo>
                  <a:pt x="603" y="255"/>
                </a:lnTo>
                <a:cubicBezTo>
                  <a:pt x="605" y="283"/>
                  <a:pt x="628" y="304"/>
                  <a:pt x="655" y="304"/>
                </a:cubicBezTo>
                <a:cubicBezTo>
                  <a:pt x="683" y="304"/>
                  <a:pt x="707" y="281"/>
                  <a:pt x="707" y="252"/>
                </a:cubicBezTo>
                <a:cubicBezTo>
                  <a:pt x="707" y="241"/>
                  <a:pt x="703" y="230"/>
                  <a:pt x="697" y="222"/>
                </a:cubicBezTo>
                <a:lnTo>
                  <a:pt x="790" y="116"/>
                </a:lnTo>
                <a:cubicBezTo>
                  <a:pt x="795" y="111"/>
                  <a:pt x="794" y="103"/>
                  <a:pt x="789" y="99"/>
                </a:cubicBezTo>
                <a:cubicBezTo>
                  <a:pt x="784" y="94"/>
                  <a:pt x="777" y="95"/>
                  <a:pt x="772" y="100"/>
                </a:cubicBezTo>
                <a:lnTo>
                  <a:pt x="679" y="206"/>
                </a:lnTo>
                <a:cubicBezTo>
                  <a:pt x="672" y="202"/>
                  <a:pt x="663" y="200"/>
                  <a:pt x="655" y="200"/>
                </a:cubicBezTo>
                <a:cubicBezTo>
                  <a:pt x="633" y="200"/>
                  <a:pt x="615" y="213"/>
                  <a:pt x="607" y="232"/>
                </a:cubicBezTo>
                <a:lnTo>
                  <a:pt x="531" y="220"/>
                </a:lnTo>
                <a:cubicBezTo>
                  <a:pt x="526" y="219"/>
                  <a:pt x="521" y="221"/>
                  <a:pt x="519" y="225"/>
                </a:cubicBezTo>
                <a:lnTo>
                  <a:pt x="453" y="334"/>
                </a:lnTo>
                <a:lnTo>
                  <a:pt x="406" y="275"/>
                </a:lnTo>
                <a:cubicBezTo>
                  <a:pt x="413" y="267"/>
                  <a:pt x="417" y="255"/>
                  <a:pt x="417" y="244"/>
                </a:cubicBezTo>
                <a:cubicBezTo>
                  <a:pt x="417" y="215"/>
                  <a:pt x="393" y="192"/>
                  <a:pt x="365" y="192"/>
                </a:cubicBezTo>
                <a:cubicBezTo>
                  <a:pt x="336" y="192"/>
                  <a:pt x="313" y="215"/>
                  <a:pt x="313" y="244"/>
                </a:cubicBezTo>
                <a:cubicBezTo>
                  <a:pt x="313" y="244"/>
                  <a:pt x="313" y="245"/>
                  <a:pt x="313" y="246"/>
                </a:cubicBezTo>
                <a:lnTo>
                  <a:pt x="264" y="260"/>
                </a:lnTo>
                <a:lnTo>
                  <a:pt x="194" y="151"/>
                </a:lnTo>
                <a:cubicBezTo>
                  <a:pt x="192" y="148"/>
                  <a:pt x="189" y="146"/>
                  <a:pt x="185" y="146"/>
                </a:cubicBezTo>
                <a:cubicBezTo>
                  <a:pt x="182" y="145"/>
                  <a:pt x="179" y="146"/>
                  <a:pt x="176" y="148"/>
                </a:cubicBezTo>
                <a:lnTo>
                  <a:pt x="73" y="219"/>
                </a:lnTo>
                <a:lnTo>
                  <a:pt x="73" y="11"/>
                </a:lnTo>
                <a:cubicBezTo>
                  <a:pt x="73" y="5"/>
                  <a:pt x="67" y="0"/>
                  <a:pt x="60" y="0"/>
                </a:cubicBezTo>
                <a:cubicBezTo>
                  <a:pt x="54" y="0"/>
                  <a:pt x="49" y="5"/>
                  <a:pt x="49" y="11"/>
                </a:cubicBezTo>
                <a:lnTo>
                  <a:pt x="49" y="48"/>
                </a:lnTo>
                <a:lnTo>
                  <a:pt x="12" y="48"/>
                </a:lnTo>
                <a:cubicBezTo>
                  <a:pt x="6" y="48"/>
                  <a:pt x="0" y="53"/>
                  <a:pt x="0" y="59"/>
                </a:cubicBezTo>
                <a:cubicBezTo>
                  <a:pt x="0" y="66"/>
                  <a:pt x="6" y="72"/>
                  <a:pt x="12" y="72"/>
                </a:cubicBezTo>
                <a:lnTo>
                  <a:pt x="49" y="72"/>
                </a:lnTo>
                <a:lnTo>
                  <a:pt x="49" y="160"/>
                </a:lnTo>
                <a:lnTo>
                  <a:pt x="12" y="160"/>
                </a:lnTo>
                <a:cubicBezTo>
                  <a:pt x="6" y="160"/>
                  <a:pt x="0" y="165"/>
                  <a:pt x="0" y="172"/>
                </a:cubicBezTo>
                <a:cubicBezTo>
                  <a:pt x="0" y="178"/>
                  <a:pt x="6" y="184"/>
                  <a:pt x="12" y="184"/>
                </a:cubicBezTo>
                <a:lnTo>
                  <a:pt x="49" y="184"/>
                </a:lnTo>
                <a:lnTo>
                  <a:pt x="49" y="272"/>
                </a:lnTo>
                <a:lnTo>
                  <a:pt x="12" y="272"/>
                </a:lnTo>
                <a:cubicBezTo>
                  <a:pt x="6" y="272"/>
                  <a:pt x="0" y="277"/>
                  <a:pt x="0" y="284"/>
                </a:cubicBezTo>
                <a:cubicBezTo>
                  <a:pt x="0" y="290"/>
                  <a:pt x="6" y="296"/>
                  <a:pt x="12" y="296"/>
                </a:cubicBezTo>
                <a:lnTo>
                  <a:pt x="49" y="296"/>
                </a:lnTo>
                <a:lnTo>
                  <a:pt x="49" y="384"/>
                </a:lnTo>
                <a:lnTo>
                  <a:pt x="12" y="384"/>
                </a:lnTo>
                <a:cubicBezTo>
                  <a:pt x="6" y="384"/>
                  <a:pt x="0" y="390"/>
                  <a:pt x="0" y="396"/>
                </a:cubicBezTo>
                <a:cubicBezTo>
                  <a:pt x="0" y="403"/>
                  <a:pt x="6" y="408"/>
                  <a:pt x="12" y="408"/>
                </a:cubicBezTo>
                <a:lnTo>
                  <a:pt x="49" y="408"/>
                </a:lnTo>
                <a:lnTo>
                  <a:pt x="49" y="496"/>
                </a:lnTo>
                <a:lnTo>
                  <a:pt x="12" y="496"/>
                </a:lnTo>
                <a:cubicBezTo>
                  <a:pt x="6" y="496"/>
                  <a:pt x="0" y="502"/>
                  <a:pt x="0" y="508"/>
                </a:cubicBezTo>
                <a:cubicBezTo>
                  <a:pt x="0" y="515"/>
                  <a:pt x="6" y="520"/>
                  <a:pt x="12" y="520"/>
                </a:cubicBezTo>
                <a:lnTo>
                  <a:pt x="49" y="520"/>
                </a:lnTo>
                <a:lnTo>
                  <a:pt x="49" y="609"/>
                </a:lnTo>
                <a:lnTo>
                  <a:pt x="12" y="609"/>
                </a:lnTo>
                <a:cubicBezTo>
                  <a:pt x="6" y="609"/>
                  <a:pt x="0" y="614"/>
                  <a:pt x="0" y="620"/>
                </a:cubicBezTo>
                <a:cubicBezTo>
                  <a:pt x="0" y="627"/>
                  <a:pt x="6" y="632"/>
                  <a:pt x="12" y="632"/>
                </a:cubicBezTo>
                <a:lnTo>
                  <a:pt x="49" y="632"/>
                </a:lnTo>
                <a:lnTo>
                  <a:pt x="49" y="721"/>
                </a:lnTo>
                <a:lnTo>
                  <a:pt x="12" y="721"/>
                </a:lnTo>
                <a:cubicBezTo>
                  <a:pt x="6" y="721"/>
                  <a:pt x="0" y="726"/>
                  <a:pt x="0" y="732"/>
                </a:cubicBezTo>
                <a:cubicBezTo>
                  <a:pt x="0" y="739"/>
                  <a:pt x="6" y="744"/>
                  <a:pt x="12" y="744"/>
                </a:cubicBezTo>
                <a:lnTo>
                  <a:pt x="49" y="744"/>
                </a:lnTo>
                <a:lnTo>
                  <a:pt x="49" y="781"/>
                </a:lnTo>
                <a:cubicBezTo>
                  <a:pt x="49" y="787"/>
                  <a:pt x="54" y="792"/>
                  <a:pt x="60" y="792"/>
                </a:cubicBezTo>
                <a:cubicBezTo>
                  <a:pt x="67" y="792"/>
                  <a:pt x="73" y="787"/>
                  <a:pt x="73" y="781"/>
                </a:cubicBezTo>
                <a:lnTo>
                  <a:pt x="73" y="744"/>
                </a:lnTo>
                <a:lnTo>
                  <a:pt x="781" y="744"/>
                </a:lnTo>
                <a:cubicBezTo>
                  <a:pt x="788" y="744"/>
                  <a:pt x="793" y="739"/>
                  <a:pt x="793" y="732"/>
                </a:cubicBezTo>
                <a:cubicBezTo>
                  <a:pt x="793" y="726"/>
                  <a:pt x="788" y="721"/>
                  <a:pt x="781" y="721"/>
                </a:cubicBezTo>
                <a:close/>
              </a:path>
            </a:pathLst>
          </a:custGeom>
          <a:solidFill>
            <a:schemeClr val="accent6"/>
          </a:solidFill>
          <a:ln>
            <a:noFill/>
          </a:ln>
          <a:effectLst/>
        </p:spPr>
        <p:txBody>
          <a:bodyPr wrap="none" anchor="ctr"/>
          <a:lstStyle/>
          <a:p>
            <a:endParaRPr lang="en-US" sz="900" dirty="0">
              <a:latin typeface="Lato Light" panose="020F0502020204030203" pitchFamily="34" charset="0"/>
            </a:endParaRPr>
          </a:p>
        </p:txBody>
      </p:sp>
      <p:sp>
        <p:nvSpPr>
          <p:cNvPr id="49" name="Freeform 987">
            <a:extLst>
              <a:ext uri="{FF2B5EF4-FFF2-40B4-BE49-F238E27FC236}">
                <a16:creationId xmlns:a16="http://schemas.microsoft.com/office/drawing/2014/main" id="{3535D549-F50E-2A4B-B0A5-8EEBF14A5069}"/>
              </a:ext>
            </a:extLst>
          </p:cNvPr>
          <p:cNvSpPr>
            <a:spLocks noChangeAspect="1" noChangeArrowheads="1"/>
          </p:cNvSpPr>
          <p:nvPr/>
        </p:nvSpPr>
        <p:spPr bwMode="auto">
          <a:xfrm>
            <a:off x="7519206" y="5522259"/>
            <a:ext cx="513874" cy="513874"/>
          </a:xfrm>
          <a:custGeom>
            <a:avLst/>
            <a:gdLst>
              <a:gd name="T0" fmla="*/ 254681 w 285390"/>
              <a:gd name="T1" fmla="*/ 277452 h 285390"/>
              <a:gd name="T2" fmla="*/ 256111 w 285390"/>
              <a:gd name="T3" fmla="*/ 136748 h 285390"/>
              <a:gd name="T4" fmla="*/ 262355 w 285390"/>
              <a:gd name="T5" fmla="*/ 142991 h 285390"/>
              <a:gd name="T6" fmla="*/ 254641 w 285390"/>
              <a:gd name="T7" fmla="*/ 140053 h 285390"/>
              <a:gd name="T8" fmla="*/ 263823 w 285390"/>
              <a:gd name="T9" fmla="*/ 119554 h 285390"/>
              <a:gd name="T10" fmla="*/ 259048 w 285390"/>
              <a:gd name="T11" fmla="*/ 114588 h 285390"/>
              <a:gd name="T12" fmla="*/ 169788 w 285390"/>
              <a:gd name="T13" fmla="*/ 202046 h 285390"/>
              <a:gd name="T14" fmla="*/ 139081 w 285390"/>
              <a:gd name="T15" fmla="*/ 203849 h 285390"/>
              <a:gd name="T16" fmla="*/ 135108 w 285390"/>
              <a:gd name="T17" fmla="*/ 222972 h 285390"/>
              <a:gd name="T18" fmla="*/ 190380 w 285390"/>
              <a:gd name="T19" fmla="*/ 254360 h 285390"/>
              <a:gd name="T20" fmla="*/ 244928 w 285390"/>
              <a:gd name="T21" fmla="*/ 161275 h 285390"/>
              <a:gd name="T22" fmla="*/ 233729 w 285390"/>
              <a:gd name="T23" fmla="*/ 159832 h 285390"/>
              <a:gd name="T24" fmla="*/ 213860 w 285390"/>
              <a:gd name="T25" fmla="*/ 155863 h 285390"/>
              <a:gd name="T26" fmla="*/ 190017 w 285390"/>
              <a:gd name="T27" fmla="*/ 155503 h 285390"/>
              <a:gd name="T28" fmla="*/ 178458 w 285390"/>
              <a:gd name="T29" fmla="*/ 95610 h 285390"/>
              <a:gd name="T30" fmla="*/ 259048 w 285390"/>
              <a:gd name="T31" fmla="*/ 103082 h 285390"/>
              <a:gd name="T32" fmla="*/ 23873 w 285390"/>
              <a:gd name="T33" fmla="*/ 84350 h 285390"/>
              <a:gd name="T34" fmla="*/ 23873 w 285390"/>
              <a:gd name="T35" fmla="*/ 133327 h 285390"/>
              <a:gd name="T36" fmla="*/ 23873 w 285390"/>
              <a:gd name="T37" fmla="*/ 84350 h 285390"/>
              <a:gd name="T38" fmla="*/ 263823 w 285390"/>
              <a:gd name="T39" fmla="*/ 76392 h 285390"/>
              <a:gd name="T40" fmla="*/ 256111 w 285390"/>
              <a:gd name="T41" fmla="*/ 79331 h 285390"/>
              <a:gd name="T42" fmla="*/ 125550 w 285390"/>
              <a:gd name="T43" fmla="*/ 46154 h 285390"/>
              <a:gd name="T44" fmla="*/ 143399 w 285390"/>
              <a:gd name="T45" fmla="*/ 64842 h 285390"/>
              <a:gd name="T46" fmla="*/ 125550 w 285390"/>
              <a:gd name="T47" fmla="*/ 62326 h 285390"/>
              <a:gd name="T48" fmla="*/ 144470 w 285390"/>
              <a:gd name="T49" fmla="*/ 98622 h 285390"/>
              <a:gd name="T50" fmla="*/ 125550 w 285390"/>
              <a:gd name="T51" fmla="*/ 123779 h 285390"/>
              <a:gd name="T52" fmla="*/ 107702 w 285390"/>
              <a:gd name="T53" fmla="*/ 105090 h 285390"/>
              <a:gd name="T54" fmla="*/ 125550 w 285390"/>
              <a:gd name="T55" fmla="*/ 107966 h 285390"/>
              <a:gd name="T56" fmla="*/ 106630 w 285390"/>
              <a:gd name="T57" fmla="*/ 71310 h 285390"/>
              <a:gd name="T58" fmla="*/ 125550 w 285390"/>
              <a:gd name="T59" fmla="*/ 46154 h 285390"/>
              <a:gd name="T60" fmla="*/ 74779 w 285390"/>
              <a:gd name="T61" fmla="*/ 128804 h 285390"/>
              <a:gd name="T62" fmla="*/ 161118 w 285390"/>
              <a:gd name="T63" fmla="*/ 101744 h 285390"/>
              <a:gd name="T64" fmla="*/ 169066 w 285390"/>
              <a:gd name="T65" fmla="*/ 34997 h 285390"/>
              <a:gd name="T66" fmla="*/ 49131 w 285390"/>
              <a:gd name="T67" fmla="*/ 207818 h 285390"/>
              <a:gd name="T68" fmla="*/ 161118 w 285390"/>
              <a:gd name="T69" fmla="*/ 196633 h 285390"/>
              <a:gd name="T70" fmla="*/ 66471 w 285390"/>
              <a:gd name="T71" fmla="*/ 128804 h 285390"/>
              <a:gd name="T72" fmla="*/ 169066 w 285390"/>
              <a:gd name="T73" fmla="*/ 26338 h 285390"/>
              <a:gd name="T74" fmla="*/ 195798 w 285390"/>
              <a:gd name="T75" fmla="*/ 101744 h 285390"/>
              <a:gd name="T76" fmla="*/ 223975 w 285390"/>
              <a:gd name="T77" fmla="*/ 143597 h 285390"/>
              <a:gd name="T78" fmla="*/ 263351 w 285390"/>
              <a:gd name="T79" fmla="*/ 169574 h 285390"/>
              <a:gd name="T80" fmla="*/ 277441 w 285390"/>
              <a:gd name="T81" fmla="*/ 190500 h 285390"/>
              <a:gd name="T82" fmla="*/ 49131 w 285390"/>
              <a:gd name="T83" fmla="*/ 8659 h 285390"/>
              <a:gd name="T84" fmla="*/ 8670 w 285390"/>
              <a:gd name="T85" fmla="*/ 190500 h 285390"/>
              <a:gd name="T86" fmla="*/ 40460 w 285390"/>
              <a:gd name="T87" fmla="*/ 8659 h 285390"/>
              <a:gd name="T88" fmla="*/ 260100 w 285390"/>
              <a:gd name="T89" fmla="*/ 0 h 285390"/>
              <a:gd name="T90" fmla="*/ 263713 w 285390"/>
              <a:gd name="T91" fmla="*/ 216477 h 285390"/>
              <a:gd name="T92" fmla="*/ 190380 w 285390"/>
              <a:gd name="T93" fmla="*/ 286110 h 285390"/>
              <a:gd name="T94" fmla="*/ 167982 w 285390"/>
              <a:gd name="T95" fmla="*/ 250032 h 285390"/>
              <a:gd name="T96" fmla="*/ 109097 w 285390"/>
              <a:gd name="T97" fmla="*/ 232352 h 285390"/>
              <a:gd name="T98" fmla="*/ 25648 w 285390"/>
              <a:gd name="T99" fmla="*/ 216477 h 285390"/>
              <a:gd name="T100" fmla="*/ 25648 w 285390"/>
              <a:gd name="T101" fmla="*/ 0 h 2853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5390" h="285390">
                <a:moveTo>
                  <a:pt x="194224" y="262358"/>
                </a:moveTo>
                <a:lnTo>
                  <a:pt x="194224" y="276753"/>
                </a:lnTo>
                <a:lnTo>
                  <a:pt x="254040" y="276753"/>
                </a:lnTo>
                <a:lnTo>
                  <a:pt x="254040" y="262358"/>
                </a:lnTo>
                <a:lnTo>
                  <a:pt x="194224" y="262358"/>
                </a:lnTo>
                <a:close/>
                <a:moveTo>
                  <a:pt x="255466" y="136404"/>
                </a:moveTo>
                <a:cubicBezTo>
                  <a:pt x="257297" y="134938"/>
                  <a:pt x="259862" y="134938"/>
                  <a:pt x="261694" y="136404"/>
                </a:cubicBezTo>
                <a:cubicBezTo>
                  <a:pt x="262793" y="137503"/>
                  <a:pt x="263159" y="138602"/>
                  <a:pt x="263159" y="139701"/>
                </a:cubicBezTo>
                <a:cubicBezTo>
                  <a:pt x="263159" y="140800"/>
                  <a:pt x="262793" y="141899"/>
                  <a:pt x="261694" y="142631"/>
                </a:cubicBezTo>
                <a:cubicBezTo>
                  <a:pt x="260961" y="143730"/>
                  <a:pt x="259862" y="144097"/>
                  <a:pt x="258396" y="144097"/>
                </a:cubicBezTo>
                <a:cubicBezTo>
                  <a:pt x="257297" y="144097"/>
                  <a:pt x="256198" y="143730"/>
                  <a:pt x="255466" y="142631"/>
                </a:cubicBezTo>
                <a:cubicBezTo>
                  <a:pt x="254733" y="141899"/>
                  <a:pt x="254000" y="140800"/>
                  <a:pt x="254000" y="139701"/>
                </a:cubicBezTo>
                <a:cubicBezTo>
                  <a:pt x="254000" y="138602"/>
                  <a:pt x="254733" y="137503"/>
                  <a:pt x="255466" y="136404"/>
                </a:cubicBezTo>
                <a:close/>
                <a:moveTo>
                  <a:pt x="258396" y="114300"/>
                </a:moveTo>
                <a:cubicBezTo>
                  <a:pt x="260961" y="114300"/>
                  <a:pt x="263159" y="116586"/>
                  <a:pt x="263159" y="119253"/>
                </a:cubicBezTo>
                <a:cubicBezTo>
                  <a:pt x="263159" y="121539"/>
                  <a:pt x="260961" y="123444"/>
                  <a:pt x="258396" y="123444"/>
                </a:cubicBezTo>
                <a:cubicBezTo>
                  <a:pt x="256198" y="123444"/>
                  <a:pt x="254000" y="121539"/>
                  <a:pt x="254000" y="119253"/>
                </a:cubicBezTo>
                <a:cubicBezTo>
                  <a:pt x="254000" y="116586"/>
                  <a:pt x="256198" y="114300"/>
                  <a:pt x="258396" y="114300"/>
                </a:cubicBezTo>
                <a:close/>
                <a:moveTo>
                  <a:pt x="178008" y="95370"/>
                </a:moveTo>
                <a:cubicBezTo>
                  <a:pt x="173324" y="95370"/>
                  <a:pt x="169360" y="98249"/>
                  <a:pt x="169360" y="101488"/>
                </a:cubicBezTo>
                <a:lnTo>
                  <a:pt x="169360" y="201537"/>
                </a:lnTo>
                <a:cubicBezTo>
                  <a:pt x="169360" y="202976"/>
                  <a:pt x="168640" y="204056"/>
                  <a:pt x="167559" y="205136"/>
                </a:cubicBezTo>
                <a:cubicBezTo>
                  <a:pt x="166478" y="205855"/>
                  <a:pt x="165036" y="206215"/>
                  <a:pt x="163955" y="205495"/>
                </a:cubicBezTo>
                <a:cubicBezTo>
                  <a:pt x="160352" y="204416"/>
                  <a:pt x="150623" y="202256"/>
                  <a:pt x="138731" y="203336"/>
                </a:cubicBezTo>
                <a:cubicBezTo>
                  <a:pt x="125399" y="204416"/>
                  <a:pt x="115670" y="210534"/>
                  <a:pt x="115309" y="217372"/>
                </a:cubicBezTo>
                <a:cubicBezTo>
                  <a:pt x="115309" y="220611"/>
                  <a:pt x="115309" y="223130"/>
                  <a:pt x="115670" y="224569"/>
                </a:cubicBezTo>
                <a:cubicBezTo>
                  <a:pt x="120714" y="223490"/>
                  <a:pt x="128281" y="222410"/>
                  <a:pt x="134768" y="222410"/>
                </a:cubicBezTo>
                <a:cubicBezTo>
                  <a:pt x="138011" y="222410"/>
                  <a:pt x="140173" y="222770"/>
                  <a:pt x="142695" y="223490"/>
                </a:cubicBezTo>
                <a:cubicBezTo>
                  <a:pt x="153866" y="227089"/>
                  <a:pt x="163955" y="235366"/>
                  <a:pt x="172964" y="242564"/>
                </a:cubicBezTo>
                <a:cubicBezTo>
                  <a:pt x="179450" y="247602"/>
                  <a:pt x="186657" y="253720"/>
                  <a:pt x="189900" y="253720"/>
                </a:cubicBezTo>
                <a:lnTo>
                  <a:pt x="254040" y="253720"/>
                </a:lnTo>
                <a:lnTo>
                  <a:pt x="254040" y="170586"/>
                </a:lnTo>
                <a:cubicBezTo>
                  <a:pt x="253680" y="164828"/>
                  <a:pt x="249356" y="160869"/>
                  <a:pt x="244311" y="160869"/>
                </a:cubicBezTo>
                <a:cubicBezTo>
                  <a:pt x="242509" y="160869"/>
                  <a:pt x="241068" y="161229"/>
                  <a:pt x="239266" y="162309"/>
                </a:cubicBezTo>
                <a:cubicBezTo>
                  <a:pt x="238185" y="162669"/>
                  <a:pt x="236744" y="163029"/>
                  <a:pt x="235663" y="162309"/>
                </a:cubicBezTo>
                <a:cubicBezTo>
                  <a:pt x="234222" y="161589"/>
                  <a:pt x="233501" y="160510"/>
                  <a:pt x="233141" y="159430"/>
                </a:cubicBezTo>
                <a:cubicBezTo>
                  <a:pt x="232060" y="154751"/>
                  <a:pt x="228096" y="151512"/>
                  <a:pt x="223411" y="151512"/>
                </a:cubicBezTo>
                <a:cubicBezTo>
                  <a:pt x="220889" y="151512"/>
                  <a:pt x="218367" y="152592"/>
                  <a:pt x="216565" y="154032"/>
                </a:cubicBezTo>
                <a:cubicBezTo>
                  <a:pt x="215844" y="155111"/>
                  <a:pt x="214403" y="155471"/>
                  <a:pt x="213322" y="155471"/>
                </a:cubicBezTo>
                <a:cubicBezTo>
                  <a:pt x="212241" y="155111"/>
                  <a:pt x="210799" y="154392"/>
                  <a:pt x="210079" y="153672"/>
                </a:cubicBezTo>
                <a:cubicBezTo>
                  <a:pt x="206475" y="148273"/>
                  <a:pt x="198188" y="148273"/>
                  <a:pt x="194224" y="153312"/>
                </a:cubicBezTo>
                <a:cubicBezTo>
                  <a:pt x="193143" y="155111"/>
                  <a:pt x="190981" y="155471"/>
                  <a:pt x="189539" y="155111"/>
                </a:cubicBezTo>
                <a:cubicBezTo>
                  <a:pt x="187377" y="154392"/>
                  <a:pt x="186657" y="152952"/>
                  <a:pt x="186657" y="150793"/>
                </a:cubicBezTo>
                <a:lnTo>
                  <a:pt x="186657" y="101488"/>
                </a:lnTo>
                <a:cubicBezTo>
                  <a:pt x="186657" y="98249"/>
                  <a:pt x="182693" y="95370"/>
                  <a:pt x="178008" y="95370"/>
                </a:cubicBezTo>
                <a:close/>
                <a:moveTo>
                  <a:pt x="258396" y="93663"/>
                </a:moveTo>
                <a:cubicBezTo>
                  <a:pt x="260961" y="93663"/>
                  <a:pt x="263159" y="95861"/>
                  <a:pt x="263159" y="98426"/>
                </a:cubicBezTo>
                <a:cubicBezTo>
                  <a:pt x="263159" y="100624"/>
                  <a:pt x="260961" y="102822"/>
                  <a:pt x="258396" y="102822"/>
                </a:cubicBezTo>
                <a:cubicBezTo>
                  <a:pt x="256198" y="102822"/>
                  <a:pt x="254000" y="100624"/>
                  <a:pt x="254000" y="98426"/>
                </a:cubicBezTo>
                <a:cubicBezTo>
                  <a:pt x="254000" y="95861"/>
                  <a:pt x="256198" y="93663"/>
                  <a:pt x="258396" y="93663"/>
                </a:cubicBezTo>
                <a:close/>
                <a:moveTo>
                  <a:pt x="23813" y="84138"/>
                </a:moveTo>
                <a:cubicBezTo>
                  <a:pt x="26011" y="84138"/>
                  <a:pt x="28209" y="85934"/>
                  <a:pt x="28209" y="88449"/>
                </a:cubicBezTo>
                <a:lnTo>
                  <a:pt x="28209" y="128680"/>
                </a:lnTo>
                <a:cubicBezTo>
                  <a:pt x="28209" y="131195"/>
                  <a:pt x="26011" y="132991"/>
                  <a:pt x="23813" y="132991"/>
                </a:cubicBezTo>
                <a:cubicBezTo>
                  <a:pt x="21248" y="132991"/>
                  <a:pt x="19050" y="131195"/>
                  <a:pt x="19050" y="128680"/>
                </a:cubicBezTo>
                <a:lnTo>
                  <a:pt x="19050" y="88449"/>
                </a:lnTo>
                <a:cubicBezTo>
                  <a:pt x="19050" y="85934"/>
                  <a:pt x="21248" y="84138"/>
                  <a:pt x="23813" y="84138"/>
                </a:cubicBezTo>
                <a:close/>
                <a:moveTo>
                  <a:pt x="255466" y="72903"/>
                </a:moveTo>
                <a:cubicBezTo>
                  <a:pt x="257297" y="71438"/>
                  <a:pt x="259862" y="71438"/>
                  <a:pt x="261694" y="72903"/>
                </a:cubicBezTo>
                <a:cubicBezTo>
                  <a:pt x="262793" y="73636"/>
                  <a:pt x="263159" y="75101"/>
                  <a:pt x="263159" y="76200"/>
                </a:cubicBezTo>
                <a:cubicBezTo>
                  <a:pt x="263159" y="77299"/>
                  <a:pt x="262793" y="78398"/>
                  <a:pt x="261694" y="79131"/>
                </a:cubicBezTo>
                <a:cubicBezTo>
                  <a:pt x="260961" y="80230"/>
                  <a:pt x="259862" y="80597"/>
                  <a:pt x="258396" y="80597"/>
                </a:cubicBezTo>
                <a:cubicBezTo>
                  <a:pt x="257297" y="80597"/>
                  <a:pt x="256198" y="80230"/>
                  <a:pt x="255466" y="79131"/>
                </a:cubicBezTo>
                <a:cubicBezTo>
                  <a:pt x="254733" y="78398"/>
                  <a:pt x="254000" y="77299"/>
                  <a:pt x="254000" y="76200"/>
                </a:cubicBezTo>
                <a:cubicBezTo>
                  <a:pt x="254000" y="75101"/>
                  <a:pt x="254733" y="73636"/>
                  <a:pt x="255466" y="72903"/>
                </a:cubicBezTo>
                <a:close/>
                <a:moveTo>
                  <a:pt x="125234" y="46038"/>
                </a:moveTo>
                <a:cubicBezTo>
                  <a:pt x="127371" y="46038"/>
                  <a:pt x="129507" y="47830"/>
                  <a:pt x="129507" y="50339"/>
                </a:cubicBezTo>
                <a:lnTo>
                  <a:pt x="129507" y="53924"/>
                </a:lnTo>
                <a:cubicBezTo>
                  <a:pt x="135560" y="55000"/>
                  <a:pt x="140545" y="58943"/>
                  <a:pt x="143038" y="64678"/>
                </a:cubicBezTo>
                <a:cubicBezTo>
                  <a:pt x="143750" y="66829"/>
                  <a:pt x="143038" y="69338"/>
                  <a:pt x="140545" y="70414"/>
                </a:cubicBezTo>
                <a:cubicBezTo>
                  <a:pt x="138765" y="71489"/>
                  <a:pt x="135916" y="70414"/>
                  <a:pt x="135204" y="67904"/>
                </a:cubicBezTo>
                <a:cubicBezTo>
                  <a:pt x="133424" y="64320"/>
                  <a:pt x="129507" y="62169"/>
                  <a:pt x="125234" y="62169"/>
                </a:cubicBezTo>
                <a:cubicBezTo>
                  <a:pt x="119181" y="62169"/>
                  <a:pt x="114552" y="66112"/>
                  <a:pt x="114552" y="71130"/>
                </a:cubicBezTo>
                <a:cubicBezTo>
                  <a:pt x="114552" y="77224"/>
                  <a:pt x="118113" y="80451"/>
                  <a:pt x="125234" y="80451"/>
                </a:cubicBezTo>
                <a:cubicBezTo>
                  <a:pt x="139121" y="80451"/>
                  <a:pt x="144106" y="89771"/>
                  <a:pt x="144106" y="98374"/>
                </a:cubicBezTo>
                <a:cubicBezTo>
                  <a:pt x="144106" y="106619"/>
                  <a:pt x="138053" y="113788"/>
                  <a:pt x="129507" y="115580"/>
                </a:cubicBezTo>
                <a:lnTo>
                  <a:pt x="129507" y="119165"/>
                </a:lnTo>
                <a:cubicBezTo>
                  <a:pt x="129507" y="121674"/>
                  <a:pt x="127371" y="123467"/>
                  <a:pt x="125234" y="123467"/>
                </a:cubicBezTo>
                <a:cubicBezTo>
                  <a:pt x="122742" y="123467"/>
                  <a:pt x="120961" y="121674"/>
                  <a:pt x="120961" y="119165"/>
                </a:cubicBezTo>
                <a:lnTo>
                  <a:pt x="120961" y="115580"/>
                </a:lnTo>
                <a:cubicBezTo>
                  <a:pt x="114908" y="114147"/>
                  <a:pt x="109923" y="110203"/>
                  <a:pt x="107430" y="104826"/>
                </a:cubicBezTo>
                <a:cubicBezTo>
                  <a:pt x="106718" y="102317"/>
                  <a:pt x="107430" y="99808"/>
                  <a:pt x="109923" y="99091"/>
                </a:cubicBezTo>
                <a:cubicBezTo>
                  <a:pt x="112059" y="98374"/>
                  <a:pt x="114552" y="99091"/>
                  <a:pt x="115264" y="101600"/>
                </a:cubicBezTo>
                <a:cubicBezTo>
                  <a:pt x="117044" y="105185"/>
                  <a:pt x="120961" y="107694"/>
                  <a:pt x="125234" y="107694"/>
                </a:cubicBezTo>
                <a:cubicBezTo>
                  <a:pt x="130931" y="107694"/>
                  <a:pt x="135916" y="103393"/>
                  <a:pt x="135916" y="98374"/>
                </a:cubicBezTo>
                <a:cubicBezTo>
                  <a:pt x="135916" y="92280"/>
                  <a:pt x="132356" y="89054"/>
                  <a:pt x="125234" y="89054"/>
                </a:cubicBezTo>
                <a:cubicBezTo>
                  <a:pt x="110991" y="89054"/>
                  <a:pt x="106362" y="79734"/>
                  <a:pt x="106362" y="71130"/>
                </a:cubicBezTo>
                <a:cubicBezTo>
                  <a:pt x="106362" y="62527"/>
                  <a:pt x="112416" y="55716"/>
                  <a:pt x="120961" y="53924"/>
                </a:cubicBezTo>
                <a:lnTo>
                  <a:pt x="120961" y="50339"/>
                </a:lnTo>
                <a:cubicBezTo>
                  <a:pt x="120961" y="47830"/>
                  <a:pt x="122742" y="46038"/>
                  <a:pt x="125234" y="46038"/>
                </a:cubicBezTo>
                <a:close/>
                <a:moveTo>
                  <a:pt x="82158" y="34909"/>
                </a:moveTo>
                <a:cubicBezTo>
                  <a:pt x="78194" y="34909"/>
                  <a:pt x="74591" y="37788"/>
                  <a:pt x="74591" y="42107"/>
                </a:cubicBezTo>
                <a:lnTo>
                  <a:pt x="74591" y="128480"/>
                </a:lnTo>
                <a:cubicBezTo>
                  <a:pt x="74591" y="132438"/>
                  <a:pt x="78194" y="135677"/>
                  <a:pt x="82158" y="135677"/>
                </a:cubicBezTo>
                <a:lnTo>
                  <a:pt x="160712" y="135677"/>
                </a:lnTo>
                <a:lnTo>
                  <a:pt x="160712" y="101488"/>
                </a:lnTo>
                <a:cubicBezTo>
                  <a:pt x="160712" y="93931"/>
                  <a:pt x="167559" y="87812"/>
                  <a:pt x="175846" y="86733"/>
                </a:cubicBezTo>
                <a:lnTo>
                  <a:pt x="175846" y="42107"/>
                </a:lnTo>
                <a:cubicBezTo>
                  <a:pt x="175846" y="37788"/>
                  <a:pt x="172603" y="34909"/>
                  <a:pt x="168640" y="34909"/>
                </a:cubicBezTo>
                <a:lnTo>
                  <a:pt x="82158" y="34909"/>
                </a:lnTo>
                <a:close/>
                <a:moveTo>
                  <a:pt x="49007" y="8637"/>
                </a:moveTo>
                <a:lnTo>
                  <a:pt x="49007" y="207295"/>
                </a:lnTo>
                <a:lnTo>
                  <a:pt x="110264" y="207295"/>
                </a:lnTo>
                <a:cubicBezTo>
                  <a:pt x="115309" y="200457"/>
                  <a:pt x="125038" y="196138"/>
                  <a:pt x="138011" y="194699"/>
                </a:cubicBezTo>
                <a:cubicBezTo>
                  <a:pt x="147019" y="193979"/>
                  <a:pt x="155307" y="195059"/>
                  <a:pt x="160712" y="196138"/>
                </a:cubicBezTo>
                <a:lnTo>
                  <a:pt x="160712" y="144315"/>
                </a:lnTo>
                <a:lnTo>
                  <a:pt x="82158" y="144315"/>
                </a:lnTo>
                <a:cubicBezTo>
                  <a:pt x="73510" y="144315"/>
                  <a:pt x="66303" y="137477"/>
                  <a:pt x="66303" y="128480"/>
                </a:cubicBezTo>
                <a:lnTo>
                  <a:pt x="66303" y="42107"/>
                </a:lnTo>
                <a:cubicBezTo>
                  <a:pt x="66303" y="33469"/>
                  <a:pt x="73510" y="26272"/>
                  <a:pt x="82158" y="26272"/>
                </a:cubicBezTo>
                <a:lnTo>
                  <a:pt x="168640" y="26272"/>
                </a:lnTo>
                <a:cubicBezTo>
                  <a:pt x="177288" y="26272"/>
                  <a:pt x="184495" y="33469"/>
                  <a:pt x="184495" y="42107"/>
                </a:cubicBezTo>
                <a:lnTo>
                  <a:pt x="184495" y="87812"/>
                </a:lnTo>
                <a:cubicBezTo>
                  <a:pt x="190620" y="90332"/>
                  <a:pt x="195305" y="95370"/>
                  <a:pt x="195305" y="101488"/>
                </a:cubicBezTo>
                <a:lnTo>
                  <a:pt x="195305" y="142515"/>
                </a:lnTo>
                <a:cubicBezTo>
                  <a:pt x="201070" y="139996"/>
                  <a:pt x="208998" y="141436"/>
                  <a:pt x="214403" y="145754"/>
                </a:cubicBezTo>
                <a:cubicBezTo>
                  <a:pt x="216925" y="143955"/>
                  <a:pt x="220168" y="143235"/>
                  <a:pt x="223411" y="143235"/>
                </a:cubicBezTo>
                <a:cubicBezTo>
                  <a:pt x="230258" y="143235"/>
                  <a:pt x="236744" y="147194"/>
                  <a:pt x="239987" y="152952"/>
                </a:cubicBezTo>
                <a:cubicBezTo>
                  <a:pt x="241428" y="152592"/>
                  <a:pt x="242870" y="152592"/>
                  <a:pt x="244311" y="152592"/>
                </a:cubicBezTo>
                <a:cubicBezTo>
                  <a:pt x="253680" y="152592"/>
                  <a:pt x="261968" y="159790"/>
                  <a:pt x="262688" y="169147"/>
                </a:cubicBezTo>
                <a:cubicBezTo>
                  <a:pt x="263049" y="169507"/>
                  <a:pt x="263049" y="169867"/>
                  <a:pt x="263049" y="170586"/>
                </a:cubicBezTo>
                <a:lnTo>
                  <a:pt x="263049" y="207295"/>
                </a:lnTo>
                <a:cubicBezTo>
                  <a:pt x="270616" y="205495"/>
                  <a:pt x="276742" y="198658"/>
                  <a:pt x="276742" y="190020"/>
                </a:cubicBezTo>
                <a:lnTo>
                  <a:pt x="276742" y="26272"/>
                </a:lnTo>
                <a:cubicBezTo>
                  <a:pt x="276742" y="16555"/>
                  <a:pt x="269175" y="8637"/>
                  <a:pt x="259445" y="8637"/>
                </a:cubicBezTo>
                <a:lnTo>
                  <a:pt x="49007" y="8637"/>
                </a:lnTo>
                <a:close/>
                <a:moveTo>
                  <a:pt x="25584" y="8637"/>
                </a:moveTo>
                <a:cubicBezTo>
                  <a:pt x="16215" y="8637"/>
                  <a:pt x="8648" y="16555"/>
                  <a:pt x="8648" y="26272"/>
                </a:cubicBezTo>
                <a:lnTo>
                  <a:pt x="8648" y="190020"/>
                </a:lnTo>
                <a:cubicBezTo>
                  <a:pt x="8648" y="199737"/>
                  <a:pt x="16215" y="207295"/>
                  <a:pt x="25584" y="207295"/>
                </a:cubicBezTo>
                <a:lnTo>
                  <a:pt x="40358" y="207295"/>
                </a:lnTo>
                <a:lnTo>
                  <a:pt x="40358" y="8637"/>
                </a:lnTo>
                <a:lnTo>
                  <a:pt x="25584" y="8637"/>
                </a:lnTo>
                <a:close/>
                <a:moveTo>
                  <a:pt x="25584" y="0"/>
                </a:moveTo>
                <a:lnTo>
                  <a:pt x="259445" y="0"/>
                </a:lnTo>
                <a:cubicBezTo>
                  <a:pt x="273859" y="0"/>
                  <a:pt x="285390" y="11876"/>
                  <a:pt x="285390" y="26272"/>
                </a:cubicBezTo>
                <a:lnTo>
                  <a:pt x="285390" y="190020"/>
                </a:lnTo>
                <a:cubicBezTo>
                  <a:pt x="285390" y="203336"/>
                  <a:pt x="275661" y="214133"/>
                  <a:pt x="263049" y="215932"/>
                </a:cubicBezTo>
                <a:lnTo>
                  <a:pt x="263049" y="281072"/>
                </a:lnTo>
                <a:cubicBezTo>
                  <a:pt x="263049" y="283591"/>
                  <a:pt x="260887" y="285390"/>
                  <a:pt x="258364" y="285390"/>
                </a:cubicBezTo>
                <a:lnTo>
                  <a:pt x="189900" y="285390"/>
                </a:lnTo>
                <a:cubicBezTo>
                  <a:pt x="187377" y="285390"/>
                  <a:pt x="185576" y="283591"/>
                  <a:pt x="185576" y="281072"/>
                </a:cubicBezTo>
                <a:lnTo>
                  <a:pt x="185576" y="261638"/>
                </a:lnTo>
                <a:cubicBezTo>
                  <a:pt x="180170" y="259478"/>
                  <a:pt x="174405" y="254800"/>
                  <a:pt x="167559" y="249402"/>
                </a:cubicBezTo>
                <a:cubicBezTo>
                  <a:pt x="158910" y="242564"/>
                  <a:pt x="149542" y="235006"/>
                  <a:pt x="139812" y="231767"/>
                </a:cubicBezTo>
                <a:cubicBezTo>
                  <a:pt x="135488" y="230328"/>
                  <a:pt x="121795" y="232127"/>
                  <a:pt x="113507" y="233926"/>
                </a:cubicBezTo>
                <a:cubicBezTo>
                  <a:pt x="111706" y="233926"/>
                  <a:pt x="109904" y="233207"/>
                  <a:pt x="108823" y="231767"/>
                </a:cubicBezTo>
                <a:cubicBezTo>
                  <a:pt x="108463" y="231047"/>
                  <a:pt x="106301" y="226729"/>
                  <a:pt x="106661" y="217012"/>
                </a:cubicBezTo>
                <a:cubicBezTo>
                  <a:pt x="106661" y="216652"/>
                  <a:pt x="106661" y="216292"/>
                  <a:pt x="106661" y="215932"/>
                </a:cubicBezTo>
                <a:lnTo>
                  <a:pt x="25584" y="215932"/>
                </a:lnTo>
                <a:cubicBezTo>
                  <a:pt x="11531" y="215932"/>
                  <a:pt x="0" y="204416"/>
                  <a:pt x="0" y="190020"/>
                </a:cubicBezTo>
                <a:lnTo>
                  <a:pt x="0" y="26272"/>
                </a:lnTo>
                <a:cubicBezTo>
                  <a:pt x="0" y="11876"/>
                  <a:pt x="11531" y="0"/>
                  <a:pt x="25584" y="0"/>
                </a:cubicBezTo>
                <a:close/>
              </a:path>
            </a:pathLst>
          </a:custGeom>
          <a:solidFill>
            <a:schemeClr val="accent4"/>
          </a:solidFill>
          <a:ln>
            <a:noFill/>
          </a:ln>
          <a:effectLst/>
        </p:spPr>
        <p:txBody>
          <a:bodyPr anchor="ctr"/>
          <a:lstStyle/>
          <a:p>
            <a:endParaRPr lang="en-US" sz="900" dirty="0">
              <a:latin typeface="Lato Light" panose="020F0502020204030203" pitchFamily="34" charset="0"/>
            </a:endParaRPr>
          </a:p>
        </p:txBody>
      </p:sp>
      <p:sp>
        <p:nvSpPr>
          <p:cNvPr id="50" name="Freeform 992">
            <a:extLst>
              <a:ext uri="{FF2B5EF4-FFF2-40B4-BE49-F238E27FC236}">
                <a16:creationId xmlns:a16="http://schemas.microsoft.com/office/drawing/2014/main" id="{B5BDE2C8-83B5-4B49-AAC6-146EE05B801F}"/>
              </a:ext>
            </a:extLst>
          </p:cNvPr>
          <p:cNvSpPr>
            <a:spLocks noChangeAspect="1" noChangeArrowheads="1"/>
          </p:cNvSpPr>
          <p:nvPr/>
        </p:nvSpPr>
        <p:spPr bwMode="auto">
          <a:xfrm>
            <a:off x="7519206" y="4345295"/>
            <a:ext cx="513874" cy="513874"/>
          </a:xfrm>
          <a:custGeom>
            <a:avLst/>
            <a:gdLst>
              <a:gd name="T0" fmla="*/ 259773 w 285390"/>
              <a:gd name="T1" fmla="*/ 277452 h 285390"/>
              <a:gd name="T2" fmla="*/ 26337 w 285390"/>
              <a:gd name="T3" fmla="*/ 277452 h 285390"/>
              <a:gd name="T4" fmla="*/ 105353 w 285390"/>
              <a:gd name="T5" fmla="*/ 254360 h 285390"/>
              <a:gd name="T6" fmla="*/ 105353 w 285390"/>
              <a:gd name="T7" fmla="*/ 254360 h 285390"/>
              <a:gd name="T8" fmla="*/ 207818 w 285390"/>
              <a:gd name="T9" fmla="*/ 277452 h 285390"/>
              <a:gd name="T10" fmla="*/ 77931 w 285390"/>
              <a:gd name="T11" fmla="*/ 228383 h 285390"/>
              <a:gd name="T12" fmla="*/ 131691 w 285390"/>
              <a:gd name="T13" fmla="*/ 179316 h 285390"/>
              <a:gd name="T14" fmla="*/ 69272 w 285390"/>
              <a:gd name="T15" fmla="*/ 211066 h 285390"/>
              <a:gd name="T16" fmla="*/ 270235 w 285390"/>
              <a:gd name="T17" fmla="*/ 156225 h 285390"/>
              <a:gd name="T18" fmla="*/ 277452 w 285390"/>
              <a:gd name="T19" fmla="*/ 156225 h 285390"/>
              <a:gd name="T20" fmla="*/ 200963 w 285390"/>
              <a:gd name="T21" fmla="*/ 182202 h 285390"/>
              <a:gd name="T22" fmla="*/ 147566 w 285390"/>
              <a:gd name="T23" fmla="*/ 132773 h 285390"/>
              <a:gd name="T24" fmla="*/ 108031 w 285390"/>
              <a:gd name="T25" fmla="*/ 95109 h 285390"/>
              <a:gd name="T26" fmla="*/ 39597 w 285390"/>
              <a:gd name="T27" fmla="*/ 85941 h 285390"/>
              <a:gd name="T28" fmla="*/ 35013 w 285390"/>
              <a:gd name="T29" fmla="*/ 90907 h 285390"/>
              <a:gd name="T30" fmla="*/ 251076 w 285390"/>
              <a:gd name="T31" fmla="*/ 61495 h 285390"/>
              <a:gd name="T32" fmla="*/ 246111 w 285390"/>
              <a:gd name="T33" fmla="*/ 57294 h 285390"/>
              <a:gd name="T34" fmla="*/ 177121 w 285390"/>
              <a:gd name="T35" fmla="*/ 66462 h 285390"/>
              <a:gd name="T36" fmla="*/ 73029 w 285390"/>
              <a:gd name="T37" fmla="*/ 49337 h 285390"/>
              <a:gd name="T38" fmla="*/ 92099 w 285390"/>
              <a:gd name="T39" fmla="*/ 69333 h 285390"/>
              <a:gd name="T40" fmla="*/ 73029 w 285390"/>
              <a:gd name="T41" fmla="*/ 66061 h 285390"/>
              <a:gd name="T42" fmla="*/ 93539 w 285390"/>
              <a:gd name="T43" fmla="*/ 106055 h 285390"/>
              <a:gd name="T44" fmla="*/ 73029 w 285390"/>
              <a:gd name="T45" fmla="*/ 133324 h 285390"/>
              <a:gd name="T46" fmla="*/ 53958 w 285390"/>
              <a:gd name="T47" fmla="*/ 113327 h 285390"/>
              <a:gd name="T48" fmla="*/ 73029 w 285390"/>
              <a:gd name="T49" fmla="*/ 116599 h 285390"/>
              <a:gd name="T50" fmla="*/ 52519 w 285390"/>
              <a:gd name="T51" fmla="*/ 76605 h 285390"/>
              <a:gd name="T52" fmla="*/ 73029 w 285390"/>
              <a:gd name="T53" fmla="*/ 49337 h 285390"/>
              <a:gd name="T54" fmla="*/ 73603 w 285390"/>
              <a:gd name="T55" fmla="*/ 144679 h 285390"/>
              <a:gd name="T56" fmla="*/ 211490 w 285390"/>
              <a:gd name="T57" fmla="*/ 19098 h 285390"/>
              <a:gd name="T58" fmla="*/ 230561 w 285390"/>
              <a:gd name="T59" fmla="*/ 39283 h 285390"/>
              <a:gd name="T60" fmla="*/ 211490 w 285390"/>
              <a:gd name="T61" fmla="*/ 36039 h 285390"/>
              <a:gd name="T62" fmla="*/ 232000 w 285390"/>
              <a:gd name="T63" fmla="*/ 75691 h 285390"/>
              <a:gd name="T64" fmla="*/ 211490 w 285390"/>
              <a:gd name="T65" fmla="*/ 103089 h 285390"/>
              <a:gd name="T66" fmla="*/ 192061 w 285390"/>
              <a:gd name="T67" fmla="*/ 82541 h 285390"/>
              <a:gd name="T68" fmla="*/ 211490 w 285390"/>
              <a:gd name="T69" fmla="*/ 86146 h 285390"/>
              <a:gd name="T70" fmla="*/ 190981 w 285390"/>
              <a:gd name="T71" fmla="*/ 46495 h 285390"/>
              <a:gd name="T72" fmla="*/ 211490 w 285390"/>
              <a:gd name="T73" fmla="*/ 19098 h 285390"/>
              <a:gd name="T74" fmla="*/ 212508 w 285390"/>
              <a:gd name="T75" fmla="*/ 115816 h 285390"/>
              <a:gd name="T76" fmla="*/ 212508 w 285390"/>
              <a:gd name="T77" fmla="*/ 0 h 285390"/>
              <a:gd name="T78" fmla="*/ 216838 w 285390"/>
              <a:gd name="T79" fmla="*/ 178233 h 285390"/>
              <a:gd name="T80" fmla="*/ 286110 w 285390"/>
              <a:gd name="T81" fmla="*/ 151895 h 285390"/>
              <a:gd name="T82" fmla="*/ 216838 w 285390"/>
              <a:gd name="T83" fmla="*/ 260855 h 285390"/>
              <a:gd name="T84" fmla="*/ 281782 w 285390"/>
              <a:gd name="T85" fmla="*/ 277452 h 285390"/>
              <a:gd name="T86" fmla="*/ 4328 w 285390"/>
              <a:gd name="T87" fmla="*/ 286110 h 285390"/>
              <a:gd name="T88" fmla="*/ 17678 w 285390"/>
              <a:gd name="T89" fmla="*/ 277452 h 285390"/>
              <a:gd name="T90" fmla="*/ 69272 w 285390"/>
              <a:gd name="T91" fmla="*/ 219724 h 285390"/>
              <a:gd name="T92" fmla="*/ 4328 w 285390"/>
              <a:gd name="T93" fmla="*/ 153338 h 285390"/>
              <a:gd name="T94" fmla="*/ 69272 w 285390"/>
              <a:gd name="T95" fmla="*/ 152977 h 285390"/>
              <a:gd name="T96" fmla="*/ 135660 w 285390"/>
              <a:gd name="T97" fmla="*/ 91281 h 285390"/>
              <a:gd name="T98" fmla="*/ 131691 w 285390"/>
              <a:gd name="T99" fmla="*/ 170657 h 285390"/>
              <a:gd name="T100" fmla="*/ 85147 w 285390"/>
              <a:gd name="T101" fmla="*/ 237043 h 285390"/>
              <a:gd name="T102" fmla="*/ 105353 w 285390"/>
              <a:gd name="T103" fmla="*/ 245702 h 285390"/>
              <a:gd name="T104" fmla="*/ 208179 w 285390"/>
              <a:gd name="T105" fmla="*/ 256526 h 285390"/>
              <a:gd name="T106" fmla="*/ 138907 w 285390"/>
              <a:gd name="T107" fmla="*/ 128804 h 285390"/>
              <a:gd name="T108" fmla="*/ 208179 w 285390"/>
              <a:gd name="T109" fmla="*/ 155142 h 285390"/>
              <a:gd name="T110" fmla="*/ 212508 w 285390"/>
              <a:gd name="T111" fmla="*/ 0 h 285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5390" h="285390">
                <a:moveTo>
                  <a:pt x="237525" y="259479"/>
                </a:moveTo>
                <a:cubicBezTo>
                  <a:pt x="227449" y="259479"/>
                  <a:pt x="218811" y="267036"/>
                  <a:pt x="216652" y="276753"/>
                </a:cubicBezTo>
                <a:lnTo>
                  <a:pt x="259119" y="276753"/>
                </a:lnTo>
                <a:cubicBezTo>
                  <a:pt x="256959" y="267036"/>
                  <a:pt x="248322" y="259479"/>
                  <a:pt x="237525" y="259479"/>
                </a:cubicBezTo>
                <a:close/>
                <a:moveTo>
                  <a:pt x="47505" y="259479"/>
                </a:moveTo>
                <a:cubicBezTo>
                  <a:pt x="37068" y="259479"/>
                  <a:pt x="28071" y="267036"/>
                  <a:pt x="26271" y="276753"/>
                </a:cubicBezTo>
                <a:lnTo>
                  <a:pt x="68738" y="276753"/>
                </a:lnTo>
                <a:cubicBezTo>
                  <a:pt x="66579" y="267036"/>
                  <a:pt x="57942" y="259479"/>
                  <a:pt x="47505" y="259479"/>
                </a:cubicBezTo>
                <a:close/>
                <a:moveTo>
                  <a:pt x="105087" y="253720"/>
                </a:moveTo>
                <a:cubicBezTo>
                  <a:pt x="91411" y="253720"/>
                  <a:pt x="80254" y="263797"/>
                  <a:pt x="78095" y="276753"/>
                </a:cubicBezTo>
                <a:lnTo>
                  <a:pt x="132079" y="276753"/>
                </a:lnTo>
                <a:cubicBezTo>
                  <a:pt x="129919" y="263797"/>
                  <a:pt x="118763" y="253720"/>
                  <a:pt x="105087" y="253720"/>
                </a:cubicBezTo>
                <a:close/>
                <a:moveTo>
                  <a:pt x="174185" y="247962"/>
                </a:moveTo>
                <a:cubicBezTo>
                  <a:pt x="157631" y="247962"/>
                  <a:pt x="143595" y="260918"/>
                  <a:pt x="141436" y="276753"/>
                </a:cubicBezTo>
                <a:lnTo>
                  <a:pt x="207295" y="276753"/>
                </a:lnTo>
                <a:cubicBezTo>
                  <a:pt x="205136" y="260918"/>
                  <a:pt x="191100" y="247962"/>
                  <a:pt x="174185" y="247962"/>
                </a:cubicBezTo>
                <a:close/>
                <a:moveTo>
                  <a:pt x="131359" y="178864"/>
                </a:moveTo>
                <a:cubicBezTo>
                  <a:pt x="102927" y="178864"/>
                  <a:pt x="80254" y="200457"/>
                  <a:pt x="77735" y="227808"/>
                </a:cubicBezTo>
                <a:lnTo>
                  <a:pt x="84933" y="227808"/>
                </a:lnTo>
                <a:cubicBezTo>
                  <a:pt x="113005" y="227808"/>
                  <a:pt x="136037" y="206215"/>
                  <a:pt x="138197" y="178864"/>
                </a:cubicBezTo>
                <a:lnTo>
                  <a:pt x="131359" y="178864"/>
                </a:lnTo>
                <a:close/>
                <a:moveTo>
                  <a:pt x="8637" y="161589"/>
                </a:moveTo>
                <a:cubicBezTo>
                  <a:pt x="10796" y="188941"/>
                  <a:pt x="33829" y="210534"/>
                  <a:pt x="61900" y="210534"/>
                </a:cubicBezTo>
                <a:lnTo>
                  <a:pt x="69098" y="210534"/>
                </a:lnTo>
                <a:cubicBezTo>
                  <a:pt x="66579" y="183183"/>
                  <a:pt x="43546" y="161589"/>
                  <a:pt x="15835" y="161589"/>
                </a:cubicBezTo>
                <a:lnTo>
                  <a:pt x="8637" y="161589"/>
                </a:lnTo>
                <a:close/>
                <a:moveTo>
                  <a:pt x="269555" y="155831"/>
                </a:moveTo>
                <a:cubicBezTo>
                  <a:pt x="241484" y="155831"/>
                  <a:pt x="218451" y="177424"/>
                  <a:pt x="216292" y="204776"/>
                </a:cubicBezTo>
                <a:lnTo>
                  <a:pt x="223490" y="204776"/>
                </a:lnTo>
                <a:cubicBezTo>
                  <a:pt x="251201" y="204776"/>
                  <a:pt x="274234" y="183183"/>
                  <a:pt x="276753" y="155831"/>
                </a:cubicBezTo>
                <a:lnTo>
                  <a:pt x="269555" y="155831"/>
                </a:lnTo>
                <a:close/>
                <a:moveTo>
                  <a:pt x="147194" y="132439"/>
                </a:moveTo>
                <a:cubicBezTo>
                  <a:pt x="149353" y="160150"/>
                  <a:pt x="172386" y="181743"/>
                  <a:pt x="200457" y="181743"/>
                </a:cubicBezTo>
                <a:lnTo>
                  <a:pt x="207295" y="181743"/>
                </a:lnTo>
                <a:cubicBezTo>
                  <a:pt x="205136" y="154392"/>
                  <a:pt x="182103" y="132439"/>
                  <a:pt x="154032" y="132439"/>
                </a:cubicBezTo>
                <a:lnTo>
                  <a:pt x="147194" y="132439"/>
                </a:lnTo>
                <a:close/>
                <a:moveTo>
                  <a:pt x="107759" y="85725"/>
                </a:moveTo>
                <a:cubicBezTo>
                  <a:pt x="110426" y="85725"/>
                  <a:pt x="112331" y="88011"/>
                  <a:pt x="112331" y="90678"/>
                </a:cubicBezTo>
                <a:cubicBezTo>
                  <a:pt x="112331" y="92964"/>
                  <a:pt x="110426" y="94869"/>
                  <a:pt x="107759" y="94869"/>
                </a:cubicBezTo>
                <a:cubicBezTo>
                  <a:pt x="105473" y="94869"/>
                  <a:pt x="103187" y="92964"/>
                  <a:pt x="103187" y="90678"/>
                </a:cubicBezTo>
                <a:cubicBezTo>
                  <a:pt x="103187" y="88011"/>
                  <a:pt x="105473" y="85725"/>
                  <a:pt x="107759" y="85725"/>
                </a:cubicBezTo>
                <a:close/>
                <a:moveTo>
                  <a:pt x="39497" y="85725"/>
                </a:moveTo>
                <a:cubicBezTo>
                  <a:pt x="41783" y="85725"/>
                  <a:pt x="44069" y="88011"/>
                  <a:pt x="44069" y="90678"/>
                </a:cubicBezTo>
                <a:cubicBezTo>
                  <a:pt x="44069" y="92964"/>
                  <a:pt x="41783" y="94869"/>
                  <a:pt x="39497" y="94869"/>
                </a:cubicBezTo>
                <a:cubicBezTo>
                  <a:pt x="36830" y="94869"/>
                  <a:pt x="34925" y="92964"/>
                  <a:pt x="34925" y="90678"/>
                </a:cubicBezTo>
                <a:cubicBezTo>
                  <a:pt x="34925" y="88011"/>
                  <a:pt x="36830" y="85725"/>
                  <a:pt x="39497" y="85725"/>
                </a:cubicBezTo>
                <a:close/>
                <a:moveTo>
                  <a:pt x="245491" y="57150"/>
                </a:moveTo>
                <a:cubicBezTo>
                  <a:pt x="248539" y="57150"/>
                  <a:pt x="250444" y="59055"/>
                  <a:pt x="250444" y="61341"/>
                </a:cubicBezTo>
                <a:cubicBezTo>
                  <a:pt x="250444" y="64008"/>
                  <a:pt x="248539" y="66294"/>
                  <a:pt x="245491" y="66294"/>
                </a:cubicBezTo>
                <a:cubicBezTo>
                  <a:pt x="243205" y="66294"/>
                  <a:pt x="241300" y="64008"/>
                  <a:pt x="241300" y="61341"/>
                </a:cubicBezTo>
                <a:cubicBezTo>
                  <a:pt x="241300" y="59055"/>
                  <a:pt x="243205" y="57150"/>
                  <a:pt x="245491" y="57150"/>
                </a:cubicBezTo>
                <a:close/>
                <a:moveTo>
                  <a:pt x="176675" y="57150"/>
                </a:moveTo>
                <a:cubicBezTo>
                  <a:pt x="178991" y="57150"/>
                  <a:pt x="180644" y="59055"/>
                  <a:pt x="180644" y="61341"/>
                </a:cubicBezTo>
                <a:cubicBezTo>
                  <a:pt x="180644" y="64008"/>
                  <a:pt x="178991" y="66294"/>
                  <a:pt x="176675" y="66294"/>
                </a:cubicBezTo>
                <a:cubicBezTo>
                  <a:pt x="174691" y="66294"/>
                  <a:pt x="173037" y="64008"/>
                  <a:pt x="173037" y="61341"/>
                </a:cubicBezTo>
                <a:cubicBezTo>
                  <a:pt x="173037" y="59055"/>
                  <a:pt x="174691" y="57150"/>
                  <a:pt x="176675" y="57150"/>
                </a:cubicBezTo>
                <a:close/>
                <a:moveTo>
                  <a:pt x="72845" y="49213"/>
                </a:moveTo>
                <a:cubicBezTo>
                  <a:pt x="75357" y="49213"/>
                  <a:pt x="77152" y="51026"/>
                  <a:pt x="77152" y="53202"/>
                </a:cubicBezTo>
                <a:lnTo>
                  <a:pt x="77152" y="57554"/>
                </a:lnTo>
                <a:cubicBezTo>
                  <a:pt x="83971" y="59005"/>
                  <a:pt x="89355" y="63357"/>
                  <a:pt x="91867" y="69159"/>
                </a:cubicBezTo>
                <a:cubicBezTo>
                  <a:pt x="92944" y="71698"/>
                  <a:pt x="91867" y="74236"/>
                  <a:pt x="89355" y="74962"/>
                </a:cubicBezTo>
                <a:cubicBezTo>
                  <a:pt x="87560" y="76050"/>
                  <a:pt x="84689" y="74962"/>
                  <a:pt x="83971" y="72786"/>
                </a:cubicBezTo>
                <a:cubicBezTo>
                  <a:pt x="82177" y="68434"/>
                  <a:pt x="77870" y="65895"/>
                  <a:pt x="72845" y="65895"/>
                </a:cubicBezTo>
                <a:cubicBezTo>
                  <a:pt x="66384" y="65895"/>
                  <a:pt x="61001" y="70610"/>
                  <a:pt x="61001" y="76412"/>
                </a:cubicBezTo>
                <a:cubicBezTo>
                  <a:pt x="61001" y="83303"/>
                  <a:pt x="65308" y="86567"/>
                  <a:pt x="72845" y="86567"/>
                </a:cubicBezTo>
                <a:cubicBezTo>
                  <a:pt x="87919" y="86567"/>
                  <a:pt x="93303" y="96722"/>
                  <a:pt x="93303" y="105788"/>
                </a:cubicBezTo>
                <a:cubicBezTo>
                  <a:pt x="93303" y="115217"/>
                  <a:pt x="86483" y="122833"/>
                  <a:pt x="77152" y="124646"/>
                </a:cubicBezTo>
                <a:lnTo>
                  <a:pt x="77152" y="128998"/>
                </a:lnTo>
                <a:cubicBezTo>
                  <a:pt x="77152" y="131174"/>
                  <a:pt x="75357" y="132988"/>
                  <a:pt x="72845" y="132988"/>
                </a:cubicBezTo>
                <a:cubicBezTo>
                  <a:pt x="70332" y="132988"/>
                  <a:pt x="68538" y="131174"/>
                  <a:pt x="68538" y="128998"/>
                </a:cubicBezTo>
                <a:lnTo>
                  <a:pt x="68538" y="124646"/>
                </a:lnTo>
                <a:cubicBezTo>
                  <a:pt x="62077" y="123196"/>
                  <a:pt x="56335" y="119206"/>
                  <a:pt x="53822" y="113041"/>
                </a:cubicBezTo>
                <a:cubicBezTo>
                  <a:pt x="52746" y="110503"/>
                  <a:pt x="53822" y="108327"/>
                  <a:pt x="56335" y="107239"/>
                </a:cubicBezTo>
                <a:cubicBezTo>
                  <a:pt x="58488" y="106151"/>
                  <a:pt x="61001" y="107239"/>
                  <a:pt x="61718" y="109415"/>
                </a:cubicBezTo>
                <a:cubicBezTo>
                  <a:pt x="63513" y="113404"/>
                  <a:pt x="68179" y="116305"/>
                  <a:pt x="72845" y="116305"/>
                </a:cubicBezTo>
                <a:cubicBezTo>
                  <a:pt x="79305" y="116305"/>
                  <a:pt x="84689" y="111591"/>
                  <a:pt x="84689" y="105788"/>
                </a:cubicBezTo>
                <a:cubicBezTo>
                  <a:pt x="84689" y="98897"/>
                  <a:pt x="80741" y="95271"/>
                  <a:pt x="72845" y="95271"/>
                </a:cubicBezTo>
                <a:cubicBezTo>
                  <a:pt x="57770" y="95271"/>
                  <a:pt x="52387" y="85842"/>
                  <a:pt x="52387" y="76412"/>
                </a:cubicBezTo>
                <a:cubicBezTo>
                  <a:pt x="52387" y="66983"/>
                  <a:pt x="59206" y="59367"/>
                  <a:pt x="68538" y="57554"/>
                </a:cubicBezTo>
                <a:lnTo>
                  <a:pt x="68538" y="53202"/>
                </a:lnTo>
                <a:cubicBezTo>
                  <a:pt x="68538" y="51026"/>
                  <a:pt x="70332" y="49213"/>
                  <a:pt x="72845" y="49213"/>
                </a:cubicBezTo>
                <a:close/>
                <a:moveTo>
                  <a:pt x="73417" y="37428"/>
                </a:moveTo>
                <a:cubicBezTo>
                  <a:pt x="44266" y="37428"/>
                  <a:pt x="20153" y="61181"/>
                  <a:pt x="20153" y="91051"/>
                </a:cubicBezTo>
                <a:cubicBezTo>
                  <a:pt x="20153" y="120202"/>
                  <a:pt x="44266" y="144315"/>
                  <a:pt x="73417" y="144315"/>
                </a:cubicBezTo>
                <a:cubicBezTo>
                  <a:pt x="102927" y="144315"/>
                  <a:pt x="126680" y="120202"/>
                  <a:pt x="126680" y="91051"/>
                </a:cubicBezTo>
                <a:cubicBezTo>
                  <a:pt x="126680" y="61181"/>
                  <a:pt x="102927" y="37428"/>
                  <a:pt x="73417" y="37428"/>
                </a:cubicBezTo>
                <a:close/>
                <a:moveTo>
                  <a:pt x="210958" y="19050"/>
                </a:moveTo>
                <a:cubicBezTo>
                  <a:pt x="213112" y="19050"/>
                  <a:pt x="215265" y="21207"/>
                  <a:pt x="215265" y="23365"/>
                </a:cubicBezTo>
                <a:lnTo>
                  <a:pt x="215265" y="27679"/>
                </a:lnTo>
                <a:cubicBezTo>
                  <a:pt x="221726" y="29118"/>
                  <a:pt x="227468" y="33073"/>
                  <a:pt x="229981" y="39185"/>
                </a:cubicBezTo>
                <a:cubicBezTo>
                  <a:pt x="230699" y="41343"/>
                  <a:pt x="229622" y="43860"/>
                  <a:pt x="227468" y="44938"/>
                </a:cubicBezTo>
                <a:cubicBezTo>
                  <a:pt x="225315" y="46017"/>
                  <a:pt x="222802" y="44938"/>
                  <a:pt x="221726" y="42781"/>
                </a:cubicBezTo>
                <a:cubicBezTo>
                  <a:pt x="220290" y="38826"/>
                  <a:pt x="215624" y="35949"/>
                  <a:pt x="210958" y="35949"/>
                </a:cubicBezTo>
                <a:cubicBezTo>
                  <a:pt x="204498" y="35949"/>
                  <a:pt x="198755" y="40624"/>
                  <a:pt x="198755" y="46377"/>
                </a:cubicBezTo>
                <a:cubicBezTo>
                  <a:pt x="198755" y="53208"/>
                  <a:pt x="203062" y="56804"/>
                  <a:pt x="210958" y="56804"/>
                </a:cubicBezTo>
                <a:cubicBezTo>
                  <a:pt x="225674" y="56804"/>
                  <a:pt x="231416" y="66512"/>
                  <a:pt x="231416" y="75501"/>
                </a:cubicBezTo>
                <a:cubicBezTo>
                  <a:pt x="231416" y="84850"/>
                  <a:pt x="224238" y="92401"/>
                  <a:pt x="215265" y="94199"/>
                </a:cubicBezTo>
                <a:lnTo>
                  <a:pt x="215265" y="98514"/>
                </a:lnTo>
                <a:cubicBezTo>
                  <a:pt x="215265" y="100671"/>
                  <a:pt x="213112" y="102829"/>
                  <a:pt x="210958" y="102829"/>
                </a:cubicBezTo>
                <a:cubicBezTo>
                  <a:pt x="208446" y="102829"/>
                  <a:pt x="206651" y="100671"/>
                  <a:pt x="206651" y="98514"/>
                </a:cubicBezTo>
                <a:lnTo>
                  <a:pt x="206651" y="93839"/>
                </a:lnTo>
                <a:cubicBezTo>
                  <a:pt x="199832" y="92761"/>
                  <a:pt x="194089" y="88446"/>
                  <a:pt x="191577" y="82333"/>
                </a:cubicBezTo>
                <a:cubicBezTo>
                  <a:pt x="190859" y="80176"/>
                  <a:pt x="191936" y="77659"/>
                  <a:pt x="194089" y="76940"/>
                </a:cubicBezTo>
                <a:cubicBezTo>
                  <a:pt x="196243" y="75861"/>
                  <a:pt x="198755" y="76940"/>
                  <a:pt x="199832" y="79097"/>
                </a:cubicBezTo>
                <a:cubicBezTo>
                  <a:pt x="201268" y="83052"/>
                  <a:pt x="205934" y="85929"/>
                  <a:pt x="210958" y="85929"/>
                </a:cubicBezTo>
                <a:cubicBezTo>
                  <a:pt x="217419" y="85929"/>
                  <a:pt x="222802" y="81254"/>
                  <a:pt x="222802" y="75501"/>
                </a:cubicBezTo>
                <a:cubicBezTo>
                  <a:pt x="222802" y="68670"/>
                  <a:pt x="218854" y="65434"/>
                  <a:pt x="210958" y="65434"/>
                </a:cubicBezTo>
                <a:cubicBezTo>
                  <a:pt x="195884" y="65434"/>
                  <a:pt x="190500" y="55366"/>
                  <a:pt x="190500" y="46377"/>
                </a:cubicBezTo>
                <a:cubicBezTo>
                  <a:pt x="190500" y="37388"/>
                  <a:pt x="197320" y="29477"/>
                  <a:pt x="206651" y="27679"/>
                </a:cubicBezTo>
                <a:lnTo>
                  <a:pt x="206651" y="23365"/>
                </a:lnTo>
                <a:cubicBezTo>
                  <a:pt x="206651" y="21207"/>
                  <a:pt x="208446" y="19050"/>
                  <a:pt x="210958" y="19050"/>
                </a:cubicBezTo>
                <a:close/>
                <a:moveTo>
                  <a:pt x="211973" y="8637"/>
                </a:moveTo>
                <a:cubicBezTo>
                  <a:pt x="182463" y="8637"/>
                  <a:pt x="158350" y="32750"/>
                  <a:pt x="158350" y="61900"/>
                </a:cubicBezTo>
                <a:cubicBezTo>
                  <a:pt x="158350" y="91411"/>
                  <a:pt x="182463" y="115524"/>
                  <a:pt x="211973" y="115524"/>
                </a:cubicBezTo>
                <a:cubicBezTo>
                  <a:pt x="241124" y="115524"/>
                  <a:pt x="265237" y="91411"/>
                  <a:pt x="265237" y="61900"/>
                </a:cubicBezTo>
                <a:cubicBezTo>
                  <a:pt x="265237" y="32750"/>
                  <a:pt x="241124" y="8637"/>
                  <a:pt x="211973" y="8637"/>
                </a:cubicBezTo>
                <a:close/>
                <a:moveTo>
                  <a:pt x="211973" y="0"/>
                </a:moveTo>
                <a:cubicBezTo>
                  <a:pt x="245803" y="0"/>
                  <a:pt x="273874" y="28071"/>
                  <a:pt x="273874" y="61900"/>
                </a:cubicBezTo>
                <a:cubicBezTo>
                  <a:pt x="273874" y="94650"/>
                  <a:pt x="248322" y="121642"/>
                  <a:pt x="216292" y="123801"/>
                </a:cubicBezTo>
                <a:lnTo>
                  <a:pt x="216292" y="177784"/>
                </a:lnTo>
                <a:cubicBezTo>
                  <a:pt x="226729" y="159430"/>
                  <a:pt x="246882" y="147194"/>
                  <a:pt x="269555" y="147194"/>
                </a:cubicBezTo>
                <a:lnTo>
                  <a:pt x="281072" y="147194"/>
                </a:lnTo>
                <a:cubicBezTo>
                  <a:pt x="283231" y="147194"/>
                  <a:pt x="285390" y="148993"/>
                  <a:pt x="285390" y="151513"/>
                </a:cubicBezTo>
                <a:cubicBezTo>
                  <a:pt x="285390" y="185702"/>
                  <a:pt x="257679" y="213413"/>
                  <a:pt x="223490" y="213413"/>
                </a:cubicBezTo>
                <a:lnTo>
                  <a:pt x="216292" y="213413"/>
                </a:lnTo>
                <a:lnTo>
                  <a:pt x="216292" y="260198"/>
                </a:lnTo>
                <a:cubicBezTo>
                  <a:pt x="221690" y="254440"/>
                  <a:pt x="229248" y="250841"/>
                  <a:pt x="237525" y="250841"/>
                </a:cubicBezTo>
                <a:cubicBezTo>
                  <a:pt x="253001" y="250841"/>
                  <a:pt x="265597" y="261998"/>
                  <a:pt x="267756" y="276753"/>
                </a:cubicBezTo>
                <a:lnTo>
                  <a:pt x="281072" y="276753"/>
                </a:lnTo>
                <a:cubicBezTo>
                  <a:pt x="283231" y="276753"/>
                  <a:pt x="285390" y="278912"/>
                  <a:pt x="285390" y="281072"/>
                </a:cubicBezTo>
                <a:cubicBezTo>
                  <a:pt x="285390" y="283591"/>
                  <a:pt x="283231" y="285390"/>
                  <a:pt x="281072" y="285390"/>
                </a:cubicBezTo>
                <a:lnTo>
                  <a:pt x="4318" y="285390"/>
                </a:lnTo>
                <a:cubicBezTo>
                  <a:pt x="1799" y="285390"/>
                  <a:pt x="0" y="283591"/>
                  <a:pt x="0" y="281072"/>
                </a:cubicBezTo>
                <a:cubicBezTo>
                  <a:pt x="0" y="278912"/>
                  <a:pt x="1799" y="276753"/>
                  <a:pt x="4318" y="276753"/>
                </a:cubicBezTo>
                <a:lnTo>
                  <a:pt x="17634" y="276753"/>
                </a:lnTo>
                <a:cubicBezTo>
                  <a:pt x="19794" y="261998"/>
                  <a:pt x="32390" y="250841"/>
                  <a:pt x="47505" y="250841"/>
                </a:cubicBezTo>
                <a:cubicBezTo>
                  <a:pt x="55782" y="250841"/>
                  <a:pt x="63340" y="254440"/>
                  <a:pt x="69098" y="260198"/>
                </a:cubicBezTo>
                <a:lnTo>
                  <a:pt x="69098" y="219171"/>
                </a:lnTo>
                <a:lnTo>
                  <a:pt x="61900" y="219171"/>
                </a:lnTo>
                <a:cubicBezTo>
                  <a:pt x="27711" y="219171"/>
                  <a:pt x="0" y="191460"/>
                  <a:pt x="0" y="156911"/>
                </a:cubicBezTo>
                <a:cubicBezTo>
                  <a:pt x="0" y="154752"/>
                  <a:pt x="1799" y="152952"/>
                  <a:pt x="4318" y="152952"/>
                </a:cubicBezTo>
                <a:lnTo>
                  <a:pt x="15835" y="152952"/>
                </a:lnTo>
                <a:cubicBezTo>
                  <a:pt x="38148" y="152952"/>
                  <a:pt x="58301" y="165188"/>
                  <a:pt x="69098" y="183183"/>
                </a:cubicBezTo>
                <a:lnTo>
                  <a:pt x="69098" y="152592"/>
                </a:lnTo>
                <a:cubicBezTo>
                  <a:pt x="37068" y="150433"/>
                  <a:pt x="11516" y="123441"/>
                  <a:pt x="11516" y="91051"/>
                </a:cubicBezTo>
                <a:cubicBezTo>
                  <a:pt x="11516" y="56862"/>
                  <a:pt x="39227" y="28791"/>
                  <a:pt x="73417" y="28791"/>
                </a:cubicBezTo>
                <a:cubicBezTo>
                  <a:pt x="107606" y="28791"/>
                  <a:pt x="135318" y="56862"/>
                  <a:pt x="135318" y="91051"/>
                </a:cubicBezTo>
                <a:cubicBezTo>
                  <a:pt x="135318" y="123441"/>
                  <a:pt x="110126" y="150433"/>
                  <a:pt x="77735" y="152592"/>
                </a:cubicBezTo>
                <a:lnTo>
                  <a:pt x="77735" y="200457"/>
                </a:lnTo>
                <a:cubicBezTo>
                  <a:pt x="88532" y="182463"/>
                  <a:pt x="108326" y="170227"/>
                  <a:pt x="131359" y="170227"/>
                </a:cubicBezTo>
                <a:lnTo>
                  <a:pt x="142515" y="170227"/>
                </a:lnTo>
                <a:cubicBezTo>
                  <a:pt x="145035" y="170227"/>
                  <a:pt x="146834" y="172026"/>
                  <a:pt x="146834" y="174545"/>
                </a:cubicBezTo>
                <a:cubicBezTo>
                  <a:pt x="146834" y="208734"/>
                  <a:pt x="119123" y="236446"/>
                  <a:pt x="84933" y="236446"/>
                </a:cubicBezTo>
                <a:lnTo>
                  <a:pt x="77735" y="236446"/>
                </a:lnTo>
                <a:lnTo>
                  <a:pt x="77735" y="257679"/>
                </a:lnTo>
                <a:cubicBezTo>
                  <a:pt x="84573" y="250121"/>
                  <a:pt x="94290" y="245083"/>
                  <a:pt x="105087" y="245083"/>
                </a:cubicBezTo>
                <a:cubicBezTo>
                  <a:pt x="118763" y="245083"/>
                  <a:pt x="130279" y="252641"/>
                  <a:pt x="136397" y="263797"/>
                </a:cubicBezTo>
                <a:cubicBezTo>
                  <a:pt x="143235" y="249402"/>
                  <a:pt x="157631" y="239325"/>
                  <a:pt x="174185" y="239325"/>
                </a:cubicBezTo>
                <a:cubicBezTo>
                  <a:pt x="187861" y="239325"/>
                  <a:pt x="199737" y="245803"/>
                  <a:pt x="207655" y="255880"/>
                </a:cubicBezTo>
                <a:lnTo>
                  <a:pt x="207655" y="190380"/>
                </a:lnTo>
                <a:lnTo>
                  <a:pt x="200457" y="190380"/>
                </a:lnTo>
                <a:cubicBezTo>
                  <a:pt x="165908" y="190380"/>
                  <a:pt x="138557" y="162669"/>
                  <a:pt x="138557" y="128480"/>
                </a:cubicBezTo>
                <a:cubicBezTo>
                  <a:pt x="138557" y="125960"/>
                  <a:pt x="140356" y="124161"/>
                  <a:pt x="142515" y="124161"/>
                </a:cubicBezTo>
                <a:lnTo>
                  <a:pt x="154032" y="124161"/>
                </a:lnTo>
                <a:cubicBezTo>
                  <a:pt x="176705" y="124161"/>
                  <a:pt x="196858" y="136397"/>
                  <a:pt x="207655" y="154752"/>
                </a:cubicBezTo>
                <a:lnTo>
                  <a:pt x="207655" y="123801"/>
                </a:lnTo>
                <a:cubicBezTo>
                  <a:pt x="175265" y="121642"/>
                  <a:pt x="149713" y="94650"/>
                  <a:pt x="149713" y="61900"/>
                </a:cubicBezTo>
                <a:cubicBezTo>
                  <a:pt x="149713" y="28071"/>
                  <a:pt x="177784" y="0"/>
                  <a:pt x="211973" y="0"/>
                </a:cubicBezTo>
                <a:close/>
              </a:path>
            </a:pathLst>
          </a:custGeom>
          <a:solidFill>
            <a:schemeClr val="accent3"/>
          </a:solidFill>
          <a:ln>
            <a:noFill/>
          </a:ln>
          <a:effectLst/>
        </p:spPr>
        <p:txBody>
          <a:bodyPr anchor="ctr"/>
          <a:lstStyle/>
          <a:p>
            <a:endParaRPr lang="en-US" sz="900" dirty="0">
              <a:latin typeface="Lato Light" panose="020F0502020204030203" pitchFamily="34" charset="0"/>
            </a:endParaRPr>
          </a:p>
        </p:txBody>
      </p:sp>
      <p:sp>
        <p:nvSpPr>
          <p:cNvPr id="51" name="Freeform 1006">
            <a:extLst>
              <a:ext uri="{FF2B5EF4-FFF2-40B4-BE49-F238E27FC236}">
                <a16:creationId xmlns:a16="http://schemas.microsoft.com/office/drawing/2014/main" id="{8100ABB0-8B43-9544-B708-3BCCA5D195DC}"/>
              </a:ext>
            </a:extLst>
          </p:cNvPr>
          <p:cNvSpPr>
            <a:spLocks noChangeAspect="1" noChangeArrowheads="1"/>
          </p:cNvSpPr>
          <p:nvPr/>
        </p:nvSpPr>
        <p:spPr bwMode="auto">
          <a:xfrm>
            <a:off x="7530624" y="3130131"/>
            <a:ext cx="493891" cy="513874"/>
          </a:xfrm>
          <a:custGeom>
            <a:avLst/>
            <a:gdLst>
              <a:gd name="T0" fmla="*/ 158817 w 274278"/>
              <a:gd name="T1" fmla="*/ 260815 h 285391"/>
              <a:gd name="T2" fmla="*/ 141659 w 274278"/>
              <a:gd name="T3" fmla="*/ 260815 h 285391"/>
              <a:gd name="T4" fmla="*/ 119355 w 274278"/>
              <a:gd name="T5" fmla="*/ 256232 h 285391"/>
              <a:gd name="T6" fmla="*/ 98335 w 274278"/>
              <a:gd name="T7" fmla="*/ 265398 h 285391"/>
              <a:gd name="T8" fmla="*/ 63095 w 274278"/>
              <a:gd name="T9" fmla="*/ 256232 h 285391"/>
              <a:gd name="T10" fmla="*/ 71499 w 274278"/>
              <a:gd name="T11" fmla="*/ 265398 h 285391"/>
              <a:gd name="T12" fmla="*/ 63095 w 274278"/>
              <a:gd name="T13" fmla="*/ 256232 h 285391"/>
              <a:gd name="T14" fmla="*/ 97206 w 274278"/>
              <a:gd name="T15" fmla="*/ 242869 h 285391"/>
              <a:gd name="T16" fmla="*/ 26018 w 274278"/>
              <a:gd name="T17" fmla="*/ 277461 h 285391"/>
              <a:gd name="T18" fmla="*/ 208507 w 274278"/>
              <a:gd name="T19" fmla="*/ 242869 h 285391"/>
              <a:gd name="T20" fmla="*/ 131898 w 274278"/>
              <a:gd name="T21" fmla="*/ 233860 h 285391"/>
              <a:gd name="T22" fmla="*/ 183934 w 274278"/>
              <a:gd name="T23" fmla="*/ 218006 h 285391"/>
              <a:gd name="T24" fmla="*/ 230411 w 274278"/>
              <a:gd name="T25" fmla="*/ 127511 h 285391"/>
              <a:gd name="T26" fmla="*/ 225827 w 274278"/>
              <a:gd name="T27" fmla="*/ 122546 h 285391"/>
              <a:gd name="T28" fmla="*/ 144651 w 274278"/>
              <a:gd name="T29" fmla="*/ 131712 h 285391"/>
              <a:gd name="T30" fmla="*/ 226250 w 274278"/>
              <a:gd name="T31" fmla="*/ 79419 h 285391"/>
              <a:gd name="T32" fmla="*/ 229167 w 274278"/>
              <a:gd name="T33" fmla="*/ 176297 h 285391"/>
              <a:gd name="T34" fmla="*/ 226250 w 274278"/>
              <a:gd name="T35" fmla="*/ 85878 h 285391"/>
              <a:gd name="T36" fmla="*/ 142999 w 274278"/>
              <a:gd name="T37" fmla="*/ 79419 h 285391"/>
              <a:gd name="T38" fmla="*/ 142999 w 274278"/>
              <a:gd name="T39" fmla="*/ 174863 h 285391"/>
              <a:gd name="T40" fmla="*/ 136733 w 274278"/>
              <a:gd name="T41" fmla="*/ 79419 h 285391"/>
              <a:gd name="T42" fmla="*/ 188192 w 274278"/>
              <a:gd name="T43" fmla="*/ 86866 h 285391"/>
              <a:gd name="T44" fmla="*/ 198351 w 274278"/>
              <a:gd name="T45" fmla="*/ 104204 h 285391"/>
              <a:gd name="T46" fmla="*/ 183838 w 274278"/>
              <a:gd name="T47" fmla="*/ 122625 h 285391"/>
              <a:gd name="T48" fmla="*/ 188192 w 274278"/>
              <a:gd name="T49" fmla="*/ 173553 h 285391"/>
              <a:gd name="T50" fmla="*/ 179484 w 274278"/>
              <a:gd name="T51" fmla="*/ 167412 h 285391"/>
              <a:gd name="T52" fmla="*/ 168962 w 274278"/>
              <a:gd name="T53" fmla="*/ 150075 h 285391"/>
              <a:gd name="T54" fmla="*/ 183838 w 274278"/>
              <a:gd name="T55" fmla="*/ 131293 h 285391"/>
              <a:gd name="T56" fmla="*/ 179484 w 274278"/>
              <a:gd name="T57" fmla="*/ 80725 h 285391"/>
              <a:gd name="T58" fmla="*/ 101182 w 274278"/>
              <a:gd name="T59" fmla="*/ 127200 h 285391"/>
              <a:gd name="T60" fmla="*/ 138764 w 274278"/>
              <a:gd name="T61" fmla="*/ 195665 h 285391"/>
              <a:gd name="T62" fmla="*/ 183934 w 274278"/>
              <a:gd name="T63" fmla="*/ 44682 h 285391"/>
              <a:gd name="T64" fmla="*/ 148822 w 274278"/>
              <a:gd name="T65" fmla="*/ 31448 h 285391"/>
              <a:gd name="T66" fmla="*/ 88681 w 274278"/>
              <a:gd name="T67" fmla="*/ 22281 h 285391"/>
              <a:gd name="T68" fmla="*/ 129018 w 274278"/>
              <a:gd name="T69" fmla="*/ 31448 h 285391"/>
              <a:gd name="T70" fmla="*/ 88681 w 274278"/>
              <a:gd name="T71" fmla="*/ 22281 h 285391"/>
              <a:gd name="T72" fmla="*/ 8672 w 274278"/>
              <a:gd name="T73" fmla="*/ 233860 h 285391"/>
              <a:gd name="T74" fmla="*/ 183934 w 274278"/>
              <a:gd name="T75" fmla="*/ 36033 h 285391"/>
              <a:gd name="T76" fmla="*/ 189716 w 274278"/>
              <a:gd name="T77" fmla="*/ 9008 h 285391"/>
              <a:gd name="T78" fmla="*/ 189716 w 274278"/>
              <a:gd name="T79" fmla="*/ 0 h 285391"/>
              <a:gd name="T80" fmla="*/ 274998 w 274278"/>
              <a:gd name="T81" fmla="*/ 127200 h 285391"/>
              <a:gd name="T82" fmla="*/ 191162 w 274278"/>
              <a:gd name="T83" fmla="*/ 286109 h 285391"/>
              <a:gd name="T84" fmla="*/ 0 w 274278"/>
              <a:gd name="T85" fmla="*/ 27746 h 2853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4278" h="285391">
                <a:moveTo>
                  <a:pt x="145828" y="255588"/>
                </a:moveTo>
                <a:lnTo>
                  <a:pt x="154210" y="255588"/>
                </a:lnTo>
                <a:cubicBezTo>
                  <a:pt x="156305" y="255588"/>
                  <a:pt x="158401" y="257493"/>
                  <a:pt x="158401" y="260160"/>
                </a:cubicBezTo>
                <a:cubicBezTo>
                  <a:pt x="158401" y="262446"/>
                  <a:pt x="156305" y="264732"/>
                  <a:pt x="154210" y="264732"/>
                </a:cubicBezTo>
                <a:lnTo>
                  <a:pt x="145828" y="264732"/>
                </a:lnTo>
                <a:cubicBezTo>
                  <a:pt x="143733" y="264732"/>
                  <a:pt x="141288" y="262446"/>
                  <a:pt x="141288" y="260160"/>
                </a:cubicBezTo>
                <a:cubicBezTo>
                  <a:pt x="141288" y="257493"/>
                  <a:pt x="143733" y="255588"/>
                  <a:pt x="145828" y="255588"/>
                </a:cubicBezTo>
                <a:close/>
                <a:moveTo>
                  <a:pt x="98077" y="255588"/>
                </a:moveTo>
                <a:lnTo>
                  <a:pt x="119043" y="255588"/>
                </a:lnTo>
                <a:cubicBezTo>
                  <a:pt x="121618" y="255588"/>
                  <a:pt x="123457" y="257493"/>
                  <a:pt x="123457" y="260160"/>
                </a:cubicBezTo>
                <a:cubicBezTo>
                  <a:pt x="123457" y="262446"/>
                  <a:pt x="121618" y="264732"/>
                  <a:pt x="119043" y="264732"/>
                </a:cubicBezTo>
                <a:lnTo>
                  <a:pt x="98077" y="264732"/>
                </a:lnTo>
                <a:cubicBezTo>
                  <a:pt x="95870" y="264732"/>
                  <a:pt x="93663" y="262446"/>
                  <a:pt x="93663" y="260160"/>
                </a:cubicBezTo>
                <a:cubicBezTo>
                  <a:pt x="93663" y="257493"/>
                  <a:pt x="95870" y="255588"/>
                  <a:pt x="98077" y="255588"/>
                </a:cubicBezTo>
                <a:close/>
                <a:moveTo>
                  <a:pt x="62929" y="255588"/>
                </a:moveTo>
                <a:lnTo>
                  <a:pt x="71311" y="255588"/>
                </a:lnTo>
                <a:cubicBezTo>
                  <a:pt x="73755" y="255588"/>
                  <a:pt x="75851" y="257493"/>
                  <a:pt x="75851" y="260160"/>
                </a:cubicBezTo>
                <a:cubicBezTo>
                  <a:pt x="75851" y="262446"/>
                  <a:pt x="73755" y="264732"/>
                  <a:pt x="71311" y="264732"/>
                </a:cubicBezTo>
                <a:lnTo>
                  <a:pt x="62929" y="264732"/>
                </a:lnTo>
                <a:cubicBezTo>
                  <a:pt x="60833" y="264732"/>
                  <a:pt x="58738" y="262446"/>
                  <a:pt x="58738" y="260160"/>
                </a:cubicBezTo>
                <a:cubicBezTo>
                  <a:pt x="58738" y="257493"/>
                  <a:pt x="60833" y="255588"/>
                  <a:pt x="62929" y="255588"/>
                </a:cubicBezTo>
                <a:close/>
                <a:moveTo>
                  <a:pt x="136598" y="204159"/>
                </a:moveTo>
                <a:lnTo>
                  <a:pt x="99836" y="240821"/>
                </a:lnTo>
                <a:cubicBezTo>
                  <a:pt x="99115" y="241540"/>
                  <a:pt x="97673" y="242259"/>
                  <a:pt x="96952" y="242259"/>
                </a:cubicBezTo>
                <a:lnTo>
                  <a:pt x="8650" y="242259"/>
                </a:lnTo>
                <a:lnTo>
                  <a:pt x="8650" y="259512"/>
                </a:lnTo>
                <a:cubicBezTo>
                  <a:pt x="8650" y="268857"/>
                  <a:pt x="16579" y="276764"/>
                  <a:pt x="25950" y="276764"/>
                </a:cubicBezTo>
                <a:lnTo>
                  <a:pt x="190661" y="276764"/>
                </a:lnTo>
                <a:cubicBezTo>
                  <a:pt x="200392" y="276764"/>
                  <a:pt x="207961" y="268857"/>
                  <a:pt x="207961" y="259512"/>
                </a:cubicBezTo>
                <a:lnTo>
                  <a:pt x="207961" y="242259"/>
                </a:lnTo>
                <a:lnTo>
                  <a:pt x="131552" y="242259"/>
                </a:lnTo>
                <a:cubicBezTo>
                  <a:pt x="129029" y="242259"/>
                  <a:pt x="126867" y="240102"/>
                  <a:pt x="126867" y="237946"/>
                </a:cubicBezTo>
                <a:cubicBezTo>
                  <a:pt x="126867" y="235429"/>
                  <a:pt x="129029" y="233273"/>
                  <a:pt x="131552" y="233273"/>
                </a:cubicBezTo>
                <a:lnTo>
                  <a:pt x="207961" y="233273"/>
                </a:lnTo>
                <a:lnTo>
                  <a:pt x="207961" y="213863"/>
                </a:lnTo>
                <a:cubicBezTo>
                  <a:pt x="200032" y="216020"/>
                  <a:pt x="191742" y="217458"/>
                  <a:pt x="183452" y="217458"/>
                </a:cubicBezTo>
                <a:cubicBezTo>
                  <a:pt x="166873" y="217458"/>
                  <a:pt x="150654" y="213145"/>
                  <a:pt x="136598" y="204159"/>
                </a:cubicBezTo>
                <a:close/>
                <a:moveTo>
                  <a:pt x="225235" y="122238"/>
                </a:moveTo>
                <a:cubicBezTo>
                  <a:pt x="227902" y="122238"/>
                  <a:pt x="229807" y="124524"/>
                  <a:pt x="229807" y="127191"/>
                </a:cubicBezTo>
                <a:cubicBezTo>
                  <a:pt x="229807" y="129477"/>
                  <a:pt x="227902" y="131382"/>
                  <a:pt x="225235" y="131382"/>
                </a:cubicBezTo>
                <a:cubicBezTo>
                  <a:pt x="222568" y="131382"/>
                  <a:pt x="220663" y="129477"/>
                  <a:pt x="220663" y="127191"/>
                </a:cubicBezTo>
                <a:cubicBezTo>
                  <a:pt x="220663" y="124524"/>
                  <a:pt x="222568" y="122238"/>
                  <a:pt x="225235" y="122238"/>
                </a:cubicBezTo>
                <a:close/>
                <a:moveTo>
                  <a:pt x="144272" y="122238"/>
                </a:moveTo>
                <a:cubicBezTo>
                  <a:pt x="146939" y="122238"/>
                  <a:pt x="148844" y="124524"/>
                  <a:pt x="148844" y="127191"/>
                </a:cubicBezTo>
                <a:cubicBezTo>
                  <a:pt x="148844" y="129477"/>
                  <a:pt x="146939" y="131382"/>
                  <a:pt x="144272" y="131382"/>
                </a:cubicBezTo>
                <a:cubicBezTo>
                  <a:pt x="141605" y="131382"/>
                  <a:pt x="139700" y="129477"/>
                  <a:pt x="139700" y="127191"/>
                </a:cubicBezTo>
                <a:cubicBezTo>
                  <a:pt x="139700" y="124524"/>
                  <a:pt x="141605" y="122238"/>
                  <a:pt x="144272" y="122238"/>
                </a:cubicBezTo>
                <a:close/>
                <a:moveTo>
                  <a:pt x="225657" y="79219"/>
                </a:moveTo>
                <a:cubicBezTo>
                  <a:pt x="227476" y="77788"/>
                  <a:pt x="230023" y="77788"/>
                  <a:pt x="231842" y="79219"/>
                </a:cubicBezTo>
                <a:cubicBezTo>
                  <a:pt x="258399" y="105705"/>
                  <a:pt x="258399" y="148296"/>
                  <a:pt x="231842" y="174424"/>
                </a:cubicBezTo>
                <a:cubicBezTo>
                  <a:pt x="231114" y="175497"/>
                  <a:pt x="230023" y="175855"/>
                  <a:pt x="228567" y="175855"/>
                </a:cubicBezTo>
                <a:cubicBezTo>
                  <a:pt x="227476" y="175855"/>
                  <a:pt x="226385" y="175497"/>
                  <a:pt x="225657" y="174424"/>
                </a:cubicBezTo>
                <a:cubicBezTo>
                  <a:pt x="223838" y="172992"/>
                  <a:pt x="223838" y="170129"/>
                  <a:pt x="225657" y="168697"/>
                </a:cubicBezTo>
                <a:cubicBezTo>
                  <a:pt x="248940" y="145433"/>
                  <a:pt x="248940" y="108568"/>
                  <a:pt x="225657" y="85662"/>
                </a:cubicBezTo>
                <a:cubicBezTo>
                  <a:pt x="223838" y="83872"/>
                  <a:pt x="223838" y="81009"/>
                  <a:pt x="225657" y="79219"/>
                </a:cubicBezTo>
                <a:close/>
                <a:moveTo>
                  <a:pt x="136375" y="79219"/>
                </a:moveTo>
                <a:cubicBezTo>
                  <a:pt x="138213" y="77788"/>
                  <a:pt x="140787" y="77788"/>
                  <a:pt x="142625" y="79219"/>
                </a:cubicBezTo>
                <a:cubicBezTo>
                  <a:pt x="144095" y="81009"/>
                  <a:pt x="144095" y="83872"/>
                  <a:pt x="142625" y="85662"/>
                </a:cubicBezTo>
                <a:cubicBezTo>
                  <a:pt x="119096" y="108568"/>
                  <a:pt x="119096" y="145433"/>
                  <a:pt x="142625" y="168697"/>
                </a:cubicBezTo>
                <a:cubicBezTo>
                  <a:pt x="144095" y="170129"/>
                  <a:pt x="144095" y="172992"/>
                  <a:pt x="142625" y="174424"/>
                </a:cubicBezTo>
                <a:cubicBezTo>
                  <a:pt x="141890" y="175497"/>
                  <a:pt x="140419" y="175855"/>
                  <a:pt x="139316" y="175855"/>
                </a:cubicBezTo>
                <a:cubicBezTo>
                  <a:pt x="138213" y="175855"/>
                  <a:pt x="137478" y="175497"/>
                  <a:pt x="136375" y="174424"/>
                </a:cubicBezTo>
                <a:cubicBezTo>
                  <a:pt x="109538" y="148296"/>
                  <a:pt x="109538" y="105705"/>
                  <a:pt x="136375" y="79219"/>
                </a:cubicBezTo>
                <a:close/>
                <a:moveTo>
                  <a:pt x="183356" y="76200"/>
                </a:moveTo>
                <a:cubicBezTo>
                  <a:pt x="185890" y="76200"/>
                  <a:pt x="187699" y="78361"/>
                  <a:pt x="187699" y="80523"/>
                </a:cubicBezTo>
                <a:lnTo>
                  <a:pt x="187699" y="86648"/>
                </a:lnTo>
                <a:cubicBezTo>
                  <a:pt x="196022" y="88089"/>
                  <a:pt x="202897" y="93133"/>
                  <a:pt x="206154" y="100699"/>
                </a:cubicBezTo>
                <a:cubicBezTo>
                  <a:pt x="206877" y="102861"/>
                  <a:pt x="205792" y="105383"/>
                  <a:pt x="203621" y="106103"/>
                </a:cubicBezTo>
                <a:cubicBezTo>
                  <a:pt x="201450" y="107184"/>
                  <a:pt x="198916" y="106103"/>
                  <a:pt x="197831" y="103942"/>
                </a:cubicBezTo>
                <a:cubicBezTo>
                  <a:pt x="195660" y="98537"/>
                  <a:pt x="189870" y="94935"/>
                  <a:pt x="183356" y="94935"/>
                </a:cubicBezTo>
                <a:cubicBezTo>
                  <a:pt x="174672" y="94935"/>
                  <a:pt x="167435" y="101059"/>
                  <a:pt x="167435" y="108625"/>
                </a:cubicBezTo>
                <a:cubicBezTo>
                  <a:pt x="167435" y="115110"/>
                  <a:pt x="170330" y="122317"/>
                  <a:pt x="183356" y="122317"/>
                </a:cubicBezTo>
                <a:cubicBezTo>
                  <a:pt x="201450" y="122317"/>
                  <a:pt x="207601" y="134206"/>
                  <a:pt x="207601" y="145014"/>
                </a:cubicBezTo>
                <a:cubicBezTo>
                  <a:pt x="207601" y="155823"/>
                  <a:pt x="198916" y="165190"/>
                  <a:pt x="187699" y="166992"/>
                </a:cubicBezTo>
                <a:lnTo>
                  <a:pt x="187699" y="173117"/>
                </a:lnTo>
                <a:cubicBezTo>
                  <a:pt x="187699" y="175278"/>
                  <a:pt x="185890" y="177440"/>
                  <a:pt x="183356" y="177440"/>
                </a:cubicBezTo>
                <a:cubicBezTo>
                  <a:pt x="180823" y="177440"/>
                  <a:pt x="179014" y="175278"/>
                  <a:pt x="179014" y="173117"/>
                </a:cubicBezTo>
                <a:lnTo>
                  <a:pt x="179014" y="166992"/>
                </a:lnTo>
                <a:cubicBezTo>
                  <a:pt x="170691" y="165551"/>
                  <a:pt x="163816" y="160507"/>
                  <a:pt x="160921" y="153301"/>
                </a:cubicBezTo>
                <a:cubicBezTo>
                  <a:pt x="159836" y="150779"/>
                  <a:pt x="160921" y="148257"/>
                  <a:pt x="162730" y="147536"/>
                </a:cubicBezTo>
                <a:cubicBezTo>
                  <a:pt x="165263" y="146816"/>
                  <a:pt x="167797" y="147536"/>
                  <a:pt x="168520" y="149698"/>
                </a:cubicBezTo>
                <a:cubicBezTo>
                  <a:pt x="171053" y="155102"/>
                  <a:pt x="176843" y="158705"/>
                  <a:pt x="183356" y="158705"/>
                </a:cubicBezTo>
                <a:cubicBezTo>
                  <a:pt x="192041" y="158705"/>
                  <a:pt x="198916" y="152580"/>
                  <a:pt x="198916" y="145014"/>
                </a:cubicBezTo>
                <a:cubicBezTo>
                  <a:pt x="198916" y="138890"/>
                  <a:pt x="196383" y="130963"/>
                  <a:pt x="183356" y="130963"/>
                </a:cubicBezTo>
                <a:cubicBezTo>
                  <a:pt x="165625" y="130963"/>
                  <a:pt x="158750" y="119434"/>
                  <a:pt x="158750" y="108625"/>
                </a:cubicBezTo>
                <a:cubicBezTo>
                  <a:pt x="158750" y="97817"/>
                  <a:pt x="167435" y="88810"/>
                  <a:pt x="179014" y="86648"/>
                </a:cubicBezTo>
                <a:lnTo>
                  <a:pt x="179014" y="80523"/>
                </a:lnTo>
                <a:cubicBezTo>
                  <a:pt x="179014" y="78361"/>
                  <a:pt x="180823" y="76200"/>
                  <a:pt x="183356" y="76200"/>
                </a:cubicBezTo>
                <a:close/>
                <a:moveTo>
                  <a:pt x="183452" y="44570"/>
                </a:moveTo>
                <a:cubicBezTo>
                  <a:pt x="138040" y="44570"/>
                  <a:pt x="100917" y="81591"/>
                  <a:pt x="100917" y="126880"/>
                </a:cubicBezTo>
                <a:lnTo>
                  <a:pt x="100917" y="227163"/>
                </a:lnTo>
                <a:lnTo>
                  <a:pt x="132994" y="195892"/>
                </a:lnTo>
                <a:cubicBezTo>
                  <a:pt x="134075" y="194454"/>
                  <a:pt x="136598" y="194095"/>
                  <a:pt x="138400" y="195173"/>
                </a:cubicBezTo>
                <a:cubicBezTo>
                  <a:pt x="151736" y="204159"/>
                  <a:pt x="167234" y="208831"/>
                  <a:pt x="183452" y="208831"/>
                </a:cubicBezTo>
                <a:cubicBezTo>
                  <a:pt x="228865" y="208831"/>
                  <a:pt x="265628" y="172169"/>
                  <a:pt x="265628" y="126880"/>
                </a:cubicBezTo>
                <a:cubicBezTo>
                  <a:pt x="265628" y="81591"/>
                  <a:pt x="228865" y="44570"/>
                  <a:pt x="183452" y="44570"/>
                </a:cubicBezTo>
                <a:close/>
                <a:moveTo>
                  <a:pt x="148432" y="22225"/>
                </a:moveTo>
                <a:cubicBezTo>
                  <a:pt x="150416" y="22225"/>
                  <a:pt x="152069" y="24130"/>
                  <a:pt x="152069" y="26797"/>
                </a:cubicBezTo>
                <a:cubicBezTo>
                  <a:pt x="152069" y="29083"/>
                  <a:pt x="150416" y="31369"/>
                  <a:pt x="148432" y="31369"/>
                </a:cubicBezTo>
                <a:cubicBezTo>
                  <a:pt x="146117" y="31369"/>
                  <a:pt x="144463" y="29083"/>
                  <a:pt x="144463" y="26797"/>
                </a:cubicBezTo>
                <a:cubicBezTo>
                  <a:pt x="144463" y="24130"/>
                  <a:pt x="146117" y="22225"/>
                  <a:pt x="148432" y="22225"/>
                </a:cubicBezTo>
                <a:close/>
                <a:moveTo>
                  <a:pt x="88449" y="22225"/>
                </a:moveTo>
                <a:lnTo>
                  <a:pt x="128680" y="22225"/>
                </a:lnTo>
                <a:cubicBezTo>
                  <a:pt x="130836" y="22225"/>
                  <a:pt x="132991" y="24130"/>
                  <a:pt x="132991" y="26797"/>
                </a:cubicBezTo>
                <a:cubicBezTo>
                  <a:pt x="132991" y="29083"/>
                  <a:pt x="130836" y="31369"/>
                  <a:pt x="128680" y="31369"/>
                </a:cubicBezTo>
                <a:lnTo>
                  <a:pt x="88449" y="31369"/>
                </a:lnTo>
                <a:cubicBezTo>
                  <a:pt x="85934" y="31369"/>
                  <a:pt x="84138" y="29083"/>
                  <a:pt x="84138" y="26797"/>
                </a:cubicBezTo>
                <a:cubicBezTo>
                  <a:pt x="84138" y="24130"/>
                  <a:pt x="85934" y="22225"/>
                  <a:pt x="88449" y="22225"/>
                </a:cubicBezTo>
                <a:close/>
                <a:moveTo>
                  <a:pt x="27752" y="8986"/>
                </a:moveTo>
                <a:cubicBezTo>
                  <a:pt x="17300" y="8986"/>
                  <a:pt x="8650" y="17253"/>
                  <a:pt x="8650" y="27676"/>
                </a:cubicBezTo>
                <a:lnTo>
                  <a:pt x="8650" y="233273"/>
                </a:lnTo>
                <a:lnTo>
                  <a:pt x="92627" y="233273"/>
                </a:lnTo>
                <a:lnTo>
                  <a:pt x="92627" y="126880"/>
                </a:lnTo>
                <a:cubicBezTo>
                  <a:pt x="92627" y="76919"/>
                  <a:pt x="133354" y="35943"/>
                  <a:pt x="183452" y="35943"/>
                </a:cubicBezTo>
                <a:cubicBezTo>
                  <a:pt x="191742" y="35943"/>
                  <a:pt x="200032" y="37381"/>
                  <a:pt x="207961" y="39537"/>
                </a:cubicBezTo>
                <a:lnTo>
                  <a:pt x="207961" y="27676"/>
                </a:lnTo>
                <a:cubicBezTo>
                  <a:pt x="207961" y="17253"/>
                  <a:pt x="199311" y="8986"/>
                  <a:pt x="189219" y="8986"/>
                </a:cubicBezTo>
                <a:lnTo>
                  <a:pt x="27752" y="8986"/>
                </a:lnTo>
                <a:close/>
                <a:moveTo>
                  <a:pt x="27752" y="0"/>
                </a:moveTo>
                <a:lnTo>
                  <a:pt x="189219" y="0"/>
                </a:lnTo>
                <a:cubicBezTo>
                  <a:pt x="204357" y="0"/>
                  <a:pt x="216611" y="12580"/>
                  <a:pt x="216611" y="27676"/>
                </a:cubicBezTo>
                <a:lnTo>
                  <a:pt x="216611" y="42413"/>
                </a:lnTo>
                <a:cubicBezTo>
                  <a:pt x="250490" y="55712"/>
                  <a:pt x="274278" y="88421"/>
                  <a:pt x="274278" y="126880"/>
                </a:cubicBezTo>
                <a:cubicBezTo>
                  <a:pt x="274278" y="164980"/>
                  <a:pt x="250490" y="197689"/>
                  <a:pt x="216611" y="210988"/>
                </a:cubicBezTo>
                <a:lnTo>
                  <a:pt x="216611" y="259512"/>
                </a:lnTo>
                <a:cubicBezTo>
                  <a:pt x="216611" y="273889"/>
                  <a:pt x="205077" y="285391"/>
                  <a:pt x="190661" y="285391"/>
                </a:cubicBezTo>
                <a:lnTo>
                  <a:pt x="25950" y="285391"/>
                </a:lnTo>
                <a:cubicBezTo>
                  <a:pt x="11894" y="285391"/>
                  <a:pt x="0" y="273889"/>
                  <a:pt x="0" y="259512"/>
                </a:cubicBezTo>
                <a:lnTo>
                  <a:pt x="0" y="27676"/>
                </a:lnTo>
                <a:cubicBezTo>
                  <a:pt x="0" y="12580"/>
                  <a:pt x="12254" y="0"/>
                  <a:pt x="27752" y="0"/>
                </a:cubicBezTo>
                <a:close/>
              </a:path>
            </a:pathLst>
          </a:custGeom>
          <a:solidFill>
            <a:schemeClr val="accent2"/>
          </a:solidFill>
          <a:ln>
            <a:noFill/>
          </a:ln>
          <a:effectLst/>
        </p:spPr>
        <p:txBody>
          <a:bodyPr anchor="ctr"/>
          <a:lstStyle/>
          <a:p>
            <a:endParaRPr lang="en-US" sz="900" dirty="0">
              <a:latin typeface="Lato Light" panose="020F0502020204030203" pitchFamily="34" charset="0"/>
            </a:endParaRPr>
          </a:p>
        </p:txBody>
      </p:sp>
      <p:sp>
        <p:nvSpPr>
          <p:cNvPr id="52" name="TextBox 51">
            <a:extLst>
              <a:ext uri="{FF2B5EF4-FFF2-40B4-BE49-F238E27FC236}">
                <a16:creationId xmlns:a16="http://schemas.microsoft.com/office/drawing/2014/main" id="{13EA17BA-8254-FB40-96CE-F3AD03BE1F5B}"/>
              </a:ext>
            </a:extLst>
          </p:cNvPr>
          <p:cNvSpPr txBox="1"/>
          <p:nvPr/>
        </p:nvSpPr>
        <p:spPr>
          <a:xfrm>
            <a:off x="1626933" y="2808426"/>
            <a:ext cx="872355" cy="415498"/>
          </a:xfrm>
          <a:prstGeom prst="rect">
            <a:avLst/>
          </a:prstGeom>
          <a:noFill/>
        </p:spPr>
        <p:txBody>
          <a:bodyPr wrap="none" rtlCol="0" anchor="ctr">
            <a:spAutoFit/>
          </a:bodyPr>
          <a:lstStyle/>
          <a:p>
            <a:pPr algn="ctr"/>
            <a:r>
              <a:rPr lang="en-US" sz="2100" b="1" dirty="0">
                <a:solidFill>
                  <a:schemeClr val="bg1"/>
                </a:solidFill>
                <a:latin typeface="Poppins" pitchFamily="2" charset="77"/>
              </a:rPr>
              <a:t>100%</a:t>
            </a:r>
          </a:p>
        </p:txBody>
      </p:sp>
      <p:sp>
        <p:nvSpPr>
          <p:cNvPr id="53" name="TextBox 52">
            <a:extLst>
              <a:ext uri="{FF2B5EF4-FFF2-40B4-BE49-F238E27FC236}">
                <a16:creationId xmlns:a16="http://schemas.microsoft.com/office/drawing/2014/main" id="{90017666-E654-BF47-A02E-9334B44359B3}"/>
              </a:ext>
            </a:extLst>
          </p:cNvPr>
          <p:cNvSpPr txBox="1"/>
          <p:nvPr/>
        </p:nvSpPr>
        <p:spPr>
          <a:xfrm>
            <a:off x="1694260" y="3622434"/>
            <a:ext cx="737702" cy="415498"/>
          </a:xfrm>
          <a:prstGeom prst="rect">
            <a:avLst/>
          </a:prstGeom>
          <a:noFill/>
        </p:spPr>
        <p:txBody>
          <a:bodyPr wrap="none" rtlCol="0" anchor="ctr">
            <a:spAutoFit/>
          </a:bodyPr>
          <a:lstStyle/>
          <a:p>
            <a:pPr algn="ctr"/>
            <a:r>
              <a:rPr lang="en-US" sz="2100" b="1" dirty="0">
                <a:solidFill>
                  <a:schemeClr val="bg1"/>
                </a:solidFill>
                <a:latin typeface="Poppins" pitchFamily="2" charset="77"/>
              </a:rPr>
              <a:t>75%</a:t>
            </a:r>
          </a:p>
        </p:txBody>
      </p:sp>
      <p:sp>
        <p:nvSpPr>
          <p:cNvPr id="54" name="TextBox 53">
            <a:extLst>
              <a:ext uri="{FF2B5EF4-FFF2-40B4-BE49-F238E27FC236}">
                <a16:creationId xmlns:a16="http://schemas.microsoft.com/office/drawing/2014/main" id="{342BD647-1C72-9644-A701-C7655FB1A12C}"/>
              </a:ext>
            </a:extLst>
          </p:cNvPr>
          <p:cNvSpPr txBox="1"/>
          <p:nvPr/>
        </p:nvSpPr>
        <p:spPr>
          <a:xfrm>
            <a:off x="1678230" y="4444849"/>
            <a:ext cx="769763" cy="415498"/>
          </a:xfrm>
          <a:prstGeom prst="rect">
            <a:avLst/>
          </a:prstGeom>
          <a:noFill/>
        </p:spPr>
        <p:txBody>
          <a:bodyPr wrap="none" rtlCol="0" anchor="ctr">
            <a:spAutoFit/>
          </a:bodyPr>
          <a:lstStyle/>
          <a:p>
            <a:pPr algn="ctr"/>
            <a:r>
              <a:rPr lang="en-US" sz="2100" b="1" dirty="0">
                <a:solidFill>
                  <a:schemeClr val="bg1"/>
                </a:solidFill>
                <a:latin typeface="Poppins" pitchFamily="2" charset="77"/>
              </a:rPr>
              <a:t>50%</a:t>
            </a:r>
          </a:p>
        </p:txBody>
      </p:sp>
      <p:sp>
        <p:nvSpPr>
          <p:cNvPr id="55" name="TextBox 54">
            <a:extLst>
              <a:ext uri="{FF2B5EF4-FFF2-40B4-BE49-F238E27FC236}">
                <a16:creationId xmlns:a16="http://schemas.microsoft.com/office/drawing/2014/main" id="{B1B033FD-D981-6D40-9779-563100C039A0}"/>
              </a:ext>
            </a:extLst>
          </p:cNvPr>
          <p:cNvSpPr txBox="1"/>
          <p:nvPr/>
        </p:nvSpPr>
        <p:spPr>
          <a:xfrm>
            <a:off x="1689450" y="5260597"/>
            <a:ext cx="747320" cy="415498"/>
          </a:xfrm>
          <a:prstGeom prst="rect">
            <a:avLst/>
          </a:prstGeom>
          <a:noFill/>
        </p:spPr>
        <p:txBody>
          <a:bodyPr wrap="none" rtlCol="0" anchor="ctr">
            <a:spAutoFit/>
          </a:bodyPr>
          <a:lstStyle/>
          <a:p>
            <a:pPr algn="ctr"/>
            <a:r>
              <a:rPr lang="en-US" sz="2100" b="1" dirty="0">
                <a:solidFill>
                  <a:schemeClr val="bg1"/>
                </a:solidFill>
                <a:latin typeface="Poppins" pitchFamily="2" charset="77"/>
              </a:rPr>
              <a:t>25%</a:t>
            </a:r>
          </a:p>
        </p:txBody>
      </p:sp>
      <p:sp>
        <p:nvSpPr>
          <p:cNvPr id="56" name="Subtitle 2">
            <a:extLst>
              <a:ext uri="{FF2B5EF4-FFF2-40B4-BE49-F238E27FC236}">
                <a16:creationId xmlns:a16="http://schemas.microsoft.com/office/drawing/2014/main" id="{8B804E0A-A6A1-8A41-A796-18A3DD2C0A01}"/>
              </a:ext>
            </a:extLst>
          </p:cNvPr>
          <p:cNvSpPr txBox="1">
            <a:spLocks/>
          </p:cNvSpPr>
          <p:nvPr/>
        </p:nvSpPr>
        <p:spPr>
          <a:xfrm>
            <a:off x="3618904" y="2056570"/>
            <a:ext cx="2949738" cy="751971"/>
          </a:xfrm>
          <a:prstGeom prst="rect">
            <a:avLst/>
          </a:prstGeom>
        </p:spPr>
        <p:txBody>
          <a:bodyPr vert="horz" wrap="square" lIns="108745" tIns="54373" rIns="108745" bIns="5437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57" name="Subtitle 2">
            <a:extLst>
              <a:ext uri="{FF2B5EF4-FFF2-40B4-BE49-F238E27FC236}">
                <a16:creationId xmlns:a16="http://schemas.microsoft.com/office/drawing/2014/main" id="{3E164660-CB41-134F-8210-472FEE426171}"/>
              </a:ext>
            </a:extLst>
          </p:cNvPr>
          <p:cNvSpPr txBox="1">
            <a:spLocks/>
          </p:cNvSpPr>
          <p:nvPr/>
        </p:nvSpPr>
        <p:spPr>
          <a:xfrm>
            <a:off x="3618905" y="2950097"/>
            <a:ext cx="2711770" cy="751971"/>
          </a:xfrm>
          <a:prstGeom prst="rect">
            <a:avLst/>
          </a:prstGeom>
        </p:spPr>
        <p:txBody>
          <a:bodyPr vert="horz" wrap="square" lIns="108745" tIns="54373" rIns="108745" bIns="5437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58" name="Subtitle 2">
            <a:extLst>
              <a:ext uri="{FF2B5EF4-FFF2-40B4-BE49-F238E27FC236}">
                <a16:creationId xmlns:a16="http://schemas.microsoft.com/office/drawing/2014/main" id="{0A1F7FBF-D1FE-B446-9957-F2D741E2FEAB}"/>
              </a:ext>
            </a:extLst>
          </p:cNvPr>
          <p:cNvSpPr txBox="1">
            <a:spLocks/>
          </p:cNvSpPr>
          <p:nvPr/>
        </p:nvSpPr>
        <p:spPr>
          <a:xfrm>
            <a:off x="3618905" y="3843603"/>
            <a:ext cx="2455501" cy="751971"/>
          </a:xfrm>
          <a:prstGeom prst="rect">
            <a:avLst/>
          </a:prstGeom>
        </p:spPr>
        <p:txBody>
          <a:bodyPr vert="horz" wrap="square" lIns="108745" tIns="54373" rIns="108745" bIns="5437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59" name="Subtitle 2">
            <a:extLst>
              <a:ext uri="{FF2B5EF4-FFF2-40B4-BE49-F238E27FC236}">
                <a16:creationId xmlns:a16="http://schemas.microsoft.com/office/drawing/2014/main" id="{5D45CF34-5095-A841-B073-2CEC4827BE6B}"/>
              </a:ext>
            </a:extLst>
          </p:cNvPr>
          <p:cNvSpPr txBox="1">
            <a:spLocks/>
          </p:cNvSpPr>
          <p:nvPr/>
        </p:nvSpPr>
        <p:spPr>
          <a:xfrm>
            <a:off x="3618905" y="4638114"/>
            <a:ext cx="2160517" cy="973571"/>
          </a:xfrm>
          <a:prstGeom prst="rect">
            <a:avLst/>
          </a:prstGeom>
        </p:spPr>
        <p:txBody>
          <a:bodyPr vert="horz" wrap="square" lIns="108745" tIns="54373" rIns="108745" bIns="5437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2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grpSp>
        <p:nvGrpSpPr>
          <p:cNvPr id="38" name="Grupo 37">
            <a:extLst>
              <a:ext uri="{FF2B5EF4-FFF2-40B4-BE49-F238E27FC236}">
                <a16:creationId xmlns:a16="http://schemas.microsoft.com/office/drawing/2014/main" id="{5FDC6FDF-977D-5D41-9F68-43E1C8AF59B3}"/>
              </a:ext>
            </a:extLst>
          </p:cNvPr>
          <p:cNvGrpSpPr/>
          <p:nvPr/>
        </p:nvGrpSpPr>
        <p:grpSpPr>
          <a:xfrm>
            <a:off x="411428" y="292973"/>
            <a:ext cx="5228769" cy="653550"/>
            <a:chOff x="591081" y="585946"/>
            <a:chExt cx="10457537" cy="1307099"/>
          </a:xfrm>
        </p:grpSpPr>
        <p:sp>
          <p:nvSpPr>
            <p:cNvPr id="41" name="CuadroTexto 40">
              <a:extLst>
                <a:ext uri="{FF2B5EF4-FFF2-40B4-BE49-F238E27FC236}">
                  <a16:creationId xmlns:a16="http://schemas.microsoft.com/office/drawing/2014/main" id="{897CBE8F-15CF-A441-84D0-91B35EA8A4B7}"/>
                </a:ext>
              </a:extLst>
            </p:cNvPr>
            <p:cNvSpPr txBox="1"/>
            <p:nvPr/>
          </p:nvSpPr>
          <p:spPr>
            <a:xfrm>
              <a:off x="591081" y="585946"/>
              <a:ext cx="10457537" cy="1200327"/>
            </a:xfrm>
            <a:prstGeom prst="rect">
              <a:avLst/>
            </a:prstGeom>
            <a:noFill/>
          </p:spPr>
          <p:txBody>
            <a:bodyPr wrap="square" rtlCol="0">
              <a:spAutoFit/>
            </a:bodyPr>
            <a:lstStyle/>
            <a:p>
              <a:r>
                <a:rPr lang="en-US" sz="3300" dirty="0">
                  <a:solidFill>
                    <a:schemeClr val="tx2"/>
                  </a:solidFill>
                  <a:latin typeface="Montserrat" pitchFamily="2" charset="77"/>
                </a:rPr>
                <a:t>Your Title Goes Here</a:t>
              </a:r>
            </a:p>
          </p:txBody>
        </p:sp>
        <p:sp>
          <p:nvSpPr>
            <p:cNvPr id="42" name="Rectángulo 41">
              <a:extLst>
                <a:ext uri="{FF2B5EF4-FFF2-40B4-BE49-F238E27FC236}">
                  <a16:creationId xmlns:a16="http://schemas.microsoft.com/office/drawing/2014/main" id="{5953B069-8330-9C44-9076-EF4620FBAE9A}"/>
                </a:ext>
              </a:extLst>
            </p:cNvPr>
            <p:cNvSpPr/>
            <p:nvPr/>
          </p:nvSpPr>
          <p:spPr>
            <a:xfrm>
              <a:off x="778052" y="1693942"/>
              <a:ext cx="2253906" cy="1991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ángulo 42">
              <a:extLst>
                <a:ext uri="{FF2B5EF4-FFF2-40B4-BE49-F238E27FC236}">
                  <a16:creationId xmlns:a16="http://schemas.microsoft.com/office/drawing/2014/main" id="{BFA0C0FE-4F12-F548-B25A-EBA1B12F6F1A}"/>
                </a:ext>
              </a:extLst>
            </p:cNvPr>
            <p:cNvSpPr/>
            <p:nvPr/>
          </p:nvSpPr>
          <p:spPr>
            <a:xfrm>
              <a:off x="3019707" y="1688215"/>
              <a:ext cx="2253906" cy="1991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ángulo 43">
              <a:extLst>
                <a:ext uri="{FF2B5EF4-FFF2-40B4-BE49-F238E27FC236}">
                  <a16:creationId xmlns:a16="http://schemas.microsoft.com/office/drawing/2014/main" id="{F2FA5A6E-C063-3E48-9F2A-1386D05794EC}"/>
                </a:ext>
              </a:extLst>
            </p:cNvPr>
            <p:cNvSpPr/>
            <p:nvPr/>
          </p:nvSpPr>
          <p:spPr>
            <a:xfrm>
              <a:off x="5196798" y="1692907"/>
              <a:ext cx="2253906" cy="19910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Tree>
    <p:extLst>
      <p:ext uri="{BB962C8B-B14F-4D97-AF65-F5344CB8AC3E}">
        <p14:creationId xmlns:p14="http://schemas.microsoft.com/office/powerpoint/2010/main" val="2769869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Freeform 1">
            <a:extLst>
              <a:ext uri="{FF2B5EF4-FFF2-40B4-BE49-F238E27FC236}">
                <a16:creationId xmlns:a16="http://schemas.microsoft.com/office/drawing/2014/main" id="{75321E37-6CF1-7848-B352-4BD1F43BA359}"/>
              </a:ext>
            </a:extLst>
          </p:cNvPr>
          <p:cNvSpPr>
            <a:spLocks noChangeArrowheads="1"/>
          </p:cNvSpPr>
          <p:nvPr/>
        </p:nvSpPr>
        <p:spPr bwMode="auto">
          <a:xfrm>
            <a:off x="2887115" y="4541457"/>
            <a:ext cx="1816030" cy="1641773"/>
          </a:xfrm>
          <a:custGeom>
            <a:avLst/>
            <a:gdLst>
              <a:gd name="T0" fmla="*/ 0 w 5562"/>
              <a:gd name="T1" fmla="*/ 5027 h 5028"/>
              <a:gd name="T2" fmla="*/ 0 w 5562"/>
              <a:gd name="T3" fmla="*/ 152 h 5028"/>
              <a:gd name="T4" fmla="*/ 0 w 5562"/>
              <a:gd name="T5" fmla="*/ 152 h 5028"/>
              <a:gd name="T6" fmla="*/ 152 w 5562"/>
              <a:gd name="T7" fmla="*/ 0 h 5028"/>
              <a:gd name="T8" fmla="*/ 2140 w 5562"/>
              <a:gd name="T9" fmla="*/ 0 h 5028"/>
              <a:gd name="T10" fmla="*/ 2871 w 5562"/>
              <a:gd name="T11" fmla="*/ 715 h 5028"/>
              <a:gd name="T12" fmla="*/ 5409 w 5562"/>
              <a:gd name="T13" fmla="*/ 715 h 5028"/>
              <a:gd name="T14" fmla="*/ 5409 w 5562"/>
              <a:gd name="T15" fmla="*/ 715 h 5028"/>
              <a:gd name="T16" fmla="*/ 5561 w 5562"/>
              <a:gd name="T17" fmla="*/ 867 h 5028"/>
              <a:gd name="T18" fmla="*/ 5561 w 5562"/>
              <a:gd name="T19" fmla="*/ 5027 h 5028"/>
              <a:gd name="T20" fmla="*/ 0 w 5562"/>
              <a:gd name="T21" fmla="*/ 5027 h 5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62" h="5028">
                <a:moveTo>
                  <a:pt x="0" y="5027"/>
                </a:moveTo>
                <a:lnTo>
                  <a:pt x="0" y="152"/>
                </a:lnTo>
                <a:lnTo>
                  <a:pt x="0" y="152"/>
                </a:lnTo>
                <a:cubicBezTo>
                  <a:pt x="0" y="68"/>
                  <a:pt x="68" y="0"/>
                  <a:pt x="152" y="0"/>
                </a:cubicBezTo>
                <a:lnTo>
                  <a:pt x="2140" y="0"/>
                </a:lnTo>
                <a:lnTo>
                  <a:pt x="2871" y="715"/>
                </a:lnTo>
                <a:lnTo>
                  <a:pt x="5409" y="715"/>
                </a:lnTo>
                <a:lnTo>
                  <a:pt x="5409" y="715"/>
                </a:lnTo>
                <a:cubicBezTo>
                  <a:pt x="5493" y="715"/>
                  <a:pt x="5561" y="783"/>
                  <a:pt x="5561" y="867"/>
                </a:cubicBezTo>
                <a:lnTo>
                  <a:pt x="5561" y="5027"/>
                </a:lnTo>
                <a:lnTo>
                  <a:pt x="0" y="5027"/>
                </a:lnTo>
              </a:path>
            </a:pathLst>
          </a:custGeom>
          <a:solidFill>
            <a:schemeClr val="accent4">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098" name="Freeform 2">
            <a:extLst>
              <a:ext uri="{FF2B5EF4-FFF2-40B4-BE49-F238E27FC236}">
                <a16:creationId xmlns:a16="http://schemas.microsoft.com/office/drawing/2014/main" id="{E97108CA-8752-1548-B000-D8E44478D4C3}"/>
              </a:ext>
            </a:extLst>
          </p:cNvPr>
          <p:cNvSpPr>
            <a:spLocks noChangeArrowheads="1"/>
          </p:cNvSpPr>
          <p:nvPr/>
        </p:nvSpPr>
        <p:spPr bwMode="auto">
          <a:xfrm>
            <a:off x="2887114" y="5038308"/>
            <a:ext cx="2302802" cy="1146361"/>
          </a:xfrm>
          <a:custGeom>
            <a:avLst/>
            <a:gdLst>
              <a:gd name="T0" fmla="*/ 6781 w 7051"/>
              <a:gd name="T1" fmla="*/ 0 h 3508"/>
              <a:gd name="T2" fmla="*/ 1707 w 7051"/>
              <a:gd name="T3" fmla="*/ 0 h 3508"/>
              <a:gd name="T4" fmla="*/ 1707 w 7051"/>
              <a:gd name="T5" fmla="*/ 0 h 3508"/>
              <a:gd name="T6" fmla="*/ 1504 w 7051"/>
              <a:gd name="T7" fmla="*/ 132 h 3508"/>
              <a:gd name="T8" fmla="*/ 0 w 7051"/>
              <a:gd name="T9" fmla="*/ 3507 h 3508"/>
              <a:gd name="T10" fmla="*/ 5561 w 7051"/>
              <a:gd name="T11" fmla="*/ 3507 h 3508"/>
              <a:gd name="T12" fmla="*/ 6984 w 7051"/>
              <a:gd name="T13" fmla="*/ 313 h 3508"/>
              <a:gd name="T14" fmla="*/ 6984 w 7051"/>
              <a:gd name="T15" fmla="*/ 313 h 3508"/>
              <a:gd name="T16" fmla="*/ 6781 w 7051"/>
              <a:gd name="T17" fmla="*/ 0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51" h="3508">
                <a:moveTo>
                  <a:pt x="6781" y="0"/>
                </a:moveTo>
                <a:lnTo>
                  <a:pt x="1707" y="0"/>
                </a:lnTo>
                <a:lnTo>
                  <a:pt x="1707" y="0"/>
                </a:lnTo>
                <a:cubicBezTo>
                  <a:pt x="1619" y="0"/>
                  <a:pt x="1540" y="52"/>
                  <a:pt x="1504" y="132"/>
                </a:cubicBezTo>
                <a:lnTo>
                  <a:pt x="0" y="3507"/>
                </a:lnTo>
                <a:lnTo>
                  <a:pt x="5561" y="3507"/>
                </a:lnTo>
                <a:lnTo>
                  <a:pt x="6984" y="313"/>
                </a:lnTo>
                <a:lnTo>
                  <a:pt x="6984" y="313"/>
                </a:lnTo>
                <a:cubicBezTo>
                  <a:pt x="7050" y="166"/>
                  <a:pt x="6942" y="0"/>
                  <a:pt x="6781" y="0"/>
                </a:cubicBez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useBgFill="1">
        <p:nvSpPr>
          <p:cNvPr id="4099" name="Freeform 3">
            <a:extLst>
              <a:ext uri="{FF2B5EF4-FFF2-40B4-BE49-F238E27FC236}">
                <a16:creationId xmlns:a16="http://schemas.microsoft.com/office/drawing/2014/main" id="{575BD6AA-6741-5541-8125-3A4C75E44A80}"/>
              </a:ext>
            </a:extLst>
          </p:cNvPr>
          <p:cNvSpPr>
            <a:spLocks noChangeArrowheads="1"/>
          </p:cNvSpPr>
          <p:nvPr/>
        </p:nvSpPr>
        <p:spPr bwMode="auto">
          <a:xfrm>
            <a:off x="3585587" y="5186645"/>
            <a:ext cx="1225569" cy="139694"/>
          </a:xfrm>
          <a:custGeom>
            <a:avLst/>
            <a:gdLst>
              <a:gd name="T0" fmla="*/ 3539 w 3754"/>
              <a:gd name="T1" fmla="*/ 427 h 428"/>
              <a:gd name="T2" fmla="*/ 213 w 3754"/>
              <a:gd name="T3" fmla="*/ 427 h 428"/>
              <a:gd name="T4" fmla="*/ 213 w 3754"/>
              <a:gd name="T5" fmla="*/ 427 h 428"/>
              <a:gd name="T6" fmla="*/ 0 w 3754"/>
              <a:gd name="T7" fmla="*/ 213 h 428"/>
              <a:gd name="T8" fmla="*/ 0 w 3754"/>
              <a:gd name="T9" fmla="*/ 213 h 428"/>
              <a:gd name="T10" fmla="*/ 213 w 3754"/>
              <a:gd name="T11" fmla="*/ 0 h 428"/>
              <a:gd name="T12" fmla="*/ 3539 w 3754"/>
              <a:gd name="T13" fmla="*/ 0 h 428"/>
              <a:gd name="T14" fmla="*/ 3539 w 3754"/>
              <a:gd name="T15" fmla="*/ 0 h 428"/>
              <a:gd name="T16" fmla="*/ 3753 w 3754"/>
              <a:gd name="T17" fmla="*/ 213 h 428"/>
              <a:gd name="T18" fmla="*/ 3753 w 3754"/>
              <a:gd name="T19" fmla="*/ 213 h 428"/>
              <a:gd name="T20" fmla="*/ 3539 w 3754"/>
              <a:gd name="T21"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4" h="428">
                <a:moveTo>
                  <a:pt x="3539" y="427"/>
                </a:moveTo>
                <a:lnTo>
                  <a:pt x="213" y="427"/>
                </a:lnTo>
                <a:lnTo>
                  <a:pt x="213" y="427"/>
                </a:lnTo>
                <a:cubicBezTo>
                  <a:pt x="95" y="427"/>
                  <a:pt x="0" y="331"/>
                  <a:pt x="0" y="213"/>
                </a:cubicBezTo>
                <a:lnTo>
                  <a:pt x="0" y="213"/>
                </a:lnTo>
                <a:cubicBezTo>
                  <a:pt x="0" y="95"/>
                  <a:pt x="95" y="0"/>
                  <a:pt x="213" y="0"/>
                </a:cubicBezTo>
                <a:lnTo>
                  <a:pt x="3539" y="0"/>
                </a:lnTo>
                <a:lnTo>
                  <a:pt x="3539" y="0"/>
                </a:lnTo>
                <a:cubicBezTo>
                  <a:pt x="3657" y="0"/>
                  <a:pt x="3753" y="95"/>
                  <a:pt x="3753" y="213"/>
                </a:cubicBezTo>
                <a:lnTo>
                  <a:pt x="3753" y="213"/>
                </a:lnTo>
                <a:cubicBezTo>
                  <a:pt x="3753" y="331"/>
                  <a:pt x="3657" y="427"/>
                  <a:pt x="3539" y="427"/>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4100" name="Freeform 4">
            <a:extLst>
              <a:ext uri="{FF2B5EF4-FFF2-40B4-BE49-F238E27FC236}">
                <a16:creationId xmlns:a16="http://schemas.microsoft.com/office/drawing/2014/main" id="{14B25FA3-0C28-E04D-8CD9-DFD089C078C1}"/>
              </a:ext>
            </a:extLst>
          </p:cNvPr>
          <p:cNvSpPr>
            <a:spLocks noChangeArrowheads="1"/>
          </p:cNvSpPr>
          <p:nvPr/>
        </p:nvSpPr>
        <p:spPr bwMode="auto">
          <a:xfrm>
            <a:off x="7320359" y="4541457"/>
            <a:ext cx="1816030" cy="1641773"/>
          </a:xfrm>
          <a:custGeom>
            <a:avLst/>
            <a:gdLst>
              <a:gd name="T0" fmla="*/ 0 w 5562"/>
              <a:gd name="T1" fmla="*/ 5027 h 5028"/>
              <a:gd name="T2" fmla="*/ 0 w 5562"/>
              <a:gd name="T3" fmla="*/ 152 h 5028"/>
              <a:gd name="T4" fmla="*/ 0 w 5562"/>
              <a:gd name="T5" fmla="*/ 152 h 5028"/>
              <a:gd name="T6" fmla="*/ 152 w 5562"/>
              <a:gd name="T7" fmla="*/ 0 h 5028"/>
              <a:gd name="T8" fmla="*/ 2140 w 5562"/>
              <a:gd name="T9" fmla="*/ 0 h 5028"/>
              <a:gd name="T10" fmla="*/ 2871 w 5562"/>
              <a:gd name="T11" fmla="*/ 715 h 5028"/>
              <a:gd name="T12" fmla="*/ 5409 w 5562"/>
              <a:gd name="T13" fmla="*/ 715 h 5028"/>
              <a:gd name="T14" fmla="*/ 5409 w 5562"/>
              <a:gd name="T15" fmla="*/ 715 h 5028"/>
              <a:gd name="T16" fmla="*/ 5561 w 5562"/>
              <a:gd name="T17" fmla="*/ 867 h 5028"/>
              <a:gd name="T18" fmla="*/ 5561 w 5562"/>
              <a:gd name="T19" fmla="*/ 5027 h 5028"/>
              <a:gd name="T20" fmla="*/ 0 w 5562"/>
              <a:gd name="T21" fmla="*/ 5027 h 5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62" h="5028">
                <a:moveTo>
                  <a:pt x="0" y="5027"/>
                </a:moveTo>
                <a:lnTo>
                  <a:pt x="0" y="152"/>
                </a:lnTo>
                <a:lnTo>
                  <a:pt x="0" y="152"/>
                </a:lnTo>
                <a:cubicBezTo>
                  <a:pt x="0" y="68"/>
                  <a:pt x="68" y="0"/>
                  <a:pt x="152" y="0"/>
                </a:cubicBezTo>
                <a:lnTo>
                  <a:pt x="2140" y="0"/>
                </a:lnTo>
                <a:lnTo>
                  <a:pt x="2871" y="715"/>
                </a:lnTo>
                <a:lnTo>
                  <a:pt x="5409" y="715"/>
                </a:lnTo>
                <a:lnTo>
                  <a:pt x="5409" y="715"/>
                </a:lnTo>
                <a:cubicBezTo>
                  <a:pt x="5493" y="715"/>
                  <a:pt x="5561" y="783"/>
                  <a:pt x="5561" y="867"/>
                </a:cubicBezTo>
                <a:lnTo>
                  <a:pt x="5561" y="5027"/>
                </a:lnTo>
                <a:lnTo>
                  <a:pt x="0" y="5027"/>
                </a:ln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101" name="Freeform 5">
            <a:extLst>
              <a:ext uri="{FF2B5EF4-FFF2-40B4-BE49-F238E27FC236}">
                <a16:creationId xmlns:a16="http://schemas.microsoft.com/office/drawing/2014/main" id="{DF05A4F0-C498-7E41-A596-C09EEFB01201}"/>
              </a:ext>
            </a:extLst>
          </p:cNvPr>
          <p:cNvSpPr>
            <a:spLocks noChangeArrowheads="1"/>
          </p:cNvSpPr>
          <p:nvPr/>
        </p:nvSpPr>
        <p:spPr bwMode="auto">
          <a:xfrm>
            <a:off x="7320358" y="5038308"/>
            <a:ext cx="2302802" cy="1146361"/>
          </a:xfrm>
          <a:custGeom>
            <a:avLst/>
            <a:gdLst>
              <a:gd name="T0" fmla="*/ 6781 w 7051"/>
              <a:gd name="T1" fmla="*/ 0 h 3508"/>
              <a:gd name="T2" fmla="*/ 1707 w 7051"/>
              <a:gd name="T3" fmla="*/ 0 h 3508"/>
              <a:gd name="T4" fmla="*/ 1707 w 7051"/>
              <a:gd name="T5" fmla="*/ 0 h 3508"/>
              <a:gd name="T6" fmla="*/ 1504 w 7051"/>
              <a:gd name="T7" fmla="*/ 132 h 3508"/>
              <a:gd name="T8" fmla="*/ 0 w 7051"/>
              <a:gd name="T9" fmla="*/ 3507 h 3508"/>
              <a:gd name="T10" fmla="*/ 5561 w 7051"/>
              <a:gd name="T11" fmla="*/ 3507 h 3508"/>
              <a:gd name="T12" fmla="*/ 6984 w 7051"/>
              <a:gd name="T13" fmla="*/ 313 h 3508"/>
              <a:gd name="T14" fmla="*/ 6984 w 7051"/>
              <a:gd name="T15" fmla="*/ 313 h 3508"/>
              <a:gd name="T16" fmla="*/ 6781 w 7051"/>
              <a:gd name="T17" fmla="*/ 0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51" h="3508">
                <a:moveTo>
                  <a:pt x="6781" y="0"/>
                </a:moveTo>
                <a:lnTo>
                  <a:pt x="1707" y="0"/>
                </a:lnTo>
                <a:lnTo>
                  <a:pt x="1707" y="0"/>
                </a:lnTo>
                <a:cubicBezTo>
                  <a:pt x="1619" y="0"/>
                  <a:pt x="1539" y="52"/>
                  <a:pt x="1504" y="132"/>
                </a:cubicBezTo>
                <a:lnTo>
                  <a:pt x="0" y="3507"/>
                </a:lnTo>
                <a:lnTo>
                  <a:pt x="5561" y="3507"/>
                </a:lnTo>
                <a:lnTo>
                  <a:pt x="6984" y="313"/>
                </a:lnTo>
                <a:lnTo>
                  <a:pt x="6984" y="313"/>
                </a:lnTo>
                <a:cubicBezTo>
                  <a:pt x="7050" y="166"/>
                  <a:pt x="6942" y="0"/>
                  <a:pt x="6781" y="0"/>
                </a:cubicBez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useBgFill="1">
        <p:nvSpPr>
          <p:cNvPr id="4102" name="Freeform 6">
            <a:extLst>
              <a:ext uri="{FF2B5EF4-FFF2-40B4-BE49-F238E27FC236}">
                <a16:creationId xmlns:a16="http://schemas.microsoft.com/office/drawing/2014/main" id="{5A6C5376-A727-9F4E-AD63-ED9DBA201957}"/>
              </a:ext>
            </a:extLst>
          </p:cNvPr>
          <p:cNvSpPr>
            <a:spLocks noChangeArrowheads="1"/>
          </p:cNvSpPr>
          <p:nvPr/>
        </p:nvSpPr>
        <p:spPr bwMode="auto">
          <a:xfrm>
            <a:off x="8017392" y="5186645"/>
            <a:ext cx="1227009" cy="139694"/>
          </a:xfrm>
          <a:custGeom>
            <a:avLst/>
            <a:gdLst>
              <a:gd name="T0" fmla="*/ 3540 w 3755"/>
              <a:gd name="T1" fmla="*/ 427 h 428"/>
              <a:gd name="T2" fmla="*/ 214 w 3755"/>
              <a:gd name="T3" fmla="*/ 427 h 428"/>
              <a:gd name="T4" fmla="*/ 214 w 3755"/>
              <a:gd name="T5" fmla="*/ 427 h 428"/>
              <a:gd name="T6" fmla="*/ 0 w 3755"/>
              <a:gd name="T7" fmla="*/ 213 h 428"/>
              <a:gd name="T8" fmla="*/ 0 w 3755"/>
              <a:gd name="T9" fmla="*/ 213 h 428"/>
              <a:gd name="T10" fmla="*/ 214 w 3755"/>
              <a:gd name="T11" fmla="*/ 0 h 428"/>
              <a:gd name="T12" fmla="*/ 3540 w 3755"/>
              <a:gd name="T13" fmla="*/ 0 h 428"/>
              <a:gd name="T14" fmla="*/ 3540 w 3755"/>
              <a:gd name="T15" fmla="*/ 0 h 428"/>
              <a:gd name="T16" fmla="*/ 3754 w 3755"/>
              <a:gd name="T17" fmla="*/ 213 h 428"/>
              <a:gd name="T18" fmla="*/ 3754 w 3755"/>
              <a:gd name="T19" fmla="*/ 213 h 428"/>
              <a:gd name="T20" fmla="*/ 3540 w 3755"/>
              <a:gd name="T21"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5" h="428">
                <a:moveTo>
                  <a:pt x="3540" y="427"/>
                </a:moveTo>
                <a:lnTo>
                  <a:pt x="214" y="427"/>
                </a:lnTo>
                <a:lnTo>
                  <a:pt x="214" y="427"/>
                </a:lnTo>
                <a:cubicBezTo>
                  <a:pt x="96" y="427"/>
                  <a:pt x="0" y="331"/>
                  <a:pt x="0" y="213"/>
                </a:cubicBezTo>
                <a:lnTo>
                  <a:pt x="0" y="213"/>
                </a:lnTo>
                <a:cubicBezTo>
                  <a:pt x="0" y="95"/>
                  <a:pt x="96" y="0"/>
                  <a:pt x="214" y="0"/>
                </a:cubicBezTo>
                <a:lnTo>
                  <a:pt x="3540" y="0"/>
                </a:lnTo>
                <a:lnTo>
                  <a:pt x="3540" y="0"/>
                </a:lnTo>
                <a:cubicBezTo>
                  <a:pt x="3658" y="0"/>
                  <a:pt x="3754" y="95"/>
                  <a:pt x="3754" y="213"/>
                </a:cubicBezTo>
                <a:lnTo>
                  <a:pt x="3754" y="213"/>
                </a:lnTo>
                <a:cubicBezTo>
                  <a:pt x="3754" y="331"/>
                  <a:pt x="3658" y="427"/>
                  <a:pt x="3540" y="427"/>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4103" name="Freeform 7">
            <a:extLst>
              <a:ext uri="{FF2B5EF4-FFF2-40B4-BE49-F238E27FC236}">
                <a16:creationId xmlns:a16="http://schemas.microsoft.com/office/drawing/2014/main" id="{E98DF5EF-1541-2745-AA84-F8F5573571E4}"/>
              </a:ext>
            </a:extLst>
          </p:cNvPr>
          <p:cNvSpPr>
            <a:spLocks noChangeArrowheads="1"/>
          </p:cNvSpPr>
          <p:nvPr/>
        </p:nvSpPr>
        <p:spPr bwMode="auto">
          <a:xfrm>
            <a:off x="2887115" y="1533700"/>
            <a:ext cx="1816030" cy="1641773"/>
          </a:xfrm>
          <a:custGeom>
            <a:avLst/>
            <a:gdLst>
              <a:gd name="T0" fmla="*/ 0 w 5562"/>
              <a:gd name="T1" fmla="*/ 5027 h 5028"/>
              <a:gd name="T2" fmla="*/ 0 w 5562"/>
              <a:gd name="T3" fmla="*/ 152 h 5028"/>
              <a:gd name="T4" fmla="*/ 0 w 5562"/>
              <a:gd name="T5" fmla="*/ 152 h 5028"/>
              <a:gd name="T6" fmla="*/ 152 w 5562"/>
              <a:gd name="T7" fmla="*/ 0 h 5028"/>
              <a:gd name="T8" fmla="*/ 2140 w 5562"/>
              <a:gd name="T9" fmla="*/ 0 h 5028"/>
              <a:gd name="T10" fmla="*/ 2871 w 5562"/>
              <a:gd name="T11" fmla="*/ 715 h 5028"/>
              <a:gd name="T12" fmla="*/ 5409 w 5562"/>
              <a:gd name="T13" fmla="*/ 715 h 5028"/>
              <a:gd name="T14" fmla="*/ 5409 w 5562"/>
              <a:gd name="T15" fmla="*/ 715 h 5028"/>
              <a:gd name="T16" fmla="*/ 5561 w 5562"/>
              <a:gd name="T17" fmla="*/ 867 h 5028"/>
              <a:gd name="T18" fmla="*/ 5561 w 5562"/>
              <a:gd name="T19" fmla="*/ 5027 h 5028"/>
              <a:gd name="T20" fmla="*/ 0 w 5562"/>
              <a:gd name="T21" fmla="*/ 5027 h 5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62" h="5028">
                <a:moveTo>
                  <a:pt x="0" y="5027"/>
                </a:moveTo>
                <a:lnTo>
                  <a:pt x="0" y="152"/>
                </a:lnTo>
                <a:lnTo>
                  <a:pt x="0" y="152"/>
                </a:lnTo>
                <a:cubicBezTo>
                  <a:pt x="0" y="69"/>
                  <a:pt x="68" y="0"/>
                  <a:pt x="152" y="0"/>
                </a:cubicBezTo>
                <a:lnTo>
                  <a:pt x="2140" y="0"/>
                </a:lnTo>
                <a:lnTo>
                  <a:pt x="2871" y="715"/>
                </a:lnTo>
                <a:lnTo>
                  <a:pt x="5409" y="715"/>
                </a:lnTo>
                <a:lnTo>
                  <a:pt x="5409" y="715"/>
                </a:lnTo>
                <a:cubicBezTo>
                  <a:pt x="5493" y="715"/>
                  <a:pt x="5561" y="783"/>
                  <a:pt x="5561" y="867"/>
                </a:cubicBezTo>
                <a:lnTo>
                  <a:pt x="5561" y="5027"/>
                </a:lnTo>
                <a:lnTo>
                  <a:pt x="0" y="5027"/>
                </a:lnTo>
              </a:path>
            </a:pathLst>
          </a:custGeom>
          <a:solidFill>
            <a:schemeClr val="accent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104" name="Freeform 8">
            <a:extLst>
              <a:ext uri="{FF2B5EF4-FFF2-40B4-BE49-F238E27FC236}">
                <a16:creationId xmlns:a16="http://schemas.microsoft.com/office/drawing/2014/main" id="{E8CFEF33-AC0E-7B49-85D9-3284E6754553}"/>
              </a:ext>
            </a:extLst>
          </p:cNvPr>
          <p:cNvSpPr>
            <a:spLocks noChangeArrowheads="1"/>
          </p:cNvSpPr>
          <p:nvPr/>
        </p:nvSpPr>
        <p:spPr bwMode="auto">
          <a:xfrm>
            <a:off x="2887114" y="2029112"/>
            <a:ext cx="2302802" cy="1146361"/>
          </a:xfrm>
          <a:custGeom>
            <a:avLst/>
            <a:gdLst>
              <a:gd name="T0" fmla="*/ 6781 w 7051"/>
              <a:gd name="T1" fmla="*/ 0 h 3508"/>
              <a:gd name="T2" fmla="*/ 1707 w 7051"/>
              <a:gd name="T3" fmla="*/ 0 h 3508"/>
              <a:gd name="T4" fmla="*/ 1707 w 7051"/>
              <a:gd name="T5" fmla="*/ 0 h 3508"/>
              <a:gd name="T6" fmla="*/ 1504 w 7051"/>
              <a:gd name="T7" fmla="*/ 132 h 3508"/>
              <a:gd name="T8" fmla="*/ 0 w 7051"/>
              <a:gd name="T9" fmla="*/ 3507 h 3508"/>
              <a:gd name="T10" fmla="*/ 5561 w 7051"/>
              <a:gd name="T11" fmla="*/ 3507 h 3508"/>
              <a:gd name="T12" fmla="*/ 6984 w 7051"/>
              <a:gd name="T13" fmla="*/ 312 h 3508"/>
              <a:gd name="T14" fmla="*/ 6984 w 7051"/>
              <a:gd name="T15" fmla="*/ 312 h 3508"/>
              <a:gd name="T16" fmla="*/ 6781 w 7051"/>
              <a:gd name="T17" fmla="*/ 0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51" h="3508">
                <a:moveTo>
                  <a:pt x="6781" y="0"/>
                </a:moveTo>
                <a:lnTo>
                  <a:pt x="1707" y="0"/>
                </a:lnTo>
                <a:lnTo>
                  <a:pt x="1707" y="0"/>
                </a:lnTo>
                <a:cubicBezTo>
                  <a:pt x="1619" y="0"/>
                  <a:pt x="1540" y="51"/>
                  <a:pt x="1504" y="132"/>
                </a:cubicBezTo>
                <a:lnTo>
                  <a:pt x="0" y="3507"/>
                </a:lnTo>
                <a:lnTo>
                  <a:pt x="5561" y="3507"/>
                </a:lnTo>
                <a:lnTo>
                  <a:pt x="6984" y="312"/>
                </a:lnTo>
                <a:lnTo>
                  <a:pt x="6984" y="312"/>
                </a:lnTo>
                <a:cubicBezTo>
                  <a:pt x="7050" y="165"/>
                  <a:pt x="6942" y="0"/>
                  <a:pt x="6781" y="0"/>
                </a:cubicBez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useBgFill="1">
        <p:nvSpPr>
          <p:cNvPr id="4105" name="Freeform 9">
            <a:extLst>
              <a:ext uri="{FF2B5EF4-FFF2-40B4-BE49-F238E27FC236}">
                <a16:creationId xmlns:a16="http://schemas.microsoft.com/office/drawing/2014/main" id="{ADF2264E-F051-B54A-9EF5-B7F1499670F8}"/>
              </a:ext>
            </a:extLst>
          </p:cNvPr>
          <p:cNvSpPr>
            <a:spLocks noChangeArrowheads="1"/>
          </p:cNvSpPr>
          <p:nvPr/>
        </p:nvSpPr>
        <p:spPr bwMode="auto">
          <a:xfrm>
            <a:off x="3585587" y="2178887"/>
            <a:ext cx="1225569" cy="139695"/>
          </a:xfrm>
          <a:custGeom>
            <a:avLst/>
            <a:gdLst>
              <a:gd name="T0" fmla="*/ 3539 w 3754"/>
              <a:gd name="T1" fmla="*/ 427 h 428"/>
              <a:gd name="T2" fmla="*/ 213 w 3754"/>
              <a:gd name="T3" fmla="*/ 427 h 428"/>
              <a:gd name="T4" fmla="*/ 213 w 3754"/>
              <a:gd name="T5" fmla="*/ 427 h 428"/>
              <a:gd name="T6" fmla="*/ 0 w 3754"/>
              <a:gd name="T7" fmla="*/ 214 h 428"/>
              <a:gd name="T8" fmla="*/ 0 w 3754"/>
              <a:gd name="T9" fmla="*/ 214 h 428"/>
              <a:gd name="T10" fmla="*/ 213 w 3754"/>
              <a:gd name="T11" fmla="*/ 0 h 428"/>
              <a:gd name="T12" fmla="*/ 3539 w 3754"/>
              <a:gd name="T13" fmla="*/ 0 h 428"/>
              <a:gd name="T14" fmla="*/ 3539 w 3754"/>
              <a:gd name="T15" fmla="*/ 0 h 428"/>
              <a:gd name="T16" fmla="*/ 3753 w 3754"/>
              <a:gd name="T17" fmla="*/ 214 h 428"/>
              <a:gd name="T18" fmla="*/ 3753 w 3754"/>
              <a:gd name="T19" fmla="*/ 214 h 428"/>
              <a:gd name="T20" fmla="*/ 3539 w 3754"/>
              <a:gd name="T21"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4" h="428">
                <a:moveTo>
                  <a:pt x="3539" y="427"/>
                </a:moveTo>
                <a:lnTo>
                  <a:pt x="213" y="427"/>
                </a:lnTo>
                <a:lnTo>
                  <a:pt x="213" y="427"/>
                </a:lnTo>
                <a:cubicBezTo>
                  <a:pt x="95" y="427"/>
                  <a:pt x="0" y="332"/>
                  <a:pt x="0" y="214"/>
                </a:cubicBezTo>
                <a:lnTo>
                  <a:pt x="0" y="214"/>
                </a:lnTo>
                <a:cubicBezTo>
                  <a:pt x="0" y="96"/>
                  <a:pt x="95" y="0"/>
                  <a:pt x="213" y="0"/>
                </a:cubicBezTo>
                <a:lnTo>
                  <a:pt x="3539" y="0"/>
                </a:lnTo>
                <a:lnTo>
                  <a:pt x="3539" y="0"/>
                </a:lnTo>
                <a:cubicBezTo>
                  <a:pt x="3657" y="0"/>
                  <a:pt x="3753" y="96"/>
                  <a:pt x="3753" y="214"/>
                </a:cubicBezTo>
                <a:lnTo>
                  <a:pt x="3753" y="214"/>
                </a:lnTo>
                <a:cubicBezTo>
                  <a:pt x="3753" y="332"/>
                  <a:pt x="3657" y="427"/>
                  <a:pt x="3539" y="427"/>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4106" name="Freeform 10">
            <a:extLst>
              <a:ext uri="{FF2B5EF4-FFF2-40B4-BE49-F238E27FC236}">
                <a16:creationId xmlns:a16="http://schemas.microsoft.com/office/drawing/2014/main" id="{3BD9E2B0-AE34-9743-8EF1-503989BC45C8}"/>
              </a:ext>
            </a:extLst>
          </p:cNvPr>
          <p:cNvSpPr>
            <a:spLocks noChangeArrowheads="1"/>
          </p:cNvSpPr>
          <p:nvPr/>
        </p:nvSpPr>
        <p:spPr bwMode="auto">
          <a:xfrm>
            <a:off x="7320359" y="1533700"/>
            <a:ext cx="1816030" cy="1641773"/>
          </a:xfrm>
          <a:custGeom>
            <a:avLst/>
            <a:gdLst>
              <a:gd name="T0" fmla="*/ 0 w 5562"/>
              <a:gd name="T1" fmla="*/ 5027 h 5028"/>
              <a:gd name="T2" fmla="*/ 0 w 5562"/>
              <a:gd name="T3" fmla="*/ 152 h 5028"/>
              <a:gd name="T4" fmla="*/ 0 w 5562"/>
              <a:gd name="T5" fmla="*/ 152 h 5028"/>
              <a:gd name="T6" fmla="*/ 152 w 5562"/>
              <a:gd name="T7" fmla="*/ 0 h 5028"/>
              <a:gd name="T8" fmla="*/ 2140 w 5562"/>
              <a:gd name="T9" fmla="*/ 0 h 5028"/>
              <a:gd name="T10" fmla="*/ 2871 w 5562"/>
              <a:gd name="T11" fmla="*/ 715 h 5028"/>
              <a:gd name="T12" fmla="*/ 5409 w 5562"/>
              <a:gd name="T13" fmla="*/ 715 h 5028"/>
              <a:gd name="T14" fmla="*/ 5409 w 5562"/>
              <a:gd name="T15" fmla="*/ 715 h 5028"/>
              <a:gd name="T16" fmla="*/ 5561 w 5562"/>
              <a:gd name="T17" fmla="*/ 867 h 5028"/>
              <a:gd name="T18" fmla="*/ 5561 w 5562"/>
              <a:gd name="T19" fmla="*/ 5027 h 5028"/>
              <a:gd name="T20" fmla="*/ 0 w 5562"/>
              <a:gd name="T21" fmla="*/ 5027 h 5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62" h="5028">
                <a:moveTo>
                  <a:pt x="0" y="5027"/>
                </a:moveTo>
                <a:lnTo>
                  <a:pt x="0" y="152"/>
                </a:lnTo>
                <a:lnTo>
                  <a:pt x="0" y="152"/>
                </a:lnTo>
                <a:cubicBezTo>
                  <a:pt x="0" y="69"/>
                  <a:pt x="68" y="0"/>
                  <a:pt x="152" y="0"/>
                </a:cubicBezTo>
                <a:lnTo>
                  <a:pt x="2140" y="0"/>
                </a:lnTo>
                <a:lnTo>
                  <a:pt x="2871" y="715"/>
                </a:lnTo>
                <a:lnTo>
                  <a:pt x="5409" y="715"/>
                </a:lnTo>
                <a:lnTo>
                  <a:pt x="5409" y="715"/>
                </a:lnTo>
                <a:cubicBezTo>
                  <a:pt x="5493" y="715"/>
                  <a:pt x="5561" y="783"/>
                  <a:pt x="5561" y="867"/>
                </a:cubicBezTo>
                <a:lnTo>
                  <a:pt x="5561" y="5027"/>
                </a:lnTo>
                <a:lnTo>
                  <a:pt x="0" y="5027"/>
                </a:lnTo>
              </a:path>
            </a:pathLst>
          </a:custGeom>
          <a:solidFill>
            <a:schemeClr val="accent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107" name="Freeform 11">
            <a:extLst>
              <a:ext uri="{FF2B5EF4-FFF2-40B4-BE49-F238E27FC236}">
                <a16:creationId xmlns:a16="http://schemas.microsoft.com/office/drawing/2014/main" id="{51C55973-9C60-074B-BA90-500695B69D53}"/>
              </a:ext>
            </a:extLst>
          </p:cNvPr>
          <p:cNvSpPr>
            <a:spLocks noChangeArrowheads="1"/>
          </p:cNvSpPr>
          <p:nvPr/>
        </p:nvSpPr>
        <p:spPr bwMode="auto">
          <a:xfrm>
            <a:off x="7320358" y="2029112"/>
            <a:ext cx="2302802" cy="1146361"/>
          </a:xfrm>
          <a:custGeom>
            <a:avLst/>
            <a:gdLst>
              <a:gd name="T0" fmla="*/ 6781 w 7051"/>
              <a:gd name="T1" fmla="*/ 0 h 3508"/>
              <a:gd name="T2" fmla="*/ 1707 w 7051"/>
              <a:gd name="T3" fmla="*/ 0 h 3508"/>
              <a:gd name="T4" fmla="*/ 1707 w 7051"/>
              <a:gd name="T5" fmla="*/ 0 h 3508"/>
              <a:gd name="T6" fmla="*/ 1504 w 7051"/>
              <a:gd name="T7" fmla="*/ 132 h 3508"/>
              <a:gd name="T8" fmla="*/ 0 w 7051"/>
              <a:gd name="T9" fmla="*/ 3507 h 3508"/>
              <a:gd name="T10" fmla="*/ 5561 w 7051"/>
              <a:gd name="T11" fmla="*/ 3507 h 3508"/>
              <a:gd name="T12" fmla="*/ 6984 w 7051"/>
              <a:gd name="T13" fmla="*/ 312 h 3508"/>
              <a:gd name="T14" fmla="*/ 6984 w 7051"/>
              <a:gd name="T15" fmla="*/ 312 h 3508"/>
              <a:gd name="T16" fmla="*/ 6781 w 7051"/>
              <a:gd name="T17" fmla="*/ 0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51" h="3508">
                <a:moveTo>
                  <a:pt x="6781" y="0"/>
                </a:moveTo>
                <a:lnTo>
                  <a:pt x="1707" y="0"/>
                </a:lnTo>
                <a:lnTo>
                  <a:pt x="1707" y="0"/>
                </a:lnTo>
                <a:cubicBezTo>
                  <a:pt x="1619" y="0"/>
                  <a:pt x="1539" y="51"/>
                  <a:pt x="1504" y="132"/>
                </a:cubicBezTo>
                <a:lnTo>
                  <a:pt x="0" y="3507"/>
                </a:lnTo>
                <a:lnTo>
                  <a:pt x="5561" y="3507"/>
                </a:lnTo>
                <a:lnTo>
                  <a:pt x="6984" y="312"/>
                </a:lnTo>
                <a:lnTo>
                  <a:pt x="6984" y="312"/>
                </a:lnTo>
                <a:cubicBezTo>
                  <a:pt x="7050" y="165"/>
                  <a:pt x="6942" y="0"/>
                  <a:pt x="6781" y="0"/>
                </a:cubicBez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useBgFill="1">
        <p:nvSpPr>
          <p:cNvPr id="4108" name="Freeform 12">
            <a:extLst>
              <a:ext uri="{FF2B5EF4-FFF2-40B4-BE49-F238E27FC236}">
                <a16:creationId xmlns:a16="http://schemas.microsoft.com/office/drawing/2014/main" id="{D7027664-40A8-8F40-9CEB-E2629919EB89}"/>
              </a:ext>
            </a:extLst>
          </p:cNvPr>
          <p:cNvSpPr>
            <a:spLocks noChangeArrowheads="1"/>
          </p:cNvSpPr>
          <p:nvPr/>
        </p:nvSpPr>
        <p:spPr bwMode="auto">
          <a:xfrm>
            <a:off x="8017392" y="2178887"/>
            <a:ext cx="1227009" cy="139695"/>
          </a:xfrm>
          <a:custGeom>
            <a:avLst/>
            <a:gdLst>
              <a:gd name="T0" fmla="*/ 3540 w 3755"/>
              <a:gd name="T1" fmla="*/ 427 h 428"/>
              <a:gd name="T2" fmla="*/ 214 w 3755"/>
              <a:gd name="T3" fmla="*/ 427 h 428"/>
              <a:gd name="T4" fmla="*/ 214 w 3755"/>
              <a:gd name="T5" fmla="*/ 427 h 428"/>
              <a:gd name="T6" fmla="*/ 0 w 3755"/>
              <a:gd name="T7" fmla="*/ 214 h 428"/>
              <a:gd name="T8" fmla="*/ 0 w 3755"/>
              <a:gd name="T9" fmla="*/ 214 h 428"/>
              <a:gd name="T10" fmla="*/ 214 w 3755"/>
              <a:gd name="T11" fmla="*/ 0 h 428"/>
              <a:gd name="T12" fmla="*/ 3540 w 3755"/>
              <a:gd name="T13" fmla="*/ 0 h 428"/>
              <a:gd name="T14" fmla="*/ 3540 w 3755"/>
              <a:gd name="T15" fmla="*/ 0 h 428"/>
              <a:gd name="T16" fmla="*/ 3754 w 3755"/>
              <a:gd name="T17" fmla="*/ 214 h 428"/>
              <a:gd name="T18" fmla="*/ 3754 w 3755"/>
              <a:gd name="T19" fmla="*/ 214 h 428"/>
              <a:gd name="T20" fmla="*/ 3540 w 3755"/>
              <a:gd name="T21" fmla="*/ 42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5" h="428">
                <a:moveTo>
                  <a:pt x="3540" y="427"/>
                </a:moveTo>
                <a:lnTo>
                  <a:pt x="214" y="427"/>
                </a:lnTo>
                <a:lnTo>
                  <a:pt x="214" y="427"/>
                </a:lnTo>
                <a:cubicBezTo>
                  <a:pt x="96" y="427"/>
                  <a:pt x="0" y="332"/>
                  <a:pt x="0" y="214"/>
                </a:cubicBezTo>
                <a:lnTo>
                  <a:pt x="0" y="214"/>
                </a:lnTo>
                <a:cubicBezTo>
                  <a:pt x="0" y="96"/>
                  <a:pt x="96" y="0"/>
                  <a:pt x="214" y="0"/>
                </a:cubicBezTo>
                <a:lnTo>
                  <a:pt x="3540" y="0"/>
                </a:lnTo>
                <a:lnTo>
                  <a:pt x="3540" y="0"/>
                </a:lnTo>
                <a:cubicBezTo>
                  <a:pt x="3658" y="0"/>
                  <a:pt x="3754" y="96"/>
                  <a:pt x="3754" y="214"/>
                </a:cubicBezTo>
                <a:lnTo>
                  <a:pt x="3754" y="214"/>
                </a:lnTo>
                <a:cubicBezTo>
                  <a:pt x="3754" y="332"/>
                  <a:pt x="3658" y="427"/>
                  <a:pt x="3540" y="427"/>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4109" name="Freeform 13">
            <a:extLst>
              <a:ext uri="{FF2B5EF4-FFF2-40B4-BE49-F238E27FC236}">
                <a16:creationId xmlns:a16="http://schemas.microsoft.com/office/drawing/2014/main" id="{CCD90B80-6945-EA4C-B839-45504A422D7C}"/>
              </a:ext>
            </a:extLst>
          </p:cNvPr>
          <p:cNvSpPr>
            <a:spLocks noChangeArrowheads="1"/>
          </p:cNvSpPr>
          <p:nvPr/>
        </p:nvSpPr>
        <p:spPr bwMode="auto">
          <a:xfrm>
            <a:off x="4922073" y="2629655"/>
            <a:ext cx="2311442" cy="829527"/>
          </a:xfrm>
          <a:custGeom>
            <a:avLst/>
            <a:gdLst>
              <a:gd name="T0" fmla="*/ 5803 w 7078"/>
              <a:gd name="T1" fmla="*/ 2540 h 2541"/>
              <a:gd name="T2" fmla="*/ 7077 w 7078"/>
              <a:gd name="T3" fmla="*/ 1270 h 2541"/>
              <a:gd name="T4" fmla="*/ 5803 w 7078"/>
              <a:gd name="T5" fmla="*/ 0 h 2541"/>
              <a:gd name="T6" fmla="*/ 5803 w 7078"/>
              <a:gd name="T7" fmla="*/ 438 h 2541"/>
              <a:gd name="T8" fmla="*/ 0 w 7078"/>
              <a:gd name="T9" fmla="*/ 438 h 2541"/>
              <a:gd name="T10" fmla="*/ 0 w 7078"/>
              <a:gd name="T11" fmla="*/ 2102 h 2541"/>
              <a:gd name="T12" fmla="*/ 5803 w 7078"/>
              <a:gd name="T13" fmla="*/ 2102 h 2541"/>
              <a:gd name="T14" fmla="*/ 5803 w 7078"/>
              <a:gd name="T15" fmla="*/ 2540 h 25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78" h="2541">
                <a:moveTo>
                  <a:pt x="5803" y="2540"/>
                </a:moveTo>
                <a:lnTo>
                  <a:pt x="7077" y="1270"/>
                </a:lnTo>
                <a:lnTo>
                  <a:pt x="5803" y="0"/>
                </a:lnTo>
                <a:lnTo>
                  <a:pt x="5803" y="438"/>
                </a:lnTo>
                <a:lnTo>
                  <a:pt x="0" y="438"/>
                </a:lnTo>
                <a:lnTo>
                  <a:pt x="0" y="2102"/>
                </a:lnTo>
                <a:lnTo>
                  <a:pt x="5803" y="2102"/>
                </a:lnTo>
                <a:lnTo>
                  <a:pt x="5803" y="2540"/>
                </a:lnTo>
              </a:path>
            </a:pathLst>
          </a:custGeom>
          <a:solidFill>
            <a:schemeClr val="bg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110" name="Freeform 14">
            <a:extLst>
              <a:ext uri="{FF2B5EF4-FFF2-40B4-BE49-F238E27FC236}">
                <a16:creationId xmlns:a16="http://schemas.microsoft.com/office/drawing/2014/main" id="{64F4DB88-D960-A448-BEB0-0A9E993CAF23}"/>
              </a:ext>
            </a:extLst>
          </p:cNvPr>
          <p:cNvSpPr>
            <a:spLocks noChangeArrowheads="1"/>
          </p:cNvSpPr>
          <p:nvPr/>
        </p:nvSpPr>
        <p:spPr bwMode="auto">
          <a:xfrm>
            <a:off x="8783552" y="3280243"/>
            <a:ext cx="829527" cy="1156442"/>
          </a:xfrm>
          <a:custGeom>
            <a:avLst/>
            <a:gdLst>
              <a:gd name="T0" fmla="*/ 0 w 2541"/>
              <a:gd name="T1" fmla="*/ 2264 h 3539"/>
              <a:gd name="T2" fmla="*/ 1270 w 2541"/>
              <a:gd name="T3" fmla="*/ 3538 h 3539"/>
              <a:gd name="T4" fmla="*/ 2540 w 2541"/>
              <a:gd name="T5" fmla="*/ 2264 h 3539"/>
              <a:gd name="T6" fmla="*/ 2103 w 2541"/>
              <a:gd name="T7" fmla="*/ 2264 h 3539"/>
              <a:gd name="T8" fmla="*/ 2103 w 2541"/>
              <a:gd name="T9" fmla="*/ 0 h 3539"/>
              <a:gd name="T10" fmla="*/ 438 w 2541"/>
              <a:gd name="T11" fmla="*/ 0 h 3539"/>
              <a:gd name="T12" fmla="*/ 438 w 2541"/>
              <a:gd name="T13" fmla="*/ 2264 h 3539"/>
              <a:gd name="T14" fmla="*/ 0 w 2541"/>
              <a:gd name="T15" fmla="*/ 2264 h 3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1" h="3539">
                <a:moveTo>
                  <a:pt x="0" y="2264"/>
                </a:moveTo>
                <a:lnTo>
                  <a:pt x="1270" y="3538"/>
                </a:lnTo>
                <a:lnTo>
                  <a:pt x="2540" y="2264"/>
                </a:lnTo>
                <a:lnTo>
                  <a:pt x="2103" y="2264"/>
                </a:lnTo>
                <a:lnTo>
                  <a:pt x="2103" y="0"/>
                </a:lnTo>
                <a:lnTo>
                  <a:pt x="438" y="0"/>
                </a:lnTo>
                <a:lnTo>
                  <a:pt x="438" y="2264"/>
                </a:lnTo>
                <a:lnTo>
                  <a:pt x="0" y="2264"/>
                </a:lnTo>
              </a:path>
            </a:pathLst>
          </a:custGeom>
          <a:solidFill>
            <a:schemeClr val="bg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4112" name="Freeform 16">
            <a:extLst>
              <a:ext uri="{FF2B5EF4-FFF2-40B4-BE49-F238E27FC236}">
                <a16:creationId xmlns:a16="http://schemas.microsoft.com/office/drawing/2014/main" id="{DD001F55-AB96-8345-BCA9-13B271B1292C}"/>
              </a:ext>
            </a:extLst>
          </p:cNvPr>
          <p:cNvSpPr>
            <a:spLocks noChangeArrowheads="1"/>
          </p:cNvSpPr>
          <p:nvPr/>
        </p:nvSpPr>
        <p:spPr bwMode="auto">
          <a:xfrm>
            <a:off x="4848624" y="5660454"/>
            <a:ext cx="2311443" cy="829527"/>
          </a:xfrm>
          <a:custGeom>
            <a:avLst/>
            <a:gdLst>
              <a:gd name="T0" fmla="*/ 1275 w 7079"/>
              <a:gd name="T1" fmla="*/ 0 h 2541"/>
              <a:gd name="T2" fmla="*/ 0 w 7079"/>
              <a:gd name="T3" fmla="*/ 1269 h 2541"/>
              <a:gd name="T4" fmla="*/ 1275 w 7079"/>
              <a:gd name="T5" fmla="*/ 2540 h 2541"/>
              <a:gd name="T6" fmla="*/ 1275 w 7079"/>
              <a:gd name="T7" fmla="*/ 2102 h 2541"/>
              <a:gd name="T8" fmla="*/ 7078 w 7079"/>
              <a:gd name="T9" fmla="*/ 2102 h 2541"/>
              <a:gd name="T10" fmla="*/ 7078 w 7079"/>
              <a:gd name="T11" fmla="*/ 437 h 2541"/>
              <a:gd name="T12" fmla="*/ 1275 w 7079"/>
              <a:gd name="T13" fmla="*/ 437 h 2541"/>
              <a:gd name="T14" fmla="*/ 1275 w 7079"/>
              <a:gd name="T15" fmla="*/ 0 h 25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79" h="2541">
                <a:moveTo>
                  <a:pt x="1275" y="0"/>
                </a:moveTo>
                <a:lnTo>
                  <a:pt x="0" y="1269"/>
                </a:lnTo>
                <a:lnTo>
                  <a:pt x="1275" y="2540"/>
                </a:lnTo>
                <a:lnTo>
                  <a:pt x="1275" y="2102"/>
                </a:lnTo>
                <a:lnTo>
                  <a:pt x="7078" y="2102"/>
                </a:lnTo>
                <a:lnTo>
                  <a:pt x="7078" y="437"/>
                </a:lnTo>
                <a:lnTo>
                  <a:pt x="1275" y="437"/>
                </a:lnTo>
                <a:lnTo>
                  <a:pt x="1275" y="0"/>
                </a:lnTo>
              </a:path>
            </a:pathLst>
          </a:custGeom>
          <a:solidFill>
            <a:schemeClr val="bg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8" name="TextBox 17">
            <a:extLst>
              <a:ext uri="{FF2B5EF4-FFF2-40B4-BE49-F238E27FC236}">
                <a16:creationId xmlns:a16="http://schemas.microsoft.com/office/drawing/2014/main" id="{0A8CC695-98E8-6845-B5CD-75FE8AA097B6}"/>
              </a:ext>
            </a:extLst>
          </p:cNvPr>
          <p:cNvSpPr txBox="1"/>
          <p:nvPr/>
        </p:nvSpPr>
        <p:spPr>
          <a:xfrm>
            <a:off x="3843761" y="306186"/>
            <a:ext cx="4504503" cy="553998"/>
          </a:xfrm>
          <a:prstGeom prst="rect">
            <a:avLst/>
          </a:prstGeom>
          <a:noFill/>
        </p:spPr>
        <p:txBody>
          <a:bodyPr wrap="none" rtlCol="0">
            <a:spAutoFit/>
          </a:bodyPr>
          <a:lstStyle/>
          <a:p>
            <a:pPr algn="ctr"/>
            <a:r>
              <a:rPr lang="en-US" sz="3000" b="1" dirty="0">
                <a:solidFill>
                  <a:schemeClr val="tx2"/>
                </a:solidFill>
                <a:latin typeface="Akzidenz-Grotesk BQ Super" pitchFamily="50" charset="0"/>
                <a:cs typeface="Poppins" pitchFamily="2" charset="77"/>
              </a:rPr>
              <a:t>PRODUCT ROADMAP</a:t>
            </a:r>
          </a:p>
        </p:txBody>
      </p:sp>
      <p:sp>
        <p:nvSpPr>
          <p:cNvPr id="19" name="TextBox 18">
            <a:extLst>
              <a:ext uri="{FF2B5EF4-FFF2-40B4-BE49-F238E27FC236}">
                <a16:creationId xmlns:a16="http://schemas.microsoft.com/office/drawing/2014/main" id="{119982F6-6722-DE4A-84C5-DE2A507B8765}"/>
              </a:ext>
            </a:extLst>
          </p:cNvPr>
          <p:cNvSpPr txBox="1"/>
          <p:nvPr/>
        </p:nvSpPr>
        <p:spPr>
          <a:xfrm>
            <a:off x="4735563" y="787593"/>
            <a:ext cx="2720874" cy="276999"/>
          </a:xfrm>
          <a:prstGeom prst="rect">
            <a:avLst/>
          </a:prstGeom>
          <a:noFill/>
        </p:spPr>
        <p:txBody>
          <a:bodyPr wrap="none" rtlCol="0">
            <a:spAutoFit/>
          </a:bodyPr>
          <a:lstStyle/>
          <a:p>
            <a:pPr algn="ctr"/>
            <a:r>
              <a:rPr lang="en-US" sz="1200" spc="150" dirty="0">
                <a:solidFill>
                  <a:schemeClr val="accent1"/>
                </a:solidFill>
                <a:latin typeface="Lato Light" panose="020F0302020204030203" pitchFamily="34" charset="0"/>
                <a:cs typeface="Poppins Light" pitchFamily="2" charset="77"/>
              </a:rPr>
              <a:t>WRITE YOUR SUBTITLE HERE</a:t>
            </a:r>
          </a:p>
        </p:txBody>
      </p:sp>
      <p:sp>
        <p:nvSpPr>
          <p:cNvPr id="25" name="TextBox 24">
            <a:extLst>
              <a:ext uri="{FF2B5EF4-FFF2-40B4-BE49-F238E27FC236}">
                <a16:creationId xmlns:a16="http://schemas.microsoft.com/office/drawing/2014/main" id="{8BC4EA27-45CB-DF40-A1AC-4C31BE54560D}"/>
              </a:ext>
            </a:extLst>
          </p:cNvPr>
          <p:cNvSpPr txBox="1"/>
          <p:nvPr/>
        </p:nvSpPr>
        <p:spPr>
          <a:xfrm>
            <a:off x="3609410" y="2479888"/>
            <a:ext cx="938078"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2020</a:t>
            </a:r>
          </a:p>
        </p:txBody>
      </p:sp>
      <p:sp>
        <p:nvSpPr>
          <p:cNvPr id="26" name="TextBox 25">
            <a:extLst>
              <a:ext uri="{FF2B5EF4-FFF2-40B4-BE49-F238E27FC236}">
                <a16:creationId xmlns:a16="http://schemas.microsoft.com/office/drawing/2014/main" id="{CF498E33-D2BA-B946-B38F-7AFD74FA2D8C}"/>
              </a:ext>
            </a:extLst>
          </p:cNvPr>
          <p:cNvSpPr txBox="1"/>
          <p:nvPr/>
        </p:nvSpPr>
        <p:spPr>
          <a:xfrm>
            <a:off x="8204337" y="2479888"/>
            <a:ext cx="853119"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2021</a:t>
            </a:r>
          </a:p>
        </p:txBody>
      </p:sp>
      <p:sp>
        <p:nvSpPr>
          <p:cNvPr id="27" name="TextBox 26">
            <a:extLst>
              <a:ext uri="{FF2B5EF4-FFF2-40B4-BE49-F238E27FC236}">
                <a16:creationId xmlns:a16="http://schemas.microsoft.com/office/drawing/2014/main" id="{6C780224-D529-C04F-BFB3-91243224DA75}"/>
              </a:ext>
            </a:extLst>
          </p:cNvPr>
          <p:cNvSpPr txBox="1"/>
          <p:nvPr/>
        </p:nvSpPr>
        <p:spPr>
          <a:xfrm>
            <a:off x="3616623" y="5487506"/>
            <a:ext cx="923651"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2023</a:t>
            </a:r>
          </a:p>
        </p:txBody>
      </p:sp>
      <p:sp>
        <p:nvSpPr>
          <p:cNvPr id="28" name="TextBox 27">
            <a:extLst>
              <a:ext uri="{FF2B5EF4-FFF2-40B4-BE49-F238E27FC236}">
                <a16:creationId xmlns:a16="http://schemas.microsoft.com/office/drawing/2014/main" id="{BEC6A960-0286-3541-BDF6-2BA719D2F03A}"/>
              </a:ext>
            </a:extLst>
          </p:cNvPr>
          <p:cNvSpPr txBox="1"/>
          <p:nvPr/>
        </p:nvSpPr>
        <p:spPr>
          <a:xfrm>
            <a:off x="8173880" y="5487506"/>
            <a:ext cx="914033"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2022</a:t>
            </a:r>
          </a:p>
        </p:txBody>
      </p:sp>
      <p:sp>
        <p:nvSpPr>
          <p:cNvPr id="29" name="TextBox 28">
            <a:extLst>
              <a:ext uri="{FF2B5EF4-FFF2-40B4-BE49-F238E27FC236}">
                <a16:creationId xmlns:a16="http://schemas.microsoft.com/office/drawing/2014/main" id="{1661F666-1BBE-C842-A3BD-8A5C8AC782C9}"/>
              </a:ext>
            </a:extLst>
          </p:cNvPr>
          <p:cNvSpPr txBox="1"/>
          <p:nvPr/>
        </p:nvSpPr>
        <p:spPr>
          <a:xfrm>
            <a:off x="9833421" y="1477551"/>
            <a:ext cx="1598515"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Milestone 02</a:t>
            </a:r>
          </a:p>
        </p:txBody>
      </p:sp>
      <p:sp>
        <p:nvSpPr>
          <p:cNvPr id="30" name="Subtitle 2">
            <a:extLst>
              <a:ext uri="{FF2B5EF4-FFF2-40B4-BE49-F238E27FC236}">
                <a16:creationId xmlns:a16="http://schemas.microsoft.com/office/drawing/2014/main" id="{41965ADC-97B1-1449-B5D3-720F21656883}"/>
              </a:ext>
            </a:extLst>
          </p:cNvPr>
          <p:cNvSpPr txBox="1">
            <a:spLocks/>
          </p:cNvSpPr>
          <p:nvPr/>
        </p:nvSpPr>
        <p:spPr>
          <a:xfrm>
            <a:off x="9833421" y="1816105"/>
            <a:ext cx="1714500" cy="94455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spcBef>
                <a:spcPts val="0"/>
              </a:spcBef>
              <a:spcAft>
                <a:spcPts val="900"/>
              </a:spcAft>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34" name="TextBox 33">
            <a:extLst>
              <a:ext uri="{FF2B5EF4-FFF2-40B4-BE49-F238E27FC236}">
                <a16:creationId xmlns:a16="http://schemas.microsoft.com/office/drawing/2014/main" id="{222A3CBC-6D00-3649-99EC-0995357C32D9}"/>
              </a:ext>
            </a:extLst>
          </p:cNvPr>
          <p:cNvSpPr txBox="1"/>
          <p:nvPr/>
        </p:nvSpPr>
        <p:spPr>
          <a:xfrm>
            <a:off x="9833421" y="4485308"/>
            <a:ext cx="1598515" cy="338554"/>
          </a:xfrm>
          <a:prstGeom prst="rect">
            <a:avLst/>
          </a:prstGeom>
          <a:noFill/>
        </p:spPr>
        <p:txBody>
          <a:bodyPr wrap="none" rtlCol="0" anchor="b" anchorCtr="0">
            <a:spAutoFit/>
          </a:bodyPr>
          <a:lstStyle/>
          <a:p>
            <a:r>
              <a:rPr lang="en-US" sz="1600" b="1" dirty="0">
                <a:solidFill>
                  <a:schemeClr val="accent1"/>
                </a:solidFill>
                <a:latin typeface="Akzidenz-Grotesk BQ Super" pitchFamily="50" charset="0"/>
                <a:ea typeface="League Spartan" charset="0"/>
                <a:cs typeface="Poppins" pitchFamily="2" charset="77"/>
              </a:rPr>
              <a:t>Milestone 03</a:t>
            </a:r>
          </a:p>
        </p:txBody>
      </p:sp>
      <p:sp>
        <p:nvSpPr>
          <p:cNvPr id="35" name="Subtitle 2">
            <a:extLst>
              <a:ext uri="{FF2B5EF4-FFF2-40B4-BE49-F238E27FC236}">
                <a16:creationId xmlns:a16="http://schemas.microsoft.com/office/drawing/2014/main" id="{02A69F15-3B38-8E4B-9C45-9C22A0ABE551}"/>
              </a:ext>
            </a:extLst>
          </p:cNvPr>
          <p:cNvSpPr txBox="1">
            <a:spLocks/>
          </p:cNvSpPr>
          <p:nvPr/>
        </p:nvSpPr>
        <p:spPr>
          <a:xfrm>
            <a:off x="9833421" y="4823862"/>
            <a:ext cx="1714500" cy="99264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40" name="TextBox 39">
            <a:extLst>
              <a:ext uri="{FF2B5EF4-FFF2-40B4-BE49-F238E27FC236}">
                <a16:creationId xmlns:a16="http://schemas.microsoft.com/office/drawing/2014/main" id="{26ED7510-9AFA-3F41-8B06-0AFF1BAF3F94}"/>
              </a:ext>
            </a:extLst>
          </p:cNvPr>
          <p:cNvSpPr txBox="1"/>
          <p:nvPr/>
        </p:nvSpPr>
        <p:spPr>
          <a:xfrm>
            <a:off x="877983" y="1477551"/>
            <a:ext cx="1598516" cy="338554"/>
          </a:xfrm>
          <a:prstGeom prst="rect">
            <a:avLst/>
          </a:prstGeom>
          <a:noFill/>
        </p:spPr>
        <p:txBody>
          <a:bodyPr wrap="none" rtlCol="0" anchor="b" anchorCtr="0">
            <a:spAutoFit/>
          </a:bodyPr>
          <a:lstStyle/>
          <a:p>
            <a:pPr algn="r"/>
            <a:r>
              <a:rPr lang="en-US" sz="1600" b="1" dirty="0">
                <a:solidFill>
                  <a:schemeClr val="accent1"/>
                </a:solidFill>
                <a:latin typeface="Akzidenz-Grotesk BQ Super" pitchFamily="50" charset="0"/>
                <a:ea typeface="League Spartan" charset="0"/>
                <a:cs typeface="Poppins" pitchFamily="2" charset="77"/>
              </a:rPr>
              <a:t>Milestone 01</a:t>
            </a:r>
          </a:p>
        </p:txBody>
      </p:sp>
      <p:sp>
        <p:nvSpPr>
          <p:cNvPr id="41" name="Subtitle 2">
            <a:extLst>
              <a:ext uri="{FF2B5EF4-FFF2-40B4-BE49-F238E27FC236}">
                <a16:creationId xmlns:a16="http://schemas.microsoft.com/office/drawing/2014/main" id="{AC9B2FDD-8AFA-194F-AD84-4379C903D3AA}"/>
              </a:ext>
            </a:extLst>
          </p:cNvPr>
          <p:cNvSpPr txBox="1">
            <a:spLocks/>
          </p:cNvSpPr>
          <p:nvPr/>
        </p:nvSpPr>
        <p:spPr>
          <a:xfrm>
            <a:off x="762000" y="1816105"/>
            <a:ext cx="1714500" cy="94455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spcBef>
                <a:spcPts val="0"/>
              </a:spcBef>
              <a:spcAft>
                <a:spcPts val="900"/>
              </a:spcAft>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3" name="TextBox 42">
            <a:extLst>
              <a:ext uri="{FF2B5EF4-FFF2-40B4-BE49-F238E27FC236}">
                <a16:creationId xmlns:a16="http://schemas.microsoft.com/office/drawing/2014/main" id="{6F4BB682-262D-1046-86A4-1A5DEAAA4457}"/>
              </a:ext>
            </a:extLst>
          </p:cNvPr>
          <p:cNvSpPr txBox="1"/>
          <p:nvPr/>
        </p:nvSpPr>
        <p:spPr>
          <a:xfrm>
            <a:off x="877984" y="4485308"/>
            <a:ext cx="1598516" cy="338554"/>
          </a:xfrm>
          <a:prstGeom prst="rect">
            <a:avLst/>
          </a:prstGeom>
          <a:noFill/>
        </p:spPr>
        <p:txBody>
          <a:bodyPr wrap="none" rtlCol="0" anchor="b" anchorCtr="0">
            <a:spAutoFit/>
          </a:bodyPr>
          <a:lstStyle/>
          <a:p>
            <a:pPr algn="r"/>
            <a:r>
              <a:rPr lang="en-US" sz="1600" b="1" dirty="0">
                <a:solidFill>
                  <a:schemeClr val="accent1"/>
                </a:solidFill>
                <a:latin typeface="Akzidenz-Grotesk BQ Super" pitchFamily="50" charset="0"/>
                <a:ea typeface="League Spartan" charset="0"/>
                <a:cs typeface="Poppins" pitchFamily="2" charset="77"/>
              </a:rPr>
              <a:t>Milestone 04</a:t>
            </a:r>
          </a:p>
        </p:txBody>
      </p:sp>
      <p:sp>
        <p:nvSpPr>
          <p:cNvPr id="44" name="Subtitle 2">
            <a:extLst>
              <a:ext uri="{FF2B5EF4-FFF2-40B4-BE49-F238E27FC236}">
                <a16:creationId xmlns:a16="http://schemas.microsoft.com/office/drawing/2014/main" id="{BA602569-B25C-484C-8E0E-FBE684E1EE12}"/>
              </a:ext>
            </a:extLst>
          </p:cNvPr>
          <p:cNvSpPr txBox="1">
            <a:spLocks/>
          </p:cNvSpPr>
          <p:nvPr/>
        </p:nvSpPr>
        <p:spPr>
          <a:xfrm>
            <a:off x="762000" y="4823862"/>
            <a:ext cx="1714500" cy="94455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spcBef>
                <a:spcPts val="0"/>
              </a:spcBef>
              <a:spcAft>
                <a:spcPts val="900"/>
              </a:spcAft>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Tree>
    <p:extLst>
      <p:ext uri="{BB962C8B-B14F-4D97-AF65-F5344CB8AC3E}">
        <p14:creationId xmlns:p14="http://schemas.microsoft.com/office/powerpoint/2010/main" val="42114660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7D4489D-A235-5845-AAB2-4634140A0A58}"/>
              </a:ext>
            </a:extLst>
          </p:cNvPr>
          <p:cNvSpPr txBox="1"/>
          <p:nvPr/>
        </p:nvSpPr>
        <p:spPr>
          <a:xfrm>
            <a:off x="2997249" y="287634"/>
            <a:ext cx="6197530" cy="600164"/>
          </a:xfrm>
          <a:prstGeom prst="rect">
            <a:avLst/>
          </a:prstGeom>
          <a:noFill/>
        </p:spPr>
        <p:txBody>
          <a:bodyPr wrap="none" rtlCol="0" anchor="t">
            <a:spAutoFit/>
          </a:bodyPr>
          <a:lstStyle/>
          <a:p>
            <a:pPr algn="ctr"/>
            <a:r>
              <a:rPr lang="en-US" sz="3300" b="1" dirty="0">
                <a:solidFill>
                  <a:schemeClr val="accent2"/>
                </a:solidFill>
                <a:latin typeface="Montserrat ExtraBold" panose="00000900000000000000" pitchFamily="50" charset="0"/>
              </a:rPr>
              <a:t>HOME OFFICE </a:t>
            </a:r>
            <a:r>
              <a:rPr lang="en-US" sz="3300" b="1" dirty="0">
                <a:solidFill>
                  <a:schemeClr val="accent1"/>
                </a:solidFill>
                <a:latin typeface="Montserrat ExtraBold" panose="00000900000000000000" pitchFamily="50" charset="0"/>
              </a:rPr>
              <a:t>ADVANTAGE</a:t>
            </a:r>
          </a:p>
        </p:txBody>
      </p:sp>
      <p:sp>
        <p:nvSpPr>
          <p:cNvPr id="13" name="TextBox 12">
            <a:extLst>
              <a:ext uri="{FF2B5EF4-FFF2-40B4-BE49-F238E27FC236}">
                <a16:creationId xmlns:a16="http://schemas.microsoft.com/office/drawing/2014/main" id="{47D977FF-31F0-7444-BC1C-64CB69134C8C}"/>
              </a:ext>
            </a:extLst>
          </p:cNvPr>
          <p:cNvSpPr txBox="1"/>
          <p:nvPr/>
        </p:nvSpPr>
        <p:spPr>
          <a:xfrm>
            <a:off x="5246248" y="861550"/>
            <a:ext cx="1699504" cy="246221"/>
          </a:xfrm>
          <a:prstGeom prst="rect">
            <a:avLst/>
          </a:prstGeom>
          <a:noFill/>
        </p:spPr>
        <p:txBody>
          <a:bodyPr wrap="none" rtlCol="0">
            <a:spAutoFit/>
          </a:bodyPr>
          <a:lstStyle/>
          <a:p>
            <a:pPr algn="ctr"/>
            <a:r>
              <a:rPr lang="en-US" sz="1000" spc="300" dirty="0">
                <a:solidFill>
                  <a:schemeClr val="bg1">
                    <a:lumMod val="65000"/>
                  </a:schemeClr>
                </a:solidFill>
                <a:latin typeface="Montserrat Medium" pitchFamily="2" charset="77"/>
              </a:rPr>
              <a:t>SUBTITLE HERE</a:t>
            </a:r>
          </a:p>
        </p:txBody>
      </p:sp>
      <p:sp>
        <p:nvSpPr>
          <p:cNvPr id="14" name="Subtitle 2">
            <a:extLst>
              <a:ext uri="{FF2B5EF4-FFF2-40B4-BE49-F238E27FC236}">
                <a16:creationId xmlns:a16="http://schemas.microsoft.com/office/drawing/2014/main" id="{99994542-043F-4048-8EB1-2A9E6B727FD9}"/>
              </a:ext>
            </a:extLst>
          </p:cNvPr>
          <p:cNvSpPr txBox="1">
            <a:spLocks/>
          </p:cNvSpPr>
          <p:nvPr/>
        </p:nvSpPr>
        <p:spPr>
          <a:xfrm>
            <a:off x="6435769" y="1313644"/>
            <a:ext cx="5392892" cy="1972720"/>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Lorem ipsum dolor sit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amet</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consectetur adipiscing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elit</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Nulla</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et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molestie</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nibh</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Duis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tortor</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diam,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mollis</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consequat</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vel,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blandit</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et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felis</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Sed vestibulum semper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sapien</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in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posuere</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Vivamus</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aliquet</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erat</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dapibus</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consequat</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Nullam</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pulvinar,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est</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eu</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suscipit</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aliquet</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nulla</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neque</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aliquet</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nulla</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bibendum</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erat</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purus</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id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turpis</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Fusce</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non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scelerisque</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orci</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viverra</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placerat</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tortor</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Sed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consequat</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urna</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sit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amet</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sollicitudin</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consequat</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Cras diam ligula,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scelerisque</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sed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finibus</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eu</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mattis</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id </a:t>
            </a:r>
            <a:r>
              <a:rPr lang="en-US" sz="14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quam</a:t>
            </a:r>
            <a:r>
              <a:rPr lang="en-US" sz="14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a:t>
            </a:r>
          </a:p>
        </p:txBody>
      </p:sp>
      <p:sp>
        <p:nvSpPr>
          <p:cNvPr id="15" name="TextBox 14">
            <a:extLst>
              <a:ext uri="{FF2B5EF4-FFF2-40B4-BE49-F238E27FC236}">
                <a16:creationId xmlns:a16="http://schemas.microsoft.com/office/drawing/2014/main" id="{E3DD26CA-4C3F-894E-98BB-D1D784BBBD67}"/>
              </a:ext>
            </a:extLst>
          </p:cNvPr>
          <p:cNvSpPr txBox="1"/>
          <p:nvPr/>
        </p:nvSpPr>
        <p:spPr>
          <a:xfrm>
            <a:off x="7272410" y="3579251"/>
            <a:ext cx="1859805" cy="600164"/>
          </a:xfrm>
          <a:prstGeom prst="rect">
            <a:avLst/>
          </a:prstGeom>
          <a:noFill/>
        </p:spPr>
        <p:txBody>
          <a:bodyPr wrap="none" rtlCol="0" anchor="ctr" anchorCtr="0">
            <a:spAutoFit/>
          </a:bodyPr>
          <a:lstStyle/>
          <a:p>
            <a:r>
              <a:rPr lang="en-US" sz="3300" b="1" dirty="0">
                <a:solidFill>
                  <a:schemeClr val="accent4"/>
                </a:solidFill>
                <a:latin typeface="Montserrat ExtraBold" panose="00000900000000000000" pitchFamily="50" charset="0"/>
                <a:ea typeface="League Spartan" charset="0"/>
                <a:cs typeface="Noto Serif" panose="02020600060500020200" pitchFamily="18" charset="0"/>
              </a:rPr>
              <a:t>235,150</a:t>
            </a:r>
          </a:p>
        </p:txBody>
      </p:sp>
      <p:sp>
        <p:nvSpPr>
          <p:cNvPr id="16" name="Subtitle 2">
            <a:extLst>
              <a:ext uri="{FF2B5EF4-FFF2-40B4-BE49-F238E27FC236}">
                <a16:creationId xmlns:a16="http://schemas.microsoft.com/office/drawing/2014/main" id="{609BF6FB-E803-014F-B868-4BB7D5FB7836}"/>
              </a:ext>
            </a:extLst>
          </p:cNvPr>
          <p:cNvSpPr txBox="1">
            <a:spLocks/>
          </p:cNvSpPr>
          <p:nvPr/>
        </p:nvSpPr>
        <p:spPr>
          <a:xfrm>
            <a:off x="7272410" y="4159744"/>
            <a:ext cx="4025375"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panose="020F0502020204030203" pitchFamily="34" charset="0"/>
                <a:ea typeface="Lato Light" panose="020F0502020204030203" pitchFamily="34" charset="0"/>
                <a:cs typeface="Poppins" panose="00000500000000000000" pitchFamily="50" charset="0"/>
              </a:rPr>
              <a:t>You can do whatever you want, go a impress your audience with an amazing presentation</a:t>
            </a:r>
          </a:p>
        </p:txBody>
      </p:sp>
      <p:sp>
        <p:nvSpPr>
          <p:cNvPr id="17" name="TextBox 16">
            <a:extLst>
              <a:ext uri="{FF2B5EF4-FFF2-40B4-BE49-F238E27FC236}">
                <a16:creationId xmlns:a16="http://schemas.microsoft.com/office/drawing/2014/main" id="{3084B8B7-76EE-1040-A793-B7040087AAF3}"/>
              </a:ext>
            </a:extLst>
          </p:cNvPr>
          <p:cNvSpPr txBox="1"/>
          <p:nvPr/>
        </p:nvSpPr>
        <p:spPr>
          <a:xfrm>
            <a:off x="7272410" y="4960673"/>
            <a:ext cx="1337226" cy="600164"/>
          </a:xfrm>
          <a:prstGeom prst="rect">
            <a:avLst/>
          </a:prstGeom>
          <a:noFill/>
        </p:spPr>
        <p:txBody>
          <a:bodyPr wrap="none" rtlCol="0" anchor="ctr" anchorCtr="0">
            <a:spAutoFit/>
          </a:bodyPr>
          <a:lstStyle/>
          <a:p>
            <a:r>
              <a:rPr lang="en-US" sz="3300" b="1" dirty="0">
                <a:solidFill>
                  <a:schemeClr val="accent4"/>
                </a:solidFill>
                <a:latin typeface="Montserrat ExtraBold" panose="00000900000000000000" pitchFamily="50" charset="0"/>
                <a:ea typeface="League Spartan" charset="0"/>
                <a:cs typeface="Noto Serif" panose="02020600060500020200" pitchFamily="18" charset="0"/>
              </a:rPr>
              <a:t>2,000</a:t>
            </a:r>
          </a:p>
        </p:txBody>
      </p:sp>
      <p:sp>
        <p:nvSpPr>
          <p:cNvPr id="18" name="Subtitle 2">
            <a:extLst>
              <a:ext uri="{FF2B5EF4-FFF2-40B4-BE49-F238E27FC236}">
                <a16:creationId xmlns:a16="http://schemas.microsoft.com/office/drawing/2014/main" id="{D84EEB5C-D961-CF40-A355-EC82AB7653B4}"/>
              </a:ext>
            </a:extLst>
          </p:cNvPr>
          <p:cNvSpPr txBox="1">
            <a:spLocks/>
          </p:cNvSpPr>
          <p:nvPr/>
        </p:nvSpPr>
        <p:spPr>
          <a:xfrm>
            <a:off x="7272410" y="5541166"/>
            <a:ext cx="4025375"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panose="020F0502020204030203" pitchFamily="34" charset="0"/>
                <a:ea typeface="Lato Light" panose="020F0502020204030203" pitchFamily="34" charset="0"/>
                <a:cs typeface="Poppins" panose="00000500000000000000" pitchFamily="50" charset="0"/>
              </a:rPr>
              <a:t>You can do whatever you want, go a impress your audience with an amazing presentation</a:t>
            </a:r>
          </a:p>
        </p:txBody>
      </p:sp>
      <p:sp>
        <p:nvSpPr>
          <p:cNvPr id="19" name="Freeform 902">
            <a:extLst>
              <a:ext uri="{FF2B5EF4-FFF2-40B4-BE49-F238E27FC236}">
                <a16:creationId xmlns:a16="http://schemas.microsoft.com/office/drawing/2014/main" id="{DBF17684-4B0F-A54C-8DD2-FF183AB0CCBE}"/>
              </a:ext>
            </a:extLst>
          </p:cNvPr>
          <p:cNvSpPr>
            <a:spLocks noChangeArrowheads="1"/>
          </p:cNvSpPr>
          <p:nvPr/>
        </p:nvSpPr>
        <p:spPr bwMode="auto">
          <a:xfrm>
            <a:off x="6454847" y="5122360"/>
            <a:ext cx="583619" cy="495006"/>
          </a:xfrm>
          <a:custGeom>
            <a:avLst/>
            <a:gdLst>
              <a:gd name="T0" fmla="*/ 183329 w 302525"/>
              <a:gd name="T1" fmla="*/ 247797 h 256814"/>
              <a:gd name="T2" fmla="*/ 113876 w 302525"/>
              <a:gd name="T3" fmla="*/ 185737 h 256814"/>
              <a:gd name="T4" fmla="*/ 187094 w 302525"/>
              <a:gd name="T5" fmla="*/ 194896 h 256814"/>
              <a:gd name="T6" fmla="*/ 113876 w 302525"/>
              <a:gd name="T7" fmla="*/ 185737 h 256814"/>
              <a:gd name="T8" fmla="*/ 191401 w 302525"/>
              <a:gd name="T9" fmla="*/ 160161 h 256814"/>
              <a:gd name="T10" fmla="*/ 109210 w 302525"/>
              <a:gd name="T11" fmla="*/ 160161 h 256814"/>
              <a:gd name="T12" fmla="*/ 187094 w 302525"/>
              <a:gd name="T13" fmla="*/ 123825 h 256814"/>
              <a:gd name="T14" fmla="*/ 113876 w 302525"/>
              <a:gd name="T15" fmla="*/ 132997 h 256814"/>
              <a:gd name="T16" fmla="*/ 220060 w 302525"/>
              <a:gd name="T17" fmla="*/ 102077 h 256814"/>
              <a:gd name="T18" fmla="*/ 263273 w 302525"/>
              <a:gd name="T19" fmla="*/ 128768 h 256814"/>
              <a:gd name="T20" fmla="*/ 220060 w 302525"/>
              <a:gd name="T21" fmla="*/ 155099 h 256814"/>
              <a:gd name="T22" fmla="*/ 258592 w 302525"/>
              <a:gd name="T23" fmla="*/ 164477 h 256814"/>
              <a:gd name="T24" fmla="*/ 258592 w 302525"/>
              <a:gd name="T25" fmla="*/ 185758 h 256814"/>
              <a:gd name="T26" fmla="*/ 220060 w 302525"/>
              <a:gd name="T27" fmla="*/ 194775 h 256814"/>
              <a:gd name="T28" fmla="*/ 263273 w 302525"/>
              <a:gd name="T29" fmla="*/ 221466 h 256814"/>
              <a:gd name="T30" fmla="*/ 220060 w 302525"/>
              <a:gd name="T31" fmla="*/ 247797 h 256814"/>
              <a:gd name="T32" fmla="*/ 220060 w 302525"/>
              <a:gd name="T33" fmla="*/ 102077 h 256814"/>
              <a:gd name="T34" fmla="*/ 82497 w 302525"/>
              <a:gd name="T35" fmla="*/ 247797 h 256814"/>
              <a:gd name="T36" fmla="*/ 39284 w 302525"/>
              <a:gd name="T37" fmla="*/ 221466 h 256814"/>
              <a:gd name="T38" fmla="*/ 82497 w 302525"/>
              <a:gd name="T39" fmla="*/ 194775 h 256814"/>
              <a:gd name="T40" fmla="*/ 43965 w 302525"/>
              <a:gd name="T41" fmla="*/ 185758 h 256814"/>
              <a:gd name="T42" fmla="*/ 43965 w 302525"/>
              <a:gd name="T43" fmla="*/ 164477 h 256814"/>
              <a:gd name="T44" fmla="*/ 82497 w 302525"/>
              <a:gd name="T45" fmla="*/ 155099 h 256814"/>
              <a:gd name="T46" fmla="*/ 39284 w 302525"/>
              <a:gd name="T47" fmla="*/ 128768 h 256814"/>
              <a:gd name="T48" fmla="*/ 82497 w 302525"/>
              <a:gd name="T49" fmla="*/ 102077 h 256814"/>
              <a:gd name="T50" fmla="*/ 187094 w 302525"/>
              <a:gd name="T51" fmla="*/ 93662 h 256814"/>
              <a:gd name="T52" fmla="*/ 113876 w 302525"/>
              <a:gd name="T53" fmla="*/ 102821 h 256814"/>
              <a:gd name="T54" fmla="*/ 220060 w 302525"/>
              <a:gd name="T55" fmla="*/ 71418 h 256814"/>
              <a:gd name="T56" fmla="*/ 290641 w 302525"/>
              <a:gd name="T57" fmla="*/ 71418 h 256814"/>
              <a:gd name="T58" fmla="*/ 21278 w 302525"/>
              <a:gd name="T59" fmla="*/ 93059 h 256814"/>
              <a:gd name="T60" fmla="*/ 11555 w 302525"/>
              <a:gd name="T61" fmla="*/ 71418 h 256814"/>
              <a:gd name="T62" fmla="*/ 191401 w 302525"/>
              <a:gd name="T63" fmla="*/ 66498 h 256814"/>
              <a:gd name="T64" fmla="*/ 109210 w 302525"/>
              <a:gd name="T65" fmla="*/ 66498 h 256814"/>
              <a:gd name="T66" fmla="*/ 91860 w 302525"/>
              <a:gd name="T67" fmla="*/ 247797 h 256814"/>
              <a:gd name="T68" fmla="*/ 114547 w 302525"/>
              <a:gd name="T69" fmla="*/ 216777 h 256814"/>
              <a:gd name="T70" fmla="*/ 192331 w 302525"/>
              <a:gd name="T71" fmla="*/ 247797 h 256814"/>
              <a:gd name="T72" fmla="*/ 91860 w 302525"/>
              <a:gd name="T73" fmla="*/ 40398 h 256814"/>
              <a:gd name="T74" fmla="*/ 212498 w 302525"/>
              <a:gd name="T75" fmla="*/ 31380 h 256814"/>
              <a:gd name="T76" fmla="*/ 73494 w 302525"/>
              <a:gd name="T77" fmla="*/ 0 h 256814"/>
              <a:gd name="T78" fmla="*/ 233384 w 302525"/>
              <a:gd name="T79" fmla="*/ 6853 h 256814"/>
              <a:gd name="T80" fmla="*/ 297844 w 302525"/>
              <a:gd name="T81" fmla="*/ 62040 h 256814"/>
              <a:gd name="T82" fmla="*/ 288481 w 302525"/>
              <a:gd name="T83" fmla="*/ 98470 h 256814"/>
              <a:gd name="T84" fmla="*/ 302525 w 302525"/>
              <a:gd name="T85" fmla="*/ 252125 h 256814"/>
              <a:gd name="T86" fmla="*/ 215378 w 302525"/>
              <a:gd name="T87" fmla="*/ 256814 h 256814"/>
              <a:gd name="T88" fmla="*/ 87179 w 302525"/>
              <a:gd name="T89" fmla="*/ 256814 h 256814"/>
              <a:gd name="T90" fmla="*/ 32 w 302525"/>
              <a:gd name="T91" fmla="*/ 252125 h 256814"/>
              <a:gd name="T92" fmla="*/ 13716 w 302525"/>
              <a:gd name="T93" fmla="*/ 98470 h 256814"/>
              <a:gd name="T94" fmla="*/ 4713 w 302525"/>
              <a:gd name="T95" fmla="*/ 62040 h 256814"/>
              <a:gd name="T96" fmla="*/ 69173 w 302525"/>
              <a:gd name="T97" fmla="*/ 6853 h 256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525" h="256814">
                <a:moveTo>
                  <a:pt x="119229" y="225795"/>
                </a:moveTo>
                <a:lnTo>
                  <a:pt x="119229" y="247797"/>
                </a:lnTo>
                <a:lnTo>
                  <a:pt x="183329" y="247797"/>
                </a:lnTo>
                <a:lnTo>
                  <a:pt x="183329" y="225795"/>
                </a:lnTo>
                <a:lnTo>
                  <a:pt x="119229" y="225795"/>
                </a:lnTo>
                <a:close/>
                <a:moveTo>
                  <a:pt x="113876" y="185737"/>
                </a:moveTo>
                <a:lnTo>
                  <a:pt x="187094" y="185737"/>
                </a:lnTo>
                <a:cubicBezTo>
                  <a:pt x="189607" y="185737"/>
                  <a:pt x="191401" y="187569"/>
                  <a:pt x="191401" y="190133"/>
                </a:cubicBezTo>
                <a:cubicBezTo>
                  <a:pt x="191401" y="193064"/>
                  <a:pt x="189607" y="194896"/>
                  <a:pt x="187094" y="194896"/>
                </a:cubicBezTo>
                <a:lnTo>
                  <a:pt x="113876" y="194896"/>
                </a:lnTo>
                <a:cubicBezTo>
                  <a:pt x="111364" y="194896"/>
                  <a:pt x="109210" y="193064"/>
                  <a:pt x="109210" y="190133"/>
                </a:cubicBezTo>
                <a:cubicBezTo>
                  <a:pt x="109210" y="187569"/>
                  <a:pt x="111364" y="185737"/>
                  <a:pt x="113876" y="185737"/>
                </a:cubicBezTo>
                <a:close/>
                <a:moveTo>
                  <a:pt x="113876" y="155575"/>
                </a:moveTo>
                <a:lnTo>
                  <a:pt x="187094" y="155575"/>
                </a:lnTo>
                <a:cubicBezTo>
                  <a:pt x="189607" y="155575"/>
                  <a:pt x="191401" y="157692"/>
                  <a:pt x="191401" y="160161"/>
                </a:cubicBezTo>
                <a:cubicBezTo>
                  <a:pt x="191401" y="162631"/>
                  <a:pt x="189607" y="164747"/>
                  <a:pt x="187094" y="164747"/>
                </a:cubicBezTo>
                <a:lnTo>
                  <a:pt x="113876" y="164747"/>
                </a:lnTo>
                <a:cubicBezTo>
                  <a:pt x="111364" y="164747"/>
                  <a:pt x="109210" y="162631"/>
                  <a:pt x="109210" y="160161"/>
                </a:cubicBezTo>
                <a:cubicBezTo>
                  <a:pt x="109210" y="157692"/>
                  <a:pt x="111364" y="155575"/>
                  <a:pt x="113876" y="155575"/>
                </a:cubicBezTo>
                <a:close/>
                <a:moveTo>
                  <a:pt x="113876" y="123825"/>
                </a:moveTo>
                <a:lnTo>
                  <a:pt x="187094" y="123825"/>
                </a:lnTo>
                <a:cubicBezTo>
                  <a:pt x="189607" y="123825"/>
                  <a:pt x="191401" y="125942"/>
                  <a:pt x="191401" y="128411"/>
                </a:cubicBezTo>
                <a:cubicBezTo>
                  <a:pt x="191401" y="130881"/>
                  <a:pt x="189607" y="132997"/>
                  <a:pt x="187094" y="132997"/>
                </a:cubicBezTo>
                <a:lnTo>
                  <a:pt x="113876" y="132997"/>
                </a:lnTo>
                <a:cubicBezTo>
                  <a:pt x="111364" y="132997"/>
                  <a:pt x="109210" y="130881"/>
                  <a:pt x="109210" y="128411"/>
                </a:cubicBezTo>
                <a:cubicBezTo>
                  <a:pt x="109210" y="125942"/>
                  <a:pt x="111364" y="123825"/>
                  <a:pt x="113876" y="123825"/>
                </a:cubicBezTo>
                <a:close/>
                <a:moveTo>
                  <a:pt x="220060" y="102077"/>
                </a:moveTo>
                <a:lnTo>
                  <a:pt x="220060" y="124079"/>
                </a:lnTo>
                <a:lnTo>
                  <a:pt x="258592" y="124079"/>
                </a:lnTo>
                <a:cubicBezTo>
                  <a:pt x="261112" y="124079"/>
                  <a:pt x="263273" y="126243"/>
                  <a:pt x="263273" y="128768"/>
                </a:cubicBezTo>
                <a:cubicBezTo>
                  <a:pt x="263273" y="131293"/>
                  <a:pt x="261112" y="133457"/>
                  <a:pt x="258592" y="133457"/>
                </a:cubicBezTo>
                <a:lnTo>
                  <a:pt x="220060" y="133457"/>
                </a:lnTo>
                <a:lnTo>
                  <a:pt x="220060" y="155099"/>
                </a:lnTo>
                <a:lnTo>
                  <a:pt x="258592" y="155099"/>
                </a:lnTo>
                <a:cubicBezTo>
                  <a:pt x="261112" y="155099"/>
                  <a:pt x="263273" y="157263"/>
                  <a:pt x="263273" y="159788"/>
                </a:cubicBezTo>
                <a:cubicBezTo>
                  <a:pt x="263273" y="162313"/>
                  <a:pt x="261112" y="164477"/>
                  <a:pt x="258592" y="164477"/>
                </a:cubicBezTo>
                <a:lnTo>
                  <a:pt x="220060" y="164477"/>
                </a:lnTo>
                <a:lnTo>
                  <a:pt x="220060" y="185758"/>
                </a:lnTo>
                <a:lnTo>
                  <a:pt x="258592" y="185758"/>
                </a:lnTo>
                <a:cubicBezTo>
                  <a:pt x="261112" y="185758"/>
                  <a:pt x="263273" y="187561"/>
                  <a:pt x="263273" y="190086"/>
                </a:cubicBezTo>
                <a:cubicBezTo>
                  <a:pt x="263273" y="192972"/>
                  <a:pt x="261112" y="194775"/>
                  <a:pt x="258592" y="194775"/>
                </a:cubicBezTo>
                <a:lnTo>
                  <a:pt x="220060" y="194775"/>
                </a:lnTo>
                <a:lnTo>
                  <a:pt x="220060" y="216777"/>
                </a:lnTo>
                <a:lnTo>
                  <a:pt x="258592" y="216777"/>
                </a:lnTo>
                <a:cubicBezTo>
                  <a:pt x="261112" y="216777"/>
                  <a:pt x="263273" y="218942"/>
                  <a:pt x="263273" y="221466"/>
                </a:cubicBezTo>
                <a:cubicBezTo>
                  <a:pt x="263273" y="223631"/>
                  <a:pt x="261112" y="225795"/>
                  <a:pt x="258592" y="225795"/>
                </a:cubicBezTo>
                <a:lnTo>
                  <a:pt x="220060" y="225795"/>
                </a:lnTo>
                <a:lnTo>
                  <a:pt x="220060" y="247797"/>
                </a:lnTo>
                <a:lnTo>
                  <a:pt x="279478" y="247797"/>
                </a:lnTo>
                <a:lnTo>
                  <a:pt x="279478" y="102077"/>
                </a:lnTo>
                <a:lnTo>
                  <a:pt x="220060" y="102077"/>
                </a:lnTo>
                <a:close/>
                <a:moveTo>
                  <a:pt x="23079" y="102077"/>
                </a:moveTo>
                <a:lnTo>
                  <a:pt x="23079" y="247797"/>
                </a:lnTo>
                <a:lnTo>
                  <a:pt x="82497" y="247797"/>
                </a:lnTo>
                <a:lnTo>
                  <a:pt x="82497" y="225795"/>
                </a:lnTo>
                <a:lnTo>
                  <a:pt x="43965" y="225795"/>
                </a:lnTo>
                <a:cubicBezTo>
                  <a:pt x="41445" y="225795"/>
                  <a:pt x="39284" y="223631"/>
                  <a:pt x="39284" y="221466"/>
                </a:cubicBezTo>
                <a:cubicBezTo>
                  <a:pt x="39284" y="218942"/>
                  <a:pt x="41445" y="216777"/>
                  <a:pt x="43965" y="216777"/>
                </a:cubicBezTo>
                <a:lnTo>
                  <a:pt x="82497" y="216777"/>
                </a:lnTo>
                <a:lnTo>
                  <a:pt x="82497" y="194775"/>
                </a:lnTo>
                <a:lnTo>
                  <a:pt x="43965" y="194775"/>
                </a:lnTo>
                <a:cubicBezTo>
                  <a:pt x="41445" y="194775"/>
                  <a:pt x="39284" y="192972"/>
                  <a:pt x="39284" y="190086"/>
                </a:cubicBezTo>
                <a:cubicBezTo>
                  <a:pt x="39284" y="187561"/>
                  <a:pt x="41445" y="185758"/>
                  <a:pt x="43965" y="185758"/>
                </a:cubicBezTo>
                <a:lnTo>
                  <a:pt x="82497" y="185758"/>
                </a:lnTo>
                <a:lnTo>
                  <a:pt x="82497" y="164477"/>
                </a:lnTo>
                <a:lnTo>
                  <a:pt x="43965" y="164477"/>
                </a:lnTo>
                <a:cubicBezTo>
                  <a:pt x="41445" y="164477"/>
                  <a:pt x="39284" y="162313"/>
                  <a:pt x="39284" y="159788"/>
                </a:cubicBezTo>
                <a:cubicBezTo>
                  <a:pt x="39284" y="157263"/>
                  <a:pt x="41445" y="155099"/>
                  <a:pt x="43965" y="155099"/>
                </a:cubicBezTo>
                <a:lnTo>
                  <a:pt x="82497" y="155099"/>
                </a:lnTo>
                <a:lnTo>
                  <a:pt x="82497" y="133457"/>
                </a:lnTo>
                <a:lnTo>
                  <a:pt x="43965" y="133457"/>
                </a:lnTo>
                <a:cubicBezTo>
                  <a:pt x="41445" y="133457"/>
                  <a:pt x="39284" y="131293"/>
                  <a:pt x="39284" y="128768"/>
                </a:cubicBezTo>
                <a:cubicBezTo>
                  <a:pt x="39284" y="126243"/>
                  <a:pt x="41445" y="124079"/>
                  <a:pt x="43965" y="124079"/>
                </a:cubicBezTo>
                <a:lnTo>
                  <a:pt x="82497" y="124079"/>
                </a:lnTo>
                <a:lnTo>
                  <a:pt x="82497" y="102077"/>
                </a:lnTo>
                <a:lnTo>
                  <a:pt x="23079" y="102077"/>
                </a:lnTo>
                <a:close/>
                <a:moveTo>
                  <a:pt x="113876" y="93662"/>
                </a:moveTo>
                <a:lnTo>
                  <a:pt x="187094" y="93662"/>
                </a:lnTo>
                <a:cubicBezTo>
                  <a:pt x="189607" y="93662"/>
                  <a:pt x="191401" y="95860"/>
                  <a:pt x="191401" y="98425"/>
                </a:cubicBezTo>
                <a:cubicBezTo>
                  <a:pt x="191401" y="100989"/>
                  <a:pt x="189607" y="102821"/>
                  <a:pt x="187094" y="102821"/>
                </a:cubicBezTo>
                <a:lnTo>
                  <a:pt x="113876" y="102821"/>
                </a:lnTo>
                <a:cubicBezTo>
                  <a:pt x="111364" y="102821"/>
                  <a:pt x="109210" y="100989"/>
                  <a:pt x="109210" y="98425"/>
                </a:cubicBezTo>
                <a:cubicBezTo>
                  <a:pt x="109210" y="95860"/>
                  <a:pt x="111364" y="93662"/>
                  <a:pt x="113876" y="93662"/>
                </a:cubicBezTo>
                <a:close/>
                <a:moveTo>
                  <a:pt x="220060" y="71418"/>
                </a:moveTo>
                <a:lnTo>
                  <a:pt x="220060" y="93059"/>
                </a:lnTo>
                <a:lnTo>
                  <a:pt x="280918" y="93059"/>
                </a:lnTo>
                <a:lnTo>
                  <a:pt x="290641" y="71418"/>
                </a:lnTo>
                <a:lnTo>
                  <a:pt x="220060" y="71418"/>
                </a:lnTo>
                <a:close/>
                <a:moveTo>
                  <a:pt x="11555" y="71418"/>
                </a:moveTo>
                <a:lnTo>
                  <a:pt x="21278" y="93059"/>
                </a:lnTo>
                <a:lnTo>
                  <a:pt x="82497" y="93059"/>
                </a:lnTo>
                <a:lnTo>
                  <a:pt x="82497" y="71418"/>
                </a:lnTo>
                <a:lnTo>
                  <a:pt x="11555" y="71418"/>
                </a:lnTo>
                <a:close/>
                <a:moveTo>
                  <a:pt x="113876" y="61912"/>
                </a:moveTo>
                <a:lnTo>
                  <a:pt x="187094" y="61912"/>
                </a:lnTo>
                <a:cubicBezTo>
                  <a:pt x="189607" y="61912"/>
                  <a:pt x="191401" y="64029"/>
                  <a:pt x="191401" y="66498"/>
                </a:cubicBezTo>
                <a:cubicBezTo>
                  <a:pt x="191401" y="68968"/>
                  <a:pt x="189607" y="71084"/>
                  <a:pt x="187094" y="71084"/>
                </a:cubicBezTo>
                <a:lnTo>
                  <a:pt x="113876" y="71084"/>
                </a:lnTo>
                <a:cubicBezTo>
                  <a:pt x="111364" y="71084"/>
                  <a:pt x="109210" y="68968"/>
                  <a:pt x="109210" y="66498"/>
                </a:cubicBezTo>
                <a:cubicBezTo>
                  <a:pt x="109210" y="64029"/>
                  <a:pt x="111364" y="61912"/>
                  <a:pt x="113876" y="61912"/>
                </a:cubicBezTo>
                <a:close/>
                <a:moveTo>
                  <a:pt x="91860" y="40398"/>
                </a:moveTo>
                <a:lnTo>
                  <a:pt x="91860" y="247797"/>
                </a:lnTo>
                <a:lnTo>
                  <a:pt x="109866" y="247797"/>
                </a:lnTo>
                <a:lnTo>
                  <a:pt x="109866" y="221466"/>
                </a:lnTo>
                <a:cubicBezTo>
                  <a:pt x="109866" y="218942"/>
                  <a:pt x="112027" y="216777"/>
                  <a:pt x="114547" y="216777"/>
                </a:cubicBezTo>
                <a:lnTo>
                  <a:pt x="188010" y="216777"/>
                </a:lnTo>
                <a:cubicBezTo>
                  <a:pt x="190531" y="216777"/>
                  <a:pt x="192331" y="218942"/>
                  <a:pt x="192331" y="221466"/>
                </a:cubicBezTo>
                <a:lnTo>
                  <a:pt x="192331" y="247797"/>
                </a:lnTo>
                <a:lnTo>
                  <a:pt x="210697" y="247797"/>
                </a:lnTo>
                <a:lnTo>
                  <a:pt x="210697" y="40398"/>
                </a:lnTo>
                <a:lnTo>
                  <a:pt x="91860" y="40398"/>
                </a:lnTo>
                <a:close/>
                <a:moveTo>
                  <a:pt x="80336" y="9378"/>
                </a:moveTo>
                <a:lnTo>
                  <a:pt x="90059" y="31380"/>
                </a:lnTo>
                <a:lnTo>
                  <a:pt x="212498" y="31380"/>
                </a:lnTo>
                <a:lnTo>
                  <a:pt x="222221" y="9378"/>
                </a:lnTo>
                <a:lnTo>
                  <a:pt x="80336" y="9378"/>
                </a:lnTo>
                <a:close/>
                <a:moveTo>
                  <a:pt x="73494" y="0"/>
                </a:moveTo>
                <a:lnTo>
                  <a:pt x="229423" y="0"/>
                </a:lnTo>
                <a:cubicBezTo>
                  <a:pt x="230863" y="0"/>
                  <a:pt x="232304" y="1082"/>
                  <a:pt x="233024" y="2164"/>
                </a:cubicBezTo>
                <a:cubicBezTo>
                  <a:pt x="233744" y="3607"/>
                  <a:pt x="233744" y="5050"/>
                  <a:pt x="233384" y="6853"/>
                </a:cubicBezTo>
                <a:lnTo>
                  <a:pt x="220060" y="36791"/>
                </a:lnTo>
                <a:lnTo>
                  <a:pt x="220060" y="62040"/>
                </a:lnTo>
                <a:lnTo>
                  <a:pt x="297844" y="62040"/>
                </a:lnTo>
                <a:cubicBezTo>
                  <a:pt x="299284" y="62040"/>
                  <a:pt x="301085" y="62761"/>
                  <a:pt x="301805" y="64204"/>
                </a:cubicBezTo>
                <a:cubicBezTo>
                  <a:pt x="302525" y="65646"/>
                  <a:pt x="302525" y="67089"/>
                  <a:pt x="302165" y="68532"/>
                </a:cubicBezTo>
                <a:lnTo>
                  <a:pt x="288481" y="98470"/>
                </a:lnTo>
                <a:lnTo>
                  <a:pt x="288481" y="247797"/>
                </a:lnTo>
                <a:lnTo>
                  <a:pt x="297844" y="247797"/>
                </a:lnTo>
                <a:cubicBezTo>
                  <a:pt x="300364" y="247797"/>
                  <a:pt x="302525" y="249601"/>
                  <a:pt x="302525" y="252125"/>
                </a:cubicBezTo>
                <a:cubicBezTo>
                  <a:pt x="302525" y="255011"/>
                  <a:pt x="300364" y="256814"/>
                  <a:pt x="297844" y="256814"/>
                </a:cubicBezTo>
                <a:lnTo>
                  <a:pt x="284159" y="256814"/>
                </a:lnTo>
                <a:lnTo>
                  <a:pt x="215378" y="256814"/>
                </a:lnTo>
                <a:lnTo>
                  <a:pt x="188010" y="256814"/>
                </a:lnTo>
                <a:lnTo>
                  <a:pt x="114547" y="256814"/>
                </a:lnTo>
                <a:lnTo>
                  <a:pt x="87179" y="256814"/>
                </a:lnTo>
                <a:lnTo>
                  <a:pt x="18397" y="256814"/>
                </a:lnTo>
                <a:lnTo>
                  <a:pt x="4713" y="256814"/>
                </a:lnTo>
                <a:cubicBezTo>
                  <a:pt x="2193" y="256814"/>
                  <a:pt x="32" y="255011"/>
                  <a:pt x="32" y="252125"/>
                </a:cubicBezTo>
                <a:cubicBezTo>
                  <a:pt x="32" y="249601"/>
                  <a:pt x="2193" y="247797"/>
                  <a:pt x="4713" y="247797"/>
                </a:cubicBezTo>
                <a:lnTo>
                  <a:pt x="13716" y="247797"/>
                </a:lnTo>
                <a:lnTo>
                  <a:pt x="13716" y="98470"/>
                </a:lnTo>
                <a:lnTo>
                  <a:pt x="392" y="68532"/>
                </a:lnTo>
                <a:cubicBezTo>
                  <a:pt x="-328" y="67089"/>
                  <a:pt x="32" y="65646"/>
                  <a:pt x="752" y="64204"/>
                </a:cubicBezTo>
                <a:cubicBezTo>
                  <a:pt x="1832" y="62761"/>
                  <a:pt x="3273" y="62040"/>
                  <a:pt x="4713" y="62040"/>
                </a:cubicBezTo>
                <a:lnTo>
                  <a:pt x="82497" y="62040"/>
                </a:lnTo>
                <a:lnTo>
                  <a:pt x="82497" y="36791"/>
                </a:lnTo>
                <a:lnTo>
                  <a:pt x="69173" y="6853"/>
                </a:lnTo>
                <a:cubicBezTo>
                  <a:pt x="68453" y="5050"/>
                  <a:pt x="68813" y="3607"/>
                  <a:pt x="69533" y="2164"/>
                </a:cubicBezTo>
                <a:cubicBezTo>
                  <a:pt x="70253" y="1082"/>
                  <a:pt x="72054" y="0"/>
                  <a:pt x="73494" y="0"/>
                </a:cubicBezTo>
                <a:close/>
              </a:path>
            </a:pathLst>
          </a:custGeom>
          <a:solidFill>
            <a:schemeClr val="accent3"/>
          </a:solidFill>
          <a:ln>
            <a:noFill/>
          </a:ln>
          <a:effectLst/>
        </p:spPr>
        <p:txBody>
          <a:bodyPr anchor="ctr"/>
          <a:lstStyle/>
          <a:p>
            <a:endParaRPr lang="en-US" sz="900" dirty="0">
              <a:latin typeface="Montserrat Light" pitchFamily="2" charset="77"/>
            </a:endParaRPr>
          </a:p>
        </p:txBody>
      </p:sp>
      <p:sp>
        <p:nvSpPr>
          <p:cNvPr id="20" name="Freeform 829">
            <a:extLst>
              <a:ext uri="{FF2B5EF4-FFF2-40B4-BE49-F238E27FC236}">
                <a16:creationId xmlns:a16="http://schemas.microsoft.com/office/drawing/2014/main" id="{54069DCA-4023-804E-A401-EE5EDCF9CC28}"/>
              </a:ext>
            </a:extLst>
          </p:cNvPr>
          <p:cNvSpPr>
            <a:spLocks noChangeArrowheads="1"/>
          </p:cNvSpPr>
          <p:nvPr/>
        </p:nvSpPr>
        <p:spPr bwMode="auto">
          <a:xfrm>
            <a:off x="6454847" y="3735630"/>
            <a:ext cx="583619" cy="580562"/>
          </a:xfrm>
          <a:custGeom>
            <a:avLst/>
            <a:gdLst>
              <a:gd name="T0" fmla="*/ 59274716 w 841"/>
              <a:gd name="T1" fmla="*/ 25916410 h 840"/>
              <a:gd name="T2" fmla="*/ 59924407 w 841"/>
              <a:gd name="T3" fmla="*/ 19727352 h 840"/>
              <a:gd name="T4" fmla="*/ 60964561 w 841"/>
              <a:gd name="T5" fmla="*/ 19211717 h 840"/>
              <a:gd name="T6" fmla="*/ 61484458 w 841"/>
              <a:gd name="T7" fmla="*/ 18308997 h 840"/>
              <a:gd name="T8" fmla="*/ 75392957 w 841"/>
              <a:gd name="T9" fmla="*/ 15214468 h 840"/>
              <a:gd name="T10" fmla="*/ 88131869 w 841"/>
              <a:gd name="T11" fmla="*/ 18308997 h 840"/>
              <a:gd name="T12" fmla="*/ 88781920 w 841"/>
              <a:gd name="T13" fmla="*/ 19469535 h 840"/>
              <a:gd name="T14" fmla="*/ 89691920 w 841"/>
              <a:gd name="T15" fmla="*/ 19727352 h 840"/>
              <a:gd name="T16" fmla="*/ 89301817 w 841"/>
              <a:gd name="T17" fmla="*/ 27076589 h 840"/>
              <a:gd name="T18" fmla="*/ 65384044 w 841"/>
              <a:gd name="T19" fmla="*/ 46288306 h 840"/>
              <a:gd name="T20" fmla="*/ 81632439 w 841"/>
              <a:gd name="T21" fmla="*/ 42291057 h 840"/>
              <a:gd name="T22" fmla="*/ 80332697 w 841"/>
              <a:gd name="T23" fmla="*/ 71688722 h 840"/>
              <a:gd name="T24" fmla="*/ 63564045 w 841"/>
              <a:gd name="T25" fmla="*/ 81101217 h 840"/>
              <a:gd name="T26" fmla="*/ 57194769 w 841"/>
              <a:gd name="T27" fmla="*/ 71688722 h 840"/>
              <a:gd name="T28" fmla="*/ 68763733 w 841"/>
              <a:gd name="T29" fmla="*/ 55571534 h 840"/>
              <a:gd name="T30" fmla="*/ 68763733 w 841"/>
              <a:gd name="T31" fmla="*/ 93994609 h 840"/>
              <a:gd name="T32" fmla="*/ 68763733 w 841"/>
              <a:gd name="T33" fmla="*/ 86129737 h 840"/>
              <a:gd name="T34" fmla="*/ 74743266 w 841"/>
              <a:gd name="T35" fmla="*/ 3223438 h 840"/>
              <a:gd name="T36" fmla="*/ 74743266 w 841"/>
              <a:gd name="T37" fmla="*/ 3223438 h 840"/>
              <a:gd name="T38" fmla="*/ 36006634 w 841"/>
              <a:gd name="T39" fmla="*/ 53121908 h 840"/>
              <a:gd name="T40" fmla="*/ 23137928 w 841"/>
              <a:gd name="T41" fmla="*/ 37778531 h 840"/>
              <a:gd name="T42" fmla="*/ 21057981 w 841"/>
              <a:gd name="T43" fmla="*/ 33652373 h 840"/>
              <a:gd name="T44" fmla="*/ 27167668 w 841"/>
              <a:gd name="T45" fmla="*/ 25658233 h 840"/>
              <a:gd name="T46" fmla="*/ 44845960 w 841"/>
              <a:gd name="T47" fmla="*/ 25658233 h 840"/>
              <a:gd name="T48" fmla="*/ 49655545 w 841"/>
              <a:gd name="T49" fmla="*/ 31460565 h 840"/>
              <a:gd name="T50" fmla="*/ 49785339 w 841"/>
              <a:gd name="T51" fmla="*/ 36617993 h 840"/>
              <a:gd name="T52" fmla="*/ 29637358 w 841"/>
              <a:gd name="T53" fmla="*/ 47706662 h 840"/>
              <a:gd name="T54" fmla="*/ 90731713 w 841"/>
              <a:gd name="T55" fmla="*/ 44998859 h 840"/>
              <a:gd name="T56" fmla="*/ 92421558 w 841"/>
              <a:gd name="T57" fmla="*/ 28494945 h 840"/>
              <a:gd name="T58" fmla="*/ 74743266 w 841"/>
              <a:gd name="T59" fmla="*/ 0 h 840"/>
              <a:gd name="T60" fmla="*/ 57324923 w 841"/>
              <a:gd name="T61" fmla="*/ 28623853 h 840"/>
              <a:gd name="T62" fmla="*/ 58754459 w 841"/>
              <a:gd name="T63" fmla="*/ 45127768 h 840"/>
              <a:gd name="T64" fmla="*/ 56284769 w 841"/>
              <a:gd name="T65" fmla="*/ 49253926 h 840"/>
              <a:gd name="T66" fmla="*/ 65253889 w 841"/>
              <a:gd name="T67" fmla="*/ 52606273 h 840"/>
              <a:gd name="T68" fmla="*/ 48355443 w 841"/>
              <a:gd name="T69" fmla="*/ 53895360 h 840"/>
              <a:gd name="T70" fmla="*/ 52255390 w 841"/>
              <a:gd name="T71" fmla="*/ 39196887 h 840"/>
              <a:gd name="T72" fmla="*/ 46925547 w 841"/>
              <a:gd name="T73" fmla="*/ 22950790 h 840"/>
              <a:gd name="T74" fmla="*/ 21188135 w 841"/>
              <a:gd name="T75" fmla="*/ 28366036 h 840"/>
              <a:gd name="T76" fmla="*/ 20147981 w 841"/>
              <a:gd name="T77" fmla="*/ 39325796 h 840"/>
              <a:gd name="T78" fmla="*/ 19368136 w 841"/>
              <a:gd name="T79" fmla="*/ 54926990 h 840"/>
              <a:gd name="T80" fmla="*/ 50305236 w 841"/>
              <a:gd name="T81" fmla="*/ 14956650 h 840"/>
              <a:gd name="T82" fmla="*/ 36006634 w 841"/>
              <a:gd name="T83" fmla="*/ 7091419 h 840"/>
              <a:gd name="T84" fmla="*/ 0 w 841"/>
              <a:gd name="T85" fmla="*/ 71044178 h 840"/>
              <a:gd name="T86" fmla="*/ 3379689 w 841"/>
              <a:gd name="T87" fmla="*/ 71044178 h 840"/>
              <a:gd name="T88" fmla="*/ 23137928 w 841"/>
              <a:gd name="T89" fmla="*/ 57505883 h 840"/>
              <a:gd name="T90" fmla="*/ 51995081 w 841"/>
              <a:gd name="T91" fmla="*/ 58021519 h 840"/>
              <a:gd name="T92" fmla="*/ 53165029 w 841"/>
              <a:gd name="T93" fmla="*/ 69496914 h 840"/>
              <a:gd name="T94" fmla="*/ 59274716 w 841"/>
              <a:gd name="T95" fmla="*/ 86000828 h 840"/>
              <a:gd name="T96" fmla="*/ 41596064 w 841"/>
              <a:gd name="T97" fmla="*/ 99281305 h 840"/>
              <a:gd name="T98" fmla="*/ 44845960 w 841"/>
              <a:gd name="T99" fmla="*/ 99281305 h 840"/>
              <a:gd name="T100" fmla="*/ 58754459 w 841"/>
              <a:gd name="T101" fmla="*/ 89482083 h 840"/>
              <a:gd name="T102" fmla="*/ 80592645 w 841"/>
              <a:gd name="T103" fmla="*/ 89868810 h 840"/>
              <a:gd name="T104" fmla="*/ 92811661 w 841"/>
              <a:gd name="T105" fmla="*/ 106501633 h 840"/>
              <a:gd name="T106" fmla="*/ 90471765 w 841"/>
              <a:gd name="T107" fmla="*/ 89997718 h 840"/>
              <a:gd name="T108" fmla="*/ 76693059 w 841"/>
              <a:gd name="T109" fmla="*/ 83035208 h 840"/>
              <a:gd name="T110" fmla="*/ 81632439 w 841"/>
              <a:gd name="T111" fmla="*/ 64984029 h 840"/>
              <a:gd name="T112" fmla="*/ 93201403 w 841"/>
              <a:gd name="T113" fmla="*/ 49124658 h 840"/>
              <a:gd name="T114" fmla="*/ 107500005 w 841"/>
              <a:gd name="T115" fmla="*/ 108177806 h 8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41" h="840">
                <a:moveTo>
                  <a:pt x="632" y="297"/>
                </a:moveTo>
                <a:lnTo>
                  <a:pt x="632" y="297"/>
                </a:lnTo>
                <a:cubicBezTo>
                  <a:pt x="597" y="322"/>
                  <a:pt x="553" y="322"/>
                  <a:pt x="519" y="297"/>
                </a:cubicBezTo>
                <a:cubicBezTo>
                  <a:pt x="493" y="278"/>
                  <a:pt x="473" y="247"/>
                  <a:pt x="464" y="210"/>
                </a:cubicBezTo>
                <a:cubicBezTo>
                  <a:pt x="462" y="206"/>
                  <a:pt x="460" y="203"/>
                  <a:pt x="456" y="201"/>
                </a:cubicBezTo>
                <a:cubicBezTo>
                  <a:pt x="456" y="201"/>
                  <a:pt x="455" y="200"/>
                  <a:pt x="454" y="200"/>
                </a:cubicBezTo>
                <a:cubicBezTo>
                  <a:pt x="452" y="199"/>
                  <a:pt x="443" y="193"/>
                  <a:pt x="444" y="174"/>
                </a:cubicBezTo>
                <a:cubicBezTo>
                  <a:pt x="445" y="156"/>
                  <a:pt x="457" y="153"/>
                  <a:pt x="461" y="153"/>
                </a:cubicBezTo>
                <a:cubicBezTo>
                  <a:pt x="462" y="153"/>
                  <a:pt x="462" y="153"/>
                  <a:pt x="463" y="152"/>
                </a:cubicBezTo>
                <a:cubicBezTo>
                  <a:pt x="464" y="152"/>
                  <a:pt x="465" y="152"/>
                  <a:pt x="465" y="152"/>
                </a:cubicBezTo>
                <a:cubicBezTo>
                  <a:pt x="466" y="152"/>
                  <a:pt x="467" y="151"/>
                  <a:pt x="468" y="151"/>
                </a:cubicBezTo>
                <a:cubicBezTo>
                  <a:pt x="468" y="150"/>
                  <a:pt x="469" y="149"/>
                  <a:pt x="469" y="149"/>
                </a:cubicBezTo>
                <a:cubicBezTo>
                  <a:pt x="470" y="148"/>
                  <a:pt x="471" y="147"/>
                  <a:pt x="471" y="147"/>
                </a:cubicBezTo>
                <a:cubicBezTo>
                  <a:pt x="471" y="146"/>
                  <a:pt x="472" y="146"/>
                  <a:pt x="472" y="145"/>
                </a:cubicBezTo>
                <a:cubicBezTo>
                  <a:pt x="472" y="144"/>
                  <a:pt x="472" y="143"/>
                  <a:pt x="473" y="142"/>
                </a:cubicBezTo>
                <a:cubicBezTo>
                  <a:pt x="473" y="142"/>
                  <a:pt x="473" y="141"/>
                  <a:pt x="473" y="140"/>
                </a:cubicBezTo>
                <a:cubicBezTo>
                  <a:pt x="473" y="135"/>
                  <a:pt x="473" y="129"/>
                  <a:pt x="473" y="124"/>
                </a:cubicBezTo>
                <a:cubicBezTo>
                  <a:pt x="486" y="127"/>
                  <a:pt x="502" y="129"/>
                  <a:pt x="518" y="129"/>
                </a:cubicBezTo>
                <a:cubicBezTo>
                  <a:pt x="542" y="129"/>
                  <a:pt x="565" y="125"/>
                  <a:pt x="580" y="118"/>
                </a:cubicBezTo>
                <a:cubicBezTo>
                  <a:pt x="603" y="108"/>
                  <a:pt x="651" y="107"/>
                  <a:pt x="677" y="115"/>
                </a:cubicBezTo>
                <a:cubicBezTo>
                  <a:pt x="677" y="123"/>
                  <a:pt x="677" y="132"/>
                  <a:pt x="677" y="140"/>
                </a:cubicBezTo>
                <a:cubicBezTo>
                  <a:pt x="677" y="141"/>
                  <a:pt x="678" y="142"/>
                  <a:pt x="678" y="142"/>
                </a:cubicBezTo>
                <a:cubicBezTo>
                  <a:pt x="678" y="143"/>
                  <a:pt x="678" y="144"/>
                  <a:pt x="678" y="145"/>
                </a:cubicBezTo>
                <a:cubicBezTo>
                  <a:pt x="679" y="146"/>
                  <a:pt x="680" y="146"/>
                  <a:pt x="680" y="147"/>
                </a:cubicBezTo>
                <a:cubicBezTo>
                  <a:pt x="680" y="147"/>
                  <a:pt x="681" y="148"/>
                  <a:pt x="681" y="149"/>
                </a:cubicBezTo>
                <a:cubicBezTo>
                  <a:pt x="682" y="149"/>
                  <a:pt x="683" y="150"/>
                  <a:pt x="683" y="151"/>
                </a:cubicBezTo>
                <a:cubicBezTo>
                  <a:pt x="684" y="151"/>
                  <a:pt x="684" y="152"/>
                  <a:pt x="685" y="152"/>
                </a:cubicBezTo>
                <a:cubicBezTo>
                  <a:pt x="686" y="152"/>
                  <a:pt x="687" y="152"/>
                  <a:pt x="688" y="152"/>
                </a:cubicBezTo>
                <a:cubicBezTo>
                  <a:pt x="688" y="153"/>
                  <a:pt x="689" y="153"/>
                  <a:pt x="690" y="153"/>
                </a:cubicBezTo>
                <a:cubicBezTo>
                  <a:pt x="691" y="153"/>
                  <a:pt x="706" y="154"/>
                  <a:pt x="707" y="174"/>
                </a:cubicBezTo>
                <a:cubicBezTo>
                  <a:pt x="708" y="193"/>
                  <a:pt x="698" y="199"/>
                  <a:pt x="696" y="200"/>
                </a:cubicBezTo>
                <a:cubicBezTo>
                  <a:pt x="696" y="200"/>
                  <a:pt x="695" y="201"/>
                  <a:pt x="694" y="201"/>
                </a:cubicBezTo>
                <a:cubicBezTo>
                  <a:pt x="691" y="203"/>
                  <a:pt x="688" y="206"/>
                  <a:pt x="687" y="210"/>
                </a:cubicBezTo>
                <a:cubicBezTo>
                  <a:pt x="677" y="247"/>
                  <a:pt x="658" y="278"/>
                  <a:pt x="632" y="297"/>
                </a:cubicBezTo>
                <a:close/>
                <a:moveTo>
                  <a:pt x="599" y="424"/>
                </a:moveTo>
                <a:lnTo>
                  <a:pt x="599" y="424"/>
                </a:lnTo>
                <a:cubicBezTo>
                  <a:pt x="585" y="414"/>
                  <a:pt x="564" y="407"/>
                  <a:pt x="533" y="406"/>
                </a:cubicBezTo>
                <a:cubicBezTo>
                  <a:pt x="518" y="389"/>
                  <a:pt x="506" y="372"/>
                  <a:pt x="503" y="359"/>
                </a:cubicBezTo>
                <a:cubicBezTo>
                  <a:pt x="512" y="349"/>
                  <a:pt x="518" y="338"/>
                  <a:pt x="522" y="328"/>
                </a:cubicBezTo>
                <a:cubicBezTo>
                  <a:pt x="539" y="337"/>
                  <a:pt x="557" y="342"/>
                  <a:pt x="575" y="342"/>
                </a:cubicBezTo>
                <a:cubicBezTo>
                  <a:pt x="594" y="342"/>
                  <a:pt x="612" y="337"/>
                  <a:pt x="628" y="328"/>
                </a:cubicBezTo>
                <a:cubicBezTo>
                  <a:pt x="633" y="339"/>
                  <a:pt x="639" y="349"/>
                  <a:pt x="647" y="357"/>
                </a:cubicBezTo>
                <a:cubicBezTo>
                  <a:pt x="644" y="375"/>
                  <a:pt x="622" y="402"/>
                  <a:pt x="599" y="424"/>
                </a:cubicBezTo>
                <a:close/>
                <a:moveTo>
                  <a:pt x="624" y="540"/>
                </a:moveTo>
                <a:lnTo>
                  <a:pt x="624" y="540"/>
                </a:lnTo>
                <a:cubicBezTo>
                  <a:pt x="624" y="551"/>
                  <a:pt x="620" y="555"/>
                  <a:pt x="618" y="556"/>
                </a:cubicBezTo>
                <a:lnTo>
                  <a:pt x="617" y="556"/>
                </a:lnTo>
                <a:cubicBezTo>
                  <a:pt x="613" y="558"/>
                  <a:pt x="610" y="561"/>
                  <a:pt x="610" y="565"/>
                </a:cubicBezTo>
                <a:cubicBezTo>
                  <a:pt x="603" y="592"/>
                  <a:pt x="589" y="615"/>
                  <a:pt x="569" y="629"/>
                </a:cubicBezTo>
                <a:cubicBezTo>
                  <a:pt x="545" y="647"/>
                  <a:pt x="514" y="647"/>
                  <a:pt x="489" y="629"/>
                </a:cubicBezTo>
                <a:cubicBezTo>
                  <a:pt x="470" y="615"/>
                  <a:pt x="456" y="592"/>
                  <a:pt x="449" y="565"/>
                </a:cubicBezTo>
                <a:cubicBezTo>
                  <a:pt x="448" y="561"/>
                  <a:pt x="445" y="558"/>
                  <a:pt x="442" y="556"/>
                </a:cubicBezTo>
                <a:cubicBezTo>
                  <a:pt x="441" y="556"/>
                  <a:pt x="441" y="556"/>
                  <a:pt x="440" y="556"/>
                </a:cubicBezTo>
                <a:cubicBezTo>
                  <a:pt x="439" y="555"/>
                  <a:pt x="434" y="551"/>
                  <a:pt x="435" y="540"/>
                </a:cubicBezTo>
                <a:cubicBezTo>
                  <a:pt x="435" y="529"/>
                  <a:pt x="441" y="527"/>
                  <a:pt x="444" y="526"/>
                </a:cubicBezTo>
                <a:cubicBezTo>
                  <a:pt x="451" y="526"/>
                  <a:pt x="456" y="521"/>
                  <a:pt x="456" y="514"/>
                </a:cubicBezTo>
                <a:cubicBezTo>
                  <a:pt x="456" y="466"/>
                  <a:pt x="456" y="431"/>
                  <a:pt x="529" y="431"/>
                </a:cubicBezTo>
                <a:cubicBezTo>
                  <a:pt x="602" y="431"/>
                  <a:pt x="602" y="466"/>
                  <a:pt x="602" y="514"/>
                </a:cubicBezTo>
                <a:cubicBezTo>
                  <a:pt x="602" y="520"/>
                  <a:pt x="608" y="526"/>
                  <a:pt x="614" y="526"/>
                </a:cubicBezTo>
                <a:cubicBezTo>
                  <a:pt x="618" y="527"/>
                  <a:pt x="623" y="529"/>
                  <a:pt x="624" y="540"/>
                </a:cubicBezTo>
                <a:close/>
                <a:moveTo>
                  <a:pt x="529" y="729"/>
                </a:moveTo>
                <a:lnTo>
                  <a:pt x="529" y="729"/>
                </a:lnTo>
                <a:cubicBezTo>
                  <a:pt x="497" y="729"/>
                  <a:pt x="479" y="700"/>
                  <a:pt x="476" y="683"/>
                </a:cubicBezTo>
                <a:cubicBezTo>
                  <a:pt x="482" y="676"/>
                  <a:pt x="487" y="667"/>
                  <a:pt x="491" y="659"/>
                </a:cubicBezTo>
                <a:cubicBezTo>
                  <a:pt x="503" y="664"/>
                  <a:pt x="516" y="668"/>
                  <a:pt x="529" y="668"/>
                </a:cubicBezTo>
                <a:cubicBezTo>
                  <a:pt x="543" y="668"/>
                  <a:pt x="556" y="664"/>
                  <a:pt x="568" y="659"/>
                </a:cubicBezTo>
                <a:cubicBezTo>
                  <a:pt x="572" y="668"/>
                  <a:pt x="576" y="676"/>
                  <a:pt x="583" y="683"/>
                </a:cubicBezTo>
                <a:cubicBezTo>
                  <a:pt x="580" y="700"/>
                  <a:pt x="562" y="729"/>
                  <a:pt x="529" y="729"/>
                </a:cubicBezTo>
                <a:close/>
                <a:moveTo>
                  <a:pt x="575" y="25"/>
                </a:moveTo>
                <a:lnTo>
                  <a:pt x="575" y="25"/>
                </a:lnTo>
                <a:cubicBezTo>
                  <a:pt x="648" y="25"/>
                  <a:pt x="669" y="51"/>
                  <a:pt x="675" y="88"/>
                </a:cubicBezTo>
                <a:cubicBezTo>
                  <a:pt x="642" y="81"/>
                  <a:pt x="595" y="83"/>
                  <a:pt x="570" y="95"/>
                </a:cubicBezTo>
                <a:cubicBezTo>
                  <a:pt x="548" y="105"/>
                  <a:pt x="501" y="106"/>
                  <a:pt x="475" y="98"/>
                </a:cubicBezTo>
                <a:cubicBezTo>
                  <a:pt x="479" y="55"/>
                  <a:pt x="497" y="25"/>
                  <a:pt x="575" y="25"/>
                </a:cubicBezTo>
                <a:close/>
                <a:moveTo>
                  <a:pt x="277" y="642"/>
                </a:moveTo>
                <a:lnTo>
                  <a:pt x="277" y="642"/>
                </a:lnTo>
                <a:cubicBezTo>
                  <a:pt x="254" y="641"/>
                  <a:pt x="204" y="485"/>
                  <a:pt x="201" y="435"/>
                </a:cubicBezTo>
                <a:cubicBezTo>
                  <a:pt x="211" y="424"/>
                  <a:pt x="218" y="411"/>
                  <a:pt x="223" y="397"/>
                </a:cubicBezTo>
                <a:cubicBezTo>
                  <a:pt x="240" y="407"/>
                  <a:pt x="258" y="412"/>
                  <a:pt x="277" y="412"/>
                </a:cubicBezTo>
                <a:cubicBezTo>
                  <a:pt x="296" y="412"/>
                  <a:pt x="314" y="407"/>
                  <a:pt x="331" y="397"/>
                </a:cubicBezTo>
                <a:cubicBezTo>
                  <a:pt x="336" y="411"/>
                  <a:pt x="343" y="424"/>
                  <a:pt x="353" y="435"/>
                </a:cubicBezTo>
                <a:cubicBezTo>
                  <a:pt x="350" y="485"/>
                  <a:pt x="300" y="641"/>
                  <a:pt x="277" y="642"/>
                </a:cubicBezTo>
                <a:close/>
                <a:moveTo>
                  <a:pt x="178" y="293"/>
                </a:moveTo>
                <a:lnTo>
                  <a:pt x="178" y="293"/>
                </a:lnTo>
                <a:cubicBezTo>
                  <a:pt x="177" y="288"/>
                  <a:pt x="175" y="286"/>
                  <a:pt x="171" y="284"/>
                </a:cubicBezTo>
                <a:cubicBezTo>
                  <a:pt x="170" y="283"/>
                  <a:pt x="169" y="283"/>
                  <a:pt x="168" y="283"/>
                </a:cubicBezTo>
                <a:cubicBezTo>
                  <a:pt x="166" y="282"/>
                  <a:pt x="160" y="278"/>
                  <a:pt x="162" y="261"/>
                </a:cubicBezTo>
                <a:cubicBezTo>
                  <a:pt x="162" y="253"/>
                  <a:pt x="164" y="248"/>
                  <a:pt x="167" y="246"/>
                </a:cubicBezTo>
                <a:cubicBezTo>
                  <a:pt x="169" y="244"/>
                  <a:pt x="172" y="244"/>
                  <a:pt x="171" y="244"/>
                </a:cubicBezTo>
                <a:cubicBezTo>
                  <a:pt x="179" y="245"/>
                  <a:pt x="186" y="240"/>
                  <a:pt x="186" y="233"/>
                </a:cubicBezTo>
                <a:cubicBezTo>
                  <a:pt x="186" y="233"/>
                  <a:pt x="190" y="209"/>
                  <a:pt x="209" y="199"/>
                </a:cubicBezTo>
                <a:cubicBezTo>
                  <a:pt x="224" y="190"/>
                  <a:pt x="246" y="192"/>
                  <a:pt x="272" y="204"/>
                </a:cubicBezTo>
                <a:cubicBezTo>
                  <a:pt x="275" y="206"/>
                  <a:pt x="279" y="206"/>
                  <a:pt x="283" y="204"/>
                </a:cubicBezTo>
                <a:cubicBezTo>
                  <a:pt x="309" y="192"/>
                  <a:pt x="330" y="190"/>
                  <a:pt x="345" y="199"/>
                </a:cubicBezTo>
                <a:cubicBezTo>
                  <a:pt x="363" y="209"/>
                  <a:pt x="368" y="232"/>
                  <a:pt x="368" y="232"/>
                </a:cubicBezTo>
                <a:cubicBezTo>
                  <a:pt x="368" y="238"/>
                  <a:pt x="374" y="244"/>
                  <a:pt x="381" y="244"/>
                </a:cubicBezTo>
                <a:lnTo>
                  <a:pt x="382" y="244"/>
                </a:lnTo>
                <a:cubicBezTo>
                  <a:pt x="382" y="244"/>
                  <a:pt x="385" y="244"/>
                  <a:pt x="387" y="246"/>
                </a:cubicBezTo>
                <a:cubicBezTo>
                  <a:pt x="390" y="248"/>
                  <a:pt x="392" y="253"/>
                  <a:pt x="393" y="261"/>
                </a:cubicBezTo>
                <a:cubicBezTo>
                  <a:pt x="394" y="278"/>
                  <a:pt x="388" y="282"/>
                  <a:pt x="387" y="283"/>
                </a:cubicBezTo>
                <a:cubicBezTo>
                  <a:pt x="385" y="283"/>
                  <a:pt x="384" y="283"/>
                  <a:pt x="383" y="284"/>
                </a:cubicBezTo>
                <a:cubicBezTo>
                  <a:pt x="380" y="286"/>
                  <a:pt x="377" y="288"/>
                  <a:pt x="376" y="293"/>
                </a:cubicBezTo>
                <a:cubicBezTo>
                  <a:pt x="368" y="325"/>
                  <a:pt x="350" y="353"/>
                  <a:pt x="327" y="370"/>
                </a:cubicBezTo>
                <a:cubicBezTo>
                  <a:pt x="297" y="392"/>
                  <a:pt x="258" y="392"/>
                  <a:pt x="228" y="370"/>
                </a:cubicBezTo>
                <a:cubicBezTo>
                  <a:pt x="204" y="353"/>
                  <a:pt x="186" y="325"/>
                  <a:pt x="178" y="293"/>
                </a:cubicBezTo>
                <a:close/>
                <a:moveTo>
                  <a:pt x="786" y="382"/>
                </a:moveTo>
                <a:lnTo>
                  <a:pt x="786" y="382"/>
                </a:lnTo>
                <a:cubicBezTo>
                  <a:pt x="768" y="373"/>
                  <a:pt x="747" y="364"/>
                  <a:pt x="726" y="357"/>
                </a:cubicBezTo>
                <a:cubicBezTo>
                  <a:pt x="716" y="354"/>
                  <a:pt x="707" y="351"/>
                  <a:pt x="698" y="349"/>
                </a:cubicBezTo>
                <a:cubicBezTo>
                  <a:pt x="688" y="346"/>
                  <a:pt x="678" y="344"/>
                  <a:pt x="667" y="341"/>
                </a:cubicBezTo>
                <a:cubicBezTo>
                  <a:pt x="660" y="334"/>
                  <a:pt x="654" y="324"/>
                  <a:pt x="651" y="314"/>
                </a:cubicBezTo>
                <a:cubicBezTo>
                  <a:pt x="678" y="293"/>
                  <a:pt x="699" y="260"/>
                  <a:pt x="710" y="222"/>
                </a:cubicBezTo>
                <a:cubicBezTo>
                  <a:pt x="711" y="222"/>
                  <a:pt x="711" y="221"/>
                  <a:pt x="711" y="221"/>
                </a:cubicBezTo>
                <a:cubicBezTo>
                  <a:pt x="718" y="216"/>
                  <a:pt x="734" y="203"/>
                  <a:pt x="732" y="173"/>
                </a:cubicBezTo>
                <a:cubicBezTo>
                  <a:pt x="731" y="147"/>
                  <a:pt x="716" y="135"/>
                  <a:pt x="703" y="130"/>
                </a:cubicBezTo>
                <a:cubicBezTo>
                  <a:pt x="703" y="69"/>
                  <a:pt x="696" y="0"/>
                  <a:pt x="575" y="0"/>
                </a:cubicBezTo>
                <a:cubicBezTo>
                  <a:pt x="455" y="0"/>
                  <a:pt x="448" y="69"/>
                  <a:pt x="448" y="130"/>
                </a:cubicBezTo>
                <a:cubicBezTo>
                  <a:pt x="435" y="135"/>
                  <a:pt x="420" y="147"/>
                  <a:pt x="419" y="173"/>
                </a:cubicBezTo>
                <a:cubicBezTo>
                  <a:pt x="417" y="203"/>
                  <a:pt x="433" y="217"/>
                  <a:pt x="440" y="221"/>
                </a:cubicBezTo>
                <a:cubicBezTo>
                  <a:pt x="440" y="222"/>
                  <a:pt x="440" y="222"/>
                  <a:pt x="441" y="222"/>
                </a:cubicBezTo>
                <a:cubicBezTo>
                  <a:pt x="451" y="260"/>
                  <a:pt x="472" y="293"/>
                  <a:pt x="500" y="314"/>
                </a:cubicBezTo>
                <a:cubicBezTo>
                  <a:pt x="497" y="324"/>
                  <a:pt x="492" y="334"/>
                  <a:pt x="484" y="343"/>
                </a:cubicBezTo>
                <a:cubicBezTo>
                  <a:pt x="473" y="345"/>
                  <a:pt x="462" y="347"/>
                  <a:pt x="452" y="350"/>
                </a:cubicBezTo>
                <a:cubicBezTo>
                  <a:pt x="444" y="353"/>
                  <a:pt x="434" y="355"/>
                  <a:pt x="425" y="358"/>
                </a:cubicBezTo>
                <a:cubicBezTo>
                  <a:pt x="419" y="361"/>
                  <a:pt x="415" y="368"/>
                  <a:pt x="417" y="374"/>
                </a:cubicBezTo>
                <a:cubicBezTo>
                  <a:pt x="419" y="379"/>
                  <a:pt x="424" y="383"/>
                  <a:pt x="430" y="383"/>
                </a:cubicBezTo>
                <a:cubicBezTo>
                  <a:pt x="431" y="383"/>
                  <a:pt x="432" y="383"/>
                  <a:pt x="433" y="382"/>
                </a:cubicBezTo>
                <a:cubicBezTo>
                  <a:pt x="442" y="379"/>
                  <a:pt x="450" y="377"/>
                  <a:pt x="459" y="375"/>
                </a:cubicBezTo>
                <a:cubicBezTo>
                  <a:pt x="466" y="373"/>
                  <a:pt x="473" y="371"/>
                  <a:pt x="481" y="369"/>
                </a:cubicBezTo>
                <a:cubicBezTo>
                  <a:pt x="484" y="382"/>
                  <a:pt x="492" y="395"/>
                  <a:pt x="502" y="408"/>
                </a:cubicBezTo>
                <a:cubicBezTo>
                  <a:pt x="474" y="412"/>
                  <a:pt x="456" y="424"/>
                  <a:pt x="446" y="438"/>
                </a:cubicBezTo>
                <a:cubicBezTo>
                  <a:pt x="442" y="437"/>
                  <a:pt x="438" y="435"/>
                  <a:pt x="434" y="434"/>
                </a:cubicBezTo>
                <a:cubicBezTo>
                  <a:pt x="424" y="430"/>
                  <a:pt x="414" y="428"/>
                  <a:pt x="406" y="426"/>
                </a:cubicBezTo>
                <a:cubicBezTo>
                  <a:pt x="395" y="422"/>
                  <a:pt x="384" y="420"/>
                  <a:pt x="372" y="418"/>
                </a:cubicBezTo>
                <a:cubicBezTo>
                  <a:pt x="362" y="408"/>
                  <a:pt x="357" y="395"/>
                  <a:pt x="354" y="381"/>
                </a:cubicBezTo>
                <a:cubicBezTo>
                  <a:pt x="374" y="362"/>
                  <a:pt x="390" y="336"/>
                  <a:pt x="399" y="305"/>
                </a:cubicBezTo>
                <a:cubicBezTo>
                  <a:pt x="400" y="304"/>
                  <a:pt x="401" y="304"/>
                  <a:pt x="402" y="304"/>
                </a:cubicBezTo>
                <a:cubicBezTo>
                  <a:pt x="409" y="298"/>
                  <a:pt x="421" y="286"/>
                  <a:pt x="418" y="258"/>
                </a:cubicBezTo>
                <a:cubicBezTo>
                  <a:pt x="416" y="243"/>
                  <a:pt x="412" y="232"/>
                  <a:pt x="402" y="225"/>
                </a:cubicBezTo>
                <a:cubicBezTo>
                  <a:pt x="398" y="222"/>
                  <a:pt x="394" y="220"/>
                  <a:pt x="391" y="220"/>
                </a:cubicBezTo>
                <a:cubicBezTo>
                  <a:pt x="387" y="207"/>
                  <a:pt x="378" y="190"/>
                  <a:pt x="361" y="178"/>
                </a:cubicBezTo>
                <a:cubicBezTo>
                  <a:pt x="339" y="164"/>
                  <a:pt x="311" y="164"/>
                  <a:pt x="277" y="179"/>
                </a:cubicBezTo>
                <a:cubicBezTo>
                  <a:pt x="243" y="164"/>
                  <a:pt x="215" y="164"/>
                  <a:pt x="193" y="178"/>
                </a:cubicBezTo>
                <a:cubicBezTo>
                  <a:pt x="176" y="190"/>
                  <a:pt x="167" y="207"/>
                  <a:pt x="163" y="220"/>
                </a:cubicBezTo>
                <a:cubicBezTo>
                  <a:pt x="160" y="220"/>
                  <a:pt x="156" y="222"/>
                  <a:pt x="152" y="225"/>
                </a:cubicBezTo>
                <a:cubicBezTo>
                  <a:pt x="143" y="232"/>
                  <a:pt x="138" y="243"/>
                  <a:pt x="136" y="258"/>
                </a:cubicBezTo>
                <a:cubicBezTo>
                  <a:pt x="133" y="286"/>
                  <a:pt x="145" y="298"/>
                  <a:pt x="152" y="304"/>
                </a:cubicBezTo>
                <a:cubicBezTo>
                  <a:pt x="153" y="304"/>
                  <a:pt x="154" y="304"/>
                  <a:pt x="155" y="305"/>
                </a:cubicBezTo>
                <a:cubicBezTo>
                  <a:pt x="164" y="336"/>
                  <a:pt x="180" y="362"/>
                  <a:pt x="201" y="381"/>
                </a:cubicBezTo>
                <a:cubicBezTo>
                  <a:pt x="198" y="396"/>
                  <a:pt x="191" y="409"/>
                  <a:pt x="180" y="419"/>
                </a:cubicBezTo>
                <a:cubicBezTo>
                  <a:pt x="161" y="423"/>
                  <a:pt x="149" y="426"/>
                  <a:pt x="149" y="426"/>
                </a:cubicBezTo>
                <a:cubicBezTo>
                  <a:pt x="142" y="428"/>
                  <a:pt x="134" y="430"/>
                  <a:pt x="125" y="432"/>
                </a:cubicBezTo>
                <a:cubicBezTo>
                  <a:pt x="101" y="396"/>
                  <a:pt x="87" y="351"/>
                  <a:pt x="87" y="307"/>
                </a:cubicBezTo>
                <a:cubicBezTo>
                  <a:pt x="87" y="197"/>
                  <a:pt x="147" y="80"/>
                  <a:pt x="277" y="80"/>
                </a:cubicBezTo>
                <a:cubicBezTo>
                  <a:pt x="320" y="80"/>
                  <a:pt x="357" y="92"/>
                  <a:pt x="387" y="116"/>
                </a:cubicBezTo>
                <a:cubicBezTo>
                  <a:pt x="393" y="121"/>
                  <a:pt x="401" y="120"/>
                  <a:pt x="405" y="114"/>
                </a:cubicBezTo>
                <a:cubicBezTo>
                  <a:pt x="410" y="109"/>
                  <a:pt x="408" y="101"/>
                  <a:pt x="403" y="96"/>
                </a:cubicBezTo>
                <a:cubicBezTo>
                  <a:pt x="368" y="69"/>
                  <a:pt x="325" y="55"/>
                  <a:pt x="277" y="55"/>
                </a:cubicBezTo>
                <a:cubicBezTo>
                  <a:pt x="129" y="55"/>
                  <a:pt x="62" y="185"/>
                  <a:pt x="62" y="307"/>
                </a:cubicBezTo>
                <a:cubicBezTo>
                  <a:pt x="62" y="355"/>
                  <a:pt x="75" y="401"/>
                  <a:pt x="100" y="441"/>
                </a:cubicBezTo>
                <a:cubicBezTo>
                  <a:pt x="85" y="447"/>
                  <a:pt x="70" y="453"/>
                  <a:pt x="57" y="460"/>
                </a:cubicBezTo>
                <a:cubicBezTo>
                  <a:pt x="22" y="478"/>
                  <a:pt x="0" y="513"/>
                  <a:pt x="0" y="551"/>
                </a:cubicBezTo>
                <a:lnTo>
                  <a:pt x="0" y="826"/>
                </a:lnTo>
                <a:cubicBezTo>
                  <a:pt x="0" y="833"/>
                  <a:pt x="6" y="839"/>
                  <a:pt x="13" y="839"/>
                </a:cubicBezTo>
                <a:cubicBezTo>
                  <a:pt x="20" y="839"/>
                  <a:pt x="26" y="833"/>
                  <a:pt x="26" y="826"/>
                </a:cubicBezTo>
                <a:lnTo>
                  <a:pt x="26" y="551"/>
                </a:lnTo>
                <a:cubicBezTo>
                  <a:pt x="26" y="523"/>
                  <a:pt x="42" y="496"/>
                  <a:pt x="68" y="483"/>
                </a:cubicBezTo>
                <a:cubicBezTo>
                  <a:pt x="86" y="474"/>
                  <a:pt x="107" y="465"/>
                  <a:pt x="128" y="458"/>
                </a:cubicBezTo>
                <a:cubicBezTo>
                  <a:pt x="138" y="455"/>
                  <a:pt x="147" y="452"/>
                  <a:pt x="155" y="450"/>
                </a:cubicBezTo>
                <a:cubicBezTo>
                  <a:pt x="155" y="450"/>
                  <a:pt x="163" y="448"/>
                  <a:pt x="178" y="446"/>
                </a:cubicBezTo>
                <a:cubicBezTo>
                  <a:pt x="186" y="502"/>
                  <a:pt x="229" y="667"/>
                  <a:pt x="277" y="667"/>
                </a:cubicBezTo>
                <a:cubicBezTo>
                  <a:pt x="326" y="667"/>
                  <a:pt x="368" y="500"/>
                  <a:pt x="377" y="445"/>
                </a:cubicBezTo>
                <a:cubicBezTo>
                  <a:pt x="385" y="446"/>
                  <a:pt x="392" y="448"/>
                  <a:pt x="400" y="450"/>
                </a:cubicBezTo>
                <a:cubicBezTo>
                  <a:pt x="408" y="452"/>
                  <a:pt x="416" y="455"/>
                  <a:pt x="426" y="458"/>
                </a:cubicBezTo>
                <a:cubicBezTo>
                  <a:pt x="430" y="459"/>
                  <a:pt x="432" y="460"/>
                  <a:pt x="435" y="462"/>
                </a:cubicBezTo>
                <a:cubicBezTo>
                  <a:pt x="432" y="475"/>
                  <a:pt x="431" y="490"/>
                  <a:pt x="431" y="504"/>
                </a:cubicBezTo>
                <a:cubicBezTo>
                  <a:pt x="420" y="509"/>
                  <a:pt x="410" y="520"/>
                  <a:pt x="409" y="539"/>
                </a:cubicBezTo>
                <a:cubicBezTo>
                  <a:pt x="408" y="562"/>
                  <a:pt x="420" y="573"/>
                  <a:pt x="426" y="577"/>
                </a:cubicBezTo>
                <a:cubicBezTo>
                  <a:pt x="434" y="604"/>
                  <a:pt x="449" y="629"/>
                  <a:pt x="468" y="644"/>
                </a:cubicBezTo>
                <a:cubicBezTo>
                  <a:pt x="466" y="653"/>
                  <a:pt x="462" y="661"/>
                  <a:pt x="456" y="667"/>
                </a:cubicBezTo>
                <a:cubicBezTo>
                  <a:pt x="442" y="670"/>
                  <a:pt x="433" y="672"/>
                  <a:pt x="432" y="672"/>
                </a:cubicBezTo>
                <a:cubicBezTo>
                  <a:pt x="425" y="674"/>
                  <a:pt x="418" y="676"/>
                  <a:pt x="411" y="679"/>
                </a:cubicBezTo>
                <a:cubicBezTo>
                  <a:pt x="394" y="684"/>
                  <a:pt x="378" y="691"/>
                  <a:pt x="363" y="699"/>
                </a:cubicBezTo>
                <a:cubicBezTo>
                  <a:pt x="336" y="712"/>
                  <a:pt x="320" y="740"/>
                  <a:pt x="320" y="770"/>
                </a:cubicBezTo>
                <a:lnTo>
                  <a:pt x="320" y="826"/>
                </a:lnTo>
                <a:cubicBezTo>
                  <a:pt x="320" y="833"/>
                  <a:pt x="325" y="839"/>
                  <a:pt x="332" y="839"/>
                </a:cubicBezTo>
                <a:cubicBezTo>
                  <a:pt x="339" y="839"/>
                  <a:pt x="345" y="833"/>
                  <a:pt x="345" y="826"/>
                </a:cubicBezTo>
                <a:lnTo>
                  <a:pt x="345" y="770"/>
                </a:lnTo>
                <a:cubicBezTo>
                  <a:pt x="345" y="749"/>
                  <a:pt x="357" y="730"/>
                  <a:pt x="375" y="721"/>
                </a:cubicBezTo>
                <a:cubicBezTo>
                  <a:pt x="388" y="714"/>
                  <a:pt x="403" y="708"/>
                  <a:pt x="419" y="702"/>
                </a:cubicBezTo>
                <a:cubicBezTo>
                  <a:pt x="425" y="701"/>
                  <a:pt x="432" y="699"/>
                  <a:pt x="439" y="697"/>
                </a:cubicBezTo>
                <a:cubicBezTo>
                  <a:pt x="439" y="697"/>
                  <a:pt x="444" y="695"/>
                  <a:pt x="452" y="694"/>
                </a:cubicBezTo>
                <a:cubicBezTo>
                  <a:pt x="461" y="722"/>
                  <a:pt x="489" y="754"/>
                  <a:pt x="529" y="754"/>
                </a:cubicBezTo>
                <a:cubicBezTo>
                  <a:pt x="570" y="754"/>
                  <a:pt x="599" y="722"/>
                  <a:pt x="606" y="693"/>
                </a:cubicBezTo>
                <a:cubicBezTo>
                  <a:pt x="611" y="694"/>
                  <a:pt x="615" y="695"/>
                  <a:pt x="620" y="697"/>
                </a:cubicBezTo>
                <a:cubicBezTo>
                  <a:pt x="626" y="699"/>
                  <a:pt x="633" y="701"/>
                  <a:pt x="640" y="702"/>
                </a:cubicBezTo>
                <a:cubicBezTo>
                  <a:pt x="656" y="708"/>
                  <a:pt x="671" y="714"/>
                  <a:pt x="684" y="721"/>
                </a:cubicBezTo>
                <a:cubicBezTo>
                  <a:pt x="703" y="730"/>
                  <a:pt x="714" y="749"/>
                  <a:pt x="714" y="770"/>
                </a:cubicBezTo>
                <a:lnTo>
                  <a:pt x="714" y="826"/>
                </a:lnTo>
                <a:cubicBezTo>
                  <a:pt x="714" y="833"/>
                  <a:pt x="719" y="839"/>
                  <a:pt x="727" y="839"/>
                </a:cubicBezTo>
                <a:cubicBezTo>
                  <a:pt x="734" y="839"/>
                  <a:pt x="739" y="833"/>
                  <a:pt x="739" y="826"/>
                </a:cubicBezTo>
                <a:lnTo>
                  <a:pt x="739" y="770"/>
                </a:lnTo>
                <a:cubicBezTo>
                  <a:pt x="739" y="740"/>
                  <a:pt x="723" y="712"/>
                  <a:pt x="696" y="698"/>
                </a:cubicBezTo>
                <a:cubicBezTo>
                  <a:pt x="681" y="691"/>
                  <a:pt x="665" y="684"/>
                  <a:pt x="647" y="679"/>
                </a:cubicBezTo>
                <a:cubicBezTo>
                  <a:pt x="640" y="676"/>
                  <a:pt x="633" y="674"/>
                  <a:pt x="627" y="672"/>
                </a:cubicBezTo>
                <a:cubicBezTo>
                  <a:pt x="618" y="670"/>
                  <a:pt x="610" y="668"/>
                  <a:pt x="602" y="667"/>
                </a:cubicBezTo>
                <a:cubicBezTo>
                  <a:pt x="596" y="660"/>
                  <a:pt x="593" y="652"/>
                  <a:pt x="590" y="644"/>
                </a:cubicBezTo>
                <a:cubicBezTo>
                  <a:pt x="610" y="628"/>
                  <a:pt x="624" y="604"/>
                  <a:pt x="633" y="577"/>
                </a:cubicBezTo>
                <a:cubicBezTo>
                  <a:pt x="638" y="573"/>
                  <a:pt x="651" y="562"/>
                  <a:pt x="650" y="539"/>
                </a:cubicBezTo>
                <a:cubicBezTo>
                  <a:pt x="648" y="520"/>
                  <a:pt x="638" y="509"/>
                  <a:pt x="628" y="504"/>
                </a:cubicBezTo>
                <a:cubicBezTo>
                  <a:pt x="627" y="484"/>
                  <a:pt x="626" y="462"/>
                  <a:pt x="616" y="444"/>
                </a:cubicBezTo>
                <a:cubicBezTo>
                  <a:pt x="637" y="422"/>
                  <a:pt x="663" y="394"/>
                  <a:pt x="670" y="368"/>
                </a:cubicBezTo>
                <a:cubicBezTo>
                  <a:pt x="677" y="369"/>
                  <a:pt x="685" y="371"/>
                  <a:pt x="691" y="374"/>
                </a:cubicBezTo>
                <a:cubicBezTo>
                  <a:pt x="700" y="376"/>
                  <a:pt x="709" y="378"/>
                  <a:pt x="717" y="381"/>
                </a:cubicBezTo>
                <a:cubicBezTo>
                  <a:pt x="738" y="388"/>
                  <a:pt x="757" y="395"/>
                  <a:pt x="774" y="404"/>
                </a:cubicBezTo>
                <a:cubicBezTo>
                  <a:pt x="799" y="417"/>
                  <a:pt x="815" y="442"/>
                  <a:pt x="815" y="470"/>
                </a:cubicBezTo>
                <a:lnTo>
                  <a:pt x="815" y="826"/>
                </a:lnTo>
                <a:cubicBezTo>
                  <a:pt x="815" y="833"/>
                  <a:pt x="820" y="839"/>
                  <a:pt x="827" y="839"/>
                </a:cubicBezTo>
                <a:cubicBezTo>
                  <a:pt x="834" y="839"/>
                  <a:pt x="840" y="833"/>
                  <a:pt x="840" y="826"/>
                </a:cubicBezTo>
                <a:lnTo>
                  <a:pt x="840" y="470"/>
                </a:lnTo>
                <a:cubicBezTo>
                  <a:pt x="840" y="432"/>
                  <a:pt x="819" y="399"/>
                  <a:pt x="786" y="382"/>
                </a:cubicBezTo>
                <a:close/>
              </a:path>
            </a:pathLst>
          </a:custGeom>
          <a:solidFill>
            <a:schemeClr val="accent2"/>
          </a:solidFill>
          <a:ln>
            <a:noFill/>
          </a:ln>
          <a:effectLst/>
        </p:spPr>
        <p:txBody>
          <a:bodyPr wrap="none" anchor="ctr"/>
          <a:lstStyle/>
          <a:p>
            <a:endParaRPr lang="en-US" sz="900" dirty="0">
              <a:latin typeface="Montserrat Light" pitchFamily="2" charset="77"/>
            </a:endParaRPr>
          </a:p>
        </p:txBody>
      </p:sp>
      <p:sp>
        <p:nvSpPr>
          <p:cNvPr id="3" name="Picture Placeholder 2">
            <a:extLst>
              <a:ext uri="{FF2B5EF4-FFF2-40B4-BE49-F238E27FC236}">
                <a16:creationId xmlns:a16="http://schemas.microsoft.com/office/drawing/2014/main" id="{C79EA442-B61C-8549-8B47-54F90B741E80}"/>
              </a:ext>
            </a:extLst>
          </p:cNvPr>
          <p:cNvSpPr>
            <a:spLocks noGrp="1"/>
          </p:cNvSpPr>
          <p:nvPr>
            <p:ph type="pic" sz="quarter" idx="10"/>
          </p:nvPr>
        </p:nvSpPr>
        <p:spPr>
          <a:solidFill>
            <a:schemeClr val="bg1">
              <a:lumMod val="95000"/>
            </a:schemeClr>
          </a:solidFill>
        </p:spPr>
        <p:txBody>
          <a:bodyPr/>
          <a:lstStyle/>
          <a:p>
            <a:endParaRPr lang="es-CO"/>
          </a:p>
        </p:txBody>
      </p:sp>
      <p:sp>
        <p:nvSpPr>
          <p:cNvPr id="5" name="Picture Placeholder 4">
            <a:extLst>
              <a:ext uri="{FF2B5EF4-FFF2-40B4-BE49-F238E27FC236}">
                <a16:creationId xmlns:a16="http://schemas.microsoft.com/office/drawing/2014/main" id="{2C6A3991-DF93-EC42-BCEE-B9B9C0282C03}"/>
              </a:ext>
            </a:extLst>
          </p:cNvPr>
          <p:cNvSpPr>
            <a:spLocks noGrp="1"/>
          </p:cNvSpPr>
          <p:nvPr>
            <p:ph type="pic" sz="quarter" idx="11"/>
          </p:nvPr>
        </p:nvSpPr>
        <p:spPr>
          <a:solidFill>
            <a:schemeClr val="bg1">
              <a:lumMod val="95000"/>
            </a:schemeClr>
          </a:solidFill>
        </p:spPr>
        <p:txBody>
          <a:bodyPr/>
          <a:lstStyle/>
          <a:p>
            <a:endParaRPr lang="es-CO"/>
          </a:p>
        </p:txBody>
      </p:sp>
    </p:spTree>
    <p:extLst>
      <p:ext uri="{BB962C8B-B14F-4D97-AF65-F5344CB8AC3E}">
        <p14:creationId xmlns:p14="http://schemas.microsoft.com/office/powerpoint/2010/main" val="1092690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5B46140-D0AE-4DDC-BA5A-CB00029B12BD}"/>
              </a:ext>
            </a:extLst>
          </p:cNvPr>
          <p:cNvSpPr/>
          <p:nvPr/>
        </p:nvSpPr>
        <p:spPr>
          <a:xfrm>
            <a:off x="0" y="0"/>
            <a:ext cx="12192000" cy="6858000"/>
          </a:xfrm>
          <a:prstGeom prst="rect">
            <a:avLst/>
          </a:prstGeom>
          <a:gradFill flip="none" rotWithShape="1">
            <a:gsLst>
              <a:gs pos="0">
                <a:schemeClr val="accent2">
                  <a:lumMod val="50000"/>
                  <a:alpha val="82000"/>
                </a:schemeClr>
              </a:gs>
              <a:gs pos="100000">
                <a:schemeClr val="accent2">
                  <a:alpha val="83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DD687A8F-D347-4E7F-8D71-E90841E20544}"/>
              </a:ext>
            </a:extLst>
          </p:cNvPr>
          <p:cNvSpPr>
            <a:spLocks noGrp="1"/>
          </p:cNvSpPr>
          <p:nvPr>
            <p:ph type="pic" sz="quarter" idx="10"/>
          </p:nvPr>
        </p:nvSpPr>
        <p:spPr/>
        <p:txBody>
          <a:bodyPr/>
          <a:lstStyle/>
          <a:p>
            <a:endParaRPr lang="es-CO"/>
          </a:p>
        </p:txBody>
      </p:sp>
      <p:sp>
        <p:nvSpPr>
          <p:cNvPr id="139" name="TextBox 138">
            <a:extLst>
              <a:ext uri="{FF2B5EF4-FFF2-40B4-BE49-F238E27FC236}">
                <a16:creationId xmlns:a16="http://schemas.microsoft.com/office/drawing/2014/main" id="{0793FD78-F6CD-4E08-8D9D-B5302FF81772}"/>
              </a:ext>
            </a:extLst>
          </p:cNvPr>
          <p:cNvSpPr txBox="1"/>
          <p:nvPr/>
        </p:nvSpPr>
        <p:spPr>
          <a:xfrm>
            <a:off x="3148181" y="3869147"/>
            <a:ext cx="6391275"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Montserrat ExtraBold" panose="00000900000000000000" pitchFamily="50" charset="0"/>
              </a:rPr>
              <a:t>FREE POWERPOINT TEMPLATE</a:t>
            </a:r>
          </a:p>
        </p:txBody>
      </p:sp>
      <p:sp>
        <p:nvSpPr>
          <p:cNvPr id="140" name="TextBox 139">
            <a:extLst>
              <a:ext uri="{FF2B5EF4-FFF2-40B4-BE49-F238E27FC236}">
                <a16:creationId xmlns:a16="http://schemas.microsoft.com/office/drawing/2014/main" id="{754510FD-FF02-4A5D-9EA8-A0817D64DD2F}"/>
              </a:ext>
            </a:extLst>
          </p:cNvPr>
          <p:cNvSpPr txBox="1"/>
          <p:nvPr/>
        </p:nvSpPr>
        <p:spPr>
          <a:xfrm>
            <a:off x="3481554" y="4246039"/>
            <a:ext cx="5724526" cy="523220"/>
          </a:xfrm>
          <a:prstGeom prst="rect">
            <a:avLst/>
          </a:prstGeom>
          <a:noFill/>
        </p:spPr>
        <p:txBody>
          <a:bodyPr wrap="square" rtlCol="0">
            <a:spAutoFit/>
          </a:bodyPr>
          <a:lstStyle/>
          <a:p>
            <a:pPr algn="ctr"/>
            <a:r>
              <a:rPr lang="en-US" sz="2800" spc="300" dirty="0">
                <a:solidFill>
                  <a:schemeClr val="bg1"/>
                </a:solidFill>
                <a:effectLst>
                  <a:outerShdw blurRad="38100" dist="38100" dir="2700000" algn="tl">
                    <a:srgbClr val="000000">
                      <a:alpha val="43137"/>
                    </a:srgbClr>
                  </a:outerShdw>
                </a:effectLst>
                <a:latin typeface="Montserrat" panose="00000500000000000000" pitchFamily="50" charset="0"/>
              </a:rPr>
              <a:t>TO DOWNLOAD</a:t>
            </a:r>
          </a:p>
        </p:txBody>
      </p:sp>
      <p:sp>
        <p:nvSpPr>
          <p:cNvPr id="141" name="TextBox 140">
            <a:extLst>
              <a:ext uri="{FF2B5EF4-FFF2-40B4-BE49-F238E27FC236}">
                <a16:creationId xmlns:a16="http://schemas.microsoft.com/office/drawing/2014/main" id="{F00C13BB-E362-4174-B540-6B17FE252DAF}"/>
              </a:ext>
            </a:extLst>
          </p:cNvPr>
          <p:cNvSpPr txBox="1"/>
          <p:nvPr/>
        </p:nvSpPr>
        <p:spPr>
          <a:xfrm>
            <a:off x="3546030" y="4686570"/>
            <a:ext cx="5724526" cy="307777"/>
          </a:xfrm>
          <a:prstGeom prst="rect">
            <a:avLst/>
          </a:prstGeom>
          <a:noFill/>
        </p:spPr>
        <p:txBody>
          <a:bodyPr wrap="square" rtlCol="0">
            <a:spAutoFit/>
          </a:bodyPr>
          <a:lstStyle/>
          <a:p>
            <a:pPr algn="ctr"/>
            <a:r>
              <a:rPr lang="en-US" sz="1400" spc="300" dirty="0">
                <a:solidFill>
                  <a:schemeClr val="accent1"/>
                </a:solidFill>
                <a:effectLst>
                  <a:outerShdw blurRad="38100" dist="38100" dir="2700000" algn="tl">
                    <a:srgbClr val="000000">
                      <a:alpha val="43137"/>
                    </a:srgbClr>
                  </a:outerShdw>
                </a:effectLst>
                <a:latin typeface="Montserrat" panose="00000500000000000000" pitchFamily="50" charset="0"/>
              </a:rPr>
              <a:t>PPTHEMES.COM</a:t>
            </a:r>
          </a:p>
        </p:txBody>
      </p:sp>
      <p:sp>
        <p:nvSpPr>
          <p:cNvPr id="42" name="Isosceles Triangle 41">
            <a:extLst>
              <a:ext uri="{FF2B5EF4-FFF2-40B4-BE49-F238E27FC236}">
                <a16:creationId xmlns:a16="http://schemas.microsoft.com/office/drawing/2014/main" id="{6A355DF0-5524-4230-B962-2EE275292397}"/>
              </a:ext>
            </a:extLst>
          </p:cNvPr>
          <p:cNvSpPr/>
          <p:nvPr/>
        </p:nvSpPr>
        <p:spPr>
          <a:xfrm rot="2892390">
            <a:off x="5086575" y="1587507"/>
            <a:ext cx="3203563" cy="2761692"/>
          </a:xfrm>
          <a:prstGeom prst="triangle">
            <a:avLst/>
          </a:prstGeom>
          <a:noFill/>
          <a:ln w="76200">
            <a:solidFill>
              <a:schemeClr val="accent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3612C1-78FD-4BD3-8684-8FAC47FE5615}"/>
              </a:ext>
            </a:extLst>
          </p:cNvPr>
          <p:cNvSpPr txBox="1"/>
          <p:nvPr/>
        </p:nvSpPr>
        <p:spPr>
          <a:xfrm>
            <a:off x="3195637" y="2695575"/>
            <a:ext cx="6391275" cy="1323439"/>
          </a:xfrm>
          <a:prstGeom prst="rect">
            <a:avLst/>
          </a:prstGeom>
          <a:noFill/>
        </p:spPr>
        <p:txBody>
          <a:bodyPr wrap="square" rtlCol="0">
            <a:spAutoFit/>
          </a:bodyPr>
          <a:lstStyle/>
          <a:p>
            <a:pPr algn="ctr"/>
            <a:r>
              <a:rPr lang="en-US" sz="8000" spc="600" dirty="0">
                <a:solidFill>
                  <a:schemeClr val="bg1"/>
                </a:solidFill>
                <a:effectLst>
                  <a:outerShdw blurRad="38100" dist="38100" dir="2700000" algn="tl">
                    <a:srgbClr val="000000">
                      <a:alpha val="43137"/>
                    </a:srgbClr>
                  </a:outerShdw>
                </a:effectLst>
                <a:latin typeface="Montserrat ExtraBold" panose="00000900000000000000" pitchFamily="50" charset="0"/>
              </a:rPr>
              <a:t>THANKS</a:t>
            </a:r>
          </a:p>
        </p:txBody>
      </p:sp>
    </p:spTree>
    <p:extLst>
      <p:ext uri="{BB962C8B-B14F-4D97-AF65-F5344CB8AC3E}">
        <p14:creationId xmlns:p14="http://schemas.microsoft.com/office/powerpoint/2010/main" val="642712168"/>
      </p:ext>
    </p:extLst>
  </p:cSld>
  <p:clrMapOvr>
    <a:masterClrMapping/>
  </p:clrMapOvr>
  <mc:AlternateContent xmlns:mc="http://schemas.openxmlformats.org/markup-compatibility/2006" xmlns:p14="http://schemas.microsoft.com/office/powerpoint/2010/main">
    <mc:Choice Requires="p14">
      <p:transition spd="slow" p14:dur="3900">
        <p14:glitter dir="d" pattern="hexago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accent3">
              <a:lumMod val="7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6" name="タイトル 15"/>
          <p:cNvSpPr>
            <a:spLocks noGrp="1"/>
          </p:cNvSpPr>
          <p:nvPr>
            <p:ph type="ctrTitle" idx="4294967295"/>
          </p:nvPr>
        </p:nvSpPr>
        <p:spPr>
          <a:xfrm>
            <a:off x="1588" y="1266032"/>
            <a:ext cx="12188825" cy="1056481"/>
          </a:xfrm>
          <a:prstGeom prst="rect">
            <a:avLst/>
          </a:prstGeom>
        </p:spPr>
        <p:txBody>
          <a:bodyPr/>
          <a:lstStyle/>
          <a:p>
            <a:pPr algn="ctr"/>
            <a:r>
              <a:rPr kumimoji="1" lang="en-US" altLang="ja-JP" sz="3000" b="1" dirty="0">
                <a:solidFill>
                  <a:schemeClr val="accent2"/>
                </a:solidFill>
                <a:latin typeface="Lato Black" panose="020F0A02020204030203" pitchFamily="34" charset="0"/>
              </a:rPr>
              <a:t>THANKS FOR DOWNLOADING THESE TEMPLATES! </a:t>
            </a:r>
            <a:br>
              <a:rPr kumimoji="1" lang="en-US" altLang="ja-JP" b="1" dirty="0">
                <a:solidFill>
                  <a:schemeClr val="bg1"/>
                </a:solidFill>
                <a:latin typeface="Lato Light" panose="020F0302020204030203" pitchFamily="34" charset="0"/>
              </a:rPr>
            </a:br>
            <a:r>
              <a:rPr kumimoji="1" lang="en-US" altLang="ja-JP" sz="2400"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2255229" y="2136667"/>
            <a:ext cx="8228013" cy="674688"/>
          </a:xfrm>
          <a:prstGeom prst="rect">
            <a:avLst/>
          </a:prstGeom>
        </p:spPr>
        <p:txBody>
          <a:bodyPr>
            <a:noAutofit/>
          </a:bodyPr>
          <a:lstStyle/>
          <a:p>
            <a:pPr marL="0" indent="0" algn="ctr">
              <a:buNone/>
            </a:pPr>
            <a:r>
              <a:rPr lang="en-US" sz="1500" dirty="0">
                <a:solidFill>
                  <a:schemeClr val="bg1"/>
                </a:solidFill>
                <a:latin typeface="Lato Light" panose="020F0302020204030203" pitchFamily="34" charset="0"/>
                <a:hlinkClick r:id="rId2">
                  <a:extLst>
                    <a:ext uri="{A12FA001-AC4F-418D-AE19-62706E023703}">
                      <ahyp:hlinkClr xmlns:ahyp="http://schemas.microsoft.com/office/drawing/2018/hyperlinkcolor" val="tx"/>
                    </a:ext>
                  </a:extLst>
                </a:hlinkClick>
              </a:rPr>
              <a:t>https://ppthemes.com/</a:t>
            </a:r>
            <a:r>
              <a:rPr lang="en-US" sz="1500" dirty="0">
                <a:solidFill>
                  <a:schemeClr val="bg1"/>
                </a:solidFill>
                <a:latin typeface="Lato Light" panose="020F0302020204030203" pitchFamily="34" charset="0"/>
              </a:rPr>
              <a:t> / </a:t>
            </a:r>
            <a:r>
              <a:rPr lang="en-US" sz="1500" dirty="0">
                <a:solidFill>
                  <a:schemeClr val="bg1"/>
                </a:solidFill>
                <a:latin typeface="Lato Light" panose="020F0302020204030203" pitchFamily="34" charset="0"/>
                <a:hlinkClick r:id="rId3">
                  <a:extLst>
                    <a:ext uri="{A12FA001-AC4F-418D-AE19-62706E023703}">
                      <ahyp:hlinkClr xmlns:ahyp="http://schemas.microsoft.com/office/drawing/2018/hyperlinkcolor" val="tx"/>
                    </a:ext>
                  </a:extLst>
                </a:hlinkClick>
              </a:rPr>
              <a:t>www.slidesgratis.com</a:t>
            </a:r>
            <a:r>
              <a:rPr lang="en-US" sz="1500" dirty="0">
                <a:solidFill>
                  <a:schemeClr val="bg1"/>
                </a:solidFill>
                <a:latin typeface="Lato Light" panose="020F0302020204030203" pitchFamily="34" charset="0"/>
              </a:rPr>
              <a:t>  </a:t>
            </a:r>
          </a:p>
          <a:p>
            <a:pPr marL="0" indent="0" algn="ctr">
              <a:buNone/>
            </a:pPr>
            <a:r>
              <a:rPr lang="en-US" sz="1500" dirty="0">
                <a:solidFill>
                  <a:schemeClr val="bg1"/>
                </a:solidFill>
                <a:latin typeface="Lato Light" panose="020F0302020204030203" pitchFamily="34" charset="0"/>
              </a:rPr>
              <a:t>Premium Templates: </a:t>
            </a:r>
            <a:r>
              <a:rPr lang="en-US" sz="1500" dirty="0">
                <a:solidFill>
                  <a:schemeClr val="bg1"/>
                </a:solidFill>
                <a:latin typeface="Lato Light" panose="020F0302020204030203" pitchFamily="34" charset="0"/>
                <a:hlinkClick r:id="rId4"/>
              </a:rPr>
              <a:t>https://www.pptbundle.com/</a:t>
            </a:r>
            <a:r>
              <a:rPr lang="en-US" sz="1500" dirty="0">
                <a:solidFill>
                  <a:schemeClr val="bg1"/>
                </a:solidFill>
                <a:latin typeface="Lato Light" panose="020F0302020204030203" pitchFamily="34" charset="0"/>
              </a:rPr>
              <a:t> </a:t>
            </a:r>
          </a:p>
          <a:p>
            <a:pPr marL="0" indent="0" algn="ctr">
              <a:buNone/>
            </a:pPr>
            <a:br>
              <a:rPr lang="en-US" altLang="ja-JP" sz="1500" dirty="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9"/>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8CADD67-4270-B19F-2BF3-9942ECD65080}"/>
              </a:ext>
            </a:extLst>
          </p:cNvPr>
          <p:cNvPicPr>
            <a:picLocks noChangeAspect="1"/>
          </p:cNvPicPr>
          <p:nvPr/>
        </p:nvPicPr>
        <p:blipFill>
          <a:blip r:embed="rId2">
            <a:extLst>
              <a:ext uri="{28A0092B-C50C-407E-A947-70E740481C1C}">
                <a14:useLocalDpi xmlns:a14="http://schemas.microsoft.com/office/drawing/2010/main" val="0"/>
              </a:ext>
            </a:extLst>
          </a:blip>
          <a:srcRect b="15667"/>
          <a:stretch/>
        </p:blipFill>
        <p:spPr>
          <a:xfrm>
            <a:off x="0" y="-3"/>
            <a:ext cx="12192000" cy="6858003"/>
          </a:xfrm>
          <a:prstGeom prst="rect">
            <a:avLst/>
          </a:prstGeom>
        </p:spPr>
      </p:pic>
      <p:sp>
        <p:nvSpPr>
          <p:cNvPr id="30" name="Rectangle 29">
            <a:extLst>
              <a:ext uri="{FF2B5EF4-FFF2-40B4-BE49-F238E27FC236}">
                <a16:creationId xmlns:a16="http://schemas.microsoft.com/office/drawing/2014/main" id="{FB86D789-D83F-F9E4-8FA5-CA842617A832}"/>
              </a:ext>
            </a:extLst>
          </p:cNvPr>
          <p:cNvSpPr/>
          <p:nvPr/>
        </p:nvSpPr>
        <p:spPr>
          <a:xfrm>
            <a:off x="0" y="1"/>
            <a:ext cx="12192000" cy="6858000"/>
          </a:xfrm>
          <a:prstGeom prst="rect">
            <a:avLst/>
          </a:prstGeom>
          <a:solidFill>
            <a:srgbClr val="430266">
              <a:alpha val="658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Isosceles Triangle 31">
            <a:extLst>
              <a:ext uri="{FF2B5EF4-FFF2-40B4-BE49-F238E27FC236}">
                <a16:creationId xmlns:a16="http://schemas.microsoft.com/office/drawing/2014/main" id="{1284420B-7D0F-527F-01F1-8D6DFFE80D7D}"/>
              </a:ext>
            </a:extLst>
          </p:cNvPr>
          <p:cNvSpPr/>
          <p:nvPr/>
        </p:nvSpPr>
        <p:spPr>
          <a:xfrm rot="9900000">
            <a:off x="-307241" y="819824"/>
            <a:ext cx="7146192" cy="6160508"/>
          </a:xfrm>
          <a:prstGeom prst="triangle">
            <a:avLst/>
          </a:prstGeom>
          <a:noFill/>
          <a:ln w="76200">
            <a:solidFill>
              <a:schemeClr val="accent1"/>
            </a:solidFill>
          </a:ln>
          <a:effectLst>
            <a:glow rad="342900">
              <a:schemeClr val="accent5">
                <a:satMod val="175000"/>
                <a:alpha val="34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4" name="Picture 33">
            <a:extLst>
              <a:ext uri="{FF2B5EF4-FFF2-40B4-BE49-F238E27FC236}">
                <a16:creationId xmlns:a16="http://schemas.microsoft.com/office/drawing/2014/main" id="{15A5AECB-3AF9-20AF-7379-FE6C3B469E1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897" b="77811" l="1100" r="90000">
                        <a14:foregroundMark x1="27500" y1="14093" x2="31500" y2="6297"/>
                        <a14:foregroundMark x1="31500" y1="6297" x2="37100" y2="7196"/>
                        <a14:foregroundMark x1="37100" y1="7196" x2="38800" y2="10045"/>
                        <a14:foregroundMark x1="22000" y1="29835" x2="24100" y2="45127"/>
                        <a14:foregroundMark x1="19100" y1="33133" x2="9000" y2="37331"/>
                        <a14:foregroundMark x1="9000" y1="37331" x2="10900" y2="49475"/>
                        <a14:foregroundMark x1="10900" y1="49475" x2="6900" y2="67766"/>
                        <a14:foregroundMark x1="6900" y1="67766" x2="12900" y2="74363"/>
                        <a14:foregroundMark x1="12900" y1="74363" x2="14800" y2="73613"/>
                        <a14:foregroundMark x1="7200" y1="43028" x2="2700" y2="66867"/>
                        <a14:foregroundMark x1="2700" y1="66867" x2="4500" y2="73013"/>
                        <a14:foregroundMark x1="4500" y1="73013" x2="9900" y2="71664"/>
                        <a14:foregroundMark x1="500" y1="56372" x2="1300" y2="75412"/>
                        <a14:foregroundMark x1="1300" y1="75412" x2="5600" y2="77961"/>
                        <a14:foregroundMark x1="5600" y1="77961" x2="10200" y2="75412"/>
                        <a14:foregroundMark x1="10200" y1="75412" x2="10400" y2="75112"/>
                        <a14:foregroundMark x1="2400" y1="53073" x2="1100" y2="76162"/>
                        <a14:foregroundMark x1="39100" y1="48576" x2="39900" y2="51874"/>
                        <a14:backgroundMark x1="45700" y1="45277" x2="45400" y2="38531"/>
                        <a14:backgroundMark x1="45400" y1="38531" x2="46700" y2="31034"/>
                        <a14:backgroundMark x1="46700" y1="31034" x2="51300" y2="29235"/>
                        <a14:backgroundMark x1="51300" y1="29235" x2="57000" y2="30735"/>
                        <a14:backgroundMark x1="57000" y1="30735" x2="65800" y2="49325"/>
                        <a14:backgroundMark x1="65800" y1="49325" x2="64400" y2="60570"/>
                        <a14:backgroundMark x1="64400" y1="60570" x2="59300" y2="64318"/>
                        <a14:backgroundMark x1="59300" y1="64318" x2="56400" y2="64168"/>
                        <a14:backgroundMark x1="51000" y1="56822" x2="54400" y2="74063"/>
                        <a14:backgroundMark x1="39000" y1="74363" x2="47000" y2="69715"/>
                        <a14:backgroundMark x1="29300" y1="72114" x2="35600" y2="70765"/>
                        <a14:backgroundMark x1="35600" y1="70765" x2="37800" y2="69115"/>
                        <a14:backgroundMark x1="38300" y1="66567" x2="39100" y2="70165"/>
                      </a14:backgroundRemoval>
                    </a14:imgEffect>
                  </a14:imgLayer>
                </a14:imgProps>
              </a:ext>
              <a:ext uri="{28A0092B-C50C-407E-A947-70E740481C1C}">
                <a14:useLocalDpi xmlns:a14="http://schemas.microsoft.com/office/drawing/2010/main" val="0"/>
              </a:ext>
            </a:extLst>
          </a:blip>
          <a:srcRect r="51667" b="19571"/>
          <a:stretch/>
        </p:blipFill>
        <p:spPr>
          <a:xfrm>
            <a:off x="0" y="17618"/>
            <a:ext cx="5876925" cy="6522881"/>
          </a:xfrm>
          <a:prstGeom prst="rect">
            <a:avLst/>
          </a:prstGeom>
        </p:spPr>
      </p:pic>
      <p:sp>
        <p:nvSpPr>
          <p:cNvPr id="35" name="TextBox 34">
            <a:extLst>
              <a:ext uri="{FF2B5EF4-FFF2-40B4-BE49-F238E27FC236}">
                <a16:creationId xmlns:a16="http://schemas.microsoft.com/office/drawing/2014/main" id="{3B1431B0-AB11-8CDD-6921-29FF22D0B5E0}"/>
              </a:ext>
            </a:extLst>
          </p:cNvPr>
          <p:cNvSpPr txBox="1"/>
          <p:nvPr/>
        </p:nvSpPr>
        <p:spPr>
          <a:xfrm>
            <a:off x="6109441" y="2336968"/>
            <a:ext cx="5778500" cy="1015663"/>
          </a:xfrm>
          <a:prstGeom prst="rect">
            <a:avLst/>
          </a:prstGeom>
          <a:noFill/>
        </p:spPr>
        <p:txBody>
          <a:bodyPr wrap="square" rtlCol="0">
            <a:spAutoFit/>
          </a:bodyPr>
          <a:lstStyle/>
          <a:p>
            <a:r>
              <a:rPr lang="es-CO" sz="6000" dirty="0">
                <a:solidFill>
                  <a:schemeClr val="bg1"/>
                </a:solidFill>
                <a:latin typeface="Montserrat" panose="00000800000000000000" pitchFamily="2" charset="0"/>
              </a:rPr>
              <a:t>RESEARCH</a:t>
            </a:r>
          </a:p>
        </p:txBody>
      </p:sp>
      <p:sp>
        <p:nvSpPr>
          <p:cNvPr id="36" name="TextBox 35">
            <a:extLst>
              <a:ext uri="{FF2B5EF4-FFF2-40B4-BE49-F238E27FC236}">
                <a16:creationId xmlns:a16="http://schemas.microsoft.com/office/drawing/2014/main" id="{1BE40E1E-E894-4959-8FE9-95E456D4887F}"/>
              </a:ext>
            </a:extLst>
          </p:cNvPr>
          <p:cNvSpPr txBox="1"/>
          <p:nvPr/>
        </p:nvSpPr>
        <p:spPr>
          <a:xfrm>
            <a:off x="6109441" y="1995667"/>
            <a:ext cx="4455038" cy="400110"/>
          </a:xfrm>
          <a:prstGeom prst="rect">
            <a:avLst/>
          </a:prstGeom>
          <a:noFill/>
        </p:spPr>
        <p:txBody>
          <a:bodyPr wrap="square" rtlCol="0">
            <a:spAutoFit/>
          </a:bodyPr>
          <a:lstStyle/>
          <a:p>
            <a:r>
              <a:rPr lang="es-CO" sz="2000" dirty="0">
                <a:solidFill>
                  <a:schemeClr val="bg1"/>
                </a:solidFill>
                <a:latin typeface="Lato Light" panose="020F0302020204030203" pitchFamily="34" charset="0"/>
              </a:rPr>
              <a:t>PowerPoint </a:t>
            </a:r>
            <a:r>
              <a:rPr lang="es-CO" sz="2000" dirty="0" err="1">
                <a:solidFill>
                  <a:schemeClr val="bg1"/>
                </a:solidFill>
                <a:latin typeface="Lato Light" panose="020F0302020204030203" pitchFamily="34" charset="0"/>
              </a:rPr>
              <a:t>Template</a:t>
            </a:r>
            <a:r>
              <a:rPr lang="es-CO" sz="2000" dirty="0">
                <a:solidFill>
                  <a:schemeClr val="bg1"/>
                </a:solidFill>
                <a:latin typeface="Lato Light" panose="020F0302020204030203" pitchFamily="34" charset="0"/>
              </a:rPr>
              <a:t> </a:t>
            </a:r>
            <a:r>
              <a:rPr lang="es-CO" sz="2000" dirty="0" err="1">
                <a:solidFill>
                  <a:schemeClr val="bg1"/>
                </a:solidFill>
                <a:latin typeface="Lato Light" panose="020F0302020204030203" pitchFamily="34" charset="0"/>
              </a:rPr>
              <a:t>for</a:t>
            </a:r>
            <a:endParaRPr lang="es-CO" sz="2000" dirty="0">
              <a:solidFill>
                <a:schemeClr val="bg1"/>
              </a:solidFill>
              <a:latin typeface="Lato Light" panose="020F0302020204030203" pitchFamily="34" charset="0"/>
            </a:endParaRPr>
          </a:p>
        </p:txBody>
      </p:sp>
      <p:sp>
        <p:nvSpPr>
          <p:cNvPr id="37" name="TextBox 36">
            <a:extLst>
              <a:ext uri="{FF2B5EF4-FFF2-40B4-BE49-F238E27FC236}">
                <a16:creationId xmlns:a16="http://schemas.microsoft.com/office/drawing/2014/main" id="{CAF6BA91-5F51-7426-D11B-E6FC37E23E5C}"/>
              </a:ext>
            </a:extLst>
          </p:cNvPr>
          <p:cNvSpPr txBox="1"/>
          <p:nvPr/>
        </p:nvSpPr>
        <p:spPr>
          <a:xfrm>
            <a:off x="6109441" y="3339931"/>
            <a:ext cx="5778500" cy="830997"/>
          </a:xfrm>
          <a:prstGeom prst="rect">
            <a:avLst/>
          </a:prstGeom>
          <a:noFill/>
        </p:spPr>
        <p:txBody>
          <a:bodyPr wrap="square" rtlCol="0">
            <a:spAutoFit/>
          </a:bodyPr>
          <a:lstStyle/>
          <a:p>
            <a:r>
              <a:rPr lang="es-CO" sz="4800" i="1" dirty="0">
                <a:ln w="28575">
                  <a:solidFill>
                    <a:schemeClr val="accent1"/>
                  </a:solidFill>
                </a:ln>
                <a:noFill/>
                <a:latin typeface="Montserrat" panose="00000800000000000000" pitchFamily="2" charset="0"/>
              </a:rPr>
              <a:t>PRESENTATION</a:t>
            </a:r>
          </a:p>
        </p:txBody>
      </p:sp>
      <p:sp>
        <p:nvSpPr>
          <p:cNvPr id="38" name="TextBox 37">
            <a:extLst>
              <a:ext uri="{FF2B5EF4-FFF2-40B4-BE49-F238E27FC236}">
                <a16:creationId xmlns:a16="http://schemas.microsoft.com/office/drawing/2014/main" id="{2CF7EFFE-5066-63D7-D084-FC439F9E5548}"/>
              </a:ext>
            </a:extLst>
          </p:cNvPr>
          <p:cNvSpPr txBox="1"/>
          <p:nvPr/>
        </p:nvSpPr>
        <p:spPr>
          <a:xfrm>
            <a:off x="6109441" y="4129623"/>
            <a:ext cx="4455038" cy="400110"/>
          </a:xfrm>
          <a:prstGeom prst="rect">
            <a:avLst/>
          </a:prstGeom>
          <a:noFill/>
        </p:spPr>
        <p:txBody>
          <a:bodyPr wrap="square" rtlCol="0">
            <a:spAutoFit/>
          </a:bodyPr>
          <a:lstStyle/>
          <a:p>
            <a:r>
              <a:rPr lang="es-CO" sz="2000" dirty="0">
                <a:solidFill>
                  <a:schemeClr val="bg1"/>
                </a:solidFill>
                <a:latin typeface="Lato Light" panose="020F0302020204030203" pitchFamily="34" charset="0"/>
              </a:rPr>
              <a:t>www.ppthemes.com</a:t>
            </a:r>
          </a:p>
        </p:txBody>
      </p:sp>
      <p:cxnSp>
        <p:nvCxnSpPr>
          <p:cNvPr id="39" name="Straight Connector 38">
            <a:extLst>
              <a:ext uri="{FF2B5EF4-FFF2-40B4-BE49-F238E27FC236}">
                <a16:creationId xmlns:a16="http://schemas.microsoft.com/office/drawing/2014/main" id="{C2A34E56-B71E-A3CA-DF6E-A30B989C3D7F}"/>
              </a:ext>
            </a:extLst>
          </p:cNvPr>
          <p:cNvCxnSpPr>
            <a:cxnSpLocks/>
          </p:cNvCxnSpPr>
          <p:nvPr/>
        </p:nvCxnSpPr>
        <p:spPr>
          <a:xfrm>
            <a:off x="6109441" y="3286383"/>
            <a:ext cx="5396759" cy="0"/>
          </a:xfrm>
          <a:prstGeom prst="line">
            <a:avLst/>
          </a:prstGeom>
          <a:ln>
            <a:solidFill>
              <a:schemeClr val="accent4"/>
            </a:solidFill>
          </a:ln>
          <a:effectLst>
            <a:glow rad="2286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EF98A422-EADC-9DAD-1690-8DCEB8D04660}"/>
              </a:ext>
            </a:extLst>
          </p:cNvPr>
          <p:cNvSpPr/>
          <p:nvPr/>
        </p:nvSpPr>
        <p:spPr>
          <a:xfrm>
            <a:off x="6196420" y="4651405"/>
            <a:ext cx="5385980" cy="31750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CO" dirty="0" err="1"/>
              <a:t>By</a:t>
            </a:r>
            <a:r>
              <a:rPr lang="es-CO" dirty="0"/>
              <a:t>: Jolie Serrano</a:t>
            </a:r>
          </a:p>
        </p:txBody>
      </p:sp>
      <p:sp>
        <p:nvSpPr>
          <p:cNvPr id="43" name="Isosceles Triangle 42">
            <a:extLst>
              <a:ext uri="{FF2B5EF4-FFF2-40B4-BE49-F238E27FC236}">
                <a16:creationId xmlns:a16="http://schemas.microsoft.com/office/drawing/2014/main" id="{53486FE5-EABA-4E89-85B4-B7F140FE9B51}"/>
              </a:ext>
            </a:extLst>
          </p:cNvPr>
          <p:cNvSpPr/>
          <p:nvPr/>
        </p:nvSpPr>
        <p:spPr>
          <a:xfrm rot="1800000" flipH="1">
            <a:off x="10533034" y="729237"/>
            <a:ext cx="767593" cy="661718"/>
          </a:xfrm>
          <a:prstGeom prst="triangle">
            <a:avLst/>
          </a:prstGeom>
          <a:noFill/>
          <a:ln w="28575">
            <a:solidFill>
              <a:schemeClr val="accent1"/>
            </a:solidFill>
          </a:ln>
          <a:effectLst>
            <a:glow rad="342900">
              <a:schemeClr val="accent5">
                <a:satMod val="175000"/>
                <a:alpha val="34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Isosceles Triangle 43">
            <a:extLst>
              <a:ext uri="{FF2B5EF4-FFF2-40B4-BE49-F238E27FC236}">
                <a16:creationId xmlns:a16="http://schemas.microsoft.com/office/drawing/2014/main" id="{40D7A1B8-3CF6-3F25-47E9-9C023D9F00C9}"/>
              </a:ext>
            </a:extLst>
          </p:cNvPr>
          <p:cNvSpPr/>
          <p:nvPr/>
        </p:nvSpPr>
        <p:spPr>
          <a:xfrm rot="7710579" flipH="1">
            <a:off x="10352058" y="5837170"/>
            <a:ext cx="767593" cy="661718"/>
          </a:xfrm>
          <a:prstGeom prst="triangle">
            <a:avLst/>
          </a:prstGeom>
          <a:noFill/>
          <a:ln w="28575">
            <a:solidFill>
              <a:schemeClr val="accent1"/>
            </a:solidFill>
          </a:ln>
          <a:effectLst>
            <a:glow rad="342900">
              <a:schemeClr val="accent5">
                <a:satMod val="175000"/>
                <a:alpha val="34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5" name="Isosceles Triangle 44">
            <a:extLst>
              <a:ext uri="{FF2B5EF4-FFF2-40B4-BE49-F238E27FC236}">
                <a16:creationId xmlns:a16="http://schemas.microsoft.com/office/drawing/2014/main" id="{51597414-FEAA-80E7-C8EE-E758F7603AF9}"/>
              </a:ext>
            </a:extLst>
          </p:cNvPr>
          <p:cNvSpPr/>
          <p:nvPr/>
        </p:nvSpPr>
        <p:spPr>
          <a:xfrm rot="7710579" flipH="1">
            <a:off x="636558" y="407920"/>
            <a:ext cx="767593" cy="661718"/>
          </a:xfrm>
          <a:prstGeom prst="triangle">
            <a:avLst/>
          </a:prstGeom>
          <a:noFill/>
          <a:ln w="28575">
            <a:solidFill>
              <a:schemeClr val="accent1"/>
            </a:solidFill>
          </a:ln>
          <a:effectLst>
            <a:glow rad="342900">
              <a:schemeClr val="accent5">
                <a:satMod val="175000"/>
                <a:alpha val="34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73957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01BE5-EAB8-1945-9A3D-B12041BB546D}"/>
              </a:ext>
            </a:extLst>
          </p:cNvPr>
          <p:cNvSpPr txBox="1"/>
          <p:nvPr/>
        </p:nvSpPr>
        <p:spPr>
          <a:xfrm>
            <a:off x="4633917" y="306186"/>
            <a:ext cx="2924198"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AGENDA SLIDE</a:t>
            </a:r>
          </a:p>
        </p:txBody>
      </p:sp>
      <p:sp>
        <p:nvSpPr>
          <p:cNvPr id="3" name="TextBox 2">
            <a:extLst>
              <a:ext uri="{FF2B5EF4-FFF2-40B4-BE49-F238E27FC236}">
                <a16:creationId xmlns:a16="http://schemas.microsoft.com/office/drawing/2014/main" id="{A0936FF7-5A79-A040-8E73-FF8F3EF3F3CB}"/>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
        <p:nvSpPr>
          <p:cNvPr id="4" name="Freeform 2">
            <a:extLst>
              <a:ext uri="{FF2B5EF4-FFF2-40B4-BE49-F238E27FC236}">
                <a16:creationId xmlns:a16="http://schemas.microsoft.com/office/drawing/2014/main" id="{F8FB3ECA-E5B1-1045-83D7-772FE150607E}"/>
              </a:ext>
            </a:extLst>
          </p:cNvPr>
          <p:cNvSpPr>
            <a:spLocks noChangeArrowheads="1"/>
          </p:cNvSpPr>
          <p:nvPr/>
        </p:nvSpPr>
        <p:spPr bwMode="auto">
          <a:xfrm>
            <a:off x="982930" y="1958021"/>
            <a:ext cx="2351268" cy="3331880"/>
          </a:xfrm>
          <a:custGeom>
            <a:avLst/>
            <a:gdLst>
              <a:gd name="T0" fmla="*/ 204 w 3773"/>
              <a:gd name="T1" fmla="*/ 51 h 5351"/>
              <a:gd name="T2" fmla="*/ 204 w 3773"/>
              <a:gd name="T3" fmla="*/ 51 h 5351"/>
              <a:gd name="T4" fmla="*/ 51 w 3773"/>
              <a:gd name="T5" fmla="*/ 203 h 5351"/>
              <a:gd name="T6" fmla="*/ 51 w 3773"/>
              <a:gd name="T7" fmla="*/ 5146 h 5351"/>
              <a:gd name="T8" fmla="*/ 51 w 3773"/>
              <a:gd name="T9" fmla="*/ 5146 h 5351"/>
              <a:gd name="T10" fmla="*/ 204 w 3773"/>
              <a:gd name="T11" fmla="*/ 5299 h 5351"/>
              <a:gd name="T12" fmla="*/ 3568 w 3773"/>
              <a:gd name="T13" fmla="*/ 5299 h 5351"/>
              <a:gd name="T14" fmla="*/ 3568 w 3773"/>
              <a:gd name="T15" fmla="*/ 5299 h 5351"/>
              <a:gd name="T16" fmla="*/ 3721 w 3773"/>
              <a:gd name="T17" fmla="*/ 5146 h 5351"/>
              <a:gd name="T18" fmla="*/ 3721 w 3773"/>
              <a:gd name="T19" fmla="*/ 203 h 5351"/>
              <a:gd name="T20" fmla="*/ 3721 w 3773"/>
              <a:gd name="T21" fmla="*/ 203 h 5351"/>
              <a:gd name="T22" fmla="*/ 3568 w 3773"/>
              <a:gd name="T23" fmla="*/ 51 h 5351"/>
              <a:gd name="T24" fmla="*/ 204 w 3773"/>
              <a:gd name="T25" fmla="*/ 51 h 5351"/>
              <a:gd name="T26" fmla="*/ 3568 w 3773"/>
              <a:gd name="T27" fmla="*/ 5350 h 5351"/>
              <a:gd name="T28" fmla="*/ 204 w 3773"/>
              <a:gd name="T29" fmla="*/ 5350 h 5351"/>
              <a:gd name="T30" fmla="*/ 204 w 3773"/>
              <a:gd name="T31" fmla="*/ 5350 h 5351"/>
              <a:gd name="T32" fmla="*/ 0 w 3773"/>
              <a:gd name="T33" fmla="*/ 5146 h 5351"/>
              <a:gd name="T34" fmla="*/ 0 w 3773"/>
              <a:gd name="T35" fmla="*/ 203 h 5351"/>
              <a:gd name="T36" fmla="*/ 0 w 3773"/>
              <a:gd name="T37" fmla="*/ 203 h 5351"/>
              <a:gd name="T38" fmla="*/ 204 w 3773"/>
              <a:gd name="T39" fmla="*/ 0 h 5351"/>
              <a:gd name="T40" fmla="*/ 3568 w 3773"/>
              <a:gd name="T41" fmla="*/ 0 h 5351"/>
              <a:gd name="T42" fmla="*/ 3568 w 3773"/>
              <a:gd name="T43" fmla="*/ 0 h 5351"/>
              <a:gd name="T44" fmla="*/ 3772 w 3773"/>
              <a:gd name="T45" fmla="*/ 203 h 5351"/>
              <a:gd name="T46" fmla="*/ 3772 w 3773"/>
              <a:gd name="T47" fmla="*/ 5146 h 5351"/>
              <a:gd name="T48" fmla="*/ 3772 w 3773"/>
              <a:gd name="T49" fmla="*/ 5146 h 5351"/>
              <a:gd name="T50" fmla="*/ 3568 w 3773"/>
              <a:gd name="T51" fmla="*/ 5350 h 5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73" h="5351">
                <a:moveTo>
                  <a:pt x="204" y="51"/>
                </a:moveTo>
                <a:lnTo>
                  <a:pt x="204" y="51"/>
                </a:lnTo>
                <a:cubicBezTo>
                  <a:pt x="120" y="51"/>
                  <a:pt x="51" y="119"/>
                  <a:pt x="51" y="203"/>
                </a:cubicBezTo>
                <a:lnTo>
                  <a:pt x="51" y="5146"/>
                </a:lnTo>
                <a:lnTo>
                  <a:pt x="51" y="5146"/>
                </a:lnTo>
                <a:cubicBezTo>
                  <a:pt x="51" y="5231"/>
                  <a:pt x="120" y="5299"/>
                  <a:pt x="204" y="5299"/>
                </a:cubicBezTo>
                <a:lnTo>
                  <a:pt x="3568" y="5299"/>
                </a:lnTo>
                <a:lnTo>
                  <a:pt x="3568" y="5299"/>
                </a:lnTo>
                <a:cubicBezTo>
                  <a:pt x="3652" y="5299"/>
                  <a:pt x="3721" y="5231"/>
                  <a:pt x="3721" y="5146"/>
                </a:cubicBezTo>
                <a:lnTo>
                  <a:pt x="3721" y="203"/>
                </a:lnTo>
                <a:lnTo>
                  <a:pt x="3721" y="203"/>
                </a:lnTo>
                <a:cubicBezTo>
                  <a:pt x="3721" y="119"/>
                  <a:pt x="3652" y="51"/>
                  <a:pt x="3568" y="51"/>
                </a:cubicBezTo>
                <a:lnTo>
                  <a:pt x="204" y="51"/>
                </a:lnTo>
                <a:close/>
                <a:moveTo>
                  <a:pt x="3568" y="5350"/>
                </a:moveTo>
                <a:lnTo>
                  <a:pt x="204" y="5350"/>
                </a:lnTo>
                <a:lnTo>
                  <a:pt x="204" y="5350"/>
                </a:lnTo>
                <a:cubicBezTo>
                  <a:pt x="92" y="5350"/>
                  <a:pt x="0" y="5258"/>
                  <a:pt x="0" y="5146"/>
                </a:cubicBezTo>
                <a:lnTo>
                  <a:pt x="0" y="203"/>
                </a:lnTo>
                <a:lnTo>
                  <a:pt x="0" y="203"/>
                </a:lnTo>
                <a:cubicBezTo>
                  <a:pt x="0" y="92"/>
                  <a:pt x="92" y="0"/>
                  <a:pt x="204" y="0"/>
                </a:cubicBezTo>
                <a:lnTo>
                  <a:pt x="3568" y="0"/>
                </a:lnTo>
                <a:lnTo>
                  <a:pt x="3568" y="0"/>
                </a:lnTo>
                <a:cubicBezTo>
                  <a:pt x="3680" y="0"/>
                  <a:pt x="3772" y="92"/>
                  <a:pt x="3772" y="203"/>
                </a:cubicBezTo>
                <a:lnTo>
                  <a:pt x="3772" y="5146"/>
                </a:lnTo>
                <a:lnTo>
                  <a:pt x="3772" y="5146"/>
                </a:lnTo>
                <a:cubicBezTo>
                  <a:pt x="3772" y="5258"/>
                  <a:pt x="3680" y="5350"/>
                  <a:pt x="3568" y="5350"/>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5" name="Freeform 62">
            <a:extLst>
              <a:ext uri="{FF2B5EF4-FFF2-40B4-BE49-F238E27FC236}">
                <a16:creationId xmlns:a16="http://schemas.microsoft.com/office/drawing/2014/main" id="{423DC0E8-8AD9-1D48-8E20-558793F34D53}"/>
              </a:ext>
            </a:extLst>
          </p:cNvPr>
          <p:cNvSpPr>
            <a:spLocks noChangeArrowheads="1"/>
          </p:cNvSpPr>
          <p:nvPr/>
        </p:nvSpPr>
        <p:spPr bwMode="auto">
          <a:xfrm>
            <a:off x="762000" y="4051090"/>
            <a:ext cx="2806864" cy="938807"/>
          </a:xfrm>
          <a:custGeom>
            <a:avLst/>
            <a:gdLst>
              <a:gd name="T0" fmla="*/ 674 w 5254"/>
              <a:gd name="T1" fmla="*/ 563 h 1225"/>
              <a:gd name="T2" fmla="*/ 42 w 5254"/>
              <a:gd name="T3" fmla="*/ 92 h 1225"/>
              <a:gd name="T4" fmla="*/ 42 w 5254"/>
              <a:gd name="T5" fmla="*/ 92 h 1225"/>
              <a:gd name="T6" fmla="*/ 72 w 5254"/>
              <a:gd name="T7" fmla="*/ 0 h 1225"/>
              <a:gd name="T8" fmla="*/ 4442 w 5254"/>
              <a:gd name="T9" fmla="*/ 0 h 1225"/>
              <a:gd name="T10" fmla="*/ 4442 w 5254"/>
              <a:gd name="T11" fmla="*/ 0 h 1225"/>
              <a:gd name="T12" fmla="*/ 4472 w 5254"/>
              <a:gd name="T13" fmla="*/ 10 h 1225"/>
              <a:gd name="T14" fmla="*/ 5226 w 5254"/>
              <a:gd name="T15" fmla="*/ 563 h 1225"/>
              <a:gd name="T16" fmla="*/ 5226 w 5254"/>
              <a:gd name="T17" fmla="*/ 563 h 1225"/>
              <a:gd name="T18" fmla="*/ 5226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8 w 5254"/>
              <a:gd name="T31" fmla="*/ 1132 h 1225"/>
              <a:gd name="T32" fmla="*/ 674 w 5254"/>
              <a:gd name="T33" fmla="*/ 644 h 1225"/>
              <a:gd name="T34" fmla="*/ 674 w 5254"/>
              <a:gd name="T35" fmla="*/ 644 h 1225"/>
              <a:gd name="T36" fmla="*/ 674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4" y="563"/>
                </a:moveTo>
                <a:lnTo>
                  <a:pt x="42" y="92"/>
                </a:lnTo>
                <a:lnTo>
                  <a:pt x="42" y="92"/>
                </a:lnTo>
                <a:cubicBezTo>
                  <a:pt x="3" y="63"/>
                  <a:pt x="24" y="0"/>
                  <a:pt x="72" y="0"/>
                </a:cubicBezTo>
                <a:lnTo>
                  <a:pt x="4442" y="0"/>
                </a:lnTo>
                <a:lnTo>
                  <a:pt x="4442" y="0"/>
                </a:lnTo>
                <a:cubicBezTo>
                  <a:pt x="4453" y="0"/>
                  <a:pt x="4463" y="3"/>
                  <a:pt x="4472" y="10"/>
                </a:cubicBezTo>
                <a:lnTo>
                  <a:pt x="5226" y="563"/>
                </a:lnTo>
                <a:lnTo>
                  <a:pt x="5226" y="563"/>
                </a:lnTo>
                <a:cubicBezTo>
                  <a:pt x="5253" y="583"/>
                  <a:pt x="5253" y="624"/>
                  <a:pt x="5226" y="644"/>
                </a:cubicBezTo>
                <a:lnTo>
                  <a:pt x="4472" y="1213"/>
                </a:lnTo>
                <a:lnTo>
                  <a:pt x="4472" y="1213"/>
                </a:lnTo>
                <a:cubicBezTo>
                  <a:pt x="4463" y="1220"/>
                  <a:pt x="4452" y="1224"/>
                  <a:pt x="4441" y="1224"/>
                </a:cubicBezTo>
                <a:lnTo>
                  <a:pt x="69" y="1224"/>
                </a:lnTo>
                <a:lnTo>
                  <a:pt x="69" y="1224"/>
                </a:lnTo>
                <a:cubicBezTo>
                  <a:pt x="20" y="1224"/>
                  <a:pt x="0" y="1162"/>
                  <a:pt x="38" y="1132"/>
                </a:cubicBezTo>
                <a:lnTo>
                  <a:pt x="674" y="644"/>
                </a:lnTo>
                <a:lnTo>
                  <a:pt x="674" y="644"/>
                </a:lnTo>
                <a:cubicBezTo>
                  <a:pt x="701" y="624"/>
                  <a:pt x="701" y="583"/>
                  <a:pt x="674" y="563"/>
                </a:cubicBezTo>
              </a:path>
            </a:pathLst>
          </a:custGeom>
          <a:solidFill>
            <a:schemeClr val="accent1"/>
          </a:solidFill>
          <a:ln>
            <a:noFill/>
          </a:ln>
          <a:effectLst/>
        </p:spPr>
        <p:txBody>
          <a:bodyPr wrap="none" anchor="ctr"/>
          <a:lstStyle/>
          <a:p>
            <a:endParaRPr lang="en-US" sz="3265" dirty="0">
              <a:latin typeface="Lato Light" panose="020F0502020204030203" pitchFamily="34" charset="0"/>
            </a:endParaRPr>
          </a:p>
        </p:txBody>
      </p:sp>
      <p:sp>
        <p:nvSpPr>
          <p:cNvPr id="6" name="Freeform 67">
            <a:extLst>
              <a:ext uri="{FF2B5EF4-FFF2-40B4-BE49-F238E27FC236}">
                <a16:creationId xmlns:a16="http://schemas.microsoft.com/office/drawing/2014/main" id="{BC232C26-CABC-8342-A6D3-5A41C82C539D}"/>
              </a:ext>
            </a:extLst>
          </p:cNvPr>
          <p:cNvSpPr>
            <a:spLocks noChangeArrowheads="1"/>
          </p:cNvSpPr>
          <p:nvPr/>
        </p:nvSpPr>
        <p:spPr bwMode="auto">
          <a:xfrm>
            <a:off x="2172297" y="1559736"/>
            <a:ext cx="793829" cy="793827"/>
          </a:xfrm>
          <a:custGeom>
            <a:avLst/>
            <a:gdLst>
              <a:gd name="T0" fmla="*/ 637 w 1274"/>
              <a:gd name="T1" fmla="*/ 0 h 1275"/>
              <a:gd name="T2" fmla="*/ 637 w 1274"/>
              <a:gd name="T3" fmla="*/ 0 h 1275"/>
              <a:gd name="T4" fmla="*/ 1273 w 1274"/>
              <a:gd name="T5" fmla="*/ 637 h 1275"/>
              <a:gd name="T6" fmla="*/ 1273 w 1274"/>
              <a:gd name="T7" fmla="*/ 637 h 1275"/>
              <a:gd name="T8" fmla="*/ 637 w 1274"/>
              <a:gd name="T9" fmla="*/ 1274 h 1275"/>
              <a:gd name="T10" fmla="*/ 637 w 1274"/>
              <a:gd name="T11" fmla="*/ 1274 h 1275"/>
              <a:gd name="T12" fmla="*/ 0 w 1274"/>
              <a:gd name="T13" fmla="*/ 637 h 1275"/>
              <a:gd name="T14" fmla="*/ 0 w 1274"/>
              <a:gd name="T15" fmla="*/ 637 h 1275"/>
              <a:gd name="T16" fmla="*/ 637 w 1274"/>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4" h="1275">
                <a:moveTo>
                  <a:pt x="637" y="0"/>
                </a:moveTo>
                <a:lnTo>
                  <a:pt x="637" y="0"/>
                </a:lnTo>
                <a:cubicBezTo>
                  <a:pt x="988" y="0"/>
                  <a:pt x="1273" y="285"/>
                  <a:pt x="1273" y="637"/>
                </a:cubicBezTo>
                <a:lnTo>
                  <a:pt x="1273" y="637"/>
                </a:lnTo>
                <a:cubicBezTo>
                  <a:pt x="1273" y="988"/>
                  <a:pt x="988" y="1274"/>
                  <a:pt x="637" y="1274"/>
                </a:cubicBezTo>
                <a:lnTo>
                  <a:pt x="637" y="1274"/>
                </a:lnTo>
                <a:cubicBezTo>
                  <a:pt x="284" y="1274"/>
                  <a:pt x="0" y="988"/>
                  <a:pt x="0" y="637"/>
                </a:cubicBezTo>
                <a:lnTo>
                  <a:pt x="0" y="637"/>
                </a:lnTo>
                <a:cubicBezTo>
                  <a:pt x="0" y="285"/>
                  <a:pt x="284" y="0"/>
                  <a:pt x="637" y="0"/>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sp>
        <p:nvSpPr>
          <p:cNvPr id="7" name="Freeform 68">
            <a:extLst>
              <a:ext uri="{FF2B5EF4-FFF2-40B4-BE49-F238E27FC236}">
                <a16:creationId xmlns:a16="http://schemas.microsoft.com/office/drawing/2014/main" id="{1BECC434-52C5-5246-B138-E48E309CC8F9}"/>
              </a:ext>
            </a:extLst>
          </p:cNvPr>
          <p:cNvSpPr>
            <a:spLocks noChangeArrowheads="1"/>
          </p:cNvSpPr>
          <p:nvPr/>
        </p:nvSpPr>
        <p:spPr bwMode="auto">
          <a:xfrm>
            <a:off x="2155816" y="1545999"/>
            <a:ext cx="826790" cy="826791"/>
          </a:xfrm>
          <a:custGeom>
            <a:avLst/>
            <a:gdLst>
              <a:gd name="T0" fmla="*/ 663 w 1326"/>
              <a:gd name="T1" fmla="*/ 51 h 1326"/>
              <a:gd name="T2" fmla="*/ 663 w 1326"/>
              <a:gd name="T3" fmla="*/ 51 h 1326"/>
              <a:gd name="T4" fmla="*/ 51 w 1326"/>
              <a:gd name="T5" fmla="*/ 663 h 1326"/>
              <a:gd name="T6" fmla="*/ 51 w 1326"/>
              <a:gd name="T7" fmla="*/ 663 h 1326"/>
              <a:gd name="T8" fmla="*/ 663 w 1326"/>
              <a:gd name="T9" fmla="*/ 1274 h 1326"/>
              <a:gd name="T10" fmla="*/ 663 w 1326"/>
              <a:gd name="T11" fmla="*/ 1274 h 1326"/>
              <a:gd name="T12" fmla="*/ 1274 w 1326"/>
              <a:gd name="T13" fmla="*/ 663 h 1326"/>
              <a:gd name="T14" fmla="*/ 1274 w 1326"/>
              <a:gd name="T15" fmla="*/ 663 h 1326"/>
              <a:gd name="T16" fmla="*/ 663 w 1326"/>
              <a:gd name="T17" fmla="*/ 51 h 1326"/>
              <a:gd name="T18" fmla="*/ 663 w 1326"/>
              <a:gd name="T19" fmla="*/ 1325 h 1326"/>
              <a:gd name="T20" fmla="*/ 663 w 1326"/>
              <a:gd name="T21" fmla="*/ 1325 h 1326"/>
              <a:gd name="T22" fmla="*/ 0 w 1326"/>
              <a:gd name="T23" fmla="*/ 663 h 1326"/>
              <a:gd name="T24" fmla="*/ 0 w 1326"/>
              <a:gd name="T25" fmla="*/ 663 h 1326"/>
              <a:gd name="T26" fmla="*/ 663 w 1326"/>
              <a:gd name="T27" fmla="*/ 0 h 1326"/>
              <a:gd name="T28" fmla="*/ 663 w 1326"/>
              <a:gd name="T29" fmla="*/ 0 h 1326"/>
              <a:gd name="T30" fmla="*/ 1325 w 1326"/>
              <a:gd name="T31" fmla="*/ 663 h 1326"/>
              <a:gd name="T32" fmla="*/ 1325 w 1326"/>
              <a:gd name="T33" fmla="*/ 663 h 1326"/>
              <a:gd name="T34" fmla="*/ 663 w 1326"/>
              <a:gd name="T35" fmla="*/ 13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6" h="1326">
                <a:moveTo>
                  <a:pt x="663" y="51"/>
                </a:moveTo>
                <a:lnTo>
                  <a:pt x="663" y="51"/>
                </a:lnTo>
                <a:cubicBezTo>
                  <a:pt x="325" y="51"/>
                  <a:pt x="51" y="326"/>
                  <a:pt x="51" y="663"/>
                </a:cubicBezTo>
                <a:lnTo>
                  <a:pt x="51" y="663"/>
                </a:lnTo>
                <a:cubicBezTo>
                  <a:pt x="51" y="1000"/>
                  <a:pt x="325" y="1274"/>
                  <a:pt x="663" y="1274"/>
                </a:cubicBezTo>
                <a:lnTo>
                  <a:pt x="663" y="1274"/>
                </a:lnTo>
                <a:cubicBezTo>
                  <a:pt x="1000" y="1274"/>
                  <a:pt x="1274" y="1000"/>
                  <a:pt x="1274" y="663"/>
                </a:cubicBezTo>
                <a:lnTo>
                  <a:pt x="1274" y="663"/>
                </a:lnTo>
                <a:cubicBezTo>
                  <a:pt x="1274" y="326"/>
                  <a:pt x="1000" y="51"/>
                  <a:pt x="663" y="51"/>
                </a:cubicBezTo>
                <a:close/>
                <a:moveTo>
                  <a:pt x="663" y="1325"/>
                </a:moveTo>
                <a:lnTo>
                  <a:pt x="663" y="1325"/>
                </a:lnTo>
                <a:cubicBezTo>
                  <a:pt x="297" y="1325"/>
                  <a:pt x="0" y="1028"/>
                  <a:pt x="0" y="663"/>
                </a:cubicBezTo>
                <a:lnTo>
                  <a:pt x="0" y="663"/>
                </a:lnTo>
                <a:cubicBezTo>
                  <a:pt x="0" y="297"/>
                  <a:pt x="297" y="0"/>
                  <a:pt x="663" y="0"/>
                </a:cubicBezTo>
                <a:lnTo>
                  <a:pt x="663" y="0"/>
                </a:lnTo>
                <a:cubicBezTo>
                  <a:pt x="1028" y="0"/>
                  <a:pt x="1325" y="297"/>
                  <a:pt x="1325" y="663"/>
                </a:cubicBezTo>
                <a:lnTo>
                  <a:pt x="1325" y="663"/>
                </a:lnTo>
                <a:cubicBezTo>
                  <a:pt x="1325" y="1028"/>
                  <a:pt x="1028" y="1325"/>
                  <a:pt x="663" y="1325"/>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9" name="Freeform 70">
            <a:extLst>
              <a:ext uri="{FF2B5EF4-FFF2-40B4-BE49-F238E27FC236}">
                <a16:creationId xmlns:a16="http://schemas.microsoft.com/office/drawing/2014/main" id="{9965BF6C-7476-9747-88EF-67257F916568}"/>
              </a:ext>
            </a:extLst>
          </p:cNvPr>
          <p:cNvSpPr>
            <a:spLocks noChangeArrowheads="1"/>
          </p:cNvSpPr>
          <p:nvPr/>
        </p:nvSpPr>
        <p:spPr bwMode="auto">
          <a:xfrm>
            <a:off x="3597816" y="1958021"/>
            <a:ext cx="2348521" cy="3331880"/>
          </a:xfrm>
          <a:custGeom>
            <a:avLst/>
            <a:gdLst>
              <a:gd name="T0" fmla="*/ 203 w 3770"/>
              <a:gd name="T1" fmla="*/ 51 h 5351"/>
              <a:gd name="T2" fmla="*/ 203 w 3770"/>
              <a:gd name="T3" fmla="*/ 51 h 5351"/>
              <a:gd name="T4" fmla="*/ 50 w 3770"/>
              <a:gd name="T5" fmla="*/ 203 h 5351"/>
              <a:gd name="T6" fmla="*/ 50 w 3770"/>
              <a:gd name="T7" fmla="*/ 5146 h 5351"/>
              <a:gd name="T8" fmla="*/ 50 w 3770"/>
              <a:gd name="T9" fmla="*/ 5146 h 5351"/>
              <a:gd name="T10" fmla="*/ 203 w 3770"/>
              <a:gd name="T11" fmla="*/ 5299 h 5351"/>
              <a:gd name="T12" fmla="*/ 3566 w 3770"/>
              <a:gd name="T13" fmla="*/ 5299 h 5351"/>
              <a:gd name="T14" fmla="*/ 3566 w 3770"/>
              <a:gd name="T15" fmla="*/ 5299 h 5351"/>
              <a:gd name="T16" fmla="*/ 3719 w 3770"/>
              <a:gd name="T17" fmla="*/ 5146 h 5351"/>
              <a:gd name="T18" fmla="*/ 3719 w 3770"/>
              <a:gd name="T19" fmla="*/ 203 h 5351"/>
              <a:gd name="T20" fmla="*/ 3719 w 3770"/>
              <a:gd name="T21" fmla="*/ 203 h 5351"/>
              <a:gd name="T22" fmla="*/ 3566 w 3770"/>
              <a:gd name="T23" fmla="*/ 51 h 5351"/>
              <a:gd name="T24" fmla="*/ 203 w 3770"/>
              <a:gd name="T25" fmla="*/ 51 h 5351"/>
              <a:gd name="T26" fmla="*/ 3566 w 3770"/>
              <a:gd name="T27" fmla="*/ 5350 h 5351"/>
              <a:gd name="T28" fmla="*/ 203 w 3770"/>
              <a:gd name="T29" fmla="*/ 5350 h 5351"/>
              <a:gd name="T30" fmla="*/ 203 w 3770"/>
              <a:gd name="T31" fmla="*/ 5350 h 5351"/>
              <a:gd name="T32" fmla="*/ 0 w 3770"/>
              <a:gd name="T33" fmla="*/ 5146 h 5351"/>
              <a:gd name="T34" fmla="*/ 0 w 3770"/>
              <a:gd name="T35" fmla="*/ 203 h 5351"/>
              <a:gd name="T36" fmla="*/ 0 w 3770"/>
              <a:gd name="T37" fmla="*/ 203 h 5351"/>
              <a:gd name="T38" fmla="*/ 203 w 3770"/>
              <a:gd name="T39" fmla="*/ 0 h 5351"/>
              <a:gd name="T40" fmla="*/ 3566 w 3770"/>
              <a:gd name="T41" fmla="*/ 0 h 5351"/>
              <a:gd name="T42" fmla="*/ 3566 w 3770"/>
              <a:gd name="T43" fmla="*/ 0 h 5351"/>
              <a:gd name="T44" fmla="*/ 3769 w 3770"/>
              <a:gd name="T45" fmla="*/ 203 h 5351"/>
              <a:gd name="T46" fmla="*/ 3769 w 3770"/>
              <a:gd name="T47" fmla="*/ 5146 h 5351"/>
              <a:gd name="T48" fmla="*/ 3769 w 3770"/>
              <a:gd name="T49" fmla="*/ 5146 h 5351"/>
              <a:gd name="T50" fmla="*/ 3566 w 3770"/>
              <a:gd name="T51" fmla="*/ 5350 h 5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70" h="5351">
                <a:moveTo>
                  <a:pt x="203" y="51"/>
                </a:moveTo>
                <a:lnTo>
                  <a:pt x="203" y="51"/>
                </a:lnTo>
                <a:cubicBezTo>
                  <a:pt x="119" y="51"/>
                  <a:pt x="50" y="119"/>
                  <a:pt x="50" y="203"/>
                </a:cubicBezTo>
                <a:lnTo>
                  <a:pt x="50" y="5146"/>
                </a:lnTo>
                <a:lnTo>
                  <a:pt x="50" y="5146"/>
                </a:lnTo>
                <a:cubicBezTo>
                  <a:pt x="50" y="5231"/>
                  <a:pt x="119" y="5299"/>
                  <a:pt x="203" y="5299"/>
                </a:cubicBezTo>
                <a:lnTo>
                  <a:pt x="3566" y="5299"/>
                </a:lnTo>
                <a:lnTo>
                  <a:pt x="3566" y="5299"/>
                </a:lnTo>
                <a:cubicBezTo>
                  <a:pt x="3650" y="5299"/>
                  <a:pt x="3719" y="5231"/>
                  <a:pt x="3719" y="5146"/>
                </a:cubicBezTo>
                <a:lnTo>
                  <a:pt x="3719" y="203"/>
                </a:lnTo>
                <a:lnTo>
                  <a:pt x="3719" y="203"/>
                </a:lnTo>
                <a:cubicBezTo>
                  <a:pt x="3719" y="119"/>
                  <a:pt x="3650" y="51"/>
                  <a:pt x="3566" y="51"/>
                </a:cubicBezTo>
                <a:lnTo>
                  <a:pt x="203" y="51"/>
                </a:lnTo>
                <a:close/>
                <a:moveTo>
                  <a:pt x="3566" y="5350"/>
                </a:moveTo>
                <a:lnTo>
                  <a:pt x="203" y="5350"/>
                </a:lnTo>
                <a:lnTo>
                  <a:pt x="203" y="5350"/>
                </a:lnTo>
                <a:cubicBezTo>
                  <a:pt x="91" y="5350"/>
                  <a:pt x="0" y="5258"/>
                  <a:pt x="0" y="5146"/>
                </a:cubicBezTo>
                <a:lnTo>
                  <a:pt x="0" y="203"/>
                </a:lnTo>
                <a:lnTo>
                  <a:pt x="0" y="203"/>
                </a:lnTo>
                <a:cubicBezTo>
                  <a:pt x="0" y="92"/>
                  <a:pt x="91" y="0"/>
                  <a:pt x="203" y="0"/>
                </a:cubicBezTo>
                <a:lnTo>
                  <a:pt x="3566" y="0"/>
                </a:lnTo>
                <a:lnTo>
                  <a:pt x="3566" y="0"/>
                </a:lnTo>
                <a:cubicBezTo>
                  <a:pt x="3678" y="0"/>
                  <a:pt x="3769" y="92"/>
                  <a:pt x="3769" y="203"/>
                </a:cubicBezTo>
                <a:lnTo>
                  <a:pt x="3769" y="5146"/>
                </a:lnTo>
                <a:lnTo>
                  <a:pt x="3769" y="5146"/>
                </a:lnTo>
                <a:cubicBezTo>
                  <a:pt x="3769" y="5258"/>
                  <a:pt x="3678" y="5350"/>
                  <a:pt x="3566" y="5350"/>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10" name="Freeform 133">
            <a:extLst>
              <a:ext uri="{FF2B5EF4-FFF2-40B4-BE49-F238E27FC236}">
                <a16:creationId xmlns:a16="http://schemas.microsoft.com/office/drawing/2014/main" id="{4A05D12E-F837-F54D-9295-B1B6DF835D53}"/>
              </a:ext>
            </a:extLst>
          </p:cNvPr>
          <p:cNvSpPr>
            <a:spLocks noChangeArrowheads="1"/>
          </p:cNvSpPr>
          <p:nvPr/>
        </p:nvSpPr>
        <p:spPr bwMode="auto">
          <a:xfrm>
            <a:off x="3382380" y="4051090"/>
            <a:ext cx="2806864" cy="938807"/>
          </a:xfrm>
          <a:custGeom>
            <a:avLst/>
            <a:gdLst>
              <a:gd name="T0" fmla="*/ 674 w 5254"/>
              <a:gd name="T1" fmla="*/ 563 h 1225"/>
              <a:gd name="T2" fmla="*/ 42 w 5254"/>
              <a:gd name="T3" fmla="*/ 92 h 1225"/>
              <a:gd name="T4" fmla="*/ 42 w 5254"/>
              <a:gd name="T5" fmla="*/ 92 h 1225"/>
              <a:gd name="T6" fmla="*/ 73 w 5254"/>
              <a:gd name="T7" fmla="*/ 0 h 1225"/>
              <a:gd name="T8" fmla="*/ 4441 w 5254"/>
              <a:gd name="T9" fmla="*/ 0 h 1225"/>
              <a:gd name="T10" fmla="*/ 4441 w 5254"/>
              <a:gd name="T11" fmla="*/ 0 h 1225"/>
              <a:gd name="T12" fmla="*/ 4471 w 5254"/>
              <a:gd name="T13" fmla="*/ 10 h 1225"/>
              <a:gd name="T14" fmla="*/ 5224 w 5254"/>
              <a:gd name="T15" fmla="*/ 563 h 1225"/>
              <a:gd name="T16" fmla="*/ 5224 w 5254"/>
              <a:gd name="T17" fmla="*/ 563 h 1225"/>
              <a:gd name="T18" fmla="*/ 5225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9 w 5254"/>
              <a:gd name="T31" fmla="*/ 1132 h 1225"/>
              <a:gd name="T32" fmla="*/ 675 w 5254"/>
              <a:gd name="T33" fmla="*/ 644 h 1225"/>
              <a:gd name="T34" fmla="*/ 675 w 5254"/>
              <a:gd name="T35" fmla="*/ 644 h 1225"/>
              <a:gd name="T36" fmla="*/ 674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4" y="563"/>
                </a:moveTo>
                <a:lnTo>
                  <a:pt x="42" y="92"/>
                </a:lnTo>
                <a:lnTo>
                  <a:pt x="42" y="92"/>
                </a:lnTo>
                <a:cubicBezTo>
                  <a:pt x="3" y="63"/>
                  <a:pt x="24" y="0"/>
                  <a:pt x="73" y="0"/>
                </a:cubicBezTo>
                <a:lnTo>
                  <a:pt x="4441" y="0"/>
                </a:lnTo>
                <a:lnTo>
                  <a:pt x="4441" y="0"/>
                </a:lnTo>
                <a:cubicBezTo>
                  <a:pt x="4452" y="0"/>
                  <a:pt x="4463" y="3"/>
                  <a:pt x="4471" y="10"/>
                </a:cubicBezTo>
                <a:lnTo>
                  <a:pt x="5224" y="563"/>
                </a:lnTo>
                <a:lnTo>
                  <a:pt x="5224" y="563"/>
                </a:lnTo>
                <a:cubicBezTo>
                  <a:pt x="5252" y="583"/>
                  <a:pt x="5253" y="624"/>
                  <a:pt x="5225" y="644"/>
                </a:cubicBezTo>
                <a:lnTo>
                  <a:pt x="4472" y="1213"/>
                </a:lnTo>
                <a:lnTo>
                  <a:pt x="4472" y="1213"/>
                </a:lnTo>
                <a:cubicBezTo>
                  <a:pt x="4463" y="1220"/>
                  <a:pt x="4452" y="1224"/>
                  <a:pt x="4441" y="1224"/>
                </a:cubicBezTo>
                <a:lnTo>
                  <a:pt x="69" y="1224"/>
                </a:lnTo>
                <a:lnTo>
                  <a:pt x="69" y="1224"/>
                </a:lnTo>
                <a:cubicBezTo>
                  <a:pt x="21" y="1224"/>
                  <a:pt x="0" y="1162"/>
                  <a:pt x="39" y="1132"/>
                </a:cubicBezTo>
                <a:lnTo>
                  <a:pt x="675" y="644"/>
                </a:lnTo>
                <a:lnTo>
                  <a:pt x="675" y="644"/>
                </a:lnTo>
                <a:cubicBezTo>
                  <a:pt x="702" y="624"/>
                  <a:pt x="701" y="583"/>
                  <a:pt x="674" y="563"/>
                </a:cubicBezTo>
              </a:path>
            </a:pathLst>
          </a:custGeom>
          <a:solidFill>
            <a:schemeClr val="accent2"/>
          </a:solidFill>
          <a:ln>
            <a:noFill/>
          </a:ln>
          <a:effectLst/>
        </p:spPr>
        <p:txBody>
          <a:bodyPr wrap="none" anchor="ctr"/>
          <a:lstStyle/>
          <a:p>
            <a:endParaRPr lang="en-US" sz="3265" dirty="0">
              <a:latin typeface="Lato Light" panose="020F0502020204030203" pitchFamily="34" charset="0"/>
            </a:endParaRPr>
          </a:p>
        </p:txBody>
      </p:sp>
      <p:sp>
        <p:nvSpPr>
          <p:cNvPr id="11" name="Freeform 138">
            <a:extLst>
              <a:ext uri="{FF2B5EF4-FFF2-40B4-BE49-F238E27FC236}">
                <a16:creationId xmlns:a16="http://schemas.microsoft.com/office/drawing/2014/main" id="{7F40EE18-8596-6542-8D5F-476F586A38A8}"/>
              </a:ext>
            </a:extLst>
          </p:cNvPr>
          <p:cNvSpPr>
            <a:spLocks noChangeArrowheads="1"/>
          </p:cNvSpPr>
          <p:nvPr/>
        </p:nvSpPr>
        <p:spPr bwMode="auto">
          <a:xfrm>
            <a:off x="4787183" y="1559736"/>
            <a:ext cx="793829" cy="793827"/>
          </a:xfrm>
          <a:custGeom>
            <a:avLst/>
            <a:gdLst>
              <a:gd name="T0" fmla="*/ 636 w 1275"/>
              <a:gd name="T1" fmla="*/ 0 h 1275"/>
              <a:gd name="T2" fmla="*/ 636 w 1275"/>
              <a:gd name="T3" fmla="*/ 0 h 1275"/>
              <a:gd name="T4" fmla="*/ 1274 w 1275"/>
              <a:gd name="T5" fmla="*/ 637 h 1275"/>
              <a:gd name="T6" fmla="*/ 1274 w 1275"/>
              <a:gd name="T7" fmla="*/ 637 h 1275"/>
              <a:gd name="T8" fmla="*/ 636 w 1275"/>
              <a:gd name="T9" fmla="*/ 1274 h 1275"/>
              <a:gd name="T10" fmla="*/ 636 w 1275"/>
              <a:gd name="T11" fmla="*/ 1274 h 1275"/>
              <a:gd name="T12" fmla="*/ 0 w 1275"/>
              <a:gd name="T13" fmla="*/ 637 h 1275"/>
              <a:gd name="T14" fmla="*/ 0 w 1275"/>
              <a:gd name="T15" fmla="*/ 637 h 1275"/>
              <a:gd name="T16" fmla="*/ 636 w 1275"/>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5" h="1275">
                <a:moveTo>
                  <a:pt x="636" y="0"/>
                </a:moveTo>
                <a:lnTo>
                  <a:pt x="636" y="0"/>
                </a:lnTo>
                <a:cubicBezTo>
                  <a:pt x="989" y="0"/>
                  <a:pt x="1274" y="285"/>
                  <a:pt x="1274" y="637"/>
                </a:cubicBezTo>
                <a:lnTo>
                  <a:pt x="1274" y="637"/>
                </a:lnTo>
                <a:cubicBezTo>
                  <a:pt x="1274" y="988"/>
                  <a:pt x="989" y="1274"/>
                  <a:pt x="636" y="1274"/>
                </a:cubicBezTo>
                <a:lnTo>
                  <a:pt x="636" y="1274"/>
                </a:lnTo>
                <a:cubicBezTo>
                  <a:pt x="285" y="1274"/>
                  <a:pt x="0" y="988"/>
                  <a:pt x="0" y="637"/>
                </a:cubicBezTo>
                <a:lnTo>
                  <a:pt x="0" y="637"/>
                </a:lnTo>
                <a:cubicBezTo>
                  <a:pt x="0" y="285"/>
                  <a:pt x="285" y="0"/>
                  <a:pt x="636" y="0"/>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sp>
        <p:nvSpPr>
          <p:cNvPr id="12" name="Freeform 139">
            <a:extLst>
              <a:ext uri="{FF2B5EF4-FFF2-40B4-BE49-F238E27FC236}">
                <a16:creationId xmlns:a16="http://schemas.microsoft.com/office/drawing/2014/main" id="{C8E1927A-A538-6B48-9ED0-4BFA6E66B394}"/>
              </a:ext>
            </a:extLst>
          </p:cNvPr>
          <p:cNvSpPr>
            <a:spLocks noChangeArrowheads="1"/>
          </p:cNvSpPr>
          <p:nvPr/>
        </p:nvSpPr>
        <p:spPr bwMode="auto">
          <a:xfrm>
            <a:off x="4770702" y="1545999"/>
            <a:ext cx="824043" cy="826791"/>
          </a:xfrm>
          <a:custGeom>
            <a:avLst/>
            <a:gdLst>
              <a:gd name="T0" fmla="*/ 661 w 1325"/>
              <a:gd name="T1" fmla="*/ 51 h 1326"/>
              <a:gd name="T2" fmla="*/ 661 w 1325"/>
              <a:gd name="T3" fmla="*/ 51 h 1326"/>
              <a:gd name="T4" fmla="*/ 50 w 1325"/>
              <a:gd name="T5" fmla="*/ 663 h 1326"/>
              <a:gd name="T6" fmla="*/ 50 w 1325"/>
              <a:gd name="T7" fmla="*/ 663 h 1326"/>
              <a:gd name="T8" fmla="*/ 661 w 1325"/>
              <a:gd name="T9" fmla="*/ 1274 h 1326"/>
              <a:gd name="T10" fmla="*/ 661 w 1325"/>
              <a:gd name="T11" fmla="*/ 1274 h 1326"/>
              <a:gd name="T12" fmla="*/ 1273 w 1325"/>
              <a:gd name="T13" fmla="*/ 663 h 1326"/>
              <a:gd name="T14" fmla="*/ 1273 w 1325"/>
              <a:gd name="T15" fmla="*/ 663 h 1326"/>
              <a:gd name="T16" fmla="*/ 661 w 1325"/>
              <a:gd name="T17" fmla="*/ 51 h 1326"/>
              <a:gd name="T18" fmla="*/ 661 w 1325"/>
              <a:gd name="T19" fmla="*/ 1325 h 1326"/>
              <a:gd name="T20" fmla="*/ 661 w 1325"/>
              <a:gd name="T21" fmla="*/ 1325 h 1326"/>
              <a:gd name="T22" fmla="*/ 0 w 1325"/>
              <a:gd name="T23" fmla="*/ 663 h 1326"/>
              <a:gd name="T24" fmla="*/ 0 w 1325"/>
              <a:gd name="T25" fmla="*/ 663 h 1326"/>
              <a:gd name="T26" fmla="*/ 661 w 1325"/>
              <a:gd name="T27" fmla="*/ 0 h 1326"/>
              <a:gd name="T28" fmla="*/ 661 w 1325"/>
              <a:gd name="T29" fmla="*/ 0 h 1326"/>
              <a:gd name="T30" fmla="*/ 1324 w 1325"/>
              <a:gd name="T31" fmla="*/ 663 h 1326"/>
              <a:gd name="T32" fmla="*/ 1324 w 1325"/>
              <a:gd name="T33" fmla="*/ 663 h 1326"/>
              <a:gd name="T34" fmla="*/ 661 w 1325"/>
              <a:gd name="T35" fmla="*/ 13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5" h="1326">
                <a:moveTo>
                  <a:pt x="661" y="51"/>
                </a:moveTo>
                <a:lnTo>
                  <a:pt x="661" y="51"/>
                </a:lnTo>
                <a:cubicBezTo>
                  <a:pt x="325" y="51"/>
                  <a:pt x="50" y="326"/>
                  <a:pt x="50" y="663"/>
                </a:cubicBezTo>
                <a:lnTo>
                  <a:pt x="50" y="663"/>
                </a:lnTo>
                <a:cubicBezTo>
                  <a:pt x="50" y="1000"/>
                  <a:pt x="325" y="1274"/>
                  <a:pt x="661" y="1274"/>
                </a:cubicBezTo>
                <a:lnTo>
                  <a:pt x="661" y="1274"/>
                </a:lnTo>
                <a:cubicBezTo>
                  <a:pt x="999" y="1274"/>
                  <a:pt x="1273" y="1000"/>
                  <a:pt x="1273" y="663"/>
                </a:cubicBezTo>
                <a:lnTo>
                  <a:pt x="1273" y="663"/>
                </a:lnTo>
                <a:cubicBezTo>
                  <a:pt x="1273" y="326"/>
                  <a:pt x="999" y="51"/>
                  <a:pt x="661" y="51"/>
                </a:cubicBezTo>
                <a:close/>
                <a:moveTo>
                  <a:pt x="661" y="1325"/>
                </a:moveTo>
                <a:lnTo>
                  <a:pt x="661" y="1325"/>
                </a:lnTo>
                <a:cubicBezTo>
                  <a:pt x="296" y="1325"/>
                  <a:pt x="0" y="1028"/>
                  <a:pt x="0" y="663"/>
                </a:cubicBezTo>
                <a:lnTo>
                  <a:pt x="0" y="663"/>
                </a:lnTo>
                <a:cubicBezTo>
                  <a:pt x="0" y="297"/>
                  <a:pt x="296" y="0"/>
                  <a:pt x="661" y="0"/>
                </a:cubicBezTo>
                <a:lnTo>
                  <a:pt x="661" y="0"/>
                </a:lnTo>
                <a:cubicBezTo>
                  <a:pt x="1027" y="0"/>
                  <a:pt x="1324" y="297"/>
                  <a:pt x="1324" y="663"/>
                </a:cubicBezTo>
                <a:lnTo>
                  <a:pt x="1324" y="663"/>
                </a:lnTo>
                <a:cubicBezTo>
                  <a:pt x="1324" y="1028"/>
                  <a:pt x="1027" y="1325"/>
                  <a:pt x="661" y="1325"/>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14" name="Freeform 141">
            <a:extLst>
              <a:ext uri="{FF2B5EF4-FFF2-40B4-BE49-F238E27FC236}">
                <a16:creationId xmlns:a16="http://schemas.microsoft.com/office/drawing/2014/main" id="{F441F9B5-2980-EB49-834F-EBAF5140C4AB}"/>
              </a:ext>
            </a:extLst>
          </p:cNvPr>
          <p:cNvSpPr>
            <a:spLocks noChangeArrowheads="1"/>
          </p:cNvSpPr>
          <p:nvPr/>
        </p:nvSpPr>
        <p:spPr bwMode="auto">
          <a:xfrm>
            <a:off x="6220944" y="1958021"/>
            <a:ext cx="2348521" cy="3331880"/>
          </a:xfrm>
          <a:custGeom>
            <a:avLst/>
            <a:gdLst>
              <a:gd name="T0" fmla="*/ 204 w 3772"/>
              <a:gd name="T1" fmla="*/ 51 h 5351"/>
              <a:gd name="T2" fmla="*/ 204 w 3772"/>
              <a:gd name="T3" fmla="*/ 51 h 5351"/>
              <a:gd name="T4" fmla="*/ 51 w 3772"/>
              <a:gd name="T5" fmla="*/ 203 h 5351"/>
              <a:gd name="T6" fmla="*/ 51 w 3772"/>
              <a:gd name="T7" fmla="*/ 5146 h 5351"/>
              <a:gd name="T8" fmla="*/ 51 w 3772"/>
              <a:gd name="T9" fmla="*/ 5146 h 5351"/>
              <a:gd name="T10" fmla="*/ 204 w 3772"/>
              <a:gd name="T11" fmla="*/ 5299 h 5351"/>
              <a:gd name="T12" fmla="*/ 3567 w 3772"/>
              <a:gd name="T13" fmla="*/ 5299 h 5351"/>
              <a:gd name="T14" fmla="*/ 3567 w 3772"/>
              <a:gd name="T15" fmla="*/ 5299 h 5351"/>
              <a:gd name="T16" fmla="*/ 3720 w 3772"/>
              <a:gd name="T17" fmla="*/ 5146 h 5351"/>
              <a:gd name="T18" fmla="*/ 3720 w 3772"/>
              <a:gd name="T19" fmla="*/ 203 h 5351"/>
              <a:gd name="T20" fmla="*/ 3720 w 3772"/>
              <a:gd name="T21" fmla="*/ 203 h 5351"/>
              <a:gd name="T22" fmla="*/ 3567 w 3772"/>
              <a:gd name="T23" fmla="*/ 51 h 5351"/>
              <a:gd name="T24" fmla="*/ 204 w 3772"/>
              <a:gd name="T25" fmla="*/ 51 h 5351"/>
              <a:gd name="T26" fmla="*/ 3567 w 3772"/>
              <a:gd name="T27" fmla="*/ 5350 h 5351"/>
              <a:gd name="T28" fmla="*/ 204 w 3772"/>
              <a:gd name="T29" fmla="*/ 5350 h 5351"/>
              <a:gd name="T30" fmla="*/ 204 w 3772"/>
              <a:gd name="T31" fmla="*/ 5350 h 5351"/>
              <a:gd name="T32" fmla="*/ 0 w 3772"/>
              <a:gd name="T33" fmla="*/ 5146 h 5351"/>
              <a:gd name="T34" fmla="*/ 0 w 3772"/>
              <a:gd name="T35" fmla="*/ 203 h 5351"/>
              <a:gd name="T36" fmla="*/ 0 w 3772"/>
              <a:gd name="T37" fmla="*/ 203 h 5351"/>
              <a:gd name="T38" fmla="*/ 204 w 3772"/>
              <a:gd name="T39" fmla="*/ 0 h 5351"/>
              <a:gd name="T40" fmla="*/ 3567 w 3772"/>
              <a:gd name="T41" fmla="*/ 0 h 5351"/>
              <a:gd name="T42" fmla="*/ 3567 w 3772"/>
              <a:gd name="T43" fmla="*/ 0 h 5351"/>
              <a:gd name="T44" fmla="*/ 3771 w 3772"/>
              <a:gd name="T45" fmla="*/ 203 h 5351"/>
              <a:gd name="T46" fmla="*/ 3771 w 3772"/>
              <a:gd name="T47" fmla="*/ 5146 h 5351"/>
              <a:gd name="T48" fmla="*/ 3771 w 3772"/>
              <a:gd name="T49" fmla="*/ 5146 h 5351"/>
              <a:gd name="T50" fmla="*/ 3567 w 3772"/>
              <a:gd name="T51" fmla="*/ 5350 h 5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72" h="5351">
                <a:moveTo>
                  <a:pt x="204" y="51"/>
                </a:moveTo>
                <a:lnTo>
                  <a:pt x="204" y="51"/>
                </a:lnTo>
                <a:cubicBezTo>
                  <a:pt x="119" y="51"/>
                  <a:pt x="51" y="119"/>
                  <a:pt x="51" y="203"/>
                </a:cubicBezTo>
                <a:lnTo>
                  <a:pt x="51" y="5146"/>
                </a:lnTo>
                <a:lnTo>
                  <a:pt x="51" y="5146"/>
                </a:lnTo>
                <a:cubicBezTo>
                  <a:pt x="51" y="5231"/>
                  <a:pt x="119" y="5299"/>
                  <a:pt x="204" y="5299"/>
                </a:cubicBezTo>
                <a:lnTo>
                  <a:pt x="3567" y="5299"/>
                </a:lnTo>
                <a:lnTo>
                  <a:pt x="3567" y="5299"/>
                </a:lnTo>
                <a:cubicBezTo>
                  <a:pt x="3652" y="5299"/>
                  <a:pt x="3720" y="5231"/>
                  <a:pt x="3720" y="5146"/>
                </a:cubicBezTo>
                <a:lnTo>
                  <a:pt x="3720" y="203"/>
                </a:lnTo>
                <a:lnTo>
                  <a:pt x="3720" y="203"/>
                </a:lnTo>
                <a:cubicBezTo>
                  <a:pt x="3720" y="119"/>
                  <a:pt x="3652" y="51"/>
                  <a:pt x="3567" y="51"/>
                </a:cubicBezTo>
                <a:lnTo>
                  <a:pt x="204" y="51"/>
                </a:lnTo>
                <a:close/>
                <a:moveTo>
                  <a:pt x="3567" y="5350"/>
                </a:moveTo>
                <a:lnTo>
                  <a:pt x="204" y="5350"/>
                </a:lnTo>
                <a:lnTo>
                  <a:pt x="204" y="5350"/>
                </a:lnTo>
                <a:cubicBezTo>
                  <a:pt x="91" y="5350"/>
                  <a:pt x="0" y="5258"/>
                  <a:pt x="0" y="5146"/>
                </a:cubicBezTo>
                <a:lnTo>
                  <a:pt x="0" y="203"/>
                </a:lnTo>
                <a:lnTo>
                  <a:pt x="0" y="203"/>
                </a:lnTo>
                <a:cubicBezTo>
                  <a:pt x="0" y="92"/>
                  <a:pt x="91" y="0"/>
                  <a:pt x="204" y="0"/>
                </a:cubicBezTo>
                <a:lnTo>
                  <a:pt x="3567" y="0"/>
                </a:lnTo>
                <a:lnTo>
                  <a:pt x="3567" y="0"/>
                </a:lnTo>
                <a:cubicBezTo>
                  <a:pt x="3680" y="0"/>
                  <a:pt x="3771" y="92"/>
                  <a:pt x="3771" y="203"/>
                </a:cubicBezTo>
                <a:lnTo>
                  <a:pt x="3771" y="5146"/>
                </a:lnTo>
                <a:lnTo>
                  <a:pt x="3771" y="5146"/>
                </a:lnTo>
                <a:cubicBezTo>
                  <a:pt x="3771" y="5258"/>
                  <a:pt x="3680" y="5350"/>
                  <a:pt x="3567" y="5350"/>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15" name="Freeform 203">
            <a:extLst>
              <a:ext uri="{FF2B5EF4-FFF2-40B4-BE49-F238E27FC236}">
                <a16:creationId xmlns:a16="http://schemas.microsoft.com/office/drawing/2014/main" id="{D00AC909-0000-DB4A-8089-C94291DC30C4}"/>
              </a:ext>
            </a:extLst>
          </p:cNvPr>
          <p:cNvSpPr>
            <a:spLocks noChangeArrowheads="1"/>
          </p:cNvSpPr>
          <p:nvPr/>
        </p:nvSpPr>
        <p:spPr bwMode="auto">
          <a:xfrm>
            <a:off x="6002760" y="4051090"/>
            <a:ext cx="2806862" cy="938807"/>
          </a:xfrm>
          <a:custGeom>
            <a:avLst/>
            <a:gdLst>
              <a:gd name="T0" fmla="*/ 673 w 5254"/>
              <a:gd name="T1" fmla="*/ 563 h 1225"/>
              <a:gd name="T2" fmla="*/ 42 w 5254"/>
              <a:gd name="T3" fmla="*/ 92 h 1225"/>
              <a:gd name="T4" fmla="*/ 42 w 5254"/>
              <a:gd name="T5" fmla="*/ 92 h 1225"/>
              <a:gd name="T6" fmla="*/ 72 w 5254"/>
              <a:gd name="T7" fmla="*/ 0 h 1225"/>
              <a:gd name="T8" fmla="*/ 4442 w 5254"/>
              <a:gd name="T9" fmla="*/ 0 h 1225"/>
              <a:gd name="T10" fmla="*/ 4442 w 5254"/>
              <a:gd name="T11" fmla="*/ 0 h 1225"/>
              <a:gd name="T12" fmla="*/ 4472 w 5254"/>
              <a:gd name="T13" fmla="*/ 10 h 1225"/>
              <a:gd name="T14" fmla="*/ 5225 w 5254"/>
              <a:gd name="T15" fmla="*/ 563 h 1225"/>
              <a:gd name="T16" fmla="*/ 5225 w 5254"/>
              <a:gd name="T17" fmla="*/ 563 h 1225"/>
              <a:gd name="T18" fmla="*/ 5225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8 w 5254"/>
              <a:gd name="T31" fmla="*/ 1132 h 1225"/>
              <a:gd name="T32" fmla="*/ 674 w 5254"/>
              <a:gd name="T33" fmla="*/ 644 h 1225"/>
              <a:gd name="T34" fmla="*/ 674 w 5254"/>
              <a:gd name="T35" fmla="*/ 644 h 1225"/>
              <a:gd name="T36" fmla="*/ 673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3" y="563"/>
                </a:moveTo>
                <a:lnTo>
                  <a:pt x="42" y="92"/>
                </a:lnTo>
                <a:lnTo>
                  <a:pt x="42" y="92"/>
                </a:lnTo>
                <a:cubicBezTo>
                  <a:pt x="2" y="63"/>
                  <a:pt x="23" y="0"/>
                  <a:pt x="72" y="0"/>
                </a:cubicBezTo>
                <a:lnTo>
                  <a:pt x="4442" y="0"/>
                </a:lnTo>
                <a:lnTo>
                  <a:pt x="4442" y="0"/>
                </a:lnTo>
                <a:cubicBezTo>
                  <a:pt x="4452" y="0"/>
                  <a:pt x="4463" y="3"/>
                  <a:pt x="4472" y="10"/>
                </a:cubicBezTo>
                <a:lnTo>
                  <a:pt x="5225" y="563"/>
                </a:lnTo>
                <a:lnTo>
                  <a:pt x="5225" y="563"/>
                </a:lnTo>
                <a:cubicBezTo>
                  <a:pt x="5252" y="583"/>
                  <a:pt x="5253" y="624"/>
                  <a:pt x="5225" y="644"/>
                </a:cubicBezTo>
                <a:lnTo>
                  <a:pt x="4472" y="1213"/>
                </a:lnTo>
                <a:lnTo>
                  <a:pt x="4472" y="1213"/>
                </a:lnTo>
                <a:cubicBezTo>
                  <a:pt x="4463" y="1220"/>
                  <a:pt x="4452" y="1224"/>
                  <a:pt x="4441" y="1224"/>
                </a:cubicBezTo>
                <a:lnTo>
                  <a:pt x="69" y="1224"/>
                </a:lnTo>
                <a:lnTo>
                  <a:pt x="69" y="1224"/>
                </a:lnTo>
                <a:cubicBezTo>
                  <a:pt x="20" y="1224"/>
                  <a:pt x="0" y="1162"/>
                  <a:pt x="38" y="1132"/>
                </a:cubicBezTo>
                <a:lnTo>
                  <a:pt x="674" y="644"/>
                </a:lnTo>
                <a:lnTo>
                  <a:pt x="674" y="644"/>
                </a:lnTo>
                <a:cubicBezTo>
                  <a:pt x="701" y="624"/>
                  <a:pt x="700" y="583"/>
                  <a:pt x="673" y="563"/>
                </a:cubicBezTo>
              </a:path>
            </a:pathLst>
          </a:custGeom>
          <a:solidFill>
            <a:schemeClr val="accent3"/>
          </a:solidFill>
          <a:ln>
            <a:noFill/>
          </a:ln>
          <a:effectLst/>
        </p:spPr>
        <p:txBody>
          <a:bodyPr wrap="none" anchor="ctr"/>
          <a:lstStyle/>
          <a:p>
            <a:endParaRPr lang="en-US" sz="3265" dirty="0">
              <a:latin typeface="Lato Light" panose="020F0502020204030203" pitchFamily="34" charset="0"/>
            </a:endParaRPr>
          </a:p>
        </p:txBody>
      </p:sp>
      <p:sp>
        <p:nvSpPr>
          <p:cNvPr id="16" name="Freeform 208">
            <a:extLst>
              <a:ext uri="{FF2B5EF4-FFF2-40B4-BE49-F238E27FC236}">
                <a16:creationId xmlns:a16="http://schemas.microsoft.com/office/drawing/2014/main" id="{1E89D3C6-E428-AE4D-BB63-84D7BA9F1596}"/>
              </a:ext>
            </a:extLst>
          </p:cNvPr>
          <p:cNvSpPr>
            <a:spLocks noChangeArrowheads="1"/>
          </p:cNvSpPr>
          <p:nvPr/>
        </p:nvSpPr>
        <p:spPr bwMode="auto">
          <a:xfrm>
            <a:off x="7410311" y="1559736"/>
            <a:ext cx="793829" cy="793827"/>
          </a:xfrm>
          <a:custGeom>
            <a:avLst/>
            <a:gdLst>
              <a:gd name="T0" fmla="*/ 637 w 1275"/>
              <a:gd name="T1" fmla="*/ 0 h 1275"/>
              <a:gd name="T2" fmla="*/ 637 w 1275"/>
              <a:gd name="T3" fmla="*/ 0 h 1275"/>
              <a:gd name="T4" fmla="*/ 1274 w 1275"/>
              <a:gd name="T5" fmla="*/ 637 h 1275"/>
              <a:gd name="T6" fmla="*/ 1274 w 1275"/>
              <a:gd name="T7" fmla="*/ 637 h 1275"/>
              <a:gd name="T8" fmla="*/ 637 w 1275"/>
              <a:gd name="T9" fmla="*/ 1274 h 1275"/>
              <a:gd name="T10" fmla="*/ 637 w 1275"/>
              <a:gd name="T11" fmla="*/ 1274 h 1275"/>
              <a:gd name="T12" fmla="*/ 0 w 1275"/>
              <a:gd name="T13" fmla="*/ 637 h 1275"/>
              <a:gd name="T14" fmla="*/ 0 w 1275"/>
              <a:gd name="T15" fmla="*/ 637 h 1275"/>
              <a:gd name="T16" fmla="*/ 637 w 1275"/>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5" h="1275">
                <a:moveTo>
                  <a:pt x="637" y="0"/>
                </a:moveTo>
                <a:lnTo>
                  <a:pt x="637" y="0"/>
                </a:lnTo>
                <a:cubicBezTo>
                  <a:pt x="989" y="0"/>
                  <a:pt x="1274" y="285"/>
                  <a:pt x="1274" y="637"/>
                </a:cubicBezTo>
                <a:lnTo>
                  <a:pt x="1274" y="637"/>
                </a:lnTo>
                <a:cubicBezTo>
                  <a:pt x="1274" y="988"/>
                  <a:pt x="989" y="1274"/>
                  <a:pt x="637" y="1274"/>
                </a:cubicBezTo>
                <a:lnTo>
                  <a:pt x="637" y="1274"/>
                </a:lnTo>
                <a:cubicBezTo>
                  <a:pt x="285" y="1274"/>
                  <a:pt x="0" y="988"/>
                  <a:pt x="0" y="637"/>
                </a:cubicBezTo>
                <a:lnTo>
                  <a:pt x="0" y="637"/>
                </a:lnTo>
                <a:cubicBezTo>
                  <a:pt x="0" y="285"/>
                  <a:pt x="285" y="0"/>
                  <a:pt x="637" y="0"/>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sp>
        <p:nvSpPr>
          <p:cNvPr id="17" name="Freeform 209">
            <a:extLst>
              <a:ext uri="{FF2B5EF4-FFF2-40B4-BE49-F238E27FC236}">
                <a16:creationId xmlns:a16="http://schemas.microsoft.com/office/drawing/2014/main" id="{B26F1467-8AC6-7F49-89CA-247EFAA524D8}"/>
              </a:ext>
            </a:extLst>
          </p:cNvPr>
          <p:cNvSpPr>
            <a:spLocks noChangeArrowheads="1"/>
          </p:cNvSpPr>
          <p:nvPr/>
        </p:nvSpPr>
        <p:spPr bwMode="auto">
          <a:xfrm>
            <a:off x="7393830" y="1545999"/>
            <a:ext cx="826790" cy="826791"/>
          </a:xfrm>
          <a:custGeom>
            <a:avLst/>
            <a:gdLst>
              <a:gd name="T0" fmla="*/ 663 w 1327"/>
              <a:gd name="T1" fmla="*/ 51 h 1326"/>
              <a:gd name="T2" fmla="*/ 663 w 1327"/>
              <a:gd name="T3" fmla="*/ 51 h 1326"/>
              <a:gd name="T4" fmla="*/ 51 w 1327"/>
              <a:gd name="T5" fmla="*/ 663 h 1326"/>
              <a:gd name="T6" fmla="*/ 51 w 1327"/>
              <a:gd name="T7" fmla="*/ 663 h 1326"/>
              <a:gd name="T8" fmla="*/ 663 w 1327"/>
              <a:gd name="T9" fmla="*/ 1274 h 1326"/>
              <a:gd name="T10" fmla="*/ 663 w 1327"/>
              <a:gd name="T11" fmla="*/ 1274 h 1326"/>
              <a:gd name="T12" fmla="*/ 1274 w 1327"/>
              <a:gd name="T13" fmla="*/ 663 h 1326"/>
              <a:gd name="T14" fmla="*/ 1274 w 1327"/>
              <a:gd name="T15" fmla="*/ 663 h 1326"/>
              <a:gd name="T16" fmla="*/ 663 w 1327"/>
              <a:gd name="T17" fmla="*/ 51 h 1326"/>
              <a:gd name="T18" fmla="*/ 663 w 1327"/>
              <a:gd name="T19" fmla="*/ 1325 h 1326"/>
              <a:gd name="T20" fmla="*/ 663 w 1327"/>
              <a:gd name="T21" fmla="*/ 1325 h 1326"/>
              <a:gd name="T22" fmla="*/ 0 w 1327"/>
              <a:gd name="T23" fmla="*/ 663 h 1326"/>
              <a:gd name="T24" fmla="*/ 0 w 1327"/>
              <a:gd name="T25" fmla="*/ 663 h 1326"/>
              <a:gd name="T26" fmla="*/ 663 w 1327"/>
              <a:gd name="T27" fmla="*/ 0 h 1326"/>
              <a:gd name="T28" fmla="*/ 663 w 1327"/>
              <a:gd name="T29" fmla="*/ 0 h 1326"/>
              <a:gd name="T30" fmla="*/ 1326 w 1327"/>
              <a:gd name="T31" fmla="*/ 663 h 1326"/>
              <a:gd name="T32" fmla="*/ 1326 w 1327"/>
              <a:gd name="T33" fmla="*/ 663 h 1326"/>
              <a:gd name="T34" fmla="*/ 663 w 1327"/>
              <a:gd name="T35" fmla="*/ 13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7" h="1326">
                <a:moveTo>
                  <a:pt x="663" y="51"/>
                </a:moveTo>
                <a:lnTo>
                  <a:pt x="663" y="51"/>
                </a:lnTo>
                <a:cubicBezTo>
                  <a:pt x="326" y="51"/>
                  <a:pt x="51" y="326"/>
                  <a:pt x="51" y="663"/>
                </a:cubicBezTo>
                <a:lnTo>
                  <a:pt x="51" y="663"/>
                </a:lnTo>
                <a:cubicBezTo>
                  <a:pt x="51" y="1000"/>
                  <a:pt x="326" y="1274"/>
                  <a:pt x="663" y="1274"/>
                </a:cubicBezTo>
                <a:lnTo>
                  <a:pt x="663" y="1274"/>
                </a:lnTo>
                <a:cubicBezTo>
                  <a:pt x="1000" y="1274"/>
                  <a:pt x="1274" y="1000"/>
                  <a:pt x="1274" y="663"/>
                </a:cubicBezTo>
                <a:lnTo>
                  <a:pt x="1274" y="663"/>
                </a:lnTo>
                <a:cubicBezTo>
                  <a:pt x="1274" y="326"/>
                  <a:pt x="1000" y="51"/>
                  <a:pt x="663" y="51"/>
                </a:cubicBezTo>
                <a:close/>
                <a:moveTo>
                  <a:pt x="663" y="1325"/>
                </a:moveTo>
                <a:lnTo>
                  <a:pt x="663" y="1325"/>
                </a:lnTo>
                <a:cubicBezTo>
                  <a:pt x="298" y="1325"/>
                  <a:pt x="0" y="1028"/>
                  <a:pt x="0" y="663"/>
                </a:cubicBezTo>
                <a:lnTo>
                  <a:pt x="0" y="663"/>
                </a:lnTo>
                <a:cubicBezTo>
                  <a:pt x="0" y="297"/>
                  <a:pt x="298" y="0"/>
                  <a:pt x="663" y="0"/>
                </a:cubicBezTo>
                <a:lnTo>
                  <a:pt x="663" y="0"/>
                </a:lnTo>
                <a:cubicBezTo>
                  <a:pt x="1029" y="0"/>
                  <a:pt x="1326" y="297"/>
                  <a:pt x="1326" y="663"/>
                </a:cubicBezTo>
                <a:lnTo>
                  <a:pt x="1326" y="663"/>
                </a:lnTo>
                <a:cubicBezTo>
                  <a:pt x="1326" y="1028"/>
                  <a:pt x="1029" y="1325"/>
                  <a:pt x="663" y="1325"/>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41" name="Freeform 141">
            <a:extLst>
              <a:ext uri="{FF2B5EF4-FFF2-40B4-BE49-F238E27FC236}">
                <a16:creationId xmlns:a16="http://schemas.microsoft.com/office/drawing/2014/main" id="{005306A7-2B3F-DA4F-8A37-717741920083}"/>
              </a:ext>
            </a:extLst>
          </p:cNvPr>
          <p:cNvSpPr>
            <a:spLocks noChangeArrowheads="1"/>
          </p:cNvSpPr>
          <p:nvPr/>
        </p:nvSpPr>
        <p:spPr bwMode="auto">
          <a:xfrm>
            <a:off x="8841322" y="1958021"/>
            <a:ext cx="2348521" cy="3331880"/>
          </a:xfrm>
          <a:custGeom>
            <a:avLst/>
            <a:gdLst>
              <a:gd name="T0" fmla="*/ 204 w 3772"/>
              <a:gd name="T1" fmla="*/ 51 h 5351"/>
              <a:gd name="T2" fmla="*/ 204 w 3772"/>
              <a:gd name="T3" fmla="*/ 51 h 5351"/>
              <a:gd name="T4" fmla="*/ 51 w 3772"/>
              <a:gd name="T5" fmla="*/ 203 h 5351"/>
              <a:gd name="T6" fmla="*/ 51 w 3772"/>
              <a:gd name="T7" fmla="*/ 5146 h 5351"/>
              <a:gd name="T8" fmla="*/ 51 w 3772"/>
              <a:gd name="T9" fmla="*/ 5146 h 5351"/>
              <a:gd name="T10" fmla="*/ 204 w 3772"/>
              <a:gd name="T11" fmla="*/ 5299 h 5351"/>
              <a:gd name="T12" fmla="*/ 3567 w 3772"/>
              <a:gd name="T13" fmla="*/ 5299 h 5351"/>
              <a:gd name="T14" fmla="*/ 3567 w 3772"/>
              <a:gd name="T15" fmla="*/ 5299 h 5351"/>
              <a:gd name="T16" fmla="*/ 3720 w 3772"/>
              <a:gd name="T17" fmla="*/ 5146 h 5351"/>
              <a:gd name="T18" fmla="*/ 3720 w 3772"/>
              <a:gd name="T19" fmla="*/ 203 h 5351"/>
              <a:gd name="T20" fmla="*/ 3720 w 3772"/>
              <a:gd name="T21" fmla="*/ 203 h 5351"/>
              <a:gd name="T22" fmla="*/ 3567 w 3772"/>
              <a:gd name="T23" fmla="*/ 51 h 5351"/>
              <a:gd name="T24" fmla="*/ 204 w 3772"/>
              <a:gd name="T25" fmla="*/ 51 h 5351"/>
              <a:gd name="T26" fmla="*/ 3567 w 3772"/>
              <a:gd name="T27" fmla="*/ 5350 h 5351"/>
              <a:gd name="T28" fmla="*/ 204 w 3772"/>
              <a:gd name="T29" fmla="*/ 5350 h 5351"/>
              <a:gd name="T30" fmla="*/ 204 w 3772"/>
              <a:gd name="T31" fmla="*/ 5350 h 5351"/>
              <a:gd name="T32" fmla="*/ 0 w 3772"/>
              <a:gd name="T33" fmla="*/ 5146 h 5351"/>
              <a:gd name="T34" fmla="*/ 0 w 3772"/>
              <a:gd name="T35" fmla="*/ 203 h 5351"/>
              <a:gd name="T36" fmla="*/ 0 w 3772"/>
              <a:gd name="T37" fmla="*/ 203 h 5351"/>
              <a:gd name="T38" fmla="*/ 204 w 3772"/>
              <a:gd name="T39" fmla="*/ 0 h 5351"/>
              <a:gd name="T40" fmla="*/ 3567 w 3772"/>
              <a:gd name="T41" fmla="*/ 0 h 5351"/>
              <a:gd name="T42" fmla="*/ 3567 w 3772"/>
              <a:gd name="T43" fmla="*/ 0 h 5351"/>
              <a:gd name="T44" fmla="*/ 3771 w 3772"/>
              <a:gd name="T45" fmla="*/ 203 h 5351"/>
              <a:gd name="T46" fmla="*/ 3771 w 3772"/>
              <a:gd name="T47" fmla="*/ 5146 h 5351"/>
              <a:gd name="T48" fmla="*/ 3771 w 3772"/>
              <a:gd name="T49" fmla="*/ 5146 h 5351"/>
              <a:gd name="T50" fmla="*/ 3567 w 3772"/>
              <a:gd name="T51" fmla="*/ 5350 h 5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72" h="5351">
                <a:moveTo>
                  <a:pt x="204" y="51"/>
                </a:moveTo>
                <a:lnTo>
                  <a:pt x="204" y="51"/>
                </a:lnTo>
                <a:cubicBezTo>
                  <a:pt x="119" y="51"/>
                  <a:pt x="51" y="119"/>
                  <a:pt x="51" y="203"/>
                </a:cubicBezTo>
                <a:lnTo>
                  <a:pt x="51" y="5146"/>
                </a:lnTo>
                <a:lnTo>
                  <a:pt x="51" y="5146"/>
                </a:lnTo>
                <a:cubicBezTo>
                  <a:pt x="51" y="5231"/>
                  <a:pt x="119" y="5299"/>
                  <a:pt x="204" y="5299"/>
                </a:cubicBezTo>
                <a:lnTo>
                  <a:pt x="3567" y="5299"/>
                </a:lnTo>
                <a:lnTo>
                  <a:pt x="3567" y="5299"/>
                </a:lnTo>
                <a:cubicBezTo>
                  <a:pt x="3652" y="5299"/>
                  <a:pt x="3720" y="5231"/>
                  <a:pt x="3720" y="5146"/>
                </a:cubicBezTo>
                <a:lnTo>
                  <a:pt x="3720" y="203"/>
                </a:lnTo>
                <a:lnTo>
                  <a:pt x="3720" y="203"/>
                </a:lnTo>
                <a:cubicBezTo>
                  <a:pt x="3720" y="119"/>
                  <a:pt x="3652" y="51"/>
                  <a:pt x="3567" y="51"/>
                </a:cubicBezTo>
                <a:lnTo>
                  <a:pt x="204" y="51"/>
                </a:lnTo>
                <a:close/>
                <a:moveTo>
                  <a:pt x="3567" y="5350"/>
                </a:moveTo>
                <a:lnTo>
                  <a:pt x="204" y="5350"/>
                </a:lnTo>
                <a:lnTo>
                  <a:pt x="204" y="5350"/>
                </a:lnTo>
                <a:cubicBezTo>
                  <a:pt x="91" y="5350"/>
                  <a:pt x="0" y="5258"/>
                  <a:pt x="0" y="5146"/>
                </a:cubicBezTo>
                <a:lnTo>
                  <a:pt x="0" y="203"/>
                </a:lnTo>
                <a:lnTo>
                  <a:pt x="0" y="203"/>
                </a:lnTo>
                <a:cubicBezTo>
                  <a:pt x="0" y="92"/>
                  <a:pt x="91" y="0"/>
                  <a:pt x="204" y="0"/>
                </a:cubicBezTo>
                <a:lnTo>
                  <a:pt x="3567" y="0"/>
                </a:lnTo>
                <a:lnTo>
                  <a:pt x="3567" y="0"/>
                </a:lnTo>
                <a:cubicBezTo>
                  <a:pt x="3680" y="0"/>
                  <a:pt x="3771" y="92"/>
                  <a:pt x="3771" y="203"/>
                </a:cubicBezTo>
                <a:lnTo>
                  <a:pt x="3771" y="5146"/>
                </a:lnTo>
                <a:lnTo>
                  <a:pt x="3771" y="5146"/>
                </a:lnTo>
                <a:cubicBezTo>
                  <a:pt x="3771" y="5258"/>
                  <a:pt x="3680" y="5350"/>
                  <a:pt x="3567" y="5350"/>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42" name="Freeform 203">
            <a:extLst>
              <a:ext uri="{FF2B5EF4-FFF2-40B4-BE49-F238E27FC236}">
                <a16:creationId xmlns:a16="http://schemas.microsoft.com/office/drawing/2014/main" id="{2AA399C6-7FA6-5F43-B959-0DD845A40CC6}"/>
              </a:ext>
            </a:extLst>
          </p:cNvPr>
          <p:cNvSpPr>
            <a:spLocks noChangeArrowheads="1"/>
          </p:cNvSpPr>
          <p:nvPr/>
        </p:nvSpPr>
        <p:spPr bwMode="auto">
          <a:xfrm>
            <a:off x="8623138" y="4051090"/>
            <a:ext cx="2806862" cy="938807"/>
          </a:xfrm>
          <a:custGeom>
            <a:avLst/>
            <a:gdLst>
              <a:gd name="T0" fmla="*/ 673 w 5254"/>
              <a:gd name="T1" fmla="*/ 563 h 1225"/>
              <a:gd name="T2" fmla="*/ 42 w 5254"/>
              <a:gd name="T3" fmla="*/ 92 h 1225"/>
              <a:gd name="T4" fmla="*/ 42 w 5254"/>
              <a:gd name="T5" fmla="*/ 92 h 1225"/>
              <a:gd name="T6" fmla="*/ 72 w 5254"/>
              <a:gd name="T7" fmla="*/ 0 h 1225"/>
              <a:gd name="T8" fmla="*/ 4442 w 5254"/>
              <a:gd name="T9" fmla="*/ 0 h 1225"/>
              <a:gd name="T10" fmla="*/ 4442 w 5254"/>
              <a:gd name="T11" fmla="*/ 0 h 1225"/>
              <a:gd name="T12" fmla="*/ 4472 w 5254"/>
              <a:gd name="T13" fmla="*/ 10 h 1225"/>
              <a:gd name="T14" fmla="*/ 5225 w 5254"/>
              <a:gd name="T15" fmla="*/ 563 h 1225"/>
              <a:gd name="T16" fmla="*/ 5225 w 5254"/>
              <a:gd name="T17" fmla="*/ 563 h 1225"/>
              <a:gd name="T18" fmla="*/ 5225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8 w 5254"/>
              <a:gd name="T31" fmla="*/ 1132 h 1225"/>
              <a:gd name="T32" fmla="*/ 674 w 5254"/>
              <a:gd name="T33" fmla="*/ 644 h 1225"/>
              <a:gd name="T34" fmla="*/ 674 w 5254"/>
              <a:gd name="T35" fmla="*/ 644 h 1225"/>
              <a:gd name="T36" fmla="*/ 673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3" y="563"/>
                </a:moveTo>
                <a:lnTo>
                  <a:pt x="42" y="92"/>
                </a:lnTo>
                <a:lnTo>
                  <a:pt x="42" y="92"/>
                </a:lnTo>
                <a:cubicBezTo>
                  <a:pt x="2" y="63"/>
                  <a:pt x="23" y="0"/>
                  <a:pt x="72" y="0"/>
                </a:cubicBezTo>
                <a:lnTo>
                  <a:pt x="4442" y="0"/>
                </a:lnTo>
                <a:lnTo>
                  <a:pt x="4442" y="0"/>
                </a:lnTo>
                <a:cubicBezTo>
                  <a:pt x="4452" y="0"/>
                  <a:pt x="4463" y="3"/>
                  <a:pt x="4472" y="10"/>
                </a:cubicBezTo>
                <a:lnTo>
                  <a:pt x="5225" y="563"/>
                </a:lnTo>
                <a:lnTo>
                  <a:pt x="5225" y="563"/>
                </a:lnTo>
                <a:cubicBezTo>
                  <a:pt x="5252" y="583"/>
                  <a:pt x="5253" y="624"/>
                  <a:pt x="5225" y="644"/>
                </a:cubicBezTo>
                <a:lnTo>
                  <a:pt x="4472" y="1213"/>
                </a:lnTo>
                <a:lnTo>
                  <a:pt x="4472" y="1213"/>
                </a:lnTo>
                <a:cubicBezTo>
                  <a:pt x="4463" y="1220"/>
                  <a:pt x="4452" y="1224"/>
                  <a:pt x="4441" y="1224"/>
                </a:cubicBezTo>
                <a:lnTo>
                  <a:pt x="69" y="1224"/>
                </a:lnTo>
                <a:lnTo>
                  <a:pt x="69" y="1224"/>
                </a:lnTo>
                <a:cubicBezTo>
                  <a:pt x="20" y="1224"/>
                  <a:pt x="0" y="1162"/>
                  <a:pt x="38" y="1132"/>
                </a:cubicBezTo>
                <a:lnTo>
                  <a:pt x="674" y="644"/>
                </a:lnTo>
                <a:lnTo>
                  <a:pt x="674" y="644"/>
                </a:lnTo>
                <a:cubicBezTo>
                  <a:pt x="701" y="624"/>
                  <a:pt x="700" y="583"/>
                  <a:pt x="673" y="563"/>
                </a:cubicBezTo>
              </a:path>
            </a:pathLst>
          </a:custGeom>
          <a:solidFill>
            <a:schemeClr val="accent4"/>
          </a:solidFill>
          <a:ln>
            <a:noFill/>
          </a:ln>
          <a:effectLst/>
        </p:spPr>
        <p:txBody>
          <a:bodyPr wrap="none" anchor="ctr"/>
          <a:lstStyle/>
          <a:p>
            <a:endParaRPr lang="en-US" sz="3265" dirty="0">
              <a:latin typeface="Lato Light" panose="020F0502020204030203" pitchFamily="34" charset="0"/>
            </a:endParaRPr>
          </a:p>
        </p:txBody>
      </p:sp>
      <p:sp>
        <p:nvSpPr>
          <p:cNvPr id="43" name="Freeform 208">
            <a:extLst>
              <a:ext uri="{FF2B5EF4-FFF2-40B4-BE49-F238E27FC236}">
                <a16:creationId xmlns:a16="http://schemas.microsoft.com/office/drawing/2014/main" id="{DC548647-60D0-BC40-8EDD-D378F588C9D5}"/>
              </a:ext>
            </a:extLst>
          </p:cNvPr>
          <p:cNvSpPr>
            <a:spLocks noChangeArrowheads="1"/>
          </p:cNvSpPr>
          <p:nvPr/>
        </p:nvSpPr>
        <p:spPr bwMode="auto">
          <a:xfrm>
            <a:off x="10030689" y="1559736"/>
            <a:ext cx="793829" cy="793827"/>
          </a:xfrm>
          <a:custGeom>
            <a:avLst/>
            <a:gdLst>
              <a:gd name="T0" fmla="*/ 637 w 1275"/>
              <a:gd name="T1" fmla="*/ 0 h 1275"/>
              <a:gd name="T2" fmla="*/ 637 w 1275"/>
              <a:gd name="T3" fmla="*/ 0 h 1275"/>
              <a:gd name="T4" fmla="*/ 1274 w 1275"/>
              <a:gd name="T5" fmla="*/ 637 h 1275"/>
              <a:gd name="T6" fmla="*/ 1274 w 1275"/>
              <a:gd name="T7" fmla="*/ 637 h 1275"/>
              <a:gd name="T8" fmla="*/ 637 w 1275"/>
              <a:gd name="T9" fmla="*/ 1274 h 1275"/>
              <a:gd name="T10" fmla="*/ 637 w 1275"/>
              <a:gd name="T11" fmla="*/ 1274 h 1275"/>
              <a:gd name="T12" fmla="*/ 0 w 1275"/>
              <a:gd name="T13" fmla="*/ 637 h 1275"/>
              <a:gd name="T14" fmla="*/ 0 w 1275"/>
              <a:gd name="T15" fmla="*/ 637 h 1275"/>
              <a:gd name="T16" fmla="*/ 637 w 1275"/>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5" h="1275">
                <a:moveTo>
                  <a:pt x="637" y="0"/>
                </a:moveTo>
                <a:lnTo>
                  <a:pt x="637" y="0"/>
                </a:lnTo>
                <a:cubicBezTo>
                  <a:pt x="989" y="0"/>
                  <a:pt x="1274" y="285"/>
                  <a:pt x="1274" y="637"/>
                </a:cubicBezTo>
                <a:lnTo>
                  <a:pt x="1274" y="637"/>
                </a:lnTo>
                <a:cubicBezTo>
                  <a:pt x="1274" y="988"/>
                  <a:pt x="989" y="1274"/>
                  <a:pt x="637" y="1274"/>
                </a:cubicBezTo>
                <a:lnTo>
                  <a:pt x="637" y="1274"/>
                </a:lnTo>
                <a:cubicBezTo>
                  <a:pt x="285" y="1274"/>
                  <a:pt x="0" y="988"/>
                  <a:pt x="0" y="637"/>
                </a:cubicBezTo>
                <a:lnTo>
                  <a:pt x="0" y="637"/>
                </a:lnTo>
                <a:cubicBezTo>
                  <a:pt x="0" y="285"/>
                  <a:pt x="285" y="0"/>
                  <a:pt x="637" y="0"/>
                </a:cubicBezTo>
              </a:path>
            </a:pathLst>
          </a:custGeom>
          <a:solidFill>
            <a:schemeClr val="bg1"/>
          </a:solidFill>
          <a:ln>
            <a:noFill/>
          </a:ln>
          <a:effectLst/>
        </p:spPr>
        <p:txBody>
          <a:bodyPr wrap="none" anchor="ctr"/>
          <a:lstStyle/>
          <a:p>
            <a:endParaRPr lang="en-US" sz="3265" dirty="0">
              <a:latin typeface="Lato Light" panose="020F0502020204030203" pitchFamily="34" charset="0"/>
            </a:endParaRPr>
          </a:p>
        </p:txBody>
      </p:sp>
      <p:sp>
        <p:nvSpPr>
          <p:cNvPr id="44" name="Freeform 209">
            <a:extLst>
              <a:ext uri="{FF2B5EF4-FFF2-40B4-BE49-F238E27FC236}">
                <a16:creationId xmlns:a16="http://schemas.microsoft.com/office/drawing/2014/main" id="{75CBC8E1-AF8A-8648-860A-5A032E1E5F0C}"/>
              </a:ext>
            </a:extLst>
          </p:cNvPr>
          <p:cNvSpPr>
            <a:spLocks noChangeArrowheads="1"/>
          </p:cNvSpPr>
          <p:nvPr/>
        </p:nvSpPr>
        <p:spPr bwMode="auto">
          <a:xfrm>
            <a:off x="10014208" y="1545999"/>
            <a:ext cx="826790" cy="826791"/>
          </a:xfrm>
          <a:custGeom>
            <a:avLst/>
            <a:gdLst>
              <a:gd name="T0" fmla="*/ 663 w 1327"/>
              <a:gd name="T1" fmla="*/ 51 h 1326"/>
              <a:gd name="T2" fmla="*/ 663 w 1327"/>
              <a:gd name="T3" fmla="*/ 51 h 1326"/>
              <a:gd name="T4" fmla="*/ 51 w 1327"/>
              <a:gd name="T5" fmla="*/ 663 h 1326"/>
              <a:gd name="T6" fmla="*/ 51 w 1327"/>
              <a:gd name="T7" fmla="*/ 663 h 1326"/>
              <a:gd name="T8" fmla="*/ 663 w 1327"/>
              <a:gd name="T9" fmla="*/ 1274 h 1326"/>
              <a:gd name="T10" fmla="*/ 663 w 1327"/>
              <a:gd name="T11" fmla="*/ 1274 h 1326"/>
              <a:gd name="T12" fmla="*/ 1274 w 1327"/>
              <a:gd name="T13" fmla="*/ 663 h 1326"/>
              <a:gd name="T14" fmla="*/ 1274 w 1327"/>
              <a:gd name="T15" fmla="*/ 663 h 1326"/>
              <a:gd name="T16" fmla="*/ 663 w 1327"/>
              <a:gd name="T17" fmla="*/ 51 h 1326"/>
              <a:gd name="T18" fmla="*/ 663 w 1327"/>
              <a:gd name="T19" fmla="*/ 1325 h 1326"/>
              <a:gd name="T20" fmla="*/ 663 w 1327"/>
              <a:gd name="T21" fmla="*/ 1325 h 1326"/>
              <a:gd name="T22" fmla="*/ 0 w 1327"/>
              <a:gd name="T23" fmla="*/ 663 h 1326"/>
              <a:gd name="T24" fmla="*/ 0 w 1327"/>
              <a:gd name="T25" fmla="*/ 663 h 1326"/>
              <a:gd name="T26" fmla="*/ 663 w 1327"/>
              <a:gd name="T27" fmla="*/ 0 h 1326"/>
              <a:gd name="T28" fmla="*/ 663 w 1327"/>
              <a:gd name="T29" fmla="*/ 0 h 1326"/>
              <a:gd name="T30" fmla="*/ 1326 w 1327"/>
              <a:gd name="T31" fmla="*/ 663 h 1326"/>
              <a:gd name="T32" fmla="*/ 1326 w 1327"/>
              <a:gd name="T33" fmla="*/ 663 h 1326"/>
              <a:gd name="T34" fmla="*/ 663 w 1327"/>
              <a:gd name="T35" fmla="*/ 13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7" h="1326">
                <a:moveTo>
                  <a:pt x="663" y="51"/>
                </a:moveTo>
                <a:lnTo>
                  <a:pt x="663" y="51"/>
                </a:lnTo>
                <a:cubicBezTo>
                  <a:pt x="326" y="51"/>
                  <a:pt x="51" y="326"/>
                  <a:pt x="51" y="663"/>
                </a:cubicBezTo>
                <a:lnTo>
                  <a:pt x="51" y="663"/>
                </a:lnTo>
                <a:cubicBezTo>
                  <a:pt x="51" y="1000"/>
                  <a:pt x="326" y="1274"/>
                  <a:pt x="663" y="1274"/>
                </a:cubicBezTo>
                <a:lnTo>
                  <a:pt x="663" y="1274"/>
                </a:lnTo>
                <a:cubicBezTo>
                  <a:pt x="1000" y="1274"/>
                  <a:pt x="1274" y="1000"/>
                  <a:pt x="1274" y="663"/>
                </a:cubicBezTo>
                <a:lnTo>
                  <a:pt x="1274" y="663"/>
                </a:lnTo>
                <a:cubicBezTo>
                  <a:pt x="1274" y="326"/>
                  <a:pt x="1000" y="51"/>
                  <a:pt x="663" y="51"/>
                </a:cubicBezTo>
                <a:close/>
                <a:moveTo>
                  <a:pt x="663" y="1325"/>
                </a:moveTo>
                <a:lnTo>
                  <a:pt x="663" y="1325"/>
                </a:lnTo>
                <a:cubicBezTo>
                  <a:pt x="298" y="1325"/>
                  <a:pt x="0" y="1028"/>
                  <a:pt x="0" y="663"/>
                </a:cubicBezTo>
                <a:lnTo>
                  <a:pt x="0" y="663"/>
                </a:lnTo>
                <a:cubicBezTo>
                  <a:pt x="0" y="297"/>
                  <a:pt x="298" y="0"/>
                  <a:pt x="663" y="0"/>
                </a:cubicBezTo>
                <a:lnTo>
                  <a:pt x="663" y="0"/>
                </a:lnTo>
                <a:cubicBezTo>
                  <a:pt x="1029" y="0"/>
                  <a:pt x="1326" y="297"/>
                  <a:pt x="1326" y="663"/>
                </a:cubicBezTo>
                <a:lnTo>
                  <a:pt x="1326" y="663"/>
                </a:lnTo>
                <a:cubicBezTo>
                  <a:pt x="1326" y="1028"/>
                  <a:pt x="1029" y="1325"/>
                  <a:pt x="663" y="1325"/>
                </a:cubicBezTo>
                <a:close/>
              </a:path>
            </a:pathLst>
          </a:custGeom>
          <a:solidFill>
            <a:schemeClr val="bg1">
              <a:lumMod val="85000"/>
            </a:schemeClr>
          </a:solidFill>
          <a:ln>
            <a:noFill/>
          </a:ln>
          <a:effectLst/>
        </p:spPr>
        <p:txBody>
          <a:bodyPr wrap="none" anchor="ctr"/>
          <a:lstStyle/>
          <a:p>
            <a:endParaRPr lang="en-US" sz="3265" dirty="0">
              <a:latin typeface="Lato Light" panose="020F0502020204030203" pitchFamily="34" charset="0"/>
            </a:endParaRPr>
          </a:p>
        </p:txBody>
      </p:sp>
      <p:sp>
        <p:nvSpPr>
          <p:cNvPr id="46" name="TextBox 45">
            <a:extLst>
              <a:ext uri="{FF2B5EF4-FFF2-40B4-BE49-F238E27FC236}">
                <a16:creationId xmlns:a16="http://schemas.microsoft.com/office/drawing/2014/main" id="{2A0AC606-7FCF-6846-A74B-9A3ABC2A0774}"/>
              </a:ext>
            </a:extLst>
          </p:cNvPr>
          <p:cNvSpPr txBox="1"/>
          <p:nvPr/>
        </p:nvSpPr>
        <p:spPr>
          <a:xfrm>
            <a:off x="1411861" y="4289662"/>
            <a:ext cx="1507144" cy="461665"/>
          </a:xfrm>
          <a:prstGeom prst="rect">
            <a:avLst/>
          </a:prstGeom>
          <a:noFill/>
        </p:spPr>
        <p:txBody>
          <a:bodyPr wrap="square" rtlCol="0" anchor="ctr">
            <a:spAutoFit/>
          </a:bodyPr>
          <a:lstStyle/>
          <a:p>
            <a:pPr algn="ctr"/>
            <a:r>
              <a:rPr lang="en-US" sz="2400" b="1" dirty="0">
                <a:solidFill>
                  <a:schemeClr val="bg1"/>
                </a:solidFill>
                <a:latin typeface="Poppins" pitchFamily="2" charset="77"/>
                <a:cs typeface="Poppins" pitchFamily="2" charset="77"/>
              </a:rPr>
              <a:t>TOPIC 01</a:t>
            </a:r>
          </a:p>
        </p:txBody>
      </p:sp>
      <p:sp>
        <p:nvSpPr>
          <p:cNvPr id="47" name="TextBox 46">
            <a:extLst>
              <a:ext uri="{FF2B5EF4-FFF2-40B4-BE49-F238E27FC236}">
                <a16:creationId xmlns:a16="http://schemas.microsoft.com/office/drawing/2014/main" id="{420ACA4F-769D-5643-B728-CE645BA2A1E4}"/>
              </a:ext>
            </a:extLst>
          </p:cNvPr>
          <p:cNvSpPr txBox="1"/>
          <p:nvPr/>
        </p:nvSpPr>
        <p:spPr>
          <a:xfrm>
            <a:off x="4001784" y="4289662"/>
            <a:ext cx="1568058" cy="461665"/>
          </a:xfrm>
          <a:prstGeom prst="rect">
            <a:avLst/>
          </a:prstGeom>
          <a:noFill/>
        </p:spPr>
        <p:txBody>
          <a:bodyPr wrap="none" rtlCol="0" anchor="ctr">
            <a:spAutoFit/>
          </a:bodyPr>
          <a:lstStyle/>
          <a:p>
            <a:pPr algn="ctr"/>
            <a:r>
              <a:rPr lang="en-US" sz="2400" b="1" dirty="0">
                <a:solidFill>
                  <a:schemeClr val="bg1"/>
                </a:solidFill>
                <a:latin typeface="Poppins" pitchFamily="2" charset="77"/>
                <a:cs typeface="Poppins" pitchFamily="2" charset="77"/>
              </a:rPr>
              <a:t>TOPIC 02</a:t>
            </a:r>
          </a:p>
        </p:txBody>
      </p:sp>
      <p:sp>
        <p:nvSpPr>
          <p:cNvPr id="48" name="TextBox 47">
            <a:extLst>
              <a:ext uri="{FF2B5EF4-FFF2-40B4-BE49-F238E27FC236}">
                <a16:creationId xmlns:a16="http://schemas.microsoft.com/office/drawing/2014/main" id="{D581B0D8-F0B5-D149-A0EF-DB87CA5AA9BC}"/>
              </a:ext>
            </a:extLst>
          </p:cNvPr>
          <p:cNvSpPr txBox="1"/>
          <p:nvPr/>
        </p:nvSpPr>
        <p:spPr>
          <a:xfrm>
            <a:off x="6617354" y="4289662"/>
            <a:ext cx="1577676" cy="461665"/>
          </a:xfrm>
          <a:prstGeom prst="rect">
            <a:avLst/>
          </a:prstGeom>
          <a:noFill/>
        </p:spPr>
        <p:txBody>
          <a:bodyPr wrap="none" rtlCol="0" anchor="ctr">
            <a:spAutoFit/>
          </a:bodyPr>
          <a:lstStyle/>
          <a:p>
            <a:pPr algn="ctr"/>
            <a:r>
              <a:rPr lang="en-US" sz="2400" b="1" dirty="0">
                <a:solidFill>
                  <a:schemeClr val="bg1"/>
                </a:solidFill>
                <a:latin typeface="Poppins" pitchFamily="2" charset="77"/>
                <a:cs typeface="Poppins" pitchFamily="2" charset="77"/>
              </a:rPr>
              <a:t>TOPIC 03</a:t>
            </a:r>
          </a:p>
        </p:txBody>
      </p:sp>
      <p:sp>
        <p:nvSpPr>
          <p:cNvPr id="49" name="TextBox 48">
            <a:extLst>
              <a:ext uri="{FF2B5EF4-FFF2-40B4-BE49-F238E27FC236}">
                <a16:creationId xmlns:a16="http://schemas.microsoft.com/office/drawing/2014/main" id="{0155255C-55EF-A541-B93C-FB144D73A0E3}"/>
              </a:ext>
            </a:extLst>
          </p:cNvPr>
          <p:cNvSpPr txBox="1"/>
          <p:nvPr/>
        </p:nvSpPr>
        <p:spPr>
          <a:xfrm>
            <a:off x="9226511" y="4289662"/>
            <a:ext cx="1600118" cy="461665"/>
          </a:xfrm>
          <a:prstGeom prst="rect">
            <a:avLst/>
          </a:prstGeom>
          <a:noFill/>
        </p:spPr>
        <p:txBody>
          <a:bodyPr wrap="none" rtlCol="0" anchor="ctr">
            <a:spAutoFit/>
          </a:bodyPr>
          <a:lstStyle/>
          <a:p>
            <a:pPr algn="ctr"/>
            <a:r>
              <a:rPr lang="en-US" sz="2400" b="1" dirty="0">
                <a:solidFill>
                  <a:schemeClr val="bg1"/>
                </a:solidFill>
                <a:latin typeface="Poppins" pitchFamily="2" charset="77"/>
                <a:cs typeface="Poppins" pitchFamily="2" charset="77"/>
              </a:rPr>
              <a:t>TOPIC 04</a:t>
            </a:r>
          </a:p>
        </p:txBody>
      </p:sp>
      <p:sp>
        <p:nvSpPr>
          <p:cNvPr id="50" name="Subtitle 2">
            <a:extLst>
              <a:ext uri="{FF2B5EF4-FFF2-40B4-BE49-F238E27FC236}">
                <a16:creationId xmlns:a16="http://schemas.microsoft.com/office/drawing/2014/main" id="{0C8AF0EB-7FA8-1E4E-A18E-22CA4759F45D}"/>
              </a:ext>
            </a:extLst>
          </p:cNvPr>
          <p:cNvSpPr txBox="1">
            <a:spLocks/>
          </p:cNvSpPr>
          <p:nvPr/>
        </p:nvSpPr>
        <p:spPr>
          <a:xfrm>
            <a:off x="1160415" y="2914294"/>
            <a:ext cx="1990802" cy="9926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51" name="TextBox 50">
            <a:extLst>
              <a:ext uri="{FF2B5EF4-FFF2-40B4-BE49-F238E27FC236}">
                <a16:creationId xmlns:a16="http://schemas.microsoft.com/office/drawing/2014/main" id="{F6E0BCE7-1163-844C-B314-1A2032AA0881}"/>
              </a:ext>
            </a:extLst>
          </p:cNvPr>
          <p:cNvSpPr txBox="1"/>
          <p:nvPr/>
        </p:nvSpPr>
        <p:spPr>
          <a:xfrm>
            <a:off x="1370184" y="2577162"/>
            <a:ext cx="1571264"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YOUR TITLE 01</a:t>
            </a:r>
          </a:p>
        </p:txBody>
      </p:sp>
      <p:sp>
        <p:nvSpPr>
          <p:cNvPr id="54" name="Subtitle 2">
            <a:extLst>
              <a:ext uri="{FF2B5EF4-FFF2-40B4-BE49-F238E27FC236}">
                <a16:creationId xmlns:a16="http://schemas.microsoft.com/office/drawing/2014/main" id="{EFE71D12-88FB-934F-8DC1-F3EC0B4F3E49}"/>
              </a:ext>
            </a:extLst>
          </p:cNvPr>
          <p:cNvSpPr txBox="1">
            <a:spLocks/>
          </p:cNvSpPr>
          <p:nvPr/>
        </p:nvSpPr>
        <p:spPr>
          <a:xfrm>
            <a:off x="3775301" y="2914294"/>
            <a:ext cx="1990802" cy="9926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55" name="TextBox 54">
            <a:extLst>
              <a:ext uri="{FF2B5EF4-FFF2-40B4-BE49-F238E27FC236}">
                <a16:creationId xmlns:a16="http://schemas.microsoft.com/office/drawing/2014/main" id="{B1D6F178-885B-D94B-BB62-1861A6B23DD9}"/>
              </a:ext>
            </a:extLst>
          </p:cNvPr>
          <p:cNvSpPr txBox="1"/>
          <p:nvPr/>
        </p:nvSpPr>
        <p:spPr>
          <a:xfrm>
            <a:off x="3965032" y="2577162"/>
            <a:ext cx="1611340"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YOUR TITLE 02</a:t>
            </a:r>
          </a:p>
        </p:txBody>
      </p:sp>
      <p:sp>
        <p:nvSpPr>
          <p:cNvPr id="57" name="Subtitle 2">
            <a:extLst>
              <a:ext uri="{FF2B5EF4-FFF2-40B4-BE49-F238E27FC236}">
                <a16:creationId xmlns:a16="http://schemas.microsoft.com/office/drawing/2014/main" id="{FE53D68E-A901-FE40-8429-D7E03AB09491}"/>
              </a:ext>
            </a:extLst>
          </p:cNvPr>
          <p:cNvSpPr txBox="1">
            <a:spLocks/>
          </p:cNvSpPr>
          <p:nvPr/>
        </p:nvSpPr>
        <p:spPr>
          <a:xfrm>
            <a:off x="6398429" y="2914294"/>
            <a:ext cx="1990802" cy="9926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58" name="TextBox 57">
            <a:extLst>
              <a:ext uri="{FF2B5EF4-FFF2-40B4-BE49-F238E27FC236}">
                <a16:creationId xmlns:a16="http://schemas.microsoft.com/office/drawing/2014/main" id="{F6BF3A96-2379-5D44-B997-566C49CCF8BE}"/>
              </a:ext>
            </a:extLst>
          </p:cNvPr>
          <p:cNvSpPr txBox="1"/>
          <p:nvPr/>
        </p:nvSpPr>
        <p:spPr>
          <a:xfrm>
            <a:off x="6584955" y="2577162"/>
            <a:ext cx="1617751"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YOUR TITLE 03</a:t>
            </a:r>
          </a:p>
        </p:txBody>
      </p:sp>
      <p:sp>
        <p:nvSpPr>
          <p:cNvPr id="60" name="Subtitle 2">
            <a:extLst>
              <a:ext uri="{FF2B5EF4-FFF2-40B4-BE49-F238E27FC236}">
                <a16:creationId xmlns:a16="http://schemas.microsoft.com/office/drawing/2014/main" id="{72526E2D-B553-3F4E-93AB-4E8576280055}"/>
              </a:ext>
            </a:extLst>
          </p:cNvPr>
          <p:cNvSpPr txBox="1">
            <a:spLocks/>
          </p:cNvSpPr>
          <p:nvPr/>
        </p:nvSpPr>
        <p:spPr>
          <a:xfrm>
            <a:off x="9018807" y="2914294"/>
            <a:ext cx="1990802" cy="99264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61" name="TextBox 60">
            <a:extLst>
              <a:ext uri="{FF2B5EF4-FFF2-40B4-BE49-F238E27FC236}">
                <a16:creationId xmlns:a16="http://schemas.microsoft.com/office/drawing/2014/main" id="{1B4F407A-BF43-4E40-82C7-2928D8F81AB9}"/>
              </a:ext>
            </a:extLst>
          </p:cNvPr>
          <p:cNvSpPr txBox="1"/>
          <p:nvPr/>
        </p:nvSpPr>
        <p:spPr>
          <a:xfrm>
            <a:off x="9197318" y="2577162"/>
            <a:ext cx="1633781" cy="338554"/>
          </a:xfrm>
          <a:prstGeom prst="rect">
            <a:avLst/>
          </a:prstGeom>
          <a:noFill/>
        </p:spPr>
        <p:txBody>
          <a:bodyPr wrap="none" rtlCol="0" anchor="b" anchorCtr="0">
            <a:spAutoFit/>
          </a:bodyPr>
          <a:lstStyle/>
          <a:p>
            <a:pPr algn="ctr"/>
            <a:r>
              <a:rPr lang="en-US" sz="1600" b="1" dirty="0">
                <a:solidFill>
                  <a:schemeClr val="tx2"/>
                </a:solidFill>
                <a:latin typeface="Poppins" pitchFamily="2" charset="77"/>
                <a:ea typeface="League Spartan" charset="0"/>
                <a:cs typeface="Poppins" pitchFamily="2" charset="77"/>
              </a:rPr>
              <a:t>YOUR TITLE 04</a:t>
            </a:r>
          </a:p>
        </p:txBody>
      </p:sp>
      <p:sp>
        <p:nvSpPr>
          <p:cNvPr id="62" name="Freeform 1034">
            <a:extLst>
              <a:ext uri="{FF2B5EF4-FFF2-40B4-BE49-F238E27FC236}">
                <a16:creationId xmlns:a16="http://schemas.microsoft.com/office/drawing/2014/main" id="{B740D13A-9A98-0C42-8EB0-99DA7F98D61D}"/>
              </a:ext>
            </a:extLst>
          </p:cNvPr>
          <p:cNvSpPr>
            <a:spLocks noChangeAspect="1" noChangeArrowheads="1"/>
          </p:cNvSpPr>
          <p:nvPr/>
        </p:nvSpPr>
        <p:spPr bwMode="auto">
          <a:xfrm>
            <a:off x="2389111" y="1776549"/>
            <a:ext cx="360200" cy="360200"/>
          </a:xfrm>
          <a:custGeom>
            <a:avLst/>
            <a:gdLst>
              <a:gd name="T0" fmla="*/ 20947437 w 290153"/>
              <a:gd name="T1" fmla="*/ 60966791 h 290152"/>
              <a:gd name="T2" fmla="*/ 41895148 w 290153"/>
              <a:gd name="T3" fmla="*/ 55253643 h 290152"/>
              <a:gd name="T4" fmla="*/ 1953829 w 290153"/>
              <a:gd name="T5" fmla="*/ 47661876 h 290152"/>
              <a:gd name="T6" fmla="*/ 4767533 w 290153"/>
              <a:gd name="T7" fmla="*/ 53375016 h 290152"/>
              <a:gd name="T8" fmla="*/ 60966886 w 290153"/>
              <a:gd name="T9" fmla="*/ 50479660 h 290152"/>
              <a:gd name="T10" fmla="*/ 1953829 w 290153"/>
              <a:gd name="T11" fmla="*/ 47661876 h 290152"/>
              <a:gd name="T12" fmla="*/ 52681382 w 290153"/>
              <a:gd name="T13" fmla="*/ 38113832 h 290152"/>
              <a:gd name="T14" fmla="*/ 60966886 w 290153"/>
              <a:gd name="T15" fmla="*/ 29896602 h 290152"/>
              <a:gd name="T16" fmla="*/ 33684088 w 290153"/>
              <a:gd name="T17" fmla="*/ 25509295 h 290152"/>
              <a:gd name="T18" fmla="*/ 42283252 w 290153"/>
              <a:gd name="T19" fmla="*/ 37985822 h 290152"/>
              <a:gd name="T20" fmla="*/ 52681382 w 290153"/>
              <a:gd name="T21" fmla="*/ 19644127 h 290152"/>
              <a:gd name="T22" fmla="*/ 60966886 w 290153"/>
              <a:gd name="T23" fmla="*/ 27939797 h 290152"/>
              <a:gd name="T24" fmla="*/ 52681382 w 290153"/>
              <a:gd name="T25" fmla="*/ 19644127 h 290152"/>
              <a:gd name="T26" fmla="*/ 9528306 w 290153"/>
              <a:gd name="T27" fmla="*/ 29953634 h 290152"/>
              <a:gd name="T28" fmla="*/ 22739430 w 290153"/>
              <a:gd name="T29" fmla="*/ 37985822 h 290152"/>
              <a:gd name="T30" fmla="*/ 16798059 w 290153"/>
              <a:gd name="T31" fmla="*/ 19504764 h 290152"/>
              <a:gd name="T32" fmla="*/ 28034182 w 290153"/>
              <a:gd name="T33" fmla="*/ 16831035 h 290152"/>
              <a:gd name="T34" fmla="*/ 32477052 w 290153"/>
              <a:gd name="T35" fmla="*/ 16831035 h 290152"/>
              <a:gd name="T36" fmla="*/ 30216784 w 290153"/>
              <a:gd name="T37" fmla="*/ 12737749 h 290152"/>
              <a:gd name="T38" fmla="*/ 30216784 w 290153"/>
              <a:gd name="T39" fmla="*/ 20922938 h 290152"/>
              <a:gd name="T40" fmla="*/ 30216784 w 290153"/>
              <a:gd name="T41" fmla="*/ 12737749 h 290152"/>
              <a:gd name="T42" fmla="*/ 52681382 w 290153"/>
              <a:gd name="T43" fmla="*/ 17765495 h 290152"/>
              <a:gd name="T44" fmla="*/ 60966886 w 290153"/>
              <a:gd name="T45" fmla="*/ 9469542 h 290152"/>
              <a:gd name="T46" fmla="*/ 9528306 w 290153"/>
              <a:gd name="T47" fmla="*/ 9445023 h 290152"/>
              <a:gd name="T48" fmla="*/ 16016596 w 290153"/>
              <a:gd name="T49" fmla="*/ 17243235 h 290152"/>
              <a:gd name="T50" fmla="*/ 27351872 w 290153"/>
              <a:gd name="T51" fmla="*/ 31357837 h 290152"/>
              <a:gd name="T52" fmla="*/ 34544077 w 290153"/>
              <a:gd name="T53" fmla="*/ 23325608 h 290152"/>
              <a:gd name="T54" fmla="*/ 43221520 w 290153"/>
              <a:gd name="T55" fmla="*/ 9445023 h 290152"/>
              <a:gd name="T56" fmla="*/ 8589351 w 290153"/>
              <a:gd name="T57" fmla="*/ 7574355 h 290152"/>
              <a:gd name="T58" fmla="*/ 45019651 w 290153"/>
              <a:gd name="T59" fmla="*/ 8509747 h 290152"/>
              <a:gd name="T60" fmla="*/ 44159556 w 290153"/>
              <a:gd name="T61" fmla="*/ 39857490 h 290152"/>
              <a:gd name="T62" fmla="*/ 7573433 w 290153"/>
              <a:gd name="T63" fmla="*/ 38921725 h 290152"/>
              <a:gd name="T64" fmla="*/ 8589351 w 290153"/>
              <a:gd name="T65" fmla="*/ 7574355 h 290152"/>
              <a:gd name="T66" fmla="*/ 1953829 w 290153"/>
              <a:gd name="T67" fmla="*/ 4695766 h 290152"/>
              <a:gd name="T68" fmla="*/ 60966886 w 290153"/>
              <a:gd name="T69" fmla="*/ 45783705 h 290152"/>
              <a:gd name="T70" fmla="*/ 51743497 w 290153"/>
              <a:gd name="T71" fmla="*/ 39992226 h 290152"/>
              <a:gd name="T72" fmla="*/ 50805558 w 290153"/>
              <a:gd name="T73" fmla="*/ 8530455 h 290152"/>
              <a:gd name="T74" fmla="*/ 60966886 w 290153"/>
              <a:gd name="T75" fmla="*/ 7592014 h 290152"/>
              <a:gd name="T76" fmla="*/ 58074782 w 290153"/>
              <a:gd name="T77" fmla="*/ 1878494 h 290152"/>
              <a:gd name="T78" fmla="*/ 4767533 w 290153"/>
              <a:gd name="T79" fmla="*/ 0 h 290152"/>
              <a:gd name="T80" fmla="*/ 62920713 w 290153"/>
              <a:gd name="T81" fmla="*/ 4695766 h 290152"/>
              <a:gd name="T82" fmla="*/ 58074782 w 290153"/>
              <a:gd name="T83" fmla="*/ 55253643 h 290152"/>
              <a:gd name="T84" fmla="*/ 43849164 w 290153"/>
              <a:gd name="T85" fmla="*/ 60966791 h 290152"/>
              <a:gd name="T86" fmla="*/ 51430826 w 290153"/>
              <a:gd name="T87" fmla="*/ 61905742 h 290152"/>
              <a:gd name="T88" fmla="*/ 12349712 w 290153"/>
              <a:gd name="T89" fmla="*/ 62923024 h 290152"/>
              <a:gd name="T90" fmla="*/ 12349712 w 290153"/>
              <a:gd name="T91" fmla="*/ 60966791 h 290152"/>
              <a:gd name="T92" fmla="*/ 18993374 w 290153"/>
              <a:gd name="T93" fmla="*/ 55253643 h 290152"/>
              <a:gd name="T94" fmla="*/ 0 w 290153"/>
              <a:gd name="T95" fmla="*/ 50479660 h 290152"/>
              <a:gd name="T96" fmla="*/ 4767533 w 290153"/>
              <a:gd name="T97" fmla="*/ 0 h 2901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0153" h="290152">
                <a:moveTo>
                  <a:pt x="96597" y="254786"/>
                </a:moveTo>
                <a:lnTo>
                  <a:pt x="96597" y="281130"/>
                </a:lnTo>
                <a:lnTo>
                  <a:pt x="193195" y="281130"/>
                </a:lnTo>
                <a:lnTo>
                  <a:pt x="193195" y="254786"/>
                </a:lnTo>
                <a:lnTo>
                  <a:pt x="96597" y="254786"/>
                </a:lnTo>
                <a:close/>
                <a:moveTo>
                  <a:pt x="9011" y="219780"/>
                </a:moveTo>
                <a:lnTo>
                  <a:pt x="9011" y="232772"/>
                </a:lnTo>
                <a:cubicBezTo>
                  <a:pt x="9011" y="240350"/>
                  <a:pt x="14778" y="246124"/>
                  <a:pt x="21987" y="246124"/>
                </a:cubicBezTo>
                <a:lnTo>
                  <a:pt x="267806" y="246124"/>
                </a:lnTo>
                <a:cubicBezTo>
                  <a:pt x="275014" y="246124"/>
                  <a:pt x="281142" y="240350"/>
                  <a:pt x="281142" y="232772"/>
                </a:cubicBezTo>
                <a:lnTo>
                  <a:pt x="281142" y="219780"/>
                </a:lnTo>
                <a:lnTo>
                  <a:pt x="9011" y="219780"/>
                </a:lnTo>
                <a:close/>
                <a:moveTo>
                  <a:pt x="242935" y="137859"/>
                </a:moveTo>
                <a:lnTo>
                  <a:pt x="242935" y="175752"/>
                </a:lnTo>
                <a:lnTo>
                  <a:pt x="281142" y="175752"/>
                </a:lnTo>
                <a:lnTo>
                  <a:pt x="281142" y="137859"/>
                </a:lnTo>
                <a:lnTo>
                  <a:pt x="242935" y="137859"/>
                </a:lnTo>
                <a:close/>
                <a:moveTo>
                  <a:pt x="155331" y="117628"/>
                </a:moveTo>
                <a:lnTo>
                  <a:pt x="115676" y="175161"/>
                </a:lnTo>
                <a:lnTo>
                  <a:pt x="194985" y="175161"/>
                </a:lnTo>
                <a:lnTo>
                  <a:pt x="155331" y="117628"/>
                </a:lnTo>
                <a:close/>
                <a:moveTo>
                  <a:pt x="242935" y="90583"/>
                </a:moveTo>
                <a:lnTo>
                  <a:pt x="242935" y="128836"/>
                </a:lnTo>
                <a:lnTo>
                  <a:pt x="281142" y="128836"/>
                </a:lnTo>
                <a:lnTo>
                  <a:pt x="281142" y="90583"/>
                </a:lnTo>
                <a:lnTo>
                  <a:pt x="242935" y="90583"/>
                </a:lnTo>
                <a:close/>
                <a:moveTo>
                  <a:pt x="77463" y="89941"/>
                </a:moveTo>
                <a:lnTo>
                  <a:pt x="43937" y="138124"/>
                </a:lnTo>
                <a:lnTo>
                  <a:pt x="43937" y="175161"/>
                </a:lnTo>
                <a:lnTo>
                  <a:pt x="104861" y="175161"/>
                </a:lnTo>
                <a:lnTo>
                  <a:pt x="120723" y="152148"/>
                </a:lnTo>
                <a:lnTo>
                  <a:pt x="77463" y="89941"/>
                </a:lnTo>
                <a:close/>
                <a:moveTo>
                  <a:pt x="139341" y="67284"/>
                </a:moveTo>
                <a:cubicBezTo>
                  <a:pt x="133949" y="67284"/>
                  <a:pt x="129277" y="71913"/>
                  <a:pt x="129277" y="77610"/>
                </a:cubicBezTo>
                <a:cubicBezTo>
                  <a:pt x="129277" y="82951"/>
                  <a:pt x="133949" y="87580"/>
                  <a:pt x="139341" y="87580"/>
                </a:cubicBezTo>
                <a:cubicBezTo>
                  <a:pt x="145092" y="87580"/>
                  <a:pt x="149764" y="82951"/>
                  <a:pt x="149764" y="77610"/>
                </a:cubicBezTo>
                <a:cubicBezTo>
                  <a:pt x="149764" y="71913"/>
                  <a:pt x="145092" y="67284"/>
                  <a:pt x="139341" y="67284"/>
                </a:cubicBezTo>
                <a:close/>
                <a:moveTo>
                  <a:pt x="139341" y="58738"/>
                </a:moveTo>
                <a:cubicBezTo>
                  <a:pt x="150124" y="58738"/>
                  <a:pt x="158391" y="67284"/>
                  <a:pt x="158391" y="77610"/>
                </a:cubicBezTo>
                <a:cubicBezTo>
                  <a:pt x="158391" y="87936"/>
                  <a:pt x="150124" y="96482"/>
                  <a:pt x="139341" y="96482"/>
                </a:cubicBezTo>
                <a:cubicBezTo>
                  <a:pt x="129277" y="96482"/>
                  <a:pt x="120650" y="87936"/>
                  <a:pt x="120650" y="77610"/>
                </a:cubicBezTo>
                <a:cubicBezTo>
                  <a:pt x="120650" y="67284"/>
                  <a:pt x="129277" y="58738"/>
                  <a:pt x="139341" y="58738"/>
                </a:cubicBezTo>
                <a:close/>
                <a:moveTo>
                  <a:pt x="242935" y="43667"/>
                </a:moveTo>
                <a:lnTo>
                  <a:pt x="242935" y="81921"/>
                </a:lnTo>
                <a:lnTo>
                  <a:pt x="281142" y="81921"/>
                </a:lnTo>
                <a:lnTo>
                  <a:pt x="281142" y="43667"/>
                </a:lnTo>
                <a:lnTo>
                  <a:pt x="242935" y="43667"/>
                </a:lnTo>
                <a:close/>
                <a:moveTo>
                  <a:pt x="43937" y="43555"/>
                </a:moveTo>
                <a:lnTo>
                  <a:pt x="43937" y="122662"/>
                </a:lnTo>
                <a:lnTo>
                  <a:pt x="73858" y="79513"/>
                </a:lnTo>
                <a:cubicBezTo>
                  <a:pt x="75300" y="76996"/>
                  <a:pt x="79626" y="76996"/>
                  <a:pt x="81068" y="79513"/>
                </a:cubicBezTo>
                <a:lnTo>
                  <a:pt x="126131" y="144597"/>
                </a:lnTo>
                <a:lnTo>
                  <a:pt x="151726" y="107560"/>
                </a:lnTo>
                <a:cubicBezTo>
                  <a:pt x="153528" y="105043"/>
                  <a:pt x="157494" y="105043"/>
                  <a:pt x="159296" y="107560"/>
                </a:cubicBezTo>
                <a:lnTo>
                  <a:pt x="199311" y="165452"/>
                </a:lnTo>
                <a:lnTo>
                  <a:pt x="199311" y="43555"/>
                </a:lnTo>
                <a:lnTo>
                  <a:pt x="43937" y="43555"/>
                </a:lnTo>
                <a:close/>
                <a:moveTo>
                  <a:pt x="39611" y="34925"/>
                </a:moveTo>
                <a:lnTo>
                  <a:pt x="203637" y="34925"/>
                </a:lnTo>
                <a:cubicBezTo>
                  <a:pt x="205800" y="34925"/>
                  <a:pt x="207603" y="36723"/>
                  <a:pt x="207603" y="39240"/>
                </a:cubicBezTo>
                <a:lnTo>
                  <a:pt x="207603" y="179476"/>
                </a:lnTo>
                <a:cubicBezTo>
                  <a:pt x="207603" y="181993"/>
                  <a:pt x="205800" y="183791"/>
                  <a:pt x="203637" y="183791"/>
                </a:cubicBezTo>
                <a:lnTo>
                  <a:pt x="39611" y="183791"/>
                </a:lnTo>
                <a:cubicBezTo>
                  <a:pt x="37088" y="183791"/>
                  <a:pt x="34925" y="181993"/>
                  <a:pt x="34925" y="179476"/>
                </a:cubicBezTo>
                <a:lnTo>
                  <a:pt x="34925" y="39240"/>
                </a:lnTo>
                <a:cubicBezTo>
                  <a:pt x="34925" y="36723"/>
                  <a:pt x="37088" y="34925"/>
                  <a:pt x="39611" y="34925"/>
                </a:cubicBezTo>
                <a:close/>
                <a:moveTo>
                  <a:pt x="21987" y="8661"/>
                </a:moveTo>
                <a:cubicBezTo>
                  <a:pt x="14778" y="8661"/>
                  <a:pt x="9011" y="14435"/>
                  <a:pt x="9011" y="21653"/>
                </a:cubicBezTo>
                <a:lnTo>
                  <a:pt x="9011" y="211118"/>
                </a:lnTo>
                <a:lnTo>
                  <a:pt x="281142" y="211118"/>
                </a:lnTo>
                <a:lnTo>
                  <a:pt x="281142" y="184413"/>
                </a:lnTo>
                <a:lnTo>
                  <a:pt x="238610" y="184413"/>
                </a:lnTo>
                <a:cubicBezTo>
                  <a:pt x="236087" y="184413"/>
                  <a:pt x="234285" y="182608"/>
                  <a:pt x="234285" y="180082"/>
                </a:cubicBezTo>
                <a:lnTo>
                  <a:pt x="234285" y="39336"/>
                </a:lnTo>
                <a:cubicBezTo>
                  <a:pt x="234285" y="36810"/>
                  <a:pt x="236087" y="35006"/>
                  <a:pt x="238610" y="35006"/>
                </a:cubicBezTo>
                <a:lnTo>
                  <a:pt x="281142" y="35006"/>
                </a:lnTo>
                <a:lnTo>
                  <a:pt x="281142" y="21653"/>
                </a:lnTo>
                <a:cubicBezTo>
                  <a:pt x="281142" y="14435"/>
                  <a:pt x="275014" y="8661"/>
                  <a:pt x="267806" y="8661"/>
                </a:cubicBezTo>
                <a:lnTo>
                  <a:pt x="21987" y="8661"/>
                </a:lnTo>
                <a:close/>
                <a:moveTo>
                  <a:pt x="21987" y="0"/>
                </a:moveTo>
                <a:lnTo>
                  <a:pt x="267806" y="0"/>
                </a:lnTo>
                <a:cubicBezTo>
                  <a:pt x="280060" y="0"/>
                  <a:pt x="290153" y="9744"/>
                  <a:pt x="290153" y="21653"/>
                </a:cubicBezTo>
                <a:lnTo>
                  <a:pt x="290153" y="232772"/>
                </a:lnTo>
                <a:cubicBezTo>
                  <a:pt x="290153" y="245042"/>
                  <a:pt x="280060" y="254786"/>
                  <a:pt x="267806" y="254786"/>
                </a:cubicBezTo>
                <a:lnTo>
                  <a:pt x="202206" y="254786"/>
                </a:lnTo>
                <a:lnTo>
                  <a:pt x="202206" y="281130"/>
                </a:lnTo>
                <a:lnTo>
                  <a:pt x="232843" y="281130"/>
                </a:lnTo>
                <a:cubicBezTo>
                  <a:pt x="235006" y="281130"/>
                  <a:pt x="237168" y="283296"/>
                  <a:pt x="237168" y="285461"/>
                </a:cubicBezTo>
                <a:cubicBezTo>
                  <a:pt x="237168" y="288348"/>
                  <a:pt x="235006" y="290152"/>
                  <a:pt x="232843" y="290152"/>
                </a:cubicBezTo>
                <a:lnTo>
                  <a:pt x="56949" y="290152"/>
                </a:lnTo>
                <a:cubicBezTo>
                  <a:pt x="54786" y="290152"/>
                  <a:pt x="52624" y="288348"/>
                  <a:pt x="52624" y="285461"/>
                </a:cubicBezTo>
                <a:cubicBezTo>
                  <a:pt x="52624" y="283296"/>
                  <a:pt x="54786" y="281130"/>
                  <a:pt x="56949" y="281130"/>
                </a:cubicBezTo>
                <a:lnTo>
                  <a:pt x="87586" y="281130"/>
                </a:lnTo>
                <a:lnTo>
                  <a:pt x="87586" y="254786"/>
                </a:lnTo>
                <a:lnTo>
                  <a:pt x="21987" y="254786"/>
                </a:lnTo>
                <a:cubicBezTo>
                  <a:pt x="9732" y="254786"/>
                  <a:pt x="0" y="245042"/>
                  <a:pt x="0" y="232772"/>
                </a:cubicBezTo>
                <a:lnTo>
                  <a:pt x="0" y="21653"/>
                </a:lnTo>
                <a:cubicBezTo>
                  <a:pt x="0" y="9744"/>
                  <a:pt x="9732" y="0"/>
                  <a:pt x="21987" y="0"/>
                </a:cubicBezTo>
                <a:close/>
              </a:path>
            </a:pathLst>
          </a:custGeom>
          <a:solidFill>
            <a:schemeClr val="accent1"/>
          </a:solidFill>
          <a:ln>
            <a:noFill/>
          </a:ln>
          <a:effectLst/>
        </p:spPr>
        <p:txBody>
          <a:bodyPr anchor="ctr"/>
          <a:lstStyle/>
          <a:p>
            <a:endParaRPr lang="en-US" sz="900" dirty="0">
              <a:latin typeface="Lato Light" panose="020F0502020204030203" pitchFamily="34" charset="0"/>
            </a:endParaRPr>
          </a:p>
        </p:txBody>
      </p:sp>
      <p:sp>
        <p:nvSpPr>
          <p:cNvPr id="63" name="Freeform 1033">
            <a:extLst>
              <a:ext uri="{FF2B5EF4-FFF2-40B4-BE49-F238E27FC236}">
                <a16:creationId xmlns:a16="http://schemas.microsoft.com/office/drawing/2014/main" id="{A215381A-70C1-E445-AAE1-8BD691E92AE4}"/>
              </a:ext>
            </a:extLst>
          </p:cNvPr>
          <p:cNvSpPr>
            <a:spLocks noChangeAspect="1" noChangeArrowheads="1"/>
          </p:cNvSpPr>
          <p:nvPr/>
        </p:nvSpPr>
        <p:spPr bwMode="auto">
          <a:xfrm>
            <a:off x="5002624" y="1801503"/>
            <a:ext cx="360199" cy="310293"/>
          </a:xfrm>
          <a:custGeom>
            <a:avLst/>
            <a:gdLst>
              <a:gd name="T0" fmla="*/ 44610316 w 290152"/>
              <a:gd name="T1" fmla="*/ 43543067 h 250467"/>
              <a:gd name="T2" fmla="*/ 24261540 w 290152"/>
              <a:gd name="T3" fmla="*/ 43543067 h 250467"/>
              <a:gd name="T4" fmla="*/ 5869932 w 290152"/>
              <a:gd name="T5" fmla="*/ 51582464 h 250467"/>
              <a:gd name="T6" fmla="*/ 1956269 w 290152"/>
              <a:gd name="T7" fmla="*/ 47601133 h 250467"/>
              <a:gd name="T8" fmla="*/ 62923742 w 290152"/>
              <a:gd name="T9" fmla="*/ 47601133 h 250467"/>
              <a:gd name="T10" fmla="*/ 47641867 w 290152"/>
              <a:gd name="T11" fmla="*/ 25353693 h 250467"/>
              <a:gd name="T12" fmla="*/ 49881259 w 290152"/>
              <a:gd name="T13" fmla="*/ 29422458 h 250467"/>
              <a:gd name="T14" fmla="*/ 46911515 w 290152"/>
              <a:gd name="T15" fmla="*/ 19215497 h 250467"/>
              <a:gd name="T16" fmla="*/ 43498583 w 290152"/>
              <a:gd name="T17" fmla="*/ 23229919 h 250467"/>
              <a:gd name="T18" fmla="*/ 43498583 w 290152"/>
              <a:gd name="T19" fmla="*/ 27630461 h 250467"/>
              <a:gd name="T20" fmla="*/ 46989349 w 290152"/>
              <a:gd name="T21" fmla="*/ 31645088 h 250467"/>
              <a:gd name="T22" fmla="*/ 52263952 w 290152"/>
              <a:gd name="T23" fmla="*/ 31953782 h 250467"/>
              <a:gd name="T24" fmla="*/ 56297327 w 290152"/>
              <a:gd name="T25" fmla="*/ 28479865 h 250467"/>
              <a:gd name="T26" fmla="*/ 57460822 w 290152"/>
              <a:gd name="T27" fmla="*/ 23847895 h 250467"/>
              <a:gd name="T28" fmla="*/ 54125420 w 290152"/>
              <a:gd name="T29" fmla="*/ 19138185 h 250467"/>
              <a:gd name="T30" fmla="*/ 48075059 w 290152"/>
              <a:gd name="T31" fmla="*/ 13116259 h 250467"/>
              <a:gd name="T32" fmla="*/ 57383023 w 290152"/>
              <a:gd name="T33" fmla="*/ 15278161 h 250467"/>
              <a:gd name="T34" fmla="*/ 62424996 w 290152"/>
              <a:gd name="T35" fmla="*/ 23384395 h 250467"/>
              <a:gd name="T36" fmla="*/ 60253274 w 290152"/>
              <a:gd name="T37" fmla="*/ 32726172 h 250467"/>
              <a:gd name="T38" fmla="*/ 52108465 w 290152"/>
              <a:gd name="T39" fmla="*/ 37744348 h 250467"/>
              <a:gd name="T40" fmla="*/ 43886513 w 290152"/>
              <a:gd name="T41" fmla="*/ 35582449 h 250467"/>
              <a:gd name="T42" fmla="*/ 38456736 w 290152"/>
              <a:gd name="T43" fmla="*/ 28248191 h 250467"/>
              <a:gd name="T44" fmla="*/ 41947443 w 290152"/>
              <a:gd name="T45" fmla="*/ 22072019 h 250467"/>
              <a:gd name="T46" fmla="*/ 46756691 w 290152"/>
              <a:gd name="T47" fmla="*/ 17285472 h 250467"/>
              <a:gd name="T48" fmla="*/ 25916885 w 290152"/>
              <a:gd name="T49" fmla="*/ 18271320 h 250467"/>
              <a:gd name="T50" fmla="*/ 18590774 w 290152"/>
              <a:gd name="T51" fmla="*/ 9155015 h 250467"/>
              <a:gd name="T52" fmla="*/ 49922188 w 290152"/>
              <a:gd name="T53" fmla="*/ 8929091 h 250467"/>
              <a:gd name="T54" fmla="*/ 17262916 w 290152"/>
              <a:gd name="T55" fmla="*/ 1846001 h 250467"/>
              <a:gd name="T56" fmla="*/ 9060858 w 290152"/>
              <a:gd name="T57" fmla="*/ 4692919 h 250467"/>
              <a:gd name="T58" fmla="*/ 3514646 w 290152"/>
              <a:gd name="T59" fmla="*/ 11155311 h 250467"/>
              <a:gd name="T60" fmla="*/ 1952567 w 290152"/>
              <a:gd name="T61" fmla="*/ 19540754 h 250467"/>
              <a:gd name="T62" fmla="*/ 4843141 w 290152"/>
              <a:gd name="T63" fmla="*/ 27618573 h 250467"/>
              <a:gd name="T64" fmla="*/ 11404611 w 290152"/>
              <a:gd name="T65" fmla="*/ 33080833 h 250467"/>
              <a:gd name="T66" fmla="*/ 17341043 w 290152"/>
              <a:gd name="T67" fmla="*/ 34696634 h 250467"/>
              <a:gd name="T68" fmla="*/ 25855195 w 290152"/>
              <a:gd name="T69" fmla="*/ 33157754 h 250467"/>
              <a:gd name="T70" fmla="*/ 32416445 w 290152"/>
              <a:gd name="T71" fmla="*/ 27541718 h 250467"/>
              <a:gd name="T72" fmla="*/ 35306984 w 290152"/>
              <a:gd name="T73" fmla="*/ 19463671 h 250467"/>
              <a:gd name="T74" fmla="*/ 33666187 w 290152"/>
              <a:gd name="T75" fmla="*/ 11078074 h 250467"/>
              <a:gd name="T76" fmla="*/ 28042323 w 290152"/>
              <a:gd name="T77" fmla="*/ 4538860 h 250467"/>
              <a:gd name="T78" fmla="*/ 19840519 w 290152"/>
              <a:gd name="T79" fmla="*/ 1769704 h 250467"/>
              <a:gd name="T80" fmla="*/ 37707911 w 290152"/>
              <a:gd name="T81" fmla="*/ 5873922 h 250467"/>
              <a:gd name="T82" fmla="*/ 19918687 w 290152"/>
              <a:gd name="T83" fmla="*/ 0 h 250467"/>
              <a:gd name="T84" fmla="*/ 28979629 w 290152"/>
              <a:gd name="T85" fmla="*/ 3077794 h 250467"/>
              <a:gd name="T86" fmla="*/ 32807044 w 290152"/>
              <a:gd name="T87" fmla="*/ 7154649 h 250467"/>
              <a:gd name="T88" fmla="*/ 33744834 w 290152"/>
              <a:gd name="T89" fmla="*/ 15155629 h 250467"/>
              <a:gd name="T90" fmla="*/ 33275795 w 290152"/>
              <a:gd name="T91" fmla="*/ 23002722 h 250467"/>
              <a:gd name="T92" fmla="*/ 31479527 w 290152"/>
              <a:gd name="T93" fmla="*/ 29157210 h 250467"/>
              <a:gd name="T94" fmla="*/ 26714463 w 290152"/>
              <a:gd name="T95" fmla="*/ 34696634 h 250467"/>
              <a:gd name="T96" fmla="*/ 17262916 w 290152"/>
              <a:gd name="T97" fmla="*/ 36542700 h 250467"/>
              <a:gd name="T98" fmla="*/ 8124061 w 290152"/>
              <a:gd name="T99" fmla="*/ 33388376 h 250467"/>
              <a:gd name="T100" fmla="*/ 3202091 w 290152"/>
              <a:gd name="T101" fmla="*/ 28541671 h 250467"/>
              <a:gd name="T102" fmla="*/ 1796166 w 290152"/>
              <a:gd name="T103" fmla="*/ 21387201 h 250467"/>
              <a:gd name="T104" fmla="*/ 2499070 w 290152"/>
              <a:gd name="T105" fmla="*/ 12693632 h 250467"/>
              <a:gd name="T106" fmla="*/ 8280430 w 290152"/>
              <a:gd name="T107" fmla="*/ 6846985 h 250467"/>
              <a:gd name="T108" fmla="*/ 13747607 w 290152"/>
              <a:gd name="T109" fmla="*/ 3769430 h 2504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0152" h="250467">
                <a:moveTo>
                  <a:pt x="205705" y="203866"/>
                </a:moveTo>
                <a:lnTo>
                  <a:pt x="167451" y="241505"/>
                </a:lnTo>
                <a:lnTo>
                  <a:pt x="262364" y="241505"/>
                </a:lnTo>
                <a:cubicBezTo>
                  <a:pt x="272830" y="241505"/>
                  <a:pt x="281491" y="233260"/>
                  <a:pt x="281491" y="222865"/>
                </a:cubicBezTo>
                <a:cubicBezTo>
                  <a:pt x="281491" y="212470"/>
                  <a:pt x="272830" y="203866"/>
                  <a:pt x="262364" y="203866"/>
                </a:cubicBezTo>
                <a:lnTo>
                  <a:pt x="205705" y="203866"/>
                </a:lnTo>
                <a:close/>
                <a:moveTo>
                  <a:pt x="158790" y="203866"/>
                </a:moveTo>
                <a:lnTo>
                  <a:pt x="120536" y="241505"/>
                </a:lnTo>
                <a:lnTo>
                  <a:pt x="155181" y="241505"/>
                </a:lnTo>
                <a:lnTo>
                  <a:pt x="193435" y="203866"/>
                </a:lnTo>
                <a:lnTo>
                  <a:pt x="158790" y="203866"/>
                </a:lnTo>
                <a:close/>
                <a:moveTo>
                  <a:pt x="111874" y="203866"/>
                </a:moveTo>
                <a:lnTo>
                  <a:pt x="73621" y="241505"/>
                </a:lnTo>
                <a:lnTo>
                  <a:pt x="107905" y="241505"/>
                </a:lnTo>
                <a:lnTo>
                  <a:pt x="146159" y="203866"/>
                </a:lnTo>
                <a:lnTo>
                  <a:pt x="111874" y="203866"/>
                </a:lnTo>
                <a:close/>
                <a:moveTo>
                  <a:pt x="64959" y="203866"/>
                </a:moveTo>
                <a:lnTo>
                  <a:pt x="27066" y="241505"/>
                </a:lnTo>
                <a:cubicBezTo>
                  <a:pt x="27427" y="241505"/>
                  <a:pt x="27427" y="241505"/>
                  <a:pt x="27788" y="241505"/>
                </a:cubicBezTo>
                <a:lnTo>
                  <a:pt x="61350" y="241505"/>
                </a:lnTo>
                <a:lnTo>
                  <a:pt x="99243" y="203866"/>
                </a:lnTo>
                <a:lnTo>
                  <a:pt x="64959" y="203866"/>
                </a:lnTo>
                <a:close/>
                <a:moveTo>
                  <a:pt x="27788" y="203866"/>
                </a:moveTo>
                <a:cubicBezTo>
                  <a:pt x="17322" y="203866"/>
                  <a:pt x="9022" y="212470"/>
                  <a:pt x="9022" y="222865"/>
                </a:cubicBezTo>
                <a:cubicBezTo>
                  <a:pt x="9022" y="229317"/>
                  <a:pt x="12270" y="235053"/>
                  <a:pt x="17683" y="238637"/>
                </a:cubicBezTo>
                <a:lnTo>
                  <a:pt x="52689" y="203866"/>
                </a:lnTo>
                <a:lnTo>
                  <a:pt x="27788" y="203866"/>
                </a:lnTo>
                <a:close/>
                <a:moveTo>
                  <a:pt x="27788" y="195263"/>
                </a:moveTo>
                <a:lnTo>
                  <a:pt x="262364" y="195263"/>
                </a:lnTo>
                <a:cubicBezTo>
                  <a:pt x="277882" y="195263"/>
                  <a:pt x="290152" y="207451"/>
                  <a:pt x="290152" y="222865"/>
                </a:cubicBezTo>
                <a:cubicBezTo>
                  <a:pt x="290152" y="237921"/>
                  <a:pt x="277882" y="250467"/>
                  <a:pt x="262364" y="250467"/>
                </a:cubicBezTo>
                <a:lnTo>
                  <a:pt x="27788" y="250467"/>
                </a:lnTo>
                <a:cubicBezTo>
                  <a:pt x="12631" y="250467"/>
                  <a:pt x="0" y="237921"/>
                  <a:pt x="0" y="222865"/>
                </a:cubicBezTo>
                <a:cubicBezTo>
                  <a:pt x="0" y="207451"/>
                  <a:pt x="12631" y="195263"/>
                  <a:pt x="27788" y="195263"/>
                </a:cubicBezTo>
                <a:close/>
                <a:moveTo>
                  <a:pt x="230010" y="108640"/>
                </a:moveTo>
                <a:cubicBezTo>
                  <a:pt x="224313" y="108640"/>
                  <a:pt x="219684" y="113312"/>
                  <a:pt x="219684" y="118704"/>
                </a:cubicBezTo>
                <a:cubicBezTo>
                  <a:pt x="219684" y="124455"/>
                  <a:pt x="224313" y="129127"/>
                  <a:pt x="230010" y="129127"/>
                </a:cubicBezTo>
                <a:cubicBezTo>
                  <a:pt x="235351" y="129127"/>
                  <a:pt x="239980" y="124455"/>
                  <a:pt x="239980" y="118704"/>
                </a:cubicBezTo>
                <a:cubicBezTo>
                  <a:pt x="239980" y="113312"/>
                  <a:pt x="235351" y="108640"/>
                  <a:pt x="230010" y="108640"/>
                </a:cubicBezTo>
                <a:close/>
                <a:moveTo>
                  <a:pt x="230010" y="100013"/>
                </a:moveTo>
                <a:cubicBezTo>
                  <a:pt x="240336" y="100013"/>
                  <a:pt x="248882" y="108280"/>
                  <a:pt x="248882" y="118704"/>
                </a:cubicBezTo>
                <a:cubicBezTo>
                  <a:pt x="248882" y="129487"/>
                  <a:pt x="240336" y="137754"/>
                  <a:pt x="230010" y="137754"/>
                </a:cubicBezTo>
                <a:cubicBezTo>
                  <a:pt x="219684" y="137754"/>
                  <a:pt x="211138" y="129487"/>
                  <a:pt x="211138" y="118704"/>
                </a:cubicBezTo>
                <a:cubicBezTo>
                  <a:pt x="211138" y="108280"/>
                  <a:pt x="219684" y="100013"/>
                  <a:pt x="230010" y="100013"/>
                </a:cubicBezTo>
                <a:close/>
                <a:moveTo>
                  <a:pt x="225974" y="69723"/>
                </a:moveTo>
                <a:lnTo>
                  <a:pt x="223470" y="84905"/>
                </a:lnTo>
                <a:cubicBezTo>
                  <a:pt x="223470" y="86350"/>
                  <a:pt x="222397" y="87796"/>
                  <a:pt x="220609" y="88519"/>
                </a:cubicBezTo>
                <a:cubicBezTo>
                  <a:pt x="219178" y="88881"/>
                  <a:pt x="218105" y="89604"/>
                  <a:pt x="216317" y="89965"/>
                </a:cubicBezTo>
                <a:cubicBezTo>
                  <a:pt x="215244" y="90688"/>
                  <a:pt x="213456" y="90688"/>
                  <a:pt x="212025" y="89604"/>
                </a:cubicBezTo>
                <a:lnTo>
                  <a:pt x="199864" y="80929"/>
                </a:lnTo>
                <a:cubicBezTo>
                  <a:pt x="197360" y="82736"/>
                  <a:pt x="195214" y="85266"/>
                  <a:pt x="193068" y="87796"/>
                </a:cubicBezTo>
                <a:lnTo>
                  <a:pt x="201652" y="100086"/>
                </a:lnTo>
                <a:cubicBezTo>
                  <a:pt x="202725" y="101170"/>
                  <a:pt x="202725" y="103339"/>
                  <a:pt x="202368" y="104424"/>
                </a:cubicBezTo>
                <a:cubicBezTo>
                  <a:pt x="201652" y="105869"/>
                  <a:pt x="200937" y="107315"/>
                  <a:pt x="200579" y="108761"/>
                </a:cubicBezTo>
                <a:cubicBezTo>
                  <a:pt x="200221" y="110207"/>
                  <a:pt x="198791" y="111653"/>
                  <a:pt x="197360" y="111653"/>
                </a:cubicBezTo>
                <a:lnTo>
                  <a:pt x="181980" y="114183"/>
                </a:lnTo>
                <a:cubicBezTo>
                  <a:pt x="181980" y="115629"/>
                  <a:pt x="181980" y="117436"/>
                  <a:pt x="181980" y="118882"/>
                </a:cubicBezTo>
                <a:cubicBezTo>
                  <a:pt x="181980" y="120689"/>
                  <a:pt x="181980" y="122497"/>
                  <a:pt x="181980" y="123942"/>
                </a:cubicBezTo>
                <a:lnTo>
                  <a:pt x="197002" y="126473"/>
                </a:lnTo>
                <a:cubicBezTo>
                  <a:pt x="198791" y="126473"/>
                  <a:pt x="200221" y="127919"/>
                  <a:pt x="200579" y="129364"/>
                </a:cubicBezTo>
                <a:cubicBezTo>
                  <a:pt x="200937" y="130810"/>
                  <a:pt x="201652" y="132256"/>
                  <a:pt x="202368" y="133340"/>
                </a:cubicBezTo>
                <a:cubicBezTo>
                  <a:pt x="202725" y="134786"/>
                  <a:pt x="202725" y="136955"/>
                  <a:pt x="201652" y="138039"/>
                </a:cubicBezTo>
                <a:lnTo>
                  <a:pt x="193068" y="150329"/>
                </a:lnTo>
                <a:cubicBezTo>
                  <a:pt x="195214" y="152859"/>
                  <a:pt x="197360" y="155390"/>
                  <a:pt x="199864" y="157558"/>
                </a:cubicBezTo>
                <a:lnTo>
                  <a:pt x="212025" y="148522"/>
                </a:lnTo>
                <a:cubicBezTo>
                  <a:pt x="213456" y="147437"/>
                  <a:pt x="215244" y="147437"/>
                  <a:pt x="216675" y="148160"/>
                </a:cubicBezTo>
                <a:cubicBezTo>
                  <a:pt x="218105" y="148522"/>
                  <a:pt x="219178" y="149245"/>
                  <a:pt x="220609" y="149606"/>
                </a:cubicBezTo>
                <a:cubicBezTo>
                  <a:pt x="222397" y="150329"/>
                  <a:pt x="223470" y="151775"/>
                  <a:pt x="223470" y="153221"/>
                </a:cubicBezTo>
                <a:lnTo>
                  <a:pt x="225974" y="168402"/>
                </a:lnTo>
                <a:cubicBezTo>
                  <a:pt x="229193" y="168764"/>
                  <a:pt x="232412" y="168764"/>
                  <a:pt x="235989" y="168402"/>
                </a:cubicBezTo>
                <a:lnTo>
                  <a:pt x="238135" y="153221"/>
                </a:lnTo>
                <a:cubicBezTo>
                  <a:pt x="238493" y="151775"/>
                  <a:pt x="239566" y="150329"/>
                  <a:pt x="240997" y="149606"/>
                </a:cubicBezTo>
                <a:cubicBezTo>
                  <a:pt x="242427" y="149245"/>
                  <a:pt x="243858" y="148522"/>
                  <a:pt x="245289" y="148160"/>
                </a:cubicBezTo>
                <a:cubicBezTo>
                  <a:pt x="246719" y="147437"/>
                  <a:pt x="248508" y="147437"/>
                  <a:pt x="249581" y="148522"/>
                </a:cubicBezTo>
                <a:lnTo>
                  <a:pt x="262099" y="157558"/>
                </a:lnTo>
                <a:cubicBezTo>
                  <a:pt x="264603" y="155390"/>
                  <a:pt x="266749" y="152859"/>
                  <a:pt x="268895" y="150329"/>
                </a:cubicBezTo>
                <a:lnTo>
                  <a:pt x="259953" y="138039"/>
                </a:lnTo>
                <a:cubicBezTo>
                  <a:pt x="258880" y="136955"/>
                  <a:pt x="258880" y="134786"/>
                  <a:pt x="259596" y="133340"/>
                </a:cubicBezTo>
                <a:cubicBezTo>
                  <a:pt x="260311" y="132256"/>
                  <a:pt x="261026" y="130810"/>
                  <a:pt x="261384" y="129364"/>
                </a:cubicBezTo>
                <a:cubicBezTo>
                  <a:pt x="262099" y="127919"/>
                  <a:pt x="263172" y="126473"/>
                  <a:pt x="264961" y="126473"/>
                </a:cubicBezTo>
                <a:lnTo>
                  <a:pt x="279626" y="123942"/>
                </a:lnTo>
                <a:cubicBezTo>
                  <a:pt x="279983" y="122497"/>
                  <a:pt x="279983" y="120689"/>
                  <a:pt x="279983" y="118882"/>
                </a:cubicBezTo>
                <a:cubicBezTo>
                  <a:pt x="279983" y="117436"/>
                  <a:pt x="279983" y="115629"/>
                  <a:pt x="279626" y="114183"/>
                </a:cubicBezTo>
                <a:lnTo>
                  <a:pt x="264961" y="111653"/>
                </a:lnTo>
                <a:cubicBezTo>
                  <a:pt x="263172" y="111653"/>
                  <a:pt x="262099" y="110207"/>
                  <a:pt x="261384" y="108761"/>
                </a:cubicBezTo>
                <a:cubicBezTo>
                  <a:pt x="261026" y="107315"/>
                  <a:pt x="260311" y="105869"/>
                  <a:pt x="259596" y="104424"/>
                </a:cubicBezTo>
                <a:cubicBezTo>
                  <a:pt x="258880" y="103339"/>
                  <a:pt x="258880" y="101170"/>
                  <a:pt x="259953" y="100086"/>
                </a:cubicBezTo>
                <a:lnTo>
                  <a:pt x="268895" y="87435"/>
                </a:lnTo>
                <a:cubicBezTo>
                  <a:pt x="266749" y="85266"/>
                  <a:pt x="264603" y="82736"/>
                  <a:pt x="262099" y="80929"/>
                </a:cubicBezTo>
                <a:lnTo>
                  <a:pt x="249581" y="89604"/>
                </a:lnTo>
                <a:cubicBezTo>
                  <a:pt x="248508" y="90688"/>
                  <a:pt x="246719" y="90688"/>
                  <a:pt x="244931" y="89965"/>
                </a:cubicBezTo>
                <a:cubicBezTo>
                  <a:pt x="243858" y="89604"/>
                  <a:pt x="242427" y="88881"/>
                  <a:pt x="240997" y="88519"/>
                </a:cubicBezTo>
                <a:cubicBezTo>
                  <a:pt x="239566" y="87796"/>
                  <a:pt x="238493" y="86350"/>
                  <a:pt x="238135" y="84905"/>
                </a:cubicBezTo>
                <a:lnTo>
                  <a:pt x="235989" y="69723"/>
                </a:lnTo>
                <a:cubicBezTo>
                  <a:pt x="232770" y="69362"/>
                  <a:pt x="229193" y="69362"/>
                  <a:pt x="225974" y="69723"/>
                </a:cubicBezTo>
                <a:close/>
                <a:moveTo>
                  <a:pt x="221682" y="61410"/>
                </a:moveTo>
                <a:cubicBezTo>
                  <a:pt x="227763" y="60325"/>
                  <a:pt x="234201" y="60325"/>
                  <a:pt x="240281" y="61410"/>
                </a:cubicBezTo>
                <a:cubicBezTo>
                  <a:pt x="242070" y="61771"/>
                  <a:pt x="243500" y="63217"/>
                  <a:pt x="243858" y="65024"/>
                </a:cubicBezTo>
                <a:lnTo>
                  <a:pt x="246362" y="80929"/>
                </a:lnTo>
                <a:cubicBezTo>
                  <a:pt x="246719" y="80929"/>
                  <a:pt x="246719" y="80929"/>
                  <a:pt x="246719" y="80929"/>
                </a:cubicBezTo>
                <a:lnTo>
                  <a:pt x="259596" y="71531"/>
                </a:lnTo>
                <a:cubicBezTo>
                  <a:pt x="261026" y="70808"/>
                  <a:pt x="263172" y="70808"/>
                  <a:pt x="264603" y="71531"/>
                </a:cubicBezTo>
                <a:cubicBezTo>
                  <a:pt x="269611" y="75507"/>
                  <a:pt x="274260" y="79844"/>
                  <a:pt x="277837" y="84905"/>
                </a:cubicBezTo>
                <a:cubicBezTo>
                  <a:pt x="278910" y="86350"/>
                  <a:pt x="278910" y="88519"/>
                  <a:pt x="277837" y="89965"/>
                </a:cubicBezTo>
                <a:lnTo>
                  <a:pt x="268538" y="102978"/>
                </a:lnTo>
                <a:cubicBezTo>
                  <a:pt x="268538" y="103339"/>
                  <a:pt x="268538" y="103339"/>
                  <a:pt x="268538" y="103701"/>
                </a:cubicBezTo>
                <a:lnTo>
                  <a:pt x="284275" y="105869"/>
                </a:lnTo>
                <a:cubicBezTo>
                  <a:pt x="286421" y="106231"/>
                  <a:pt x="287494" y="107677"/>
                  <a:pt x="287852" y="109484"/>
                </a:cubicBezTo>
                <a:cubicBezTo>
                  <a:pt x="288210" y="112737"/>
                  <a:pt x="288567" y="115629"/>
                  <a:pt x="288567" y="118882"/>
                </a:cubicBezTo>
                <a:cubicBezTo>
                  <a:pt x="288567" y="122135"/>
                  <a:pt x="288210" y="125388"/>
                  <a:pt x="287852" y="128641"/>
                </a:cubicBezTo>
                <a:cubicBezTo>
                  <a:pt x="287494" y="130449"/>
                  <a:pt x="286421" y="131895"/>
                  <a:pt x="284275" y="132256"/>
                </a:cubicBezTo>
                <a:lnTo>
                  <a:pt x="268538" y="134786"/>
                </a:lnTo>
                <a:lnTo>
                  <a:pt x="277837" y="147799"/>
                </a:lnTo>
                <a:cubicBezTo>
                  <a:pt x="278910" y="149606"/>
                  <a:pt x="278910" y="151414"/>
                  <a:pt x="277837" y="153221"/>
                </a:cubicBezTo>
                <a:cubicBezTo>
                  <a:pt x="274260" y="158281"/>
                  <a:pt x="269611" y="162619"/>
                  <a:pt x="264603" y="166595"/>
                </a:cubicBezTo>
                <a:cubicBezTo>
                  <a:pt x="263172" y="167679"/>
                  <a:pt x="261026" y="167679"/>
                  <a:pt x="259596" y="166595"/>
                </a:cubicBezTo>
                <a:lnTo>
                  <a:pt x="246719" y="156835"/>
                </a:lnTo>
                <a:cubicBezTo>
                  <a:pt x="246719" y="157197"/>
                  <a:pt x="246719" y="157197"/>
                  <a:pt x="246362" y="157197"/>
                </a:cubicBezTo>
                <a:lnTo>
                  <a:pt x="243858" y="173101"/>
                </a:lnTo>
                <a:cubicBezTo>
                  <a:pt x="243500" y="174909"/>
                  <a:pt x="242070" y="176354"/>
                  <a:pt x="240281" y="176716"/>
                </a:cubicBezTo>
                <a:cubicBezTo>
                  <a:pt x="237420" y="177077"/>
                  <a:pt x="233843" y="177439"/>
                  <a:pt x="230982" y="177439"/>
                </a:cubicBezTo>
                <a:cubicBezTo>
                  <a:pt x="227763" y="177439"/>
                  <a:pt x="224543" y="177077"/>
                  <a:pt x="221682" y="176716"/>
                </a:cubicBezTo>
                <a:cubicBezTo>
                  <a:pt x="219536" y="176354"/>
                  <a:pt x="218105" y="174909"/>
                  <a:pt x="218105" y="173101"/>
                </a:cubicBezTo>
                <a:lnTo>
                  <a:pt x="215602" y="157197"/>
                </a:lnTo>
                <a:cubicBezTo>
                  <a:pt x="215244" y="157197"/>
                  <a:pt x="215244" y="157197"/>
                  <a:pt x="215244" y="156835"/>
                </a:cubicBezTo>
                <a:lnTo>
                  <a:pt x="202368" y="166595"/>
                </a:lnTo>
                <a:cubicBezTo>
                  <a:pt x="200937" y="167679"/>
                  <a:pt x="198791" y="167679"/>
                  <a:pt x="197360" y="166595"/>
                </a:cubicBezTo>
                <a:cubicBezTo>
                  <a:pt x="191995" y="162619"/>
                  <a:pt x="187703" y="158281"/>
                  <a:pt x="183768" y="153221"/>
                </a:cubicBezTo>
                <a:cubicBezTo>
                  <a:pt x="183053" y="151414"/>
                  <a:pt x="183053" y="149606"/>
                  <a:pt x="183768" y="147799"/>
                </a:cubicBezTo>
                <a:lnTo>
                  <a:pt x="193426" y="134786"/>
                </a:lnTo>
                <a:cubicBezTo>
                  <a:pt x="193068" y="134786"/>
                  <a:pt x="193068" y="134786"/>
                  <a:pt x="193068" y="134786"/>
                </a:cubicBezTo>
                <a:lnTo>
                  <a:pt x="177330" y="132256"/>
                </a:lnTo>
                <a:cubicBezTo>
                  <a:pt x="175900" y="131895"/>
                  <a:pt x="174469" y="130449"/>
                  <a:pt x="173753" y="128641"/>
                </a:cubicBezTo>
                <a:cubicBezTo>
                  <a:pt x="173396" y="125388"/>
                  <a:pt x="173038" y="122135"/>
                  <a:pt x="173038" y="118882"/>
                </a:cubicBezTo>
                <a:cubicBezTo>
                  <a:pt x="173038" y="115629"/>
                  <a:pt x="173396" y="112737"/>
                  <a:pt x="173753" y="109484"/>
                </a:cubicBezTo>
                <a:cubicBezTo>
                  <a:pt x="174469" y="107677"/>
                  <a:pt x="175900" y="106231"/>
                  <a:pt x="177330" y="105869"/>
                </a:cubicBezTo>
                <a:lnTo>
                  <a:pt x="193068" y="103701"/>
                </a:lnTo>
                <a:cubicBezTo>
                  <a:pt x="193068" y="103339"/>
                  <a:pt x="193068" y="103339"/>
                  <a:pt x="193426" y="103339"/>
                </a:cubicBezTo>
                <a:lnTo>
                  <a:pt x="183768" y="89965"/>
                </a:lnTo>
                <a:cubicBezTo>
                  <a:pt x="183053" y="88519"/>
                  <a:pt x="183053" y="86350"/>
                  <a:pt x="183768" y="84905"/>
                </a:cubicBezTo>
                <a:cubicBezTo>
                  <a:pt x="187345" y="79844"/>
                  <a:pt x="191995" y="75507"/>
                  <a:pt x="197360" y="71531"/>
                </a:cubicBezTo>
                <a:cubicBezTo>
                  <a:pt x="198791" y="70808"/>
                  <a:pt x="200937" y="70808"/>
                  <a:pt x="202368" y="71531"/>
                </a:cubicBezTo>
                <a:lnTo>
                  <a:pt x="215244" y="80929"/>
                </a:lnTo>
                <a:lnTo>
                  <a:pt x="215602" y="80929"/>
                </a:lnTo>
                <a:lnTo>
                  <a:pt x="218105" y="65024"/>
                </a:lnTo>
                <a:cubicBezTo>
                  <a:pt x="218105" y="63217"/>
                  <a:pt x="219536" y="61771"/>
                  <a:pt x="221682" y="61410"/>
                </a:cubicBezTo>
                <a:close/>
                <a:moveTo>
                  <a:pt x="85725" y="51906"/>
                </a:moveTo>
                <a:cubicBezTo>
                  <a:pt x="66837" y="51906"/>
                  <a:pt x="51581" y="67098"/>
                  <a:pt x="51581" y="85545"/>
                </a:cubicBezTo>
                <a:cubicBezTo>
                  <a:pt x="51581" y="104354"/>
                  <a:pt x="66837" y="119546"/>
                  <a:pt x="85725" y="119546"/>
                </a:cubicBezTo>
                <a:cubicBezTo>
                  <a:pt x="104251" y="119546"/>
                  <a:pt x="119507" y="104354"/>
                  <a:pt x="119507" y="85545"/>
                </a:cubicBezTo>
                <a:cubicBezTo>
                  <a:pt x="119507" y="67098"/>
                  <a:pt x="104251" y="51906"/>
                  <a:pt x="85725" y="51906"/>
                </a:cubicBezTo>
                <a:close/>
                <a:moveTo>
                  <a:pt x="85725" y="42863"/>
                </a:moveTo>
                <a:cubicBezTo>
                  <a:pt x="109336" y="42863"/>
                  <a:pt x="128225" y="62034"/>
                  <a:pt x="128225" y="85545"/>
                </a:cubicBezTo>
                <a:cubicBezTo>
                  <a:pt x="128225" y="109056"/>
                  <a:pt x="109336" y="128227"/>
                  <a:pt x="85725" y="128227"/>
                </a:cubicBezTo>
                <a:cubicBezTo>
                  <a:pt x="62115" y="128227"/>
                  <a:pt x="42863" y="109056"/>
                  <a:pt x="42863" y="85545"/>
                </a:cubicBezTo>
                <a:cubicBezTo>
                  <a:pt x="42863" y="62034"/>
                  <a:pt x="62115" y="42863"/>
                  <a:pt x="85725" y="42863"/>
                </a:cubicBezTo>
                <a:close/>
                <a:moveTo>
                  <a:pt x="230200" y="33338"/>
                </a:moveTo>
                <a:cubicBezTo>
                  <a:pt x="250968" y="33338"/>
                  <a:pt x="270663" y="40747"/>
                  <a:pt x="286777" y="54152"/>
                </a:cubicBezTo>
                <a:cubicBezTo>
                  <a:pt x="288209" y="55563"/>
                  <a:pt x="288567" y="58385"/>
                  <a:pt x="287135" y="60149"/>
                </a:cubicBezTo>
                <a:cubicBezTo>
                  <a:pt x="286060" y="61208"/>
                  <a:pt x="284986" y="61560"/>
                  <a:pt x="283554" y="61560"/>
                </a:cubicBezTo>
                <a:cubicBezTo>
                  <a:pt x="282480" y="61560"/>
                  <a:pt x="281405" y="61208"/>
                  <a:pt x="280689" y="60502"/>
                </a:cubicBezTo>
                <a:cubicBezTo>
                  <a:pt x="266724" y="48508"/>
                  <a:pt x="248820" y="41805"/>
                  <a:pt x="230200" y="41805"/>
                </a:cubicBezTo>
                <a:cubicBezTo>
                  <a:pt x="219815" y="41805"/>
                  <a:pt x="209789" y="43922"/>
                  <a:pt x="200479" y="47802"/>
                </a:cubicBezTo>
                <a:cubicBezTo>
                  <a:pt x="198330" y="48508"/>
                  <a:pt x="195824" y="47449"/>
                  <a:pt x="194749" y="45333"/>
                </a:cubicBezTo>
                <a:cubicBezTo>
                  <a:pt x="193675" y="43216"/>
                  <a:pt x="194749" y="40747"/>
                  <a:pt x="196898" y="39688"/>
                </a:cubicBezTo>
                <a:cubicBezTo>
                  <a:pt x="207640" y="35455"/>
                  <a:pt x="218741" y="33338"/>
                  <a:pt x="230200" y="33338"/>
                </a:cubicBezTo>
                <a:close/>
                <a:moveTo>
                  <a:pt x="91488" y="8285"/>
                </a:moveTo>
                <a:lnTo>
                  <a:pt x="79602" y="8645"/>
                </a:lnTo>
                <a:lnTo>
                  <a:pt x="79962" y="19450"/>
                </a:lnTo>
                <a:cubicBezTo>
                  <a:pt x="79962" y="21251"/>
                  <a:pt x="78161" y="23052"/>
                  <a:pt x="76360" y="23773"/>
                </a:cubicBezTo>
                <a:cubicBezTo>
                  <a:pt x="71677" y="24133"/>
                  <a:pt x="67355" y="25574"/>
                  <a:pt x="62673" y="27375"/>
                </a:cubicBezTo>
                <a:cubicBezTo>
                  <a:pt x="60872" y="27735"/>
                  <a:pt x="58711" y="27375"/>
                  <a:pt x="57630" y="25213"/>
                </a:cubicBezTo>
                <a:lnTo>
                  <a:pt x="51867" y="15849"/>
                </a:lnTo>
                <a:lnTo>
                  <a:pt x="41782" y="21972"/>
                </a:lnTo>
                <a:lnTo>
                  <a:pt x="47545" y="30977"/>
                </a:lnTo>
                <a:cubicBezTo>
                  <a:pt x="48625" y="32777"/>
                  <a:pt x="48265" y="35299"/>
                  <a:pt x="46464" y="36740"/>
                </a:cubicBezTo>
                <a:cubicBezTo>
                  <a:pt x="42862" y="39261"/>
                  <a:pt x="39981" y="42863"/>
                  <a:pt x="36739" y="46104"/>
                </a:cubicBezTo>
                <a:cubicBezTo>
                  <a:pt x="35659" y="48266"/>
                  <a:pt x="33137" y="48626"/>
                  <a:pt x="31336" y="47185"/>
                </a:cubicBezTo>
                <a:lnTo>
                  <a:pt x="21971" y="42142"/>
                </a:lnTo>
                <a:lnTo>
                  <a:pt x="16208" y="52228"/>
                </a:lnTo>
                <a:lnTo>
                  <a:pt x="25573" y="57270"/>
                </a:lnTo>
                <a:cubicBezTo>
                  <a:pt x="27374" y="58351"/>
                  <a:pt x="28095" y="60872"/>
                  <a:pt x="27374" y="62673"/>
                </a:cubicBezTo>
                <a:cubicBezTo>
                  <a:pt x="25573" y="66995"/>
                  <a:pt x="24493" y="71318"/>
                  <a:pt x="23772" y="76000"/>
                </a:cubicBezTo>
                <a:cubicBezTo>
                  <a:pt x="23412" y="78161"/>
                  <a:pt x="21611" y="79602"/>
                  <a:pt x="19450" y="79602"/>
                </a:cubicBezTo>
                <a:lnTo>
                  <a:pt x="8284" y="79602"/>
                </a:lnTo>
                <a:lnTo>
                  <a:pt x="9005" y="91488"/>
                </a:lnTo>
                <a:lnTo>
                  <a:pt x="19450" y="91128"/>
                </a:lnTo>
                <a:cubicBezTo>
                  <a:pt x="21611" y="91128"/>
                  <a:pt x="23412" y="92929"/>
                  <a:pt x="23772" y="94730"/>
                </a:cubicBezTo>
                <a:cubicBezTo>
                  <a:pt x="24493" y="99412"/>
                  <a:pt x="25573" y="103735"/>
                  <a:pt x="27374" y="108057"/>
                </a:cubicBezTo>
                <a:cubicBezTo>
                  <a:pt x="28095" y="110218"/>
                  <a:pt x="27374" y="112379"/>
                  <a:pt x="25573" y="113460"/>
                </a:cubicBezTo>
                <a:lnTo>
                  <a:pt x="16208" y="118863"/>
                </a:lnTo>
                <a:lnTo>
                  <a:pt x="22332" y="129308"/>
                </a:lnTo>
                <a:lnTo>
                  <a:pt x="31336" y="123545"/>
                </a:lnTo>
                <a:cubicBezTo>
                  <a:pt x="33137" y="122465"/>
                  <a:pt x="35659" y="122825"/>
                  <a:pt x="36739" y="124626"/>
                </a:cubicBezTo>
                <a:cubicBezTo>
                  <a:pt x="39981" y="128228"/>
                  <a:pt x="42862" y="131469"/>
                  <a:pt x="46464" y="134351"/>
                </a:cubicBezTo>
                <a:cubicBezTo>
                  <a:pt x="48265" y="135792"/>
                  <a:pt x="48625" y="137953"/>
                  <a:pt x="47545" y="140114"/>
                </a:cubicBezTo>
                <a:lnTo>
                  <a:pt x="42142" y="149479"/>
                </a:lnTo>
                <a:lnTo>
                  <a:pt x="52587" y="154882"/>
                </a:lnTo>
                <a:lnTo>
                  <a:pt x="57630" y="145517"/>
                </a:lnTo>
                <a:cubicBezTo>
                  <a:pt x="58351" y="144076"/>
                  <a:pt x="59791" y="143716"/>
                  <a:pt x="61232" y="143716"/>
                </a:cubicBezTo>
                <a:cubicBezTo>
                  <a:pt x="61952" y="143716"/>
                  <a:pt x="62313" y="143716"/>
                  <a:pt x="62673" y="143716"/>
                </a:cubicBezTo>
                <a:cubicBezTo>
                  <a:pt x="67355" y="145517"/>
                  <a:pt x="71677" y="146597"/>
                  <a:pt x="76360" y="147318"/>
                </a:cubicBezTo>
                <a:cubicBezTo>
                  <a:pt x="78161" y="147678"/>
                  <a:pt x="79962" y="149479"/>
                  <a:pt x="79962" y="151640"/>
                </a:cubicBezTo>
                <a:lnTo>
                  <a:pt x="79962" y="162446"/>
                </a:lnTo>
                <a:lnTo>
                  <a:pt x="91848" y="162085"/>
                </a:lnTo>
                <a:lnTo>
                  <a:pt x="91488" y="151640"/>
                </a:lnTo>
                <a:cubicBezTo>
                  <a:pt x="91488" y="149479"/>
                  <a:pt x="92929" y="147678"/>
                  <a:pt x="95090" y="147318"/>
                </a:cubicBezTo>
                <a:cubicBezTo>
                  <a:pt x="99772" y="146597"/>
                  <a:pt x="104095" y="145517"/>
                  <a:pt x="108417" y="143716"/>
                </a:cubicBezTo>
                <a:cubicBezTo>
                  <a:pt x="110578" y="142995"/>
                  <a:pt x="112739" y="143716"/>
                  <a:pt x="113820" y="145517"/>
                </a:cubicBezTo>
                <a:lnTo>
                  <a:pt x="119222" y="155242"/>
                </a:lnTo>
                <a:lnTo>
                  <a:pt x="129308" y="148758"/>
                </a:lnTo>
                <a:lnTo>
                  <a:pt x="123905" y="140114"/>
                </a:lnTo>
                <a:cubicBezTo>
                  <a:pt x="122824" y="137953"/>
                  <a:pt x="123185" y="135792"/>
                  <a:pt x="124985" y="134351"/>
                </a:cubicBezTo>
                <a:cubicBezTo>
                  <a:pt x="128587" y="131469"/>
                  <a:pt x="131469" y="128228"/>
                  <a:pt x="134711" y="124626"/>
                </a:cubicBezTo>
                <a:cubicBezTo>
                  <a:pt x="135791" y="122825"/>
                  <a:pt x="138312" y="122465"/>
                  <a:pt x="140113" y="123545"/>
                </a:cubicBezTo>
                <a:lnTo>
                  <a:pt x="149478" y="128948"/>
                </a:lnTo>
                <a:lnTo>
                  <a:pt x="155241" y="118502"/>
                </a:lnTo>
                <a:lnTo>
                  <a:pt x="145876" y="113460"/>
                </a:lnTo>
                <a:cubicBezTo>
                  <a:pt x="144075" y="112379"/>
                  <a:pt x="143355" y="110218"/>
                  <a:pt x="144075" y="108057"/>
                </a:cubicBezTo>
                <a:cubicBezTo>
                  <a:pt x="145516" y="104095"/>
                  <a:pt x="146957" y="99412"/>
                  <a:pt x="147317" y="94730"/>
                </a:cubicBezTo>
                <a:cubicBezTo>
                  <a:pt x="147677" y="92929"/>
                  <a:pt x="149839" y="91128"/>
                  <a:pt x="152000" y="91128"/>
                </a:cubicBezTo>
                <a:lnTo>
                  <a:pt x="162805" y="91128"/>
                </a:lnTo>
                <a:lnTo>
                  <a:pt x="162445" y="79602"/>
                </a:lnTo>
                <a:lnTo>
                  <a:pt x="152000" y="79602"/>
                </a:lnTo>
                <a:cubicBezTo>
                  <a:pt x="149839" y="79602"/>
                  <a:pt x="147677" y="78161"/>
                  <a:pt x="147317" y="76000"/>
                </a:cubicBezTo>
                <a:cubicBezTo>
                  <a:pt x="146957" y="71318"/>
                  <a:pt x="145516" y="66995"/>
                  <a:pt x="144075" y="62673"/>
                </a:cubicBezTo>
                <a:cubicBezTo>
                  <a:pt x="143355" y="60872"/>
                  <a:pt x="144075" y="58351"/>
                  <a:pt x="145876" y="57270"/>
                </a:cubicBezTo>
                <a:lnTo>
                  <a:pt x="155241" y="51867"/>
                </a:lnTo>
                <a:lnTo>
                  <a:pt x="149118" y="41782"/>
                </a:lnTo>
                <a:lnTo>
                  <a:pt x="140113" y="47185"/>
                </a:lnTo>
                <a:cubicBezTo>
                  <a:pt x="138312" y="48626"/>
                  <a:pt x="135791" y="48266"/>
                  <a:pt x="134711" y="46104"/>
                </a:cubicBezTo>
                <a:cubicBezTo>
                  <a:pt x="131469" y="42863"/>
                  <a:pt x="128587" y="39261"/>
                  <a:pt x="124985" y="36740"/>
                </a:cubicBezTo>
                <a:cubicBezTo>
                  <a:pt x="123185" y="35299"/>
                  <a:pt x="122824" y="32777"/>
                  <a:pt x="123905" y="30977"/>
                </a:cubicBezTo>
                <a:lnTo>
                  <a:pt x="129308" y="21251"/>
                </a:lnTo>
                <a:lnTo>
                  <a:pt x="118502" y="15849"/>
                </a:lnTo>
                <a:lnTo>
                  <a:pt x="113820" y="25213"/>
                </a:lnTo>
                <a:cubicBezTo>
                  <a:pt x="112739" y="27375"/>
                  <a:pt x="110578" y="28095"/>
                  <a:pt x="108417" y="27375"/>
                </a:cubicBezTo>
                <a:cubicBezTo>
                  <a:pt x="104095" y="25574"/>
                  <a:pt x="99772" y="24133"/>
                  <a:pt x="95090" y="23773"/>
                </a:cubicBezTo>
                <a:cubicBezTo>
                  <a:pt x="92929" y="23052"/>
                  <a:pt x="91488" y="21251"/>
                  <a:pt x="91488" y="19450"/>
                </a:cubicBezTo>
                <a:lnTo>
                  <a:pt x="91488" y="8285"/>
                </a:lnTo>
                <a:close/>
                <a:moveTo>
                  <a:pt x="229949" y="3175"/>
                </a:moveTo>
                <a:cubicBezTo>
                  <a:pt x="239294" y="3175"/>
                  <a:pt x="248639" y="4248"/>
                  <a:pt x="257625" y="6395"/>
                </a:cubicBezTo>
                <a:cubicBezTo>
                  <a:pt x="260141" y="7110"/>
                  <a:pt x="261579" y="9257"/>
                  <a:pt x="261219" y="11761"/>
                </a:cubicBezTo>
                <a:cubicBezTo>
                  <a:pt x="260500" y="13908"/>
                  <a:pt x="257984" y="15339"/>
                  <a:pt x="255468" y="14981"/>
                </a:cubicBezTo>
                <a:cubicBezTo>
                  <a:pt x="247201" y="12834"/>
                  <a:pt x="238575" y="11761"/>
                  <a:pt x="229949" y="11761"/>
                </a:cubicBezTo>
                <a:cubicBezTo>
                  <a:pt x="210180" y="11761"/>
                  <a:pt x="190770" y="17127"/>
                  <a:pt x="173877" y="27502"/>
                </a:cubicBezTo>
                <a:cubicBezTo>
                  <a:pt x="173158" y="27860"/>
                  <a:pt x="172439" y="28218"/>
                  <a:pt x="171361" y="28218"/>
                </a:cubicBezTo>
                <a:cubicBezTo>
                  <a:pt x="169923" y="28218"/>
                  <a:pt x="168845" y="27502"/>
                  <a:pt x="167766" y="26071"/>
                </a:cubicBezTo>
                <a:cubicBezTo>
                  <a:pt x="166688" y="23925"/>
                  <a:pt x="167407" y="21420"/>
                  <a:pt x="169204" y="20347"/>
                </a:cubicBezTo>
                <a:cubicBezTo>
                  <a:pt x="187535" y="8899"/>
                  <a:pt x="208382" y="3175"/>
                  <a:pt x="229949" y="3175"/>
                </a:cubicBezTo>
                <a:close/>
                <a:moveTo>
                  <a:pt x="79602" y="0"/>
                </a:moveTo>
                <a:lnTo>
                  <a:pt x="91848" y="0"/>
                </a:lnTo>
                <a:cubicBezTo>
                  <a:pt x="96531" y="0"/>
                  <a:pt x="100132" y="3602"/>
                  <a:pt x="100132" y="8285"/>
                </a:cubicBezTo>
                <a:lnTo>
                  <a:pt x="100132" y="15488"/>
                </a:lnTo>
                <a:cubicBezTo>
                  <a:pt x="102654" y="16209"/>
                  <a:pt x="105535" y="16929"/>
                  <a:pt x="107696" y="17650"/>
                </a:cubicBezTo>
                <a:lnTo>
                  <a:pt x="111658" y="11166"/>
                </a:lnTo>
                <a:cubicBezTo>
                  <a:pt x="114180" y="7204"/>
                  <a:pt x="119222" y="6123"/>
                  <a:pt x="123185" y="8285"/>
                </a:cubicBezTo>
                <a:lnTo>
                  <a:pt x="133630" y="14408"/>
                </a:lnTo>
                <a:cubicBezTo>
                  <a:pt x="135431" y="15488"/>
                  <a:pt x="136872" y="17289"/>
                  <a:pt x="137592" y="19450"/>
                </a:cubicBezTo>
                <a:cubicBezTo>
                  <a:pt x="138312" y="21612"/>
                  <a:pt x="137952" y="24133"/>
                  <a:pt x="136872" y="25934"/>
                </a:cubicBezTo>
                <a:lnTo>
                  <a:pt x="132910" y="32057"/>
                </a:lnTo>
                <a:cubicBezTo>
                  <a:pt x="135071" y="33858"/>
                  <a:pt x="136872" y="35659"/>
                  <a:pt x="138673" y="37820"/>
                </a:cubicBezTo>
                <a:lnTo>
                  <a:pt x="145156" y="34218"/>
                </a:lnTo>
                <a:cubicBezTo>
                  <a:pt x="146957" y="33138"/>
                  <a:pt x="149478" y="32777"/>
                  <a:pt x="151279" y="33498"/>
                </a:cubicBezTo>
                <a:cubicBezTo>
                  <a:pt x="153801" y="33858"/>
                  <a:pt x="155602" y="35299"/>
                  <a:pt x="156682" y="37460"/>
                </a:cubicBezTo>
                <a:lnTo>
                  <a:pt x="162805" y="47905"/>
                </a:lnTo>
                <a:cubicBezTo>
                  <a:pt x="163886" y="49706"/>
                  <a:pt x="164246" y="52228"/>
                  <a:pt x="163886" y="54029"/>
                </a:cubicBezTo>
                <a:cubicBezTo>
                  <a:pt x="163166" y="56550"/>
                  <a:pt x="161725" y="58351"/>
                  <a:pt x="159564" y="59431"/>
                </a:cubicBezTo>
                <a:lnTo>
                  <a:pt x="153440" y="63033"/>
                </a:lnTo>
                <a:cubicBezTo>
                  <a:pt x="154161" y="65555"/>
                  <a:pt x="154881" y="68076"/>
                  <a:pt x="155602" y="70957"/>
                </a:cubicBezTo>
                <a:lnTo>
                  <a:pt x="162805" y="70957"/>
                </a:lnTo>
                <a:cubicBezTo>
                  <a:pt x="167488" y="70957"/>
                  <a:pt x="171090" y="74920"/>
                  <a:pt x="171090" y="79242"/>
                </a:cubicBezTo>
                <a:lnTo>
                  <a:pt x="171090" y="91488"/>
                </a:lnTo>
                <a:cubicBezTo>
                  <a:pt x="171090" y="96171"/>
                  <a:pt x="167488" y="100133"/>
                  <a:pt x="162805" y="100133"/>
                </a:cubicBezTo>
                <a:lnTo>
                  <a:pt x="155602" y="100133"/>
                </a:lnTo>
                <a:cubicBezTo>
                  <a:pt x="154881" y="102654"/>
                  <a:pt x="154161" y="105175"/>
                  <a:pt x="153440" y="107697"/>
                </a:cubicBezTo>
                <a:lnTo>
                  <a:pt x="159564" y="111299"/>
                </a:lnTo>
                <a:cubicBezTo>
                  <a:pt x="161725" y="112739"/>
                  <a:pt x="163166" y="114540"/>
                  <a:pt x="163886" y="116341"/>
                </a:cubicBezTo>
                <a:cubicBezTo>
                  <a:pt x="164246" y="118863"/>
                  <a:pt x="163886" y="121024"/>
                  <a:pt x="162805" y="122825"/>
                </a:cubicBezTo>
                <a:lnTo>
                  <a:pt x="156682" y="133630"/>
                </a:lnTo>
                <a:cubicBezTo>
                  <a:pt x="155602" y="135431"/>
                  <a:pt x="153801" y="136872"/>
                  <a:pt x="151639" y="137232"/>
                </a:cubicBezTo>
                <a:cubicBezTo>
                  <a:pt x="149478" y="137953"/>
                  <a:pt x="146957" y="137953"/>
                  <a:pt x="145156" y="136512"/>
                </a:cubicBezTo>
                <a:lnTo>
                  <a:pt x="138673" y="132910"/>
                </a:lnTo>
                <a:cubicBezTo>
                  <a:pt x="136872" y="135071"/>
                  <a:pt x="135071" y="136872"/>
                  <a:pt x="132910" y="138673"/>
                </a:cubicBezTo>
                <a:lnTo>
                  <a:pt x="136872" y="145156"/>
                </a:lnTo>
                <a:cubicBezTo>
                  <a:pt x="137952" y="146957"/>
                  <a:pt x="138312" y="149119"/>
                  <a:pt x="137592" y="151280"/>
                </a:cubicBezTo>
                <a:cubicBezTo>
                  <a:pt x="136872" y="153441"/>
                  <a:pt x="135431" y="155242"/>
                  <a:pt x="133630" y="156322"/>
                </a:cubicBezTo>
                <a:lnTo>
                  <a:pt x="123185" y="162446"/>
                </a:lnTo>
                <a:cubicBezTo>
                  <a:pt x="119222" y="164967"/>
                  <a:pt x="114180" y="163526"/>
                  <a:pt x="111658" y="159564"/>
                </a:cubicBezTo>
                <a:lnTo>
                  <a:pt x="107696" y="153081"/>
                </a:lnTo>
                <a:cubicBezTo>
                  <a:pt x="105535" y="154161"/>
                  <a:pt x="102654" y="154882"/>
                  <a:pt x="100132" y="155242"/>
                </a:cubicBezTo>
                <a:lnTo>
                  <a:pt x="100132" y="162446"/>
                </a:lnTo>
                <a:cubicBezTo>
                  <a:pt x="100132" y="167128"/>
                  <a:pt x="96531" y="171090"/>
                  <a:pt x="91848" y="171090"/>
                </a:cubicBezTo>
                <a:lnTo>
                  <a:pt x="79602" y="171090"/>
                </a:lnTo>
                <a:cubicBezTo>
                  <a:pt x="74919" y="171090"/>
                  <a:pt x="70957" y="167128"/>
                  <a:pt x="70957" y="162446"/>
                </a:cubicBezTo>
                <a:lnTo>
                  <a:pt x="70957" y="155242"/>
                </a:lnTo>
                <a:cubicBezTo>
                  <a:pt x="68436" y="154882"/>
                  <a:pt x="65914" y="154161"/>
                  <a:pt x="63393" y="153081"/>
                </a:cubicBezTo>
                <a:lnTo>
                  <a:pt x="59791" y="159564"/>
                </a:lnTo>
                <a:cubicBezTo>
                  <a:pt x="57270" y="163526"/>
                  <a:pt x="52227" y="164967"/>
                  <a:pt x="48265" y="162446"/>
                </a:cubicBezTo>
                <a:lnTo>
                  <a:pt x="37460" y="156322"/>
                </a:lnTo>
                <a:cubicBezTo>
                  <a:pt x="35659" y="155242"/>
                  <a:pt x="34218" y="153441"/>
                  <a:pt x="33497" y="151280"/>
                </a:cubicBezTo>
                <a:cubicBezTo>
                  <a:pt x="33137" y="149119"/>
                  <a:pt x="33497" y="146957"/>
                  <a:pt x="34578" y="145156"/>
                </a:cubicBezTo>
                <a:lnTo>
                  <a:pt x="38180" y="138673"/>
                </a:lnTo>
                <a:cubicBezTo>
                  <a:pt x="36379" y="136872"/>
                  <a:pt x="34218" y="135071"/>
                  <a:pt x="32417" y="132910"/>
                </a:cubicBezTo>
                <a:lnTo>
                  <a:pt x="26294" y="136512"/>
                </a:lnTo>
                <a:cubicBezTo>
                  <a:pt x="21971" y="139033"/>
                  <a:pt x="16929" y="137592"/>
                  <a:pt x="14768" y="133630"/>
                </a:cubicBezTo>
                <a:lnTo>
                  <a:pt x="8284" y="122825"/>
                </a:lnTo>
                <a:cubicBezTo>
                  <a:pt x="7564" y="121024"/>
                  <a:pt x="6843" y="118863"/>
                  <a:pt x="7564" y="116341"/>
                </a:cubicBezTo>
                <a:cubicBezTo>
                  <a:pt x="8284" y="114540"/>
                  <a:pt x="9725" y="112739"/>
                  <a:pt x="11526" y="111299"/>
                </a:cubicBezTo>
                <a:lnTo>
                  <a:pt x="17649" y="107697"/>
                </a:lnTo>
                <a:cubicBezTo>
                  <a:pt x="16929" y="105175"/>
                  <a:pt x="16208" y="102654"/>
                  <a:pt x="15848" y="100133"/>
                </a:cubicBezTo>
                <a:lnTo>
                  <a:pt x="8284" y="100133"/>
                </a:lnTo>
                <a:cubicBezTo>
                  <a:pt x="3962" y="100133"/>
                  <a:pt x="0" y="96171"/>
                  <a:pt x="0" y="91488"/>
                </a:cubicBezTo>
                <a:lnTo>
                  <a:pt x="0" y="79242"/>
                </a:lnTo>
                <a:cubicBezTo>
                  <a:pt x="0" y="74920"/>
                  <a:pt x="3962" y="70957"/>
                  <a:pt x="8284" y="70957"/>
                </a:cubicBezTo>
                <a:lnTo>
                  <a:pt x="15848" y="70957"/>
                </a:lnTo>
                <a:cubicBezTo>
                  <a:pt x="16208" y="68076"/>
                  <a:pt x="16929" y="65555"/>
                  <a:pt x="17649" y="63033"/>
                </a:cubicBezTo>
                <a:lnTo>
                  <a:pt x="11526" y="59431"/>
                </a:lnTo>
                <a:cubicBezTo>
                  <a:pt x="9725" y="58351"/>
                  <a:pt x="8284" y="56550"/>
                  <a:pt x="7564" y="54029"/>
                </a:cubicBezTo>
                <a:cubicBezTo>
                  <a:pt x="6843" y="52228"/>
                  <a:pt x="7564" y="49706"/>
                  <a:pt x="8284" y="47905"/>
                </a:cubicBezTo>
                <a:lnTo>
                  <a:pt x="14768" y="37460"/>
                </a:lnTo>
                <a:cubicBezTo>
                  <a:pt x="16929" y="33138"/>
                  <a:pt x="22332" y="32057"/>
                  <a:pt x="25933" y="34218"/>
                </a:cubicBezTo>
                <a:lnTo>
                  <a:pt x="32417" y="37820"/>
                </a:lnTo>
                <a:cubicBezTo>
                  <a:pt x="34218" y="35659"/>
                  <a:pt x="36379" y="33858"/>
                  <a:pt x="38180" y="32057"/>
                </a:cubicBezTo>
                <a:lnTo>
                  <a:pt x="34578" y="25934"/>
                </a:lnTo>
                <a:cubicBezTo>
                  <a:pt x="33497" y="24133"/>
                  <a:pt x="33137" y="21612"/>
                  <a:pt x="33497" y="19450"/>
                </a:cubicBezTo>
                <a:cubicBezTo>
                  <a:pt x="34218" y="17289"/>
                  <a:pt x="35659" y="15488"/>
                  <a:pt x="37460" y="14408"/>
                </a:cubicBezTo>
                <a:lnTo>
                  <a:pt x="48265" y="8285"/>
                </a:lnTo>
                <a:cubicBezTo>
                  <a:pt x="52227" y="6123"/>
                  <a:pt x="57270" y="7204"/>
                  <a:pt x="59791" y="11166"/>
                </a:cubicBezTo>
                <a:lnTo>
                  <a:pt x="63393" y="17650"/>
                </a:lnTo>
                <a:cubicBezTo>
                  <a:pt x="65914" y="16929"/>
                  <a:pt x="68436" y="16209"/>
                  <a:pt x="70957" y="15488"/>
                </a:cubicBezTo>
                <a:lnTo>
                  <a:pt x="70957" y="8285"/>
                </a:lnTo>
                <a:cubicBezTo>
                  <a:pt x="70957" y="3602"/>
                  <a:pt x="74919" y="0"/>
                  <a:pt x="79602" y="0"/>
                </a:cubicBezTo>
                <a:close/>
              </a:path>
            </a:pathLst>
          </a:custGeom>
          <a:solidFill>
            <a:schemeClr val="accent2"/>
          </a:solidFill>
          <a:ln>
            <a:noFill/>
          </a:ln>
          <a:effectLst/>
        </p:spPr>
        <p:txBody>
          <a:bodyPr anchor="ctr"/>
          <a:lstStyle/>
          <a:p>
            <a:endParaRPr lang="en-US" sz="900" dirty="0">
              <a:latin typeface="Lato Light" panose="020F0502020204030203" pitchFamily="34" charset="0"/>
            </a:endParaRPr>
          </a:p>
        </p:txBody>
      </p:sp>
      <p:sp>
        <p:nvSpPr>
          <p:cNvPr id="64" name="Freeform 1032">
            <a:extLst>
              <a:ext uri="{FF2B5EF4-FFF2-40B4-BE49-F238E27FC236}">
                <a16:creationId xmlns:a16="http://schemas.microsoft.com/office/drawing/2014/main" id="{2D01DAB0-43E9-7F4D-A148-61851C939645}"/>
              </a:ext>
            </a:extLst>
          </p:cNvPr>
          <p:cNvSpPr>
            <a:spLocks noChangeAspect="1" noChangeArrowheads="1"/>
          </p:cNvSpPr>
          <p:nvPr/>
        </p:nvSpPr>
        <p:spPr bwMode="auto">
          <a:xfrm>
            <a:off x="7627125" y="1812895"/>
            <a:ext cx="360200" cy="287509"/>
          </a:xfrm>
          <a:custGeom>
            <a:avLst/>
            <a:gdLst>
              <a:gd name="T0" fmla="*/ 32386367 w 289591"/>
              <a:gd name="T1" fmla="*/ 20153230 h 231415"/>
              <a:gd name="T2" fmla="*/ 26836022 w 289591"/>
              <a:gd name="T3" fmla="*/ 25606381 h 231415"/>
              <a:gd name="T4" fmla="*/ 32386367 w 289591"/>
              <a:gd name="T5" fmla="*/ 31059800 h 231415"/>
              <a:gd name="T6" fmla="*/ 37936740 w 289591"/>
              <a:gd name="T7" fmla="*/ 25606381 h 231415"/>
              <a:gd name="T8" fmla="*/ 37856570 w 289591"/>
              <a:gd name="T9" fmla="*/ 25211216 h 231415"/>
              <a:gd name="T10" fmla="*/ 37614959 w 289591"/>
              <a:gd name="T11" fmla="*/ 25211216 h 231415"/>
              <a:gd name="T12" fmla="*/ 32707865 w 289591"/>
              <a:gd name="T13" fmla="*/ 20469672 h 231415"/>
              <a:gd name="T14" fmla="*/ 32707865 w 289591"/>
              <a:gd name="T15" fmla="*/ 20153230 h 231415"/>
              <a:gd name="T16" fmla="*/ 32386367 w 289591"/>
              <a:gd name="T17" fmla="*/ 20153230 h 231415"/>
              <a:gd name="T18" fmla="*/ 37614959 w 289591"/>
              <a:gd name="T19" fmla="*/ 17545367 h 231415"/>
              <a:gd name="T20" fmla="*/ 34638688 w 289591"/>
              <a:gd name="T21" fmla="*/ 20469672 h 231415"/>
              <a:gd name="T22" fmla="*/ 37614959 w 289591"/>
              <a:gd name="T23" fmla="*/ 23314569 h 231415"/>
              <a:gd name="T24" fmla="*/ 40591202 w 289591"/>
              <a:gd name="T25" fmla="*/ 20469672 h 231415"/>
              <a:gd name="T26" fmla="*/ 37614959 w 289591"/>
              <a:gd name="T27" fmla="*/ 17545367 h 231415"/>
              <a:gd name="T28" fmla="*/ 37614959 w 289591"/>
              <a:gd name="T29" fmla="*/ 15648366 h 231415"/>
              <a:gd name="T30" fmla="*/ 42521326 w 289591"/>
              <a:gd name="T31" fmla="*/ 20469672 h 231415"/>
              <a:gd name="T32" fmla="*/ 39786865 w 289591"/>
              <a:gd name="T33" fmla="*/ 24737372 h 231415"/>
              <a:gd name="T34" fmla="*/ 39947928 w 289591"/>
              <a:gd name="T35" fmla="*/ 25606381 h 231415"/>
              <a:gd name="T36" fmla="*/ 32386367 w 289591"/>
              <a:gd name="T37" fmla="*/ 32956336 h 231415"/>
              <a:gd name="T38" fmla="*/ 24825030 w 289591"/>
              <a:gd name="T39" fmla="*/ 25606381 h 231415"/>
              <a:gd name="T40" fmla="*/ 32386367 w 289591"/>
              <a:gd name="T41" fmla="*/ 18177365 h 231415"/>
              <a:gd name="T42" fmla="*/ 33271218 w 289591"/>
              <a:gd name="T43" fmla="*/ 18256445 h 231415"/>
              <a:gd name="T44" fmla="*/ 37614959 w 289591"/>
              <a:gd name="T45" fmla="*/ 15648366 h 231415"/>
              <a:gd name="T46" fmla="*/ 32291515 w 289591"/>
              <a:gd name="T47" fmla="*/ 9550110 h 231415"/>
              <a:gd name="T48" fmla="*/ 16182541 w 289591"/>
              <a:gd name="T49" fmla="*/ 25385128 h 231415"/>
              <a:gd name="T50" fmla="*/ 32291515 w 289591"/>
              <a:gd name="T51" fmla="*/ 41140584 h 231415"/>
              <a:gd name="T52" fmla="*/ 48400271 w 289591"/>
              <a:gd name="T53" fmla="*/ 25385128 h 231415"/>
              <a:gd name="T54" fmla="*/ 32291515 w 289591"/>
              <a:gd name="T55" fmla="*/ 9550110 h 231415"/>
              <a:gd name="T56" fmla="*/ 32291515 w 289591"/>
              <a:gd name="T57" fmla="*/ 7650248 h 231415"/>
              <a:gd name="T58" fmla="*/ 50343351 w 289591"/>
              <a:gd name="T59" fmla="*/ 25385128 h 231415"/>
              <a:gd name="T60" fmla="*/ 32291515 w 289591"/>
              <a:gd name="T61" fmla="*/ 43041033 h 231415"/>
              <a:gd name="T62" fmla="*/ 14158907 w 289591"/>
              <a:gd name="T63" fmla="*/ 25385128 h 231415"/>
              <a:gd name="T64" fmla="*/ 32291515 w 289591"/>
              <a:gd name="T65" fmla="*/ 7650248 h 231415"/>
              <a:gd name="T66" fmla="*/ 32428867 w 289591"/>
              <a:gd name="T67" fmla="*/ 1895101 h 231415"/>
              <a:gd name="T68" fmla="*/ 4920643 w 289591"/>
              <a:gd name="T69" fmla="*/ 17528691 h 231415"/>
              <a:gd name="T70" fmla="*/ 4920643 w 289591"/>
              <a:gd name="T71" fmla="*/ 33083363 h 231415"/>
              <a:gd name="T72" fmla="*/ 32428867 w 289591"/>
              <a:gd name="T73" fmla="*/ 48717349 h 231415"/>
              <a:gd name="T74" fmla="*/ 59937017 w 289591"/>
              <a:gd name="T75" fmla="*/ 33083363 h 231415"/>
              <a:gd name="T76" fmla="*/ 59937017 w 289591"/>
              <a:gd name="T77" fmla="*/ 17528691 h 231415"/>
              <a:gd name="T78" fmla="*/ 32428867 w 289591"/>
              <a:gd name="T79" fmla="*/ 1895101 h 231415"/>
              <a:gd name="T80" fmla="*/ 32428867 w 289591"/>
              <a:gd name="T81" fmla="*/ 0 h 231415"/>
              <a:gd name="T82" fmla="*/ 61469906 w 289591"/>
              <a:gd name="T83" fmla="*/ 16265708 h 231415"/>
              <a:gd name="T84" fmla="*/ 61469906 w 289591"/>
              <a:gd name="T85" fmla="*/ 34346823 h 231415"/>
              <a:gd name="T86" fmla="*/ 32428867 w 289591"/>
              <a:gd name="T87" fmla="*/ 50691305 h 231415"/>
              <a:gd name="T88" fmla="*/ 3387845 w 289591"/>
              <a:gd name="T89" fmla="*/ 34346823 h 231415"/>
              <a:gd name="T90" fmla="*/ 3387845 w 289591"/>
              <a:gd name="T91" fmla="*/ 16265708 h 231415"/>
              <a:gd name="T92" fmla="*/ 32428867 w 289591"/>
              <a:gd name="T93" fmla="*/ 0 h 2314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9591" h="231415">
                <a:moveTo>
                  <a:pt x="144606" y="92004"/>
                </a:moveTo>
                <a:cubicBezTo>
                  <a:pt x="130957" y="92004"/>
                  <a:pt x="119823" y="102827"/>
                  <a:pt x="119823" y="116898"/>
                </a:cubicBezTo>
                <a:cubicBezTo>
                  <a:pt x="119823" y="130609"/>
                  <a:pt x="130957" y="141793"/>
                  <a:pt x="144606" y="141793"/>
                </a:cubicBezTo>
                <a:cubicBezTo>
                  <a:pt x="158254" y="141793"/>
                  <a:pt x="169388" y="130609"/>
                  <a:pt x="169388" y="116898"/>
                </a:cubicBezTo>
                <a:cubicBezTo>
                  <a:pt x="169388" y="116177"/>
                  <a:pt x="169388" y="115816"/>
                  <a:pt x="169029" y="115094"/>
                </a:cubicBezTo>
                <a:cubicBezTo>
                  <a:pt x="168669" y="115094"/>
                  <a:pt x="168310" y="115094"/>
                  <a:pt x="167951" y="115094"/>
                </a:cubicBezTo>
                <a:cubicBezTo>
                  <a:pt x="155740" y="115094"/>
                  <a:pt x="146042" y="105714"/>
                  <a:pt x="146042" y="93447"/>
                </a:cubicBezTo>
                <a:cubicBezTo>
                  <a:pt x="146042" y="92725"/>
                  <a:pt x="146042" y="92364"/>
                  <a:pt x="146042" y="92004"/>
                </a:cubicBezTo>
                <a:cubicBezTo>
                  <a:pt x="145683" y="92004"/>
                  <a:pt x="144965" y="92004"/>
                  <a:pt x="144606" y="92004"/>
                </a:cubicBezTo>
                <a:close/>
                <a:moveTo>
                  <a:pt x="167951" y="80097"/>
                </a:moveTo>
                <a:cubicBezTo>
                  <a:pt x="160768" y="80097"/>
                  <a:pt x="154662" y="85870"/>
                  <a:pt x="154662" y="93447"/>
                </a:cubicBezTo>
                <a:cubicBezTo>
                  <a:pt x="154662" y="100663"/>
                  <a:pt x="160768" y="106435"/>
                  <a:pt x="167951" y="106435"/>
                </a:cubicBezTo>
                <a:cubicBezTo>
                  <a:pt x="175134" y="106435"/>
                  <a:pt x="181240" y="100663"/>
                  <a:pt x="181240" y="93447"/>
                </a:cubicBezTo>
                <a:cubicBezTo>
                  <a:pt x="181240" y="85870"/>
                  <a:pt x="175134" y="80097"/>
                  <a:pt x="167951" y="80097"/>
                </a:cubicBezTo>
                <a:close/>
                <a:moveTo>
                  <a:pt x="167951" y="71438"/>
                </a:moveTo>
                <a:cubicBezTo>
                  <a:pt x="180163" y="71438"/>
                  <a:pt x="189860" y="81180"/>
                  <a:pt x="189860" y="93447"/>
                </a:cubicBezTo>
                <a:cubicBezTo>
                  <a:pt x="189860" y="102106"/>
                  <a:pt x="184832" y="109322"/>
                  <a:pt x="177649" y="112930"/>
                </a:cubicBezTo>
                <a:cubicBezTo>
                  <a:pt x="178008" y="114012"/>
                  <a:pt x="178367" y="115455"/>
                  <a:pt x="178367" y="116898"/>
                </a:cubicBezTo>
                <a:cubicBezTo>
                  <a:pt x="178367" y="135299"/>
                  <a:pt x="162923" y="150452"/>
                  <a:pt x="144606" y="150452"/>
                </a:cubicBezTo>
                <a:cubicBezTo>
                  <a:pt x="125929" y="150452"/>
                  <a:pt x="110844" y="135299"/>
                  <a:pt x="110844" y="116898"/>
                </a:cubicBezTo>
                <a:cubicBezTo>
                  <a:pt x="110844" y="98498"/>
                  <a:pt x="125929" y="82984"/>
                  <a:pt x="144606" y="82984"/>
                </a:cubicBezTo>
                <a:cubicBezTo>
                  <a:pt x="146042" y="82984"/>
                  <a:pt x="147120" y="83344"/>
                  <a:pt x="148556" y="83344"/>
                </a:cubicBezTo>
                <a:cubicBezTo>
                  <a:pt x="152148" y="76129"/>
                  <a:pt x="159331" y="71438"/>
                  <a:pt x="167951" y="71438"/>
                </a:cubicBezTo>
                <a:close/>
                <a:moveTo>
                  <a:pt x="144182" y="43599"/>
                </a:moveTo>
                <a:cubicBezTo>
                  <a:pt x="104423" y="43599"/>
                  <a:pt x="72255" y="76129"/>
                  <a:pt x="72255" y="115888"/>
                </a:cubicBezTo>
                <a:cubicBezTo>
                  <a:pt x="72255" y="155285"/>
                  <a:pt x="104423" y="187814"/>
                  <a:pt x="144182" y="187814"/>
                </a:cubicBezTo>
                <a:cubicBezTo>
                  <a:pt x="183940" y="187814"/>
                  <a:pt x="216108" y="155285"/>
                  <a:pt x="216108" y="115888"/>
                </a:cubicBezTo>
                <a:cubicBezTo>
                  <a:pt x="216108" y="76129"/>
                  <a:pt x="183940" y="43599"/>
                  <a:pt x="144182" y="43599"/>
                </a:cubicBezTo>
                <a:close/>
                <a:moveTo>
                  <a:pt x="144182" y="34925"/>
                </a:moveTo>
                <a:cubicBezTo>
                  <a:pt x="188639" y="34925"/>
                  <a:pt x="224783" y="71069"/>
                  <a:pt x="224783" y="115888"/>
                </a:cubicBezTo>
                <a:cubicBezTo>
                  <a:pt x="224783" y="160345"/>
                  <a:pt x="188639" y="196489"/>
                  <a:pt x="144182" y="196489"/>
                </a:cubicBezTo>
                <a:cubicBezTo>
                  <a:pt x="99724" y="196489"/>
                  <a:pt x="63219" y="160345"/>
                  <a:pt x="63219" y="115888"/>
                </a:cubicBezTo>
                <a:cubicBezTo>
                  <a:pt x="63219" y="71069"/>
                  <a:pt x="99724" y="34925"/>
                  <a:pt x="144182" y="34925"/>
                </a:cubicBezTo>
                <a:close/>
                <a:moveTo>
                  <a:pt x="144796" y="8651"/>
                </a:moveTo>
                <a:cubicBezTo>
                  <a:pt x="95089" y="8651"/>
                  <a:pt x="50426" y="47580"/>
                  <a:pt x="21971" y="80022"/>
                </a:cubicBezTo>
                <a:cubicBezTo>
                  <a:pt x="4322" y="100208"/>
                  <a:pt x="4322" y="131207"/>
                  <a:pt x="21971" y="151032"/>
                </a:cubicBezTo>
                <a:cubicBezTo>
                  <a:pt x="50426" y="183834"/>
                  <a:pt x="95089" y="222403"/>
                  <a:pt x="144796" y="222403"/>
                </a:cubicBezTo>
                <a:cubicBezTo>
                  <a:pt x="194502" y="222403"/>
                  <a:pt x="239165" y="183834"/>
                  <a:pt x="267620" y="151032"/>
                </a:cubicBezTo>
                <a:cubicBezTo>
                  <a:pt x="285269" y="131207"/>
                  <a:pt x="285269" y="100208"/>
                  <a:pt x="267620" y="80022"/>
                </a:cubicBezTo>
                <a:cubicBezTo>
                  <a:pt x="239165" y="47580"/>
                  <a:pt x="194502" y="8651"/>
                  <a:pt x="144796" y="8651"/>
                </a:cubicBezTo>
                <a:close/>
                <a:moveTo>
                  <a:pt x="144796" y="0"/>
                </a:moveTo>
                <a:cubicBezTo>
                  <a:pt x="198104" y="0"/>
                  <a:pt x="244568" y="40371"/>
                  <a:pt x="274463" y="74255"/>
                </a:cubicBezTo>
                <a:cubicBezTo>
                  <a:pt x="294634" y="97685"/>
                  <a:pt x="294634" y="133730"/>
                  <a:pt x="274463" y="156800"/>
                </a:cubicBezTo>
                <a:cubicBezTo>
                  <a:pt x="244568" y="191043"/>
                  <a:pt x="198104" y="231415"/>
                  <a:pt x="144796" y="231415"/>
                </a:cubicBezTo>
                <a:cubicBezTo>
                  <a:pt x="91847" y="231415"/>
                  <a:pt x="45023" y="191043"/>
                  <a:pt x="15127" y="156800"/>
                </a:cubicBezTo>
                <a:cubicBezTo>
                  <a:pt x="-5043" y="133730"/>
                  <a:pt x="-5043" y="97685"/>
                  <a:pt x="15127" y="74255"/>
                </a:cubicBezTo>
                <a:cubicBezTo>
                  <a:pt x="45023" y="40371"/>
                  <a:pt x="91847" y="0"/>
                  <a:pt x="144796" y="0"/>
                </a:cubicBezTo>
                <a:close/>
              </a:path>
            </a:pathLst>
          </a:custGeom>
          <a:solidFill>
            <a:schemeClr val="accent3"/>
          </a:solidFill>
          <a:ln>
            <a:noFill/>
          </a:ln>
          <a:effectLst/>
        </p:spPr>
        <p:txBody>
          <a:bodyPr anchor="ctr"/>
          <a:lstStyle/>
          <a:p>
            <a:endParaRPr lang="en-US" sz="900" dirty="0">
              <a:latin typeface="Lato Light" panose="020F0502020204030203" pitchFamily="34" charset="0"/>
            </a:endParaRPr>
          </a:p>
        </p:txBody>
      </p:sp>
      <p:sp>
        <p:nvSpPr>
          <p:cNvPr id="65" name="Freeform 814">
            <a:extLst>
              <a:ext uri="{FF2B5EF4-FFF2-40B4-BE49-F238E27FC236}">
                <a16:creationId xmlns:a16="http://schemas.microsoft.com/office/drawing/2014/main" id="{8C13C1AA-21D3-2645-8109-A66713EB343E}"/>
              </a:ext>
            </a:extLst>
          </p:cNvPr>
          <p:cNvSpPr>
            <a:spLocks noChangeAspect="1" noChangeArrowheads="1"/>
          </p:cNvSpPr>
          <p:nvPr/>
        </p:nvSpPr>
        <p:spPr bwMode="auto">
          <a:xfrm>
            <a:off x="10247503" y="1776549"/>
            <a:ext cx="360200" cy="360200"/>
          </a:xfrm>
          <a:custGeom>
            <a:avLst/>
            <a:gdLst>
              <a:gd name="T0" fmla="*/ 2147483646 w 805"/>
              <a:gd name="T1" fmla="*/ 2147483646 h 805"/>
              <a:gd name="T2" fmla="*/ 2147483646 w 805"/>
              <a:gd name="T3" fmla="*/ 2147483646 h 805"/>
              <a:gd name="T4" fmla="*/ 2147483646 w 805"/>
              <a:gd name="T5" fmla="*/ 2147483646 h 805"/>
              <a:gd name="T6" fmla="*/ 2147483646 w 805"/>
              <a:gd name="T7" fmla="*/ 2147483646 h 805"/>
              <a:gd name="T8" fmla="*/ 2147483646 w 805"/>
              <a:gd name="T9" fmla="*/ 2147483646 h 805"/>
              <a:gd name="T10" fmla="*/ 2147483646 w 805"/>
              <a:gd name="T11" fmla="*/ 2147483646 h 805"/>
              <a:gd name="T12" fmla="*/ 2147483646 w 805"/>
              <a:gd name="T13" fmla="*/ 2147483646 h 805"/>
              <a:gd name="T14" fmla="*/ 2147483646 w 805"/>
              <a:gd name="T15" fmla="*/ 2147483646 h 805"/>
              <a:gd name="T16" fmla="*/ 2147483646 w 805"/>
              <a:gd name="T17" fmla="*/ 2147483646 h 805"/>
              <a:gd name="T18" fmla="*/ 2147483646 w 805"/>
              <a:gd name="T19" fmla="*/ 2147483646 h 805"/>
              <a:gd name="T20" fmla="*/ 2147483646 w 805"/>
              <a:gd name="T21" fmla="*/ 2147483646 h 805"/>
              <a:gd name="T22" fmla="*/ 2147483646 w 805"/>
              <a:gd name="T23" fmla="*/ 2147483646 h 805"/>
              <a:gd name="T24" fmla="*/ 2147483646 w 805"/>
              <a:gd name="T25" fmla="*/ 2147483646 h 805"/>
              <a:gd name="T26" fmla="*/ 2147483646 w 805"/>
              <a:gd name="T27" fmla="*/ 2147483646 h 805"/>
              <a:gd name="T28" fmla="*/ 2147483646 w 805"/>
              <a:gd name="T29" fmla="*/ 2147483646 h 805"/>
              <a:gd name="T30" fmla="*/ 2147483646 w 805"/>
              <a:gd name="T31" fmla="*/ 2147483646 h 805"/>
              <a:gd name="T32" fmla="*/ 2147483646 w 805"/>
              <a:gd name="T33" fmla="*/ 2147483646 h 805"/>
              <a:gd name="T34" fmla="*/ 2147483646 w 805"/>
              <a:gd name="T35" fmla="*/ 2147483646 h 805"/>
              <a:gd name="T36" fmla="*/ 2147483646 w 805"/>
              <a:gd name="T37" fmla="*/ 2147483646 h 805"/>
              <a:gd name="T38" fmla="*/ 2147483646 w 805"/>
              <a:gd name="T39" fmla="*/ 2147483646 h 805"/>
              <a:gd name="T40" fmla="*/ 2147483646 w 805"/>
              <a:gd name="T41" fmla="*/ 2147483646 h 805"/>
              <a:gd name="T42" fmla="*/ 2147483646 w 805"/>
              <a:gd name="T43" fmla="*/ 2147483646 h 805"/>
              <a:gd name="T44" fmla="*/ 2147483646 w 805"/>
              <a:gd name="T45" fmla="*/ 2147483646 h 805"/>
              <a:gd name="T46" fmla="*/ 2147483646 w 805"/>
              <a:gd name="T47" fmla="*/ 2147483646 h 805"/>
              <a:gd name="T48" fmla="*/ 2147483646 w 805"/>
              <a:gd name="T49" fmla="*/ 2147483646 h 805"/>
              <a:gd name="T50" fmla="*/ 2147483646 w 805"/>
              <a:gd name="T51" fmla="*/ 2147483646 h 805"/>
              <a:gd name="T52" fmla="*/ 2147483646 w 805"/>
              <a:gd name="T53" fmla="*/ 2147483646 h 805"/>
              <a:gd name="T54" fmla="*/ 2147483646 w 805"/>
              <a:gd name="T55" fmla="*/ 0 h 805"/>
              <a:gd name="T56" fmla="*/ 2147483646 w 805"/>
              <a:gd name="T57" fmla="*/ 2147483646 h 805"/>
              <a:gd name="T58" fmla="*/ 2147483646 w 805"/>
              <a:gd name="T59" fmla="*/ 0 h 805"/>
              <a:gd name="T60" fmla="*/ 2147483646 w 805"/>
              <a:gd name="T61" fmla="*/ 2147483646 h 805"/>
              <a:gd name="T62" fmla="*/ 0 w 805"/>
              <a:gd name="T63" fmla="*/ 2147483646 h 805"/>
              <a:gd name="T64" fmla="*/ 2147483646 w 805"/>
              <a:gd name="T65" fmla="*/ 2147483646 h 805"/>
              <a:gd name="T66" fmla="*/ 2147483646 w 805"/>
              <a:gd name="T67" fmla="*/ 2147483646 h 805"/>
              <a:gd name="T68" fmla="*/ 2147483646 w 805"/>
              <a:gd name="T69" fmla="*/ 2147483646 h 805"/>
              <a:gd name="T70" fmla="*/ 2147483646 w 805"/>
              <a:gd name="T71" fmla="*/ 2147483646 h 805"/>
              <a:gd name="T72" fmla="*/ 2147483646 w 805"/>
              <a:gd name="T73" fmla="*/ 2147483646 h 805"/>
              <a:gd name="T74" fmla="*/ 2147483646 w 805"/>
              <a:gd name="T75" fmla="*/ 2147483646 h 805"/>
              <a:gd name="T76" fmla="*/ 2147483646 w 805"/>
              <a:gd name="T77" fmla="*/ 2147483646 h 805"/>
              <a:gd name="T78" fmla="*/ 2147483646 w 805"/>
              <a:gd name="T79" fmla="*/ 2147483646 h 805"/>
              <a:gd name="T80" fmla="*/ 0 w 805"/>
              <a:gd name="T81" fmla="*/ 2147483646 h 805"/>
              <a:gd name="T82" fmla="*/ 2147483646 w 805"/>
              <a:gd name="T83" fmla="*/ 2147483646 h 805"/>
              <a:gd name="T84" fmla="*/ 2147483646 w 805"/>
              <a:gd name="T85" fmla="*/ 2147483646 h 805"/>
              <a:gd name="T86" fmla="*/ 2147483646 w 805"/>
              <a:gd name="T87" fmla="*/ 2147483646 h 805"/>
              <a:gd name="T88" fmla="*/ 2147483646 w 805"/>
              <a:gd name="T89" fmla="*/ 2147483646 h 805"/>
              <a:gd name="T90" fmla="*/ 2147483646 w 805"/>
              <a:gd name="T91" fmla="*/ 2147483646 h 805"/>
              <a:gd name="T92" fmla="*/ 2147483646 w 805"/>
              <a:gd name="T93" fmla="*/ 2147483646 h 805"/>
              <a:gd name="T94" fmla="*/ 2147483646 w 805"/>
              <a:gd name="T95" fmla="*/ 2147483646 h 805"/>
              <a:gd name="T96" fmla="*/ 2147483646 w 805"/>
              <a:gd name="T97" fmla="*/ 2147483646 h 805"/>
              <a:gd name="T98" fmla="*/ 2147483646 w 805"/>
              <a:gd name="T99" fmla="*/ 2147483646 h 805"/>
              <a:gd name="T100" fmla="*/ 2147483646 w 805"/>
              <a:gd name="T101" fmla="*/ 2147483646 h 805"/>
              <a:gd name="T102" fmla="*/ 0 w 805"/>
              <a:gd name="T103" fmla="*/ 2147483646 h 805"/>
              <a:gd name="T104" fmla="*/ 2147483646 w 805"/>
              <a:gd name="T105" fmla="*/ 2147483646 h 805"/>
              <a:gd name="T106" fmla="*/ 2147483646 w 805"/>
              <a:gd name="T107" fmla="*/ 2147483646 h 805"/>
              <a:gd name="T108" fmla="*/ 2147483646 w 805"/>
              <a:gd name="T109" fmla="*/ 2147483646 h 8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5" h="805">
                <a:moveTo>
                  <a:pt x="105" y="454"/>
                </a:moveTo>
                <a:lnTo>
                  <a:pt x="105" y="406"/>
                </a:lnTo>
                <a:lnTo>
                  <a:pt x="649" y="406"/>
                </a:lnTo>
                <a:lnTo>
                  <a:pt x="649" y="454"/>
                </a:lnTo>
                <a:lnTo>
                  <a:pt x="105" y="454"/>
                </a:lnTo>
                <a:close/>
                <a:moveTo>
                  <a:pt x="105" y="333"/>
                </a:moveTo>
                <a:lnTo>
                  <a:pt x="649" y="333"/>
                </a:lnTo>
                <a:lnTo>
                  <a:pt x="649" y="382"/>
                </a:lnTo>
                <a:lnTo>
                  <a:pt x="105" y="382"/>
                </a:lnTo>
                <a:lnTo>
                  <a:pt x="105" y="333"/>
                </a:lnTo>
                <a:close/>
                <a:moveTo>
                  <a:pt x="81" y="454"/>
                </a:moveTo>
                <a:lnTo>
                  <a:pt x="45" y="455"/>
                </a:lnTo>
                <a:cubicBezTo>
                  <a:pt x="39" y="455"/>
                  <a:pt x="34" y="453"/>
                  <a:pt x="30" y="448"/>
                </a:cubicBezTo>
                <a:cubicBezTo>
                  <a:pt x="26" y="445"/>
                  <a:pt x="24" y="440"/>
                  <a:pt x="24" y="434"/>
                </a:cubicBezTo>
                <a:lnTo>
                  <a:pt x="24" y="354"/>
                </a:lnTo>
                <a:cubicBezTo>
                  <a:pt x="24" y="342"/>
                  <a:pt x="33" y="333"/>
                  <a:pt x="45" y="333"/>
                </a:cubicBezTo>
                <a:lnTo>
                  <a:pt x="81" y="333"/>
                </a:lnTo>
                <a:lnTo>
                  <a:pt x="81" y="454"/>
                </a:lnTo>
                <a:close/>
                <a:moveTo>
                  <a:pt x="674" y="342"/>
                </a:moveTo>
                <a:lnTo>
                  <a:pt x="767" y="393"/>
                </a:lnTo>
                <a:lnTo>
                  <a:pt x="674" y="446"/>
                </a:lnTo>
                <a:lnTo>
                  <a:pt x="674" y="342"/>
                </a:lnTo>
                <a:close/>
                <a:moveTo>
                  <a:pt x="792" y="446"/>
                </a:moveTo>
                <a:lnTo>
                  <a:pt x="792" y="446"/>
                </a:lnTo>
                <a:cubicBezTo>
                  <a:pt x="785" y="446"/>
                  <a:pt x="779" y="452"/>
                  <a:pt x="779" y="458"/>
                </a:cubicBezTo>
                <a:lnTo>
                  <a:pt x="779" y="779"/>
                </a:lnTo>
                <a:lnTo>
                  <a:pt x="414" y="779"/>
                </a:lnTo>
                <a:lnTo>
                  <a:pt x="414" y="759"/>
                </a:lnTo>
                <a:cubicBezTo>
                  <a:pt x="414" y="736"/>
                  <a:pt x="433" y="718"/>
                  <a:pt x="456" y="718"/>
                </a:cubicBezTo>
                <a:lnTo>
                  <a:pt x="710" y="718"/>
                </a:lnTo>
                <a:cubicBezTo>
                  <a:pt x="717" y="718"/>
                  <a:pt x="722" y="712"/>
                  <a:pt x="722" y="705"/>
                </a:cubicBezTo>
                <a:lnTo>
                  <a:pt x="722" y="504"/>
                </a:lnTo>
                <a:cubicBezTo>
                  <a:pt x="722" y="497"/>
                  <a:pt x="717" y="492"/>
                  <a:pt x="710" y="492"/>
                </a:cubicBezTo>
                <a:cubicBezTo>
                  <a:pt x="704" y="492"/>
                  <a:pt x="698" y="497"/>
                  <a:pt x="698" y="504"/>
                </a:cubicBezTo>
                <a:lnTo>
                  <a:pt x="698" y="693"/>
                </a:lnTo>
                <a:lnTo>
                  <a:pt x="456" y="693"/>
                </a:lnTo>
                <a:cubicBezTo>
                  <a:pt x="440" y="693"/>
                  <a:pt x="425" y="699"/>
                  <a:pt x="414" y="708"/>
                </a:cubicBezTo>
                <a:lnTo>
                  <a:pt x="414" y="479"/>
                </a:lnTo>
                <a:lnTo>
                  <a:pt x="662" y="478"/>
                </a:lnTo>
                <a:cubicBezTo>
                  <a:pt x="664" y="478"/>
                  <a:pt x="666" y="478"/>
                  <a:pt x="668" y="477"/>
                </a:cubicBezTo>
                <a:lnTo>
                  <a:pt x="798" y="404"/>
                </a:lnTo>
                <a:cubicBezTo>
                  <a:pt x="801" y="402"/>
                  <a:pt x="804" y="398"/>
                  <a:pt x="804" y="393"/>
                </a:cubicBezTo>
                <a:cubicBezTo>
                  <a:pt x="804" y="389"/>
                  <a:pt x="801" y="385"/>
                  <a:pt x="798" y="383"/>
                </a:cubicBezTo>
                <a:lnTo>
                  <a:pt x="668" y="310"/>
                </a:lnTo>
                <a:cubicBezTo>
                  <a:pt x="665" y="309"/>
                  <a:pt x="664" y="309"/>
                  <a:pt x="661" y="309"/>
                </a:cubicBezTo>
                <a:lnTo>
                  <a:pt x="414" y="309"/>
                </a:lnTo>
                <a:lnTo>
                  <a:pt x="414" y="66"/>
                </a:lnTo>
                <a:cubicBezTo>
                  <a:pt x="414" y="43"/>
                  <a:pt x="433" y="24"/>
                  <a:pt x="456" y="24"/>
                </a:cubicBezTo>
                <a:lnTo>
                  <a:pt x="698" y="24"/>
                </a:lnTo>
                <a:lnTo>
                  <a:pt x="698" y="283"/>
                </a:lnTo>
                <a:cubicBezTo>
                  <a:pt x="698" y="290"/>
                  <a:pt x="704" y="295"/>
                  <a:pt x="710" y="295"/>
                </a:cubicBezTo>
                <a:cubicBezTo>
                  <a:pt x="717" y="295"/>
                  <a:pt x="722" y="290"/>
                  <a:pt x="722" y="283"/>
                </a:cubicBezTo>
                <a:lnTo>
                  <a:pt x="722" y="105"/>
                </a:lnTo>
                <a:lnTo>
                  <a:pt x="779" y="105"/>
                </a:lnTo>
                <a:lnTo>
                  <a:pt x="779" y="329"/>
                </a:lnTo>
                <a:cubicBezTo>
                  <a:pt x="779" y="335"/>
                  <a:pt x="785" y="341"/>
                  <a:pt x="792" y="341"/>
                </a:cubicBezTo>
                <a:cubicBezTo>
                  <a:pt x="799" y="341"/>
                  <a:pt x="804" y="335"/>
                  <a:pt x="804" y="329"/>
                </a:cubicBezTo>
                <a:lnTo>
                  <a:pt x="804" y="93"/>
                </a:lnTo>
                <a:cubicBezTo>
                  <a:pt x="804" y="86"/>
                  <a:pt x="799" y="81"/>
                  <a:pt x="792" y="81"/>
                </a:cubicBezTo>
                <a:lnTo>
                  <a:pt x="722" y="81"/>
                </a:lnTo>
                <a:lnTo>
                  <a:pt x="722" y="11"/>
                </a:lnTo>
                <a:cubicBezTo>
                  <a:pt x="722" y="5"/>
                  <a:pt x="717" y="0"/>
                  <a:pt x="710" y="0"/>
                </a:cubicBezTo>
                <a:lnTo>
                  <a:pt x="456" y="0"/>
                </a:lnTo>
                <a:cubicBezTo>
                  <a:pt x="433" y="0"/>
                  <a:pt x="414" y="10"/>
                  <a:pt x="402" y="27"/>
                </a:cubicBezTo>
                <a:cubicBezTo>
                  <a:pt x="390" y="10"/>
                  <a:pt x="370" y="0"/>
                  <a:pt x="348" y="0"/>
                </a:cubicBezTo>
                <a:lnTo>
                  <a:pt x="93" y="0"/>
                </a:lnTo>
                <a:cubicBezTo>
                  <a:pt x="86" y="0"/>
                  <a:pt x="81" y="5"/>
                  <a:pt x="81" y="11"/>
                </a:cubicBezTo>
                <a:lnTo>
                  <a:pt x="81" y="81"/>
                </a:lnTo>
                <a:lnTo>
                  <a:pt x="12" y="81"/>
                </a:lnTo>
                <a:cubicBezTo>
                  <a:pt x="5" y="81"/>
                  <a:pt x="0" y="86"/>
                  <a:pt x="0" y="93"/>
                </a:cubicBezTo>
                <a:lnTo>
                  <a:pt x="0" y="281"/>
                </a:lnTo>
                <a:cubicBezTo>
                  <a:pt x="0" y="287"/>
                  <a:pt x="5" y="292"/>
                  <a:pt x="12" y="292"/>
                </a:cubicBezTo>
                <a:cubicBezTo>
                  <a:pt x="19" y="292"/>
                  <a:pt x="24" y="287"/>
                  <a:pt x="24" y="281"/>
                </a:cubicBezTo>
                <a:lnTo>
                  <a:pt x="24" y="105"/>
                </a:lnTo>
                <a:lnTo>
                  <a:pt x="81" y="105"/>
                </a:lnTo>
                <a:lnTo>
                  <a:pt x="81" y="248"/>
                </a:lnTo>
                <a:cubicBezTo>
                  <a:pt x="81" y="255"/>
                  <a:pt x="86" y="260"/>
                  <a:pt x="93" y="260"/>
                </a:cubicBezTo>
                <a:cubicBezTo>
                  <a:pt x="100" y="260"/>
                  <a:pt x="105" y="255"/>
                  <a:pt x="105" y="248"/>
                </a:cubicBezTo>
                <a:lnTo>
                  <a:pt x="105" y="24"/>
                </a:lnTo>
                <a:lnTo>
                  <a:pt x="348" y="24"/>
                </a:lnTo>
                <a:cubicBezTo>
                  <a:pt x="371" y="24"/>
                  <a:pt x="389" y="43"/>
                  <a:pt x="389" y="66"/>
                </a:cubicBezTo>
                <a:lnTo>
                  <a:pt x="389" y="309"/>
                </a:lnTo>
                <a:lnTo>
                  <a:pt x="105" y="309"/>
                </a:lnTo>
                <a:lnTo>
                  <a:pt x="105" y="304"/>
                </a:lnTo>
                <a:cubicBezTo>
                  <a:pt x="105" y="298"/>
                  <a:pt x="100" y="292"/>
                  <a:pt x="93" y="292"/>
                </a:cubicBezTo>
                <a:cubicBezTo>
                  <a:pt x="86" y="292"/>
                  <a:pt x="81" y="298"/>
                  <a:pt x="81" y="304"/>
                </a:cubicBezTo>
                <a:lnTo>
                  <a:pt x="81" y="309"/>
                </a:lnTo>
                <a:lnTo>
                  <a:pt x="45" y="309"/>
                </a:lnTo>
                <a:cubicBezTo>
                  <a:pt x="20" y="309"/>
                  <a:pt x="0" y="329"/>
                  <a:pt x="0" y="354"/>
                </a:cubicBezTo>
                <a:lnTo>
                  <a:pt x="0" y="434"/>
                </a:lnTo>
                <a:cubicBezTo>
                  <a:pt x="0" y="459"/>
                  <a:pt x="20" y="479"/>
                  <a:pt x="45" y="479"/>
                </a:cubicBezTo>
                <a:lnTo>
                  <a:pt x="81" y="479"/>
                </a:lnTo>
                <a:lnTo>
                  <a:pt x="81" y="483"/>
                </a:lnTo>
                <a:cubicBezTo>
                  <a:pt x="81" y="490"/>
                  <a:pt x="86" y="495"/>
                  <a:pt x="93" y="495"/>
                </a:cubicBezTo>
                <a:cubicBezTo>
                  <a:pt x="100" y="495"/>
                  <a:pt x="105" y="490"/>
                  <a:pt x="105" y="483"/>
                </a:cubicBezTo>
                <a:lnTo>
                  <a:pt x="105" y="479"/>
                </a:lnTo>
                <a:lnTo>
                  <a:pt x="389" y="479"/>
                </a:lnTo>
                <a:lnTo>
                  <a:pt x="389" y="708"/>
                </a:lnTo>
                <a:cubicBezTo>
                  <a:pt x="378" y="699"/>
                  <a:pt x="363" y="693"/>
                  <a:pt x="348" y="693"/>
                </a:cubicBezTo>
                <a:lnTo>
                  <a:pt x="105" y="693"/>
                </a:lnTo>
                <a:lnTo>
                  <a:pt x="105" y="540"/>
                </a:lnTo>
                <a:cubicBezTo>
                  <a:pt x="105" y="534"/>
                  <a:pt x="100" y="528"/>
                  <a:pt x="93" y="528"/>
                </a:cubicBezTo>
                <a:cubicBezTo>
                  <a:pt x="86" y="528"/>
                  <a:pt x="81" y="534"/>
                  <a:pt x="81" y="540"/>
                </a:cubicBezTo>
                <a:lnTo>
                  <a:pt x="81" y="705"/>
                </a:lnTo>
                <a:cubicBezTo>
                  <a:pt x="81" y="712"/>
                  <a:pt x="86" y="718"/>
                  <a:pt x="93" y="718"/>
                </a:cubicBezTo>
                <a:lnTo>
                  <a:pt x="348" y="718"/>
                </a:lnTo>
                <a:cubicBezTo>
                  <a:pt x="371" y="718"/>
                  <a:pt x="389" y="736"/>
                  <a:pt x="389" y="759"/>
                </a:cubicBezTo>
                <a:lnTo>
                  <a:pt x="389" y="779"/>
                </a:lnTo>
                <a:lnTo>
                  <a:pt x="24" y="779"/>
                </a:lnTo>
                <a:lnTo>
                  <a:pt x="24" y="508"/>
                </a:lnTo>
                <a:cubicBezTo>
                  <a:pt x="24" y="501"/>
                  <a:pt x="19" y="495"/>
                  <a:pt x="12" y="495"/>
                </a:cubicBezTo>
                <a:cubicBezTo>
                  <a:pt x="5" y="495"/>
                  <a:pt x="0" y="501"/>
                  <a:pt x="0" y="508"/>
                </a:cubicBezTo>
                <a:lnTo>
                  <a:pt x="0" y="791"/>
                </a:lnTo>
                <a:cubicBezTo>
                  <a:pt x="0" y="799"/>
                  <a:pt x="5" y="804"/>
                  <a:pt x="12" y="804"/>
                </a:cubicBezTo>
                <a:lnTo>
                  <a:pt x="402" y="804"/>
                </a:lnTo>
                <a:lnTo>
                  <a:pt x="792" y="804"/>
                </a:lnTo>
                <a:cubicBezTo>
                  <a:pt x="799" y="804"/>
                  <a:pt x="804" y="799"/>
                  <a:pt x="804" y="791"/>
                </a:cubicBezTo>
                <a:lnTo>
                  <a:pt x="804" y="458"/>
                </a:lnTo>
                <a:cubicBezTo>
                  <a:pt x="804" y="452"/>
                  <a:pt x="799" y="446"/>
                  <a:pt x="792" y="446"/>
                </a:cubicBezTo>
                <a:close/>
              </a:path>
            </a:pathLst>
          </a:custGeom>
          <a:solidFill>
            <a:schemeClr val="accent4"/>
          </a:solidFill>
          <a:ln>
            <a:noFill/>
          </a:ln>
          <a:effectLst/>
        </p:spPr>
        <p:txBody>
          <a:bodyPr wrap="none" anchor="ctr"/>
          <a:lstStyle/>
          <a:p>
            <a:endParaRPr lang="en-US" sz="900" dirty="0">
              <a:latin typeface="Lato Light" panose="020F0502020204030203" pitchFamily="34" charset="0"/>
            </a:endParaRPr>
          </a:p>
        </p:txBody>
      </p:sp>
    </p:spTree>
    <p:extLst>
      <p:ext uri="{BB962C8B-B14F-4D97-AF65-F5344CB8AC3E}">
        <p14:creationId xmlns:p14="http://schemas.microsoft.com/office/powerpoint/2010/main" val="3558128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C5BA88A-5B0D-7144-8BCB-627E3745EB8B}"/>
              </a:ext>
            </a:extLst>
          </p:cNvPr>
          <p:cNvSpPr>
            <a:spLocks noGrp="1"/>
          </p:cNvSpPr>
          <p:nvPr>
            <p:ph type="pic" sz="quarter" idx="10"/>
          </p:nvPr>
        </p:nvSpPr>
        <p:spPr/>
        <p:txBody>
          <a:bodyPr/>
          <a:lstStyle/>
          <a:p>
            <a:endParaRPr lang="es-CO"/>
          </a:p>
        </p:txBody>
      </p:sp>
      <p:sp>
        <p:nvSpPr>
          <p:cNvPr id="9" name="Rectangle 8">
            <a:extLst>
              <a:ext uri="{FF2B5EF4-FFF2-40B4-BE49-F238E27FC236}">
                <a16:creationId xmlns:a16="http://schemas.microsoft.com/office/drawing/2014/main" id="{4239A9B0-0726-CB4B-B905-159040BDFA48}"/>
              </a:ext>
            </a:extLst>
          </p:cNvPr>
          <p:cNvSpPr/>
          <p:nvPr/>
        </p:nvSpPr>
        <p:spPr>
          <a:xfrm>
            <a:off x="1588" y="0"/>
            <a:ext cx="12188825" cy="6858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Nunito Sans ExtraLight" pitchFamily="2" charset="77"/>
            </a:endParaRPr>
          </a:p>
        </p:txBody>
      </p:sp>
      <p:sp>
        <p:nvSpPr>
          <p:cNvPr id="10" name="TextBox 9">
            <a:extLst>
              <a:ext uri="{FF2B5EF4-FFF2-40B4-BE49-F238E27FC236}">
                <a16:creationId xmlns:a16="http://schemas.microsoft.com/office/drawing/2014/main" id="{5B640A01-53A0-F542-A6CD-78826D134133}"/>
              </a:ext>
            </a:extLst>
          </p:cNvPr>
          <p:cNvSpPr txBox="1"/>
          <p:nvPr/>
        </p:nvSpPr>
        <p:spPr>
          <a:xfrm>
            <a:off x="695094" y="1407623"/>
            <a:ext cx="7247497" cy="2123658"/>
          </a:xfrm>
          <a:prstGeom prst="rect">
            <a:avLst/>
          </a:prstGeom>
          <a:noFill/>
        </p:spPr>
        <p:txBody>
          <a:bodyPr wrap="none" rtlCol="0">
            <a:spAutoFit/>
          </a:bodyPr>
          <a:lstStyle/>
          <a:p>
            <a:r>
              <a:rPr lang="en-US" sz="6600" b="1" dirty="0">
                <a:solidFill>
                  <a:schemeClr val="bg1"/>
                </a:solidFill>
                <a:latin typeface="Montserrat ExtraBold" panose="00000900000000000000" pitchFamily="50" charset="0"/>
                <a:cs typeface="Noto Serif" panose="02020600060500020200" pitchFamily="18" charset="0"/>
              </a:rPr>
              <a:t>INTRODUCTION</a:t>
            </a:r>
          </a:p>
          <a:p>
            <a:r>
              <a:rPr lang="en-US" sz="6600" b="1" dirty="0">
                <a:solidFill>
                  <a:schemeClr val="bg1"/>
                </a:solidFill>
                <a:latin typeface="Montserrat ExtraBold" panose="00000900000000000000" pitchFamily="50" charset="0"/>
                <a:cs typeface="Noto Serif" panose="02020600060500020200" pitchFamily="18" charset="0"/>
              </a:rPr>
              <a:t>SLIDE</a:t>
            </a:r>
          </a:p>
        </p:txBody>
      </p:sp>
      <p:sp>
        <p:nvSpPr>
          <p:cNvPr id="12" name="Subtitle 2">
            <a:extLst>
              <a:ext uri="{FF2B5EF4-FFF2-40B4-BE49-F238E27FC236}">
                <a16:creationId xmlns:a16="http://schemas.microsoft.com/office/drawing/2014/main" id="{3ED82381-A6FD-ED4F-ACB1-EA05F6BF8225}"/>
              </a:ext>
            </a:extLst>
          </p:cNvPr>
          <p:cNvSpPr txBox="1">
            <a:spLocks/>
          </p:cNvSpPr>
          <p:nvPr/>
        </p:nvSpPr>
        <p:spPr>
          <a:xfrm>
            <a:off x="722972" y="3865418"/>
            <a:ext cx="4711853" cy="1726370"/>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Lorem ipsum dolor sit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amet</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consectetur adipiscing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elit</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Nulla</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et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molestie</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nibh</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Duis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tortor</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diam,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mollis</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consequat</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vel,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blandit</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et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felis</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Sed vestibulum semper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sapien</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in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posuere</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Vivamus</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aliquet</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erat</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dapibus</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consequat</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Nullam</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pulvinar,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est</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eu</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suscipit</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aliquet</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nulla</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neque</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aliquet</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nulla</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bibendum</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erat</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purus</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id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turpis</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Fusce</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non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scelerisque</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orci</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viverra</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placerat</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tortor</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Sed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consequat</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urna</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sit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amet</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sollicitudin</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bg1"/>
                </a:solidFill>
                <a:latin typeface="Lato" panose="020F0502020204030203" pitchFamily="34" charset="0"/>
                <a:ea typeface="Lato Light" panose="020F0502020204030203" pitchFamily="34" charset="0"/>
                <a:cs typeface="Mukta ExtraLight" panose="020B0000000000000000" pitchFamily="34" charset="77"/>
              </a:rPr>
              <a:t>consequat</a:t>
            </a:r>
            <a:r>
              <a:rPr lang="en-US" sz="1300" dirty="0">
                <a:solidFill>
                  <a:schemeClr val="bg1"/>
                </a:solidFill>
                <a:latin typeface="Lato" panose="020F0502020204030203" pitchFamily="34" charset="0"/>
                <a:ea typeface="Lato Light" panose="020F0502020204030203" pitchFamily="34" charset="0"/>
                <a:cs typeface="Mukta ExtraLight" panose="020B0000000000000000" pitchFamily="34" charset="77"/>
              </a:rPr>
              <a:t>. </a:t>
            </a:r>
          </a:p>
        </p:txBody>
      </p:sp>
    </p:spTree>
    <p:extLst>
      <p:ext uri="{BB962C8B-B14F-4D97-AF65-F5344CB8AC3E}">
        <p14:creationId xmlns:p14="http://schemas.microsoft.com/office/powerpoint/2010/main" val="721216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entagon 13">
            <a:extLst>
              <a:ext uri="{FF2B5EF4-FFF2-40B4-BE49-F238E27FC236}">
                <a16:creationId xmlns:a16="http://schemas.microsoft.com/office/drawing/2014/main" id="{270B554C-9AB2-9435-A19A-17676BB278D7}"/>
              </a:ext>
            </a:extLst>
          </p:cNvPr>
          <p:cNvSpPr/>
          <p:nvPr/>
        </p:nvSpPr>
        <p:spPr>
          <a:xfrm rot="20520000">
            <a:off x="1619250" y="4416705"/>
            <a:ext cx="2253600" cy="2145600"/>
          </a:xfrm>
          <a:prstGeom prst="pentag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Pentagon 14">
            <a:extLst>
              <a:ext uri="{FF2B5EF4-FFF2-40B4-BE49-F238E27FC236}">
                <a16:creationId xmlns:a16="http://schemas.microsoft.com/office/drawing/2014/main" id="{D0FDA036-B6C2-5077-2B31-4AFD00F0A6F6}"/>
              </a:ext>
            </a:extLst>
          </p:cNvPr>
          <p:cNvSpPr/>
          <p:nvPr/>
        </p:nvSpPr>
        <p:spPr>
          <a:xfrm rot="1020000">
            <a:off x="2317564" y="2511705"/>
            <a:ext cx="2253600" cy="2145600"/>
          </a:xfrm>
          <a:prstGeom prst="pentagon">
            <a:avLst/>
          </a:prstGeom>
          <a:solidFill>
            <a:srgbClr val="1263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Pentagon 15">
            <a:extLst>
              <a:ext uri="{FF2B5EF4-FFF2-40B4-BE49-F238E27FC236}">
                <a16:creationId xmlns:a16="http://schemas.microsoft.com/office/drawing/2014/main" id="{16578D55-6E45-6597-E772-D23B8323516A}"/>
              </a:ext>
            </a:extLst>
          </p:cNvPr>
          <p:cNvSpPr/>
          <p:nvPr/>
        </p:nvSpPr>
        <p:spPr>
          <a:xfrm rot="20520000">
            <a:off x="3867151" y="1330605"/>
            <a:ext cx="2253600" cy="2145600"/>
          </a:xfrm>
          <a:prstGeom prst="pentagon">
            <a:avLst/>
          </a:prstGeom>
          <a:solidFill>
            <a:srgbClr val="A535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Pentagon 16">
            <a:extLst>
              <a:ext uri="{FF2B5EF4-FFF2-40B4-BE49-F238E27FC236}">
                <a16:creationId xmlns:a16="http://schemas.microsoft.com/office/drawing/2014/main" id="{DEC13313-23A1-312F-29A7-C3B0808ECAE1}"/>
              </a:ext>
            </a:extLst>
          </p:cNvPr>
          <p:cNvSpPr/>
          <p:nvPr/>
        </p:nvSpPr>
        <p:spPr>
          <a:xfrm rot="1080000" flipH="1">
            <a:off x="8189351" y="4416705"/>
            <a:ext cx="2253600" cy="2145600"/>
          </a:xfrm>
          <a:prstGeom prst="pentagon">
            <a:avLst/>
          </a:prstGeom>
          <a:solidFill>
            <a:srgbClr val="4302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Pentagon 17">
            <a:extLst>
              <a:ext uri="{FF2B5EF4-FFF2-40B4-BE49-F238E27FC236}">
                <a16:creationId xmlns:a16="http://schemas.microsoft.com/office/drawing/2014/main" id="{605F3201-FCB2-DB66-5589-B799B49564F6}"/>
              </a:ext>
            </a:extLst>
          </p:cNvPr>
          <p:cNvSpPr/>
          <p:nvPr/>
        </p:nvSpPr>
        <p:spPr>
          <a:xfrm rot="20580000" flipH="1">
            <a:off x="7491037" y="2511705"/>
            <a:ext cx="2253600" cy="2145600"/>
          </a:xfrm>
          <a:prstGeom prst="pentagon">
            <a:avLst/>
          </a:prstGeom>
          <a:solidFill>
            <a:srgbClr val="F6C2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Pentagon 18">
            <a:extLst>
              <a:ext uri="{FF2B5EF4-FFF2-40B4-BE49-F238E27FC236}">
                <a16:creationId xmlns:a16="http://schemas.microsoft.com/office/drawing/2014/main" id="{9C6AD7BD-943A-678E-709A-79060F82FB42}"/>
              </a:ext>
            </a:extLst>
          </p:cNvPr>
          <p:cNvSpPr/>
          <p:nvPr/>
        </p:nvSpPr>
        <p:spPr>
          <a:xfrm rot="1080000" flipH="1">
            <a:off x="5941450" y="1330605"/>
            <a:ext cx="2253600" cy="2145600"/>
          </a:xfrm>
          <a:prstGeom prst="pentagon">
            <a:avLst/>
          </a:prstGeom>
          <a:solidFill>
            <a:srgbClr val="99CC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Isosceles Triangle 21">
            <a:extLst>
              <a:ext uri="{FF2B5EF4-FFF2-40B4-BE49-F238E27FC236}">
                <a16:creationId xmlns:a16="http://schemas.microsoft.com/office/drawing/2014/main" id="{8BD74914-3330-BC64-9ED0-2A17AF819D42}"/>
              </a:ext>
            </a:extLst>
          </p:cNvPr>
          <p:cNvSpPr/>
          <p:nvPr/>
        </p:nvSpPr>
        <p:spPr>
          <a:xfrm rot="18485248">
            <a:off x="4098104" y="4327427"/>
            <a:ext cx="944889" cy="330084"/>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Isosceles Triangle 22">
            <a:extLst>
              <a:ext uri="{FF2B5EF4-FFF2-40B4-BE49-F238E27FC236}">
                <a16:creationId xmlns:a16="http://schemas.microsoft.com/office/drawing/2014/main" id="{928A6DD4-92F5-3758-144A-90F116EBEAC3}"/>
              </a:ext>
            </a:extLst>
          </p:cNvPr>
          <p:cNvSpPr/>
          <p:nvPr/>
        </p:nvSpPr>
        <p:spPr>
          <a:xfrm rot="20539514">
            <a:off x="5009610" y="3689625"/>
            <a:ext cx="944889" cy="330084"/>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Isosceles Triangle 23">
            <a:extLst>
              <a:ext uri="{FF2B5EF4-FFF2-40B4-BE49-F238E27FC236}">
                <a16:creationId xmlns:a16="http://schemas.microsoft.com/office/drawing/2014/main" id="{030DD379-7E71-9516-5159-29E8FFC0003C}"/>
              </a:ext>
            </a:extLst>
          </p:cNvPr>
          <p:cNvSpPr/>
          <p:nvPr/>
        </p:nvSpPr>
        <p:spPr>
          <a:xfrm rot="1392467">
            <a:off x="6181998" y="3751474"/>
            <a:ext cx="944889" cy="330084"/>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Isosceles Triangle 24">
            <a:extLst>
              <a:ext uri="{FF2B5EF4-FFF2-40B4-BE49-F238E27FC236}">
                <a16:creationId xmlns:a16="http://schemas.microsoft.com/office/drawing/2014/main" id="{F7FF3227-97E6-7236-21B2-044A40AE62D6}"/>
              </a:ext>
            </a:extLst>
          </p:cNvPr>
          <p:cNvSpPr/>
          <p:nvPr/>
        </p:nvSpPr>
        <p:spPr>
          <a:xfrm rot="3542999">
            <a:off x="7064061" y="4477762"/>
            <a:ext cx="944889" cy="330084"/>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Isosceles Triangle 25">
            <a:extLst>
              <a:ext uri="{FF2B5EF4-FFF2-40B4-BE49-F238E27FC236}">
                <a16:creationId xmlns:a16="http://schemas.microsoft.com/office/drawing/2014/main" id="{362673E5-3A3F-9C50-EE3B-4E415A750F77}"/>
              </a:ext>
            </a:extLst>
          </p:cNvPr>
          <p:cNvSpPr/>
          <p:nvPr/>
        </p:nvSpPr>
        <p:spPr>
          <a:xfrm rot="5400000">
            <a:off x="7367201" y="5577288"/>
            <a:ext cx="944889" cy="330084"/>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Isosceles Triangle 26">
            <a:extLst>
              <a:ext uri="{FF2B5EF4-FFF2-40B4-BE49-F238E27FC236}">
                <a16:creationId xmlns:a16="http://schemas.microsoft.com/office/drawing/2014/main" id="{61DDAC9A-D600-A7AB-037A-68FD89150D7F}"/>
              </a:ext>
            </a:extLst>
          </p:cNvPr>
          <p:cNvSpPr/>
          <p:nvPr/>
        </p:nvSpPr>
        <p:spPr>
          <a:xfrm rot="16373801">
            <a:off x="3726448" y="5380190"/>
            <a:ext cx="944889" cy="330084"/>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Isosceles Triangle 27">
            <a:extLst>
              <a:ext uri="{FF2B5EF4-FFF2-40B4-BE49-F238E27FC236}">
                <a16:creationId xmlns:a16="http://schemas.microsoft.com/office/drawing/2014/main" id="{3530BE5A-B971-8907-CDFB-1A6E5DF7CBA3}"/>
              </a:ext>
            </a:extLst>
          </p:cNvPr>
          <p:cNvSpPr/>
          <p:nvPr/>
        </p:nvSpPr>
        <p:spPr>
          <a:xfrm rot="14239427">
            <a:off x="4016178" y="6542966"/>
            <a:ext cx="944889" cy="330084"/>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Isosceles Triangle 28">
            <a:extLst>
              <a:ext uri="{FF2B5EF4-FFF2-40B4-BE49-F238E27FC236}">
                <a16:creationId xmlns:a16="http://schemas.microsoft.com/office/drawing/2014/main" id="{1FA28D5A-9EF2-2282-AAB0-6F94212CDBF6}"/>
              </a:ext>
            </a:extLst>
          </p:cNvPr>
          <p:cNvSpPr/>
          <p:nvPr/>
        </p:nvSpPr>
        <p:spPr>
          <a:xfrm rot="12313335">
            <a:off x="4890148" y="7293896"/>
            <a:ext cx="944889" cy="330084"/>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Isosceles Triangle 29">
            <a:extLst>
              <a:ext uri="{FF2B5EF4-FFF2-40B4-BE49-F238E27FC236}">
                <a16:creationId xmlns:a16="http://schemas.microsoft.com/office/drawing/2014/main" id="{BED2FC44-480D-B5CA-ED8C-3570497065A5}"/>
              </a:ext>
            </a:extLst>
          </p:cNvPr>
          <p:cNvSpPr/>
          <p:nvPr/>
        </p:nvSpPr>
        <p:spPr>
          <a:xfrm rot="9803914">
            <a:off x="6182649" y="7351380"/>
            <a:ext cx="944889" cy="330084"/>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Isosceles Triangle 30">
            <a:extLst>
              <a:ext uri="{FF2B5EF4-FFF2-40B4-BE49-F238E27FC236}">
                <a16:creationId xmlns:a16="http://schemas.microsoft.com/office/drawing/2014/main" id="{8541C270-3117-E8AA-2931-18D7D3B6B761}"/>
              </a:ext>
            </a:extLst>
          </p:cNvPr>
          <p:cNvSpPr/>
          <p:nvPr/>
        </p:nvSpPr>
        <p:spPr>
          <a:xfrm rot="7544549">
            <a:off x="7100339" y="6704714"/>
            <a:ext cx="944889" cy="330084"/>
          </a:xfrm>
          <a:prstGeom prst="triangl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83" name="Group 182">
            <a:extLst>
              <a:ext uri="{FF2B5EF4-FFF2-40B4-BE49-F238E27FC236}">
                <a16:creationId xmlns:a16="http://schemas.microsoft.com/office/drawing/2014/main" id="{50901914-37A7-BE65-11DC-412C8AE909A5}"/>
              </a:ext>
            </a:extLst>
          </p:cNvPr>
          <p:cNvGrpSpPr/>
          <p:nvPr/>
        </p:nvGrpSpPr>
        <p:grpSpPr>
          <a:xfrm>
            <a:off x="4283550" y="4450710"/>
            <a:ext cx="3363453" cy="2181905"/>
            <a:chOff x="6075189" y="4149934"/>
            <a:chExt cx="12227274" cy="7931955"/>
          </a:xfrm>
        </p:grpSpPr>
        <p:sp>
          <p:nvSpPr>
            <p:cNvPr id="184" name="Freeform 2">
              <a:extLst>
                <a:ext uri="{FF2B5EF4-FFF2-40B4-BE49-F238E27FC236}">
                  <a16:creationId xmlns:a16="http://schemas.microsoft.com/office/drawing/2014/main" id="{36C9916A-114F-F8FE-607B-DBDC4B4EE644}"/>
                </a:ext>
              </a:extLst>
            </p:cNvPr>
            <p:cNvSpPr>
              <a:spLocks noChangeArrowheads="1"/>
            </p:cNvSpPr>
            <p:nvPr/>
          </p:nvSpPr>
          <p:spPr bwMode="auto">
            <a:xfrm>
              <a:off x="7113352" y="4188381"/>
              <a:ext cx="10716720" cy="7778153"/>
            </a:xfrm>
            <a:custGeom>
              <a:avLst/>
              <a:gdLst>
                <a:gd name="T0" fmla="*/ 5320959 w 8603"/>
                <a:gd name="T1" fmla="*/ 2565966 h 6245"/>
                <a:gd name="T2" fmla="*/ 5320959 w 8603"/>
                <a:gd name="T3" fmla="*/ 2565966 h 6245"/>
                <a:gd name="T4" fmla="*/ 4757902 w 8603"/>
                <a:gd name="T5" fmla="*/ 1412620 h 6245"/>
                <a:gd name="T6" fmla="*/ 4757902 w 8603"/>
                <a:gd name="T7" fmla="*/ 1412620 h 6245"/>
                <a:gd name="T8" fmla="*/ 4237302 w 8603"/>
                <a:gd name="T9" fmla="*/ 367686 h 6245"/>
                <a:gd name="T10" fmla="*/ 4237302 w 8603"/>
                <a:gd name="T11" fmla="*/ 367686 h 6245"/>
                <a:gd name="T12" fmla="*/ 2375032 w 8603"/>
                <a:gd name="T13" fmla="*/ 981585 h 6245"/>
                <a:gd name="T14" fmla="*/ 2375032 w 8603"/>
                <a:gd name="T15" fmla="*/ 981585 h 6245"/>
                <a:gd name="T16" fmla="*/ 2253537 w 8603"/>
                <a:gd name="T17" fmla="*/ 1208858 h 6245"/>
                <a:gd name="T18" fmla="*/ 2253537 w 8603"/>
                <a:gd name="T19" fmla="*/ 1208858 h 6245"/>
                <a:gd name="T20" fmla="*/ 2005974 w 8603"/>
                <a:gd name="T21" fmla="*/ 1024035 h 6245"/>
                <a:gd name="T22" fmla="*/ 2005974 w 8603"/>
                <a:gd name="T23" fmla="*/ 1024035 h 6245"/>
                <a:gd name="T24" fmla="*/ 313536 w 8603"/>
                <a:gd name="T25" fmla="*/ 1052118 h 6245"/>
                <a:gd name="T26" fmla="*/ 313536 w 8603"/>
                <a:gd name="T27" fmla="*/ 1052118 h 6245"/>
                <a:gd name="T28" fmla="*/ 580041 w 8603"/>
                <a:gd name="T29" fmla="*/ 2396817 h 6245"/>
                <a:gd name="T30" fmla="*/ 580041 w 8603"/>
                <a:gd name="T31" fmla="*/ 2396817 h 6245"/>
                <a:gd name="T32" fmla="*/ 0 w 8603"/>
                <a:gd name="T33" fmla="*/ 3309175 h 6245"/>
                <a:gd name="T34" fmla="*/ 0 w 8603"/>
                <a:gd name="T35" fmla="*/ 3309175 h 6245"/>
                <a:gd name="T36" fmla="*/ 1317502 w 8603"/>
                <a:gd name="T37" fmla="*/ 4077855 h 6245"/>
                <a:gd name="T38" fmla="*/ 1317502 w 8603"/>
                <a:gd name="T39" fmla="*/ 4077855 h 6245"/>
                <a:gd name="T40" fmla="*/ 1875334 w 8603"/>
                <a:gd name="T41" fmla="*/ 4006016 h 6245"/>
                <a:gd name="T42" fmla="*/ 1875334 w 8603"/>
                <a:gd name="T43" fmla="*/ 4006016 h 6245"/>
                <a:gd name="T44" fmla="*/ 2775443 w 8603"/>
                <a:gd name="T45" fmla="*/ 3974668 h 6245"/>
                <a:gd name="T46" fmla="*/ 2775443 w 8603"/>
                <a:gd name="T47" fmla="*/ 3974668 h 6245"/>
                <a:gd name="T48" fmla="*/ 3565813 w 8603"/>
                <a:gd name="T49" fmla="*/ 4049772 h 6245"/>
                <a:gd name="T50" fmla="*/ 3565813 w 8603"/>
                <a:gd name="T51" fmla="*/ 4049772 h 6245"/>
                <a:gd name="T52" fmla="*/ 5618818 w 8603"/>
                <a:gd name="T53" fmla="*/ 3073412 h 6245"/>
                <a:gd name="T54" fmla="*/ 5618818 w 8603"/>
                <a:gd name="T55" fmla="*/ 3073412 h 6245"/>
                <a:gd name="T56" fmla="*/ 5320959 w 8603"/>
                <a:gd name="T57" fmla="*/ 2565966 h 62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03" h="6245">
                  <a:moveTo>
                    <a:pt x="8146" y="3929"/>
                  </a:moveTo>
                  <a:lnTo>
                    <a:pt x="8146" y="3929"/>
                  </a:lnTo>
                  <a:cubicBezTo>
                    <a:pt x="7602" y="3503"/>
                    <a:pt x="7278" y="2854"/>
                    <a:pt x="7284" y="2163"/>
                  </a:cubicBezTo>
                  <a:cubicBezTo>
                    <a:pt x="7290" y="1501"/>
                    <a:pt x="7015" y="897"/>
                    <a:pt x="6487" y="563"/>
                  </a:cubicBezTo>
                  <a:cubicBezTo>
                    <a:pt x="5595" y="0"/>
                    <a:pt x="4318" y="421"/>
                    <a:pt x="3636" y="1503"/>
                  </a:cubicBezTo>
                  <a:cubicBezTo>
                    <a:pt x="3565" y="1617"/>
                    <a:pt x="3502" y="1733"/>
                    <a:pt x="3450" y="1851"/>
                  </a:cubicBezTo>
                  <a:cubicBezTo>
                    <a:pt x="3334" y="1750"/>
                    <a:pt x="3208" y="1655"/>
                    <a:pt x="3071" y="1568"/>
                  </a:cubicBezTo>
                  <a:cubicBezTo>
                    <a:pt x="2068" y="925"/>
                    <a:pt x="908" y="944"/>
                    <a:pt x="480" y="1611"/>
                  </a:cubicBezTo>
                  <a:cubicBezTo>
                    <a:pt x="62" y="2261"/>
                    <a:pt x="969" y="3128"/>
                    <a:pt x="888" y="3670"/>
                  </a:cubicBezTo>
                  <a:cubicBezTo>
                    <a:pt x="827" y="4070"/>
                    <a:pt x="0" y="4531"/>
                    <a:pt x="0" y="5067"/>
                  </a:cubicBezTo>
                  <a:cubicBezTo>
                    <a:pt x="0" y="5717"/>
                    <a:pt x="903" y="6244"/>
                    <a:pt x="2017" y="6244"/>
                  </a:cubicBezTo>
                  <a:cubicBezTo>
                    <a:pt x="2322" y="6244"/>
                    <a:pt x="2611" y="6205"/>
                    <a:pt x="2871" y="6134"/>
                  </a:cubicBezTo>
                  <a:cubicBezTo>
                    <a:pt x="3321" y="6011"/>
                    <a:pt x="3794" y="5996"/>
                    <a:pt x="4249" y="6086"/>
                  </a:cubicBezTo>
                  <a:cubicBezTo>
                    <a:pt x="4622" y="6160"/>
                    <a:pt x="5030" y="6201"/>
                    <a:pt x="5459" y="6201"/>
                  </a:cubicBezTo>
                  <a:cubicBezTo>
                    <a:pt x="7195" y="6201"/>
                    <a:pt x="8602" y="5532"/>
                    <a:pt x="8602" y="4706"/>
                  </a:cubicBezTo>
                  <a:cubicBezTo>
                    <a:pt x="8602" y="4421"/>
                    <a:pt x="8436" y="4155"/>
                    <a:pt x="8146" y="3929"/>
                  </a:cubicBezTo>
                </a:path>
              </a:pathLst>
            </a:custGeom>
            <a:solidFill>
              <a:schemeClr val="accent6">
                <a:alpha val="55000"/>
              </a:schemeClr>
            </a:solidFill>
            <a:ln>
              <a:noFill/>
            </a:ln>
            <a:effectLst/>
          </p:spPr>
          <p:txBody>
            <a:bodyPr wrap="none" anchor="ctr"/>
            <a:lstStyle/>
            <a:p>
              <a:endParaRPr lang="en-US" sz="3599" dirty="0">
                <a:latin typeface="Poppins" pitchFamily="2" charset="77"/>
              </a:endParaRPr>
            </a:p>
          </p:txBody>
        </p:sp>
        <p:sp>
          <p:nvSpPr>
            <p:cNvPr id="185" name="Freeform 3">
              <a:extLst>
                <a:ext uri="{FF2B5EF4-FFF2-40B4-BE49-F238E27FC236}">
                  <a16:creationId xmlns:a16="http://schemas.microsoft.com/office/drawing/2014/main" id="{C29241DC-F391-540D-EE6C-7F9E2428FE2D}"/>
                </a:ext>
              </a:extLst>
            </p:cNvPr>
            <p:cNvSpPr>
              <a:spLocks noChangeArrowheads="1"/>
            </p:cNvSpPr>
            <p:nvPr/>
          </p:nvSpPr>
          <p:spPr bwMode="auto">
            <a:xfrm>
              <a:off x="7113350" y="11510613"/>
              <a:ext cx="11189113" cy="571276"/>
            </a:xfrm>
            <a:custGeom>
              <a:avLst/>
              <a:gdLst>
                <a:gd name="T0" fmla="*/ 5866524 w 8983"/>
                <a:gd name="T1" fmla="*/ 149449 h 459"/>
                <a:gd name="T2" fmla="*/ 5866524 w 8983"/>
                <a:gd name="T3" fmla="*/ 149449 h 459"/>
                <a:gd name="T4" fmla="*/ 2933262 w 8983"/>
                <a:gd name="T5" fmla="*/ 298898 h 459"/>
                <a:gd name="T6" fmla="*/ 2933262 w 8983"/>
                <a:gd name="T7" fmla="*/ 298898 h 459"/>
                <a:gd name="T8" fmla="*/ 0 w 8983"/>
                <a:gd name="T9" fmla="*/ 149449 h 459"/>
                <a:gd name="T10" fmla="*/ 0 w 8983"/>
                <a:gd name="T11" fmla="*/ 149449 h 459"/>
                <a:gd name="T12" fmla="*/ 2933262 w 8983"/>
                <a:gd name="T13" fmla="*/ 0 h 459"/>
                <a:gd name="T14" fmla="*/ 2933262 w 8983"/>
                <a:gd name="T15" fmla="*/ 0 h 459"/>
                <a:gd name="T16" fmla="*/ 5866524 w 8983"/>
                <a:gd name="T17" fmla="*/ 149449 h 4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83" h="459">
                  <a:moveTo>
                    <a:pt x="8982" y="229"/>
                  </a:moveTo>
                  <a:lnTo>
                    <a:pt x="8982" y="229"/>
                  </a:lnTo>
                  <a:cubicBezTo>
                    <a:pt x="8982" y="356"/>
                    <a:pt x="6971" y="458"/>
                    <a:pt x="4491" y="458"/>
                  </a:cubicBezTo>
                  <a:cubicBezTo>
                    <a:pt x="2011" y="458"/>
                    <a:pt x="0" y="356"/>
                    <a:pt x="0" y="229"/>
                  </a:cubicBezTo>
                  <a:cubicBezTo>
                    <a:pt x="0" y="103"/>
                    <a:pt x="2011" y="0"/>
                    <a:pt x="4491" y="0"/>
                  </a:cubicBezTo>
                  <a:cubicBezTo>
                    <a:pt x="6971" y="0"/>
                    <a:pt x="8982" y="103"/>
                    <a:pt x="8982" y="229"/>
                  </a:cubicBezTo>
                </a:path>
              </a:pathLst>
            </a:custGeom>
            <a:solidFill>
              <a:schemeClr val="accent5"/>
            </a:solidFill>
            <a:ln>
              <a:noFill/>
            </a:ln>
            <a:effectLst/>
          </p:spPr>
          <p:txBody>
            <a:bodyPr wrap="none" anchor="ctr"/>
            <a:lstStyle/>
            <a:p>
              <a:endParaRPr lang="en-US" sz="3599" dirty="0">
                <a:latin typeface="Poppins" pitchFamily="2" charset="77"/>
              </a:endParaRPr>
            </a:p>
          </p:txBody>
        </p:sp>
        <p:sp>
          <p:nvSpPr>
            <p:cNvPr id="186" name="Freeform 19">
              <a:extLst>
                <a:ext uri="{FF2B5EF4-FFF2-40B4-BE49-F238E27FC236}">
                  <a16:creationId xmlns:a16="http://schemas.microsoft.com/office/drawing/2014/main" id="{1CBAF86C-423C-20F9-8381-063664B5546A}"/>
                </a:ext>
              </a:extLst>
            </p:cNvPr>
            <p:cNvSpPr>
              <a:spLocks noChangeArrowheads="1"/>
            </p:cNvSpPr>
            <p:nvPr/>
          </p:nvSpPr>
          <p:spPr bwMode="auto">
            <a:xfrm>
              <a:off x="15951487" y="7033780"/>
              <a:ext cx="548025" cy="130566"/>
            </a:xfrm>
            <a:custGeom>
              <a:avLst/>
              <a:gdLst>
                <a:gd name="connsiteX0" fmla="*/ 417463 w 548025"/>
                <a:gd name="connsiteY0" fmla="*/ 0 h 130566"/>
                <a:gd name="connsiteX1" fmla="*/ 548025 w 548025"/>
                <a:gd name="connsiteY1" fmla="*/ 0 h 130566"/>
                <a:gd name="connsiteX2" fmla="*/ 548025 w 548025"/>
                <a:gd name="connsiteY2" fmla="*/ 130566 h 130566"/>
                <a:gd name="connsiteX3" fmla="*/ 417463 w 548025"/>
                <a:gd name="connsiteY3" fmla="*/ 130566 h 130566"/>
                <a:gd name="connsiteX4" fmla="*/ 208731 w 548025"/>
                <a:gd name="connsiteY4" fmla="*/ 0 h 130566"/>
                <a:gd name="connsiteX5" fmla="*/ 339293 w 548025"/>
                <a:gd name="connsiteY5" fmla="*/ 0 h 130566"/>
                <a:gd name="connsiteX6" fmla="*/ 339293 w 548025"/>
                <a:gd name="connsiteY6" fmla="*/ 130566 h 130566"/>
                <a:gd name="connsiteX7" fmla="*/ 208731 w 548025"/>
                <a:gd name="connsiteY7" fmla="*/ 130566 h 130566"/>
                <a:gd name="connsiteX8" fmla="*/ 0 w 548025"/>
                <a:gd name="connsiteY8" fmla="*/ 0 h 130566"/>
                <a:gd name="connsiteX9" fmla="*/ 130562 w 548025"/>
                <a:gd name="connsiteY9" fmla="*/ 0 h 130566"/>
                <a:gd name="connsiteX10" fmla="*/ 130562 w 548025"/>
                <a:gd name="connsiteY10" fmla="*/ 130566 h 130566"/>
                <a:gd name="connsiteX11" fmla="*/ 0 w 548025"/>
                <a:gd name="connsiteY11" fmla="*/ 130566 h 130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025" h="130566">
                  <a:moveTo>
                    <a:pt x="417463" y="0"/>
                  </a:moveTo>
                  <a:lnTo>
                    <a:pt x="548025" y="0"/>
                  </a:lnTo>
                  <a:lnTo>
                    <a:pt x="548025" y="130566"/>
                  </a:lnTo>
                  <a:lnTo>
                    <a:pt x="417463" y="130566"/>
                  </a:lnTo>
                  <a:close/>
                  <a:moveTo>
                    <a:pt x="208731" y="0"/>
                  </a:moveTo>
                  <a:lnTo>
                    <a:pt x="339293" y="0"/>
                  </a:lnTo>
                  <a:lnTo>
                    <a:pt x="339293" y="130566"/>
                  </a:lnTo>
                  <a:lnTo>
                    <a:pt x="208731" y="130566"/>
                  </a:lnTo>
                  <a:close/>
                  <a:moveTo>
                    <a:pt x="0" y="0"/>
                  </a:moveTo>
                  <a:lnTo>
                    <a:pt x="130562" y="0"/>
                  </a:lnTo>
                  <a:lnTo>
                    <a:pt x="130562" y="130566"/>
                  </a:lnTo>
                  <a:lnTo>
                    <a:pt x="0" y="130566"/>
                  </a:lnTo>
                  <a:close/>
                </a:path>
              </a:pathLst>
            </a:custGeom>
            <a:solidFill>
              <a:srgbClr val="92BB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187" name="Freeform 7">
              <a:extLst>
                <a:ext uri="{FF2B5EF4-FFF2-40B4-BE49-F238E27FC236}">
                  <a16:creationId xmlns:a16="http://schemas.microsoft.com/office/drawing/2014/main" id="{98513A3C-2120-6E0A-193F-A7CAD7EFA1A0}"/>
                </a:ext>
              </a:extLst>
            </p:cNvPr>
            <p:cNvSpPr>
              <a:spLocks noChangeArrowheads="1"/>
            </p:cNvSpPr>
            <p:nvPr/>
          </p:nvSpPr>
          <p:spPr bwMode="auto">
            <a:xfrm>
              <a:off x="17132466" y="6907439"/>
              <a:ext cx="324085" cy="521838"/>
            </a:xfrm>
            <a:custGeom>
              <a:avLst/>
              <a:gdLst>
                <a:gd name="T0" fmla="*/ 84970 w 262"/>
                <a:gd name="T1" fmla="*/ 66116 h 418"/>
                <a:gd name="T2" fmla="*/ 84970 w 262"/>
                <a:gd name="T3" fmla="*/ 66116 h 418"/>
                <a:gd name="T4" fmla="*/ 90158 w 262"/>
                <a:gd name="T5" fmla="*/ 28803 h 418"/>
                <a:gd name="T6" fmla="*/ 9729 w 262"/>
                <a:gd name="T7" fmla="*/ 0 h 418"/>
                <a:gd name="T8" fmla="*/ 9729 w 262"/>
                <a:gd name="T9" fmla="*/ 0 h 418"/>
                <a:gd name="T10" fmla="*/ 0 w 262"/>
                <a:gd name="T11" fmla="*/ 66116 h 418"/>
                <a:gd name="T12" fmla="*/ 0 w 262"/>
                <a:gd name="T13" fmla="*/ 66116 h 418"/>
                <a:gd name="T14" fmla="*/ 142697 w 262"/>
                <a:gd name="T15" fmla="*/ 272973 h 418"/>
                <a:gd name="T16" fmla="*/ 169290 w 262"/>
                <a:gd name="T17" fmla="*/ 190492 h 418"/>
                <a:gd name="T18" fmla="*/ 169290 w 262"/>
                <a:gd name="T19" fmla="*/ 190492 h 418"/>
                <a:gd name="T20" fmla="*/ 84970 w 262"/>
                <a:gd name="T21" fmla="*/ 66116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418">
                  <a:moveTo>
                    <a:pt x="131" y="101"/>
                  </a:moveTo>
                  <a:lnTo>
                    <a:pt x="131" y="101"/>
                  </a:lnTo>
                  <a:cubicBezTo>
                    <a:pt x="131" y="81"/>
                    <a:pt x="134" y="62"/>
                    <a:pt x="139" y="44"/>
                  </a:cubicBezTo>
                  <a:lnTo>
                    <a:pt x="15" y="0"/>
                  </a:lnTo>
                  <a:cubicBezTo>
                    <a:pt x="5" y="32"/>
                    <a:pt x="0" y="66"/>
                    <a:pt x="0" y="101"/>
                  </a:cubicBezTo>
                  <a:cubicBezTo>
                    <a:pt x="0" y="245"/>
                    <a:pt x="91" y="369"/>
                    <a:pt x="220" y="417"/>
                  </a:cubicBezTo>
                  <a:lnTo>
                    <a:pt x="261" y="291"/>
                  </a:lnTo>
                  <a:cubicBezTo>
                    <a:pt x="185" y="261"/>
                    <a:pt x="131" y="187"/>
                    <a:pt x="131" y="101"/>
                  </a:cubicBezTo>
                </a:path>
              </a:pathLst>
            </a:custGeom>
            <a:solidFill>
              <a:srgbClr val="F471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88" name="Freeform 8">
              <a:extLst>
                <a:ext uri="{FF2B5EF4-FFF2-40B4-BE49-F238E27FC236}">
                  <a16:creationId xmlns:a16="http://schemas.microsoft.com/office/drawing/2014/main" id="{8B8FDD03-CA2B-0B55-D614-ABF09B520A76}"/>
                </a:ext>
              </a:extLst>
            </p:cNvPr>
            <p:cNvSpPr>
              <a:spLocks noChangeArrowheads="1"/>
            </p:cNvSpPr>
            <p:nvPr/>
          </p:nvSpPr>
          <p:spPr bwMode="auto">
            <a:xfrm>
              <a:off x="17159932" y="6616308"/>
              <a:ext cx="373520" cy="318598"/>
            </a:xfrm>
            <a:custGeom>
              <a:avLst/>
              <a:gdLst>
                <a:gd name="T0" fmla="*/ 195212 w 302"/>
                <a:gd name="T1" fmla="*/ 86139 h 256"/>
                <a:gd name="T2" fmla="*/ 195212 w 302"/>
                <a:gd name="T3" fmla="*/ 0 h 256"/>
                <a:gd name="T4" fmla="*/ 195212 w 302"/>
                <a:gd name="T5" fmla="*/ 0 h 256"/>
                <a:gd name="T6" fmla="*/ 0 w 302"/>
                <a:gd name="T7" fmla="*/ 138345 h 256"/>
                <a:gd name="T8" fmla="*/ 80420 w 302"/>
                <a:gd name="T9" fmla="*/ 166405 h 256"/>
                <a:gd name="T10" fmla="*/ 80420 w 302"/>
                <a:gd name="T11" fmla="*/ 166405 h 256"/>
                <a:gd name="T12" fmla="*/ 195212 w 302"/>
                <a:gd name="T13" fmla="*/ 86139 h 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2" h="256">
                  <a:moveTo>
                    <a:pt x="301" y="132"/>
                  </a:moveTo>
                  <a:lnTo>
                    <a:pt x="301" y="0"/>
                  </a:lnTo>
                  <a:cubicBezTo>
                    <a:pt x="164" y="5"/>
                    <a:pt x="48" y="92"/>
                    <a:pt x="0" y="212"/>
                  </a:cubicBezTo>
                  <a:lnTo>
                    <a:pt x="124" y="255"/>
                  </a:lnTo>
                  <a:cubicBezTo>
                    <a:pt x="154" y="187"/>
                    <a:pt x="221" y="137"/>
                    <a:pt x="301" y="132"/>
                  </a:cubicBezTo>
                </a:path>
              </a:pathLst>
            </a:custGeom>
            <a:solidFill>
              <a:srgbClr val="92BB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89" name="Freeform 9">
              <a:extLst>
                <a:ext uri="{FF2B5EF4-FFF2-40B4-BE49-F238E27FC236}">
                  <a16:creationId xmlns:a16="http://schemas.microsoft.com/office/drawing/2014/main" id="{171ED11E-1884-AB1B-5B0F-B30182777DBE}"/>
                </a:ext>
              </a:extLst>
            </p:cNvPr>
            <p:cNvSpPr>
              <a:spLocks noChangeArrowheads="1"/>
            </p:cNvSpPr>
            <p:nvPr/>
          </p:nvSpPr>
          <p:spPr bwMode="auto">
            <a:xfrm>
              <a:off x="17434578" y="7099695"/>
              <a:ext cx="521828" cy="351554"/>
            </a:xfrm>
            <a:custGeom>
              <a:avLst/>
              <a:gdLst>
                <a:gd name="T0" fmla="*/ 59938 w 420"/>
                <a:gd name="T1" fmla="*/ 98358 h 283"/>
                <a:gd name="T2" fmla="*/ 59938 w 420"/>
                <a:gd name="T3" fmla="*/ 98358 h 283"/>
                <a:gd name="T4" fmla="*/ 26060 w 420"/>
                <a:gd name="T5" fmla="*/ 93798 h 283"/>
                <a:gd name="T6" fmla="*/ 0 w 420"/>
                <a:gd name="T7" fmla="*/ 175220 h 283"/>
                <a:gd name="T8" fmla="*/ 0 w 420"/>
                <a:gd name="T9" fmla="*/ 175220 h 283"/>
                <a:gd name="T10" fmla="*/ 59938 w 420"/>
                <a:gd name="T11" fmla="*/ 183688 h 283"/>
                <a:gd name="T12" fmla="*/ 59938 w 420"/>
                <a:gd name="T13" fmla="*/ 183688 h 283"/>
                <a:gd name="T14" fmla="*/ 272977 w 420"/>
                <a:gd name="T15" fmla="*/ 17587 h 283"/>
                <a:gd name="T16" fmla="*/ 188934 w 420"/>
                <a:gd name="T17" fmla="*/ 0 h 283"/>
                <a:gd name="T18" fmla="*/ 188934 w 420"/>
                <a:gd name="T19" fmla="*/ 0 h 283"/>
                <a:gd name="T20" fmla="*/ 59938 w 420"/>
                <a:gd name="T21" fmla="*/ 98358 h 2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0" h="283">
                  <a:moveTo>
                    <a:pt x="92" y="151"/>
                  </a:moveTo>
                  <a:lnTo>
                    <a:pt x="92" y="151"/>
                  </a:lnTo>
                  <a:cubicBezTo>
                    <a:pt x="74" y="151"/>
                    <a:pt x="57" y="148"/>
                    <a:pt x="40" y="144"/>
                  </a:cubicBezTo>
                  <a:lnTo>
                    <a:pt x="0" y="269"/>
                  </a:lnTo>
                  <a:cubicBezTo>
                    <a:pt x="29" y="278"/>
                    <a:pt x="60" y="282"/>
                    <a:pt x="92" y="282"/>
                  </a:cubicBezTo>
                  <a:cubicBezTo>
                    <a:pt x="250" y="282"/>
                    <a:pt x="382" y="174"/>
                    <a:pt x="419" y="27"/>
                  </a:cubicBezTo>
                  <a:lnTo>
                    <a:pt x="290" y="0"/>
                  </a:lnTo>
                  <a:cubicBezTo>
                    <a:pt x="266" y="87"/>
                    <a:pt x="186" y="151"/>
                    <a:pt x="92" y="151"/>
                  </a:cubicBezTo>
                </a:path>
              </a:pathLst>
            </a:custGeom>
            <a:solidFill>
              <a:srgbClr val="A1DF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90" name="Freeform 10">
              <a:extLst>
                <a:ext uri="{FF2B5EF4-FFF2-40B4-BE49-F238E27FC236}">
                  <a16:creationId xmlns:a16="http://schemas.microsoft.com/office/drawing/2014/main" id="{494433BE-5D79-3CA5-1BA2-BF0E6D312B18}"/>
                </a:ext>
              </a:extLst>
            </p:cNvPr>
            <p:cNvSpPr>
              <a:spLocks noChangeArrowheads="1"/>
            </p:cNvSpPr>
            <p:nvPr/>
          </p:nvSpPr>
          <p:spPr bwMode="auto">
            <a:xfrm>
              <a:off x="17566412" y="6616310"/>
              <a:ext cx="406477" cy="494374"/>
            </a:xfrm>
            <a:custGeom>
              <a:avLst/>
              <a:gdLst>
                <a:gd name="T0" fmla="*/ 126839 w 326"/>
                <a:gd name="T1" fmla="*/ 220507 h 395"/>
                <a:gd name="T2" fmla="*/ 126839 w 326"/>
                <a:gd name="T3" fmla="*/ 220507 h 395"/>
                <a:gd name="T4" fmla="*/ 124878 w 326"/>
                <a:gd name="T5" fmla="*/ 240195 h 395"/>
                <a:gd name="T6" fmla="*/ 209219 w 326"/>
                <a:gd name="T7" fmla="*/ 258571 h 395"/>
                <a:gd name="T8" fmla="*/ 209219 w 326"/>
                <a:gd name="T9" fmla="*/ 258571 h 395"/>
                <a:gd name="T10" fmla="*/ 212488 w 326"/>
                <a:gd name="T11" fmla="*/ 220507 h 395"/>
                <a:gd name="T12" fmla="*/ 212488 w 326"/>
                <a:gd name="T13" fmla="*/ 220507 h 395"/>
                <a:gd name="T14" fmla="*/ 0 w 326"/>
                <a:gd name="T15" fmla="*/ 0 h 395"/>
                <a:gd name="T16" fmla="*/ 0 w 326"/>
                <a:gd name="T17" fmla="*/ 86628 h 395"/>
                <a:gd name="T18" fmla="*/ 0 w 326"/>
                <a:gd name="T19" fmla="*/ 86628 h 395"/>
                <a:gd name="T20" fmla="*/ 126839 w 326"/>
                <a:gd name="T21" fmla="*/ 220507 h 3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6" h="395">
                  <a:moveTo>
                    <a:pt x="194" y="336"/>
                  </a:moveTo>
                  <a:lnTo>
                    <a:pt x="194" y="336"/>
                  </a:lnTo>
                  <a:cubicBezTo>
                    <a:pt x="194" y="346"/>
                    <a:pt x="192" y="356"/>
                    <a:pt x="191" y="366"/>
                  </a:cubicBezTo>
                  <a:lnTo>
                    <a:pt x="320" y="394"/>
                  </a:lnTo>
                  <a:cubicBezTo>
                    <a:pt x="323" y="375"/>
                    <a:pt x="325" y="356"/>
                    <a:pt x="325" y="336"/>
                  </a:cubicBezTo>
                  <a:cubicBezTo>
                    <a:pt x="325" y="155"/>
                    <a:pt x="181" y="7"/>
                    <a:pt x="0" y="0"/>
                  </a:cubicBezTo>
                  <a:lnTo>
                    <a:pt x="0" y="132"/>
                  </a:lnTo>
                  <a:cubicBezTo>
                    <a:pt x="108" y="138"/>
                    <a:pt x="194" y="227"/>
                    <a:pt x="194" y="336"/>
                  </a:cubicBezTo>
                </a:path>
              </a:pathLst>
            </a:custGeom>
            <a:solidFill>
              <a:srgbClr val="9DD6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91" name="Freeform 11">
              <a:extLst>
                <a:ext uri="{FF2B5EF4-FFF2-40B4-BE49-F238E27FC236}">
                  <a16:creationId xmlns:a16="http://schemas.microsoft.com/office/drawing/2014/main" id="{24D28E95-B7EA-01E8-835C-1F9CC612CCD0}"/>
                </a:ext>
              </a:extLst>
            </p:cNvPr>
            <p:cNvSpPr>
              <a:spLocks noChangeArrowheads="1"/>
            </p:cNvSpPr>
            <p:nvPr/>
          </p:nvSpPr>
          <p:spPr bwMode="auto">
            <a:xfrm>
              <a:off x="15687827" y="4457544"/>
              <a:ext cx="801968" cy="801984"/>
            </a:xfrm>
            <a:custGeom>
              <a:avLst/>
              <a:gdLst>
                <a:gd name="T0" fmla="*/ 419871 w 644"/>
                <a:gd name="T1" fmla="*/ 209609 h 644"/>
                <a:gd name="T2" fmla="*/ 419871 w 644"/>
                <a:gd name="T3" fmla="*/ 209609 h 644"/>
                <a:gd name="T4" fmla="*/ 209609 w 644"/>
                <a:gd name="T5" fmla="*/ 419871 h 644"/>
                <a:gd name="T6" fmla="*/ 209609 w 644"/>
                <a:gd name="T7" fmla="*/ 419871 h 644"/>
                <a:gd name="T8" fmla="*/ 0 w 644"/>
                <a:gd name="T9" fmla="*/ 209609 h 644"/>
                <a:gd name="T10" fmla="*/ 0 w 644"/>
                <a:gd name="T11" fmla="*/ 209609 h 644"/>
                <a:gd name="T12" fmla="*/ 209609 w 644"/>
                <a:gd name="T13" fmla="*/ 0 h 644"/>
                <a:gd name="T14" fmla="*/ 209609 w 644"/>
                <a:gd name="T15" fmla="*/ 0 h 644"/>
                <a:gd name="T16" fmla="*/ 419871 w 644"/>
                <a:gd name="T17" fmla="*/ 209609 h 6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4" h="644">
                  <a:moveTo>
                    <a:pt x="643" y="321"/>
                  </a:moveTo>
                  <a:lnTo>
                    <a:pt x="643" y="321"/>
                  </a:lnTo>
                  <a:cubicBezTo>
                    <a:pt x="643" y="498"/>
                    <a:pt x="498" y="643"/>
                    <a:pt x="321" y="643"/>
                  </a:cubicBezTo>
                  <a:cubicBezTo>
                    <a:pt x="144" y="643"/>
                    <a:pt x="0" y="498"/>
                    <a:pt x="0" y="321"/>
                  </a:cubicBezTo>
                  <a:cubicBezTo>
                    <a:pt x="0" y="144"/>
                    <a:pt x="144" y="0"/>
                    <a:pt x="321" y="0"/>
                  </a:cubicBezTo>
                  <a:cubicBezTo>
                    <a:pt x="498" y="0"/>
                    <a:pt x="643" y="144"/>
                    <a:pt x="643" y="321"/>
                  </a:cubicBezTo>
                </a:path>
              </a:pathLst>
            </a:custGeom>
            <a:solidFill>
              <a:srgbClr val="9DD6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92" name="Freeform 12">
              <a:extLst>
                <a:ext uri="{FF2B5EF4-FFF2-40B4-BE49-F238E27FC236}">
                  <a16:creationId xmlns:a16="http://schemas.microsoft.com/office/drawing/2014/main" id="{94DA8CE3-B812-BDBB-0EC0-14FF2FE12290}"/>
                </a:ext>
              </a:extLst>
            </p:cNvPr>
            <p:cNvSpPr>
              <a:spLocks noChangeArrowheads="1"/>
            </p:cNvSpPr>
            <p:nvPr/>
          </p:nvSpPr>
          <p:spPr bwMode="auto">
            <a:xfrm>
              <a:off x="15880079" y="4710223"/>
              <a:ext cx="455915" cy="335075"/>
            </a:xfrm>
            <a:custGeom>
              <a:avLst/>
              <a:gdLst>
                <a:gd name="T0" fmla="*/ 77942 w 365"/>
                <a:gd name="T1" fmla="*/ 175042 h 268"/>
                <a:gd name="T2" fmla="*/ 0 w 365"/>
                <a:gd name="T3" fmla="*/ 98994 h 268"/>
                <a:gd name="T4" fmla="*/ 14409 w 365"/>
                <a:gd name="T5" fmla="*/ 83915 h 268"/>
                <a:gd name="T6" fmla="*/ 77287 w 365"/>
                <a:gd name="T7" fmla="*/ 144885 h 268"/>
                <a:gd name="T8" fmla="*/ 222692 w 365"/>
                <a:gd name="T9" fmla="*/ 0 h 268"/>
                <a:gd name="T10" fmla="*/ 238411 w 365"/>
                <a:gd name="T11" fmla="*/ 15079 h 268"/>
                <a:gd name="T12" fmla="*/ 77942 w 365"/>
                <a:gd name="T13" fmla="*/ 175042 h 2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268">
                  <a:moveTo>
                    <a:pt x="119" y="267"/>
                  </a:moveTo>
                  <a:lnTo>
                    <a:pt x="0" y="151"/>
                  </a:lnTo>
                  <a:lnTo>
                    <a:pt x="22" y="128"/>
                  </a:lnTo>
                  <a:lnTo>
                    <a:pt x="118" y="221"/>
                  </a:lnTo>
                  <a:lnTo>
                    <a:pt x="340" y="0"/>
                  </a:lnTo>
                  <a:lnTo>
                    <a:pt x="364" y="23"/>
                  </a:lnTo>
                  <a:lnTo>
                    <a:pt x="119" y="26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93" name="Freeform 26">
              <a:extLst>
                <a:ext uri="{FF2B5EF4-FFF2-40B4-BE49-F238E27FC236}">
                  <a16:creationId xmlns:a16="http://schemas.microsoft.com/office/drawing/2014/main" id="{71D32797-F5A3-B5B7-222A-DCC15A9B0C0C}"/>
                </a:ext>
              </a:extLst>
            </p:cNvPr>
            <p:cNvSpPr>
              <a:spLocks noChangeArrowheads="1"/>
            </p:cNvSpPr>
            <p:nvPr/>
          </p:nvSpPr>
          <p:spPr bwMode="auto">
            <a:xfrm>
              <a:off x="7058421" y="5435302"/>
              <a:ext cx="1580723" cy="1388510"/>
            </a:xfrm>
            <a:custGeom>
              <a:avLst/>
              <a:gdLst>
                <a:gd name="connsiteX0" fmla="*/ 0 w 1580723"/>
                <a:gd name="connsiteY0" fmla="*/ 1307345 h 1388510"/>
                <a:gd name="connsiteX1" fmla="*/ 1580721 w 1580723"/>
                <a:gd name="connsiteY1" fmla="*/ 1307345 h 1388510"/>
                <a:gd name="connsiteX2" fmla="*/ 1580721 w 1580723"/>
                <a:gd name="connsiteY2" fmla="*/ 1388510 h 1388510"/>
                <a:gd name="connsiteX3" fmla="*/ 0 w 1580723"/>
                <a:gd name="connsiteY3" fmla="*/ 1388510 h 1388510"/>
                <a:gd name="connsiteX4" fmla="*/ 450423 w 1580723"/>
                <a:gd name="connsiteY4" fmla="*/ 1043680 h 1388510"/>
                <a:gd name="connsiteX5" fmla="*/ 1580723 w 1580723"/>
                <a:gd name="connsiteY5" fmla="*/ 1043680 h 1388510"/>
                <a:gd name="connsiteX6" fmla="*/ 1580723 w 1580723"/>
                <a:gd name="connsiteY6" fmla="*/ 1124863 h 1388510"/>
                <a:gd name="connsiteX7" fmla="*/ 450423 w 1580723"/>
                <a:gd name="connsiteY7" fmla="*/ 1124863 h 1388510"/>
                <a:gd name="connsiteX8" fmla="*/ 785493 w 1580723"/>
                <a:gd name="connsiteY8" fmla="*/ 785507 h 1388510"/>
                <a:gd name="connsiteX9" fmla="*/ 1580723 w 1580723"/>
                <a:gd name="connsiteY9" fmla="*/ 785507 h 1388510"/>
                <a:gd name="connsiteX10" fmla="*/ 1580723 w 1580723"/>
                <a:gd name="connsiteY10" fmla="*/ 866674 h 1388510"/>
                <a:gd name="connsiteX11" fmla="*/ 785493 w 1580723"/>
                <a:gd name="connsiteY11" fmla="*/ 866674 h 1388510"/>
                <a:gd name="connsiteX12" fmla="*/ 1032672 w 1580723"/>
                <a:gd name="connsiteY12" fmla="*/ 521840 h 1388510"/>
                <a:gd name="connsiteX13" fmla="*/ 1580719 w 1580723"/>
                <a:gd name="connsiteY13" fmla="*/ 521840 h 1388510"/>
                <a:gd name="connsiteX14" fmla="*/ 1580719 w 1580723"/>
                <a:gd name="connsiteY14" fmla="*/ 603007 h 1388510"/>
                <a:gd name="connsiteX15" fmla="*/ 1032672 w 1580723"/>
                <a:gd name="connsiteY15" fmla="*/ 603007 h 1388510"/>
                <a:gd name="connsiteX16" fmla="*/ 785493 w 1580723"/>
                <a:gd name="connsiteY16" fmla="*/ 263667 h 1388510"/>
                <a:gd name="connsiteX17" fmla="*/ 1580723 w 1580723"/>
                <a:gd name="connsiteY17" fmla="*/ 263667 h 1388510"/>
                <a:gd name="connsiteX18" fmla="*/ 1580723 w 1580723"/>
                <a:gd name="connsiteY18" fmla="*/ 344832 h 1388510"/>
                <a:gd name="connsiteX19" fmla="*/ 785493 w 1580723"/>
                <a:gd name="connsiteY19" fmla="*/ 344832 h 1388510"/>
                <a:gd name="connsiteX20" fmla="*/ 785493 w 1580723"/>
                <a:gd name="connsiteY20" fmla="*/ 0 h 1388510"/>
                <a:gd name="connsiteX21" fmla="*/ 1580723 w 1580723"/>
                <a:gd name="connsiteY21" fmla="*/ 0 h 1388510"/>
                <a:gd name="connsiteX22" fmla="*/ 1580723 w 1580723"/>
                <a:gd name="connsiteY22" fmla="*/ 81165 h 1388510"/>
                <a:gd name="connsiteX23" fmla="*/ 785493 w 1580723"/>
                <a:gd name="connsiteY23" fmla="*/ 81165 h 138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80723" h="1388510">
                  <a:moveTo>
                    <a:pt x="0" y="1307345"/>
                  </a:moveTo>
                  <a:lnTo>
                    <a:pt x="1580721" y="1307345"/>
                  </a:lnTo>
                  <a:lnTo>
                    <a:pt x="1580721" y="1388510"/>
                  </a:lnTo>
                  <a:lnTo>
                    <a:pt x="0" y="1388510"/>
                  </a:lnTo>
                  <a:close/>
                  <a:moveTo>
                    <a:pt x="450423" y="1043680"/>
                  </a:moveTo>
                  <a:lnTo>
                    <a:pt x="1580723" y="1043680"/>
                  </a:lnTo>
                  <a:lnTo>
                    <a:pt x="1580723" y="1124863"/>
                  </a:lnTo>
                  <a:lnTo>
                    <a:pt x="450423" y="1124863"/>
                  </a:lnTo>
                  <a:close/>
                  <a:moveTo>
                    <a:pt x="785493" y="785507"/>
                  </a:moveTo>
                  <a:lnTo>
                    <a:pt x="1580723" y="785507"/>
                  </a:lnTo>
                  <a:lnTo>
                    <a:pt x="1580723" y="866674"/>
                  </a:lnTo>
                  <a:lnTo>
                    <a:pt x="785493" y="866674"/>
                  </a:lnTo>
                  <a:close/>
                  <a:moveTo>
                    <a:pt x="1032672" y="521840"/>
                  </a:moveTo>
                  <a:lnTo>
                    <a:pt x="1580719" y="521840"/>
                  </a:lnTo>
                  <a:lnTo>
                    <a:pt x="1580719" y="603007"/>
                  </a:lnTo>
                  <a:lnTo>
                    <a:pt x="1032672" y="603007"/>
                  </a:lnTo>
                  <a:close/>
                  <a:moveTo>
                    <a:pt x="785493" y="263667"/>
                  </a:moveTo>
                  <a:lnTo>
                    <a:pt x="1580723" y="263667"/>
                  </a:lnTo>
                  <a:lnTo>
                    <a:pt x="1580723" y="344832"/>
                  </a:lnTo>
                  <a:lnTo>
                    <a:pt x="785493" y="344832"/>
                  </a:lnTo>
                  <a:close/>
                  <a:moveTo>
                    <a:pt x="785493" y="0"/>
                  </a:moveTo>
                  <a:lnTo>
                    <a:pt x="1580723" y="0"/>
                  </a:lnTo>
                  <a:lnTo>
                    <a:pt x="1580723" y="81165"/>
                  </a:lnTo>
                  <a:lnTo>
                    <a:pt x="785493" y="81165"/>
                  </a:lnTo>
                  <a:close/>
                </a:path>
              </a:pathLst>
            </a:custGeom>
            <a:solidFill>
              <a:srgbClr val="AED4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194" name="Freeform 19">
              <a:extLst>
                <a:ext uri="{FF2B5EF4-FFF2-40B4-BE49-F238E27FC236}">
                  <a16:creationId xmlns:a16="http://schemas.microsoft.com/office/drawing/2014/main" id="{925B8BAE-E0A0-E402-6363-50BFAFBA1922}"/>
                </a:ext>
              </a:extLst>
            </p:cNvPr>
            <p:cNvSpPr>
              <a:spLocks noChangeArrowheads="1"/>
            </p:cNvSpPr>
            <p:nvPr/>
          </p:nvSpPr>
          <p:spPr bwMode="auto">
            <a:xfrm>
              <a:off x="8629401" y="5435305"/>
              <a:ext cx="21971" cy="1384247"/>
            </a:xfrm>
            <a:custGeom>
              <a:avLst/>
              <a:gdLst>
                <a:gd name="T0" fmla="*/ 10843 w 17"/>
                <a:gd name="T1" fmla="*/ 725184 h 1113"/>
                <a:gd name="T2" fmla="*/ 0 w 17"/>
                <a:gd name="T3" fmla="*/ 725184 h 1113"/>
                <a:gd name="T4" fmla="*/ 0 w 17"/>
                <a:gd name="T5" fmla="*/ 0 h 1113"/>
                <a:gd name="T6" fmla="*/ 10843 w 17"/>
                <a:gd name="T7" fmla="*/ 0 h 1113"/>
                <a:gd name="T8" fmla="*/ 10843 w 17"/>
                <a:gd name="T9" fmla="*/ 725184 h 1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113">
                  <a:moveTo>
                    <a:pt x="16" y="1112"/>
                  </a:moveTo>
                  <a:lnTo>
                    <a:pt x="0" y="1112"/>
                  </a:lnTo>
                  <a:lnTo>
                    <a:pt x="0" y="0"/>
                  </a:lnTo>
                  <a:lnTo>
                    <a:pt x="16" y="0"/>
                  </a:lnTo>
                  <a:lnTo>
                    <a:pt x="16" y="1112"/>
                  </a:lnTo>
                </a:path>
              </a:pathLst>
            </a:custGeom>
            <a:solidFill>
              <a:srgbClr val="4067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95" name="Freeform 20">
              <a:extLst>
                <a:ext uri="{FF2B5EF4-FFF2-40B4-BE49-F238E27FC236}">
                  <a16:creationId xmlns:a16="http://schemas.microsoft.com/office/drawing/2014/main" id="{5F1B39B5-9308-8FFE-B23B-FA5B3CD44EF6}"/>
                </a:ext>
              </a:extLst>
            </p:cNvPr>
            <p:cNvSpPr>
              <a:spLocks noChangeArrowheads="1"/>
            </p:cNvSpPr>
            <p:nvPr/>
          </p:nvSpPr>
          <p:spPr bwMode="auto">
            <a:xfrm>
              <a:off x="6075189" y="7088712"/>
              <a:ext cx="1702811" cy="1027200"/>
            </a:xfrm>
            <a:custGeom>
              <a:avLst/>
              <a:gdLst>
                <a:gd name="T0" fmla="*/ 892240 w 1366"/>
                <a:gd name="T1" fmla="*/ 381548 h 823"/>
                <a:gd name="T2" fmla="*/ 892240 w 1366"/>
                <a:gd name="T3" fmla="*/ 0 h 823"/>
                <a:gd name="T4" fmla="*/ 0 w 1366"/>
                <a:gd name="T5" fmla="*/ 0 h 823"/>
                <a:gd name="T6" fmla="*/ 0 w 1366"/>
                <a:gd name="T7" fmla="*/ 381548 h 823"/>
                <a:gd name="T8" fmla="*/ 606593 w 1366"/>
                <a:gd name="T9" fmla="*/ 381548 h 823"/>
                <a:gd name="T10" fmla="*/ 606593 w 1366"/>
                <a:gd name="T11" fmla="*/ 381548 h 823"/>
                <a:gd name="T12" fmla="*/ 768699 w 1366"/>
                <a:gd name="T13" fmla="*/ 537963 h 823"/>
                <a:gd name="T14" fmla="*/ 768699 w 1366"/>
                <a:gd name="T15" fmla="*/ 537963 h 823"/>
                <a:gd name="T16" fmla="*/ 736670 w 1366"/>
                <a:gd name="T17" fmla="*/ 381548 h 823"/>
                <a:gd name="T18" fmla="*/ 892240 w 1366"/>
                <a:gd name="T19" fmla="*/ 381548 h 8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66" h="823">
                  <a:moveTo>
                    <a:pt x="1365" y="583"/>
                  </a:moveTo>
                  <a:lnTo>
                    <a:pt x="1365" y="0"/>
                  </a:lnTo>
                  <a:lnTo>
                    <a:pt x="0" y="0"/>
                  </a:lnTo>
                  <a:lnTo>
                    <a:pt x="0" y="583"/>
                  </a:lnTo>
                  <a:lnTo>
                    <a:pt x="928" y="583"/>
                  </a:lnTo>
                  <a:cubicBezTo>
                    <a:pt x="937" y="653"/>
                    <a:pt x="980" y="822"/>
                    <a:pt x="1176" y="822"/>
                  </a:cubicBezTo>
                  <a:cubicBezTo>
                    <a:pt x="1176" y="822"/>
                    <a:pt x="1046" y="745"/>
                    <a:pt x="1127" y="583"/>
                  </a:cubicBezTo>
                  <a:lnTo>
                    <a:pt x="1365" y="583"/>
                  </a:lnTo>
                </a:path>
              </a:pathLst>
            </a:custGeom>
            <a:solidFill>
              <a:srgbClr val="AED4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96" name="Freeform 21">
              <a:extLst>
                <a:ext uri="{FF2B5EF4-FFF2-40B4-BE49-F238E27FC236}">
                  <a16:creationId xmlns:a16="http://schemas.microsoft.com/office/drawing/2014/main" id="{CAC6A07E-313D-5B83-B519-DAEDF0A4D85B}"/>
                </a:ext>
              </a:extLst>
            </p:cNvPr>
            <p:cNvSpPr>
              <a:spLocks noChangeArrowheads="1"/>
            </p:cNvSpPr>
            <p:nvPr/>
          </p:nvSpPr>
          <p:spPr bwMode="auto">
            <a:xfrm>
              <a:off x="6141103" y="7154625"/>
              <a:ext cx="1565485" cy="598744"/>
            </a:xfrm>
            <a:custGeom>
              <a:avLst/>
              <a:gdLst>
                <a:gd name="T0" fmla="*/ 820231 w 1256"/>
                <a:gd name="T1" fmla="*/ 313303 h 482"/>
                <a:gd name="T2" fmla="*/ 0 w 1256"/>
                <a:gd name="T3" fmla="*/ 313303 h 482"/>
                <a:gd name="T4" fmla="*/ 0 w 1256"/>
                <a:gd name="T5" fmla="*/ 0 h 482"/>
                <a:gd name="T6" fmla="*/ 820231 w 1256"/>
                <a:gd name="T7" fmla="*/ 0 h 482"/>
                <a:gd name="T8" fmla="*/ 820231 w 1256"/>
                <a:gd name="T9" fmla="*/ 313303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6" h="482">
                  <a:moveTo>
                    <a:pt x="1255" y="481"/>
                  </a:moveTo>
                  <a:lnTo>
                    <a:pt x="0" y="481"/>
                  </a:lnTo>
                  <a:lnTo>
                    <a:pt x="0" y="0"/>
                  </a:lnTo>
                  <a:lnTo>
                    <a:pt x="1255" y="0"/>
                  </a:lnTo>
                  <a:lnTo>
                    <a:pt x="1255" y="48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97" name="Freeform 30">
              <a:extLst>
                <a:ext uri="{FF2B5EF4-FFF2-40B4-BE49-F238E27FC236}">
                  <a16:creationId xmlns:a16="http://schemas.microsoft.com/office/drawing/2014/main" id="{8C169562-1E67-921C-19DA-D76C002DD6E5}"/>
                </a:ext>
              </a:extLst>
            </p:cNvPr>
            <p:cNvSpPr>
              <a:spLocks noChangeArrowheads="1"/>
            </p:cNvSpPr>
            <p:nvPr/>
          </p:nvSpPr>
          <p:spPr bwMode="auto">
            <a:xfrm>
              <a:off x="6207019" y="7258997"/>
              <a:ext cx="1410437" cy="372307"/>
            </a:xfrm>
            <a:custGeom>
              <a:avLst/>
              <a:gdLst>
                <a:gd name="connsiteX0" fmla="*/ 0 w 1410437"/>
                <a:gd name="connsiteY0" fmla="*/ 340568 h 372307"/>
                <a:gd name="connsiteX1" fmla="*/ 1410437 w 1410437"/>
                <a:gd name="connsiteY1" fmla="*/ 340568 h 372307"/>
                <a:gd name="connsiteX2" fmla="*/ 1410437 w 1410437"/>
                <a:gd name="connsiteY2" fmla="*/ 372307 h 372307"/>
                <a:gd name="connsiteX3" fmla="*/ 0 w 1410437"/>
                <a:gd name="connsiteY3" fmla="*/ 372307 h 372307"/>
                <a:gd name="connsiteX4" fmla="*/ 0 w 1410437"/>
                <a:gd name="connsiteY4" fmla="*/ 170282 h 372307"/>
                <a:gd name="connsiteX5" fmla="*/ 1410437 w 1410437"/>
                <a:gd name="connsiteY5" fmla="*/ 170282 h 372307"/>
                <a:gd name="connsiteX6" fmla="*/ 1410437 w 1410437"/>
                <a:gd name="connsiteY6" fmla="*/ 201973 h 372307"/>
                <a:gd name="connsiteX7" fmla="*/ 0 w 1410437"/>
                <a:gd name="connsiteY7" fmla="*/ 201973 h 372307"/>
                <a:gd name="connsiteX8" fmla="*/ 0 w 1410437"/>
                <a:gd name="connsiteY8" fmla="*/ 0 h 372307"/>
                <a:gd name="connsiteX9" fmla="*/ 1410437 w 1410437"/>
                <a:gd name="connsiteY9" fmla="*/ 0 h 372307"/>
                <a:gd name="connsiteX10" fmla="*/ 1410437 w 1410437"/>
                <a:gd name="connsiteY10" fmla="*/ 31691 h 372307"/>
                <a:gd name="connsiteX11" fmla="*/ 0 w 1410437"/>
                <a:gd name="connsiteY11" fmla="*/ 31691 h 372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0437" h="372307">
                  <a:moveTo>
                    <a:pt x="0" y="340568"/>
                  </a:moveTo>
                  <a:lnTo>
                    <a:pt x="1410437" y="340568"/>
                  </a:lnTo>
                  <a:lnTo>
                    <a:pt x="1410437" y="372307"/>
                  </a:lnTo>
                  <a:lnTo>
                    <a:pt x="0" y="372307"/>
                  </a:lnTo>
                  <a:close/>
                  <a:moveTo>
                    <a:pt x="0" y="170282"/>
                  </a:moveTo>
                  <a:lnTo>
                    <a:pt x="1410437" y="170282"/>
                  </a:lnTo>
                  <a:lnTo>
                    <a:pt x="1410437" y="201973"/>
                  </a:lnTo>
                  <a:lnTo>
                    <a:pt x="0" y="201973"/>
                  </a:lnTo>
                  <a:close/>
                  <a:moveTo>
                    <a:pt x="0" y="0"/>
                  </a:moveTo>
                  <a:lnTo>
                    <a:pt x="1410437" y="0"/>
                  </a:lnTo>
                  <a:lnTo>
                    <a:pt x="1410437" y="31691"/>
                  </a:lnTo>
                  <a:lnTo>
                    <a:pt x="0" y="31691"/>
                  </a:lnTo>
                  <a:close/>
                </a:path>
              </a:pathLst>
            </a:custGeom>
            <a:solidFill>
              <a:srgbClr val="74A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198" name="Freeform 25">
              <a:extLst>
                <a:ext uri="{FF2B5EF4-FFF2-40B4-BE49-F238E27FC236}">
                  <a16:creationId xmlns:a16="http://schemas.microsoft.com/office/drawing/2014/main" id="{DB2E86DD-6605-BF60-E7CC-022F1D30CF1F}"/>
                </a:ext>
              </a:extLst>
            </p:cNvPr>
            <p:cNvSpPr>
              <a:spLocks noChangeArrowheads="1"/>
            </p:cNvSpPr>
            <p:nvPr/>
          </p:nvSpPr>
          <p:spPr bwMode="auto">
            <a:xfrm>
              <a:off x="15226419" y="6083485"/>
              <a:ext cx="1516049" cy="911845"/>
            </a:xfrm>
            <a:custGeom>
              <a:avLst/>
              <a:gdLst>
                <a:gd name="T0" fmla="*/ 0 w 1216"/>
                <a:gd name="T1" fmla="*/ 339002 h 732"/>
                <a:gd name="T2" fmla="*/ 0 w 1216"/>
                <a:gd name="T3" fmla="*/ 0 h 732"/>
                <a:gd name="T4" fmla="*/ 794309 w 1216"/>
                <a:gd name="T5" fmla="*/ 0 h 732"/>
                <a:gd name="T6" fmla="*/ 794309 w 1216"/>
                <a:gd name="T7" fmla="*/ 339002 h 732"/>
                <a:gd name="T8" fmla="*/ 253656 w 1216"/>
                <a:gd name="T9" fmla="*/ 339002 h 732"/>
                <a:gd name="T10" fmla="*/ 253656 w 1216"/>
                <a:gd name="T11" fmla="*/ 339002 h 732"/>
                <a:gd name="T12" fmla="*/ 109177 w 1216"/>
                <a:gd name="T13" fmla="*/ 477477 h 732"/>
                <a:gd name="T14" fmla="*/ 109177 w 1216"/>
                <a:gd name="T15" fmla="*/ 477477 h 732"/>
                <a:gd name="T16" fmla="*/ 137942 w 1216"/>
                <a:gd name="T17" fmla="*/ 339002 h 732"/>
                <a:gd name="T18" fmla="*/ 0 w 1216"/>
                <a:gd name="T19" fmla="*/ 339002 h 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6" h="732">
                  <a:moveTo>
                    <a:pt x="0" y="519"/>
                  </a:moveTo>
                  <a:lnTo>
                    <a:pt x="0" y="0"/>
                  </a:lnTo>
                  <a:lnTo>
                    <a:pt x="1215" y="0"/>
                  </a:lnTo>
                  <a:lnTo>
                    <a:pt x="1215" y="519"/>
                  </a:lnTo>
                  <a:lnTo>
                    <a:pt x="388" y="519"/>
                  </a:lnTo>
                  <a:cubicBezTo>
                    <a:pt x="380" y="581"/>
                    <a:pt x="342" y="731"/>
                    <a:pt x="167" y="731"/>
                  </a:cubicBezTo>
                  <a:cubicBezTo>
                    <a:pt x="167" y="731"/>
                    <a:pt x="283" y="662"/>
                    <a:pt x="211" y="519"/>
                  </a:cubicBezTo>
                  <a:lnTo>
                    <a:pt x="0" y="519"/>
                  </a:lnTo>
                </a:path>
              </a:pathLst>
            </a:custGeom>
            <a:solidFill>
              <a:srgbClr val="AED4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199" name="Freeform 26">
              <a:extLst>
                <a:ext uri="{FF2B5EF4-FFF2-40B4-BE49-F238E27FC236}">
                  <a16:creationId xmlns:a16="http://schemas.microsoft.com/office/drawing/2014/main" id="{1B335DA1-B21D-5347-83A1-DC8D72389009}"/>
                </a:ext>
              </a:extLst>
            </p:cNvPr>
            <p:cNvSpPr>
              <a:spLocks noChangeArrowheads="1"/>
            </p:cNvSpPr>
            <p:nvPr/>
          </p:nvSpPr>
          <p:spPr bwMode="auto">
            <a:xfrm>
              <a:off x="15292335" y="6143906"/>
              <a:ext cx="1395206" cy="538319"/>
            </a:xfrm>
            <a:custGeom>
              <a:avLst/>
              <a:gdLst>
                <a:gd name="T0" fmla="*/ 0 w 1118"/>
                <a:gd name="T1" fmla="*/ 281614 h 430"/>
                <a:gd name="T2" fmla="*/ 730943 w 1118"/>
                <a:gd name="T3" fmla="*/ 281614 h 430"/>
                <a:gd name="T4" fmla="*/ 730943 w 1118"/>
                <a:gd name="T5" fmla="*/ 0 h 430"/>
                <a:gd name="T6" fmla="*/ 0 w 1118"/>
                <a:gd name="T7" fmla="*/ 0 h 430"/>
                <a:gd name="T8" fmla="*/ 0 w 1118"/>
                <a:gd name="T9" fmla="*/ 281614 h 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430">
                  <a:moveTo>
                    <a:pt x="0" y="429"/>
                  </a:moveTo>
                  <a:lnTo>
                    <a:pt x="1117" y="429"/>
                  </a:lnTo>
                  <a:lnTo>
                    <a:pt x="1117" y="0"/>
                  </a:lnTo>
                  <a:lnTo>
                    <a:pt x="0" y="0"/>
                  </a:lnTo>
                  <a:lnTo>
                    <a:pt x="0" y="42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00" name="Freeform 33">
              <a:extLst>
                <a:ext uri="{FF2B5EF4-FFF2-40B4-BE49-F238E27FC236}">
                  <a16:creationId xmlns:a16="http://schemas.microsoft.com/office/drawing/2014/main" id="{B38CDE8B-193D-59C3-1CB2-961CFA7C59B1}"/>
                </a:ext>
              </a:extLst>
            </p:cNvPr>
            <p:cNvSpPr>
              <a:spLocks noChangeArrowheads="1"/>
            </p:cNvSpPr>
            <p:nvPr/>
          </p:nvSpPr>
          <p:spPr bwMode="auto">
            <a:xfrm>
              <a:off x="15363741" y="6231795"/>
              <a:ext cx="1256637" cy="333883"/>
            </a:xfrm>
            <a:custGeom>
              <a:avLst/>
              <a:gdLst>
                <a:gd name="connsiteX0" fmla="*/ 0 w 1256637"/>
                <a:gd name="connsiteY0" fmla="*/ 307611 h 333883"/>
                <a:gd name="connsiteX1" fmla="*/ 1256637 w 1256637"/>
                <a:gd name="connsiteY1" fmla="*/ 307611 h 333883"/>
                <a:gd name="connsiteX2" fmla="*/ 1256637 w 1256637"/>
                <a:gd name="connsiteY2" fmla="*/ 333883 h 333883"/>
                <a:gd name="connsiteX3" fmla="*/ 0 w 1256637"/>
                <a:gd name="connsiteY3" fmla="*/ 333883 h 333883"/>
                <a:gd name="connsiteX4" fmla="*/ 0 w 1256637"/>
                <a:gd name="connsiteY4" fmla="*/ 153805 h 333883"/>
                <a:gd name="connsiteX5" fmla="*/ 1256637 w 1256637"/>
                <a:gd name="connsiteY5" fmla="*/ 153805 h 333883"/>
                <a:gd name="connsiteX6" fmla="*/ 1256637 w 1256637"/>
                <a:gd name="connsiteY6" fmla="*/ 180077 h 333883"/>
                <a:gd name="connsiteX7" fmla="*/ 0 w 1256637"/>
                <a:gd name="connsiteY7" fmla="*/ 180077 h 333883"/>
                <a:gd name="connsiteX8" fmla="*/ 0 w 1256637"/>
                <a:gd name="connsiteY8" fmla="*/ 0 h 333883"/>
                <a:gd name="connsiteX9" fmla="*/ 1256637 w 1256637"/>
                <a:gd name="connsiteY9" fmla="*/ 0 h 333883"/>
                <a:gd name="connsiteX10" fmla="*/ 1256637 w 1256637"/>
                <a:gd name="connsiteY10" fmla="*/ 26272 h 333883"/>
                <a:gd name="connsiteX11" fmla="*/ 0 w 1256637"/>
                <a:gd name="connsiteY11" fmla="*/ 26272 h 33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6637" h="333883">
                  <a:moveTo>
                    <a:pt x="0" y="307611"/>
                  </a:moveTo>
                  <a:lnTo>
                    <a:pt x="1256637" y="307611"/>
                  </a:lnTo>
                  <a:lnTo>
                    <a:pt x="1256637" y="333883"/>
                  </a:lnTo>
                  <a:lnTo>
                    <a:pt x="0" y="333883"/>
                  </a:lnTo>
                  <a:close/>
                  <a:moveTo>
                    <a:pt x="0" y="153805"/>
                  </a:moveTo>
                  <a:lnTo>
                    <a:pt x="1256637" y="153805"/>
                  </a:lnTo>
                  <a:lnTo>
                    <a:pt x="1256637" y="180077"/>
                  </a:lnTo>
                  <a:lnTo>
                    <a:pt x="0" y="180077"/>
                  </a:lnTo>
                  <a:close/>
                  <a:moveTo>
                    <a:pt x="0" y="0"/>
                  </a:moveTo>
                  <a:lnTo>
                    <a:pt x="1256637" y="0"/>
                  </a:lnTo>
                  <a:lnTo>
                    <a:pt x="1256637" y="26272"/>
                  </a:lnTo>
                  <a:lnTo>
                    <a:pt x="0" y="26272"/>
                  </a:lnTo>
                  <a:close/>
                </a:path>
              </a:pathLst>
            </a:custGeom>
            <a:solidFill>
              <a:srgbClr val="74A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201" name="Freeform 30">
              <a:extLst>
                <a:ext uri="{FF2B5EF4-FFF2-40B4-BE49-F238E27FC236}">
                  <a16:creationId xmlns:a16="http://schemas.microsoft.com/office/drawing/2014/main" id="{E9764154-44EB-B31B-1D1D-D4AFE9E9FDE7}"/>
                </a:ext>
              </a:extLst>
            </p:cNvPr>
            <p:cNvSpPr>
              <a:spLocks noChangeArrowheads="1"/>
            </p:cNvSpPr>
            <p:nvPr/>
          </p:nvSpPr>
          <p:spPr bwMode="auto">
            <a:xfrm>
              <a:off x="17269790" y="9730866"/>
              <a:ext cx="285633" cy="1488614"/>
            </a:xfrm>
            <a:custGeom>
              <a:avLst/>
              <a:gdLst>
                <a:gd name="T0" fmla="*/ 40072 w 228"/>
                <a:gd name="T1" fmla="*/ 103377 h 1193"/>
                <a:gd name="T2" fmla="*/ 74231 w 228"/>
                <a:gd name="T3" fmla="*/ 0 h 1193"/>
                <a:gd name="T4" fmla="*/ 109047 w 228"/>
                <a:gd name="T5" fmla="*/ 103377 h 1193"/>
                <a:gd name="T6" fmla="*/ 109047 w 228"/>
                <a:gd name="T7" fmla="*/ 103377 h 1193"/>
                <a:gd name="T8" fmla="*/ 139922 w 228"/>
                <a:gd name="T9" fmla="*/ 380139 h 1193"/>
                <a:gd name="T10" fmla="*/ 100508 w 228"/>
                <a:gd name="T11" fmla="*/ 779907 h 1193"/>
                <a:gd name="T12" fmla="*/ 47955 w 228"/>
                <a:gd name="T13" fmla="*/ 779907 h 1193"/>
                <a:gd name="T14" fmla="*/ 9197 w 228"/>
                <a:gd name="T15" fmla="*/ 380139 h 1193"/>
                <a:gd name="T16" fmla="*/ 9197 w 228"/>
                <a:gd name="T17" fmla="*/ 380139 h 1193"/>
                <a:gd name="T18" fmla="*/ 40072 w 228"/>
                <a:gd name="T19" fmla="*/ 103377 h 1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8" h="1193">
                  <a:moveTo>
                    <a:pt x="61" y="158"/>
                  </a:moveTo>
                  <a:lnTo>
                    <a:pt x="113" y="0"/>
                  </a:lnTo>
                  <a:lnTo>
                    <a:pt x="166" y="158"/>
                  </a:lnTo>
                  <a:cubicBezTo>
                    <a:pt x="210" y="294"/>
                    <a:pt x="227" y="438"/>
                    <a:pt x="213" y="581"/>
                  </a:cubicBezTo>
                  <a:lnTo>
                    <a:pt x="153" y="1192"/>
                  </a:lnTo>
                  <a:lnTo>
                    <a:pt x="73" y="1192"/>
                  </a:lnTo>
                  <a:lnTo>
                    <a:pt x="14" y="581"/>
                  </a:lnTo>
                  <a:cubicBezTo>
                    <a:pt x="0" y="438"/>
                    <a:pt x="16" y="294"/>
                    <a:pt x="61" y="158"/>
                  </a:cubicBezTo>
                </a:path>
              </a:pathLst>
            </a:custGeom>
            <a:solidFill>
              <a:srgbClr val="9DD6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02" name="Freeform 31">
              <a:extLst>
                <a:ext uri="{FF2B5EF4-FFF2-40B4-BE49-F238E27FC236}">
                  <a16:creationId xmlns:a16="http://schemas.microsoft.com/office/drawing/2014/main" id="{D200EEB0-7381-50F7-4B01-8454A7F30E88}"/>
                </a:ext>
              </a:extLst>
            </p:cNvPr>
            <p:cNvSpPr>
              <a:spLocks noChangeArrowheads="1"/>
            </p:cNvSpPr>
            <p:nvPr/>
          </p:nvSpPr>
          <p:spPr bwMode="auto">
            <a:xfrm>
              <a:off x="17407113" y="9835233"/>
              <a:ext cx="10987" cy="1323826"/>
            </a:xfrm>
            <a:custGeom>
              <a:avLst/>
              <a:gdLst>
                <a:gd name="T0" fmla="*/ 2560 w 9"/>
                <a:gd name="T1" fmla="*/ 693500 h 1062"/>
                <a:gd name="T2" fmla="*/ 2560 w 9"/>
                <a:gd name="T3" fmla="*/ 693500 h 1062"/>
                <a:gd name="T4" fmla="*/ 0 w 9"/>
                <a:gd name="T5" fmla="*/ 690232 h 1062"/>
                <a:gd name="T6" fmla="*/ 0 w 9"/>
                <a:gd name="T7" fmla="*/ 2615 h 1062"/>
                <a:gd name="T8" fmla="*/ 0 w 9"/>
                <a:gd name="T9" fmla="*/ 2615 h 1062"/>
                <a:gd name="T10" fmla="*/ 2560 w 9"/>
                <a:gd name="T11" fmla="*/ 0 h 1062"/>
                <a:gd name="T12" fmla="*/ 2560 w 9"/>
                <a:gd name="T13" fmla="*/ 0 h 1062"/>
                <a:gd name="T14" fmla="*/ 5121 w 9"/>
                <a:gd name="T15" fmla="*/ 2615 h 1062"/>
                <a:gd name="T16" fmla="*/ 5121 w 9"/>
                <a:gd name="T17" fmla="*/ 690232 h 1062"/>
                <a:gd name="T18" fmla="*/ 5121 w 9"/>
                <a:gd name="T19" fmla="*/ 690232 h 1062"/>
                <a:gd name="T20" fmla="*/ 2560 w 9"/>
                <a:gd name="T21" fmla="*/ 693500 h 10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1062">
                  <a:moveTo>
                    <a:pt x="4" y="1061"/>
                  </a:moveTo>
                  <a:lnTo>
                    <a:pt x="4" y="1061"/>
                  </a:lnTo>
                  <a:cubicBezTo>
                    <a:pt x="2" y="1061"/>
                    <a:pt x="0" y="1059"/>
                    <a:pt x="0" y="1056"/>
                  </a:cubicBezTo>
                  <a:lnTo>
                    <a:pt x="0" y="4"/>
                  </a:lnTo>
                  <a:cubicBezTo>
                    <a:pt x="0" y="2"/>
                    <a:pt x="2" y="0"/>
                    <a:pt x="4" y="0"/>
                  </a:cubicBezTo>
                  <a:cubicBezTo>
                    <a:pt x="7" y="0"/>
                    <a:pt x="8" y="2"/>
                    <a:pt x="8" y="4"/>
                  </a:cubicBezTo>
                  <a:lnTo>
                    <a:pt x="8" y="1056"/>
                  </a:lnTo>
                  <a:cubicBezTo>
                    <a:pt x="8" y="1059"/>
                    <a:pt x="7" y="1061"/>
                    <a:pt x="4" y="1061"/>
                  </a:cubicBezTo>
                </a:path>
              </a:pathLst>
            </a:custGeom>
            <a:solidFill>
              <a:srgbClr val="6EB8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03" name="Freeform 32">
              <a:extLst>
                <a:ext uri="{FF2B5EF4-FFF2-40B4-BE49-F238E27FC236}">
                  <a16:creationId xmlns:a16="http://schemas.microsoft.com/office/drawing/2014/main" id="{9F47AF96-8EF2-A4F7-1A3D-367FAC4D5860}"/>
                </a:ext>
              </a:extLst>
            </p:cNvPr>
            <p:cNvSpPr>
              <a:spLocks noChangeArrowheads="1"/>
            </p:cNvSpPr>
            <p:nvPr/>
          </p:nvSpPr>
          <p:spPr bwMode="auto">
            <a:xfrm>
              <a:off x="17445567" y="10263689"/>
              <a:ext cx="313095" cy="950298"/>
            </a:xfrm>
            <a:custGeom>
              <a:avLst/>
              <a:gdLst>
                <a:gd name="T0" fmla="*/ 163519 w 250"/>
                <a:gd name="T1" fmla="*/ 0 h 763"/>
                <a:gd name="T2" fmla="*/ 48596 w 250"/>
                <a:gd name="T3" fmla="*/ 0 h 763"/>
                <a:gd name="T4" fmla="*/ 0 w 250"/>
                <a:gd name="T5" fmla="*/ 497640 h 763"/>
                <a:gd name="T6" fmla="*/ 43999 w 250"/>
                <a:gd name="T7" fmla="*/ 497640 h 763"/>
                <a:gd name="T8" fmla="*/ 163519 w 250"/>
                <a:gd name="T9" fmla="*/ 0 h 7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763">
                  <a:moveTo>
                    <a:pt x="249" y="0"/>
                  </a:moveTo>
                  <a:lnTo>
                    <a:pt x="74" y="0"/>
                  </a:lnTo>
                  <a:lnTo>
                    <a:pt x="0" y="762"/>
                  </a:lnTo>
                  <a:lnTo>
                    <a:pt x="67" y="762"/>
                  </a:lnTo>
                  <a:lnTo>
                    <a:pt x="249" y="0"/>
                  </a:lnTo>
                </a:path>
              </a:pathLst>
            </a:custGeom>
            <a:solidFill>
              <a:srgbClr val="6EB8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04" name="Freeform 33">
              <a:extLst>
                <a:ext uri="{FF2B5EF4-FFF2-40B4-BE49-F238E27FC236}">
                  <a16:creationId xmlns:a16="http://schemas.microsoft.com/office/drawing/2014/main" id="{E2540344-7955-C61F-EB27-8AE6356DE0FC}"/>
                </a:ext>
              </a:extLst>
            </p:cNvPr>
            <p:cNvSpPr>
              <a:spLocks noChangeArrowheads="1"/>
            </p:cNvSpPr>
            <p:nvPr/>
          </p:nvSpPr>
          <p:spPr bwMode="auto">
            <a:xfrm>
              <a:off x="17484013" y="10340593"/>
              <a:ext cx="175775" cy="878887"/>
            </a:xfrm>
            <a:custGeom>
              <a:avLst/>
              <a:gdLst>
                <a:gd name="T0" fmla="*/ 3315 w 139"/>
                <a:gd name="T1" fmla="*/ 460196 h 707"/>
                <a:gd name="T2" fmla="*/ 3315 w 139"/>
                <a:gd name="T3" fmla="*/ 460196 h 707"/>
                <a:gd name="T4" fmla="*/ 5968 w 139"/>
                <a:gd name="T5" fmla="*/ 458241 h 707"/>
                <a:gd name="T6" fmla="*/ 90844 w 139"/>
                <a:gd name="T7" fmla="*/ 3259 h 707"/>
                <a:gd name="T8" fmla="*/ 90844 w 139"/>
                <a:gd name="T9" fmla="*/ 3259 h 707"/>
                <a:gd name="T10" fmla="*/ 89518 w 139"/>
                <a:gd name="T11" fmla="*/ 0 h 707"/>
                <a:gd name="T12" fmla="*/ 89518 w 139"/>
                <a:gd name="T13" fmla="*/ 0 h 707"/>
                <a:gd name="T14" fmla="*/ 86202 w 139"/>
                <a:gd name="T15" fmla="*/ 2607 h 707"/>
                <a:gd name="T16" fmla="*/ 663 w 139"/>
                <a:gd name="T17" fmla="*/ 456937 h 707"/>
                <a:gd name="T18" fmla="*/ 663 w 139"/>
                <a:gd name="T19" fmla="*/ 456937 h 707"/>
                <a:gd name="T20" fmla="*/ 2652 w 139"/>
                <a:gd name="T21" fmla="*/ 460196 h 707"/>
                <a:gd name="T22" fmla="*/ 2652 w 139"/>
                <a:gd name="T23" fmla="*/ 460196 h 707"/>
                <a:gd name="T24" fmla="*/ 3315 w 139"/>
                <a:gd name="T25" fmla="*/ 460196 h 7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9" h="707">
                  <a:moveTo>
                    <a:pt x="5" y="706"/>
                  </a:moveTo>
                  <a:lnTo>
                    <a:pt x="5" y="706"/>
                  </a:lnTo>
                  <a:cubicBezTo>
                    <a:pt x="7" y="706"/>
                    <a:pt x="9" y="705"/>
                    <a:pt x="9" y="703"/>
                  </a:cubicBezTo>
                  <a:lnTo>
                    <a:pt x="137" y="5"/>
                  </a:lnTo>
                  <a:cubicBezTo>
                    <a:pt x="138" y="3"/>
                    <a:pt x="136" y="1"/>
                    <a:pt x="135" y="0"/>
                  </a:cubicBezTo>
                  <a:cubicBezTo>
                    <a:pt x="132" y="0"/>
                    <a:pt x="130" y="1"/>
                    <a:pt x="130" y="4"/>
                  </a:cubicBezTo>
                  <a:lnTo>
                    <a:pt x="1" y="701"/>
                  </a:lnTo>
                  <a:cubicBezTo>
                    <a:pt x="0" y="703"/>
                    <a:pt x="2" y="706"/>
                    <a:pt x="4" y="706"/>
                  </a:cubicBezTo>
                  <a:lnTo>
                    <a:pt x="5" y="706"/>
                  </a:lnTo>
                </a:path>
              </a:pathLst>
            </a:custGeom>
            <a:solidFill>
              <a:srgbClr val="9DD6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05" name="Freeform 34">
              <a:extLst>
                <a:ext uri="{FF2B5EF4-FFF2-40B4-BE49-F238E27FC236}">
                  <a16:creationId xmlns:a16="http://schemas.microsoft.com/office/drawing/2014/main" id="{EDFF1104-12DA-97D4-6C3D-951A0E62C595}"/>
                </a:ext>
              </a:extLst>
            </p:cNvPr>
            <p:cNvSpPr>
              <a:spLocks noChangeArrowheads="1"/>
            </p:cNvSpPr>
            <p:nvPr/>
          </p:nvSpPr>
          <p:spPr bwMode="auto">
            <a:xfrm>
              <a:off x="17544439" y="10263691"/>
              <a:ext cx="274647" cy="719592"/>
            </a:xfrm>
            <a:custGeom>
              <a:avLst/>
              <a:gdLst>
                <a:gd name="T0" fmla="*/ 119904 w 221"/>
                <a:gd name="T1" fmla="*/ 376666 h 576"/>
                <a:gd name="T2" fmla="*/ 134892 w 221"/>
                <a:gd name="T3" fmla="*/ 233205 h 576"/>
                <a:gd name="T4" fmla="*/ 134892 w 221"/>
                <a:gd name="T5" fmla="*/ 233205 h 576"/>
                <a:gd name="T6" fmla="*/ 110129 w 221"/>
                <a:gd name="T7" fmla="*/ 0 h 576"/>
                <a:gd name="T8" fmla="*/ 0 w 221"/>
                <a:gd name="T9" fmla="*/ 0 h 576"/>
                <a:gd name="T10" fmla="*/ 18246 w 221"/>
                <a:gd name="T11" fmla="*/ 30133 h 576"/>
                <a:gd name="T12" fmla="*/ 18246 w 221"/>
                <a:gd name="T13" fmla="*/ 30133 h 576"/>
                <a:gd name="T14" fmla="*/ 90580 w 221"/>
                <a:gd name="T15" fmla="*/ 218794 h 576"/>
                <a:gd name="T16" fmla="*/ 119904 w 221"/>
                <a:gd name="T17" fmla="*/ 376666 h 5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576">
                  <a:moveTo>
                    <a:pt x="184" y="575"/>
                  </a:moveTo>
                  <a:lnTo>
                    <a:pt x="207" y="356"/>
                  </a:lnTo>
                  <a:cubicBezTo>
                    <a:pt x="220" y="236"/>
                    <a:pt x="207" y="115"/>
                    <a:pt x="169" y="0"/>
                  </a:cubicBezTo>
                  <a:lnTo>
                    <a:pt x="0" y="0"/>
                  </a:lnTo>
                  <a:lnTo>
                    <a:pt x="28" y="46"/>
                  </a:lnTo>
                  <a:cubicBezTo>
                    <a:pt x="83" y="134"/>
                    <a:pt x="120" y="232"/>
                    <a:pt x="139" y="334"/>
                  </a:cubicBezTo>
                  <a:lnTo>
                    <a:pt x="184" y="575"/>
                  </a:lnTo>
                </a:path>
              </a:pathLst>
            </a:custGeom>
            <a:solidFill>
              <a:srgbClr val="9DD6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06" name="Freeform 35">
              <a:extLst>
                <a:ext uri="{FF2B5EF4-FFF2-40B4-BE49-F238E27FC236}">
                  <a16:creationId xmlns:a16="http://schemas.microsoft.com/office/drawing/2014/main" id="{EEE4CC40-73D6-F5EF-6F33-5C16911EA5DA}"/>
                </a:ext>
              </a:extLst>
            </p:cNvPr>
            <p:cNvSpPr>
              <a:spLocks noChangeArrowheads="1"/>
            </p:cNvSpPr>
            <p:nvPr/>
          </p:nvSpPr>
          <p:spPr bwMode="auto">
            <a:xfrm>
              <a:off x="17643311" y="10263691"/>
              <a:ext cx="137322" cy="516346"/>
            </a:xfrm>
            <a:custGeom>
              <a:avLst/>
              <a:gdLst>
                <a:gd name="T0" fmla="*/ 68734 w 110"/>
                <a:gd name="T1" fmla="*/ 270094 h 414"/>
                <a:gd name="T2" fmla="*/ 68734 w 110"/>
                <a:gd name="T3" fmla="*/ 270094 h 414"/>
                <a:gd name="T4" fmla="*/ 71352 w 110"/>
                <a:gd name="T5" fmla="*/ 267478 h 414"/>
                <a:gd name="T6" fmla="*/ 71352 w 110"/>
                <a:gd name="T7" fmla="*/ 267478 h 414"/>
                <a:gd name="T8" fmla="*/ 4582 w 110"/>
                <a:gd name="T9" fmla="*/ 654 h 414"/>
                <a:gd name="T10" fmla="*/ 4582 w 110"/>
                <a:gd name="T11" fmla="*/ 654 h 414"/>
                <a:gd name="T12" fmla="*/ 655 w 110"/>
                <a:gd name="T13" fmla="*/ 654 h 414"/>
                <a:gd name="T14" fmla="*/ 655 w 110"/>
                <a:gd name="T15" fmla="*/ 654 h 414"/>
                <a:gd name="T16" fmla="*/ 1309 w 110"/>
                <a:gd name="T17" fmla="*/ 4578 h 414"/>
                <a:gd name="T18" fmla="*/ 1309 w 110"/>
                <a:gd name="T19" fmla="*/ 4578 h 414"/>
                <a:gd name="T20" fmla="*/ 33385 w 110"/>
                <a:gd name="T21" fmla="*/ 60166 h 414"/>
                <a:gd name="T22" fmla="*/ 33385 w 110"/>
                <a:gd name="T23" fmla="*/ 60166 h 414"/>
                <a:gd name="T24" fmla="*/ 66116 w 110"/>
                <a:gd name="T25" fmla="*/ 267478 h 414"/>
                <a:gd name="T26" fmla="*/ 66116 w 110"/>
                <a:gd name="T27" fmla="*/ 267478 h 414"/>
                <a:gd name="T28" fmla="*/ 68734 w 110"/>
                <a:gd name="T29" fmla="*/ 270094 h 4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0" h="414">
                  <a:moveTo>
                    <a:pt x="105" y="413"/>
                  </a:moveTo>
                  <a:lnTo>
                    <a:pt x="105" y="413"/>
                  </a:lnTo>
                  <a:cubicBezTo>
                    <a:pt x="107" y="413"/>
                    <a:pt x="109" y="411"/>
                    <a:pt x="109" y="409"/>
                  </a:cubicBezTo>
                  <a:cubicBezTo>
                    <a:pt x="109" y="98"/>
                    <a:pt x="12" y="5"/>
                    <a:pt x="7" y="1"/>
                  </a:cubicBezTo>
                  <a:cubicBezTo>
                    <a:pt x="6" y="0"/>
                    <a:pt x="3" y="0"/>
                    <a:pt x="1" y="1"/>
                  </a:cubicBezTo>
                  <a:cubicBezTo>
                    <a:pt x="0" y="3"/>
                    <a:pt x="0" y="5"/>
                    <a:pt x="2" y="7"/>
                  </a:cubicBezTo>
                  <a:cubicBezTo>
                    <a:pt x="2" y="7"/>
                    <a:pt x="27" y="31"/>
                    <a:pt x="51" y="92"/>
                  </a:cubicBezTo>
                  <a:cubicBezTo>
                    <a:pt x="74" y="148"/>
                    <a:pt x="101" y="249"/>
                    <a:pt x="101" y="409"/>
                  </a:cubicBezTo>
                  <a:cubicBezTo>
                    <a:pt x="101" y="411"/>
                    <a:pt x="103" y="413"/>
                    <a:pt x="105" y="413"/>
                  </a:cubicBezTo>
                </a:path>
              </a:pathLst>
            </a:custGeom>
            <a:solidFill>
              <a:srgbClr val="6EB8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07" name="Freeform 36">
              <a:extLst>
                <a:ext uri="{FF2B5EF4-FFF2-40B4-BE49-F238E27FC236}">
                  <a16:creationId xmlns:a16="http://schemas.microsoft.com/office/drawing/2014/main" id="{727DAAE6-F999-DDF6-4407-F03B6A947D4C}"/>
                </a:ext>
              </a:extLst>
            </p:cNvPr>
            <p:cNvSpPr>
              <a:spLocks noChangeArrowheads="1"/>
            </p:cNvSpPr>
            <p:nvPr/>
          </p:nvSpPr>
          <p:spPr bwMode="auto">
            <a:xfrm>
              <a:off x="17066550" y="10263689"/>
              <a:ext cx="313099" cy="950298"/>
            </a:xfrm>
            <a:custGeom>
              <a:avLst/>
              <a:gdLst>
                <a:gd name="T0" fmla="*/ 0 w 250"/>
                <a:gd name="T1" fmla="*/ 0 h 763"/>
                <a:gd name="T2" fmla="*/ 114925 w 250"/>
                <a:gd name="T3" fmla="*/ 0 h 763"/>
                <a:gd name="T4" fmla="*/ 163521 w 250"/>
                <a:gd name="T5" fmla="*/ 497640 h 763"/>
                <a:gd name="T6" fmla="*/ 119522 w 250"/>
                <a:gd name="T7" fmla="*/ 497640 h 763"/>
                <a:gd name="T8" fmla="*/ 0 w 250"/>
                <a:gd name="T9" fmla="*/ 0 h 7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763">
                  <a:moveTo>
                    <a:pt x="0" y="0"/>
                  </a:moveTo>
                  <a:lnTo>
                    <a:pt x="175" y="0"/>
                  </a:lnTo>
                  <a:lnTo>
                    <a:pt x="249" y="762"/>
                  </a:lnTo>
                  <a:lnTo>
                    <a:pt x="182" y="762"/>
                  </a:lnTo>
                  <a:lnTo>
                    <a:pt x="0" y="0"/>
                  </a:lnTo>
                </a:path>
              </a:pathLst>
            </a:custGeom>
            <a:solidFill>
              <a:srgbClr val="6EB8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08" name="Freeform 37">
              <a:extLst>
                <a:ext uri="{FF2B5EF4-FFF2-40B4-BE49-F238E27FC236}">
                  <a16:creationId xmlns:a16="http://schemas.microsoft.com/office/drawing/2014/main" id="{1B0FDEC3-98F2-7F7E-E03C-245600B3E908}"/>
                </a:ext>
              </a:extLst>
            </p:cNvPr>
            <p:cNvSpPr>
              <a:spLocks noChangeArrowheads="1"/>
            </p:cNvSpPr>
            <p:nvPr/>
          </p:nvSpPr>
          <p:spPr bwMode="auto">
            <a:xfrm>
              <a:off x="17170918" y="10340593"/>
              <a:ext cx="170278" cy="878887"/>
            </a:xfrm>
            <a:custGeom>
              <a:avLst/>
              <a:gdLst>
                <a:gd name="T0" fmla="*/ 86053 w 138"/>
                <a:gd name="T1" fmla="*/ 460196 h 707"/>
                <a:gd name="T2" fmla="*/ 86053 w 138"/>
                <a:gd name="T3" fmla="*/ 460196 h 707"/>
                <a:gd name="T4" fmla="*/ 83465 w 138"/>
                <a:gd name="T5" fmla="*/ 458241 h 707"/>
                <a:gd name="T6" fmla="*/ 0 w 138"/>
                <a:gd name="T7" fmla="*/ 3259 h 707"/>
                <a:gd name="T8" fmla="*/ 0 w 138"/>
                <a:gd name="T9" fmla="*/ 3259 h 707"/>
                <a:gd name="T10" fmla="*/ 2588 w 138"/>
                <a:gd name="T11" fmla="*/ 0 h 707"/>
                <a:gd name="T12" fmla="*/ 2588 w 138"/>
                <a:gd name="T13" fmla="*/ 0 h 707"/>
                <a:gd name="T14" fmla="*/ 5176 w 138"/>
                <a:gd name="T15" fmla="*/ 2607 h 707"/>
                <a:gd name="T16" fmla="*/ 88641 w 138"/>
                <a:gd name="T17" fmla="*/ 456937 h 707"/>
                <a:gd name="T18" fmla="*/ 88641 w 138"/>
                <a:gd name="T19" fmla="*/ 456937 h 707"/>
                <a:gd name="T20" fmla="*/ 86700 w 138"/>
                <a:gd name="T21" fmla="*/ 460196 h 707"/>
                <a:gd name="T22" fmla="*/ 86700 w 138"/>
                <a:gd name="T23" fmla="*/ 460196 h 707"/>
                <a:gd name="T24" fmla="*/ 86053 w 138"/>
                <a:gd name="T25" fmla="*/ 460196 h 7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8" h="707">
                  <a:moveTo>
                    <a:pt x="133" y="706"/>
                  </a:moveTo>
                  <a:lnTo>
                    <a:pt x="133" y="706"/>
                  </a:lnTo>
                  <a:cubicBezTo>
                    <a:pt x="131" y="706"/>
                    <a:pt x="129" y="705"/>
                    <a:pt x="129" y="703"/>
                  </a:cubicBezTo>
                  <a:lnTo>
                    <a:pt x="0" y="5"/>
                  </a:lnTo>
                  <a:cubicBezTo>
                    <a:pt x="0" y="3"/>
                    <a:pt x="2" y="1"/>
                    <a:pt x="4" y="0"/>
                  </a:cubicBezTo>
                  <a:cubicBezTo>
                    <a:pt x="6" y="0"/>
                    <a:pt x="8" y="1"/>
                    <a:pt x="8" y="4"/>
                  </a:cubicBezTo>
                  <a:lnTo>
                    <a:pt x="137" y="701"/>
                  </a:lnTo>
                  <a:cubicBezTo>
                    <a:pt x="137" y="703"/>
                    <a:pt x="136" y="706"/>
                    <a:pt x="134" y="706"/>
                  </a:cubicBezTo>
                  <a:lnTo>
                    <a:pt x="133" y="706"/>
                  </a:lnTo>
                </a:path>
              </a:pathLst>
            </a:custGeom>
            <a:solidFill>
              <a:srgbClr val="9DD6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09" name="Freeform 38">
              <a:extLst>
                <a:ext uri="{FF2B5EF4-FFF2-40B4-BE49-F238E27FC236}">
                  <a16:creationId xmlns:a16="http://schemas.microsoft.com/office/drawing/2014/main" id="{16D99D1F-D5FC-4A05-061A-ECABA819AC6E}"/>
                </a:ext>
              </a:extLst>
            </p:cNvPr>
            <p:cNvSpPr>
              <a:spLocks noChangeArrowheads="1"/>
            </p:cNvSpPr>
            <p:nvPr/>
          </p:nvSpPr>
          <p:spPr bwMode="auto">
            <a:xfrm>
              <a:off x="17000636" y="10263691"/>
              <a:ext cx="274647" cy="719592"/>
            </a:xfrm>
            <a:custGeom>
              <a:avLst/>
              <a:gdLst>
                <a:gd name="T0" fmla="*/ 23566 w 220"/>
                <a:gd name="T1" fmla="*/ 376666 h 576"/>
                <a:gd name="T2" fmla="*/ 8510 w 220"/>
                <a:gd name="T3" fmla="*/ 233205 h 576"/>
                <a:gd name="T4" fmla="*/ 8510 w 220"/>
                <a:gd name="T5" fmla="*/ 233205 h 576"/>
                <a:gd name="T6" fmla="*/ 33385 w 220"/>
                <a:gd name="T7" fmla="*/ 0 h 576"/>
                <a:gd name="T8" fmla="*/ 143360 w 220"/>
                <a:gd name="T9" fmla="*/ 0 h 576"/>
                <a:gd name="T10" fmla="*/ 125031 w 220"/>
                <a:gd name="T11" fmla="*/ 30133 h 576"/>
                <a:gd name="T12" fmla="*/ 125031 w 220"/>
                <a:gd name="T13" fmla="*/ 30133 h 576"/>
                <a:gd name="T14" fmla="*/ 52369 w 220"/>
                <a:gd name="T15" fmla="*/ 218794 h 576"/>
                <a:gd name="T16" fmla="*/ 23566 w 220"/>
                <a:gd name="T17" fmla="*/ 376666 h 5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 h="576">
                  <a:moveTo>
                    <a:pt x="36" y="575"/>
                  </a:moveTo>
                  <a:lnTo>
                    <a:pt x="13" y="356"/>
                  </a:lnTo>
                  <a:cubicBezTo>
                    <a:pt x="0" y="236"/>
                    <a:pt x="13" y="115"/>
                    <a:pt x="51" y="0"/>
                  </a:cubicBezTo>
                  <a:lnTo>
                    <a:pt x="219" y="0"/>
                  </a:lnTo>
                  <a:lnTo>
                    <a:pt x="191" y="46"/>
                  </a:lnTo>
                  <a:cubicBezTo>
                    <a:pt x="137" y="134"/>
                    <a:pt x="100" y="232"/>
                    <a:pt x="80" y="334"/>
                  </a:cubicBezTo>
                  <a:lnTo>
                    <a:pt x="36" y="575"/>
                  </a:lnTo>
                </a:path>
              </a:pathLst>
            </a:custGeom>
            <a:solidFill>
              <a:srgbClr val="9DD6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10" name="Freeform 39">
              <a:extLst>
                <a:ext uri="{FF2B5EF4-FFF2-40B4-BE49-F238E27FC236}">
                  <a16:creationId xmlns:a16="http://schemas.microsoft.com/office/drawing/2014/main" id="{6F87B55F-1C48-ED42-CA8D-3F6D7EB93391}"/>
                </a:ext>
              </a:extLst>
            </p:cNvPr>
            <p:cNvSpPr>
              <a:spLocks noChangeArrowheads="1"/>
            </p:cNvSpPr>
            <p:nvPr/>
          </p:nvSpPr>
          <p:spPr bwMode="auto">
            <a:xfrm>
              <a:off x="17044579" y="10263691"/>
              <a:ext cx="137324" cy="516346"/>
            </a:xfrm>
            <a:custGeom>
              <a:avLst/>
              <a:gdLst>
                <a:gd name="T0" fmla="*/ 2618 w 110"/>
                <a:gd name="T1" fmla="*/ 270094 h 414"/>
                <a:gd name="T2" fmla="*/ 2618 w 110"/>
                <a:gd name="T3" fmla="*/ 270094 h 414"/>
                <a:gd name="T4" fmla="*/ 0 w 110"/>
                <a:gd name="T5" fmla="*/ 267478 h 414"/>
                <a:gd name="T6" fmla="*/ 0 w 110"/>
                <a:gd name="T7" fmla="*/ 267478 h 414"/>
                <a:gd name="T8" fmla="*/ 66771 w 110"/>
                <a:gd name="T9" fmla="*/ 654 h 414"/>
                <a:gd name="T10" fmla="*/ 66771 w 110"/>
                <a:gd name="T11" fmla="*/ 654 h 414"/>
                <a:gd name="T12" fmla="*/ 70699 w 110"/>
                <a:gd name="T13" fmla="*/ 654 h 414"/>
                <a:gd name="T14" fmla="*/ 70699 w 110"/>
                <a:gd name="T15" fmla="*/ 654 h 414"/>
                <a:gd name="T16" fmla="*/ 70044 w 110"/>
                <a:gd name="T17" fmla="*/ 4578 h 414"/>
                <a:gd name="T18" fmla="*/ 70044 w 110"/>
                <a:gd name="T19" fmla="*/ 4578 h 414"/>
                <a:gd name="T20" fmla="*/ 37968 w 110"/>
                <a:gd name="T21" fmla="*/ 60166 h 414"/>
                <a:gd name="T22" fmla="*/ 37968 w 110"/>
                <a:gd name="T23" fmla="*/ 60166 h 414"/>
                <a:gd name="T24" fmla="*/ 5892 w 110"/>
                <a:gd name="T25" fmla="*/ 267478 h 414"/>
                <a:gd name="T26" fmla="*/ 5892 w 110"/>
                <a:gd name="T27" fmla="*/ 267478 h 414"/>
                <a:gd name="T28" fmla="*/ 2618 w 110"/>
                <a:gd name="T29" fmla="*/ 270094 h 4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0" h="414">
                  <a:moveTo>
                    <a:pt x="4" y="413"/>
                  </a:moveTo>
                  <a:lnTo>
                    <a:pt x="4" y="413"/>
                  </a:lnTo>
                  <a:cubicBezTo>
                    <a:pt x="2" y="413"/>
                    <a:pt x="0" y="411"/>
                    <a:pt x="0" y="409"/>
                  </a:cubicBezTo>
                  <a:cubicBezTo>
                    <a:pt x="0" y="98"/>
                    <a:pt x="97" y="5"/>
                    <a:pt x="102" y="1"/>
                  </a:cubicBezTo>
                  <a:cubicBezTo>
                    <a:pt x="103" y="0"/>
                    <a:pt x="106" y="0"/>
                    <a:pt x="108" y="1"/>
                  </a:cubicBezTo>
                  <a:cubicBezTo>
                    <a:pt x="109" y="3"/>
                    <a:pt x="109" y="5"/>
                    <a:pt x="107" y="7"/>
                  </a:cubicBezTo>
                  <a:cubicBezTo>
                    <a:pt x="107" y="7"/>
                    <a:pt x="83" y="31"/>
                    <a:pt x="58" y="92"/>
                  </a:cubicBezTo>
                  <a:cubicBezTo>
                    <a:pt x="36" y="148"/>
                    <a:pt x="9" y="249"/>
                    <a:pt x="9" y="409"/>
                  </a:cubicBezTo>
                  <a:cubicBezTo>
                    <a:pt x="9" y="411"/>
                    <a:pt x="7" y="413"/>
                    <a:pt x="4" y="413"/>
                  </a:cubicBezTo>
                </a:path>
              </a:pathLst>
            </a:custGeom>
            <a:solidFill>
              <a:srgbClr val="6EB8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11" name="Freeform 44">
              <a:extLst>
                <a:ext uri="{FF2B5EF4-FFF2-40B4-BE49-F238E27FC236}">
                  <a16:creationId xmlns:a16="http://schemas.microsoft.com/office/drawing/2014/main" id="{ED0A7D92-89E4-AF85-CFAF-BEBB796E075B}"/>
                </a:ext>
              </a:extLst>
            </p:cNvPr>
            <p:cNvSpPr>
              <a:spLocks noChangeArrowheads="1"/>
            </p:cNvSpPr>
            <p:nvPr/>
          </p:nvSpPr>
          <p:spPr bwMode="auto">
            <a:xfrm>
              <a:off x="17220356" y="11192017"/>
              <a:ext cx="405236" cy="548065"/>
            </a:xfrm>
            <a:custGeom>
              <a:avLst/>
              <a:gdLst>
                <a:gd name="connsiteX0" fmla="*/ 0 w 405236"/>
                <a:gd name="connsiteY0" fmla="*/ 137325 h 548065"/>
                <a:gd name="connsiteX1" fmla="*/ 405236 w 405236"/>
                <a:gd name="connsiteY1" fmla="*/ 137325 h 548065"/>
                <a:gd name="connsiteX2" fmla="*/ 405236 w 405236"/>
                <a:gd name="connsiteY2" fmla="*/ 387988 h 548065"/>
                <a:gd name="connsiteX3" fmla="*/ 245372 w 405236"/>
                <a:gd name="connsiteY3" fmla="*/ 548065 h 548065"/>
                <a:gd name="connsiteX4" fmla="*/ 159864 w 405236"/>
                <a:gd name="connsiteY4" fmla="*/ 548065 h 548065"/>
                <a:gd name="connsiteX5" fmla="*/ 0 w 405236"/>
                <a:gd name="connsiteY5" fmla="*/ 387988 h 548065"/>
                <a:gd name="connsiteX6" fmla="*/ 0 w 405236"/>
                <a:gd name="connsiteY6" fmla="*/ 0 h 548065"/>
                <a:gd name="connsiteX7" fmla="*/ 405236 w 405236"/>
                <a:gd name="connsiteY7" fmla="*/ 0 h 548065"/>
                <a:gd name="connsiteX8" fmla="*/ 405236 w 405236"/>
                <a:gd name="connsiteY8" fmla="*/ 70155 h 548065"/>
                <a:gd name="connsiteX9" fmla="*/ 0 w 405236"/>
                <a:gd name="connsiteY9" fmla="*/ 70155 h 54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236" h="548065">
                  <a:moveTo>
                    <a:pt x="0" y="137325"/>
                  </a:moveTo>
                  <a:lnTo>
                    <a:pt x="405236" y="137325"/>
                  </a:lnTo>
                  <a:lnTo>
                    <a:pt x="405236" y="387988"/>
                  </a:lnTo>
                  <a:cubicBezTo>
                    <a:pt x="405236" y="476093"/>
                    <a:pt x="334598" y="548065"/>
                    <a:pt x="245372" y="548065"/>
                  </a:cubicBezTo>
                  <a:lnTo>
                    <a:pt x="159864" y="548065"/>
                  </a:lnTo>
                  <a:cubicBezTo>
                    <a:pt x="71876" y="548065"/>
                    <a:pt x="0" y="476093"/>
                    <a:pt x="0" y="387988"/>
                  </a:cubicBezTo>
                  <a:close/>
                  <a:moveTo>
                    <a:pt x="0" y="0"/>
                  </a:moveTo>
                  <a:lnTo>
                    <a:pt x="405236" y="0"/>
                  </a:lnTo>
                  <a:lnTo>
                    <a:pt x="405236" y="70155"/>
                  </a:lnTo>
                  <a:lnTo>
                    <a:pt x="0" y="70155"/>
                  </a:lnTo>
                  <a:close/>
                </a:path>
              </a:pathLst>
            </a:custGeom>
            <a:solidFill>
              <a:srgbClr val="74A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212" name="Freeform 42">
              <a:extLst>
                <a:ext uri="{FF2B5EF4-FFF2-40B4-BE49-F238E27FC236}">
                  <a16:creationId xmlns:a16="http://schemas.microsoft.com/office/drawing/2014/main" id="{D35D5819-2C61-93A5-3294-930FD4103D86}"/>
                </a:ext>
              </a:extLst>
            </p:cNvPr>
            <p:cNvSpPr>
              <a:spLocks noChangeArrowheads="1"/>
            </p:cNvSpPr>
            <p:nvPr/>
          </p:nvSpPr>
          <p:spPr bwMode="auto">
            <a:xfrm>
              <a:off x="17220355" y="11263423"/>
              <a:ext cx="406477" cy="65917"/>
            </a:xfrm>
            <a:custGeom>
              <a:avLst/>
              <a:gdLst>
                <a:gd name="T0" fmla="*/ 212492 w 328"/>
                <a:gd name="T1" fmla="*/ 0 h 55"/>
                <a:gd name="T2" fmla="*/ 0 w 328"/>
                <a:gd name="T3" fmla="*/ 0 h 55"/>
                <a:gd name="T4" fmla="*/ 0 w 328"/>
                <a:gd name="T5" fmla="*/ 33936 h 55"/>
                <a:gd name="T6" fmla="*/ 212492 w 328"/>
                <a:gd name="T7" fmla="*/ 33936 h 55"/>
                <a:gd name="T8" fmla="*/ 212492 w 328"/>
                <a:gd name="T9" fmla="*/ 0 h 55"/>
                <a:gd name="T10" fmla="*/ 207294 w 328"/>
                <a:gd name="T11" fmla="*/ 28908 h 55"/>
                <a:gd name="T12" fmla="*/ 5199 w 328"/>
                <a:gd name="T13" fmla="*/ 28908 h 55"/>
                <a:gd name="T14" fmla="*/ 5199 w 328"/>
                <a:gd name="T15" fmla="*/ 4399 h 55"/>
                <a:gd name="T16" fmla="*/ 207294 w 328"/>
                <a:gd name="T17" fmla="*/ 4399 h 55"/>
                <a:gd name="T18" fmla="*/ 207294 w 328"/>
                <a:gd name="T19" fmla="*/ 28908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8" h="55">
                  <a:moveTo>
                    <a:pt x="327" y="0"/>
                  </a:moveTo>
                  <a:lnTo>
                    <a:pt x="0" y="0"/>
                  </a:lnTo>
                  <a:lnTo>
                    <a:pt x="0" y="54"/>
                  </a:lnTo>
                  <a:lnTo>
                    <a:pt x="327" y="54"/>
                  </a:lnTo>
                  <a:lnTo>
                    <a:pt x="327" y="0"/>
                  </a:lnTo>
                  <a:close/>
                  <a:moveTo>
                    <a:pt x="319" y="46"/>
                  </a:moveTo>
                  <a:lnTo>
                    <a:pt x="8" y="46"/>
                  </a:lnTo>
                  <a:lnTo>
                    <a:pt x="8" y="7"/>
                  </a:lnTo>
                  <a:lnTo>
                    <a:pt x="319" y="7"/>
                  </a:lnTo>
                  <a:lnTo>
                    <a:pt x="319" y="46"/>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13" name="Freeform 43">
              <a:extLst>
                <a:ext uri="{FF2B5EF4-FFF2-40B4-BE49-F238E27FC236}">
                  <a16:creationId xmlns:a16="http://schemas.microsoft.com/office/drawing/2014/main" id="{C4FC26A0-24DE-67AA-5474-39B2E6488E6B}"/>
                </a:ext>
              </a:extLst>
            </p:cNvPr>
            <p:cNvSpPr>
              <a:spLocks noChangeArrowheads="1"/>
            </p:cNvSpPr>
            <p:nvPr/>
          </p:nvSpPr>
          <p:spPr bwMode="auto">
            <a:xfrm>
              <a:off x="17220355" y="11268920"/>
              <a:ext cx="406477" cy="49436"/>
            </a:xfrm>
            <a:custGeom>
              <a:avLst/>
              <a:gdLst>
                <a:gd name="T0" fmla="*/ 0 w 328"/>
                <a:gd name="T1" fmla="*/ 0 h 40"/>
                <a:gd name="T2" fmla="*/ 212492 w 328"/>
                <a:gd name="T3" fmla="*/ 0 h 40"/>
                <a:gd name="T4" fmla="*/ 212492 w 328"/>
                <a:gd name="T5" fmla="*/ 25274 h 40"/>
                <a:gd name="T6" fmla="*/ 0 w 328"/>
                <a:gd name="T7" fmla="*/ 25274 h 40"/>
                <a:gd name="T8" fmla="*/ 0 w 328"/>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40">
                  <a:moveTo>
                    <a:pt x="0" y="0"/>
                  </a:moveTo>
                  <a:lnTo>
                    <a:pt x="327" y="0"/>
                  </a:lnTo>
                  <a:lnTo>
                    <a:pt x="327" y="39"/>
                  </a:lnTo>
                  <a:lnTo>
                    <a:pt x="0" y="39"/>
                  </a:lnTo>
                  <a:lnTo>
                    <a:pt x="0" y="0"/>
                  </a:lnTo>
                </a:path>
              </a:pathLst>
            </a:custGeom>
            <a:solidFill>
              <a:srgbClr val="74A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14" name="Freeform 44">
              <a:extLst>
                <a:ext uri="{FF2B5EF4-FFF2-40B4-BE49-F238E27FC236}">
                  <a16:creationId xmlns:a16="http://schemas.microsoft.com/office/drawing/2014/main" id="{FDEF90DC-0EEE-82FC-19C2-E3B58AD80980}"/>
                </a:ext>
              </a:extLst>
            </p:cNvPr>
            <p:cNvSpPr>
              <a:spLocks noChangeArrowheads="1"/>
            </p:cNvSpPr>
            <p:nvPr/>
          </p:nvSpPr>
          <p:spPr bwMode="auto">
            <a:xfrm>
              <a:off x="11068265" y="4149934"/>
              <a:ext cx="1653376" cy="1653405"/>
            </a:xfrm>
            <a:custGeom>
              <a:avLst/>
              <a:gdLst>
                <a:gd name="T0" fmla="*/ 433813 w 1327"/>
                <a:gd name="T1" fmla="*/ 670971 h 1327"/>
                <a:gd name="T2" fmla="*/ 433813 w 1327"/>
                <a:gd name="T3" fmla="*/ 670971 h 1327"/>
                <a:gd name="T4" fmla="*/ 195346 w 1327"/>
                <a:gd name="T5" fmla="*/ 433158 h 1327"/>
                <a:gd name="T6" fmla="*/ 195346 w 1327"/>
                <a:gd name="T7" fmla="*/ 433158 h 1327"/>
                <a:gd name="T8" fmla="*/ 433813 w 1327"/>
                <a:gd name="T9" fmla="*/ 194693 h 1327"/>
                <a:gd name="T10" fmla="*/ 433813 w 1327"/>
                <a:gd name="T11" fmla="*/ 194693 h 1327"/>
                <a:gd name="T12" fmla="*/ 670319 w 1327"/>
                <a:gd name="T13" fmla="*/ 433158 h 1327"/>
                <a:gd name="T14" fmla="*/ 670319 w 1327"/>
                <a:gd name="T15" fmla="*/ 433158 h 1327"/>
                <a:gd name="T16" fmla="*/ 433813 w 1327"/>
                <a:gd name="T17" fmla="*/ 670971 h 1327"/>
                <a:gd name="T18" fmla="*/ 866319 w 1327"/>
                <a:gd name="T19" fmla="*/ 484771 h 1327"/>
                <a:gd name="T20" fmla="*/ 866319 w 1327"/>
                <a:gd name="T21" fmla="*/ 381545 h 1327"/>
                <a:gd name="T22" fmla="*/ 755906 w 1327"/>
                <a:gd name="T23" fmla="*/ 369785 h 1327"/>
                <a:gd name="T24" fmla="*/ 755906 w 1327"/>
                <a:gd name="T25" fmla="*/ 369785 h 1327"/>
                <a:gd name="T26" fmla="*/ 706252 w 1327"/>
                <a:gd name="T27" fmla="*/ 249572 h 1327"/>
                <a:gd name="T28" fmla="*/ 775505 w 1327"/>
                <a:gd name="T29" fmla="*/ 163333 h 1327"/>
                <a:gd name="T30" fmla="*/ 702986 w 1327"/>
                <a:gd name="T31" fmla="*/ 90160 h 1327"/>
                <a:gd name="T32" fmla="*/ 616092 w 1327"/>
                <a:gd name="T33" fmla="*/ 159413 h 1327"/>
                <a:gd name="T34" fmla="*/ 616092 w 1327"/>
                <a:gd name="T35" fmla="*/ 159413 h 1327"/>
                <a:gd name="T36" fmla="*/ 497186 w 1327"/>
                <a:gd name="T37" fmla="*/ 109760 h 1327"/>
                <a:gd name="T38" fmla="*/ 485426 w 1327"/>
                <a:gd name="T39" fmla="*/ 0 h 1327"/>
                <a:gd name="T40" fmla="*/ 382199 w 1327"/>
                <a:gd name="T41" fmla="*/ 0 h 1327"/>
                <a:gd name="T42" fmla="*/ 369786 w 1327"/>
                <a:gd name="T43" fmla="*/ 109760 h 1327"/>
                <a:gd name="T44" fmla="*/ 369786 w 1327"/>
                <a:gd name="T45" fmla="*/ 109760 h 1327"/>
                <a:gd name="T46" fmla="*/ 250226 w 1327"/>
                <a:gd name="T47" fmla="*/ 159413 h 1327"/>
                <a:gd name="T48" fmla="*/ 163333 w 1327"/>
                <a:gd name="T49" fmla="*/ 90160 h 1327"/>
                <a:gd name="T50" fmla="*/ 90160 w 1327"/>
                <a:gd name="T51" fmla="*/ 163333 h 1327"/>
                <a:gd name="T52" fmla="*/ 160066 w 1327"/>
                <a:gd name="T53" fmla="*/ 249572 h 1327"/>
                <a:gd name="T54" fmla="*/ 160066 w 1327"/>
                <a:gd name="T55" fmla="*/ 249572 h 1327"/>
                <a:gd name="T56" fmla="*/ 110413 w 1327"/>
                <a:gd name="T57" fmla="*/ 369785 h 1327"/>
                <a:gd name="T58" fmla="*/ 0 w 1327"/>
                <a:gd name="T59" fmla="*/ 381545 h 1327"/>
                <a:gd name="T60" fmla="*/ 0 w 1327"/>
                <a:gd name="T61" fmla="*/ 484771 h 1327"/>
                <a:gd name="T62" fmla="*/ 110413 w 1327"/>
                <a:gd name="T63" fmla="*/ 497185 h 1327"/>
                <a:gd name="T64" fmla="*/ 110413 w 1327"/>
                <a:gd name="T65" fmla="*/ 497185 h 1327"/>
                <a:gd name="T66" fmla="*/ 160066 w 1327"/>
                <a:gd name="T67" fmla="*/ 616744 h 1327"/>
                <a:gd name="T68" fmla="*/ 90160 w 1327"/>
                <a:gd name="T69" fmla="*/ 702984 h 1327"/>
                <a:gd name="T70" fmla="*/ 163333 w 1327"/>
                <a:gd name="T71" fmla="*/ 775504 h 1327"/>
                <a:gd name="T72" fmla="*/ 250226 w 1327"/>
                <a:gd name="T73" fmla="*/ 706904 h 1327"/>
                <a:gd name="T74" fmla="*/ 250226 w 1327"/>
                <a:gd name="T75" fmla="*/ 706904 h 1327"/>
                <a:gd name="T76" fmla="*/ 369786 w 1327"/>
                <a:gd name="T77" fmla="*/ 756557 h 1327"/>
                <a:gd name="T78" fmla="*/ 382199 w 1327"/>
                <a:gd name="T79" fmla="*/ 866317 h 1327"/>
                <a:gd name="T80" fmla="*/ 485426 w 1327"/>
                <a:gd name="T81" fmla="*/ 866317 h 1327"/>
                <a:gd name="T82" fmla="*/ 497186 w 1327"/>
                <a:gd name="T83" fmla="*/ 756557 h 1327"/>
                <a:gd name="T84" fmla="*/ 497186 w 1327"/>
                <a:gd name="T85" fmla="*/ 756557 h 1327"/>
                <a:gd name="T86" fmla="*/ 616092 w 1327"/>
                <a:gd name="T87" fmla="*/ 706904 h 1327"/>
                <a:gd name="T88" fmla="*/ 702986 w 1327"/>
                <a:gd name="T89" fmla="*/ 775504 h 1327"/>
                <a:gd name="T90" fmla="*/ 775505 w 1327"/>
                <a:gd name="T91" fmla="*/ 702984 h 1327"/>
                <a:gd name="T92" fmla="*/ 706252 w 1327"/>
                <a:gd name="T93" fmla="*/ 616744 h 1327"/>
                <a:gd name="T94" fmla="*/ 706252 w 1327"/>
                <a:gd name="T95" fmla="*/ 616744 h 1327"/>
                <a:gd name="T96" fmla="*/ 755906 w 1327"/>
                <a:gd name="T97" fmla="*/ 497185 h 1327"/>
                <a:gd name="T98" fmla="*/ 866319 w 1327"/>
                <a:gd name="T99" fmla="*/ 484771 h 13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27" h="1327">
                  <a:moveTo>
                    <a:pt x="664" y="1027"/>
                  </a:moveTo>
                  <a:lnTo>
                    <a:pt x="664" y="1027"/>
                  </a:lnTo>
                  <a:cubicBezTo>
                    <a:pt x="462" y="1027"/>
                    <a:pt x="299" y="864"/>
                    <a:pt x="299" y="663"/>
                  </a:cubicBezTo>
                  <a:cubicBezTo>
                    <a:pt x="299" y="462"/>
                    <a:pt x="462" y="298"/>
                    <a:pt x="664" y="298"/>
                  </a:cubicBezTo>
                  <a:cubicBezTo>
                    <a:pt x="864" y="298"/>
                    <a:pt x="1026" y="462"/>
                    <a:pt x="1026" y="663"/>
                  </a:cubicBezTo>
                  <a:cubicBezTo>
                    <a:pt x="1026" y="864"/>
                    <a:pt x="864" y="1027"/>
                    <a:pt x="664" y="1027"/>
                  </a:cubicBezTo>
                  <a:close/>
                  <a:moveTo>
                    <a:pt x="1326" y="742"/>
                  </a:moveTo>
                  <a:lnTo>
                    <a:pt x="1326" y="584"/>
                  </a:lnTo>
                  <a:lnTo>
                    <a:pt x="1157" y="566"/>
                  </a:lnTo>
                  <a:cubicBezTo>
                    <a:pt x="1144" y="499"/>
                    <a:pt x="1118" y="437"/>
                    <a:pt x="1081" y="382"/>
                  </a:cubicBezTo>
                  <a:lnTo>
                    <a:pt x="1187" y="250"/>
                  </a:lnTo>
                  <a:lnTo>
                    <a:pt x="1076" y="138"/>
                  </a:lnTo>
                  <a:lnTo>
                    <a:pt x="943" y="244"/>
                  </a:lnTo>
                  <a:cubicBezTo>
                    <a:pt x="889" y="208"/>
                    <a:pt x="828" y="181"/>
                    <a:pt x="761" y="168"/>
                  </a:cubicBezTo>
                  <a:lnTo>
                    <a:pt x="743" y="0"/>
                  </a:lnTo>
                  <a:lnTo>
                    <a:pt x="585" y="0"/>
                  </a:lnTo>
                  <a:lnTo>
                    <a:pt x="566" y="168"/>
                  </a:lnTo>
                  <a:cubicBezTo>
                    <a:pt x="499" y="181"/>
                    <a:pt x="437" y="208"/>
                    <a:pt x="383" y="244"/>
                  </a:cubicBezTo>
                  <a:lnTo>
                    <a:pt x="250" y="138"/>
                  </a:lnTo>
                  <a:lnTo>
                    <a:pt x="138" y="250"/>
                  </a:lnTo>
                  <a:lnTo>
                    <a:pt x="245" y="382"/>
                  </a:lnTo>
                  <a:cubicBezTo>
                    <a:pt x="208" y="437"/>
                    <a:pt x="182" y="499"/>
                    <a:pt x="169" y="566"/>
                  </a:cubicBezTo>
                  <a:lnTo>
                    <a:pt x="0" y="584"/>
                  </a:lnTo>
                  <a:lnTo>
                    <a:pt x="0" y="742"/>
                  </a:lnTo>
                  <a:lnTo>
                    <a:pt x="169" y="761"/>
                  </a:lnTo>
                  <a:cubicBezTo>
                    <a:pt x="182" y="827"/>
                    <a:pt x="208" y="889"/>
                    <a:pt x="245" y="944"/>
                  </a:cubicBezTo>
                  <a:lnTo>
                    <a:pt x="138" y="1076"/>
                  </a:lnTo>
                  <a:lnTo>
                    <a:pt x="250" y="1187"/>
                  </a:lnTo>
                  <a:lnTo>
                    <a:pt x="383" y="1082"/>
                  </a:lnTo>
                  <a:cubicBezTo>
                    <a:pt x="437" y="1118"/>
                    <a:pt x="499" y="1145"/>
                    <a:pt x="566" y="1158"/>
                  </a:cubicBezTo>
                  <a:lnTo>
                    <a:pt x="585" y="1326"/>
                  </a:lnTo>
                  <a:lnTo>
                    <a:pt x="743" y="1326"/>
                  </a:lnTo>
                  <a:lnTo>
                    <a:pt x="761" y="1158"/>
                  </a:lnTo>
                  <a:cubicBezTo>
                    <a:pt x="828" y="1145"/>
                    <a:pt x="889" y="1118"/>
                    <a:pt x="943" y="1082"/>
                  </a:cubicBezTo>
                  <a:lnTo>
                    <a:pt x="1076" y="1187"/>
                  </a:lnTo>
                  <a:lnTo>
                    <a:pt x="1187" y="1076"/>
                  </a:lnTo>
                  <a:lnTo>
                    <a:pt x="1081" y="944"/>
                  </a:lnTo>
                  <a:cubicBezTo>
                    <a:pt x="1118" y="889"/>
                    <a:pt x="1144" y="827"/>
                    <a:pt x="1157" y="761"/>
                  </a:cubicBezTo>
                  <a:lnTo>
                    <a:pt x="1326" y="742"/>
                  </a:lnTo>
                  <a:close/>
                </a:path>
              </a:pathLst>
            </a:custGeom>
            <a:solidFill>
              <a:srgbClr val="92BB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15" name="Freeform 45">
              <a:extLst>
                <a:ext uri="{FF2B5EF4-FFF2-40B4-BE49-F238E27FC236}">
                  <a16:creationId xmlns:a16="http://schemas.microsoft.com/office/drawing/2014/main" id="{40E0B093-1DFF-1CB8-3715-F2F0CE027F44}"/>
                </a:ext>
              </a:extLst>
            </p:cNvPr>
            <p:cNvSpPr>
              <a:spLocks noChangeArrowheads="1"/>
            </p:cNvSpPr>
            <p:nvPr/>
          </p:nvSpPr>
          <p:spPr bwMode="auto">
            <a:xfrm>
              <a:off x="9508272" y="4979379"/>
              <a:ext cx="5641246" cy="3762738"/>
            </a:xfrm>
            <a:custGeom>
              <a:avLst/>
              <a:gdLst>
                <a:gd name="T0" fmla="*/ 2957418 w 4527"/>
                <a:gd name="T1" fmla="*/ 1972354 h 3019"/>
                <a:gd name="T2" fmla="*/ 0 w 4527"/>
                <a:gd name="T3" fmla="*/ 1972354 h 3019"/>
                <a:gd name="T4" fmla="*/ 0 w 4527"/>
                <a:gd name="T5" fmla="*/ 0 h 3019"/>
                <a:gd name="T6" fmla="*/ 2957418 w 4527"/>
                <a:gd name="T7" fmla="*/ 0 h 3019"/>
                <a:gd name="T8" fmla="*/ 2957418 w 4527"/>
                <a:gd name="T9" fmla="*/ 1972354 h 30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7" h="3019">
                  <a:moveTo>
                    <a:pt x="4526" y="3018"/>
                  </a:moveTo>
                  <a:lnTo>
                    <a:pt x="0" y="3018"/>
                  </a:lnTo>
                  <a:lnTo>
                    <a:pt x="0" y="0"/>
                  </a:lnTo>
                  <a:lnTo>
                    <a:pt x="4526" y="0"/>
                  </a:lnTo>
                  <a:lnTo>
                    <a:pt x="4526" y="3018"/>
                  </a:lnTo>
                </a:path>
              </a:pathLst>
            </a:custGeom>
            <a:solidFill>
              <a:schemeClr val="accent1"/>
            </a:solidFill>
            <a:ln>
              <a:noFill/>
            </a:ln>
            <a:effectLst/>
          </p:spPr>
          <p:txBody>
            <a:bodyPr wrap="none" anchor="ctr"/>
            <a:lstStyle/>
            <a:p>
              <a:endParaRPr lang="en-US" sz="3599" dirty="0">
                <a:latin typeface="Poppins" pitchFamily="2" charset="77"/>
              </a:endParaRPr>
            </a:p>
          </p:txBody>
        </p:sp>
        <p:sp>
          <p:nvSpPr>
            <p:cNvPr id="216" name="Freeform 46">
              <a:extLst>
                <a:ext uri="{FF2B5EF4-FFF2-40B4-BE49-F238E27FC236}">
                  <a16:creationId xmlns:a16="http://schemas.microsoft.com/office/drawing/2014/main" id="{B48DD8EB-EDAB-F768-7F74-0132566FB938}"/>
                </a:ext>
              </a:extLst>
            </p:cNvPr>
            <p:cNvSpPr>
              <a:spLocks noChangeArrowheads="1"/>
            </p:cNvSpPr>
            <p:nvPr/>
          </p:nvSpPr>
          <p:spPr bwMode="auto">
            <a:xfrm>
              <a:off x="9618131" y="5067268"/>
              <a:ext cx="5421529" cy="3581466"/>
            </a:xfrm>
            <a:custGeom>
              <a:avLst/>
              <a:gdLst>
                <a:gd name="T0" fmla="*/ 2842206 w 4352"/>
                <a:gd name="T1" fmla="*/ 1877304 h 2876"/>
                <a:gd name="T2" fmla="*/ 0 w 4352"/>
                <a:gd name="T3" fmla="*/ 1877304 h 2876"/>
                <a:gd name="T4" fmla="*/ 0 w 4352"/>
                <a:gd name="T5" fmla="*/ 0 h 2876"/>
                <a:gd name="T6" fmla="*/ 2842206 w 4352"/>
                <a:gd name="T7" fmla="*/ 0 h 2876"/>
                <a:gd name="T8" fmla="*/ 2842206 w 4352"/>
                <a:gd name="T9" fmla="*/ 1877304 h 28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52" h="2876">
                  <a:moveTo>
                    <a:pt x="4351" y="2875"/>
                  </a:moveTo>
                  <a:lnTo>
                    <a:pt x="0" y="2875"/>
                  </a:lnTo>
                  <a:lnTo>
                    <a:pt x="0" y="0"/>
                  </a:lnTo>
                  <a:lnTo>
                    <a:pt x="4351" y="0"/>
                  </a:lnTo>
                  <a:lnTo>
                    <a:pt x="4351" y="2875"/>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17" name="Freeform 47">
              <a:extLst>
                <a:ext uri="{FF2B5EF4-FFF2-40B4-BE49-F238E27FC236}">
                  <a16:creationId xmlns:a16="http://schemas.microsoft.com/office/drawing/2014/main" id="{9C8E24C7-0F9E-C072-DDD9-FB1982C67200}"/>
                </a:ext>
              </a:extLst>
            </p:cNvPr>
            <p:cNvSpPr>
              <a:spLocks noChangeArrowheads="1"/>
            </p:cNvSpPr>
            <p:nvPr/>
          </p:nvSpPr>
          <p:spPr bwMode="auto">
            <a:xfrm>
              <a:off x="11969105" y="7319418"/>
              <a:ext cx="307605" cy="214231"/>
            </a:xfrm>
            <a:custGeom>
              <a:avLst/>
              <a:gdLst>
                <a:gd name="T0" fmla="*/ 160644 w 247"/>
                <a:gd name="T1" fmla="*/ 55842 h 173"/>
                <a:gd name="T2" fmla="*/ 160644 w 247"/>
                <a:gd name="T3" fmla="*/ 55842 h 173"/>
                <a:gd name="T4" fmla="*/ 80322 w 247"/>
                <a:gd name="T5" fmla="*/ 111684 h 173"/>
                <a:gd name="T6" fmla="*/ 80322 w 247"/>
                <a:gd name="T7" fmla="*/ 111684 h 173"/>
                <a:gd name="T8" fmla="*/ 0 w 247"/>
                <a:gd name="T9" fmla="*/ 55842 h 173"/>
                <a:gd name="T10" fmla="*/ 0 w 247"/>
                <a:gd name="T11" fmla="*/ 55842 h 173"/>
                <a:gd name="T12" fmla="*/ 80322 w 247"/>
                <a:gd name="T13" fmla="*/ 0 h 173"/>
                <a:gd name="T14" fmla="*/ 80322 w 247"/>
                <a:gd name="T15" fmla="*/ 0 h 173"/>
                <a:gd name="T16" fmla="*/ 160644 w 247"/>
                <a:gd name="T17" fmla="*/ 55842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7" h="173">
                  <a:moveTo>
                    <a:pt x="246" y="86"/>
                  </a:moveTo>
                  <a:lnTo>
                    <a:pt x="246" y="86"/>
                  </a:lnTo>
                  <a:cubicBezTo>
                    <a:pt x="246" y="133"/>
                    <a:pt x="191" y="172"/>
                    <a:pt x="123" y="172"/>
                  </a:cubicBezTo>
                  <a:cubicBezTo>
                    <a:pt x="55" y="172"/>
                    <a:pt x="0" y="133"/>
                    <a:pt x="0" y="86"/>
                  </a:cubicBezTo>
                  <a:cubicBezTo>
                    <a:pt x="0" y="38"/>
                    <a:pt x="55" y="0"/>
                    <a:pt x="123" y="0"/>
                  </a:cubicBezTo>
                  <a:cubicBezTo>
                    <a:pt x="191" y="0"/>
                    <a:pt x="246" y="38"/>
                    <a:pt x="246" y="86"/>
                  </a:cubicBezTo>
                </a:path>
              </a:pathLst>
            </a:custGeom>
            <a:solidFill>
              <a:srgbClr val="4376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18" name="Freeform 48">
              <a:extLst>
                <a:ext uri="{FF2B5EF4-FFF2-40B4-BE49-F238E27FC236}">
                  <a16:creationId xmlns:a16="http://schemas.microsoft.com/office/drawing/2014/main" id="{0426FA02-B0CF-5BDA-5F7B-33544AFFCE09}"/>
                </a:ext>
              </a:extLst>
            </p:cNvPr>
            <p:cNvSpPr>
              <a:spLocks noChangeArrowheads="1"/>
            </p:cNvSpPr>
            <p:nvPr/>
          </p:nvSpPr>
          <p:spPr bwMode="auto">
            <a:xfrm>
              <a:off x="11590098" y="6012073"/>
              <a:ext cx="1043657" cy="1224950"/>
            </a:xfrm>
            <a:custGeom>
              <a:avLst/>
              <a:gdLst>
                <a:gd name="T0" fmla="*/ 546604 w 838"/>
                <a:gd name="T1" fmla="*/ 273878 h 985"/>
                <a:gd name="T2" fmla="*/ 546604 w 838"/>
                <a:gd name="T3" fmla="*/ 273878 h 985"/>
                <a:gd name="T4" fmla="*/ 272975 w 838"/>
                <a:gd name="T5" fmla="*/ 0 h 985"/>
                <a:gd name="T6" fmla="*/ 272975 w 838"/>
                <a:gd name="T7" fmla="*/ 0 h 985"/>
                <a:gd name="T8" fmla="*/ 0 w 838"/>
                <a:gd name="T9" fmla="*/ 273878 h 985"/>
                <a:gd name="T10" fmla="*/ 0 w 838"/>
                <a:gd name="T11" fmla="*/ 273878 h 985"/>
                <a:gd name="T12" fmla="*/ 114937 w 838"/>
                <a:gd name="T13" fmla="*/ 495588 h 985"/>
                <a:gd name="T14" fmla="*/ 126039 w 838"/>
                <a:gd name="T15" fmla="*/ 603835 h 985"/>
                <a:gd name="T16" fmla="*/ 126039 w 838"/>
                <a:gd name="T17" fmla="*/ 603835 h 985"/>
                <a:gd name="T18" fmla="*/ 272975 w 838"/>
                <a:gd name="T19" fmla="*/ 641004 h 985"/>
                <a:gd name="T20" fmla="*/ 272975 w 838"/>
                <a:gd name="T21" fmla="*/ 641004 h 985"/>
                <a:gd name="T22" fmla="*/ 420565 w 838"/>
                <a:gd name="T23" fmla="*/ 608399 h 985"/>
                <a:gd name="T24" fmla="*/ 432320 w 838"/>
                <a:gd name="T25" fmla="*/ 494936 h 985"/>
                <a:gd name="T26" fmla="*/ 432320 w 838"/>
                <a:gd name="T27" fmla="*/ 494936 h 985"/>
                <a:gd name="T28" fmla="*/ 546604 w 838"/>
                <a:gd name="T29" fmla="*/ 273878 h 9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38" h="985">
                  <a:moveTo>
                    <a:pt x="837" y="420"/>
                  </a:moveTo>
                  <a:lnTo>
                    <a:pt x="837" y="420"/>
                  </a:lnTo>
                  <a:cubicBezTo>
                    <a:pt x="837" y="188"/>
                    <a:pt x="649" y="0"/>
                    <a:pt x="418" y="0"/>
                  </a:cubicBezTo>
                  <a:cubicBezTo>
                    <a:pt x="187" y="0"/>
                    <a:pt x="0" y="188"/>
                    <a:pt x="0" y="420"/>
                  </a:cubicBezTo>
                  <a:cubicBezTo>
                    <a:pt x="0" y="560"/>
                    <a:pt x="69" y="684"/>
                    <a:pt x="176" y="760"/>
                  </a:cubicBezTo>
                  <a:lnTo>
                    <a:pt x="193" y="926"/>
                  </a:lnTo>
                  <a:cubicBezTo>
                    <a:pt x="226" y="948"/>
                    <a:pt x="298" y="983"/>
                    <a:pt x="418" y="983"/>
                  </a:cubicBezTo>
                  <a:cubicBezTo>
                    <a:pt x="532" y="984"/>
                    <a:pt x="606" y="954"/>
                    <a:pt x="644" y="933"/>
                  </a:cubicBezTo>
                  <a:lnTo>
                    <a:pt x="662" y="759"/>
                  </a:lnTo>
                  <a:cubicBezTo>
                    <a:pt x="767" y="683"/>
                    <a:pt x="837" y="560"/>
                    <a:pt x="837" y="420"/>
                  </a:cubicBezTo>
                </a:path>
              </a:pathLst>
            </a:custGeom>
            <a:solidFill>
              <a:srgbClr val="ECD8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19" name="Freeform 49">
              <a:extLst>
                <a:ext uri="{FF2B5EF4-FFF2-40B4-BE49-F238E27FC236}">
                  <a16:creationId xmlns:a16="http://schemas.microsoft.com/office/drawing/2014/main" id="{2CD8BB64-1C11-1DC0-0A3D-80E5EC24AB0C}"/>
                </a:ext>
              </a:extLst>
            </p:cNvPr>
            <p:cNvSpPr>
              <a:spLocks noChangeArrowheads="1"/>
            </p:cNvSpPr>
            <p:nvPr/>
          </p:nvSpPr>
          <p:spPr bwMode="auto">
            <a:xfrm>
              <a:off x="11683474" y="6121934"/>
              <a:ext cx="856898" cy="1005229"/>
            </a:xfrm>
            <a:custGeom>
              <a:avLst/>
              <a:gdLst>
                <a:gd name="T0" fmla="*/ 448675 w 689"/>
                <a:gd name="T1" fmla="*/ 224781 h 809"/>
                <a:gd name="T2" fmla="*/ 448675 w 689"/>
                <a:gd name="T3" fmla="*/ 224781 h 809"/>
                <a:gd name="T4" fmla="*/ 224337 w 689"/>
                <a:gd name="T5" fmla="*/ 0 h 809"/>
                <a:gd name="T6" fmla="*/ 224337 w 689"/>
                <a:gd name="T7" fmla="*/ 0 h 809"/>
                <a:gd name="T8" fmla="*/ 0 w 689"/>
                <a:gd name="T9" fmla="*/ 224781 h 809"/>
                <a:gd name="T10" fmla="*/ 0 w 689"/>
                <a:gd name="T11" fmla="*/ 224781 h 809"/>
                <a:gd name="T12" fmla="*/ 94561 w 689"/>
                <a:gd name="T13" fmla="*/ 406561 h 809"/>
                <a:gd name="T14" fmla="*/ 103691 w 689"/>
                <a:gd name="T15" fmla="*/ 495822 h 809"/>
                <a:gd name="T16" fmla="*/ 103691 w 689"/>
                <a:gd name="T17" fmla="*/ 495822 h 809"/>
                <a:gd name="T18" fmla="*/ 224337 w 689"/>
                <a:gd name="T19" fmla="*/ 526444 h 809"/>
                <a:gd name="T20" fmla="*/ 224337 w 689"/>
                <a:gd name="T21" fmla="*/ 526444 h 809"/>
                <a:gd name="T22" fmla="*/ 345636 w 689"/>
                <a:gd name="T23" fmla="*/ 499080 h 809"/>
                <a:gd name="T24" fmla="*/ 354766 w 689"/>
                <a:gd name="T25" fmla="*/ 406561 h 809"/>
                <a:gd name="T26" fmla="*/ 354766 w 689"/>
                <a:gd name="T27" fmla="*/ 406561 h 809"/>
                <a:gd name="T28" fmla="*/ 448675 w 689"/>
                <a:gd name="T29" fmla="*/ 224781 h 8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89" h="809">
                  <a:moveTo>
                    <a:pt x="688" y="345"/>
                  </a:moveTo>
                  <a:lnTo>
                    <a:pt x="688" y="345"/>
                  </a:lnTo>
                  <a:cubicBezTo>
                    <a:pt x="688" y="154"/>
                    <a:pt x="534" y="0"/>
                    <a:pt x="344" y="0"/>
                  </a:cubicBezTo>
                  <a:cubicBezTo>
                    <a:pt x="154" y="0"/>
                    <a:pt x="0" y="154"/>
                    <a:pt x="0" y="345"/>
                  </a:cubicBezTo>
                  <a:cubicBezTo>
                    <a:pt x="0" y="460"/>
                    <a:pt x="58" y="563"/>
                    <a:pt x="145" y="624"/>
                  </a:cubicBezTo>
                  <a:lnTo>
                    <a:pt x="159" y="761"/>
                  </a:lnTo>
                  <a:cubicBezTo>
                    <a:pt x="186" y="778"/>
                    <a:pt x="245" y="808"/>
                    <a:pt x="344" y="808"/>
                  </a:cubicBezTo>
                  <a:cubicBezTo>
                    <a:pt x="438" y="808"/>
                    <a:pt x="498" y="784"/>
                    <a:pt x="530" y="766"/>
                  </a:cubicBezTo>
                  <a:lnTo>
                    <a:pt x="544" y="624"/>
                  </a:lnTo>
                  <a:cubicBezTo>
                    <a:pt x="632" y="562"/>
                    <a:pt x="688" y="460"/>
                    <a:pt x="688" y="345"/>
                  </a:cubicBezTo>
                </a:path>
              </a:pathLst>
            </a:custGeom>
            <a:solidFill>
              <a:srgbClr val="FAEEC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20" name="Freeform 50">
              <a:extLst>
                <a:ext uri="{FF2B5EF4-FFF2-40B4-BE49-F238E27FC236}">
                  <a16:creationId xmlns:a16="http://schemas.microsoft.com/office/drawing/2014/main" id="{B44960D9-3BD9-B6AA-E9AA-654C29FFB57C}"/>
                </a:ext>
              </a:extLst>
            </p:cNvPr>
            <p:cNvSpPr>
              <a:spLocks noChangeArrowheads="1"/>
            </p:cNvSpPr>
            <p:nvPr/>
          </p:nvSpPr>
          <p:spPr bwMode="auto">
            <a:xfrm>
              <a:off x="11831785" y="7165614"/>
              <a:ext cx="565770" cy="296624"/>
            </a:xfrm>
            <a:custGeom>
              <a:avLst/>
              <a:gdLst>
                <a:gd name="T0" fmla="*/ 0 w 452"/>
                <a:gd name="T1" fmla="*/ 0 h 236"/>
                <a:gd name="T2" fmla="*/ 10502 w 452"/>
                <a:gd name="T3" fmla="*/ 104130 h 236"/>
                <a:gd name="T4" fmla="*/ 10502 w 452"/>
                <a:gd name="T5" fmla="*/ 104130 h 236"/>
                <a:gd name="T6" fmla="*/ 148335 w 452"/>
                <a:gd name="T7" fmla="*/ 154877 h 236"/>
                <a:gd name="T8" fmla="*/ 148335 w 452"/>
                <a:gd name="T9" fmla="*/ 154877 h 236"/>
                <a:gd name="T10" fmla="*/ 285512 w 452"/>
                <a:gd name="T11" fmla="*/ 104130 h 236"/>
                <a:gd name="T12" fmla="*/ 296014 w 452"/>
                <a:gd name="T13" fmla="*/ 4613 h 236"/>
                <a:gd name="T14" fmla="*/ 296014 w 452"/>
                <a:gd name="T15" fmla="*/ 4613 h 236"/>
                <a:gd name="T16" fmla="*/ 147679 w 452"/>
                <a:gd name="T17" fmla="*/ 37566 h 236"/>
                <a:gd name="T18" fmla="*/ 147679 w 452"/>
                <a:gd name="T19" fmla="*/ 37566 h 236"/>
                <a:gd name="T20" fmla="*/ 0 w 452"/>
                <a:gd name="T21" fmla="*/ 0 h 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2" h="236">
                  <a:moveTo>
                    <a:pt x="0" y="0"/>
                  </a:moveTo>
                  <a:lnTo>
                    <a:pt x="16" y="158"/>
                  </a:lnTo>
                  <a:cubicBezTo>
                    <a:pt x="16" y="158"/>
                    <a:pt x="81" y="235"/>
                    <a:pt x="226" y="235"/>
                  </a:cubicBezTo>
                  <a:cubicBezTo>
                    <a:pt x="371" y="235"/>
                    <a:pt x="435" y="158"/>
                    <a:pt x="435" y="158"/>
                  </a:cubicBezTo>
                  <a:lnTo>
                    <a:pt x="451" y="7"/>
                  </a:lnTo>
                  <a:cubicBezTo>
                    <a:pt x="413" y="28"/>
                    <a:pt x="339" y="58"/>
                    <a:pt x="225" y="57"/>
                  </a:cubicBezTo>
                  <a:cubicBezTo>
                    <a:pt x="105" y="57"/>
                    <a:pt x="33" y="22"/>
                    <a:pt x="0" y="0"/>
                  </a:cubicBezTo>
                </a:path>
              </a:pathLst>
            </a:custGeom>
            <a:solidFill>
              <a:srgbClr val="92BB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21" name="Freeform 51">
              <a:extLst>
                <a:ext uri="{FF2B5EF4-FFF2-40B4-BE49-F238E27FC236}">
                  <a16:creationId xmlns:a16="http://schemas.microsoft.com/office/drawing/2014/main" id="{A3DC8ED5-A275-78D5-7080-99CE747EB798}"/>
                </a:ext>
              </a:extLst>
            </p:cNvPr>
            <p:cNvSpPr>
              <a:spLocks noChangeArrowheads="1"/>
            </p:cNvSpPr>
            <p:nvPr/>
          </p:nvSpPr>
          <p:spPr bwMode="auto">
            <a:xfrm>
              <a:off x="13018258" y="5418824"/>
              <a:ext cx="1779711" cy="856915"/>
            </a:xfrm>
            <a:custGeom>
              <a:avLst/>
              <a:gdLst>
                <a:gd name="T0" fmla="*/ 498631 w 1428"/>
                <a:gd name="T1" fmla="*/ 5240 h 686"/>
                <a:gd name="T2" fmla="*/ 535228 w 1428"/>
                <a:gd name="T3" fmla="*/ 26200 h 686"/>
                <a:gd name="T4" fmla="*/ 443736 w 1428"/>
                <a:gd name="T5" fmla="*/ 39955 h 686"/>
                <a:gd name="T6" fmla="*/ 475105 w 1428"/>
                <a:gd name="T7" fmla="*/ 10480 h 686"/>
                <a:gd name="T8" fmla="*/ 899889 w 1428"/>
                <a:gd name="T9" fmla="*/ 45850 h 686"/>
                <a:gd name="T10" fmla="*/ 932564 w 1428"/>
                <a:gd name="T11" fmla="*/ 35370 h 686"/>
                <a:gd name="T12" fmla="*/ 899889 w 1428"/>
                <a:gd name="T13" fmla="*/ 45850 h 686"/>
                <a:gd name="T14" fmla="*/ 843033 w 1428"/>
                <a:gd name="T15" fmla="*/ 84494 h 686"/>
                <a:gd name="T16" fmla="*/ 877016 w 1428"/>
                <a:gd name="T17" fmla="*/ 57640 h 686"/>
                <a:gd name="T18" fmla="*/ 567250 w 1428"/>
                <a:gd name="T19" fmla="*/ 89734 h 686"/>
                <a:gd name="T20" fmla="*/ 550912 w 1428"/>
                <a:gd name="T21" fmla="*/ 49125 h 686"/>
                <a:gd name="T22" fmla="*/ 419556 w 1428"/>
                <a:gd name="T23" fmla="*/ 106764 h 686"/>
                <a:gd name="T24" fmla="*/ 431319 w 1428"/>
                <a:gd name="T25" fmla="*/ 64845 h 686"/>
                <a:gd name="T26" fmla="*/ 419556 w 1428"/>
                <a:gd name="T27" fmla="*/ 106764 h 686"/>
                <a:gd name="T28" fmla="*/ 812318 w 1428"/>
                <a:gd name="T29" fmla="*/ 148684 h 686"/>
                <a:gd name="T30" fmla="*/ 833884 w 1428"/>
                <a:gd name="T31" fmla="*/ 110694 h 686"/>
                <a:gd name="T32" fmla="*/ 591430 w 1428"/>
                <a:gd name="T33" fmla="*/ 138204 h 686"/>
                <a:gd name="T34" fmla="*/ 584895 w 1428"/>
                <a:gd name="T35" fmla="*/ 111349 h 686"/>
                <a:gd name="T36" fmla="*/ 603193 w 1428"/>
                <a:gd name="T37" fmla="*/ 150649 h 686"/>
                <a:gd name="T38" fmla="*/ 390801 w 1428"/>
                <a:gd name="T39" fmla="*/ 171609 h 686"/>
                <a:gd name="T40" fmla="*/ 409753 w 1428"/>
                <a:gd name="T41" fmla="*/ 132309 h 686"/>
                <a:gd name="T42" fmla="*/ 148348 w 1428"/>
                <a:gd name="T43" fmla="*/ 212874 h 686"/>
                <a:gd name="T44" fmla="*/ 118286 w 1428"/>
                <a:gd name="T45" fmla="*/ 195844 h 686"/>
                <a:gd name="T46" fmla="*/ 112404 w 1428"/>
                <a:gd name="T47" fmla="*/ 190604 h 686"/>
                <a:gd name="T48" fmla="*/ 152269 w 1428"/>
                <a:gd name="T49" fmla="*/ 209599 h 686"/>
                <a:gd name="T50" fmla="*/ 631295 w 1428"/>
                <a:gd name="T51" fmla="*/ 216149 h 686"/>
                <a:gd name="T52" fmla="*/ 615610 w 1428"/>
                <a:gd name="T53" fmla="*/ 175539 h 686"/>
                <a:gd name="T54" fmla="*/ 794673 w 1428"/>
                <a:gd name="T55" fmla="*/ 217459 h 686"/>
                <a:gd name="T56" fmla="*/ 799901 w 1428"/>
                <a:gd name="T57" fmla="*/ 185364 h 686"/>
                <a:gd name="T58" fmla="*/ 805129 w 1428"/>
                <a:gd name="T59" fmla="*/ 187329 h 686"/>
                <a:gd name="T60" fmla="*/ 373156 w 1428"/>
                <a:gd name="T61" fmla="*/ 240383 h 686"/>
                <a:gd name="T62" fmla="*/ 382306 w 1428"/>
                <a:gd name="T63" fmla="*/ 197154 h 686"/>
                <a:gd name="T64" fmla="*/ 373156 w 1428"/>
                <a:gd name="T65" fmla="*/ 240383 h 686"/>
                <a:gd name="T66" fmla="*/ 67312 w 1428"/>
                <a:gd name="T67" fmla="*/ 245623 h 686"/>
                <a:gd name="T68" fmla="*/ 94106 w 1428"/>
                <a:gd name="T69" fmla="*/ 210909 h 686"/>
                <a:gd name="T70" fmla="*/ 188212 w 1428"/>
                <a:gd name="T71" fmla="*/ 270513 h 686"/>
                <a:gd name="T72" fmla="*/ 169260 w 1428"/>
                <a:gd name="T73" fmla="*/ 231213 h 686"/>
                <a:gd name="T74" fmla="*/ 672466 w 1428"/>
                <a:gd name="T75" fmla="*/ 273788 h 686"/>
                <a:gd name="T76" fmla="*/ 649593 w 1428"/>
                <a:gd name="T77" fmla="*/ 236453 h 686"/>
                <a:gd name="T78" fmla="*/ 672466 w 1428"/>
                <a:gd name="T79" fmla="*/ 273788 h 686"/>
                <a:gd name="T80" fmla="*/ 757423 w 1428"/>
                <a:gd name="T81" fmla="*/ 277063 h 686"/>
                <a:gd name="T82" fmla="*/ 784217 w 1428"/>
                <a:gd name="T83" fmla="*/ 243003 h 686"/>
                <a:gd name="T84" fmla="*/ 722133 w 1428"/>
                <a:gd name="T85" fmla="*/ 298023 h 686"/>
                <a:gd name="T86" fmla="*/ 696646 w 1428"/>
                <a:gd name="T87" fmla="*/ 286233 h 686"/>
                <a:gd name="T88" fmla="*/ 737817 w 1428"/>
                <a:gd name="T89" fmla="*/ 296058 h 686"/>
                <a:gd name="T90" fmla="*/ 343095 w 1428"/>
                <a:gd name="T91" fmla="*/ 304573 h 686"/>
                <a:gd name="T92" fmla="*/ 363354 w 1428"/>
                <a:gd name="T93" fmla="*/ 265928 h 686"/>
                <a:gd name="T94" fmla="*/ 45092 w 1428"/>
                <a:gd name="T95" fmla="*/ 313088 h 686"/>
                <a:gd name="T96" fmla="*/ 55549 w 1428"/>
                <a:gd name="T97" fmla="*/ 270513 h 686"/>
                <a:gd name="T98" fmla="*/ 45092 w 1428"/>
                <a:gd name="T99" fmla="*/ 313088 h 686"/>
                <a:gd name="T100" fmla="*/ 201936 w 1428"/>
                <a:gd name="T101" fmla="*/ 293438 h 686"/>
                <a:gd name="T102" fmla="*/ 230690 w 1428"/>
                <a:gd name="T103" fmla="*/ 326843 h 686"/>
                <a:gd name="T104" fmla="*/ 305845 w 1428"/>
                <a:gd name="T105" fmla="*/ 362868 h 686"/>
                <a:gd name="T106" fmla="*/ 335906 w 1428"/>
                <a:gd name="T107" fmla="*/ 331428 h 686"/>
                <a:gd name="T108" fmla="*/ 282318 w 1428"/>
                <a:gd name="T109" fmla="*/ 374003 h 686"/>
                <a:gd name="T110" fmla="*/ 248335 w 1428"/>
                <a:gd name="T111" fmla="*/ 347148 h 686"/>
                <a:gd name="T112" fmla="*/ 282318 w 1428"/>
                <a:gd name="T113" fmla="*/ 374003 h 686"/>
                <a:gd name="T114" fmla="*/ 18952 w 1428"/>
                <a:gd name="T115" fmla="*/ 379242 h 686"/>
                <a:gd name="T116" fmla="*/ 36597 w 1428"/>
                <a:gd name="T117" fmla="*/ 338633 h 686"/>
                <a:gd name="T118" fmla="*/ 0 w 1428"/>
                <a:gd name="T119" fmla="*/ 447362 h 686"/>
                <a:gd name="T120" fmla="*/ 16338 w 1428"/>
                <a:gd name="T121" fmla="*/ 406752 h 6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28" h="686">
                  <a:moveTo>
                    <a:pt x="812" y="45"/>
                  </a:moveTo>
                  <a:lnTo>
                    <a:pt x="812" y="45"/>
                  </a:lnTo>
                  <a:cubicBezTo>
                    <a:pt x="795" y="24"/>
                    <a:pt x="779" y="12"/>
                    <a:pt x="763" y="8"/>
                  </a:cubicBezTo>
                  <a:lnTo>
                    <a:pt x="764" y="0"/>
                  </a:lnTo>
                  <a:cubicBezTo>
                    <a:pt x="782" y="4"/>
                    <a:pt x="800" y="18"/>
                    <a:pt x="819" y="40"/>
                  </a:cubicBezTo>
                  <a:lnTo>
                    <a:pt x="812" y="45"/>
                  </a:lnTo>
                  <a:close/>
                  <a:moveTo>
                    <a:pt x="687" y="65"/>
                  </a:moveTo>
                  <a:lnTo>
                    <a:pt x="679" y="61"/>
                  </a:lnTo>
                  <a:cubicBezTo>
                    <a:pt x="694" y="36"/>
                    <a:pt x="708" y="19"/>
                    <a:pt x="722" y="9"/>
                  </a:cubicBezTo>
                  <a:lnTo>
                    <a:pt x="727" y="16"/>
                  </a:lnTo>
                  <a:cubicBezTo>
                    <a:pt x="714" y="25"/>
                    <a:pt x="700" y="42"/>
                    <a:pt x="687" y="65"/>
                  </a:cubicBezTo>
                  <a:close/>
                  <a:moveTo>
                    <a:pt x="1377" y="70"/>
                  </a:moveTo>
                  <a:lnTo>
                    <a:pt x="1375" y="62"/>
                  </a:lnTo>
                  <a:cubicBezTo>
                    <a:pt x="1391" y="56"/>
                    <a:pt x="1408" y="54"/>
                    <a:pt x="1427" y="54"/>
                  </a:cubicBezTo>
                  <a:lnTo>
                    <a:pt x="1427" y="63"/>
                  </a:lnTo>
                  <a:cubicBezTo>
                    <a:pt x="1409" y="63"/>
                    <a:pt x="1393" y="65"/>
                    <a:pt x="1377" y="70"/>
                  </a:cubicBezTo>
                  <a:close/>
                  <a:moveTo>
                    <a:pt x="1297" y="133"/>
                  </a:moveTo>
                  <a:lnTo>
                    <a:pt x="1290" y="129"/>
                  </a:lnTo>
                  <a:cubicBezTo>
                    <a:pt x="1304" y="108"/>
                    <a:pt x="1320" y="92"/>
                    <a:pt x="1337" y="81"/>
                  </a:cubicBezTo>
                  <a:lnTo>
                    <a:pt x="1342" y="88"/>
                  </a:lnTo>
                  <a:cubicBezTo>
                    <a:pt x="1325" y="99"/>
                    <a:pt x="1311" y="114"/>
                    <a:pt x="1297" y="133"/>
                  </a:cubicBezTo>
                  <a:close/>
                  <a:moveTo>
                    <a:pt x="868" y="137"/>
                  </a:moveTo>
                  <a:lnTo>
                    <a:pt x="868" y="137"/>
                  </a:lnTo>
                  <a:cubicBezTo>
                    <a:pt x="857" y="114"/>
                    <a:pt x="846" y="95"/>
                    <a:pt x="836" y="79"/>
                  </a:cubicBezTo>
                  <a:lnTo>
                    <a:pt x="843" y="75"/>
                  </a:lnTo>
                  <a:cubicBezTo>
                    <a:pt x="853" y="91"/>
                    <a:pt x="864" y="110"/>
                    <a:pt x="876" y="133"/>
                  </a:cubicBezTo>
                  <a:lnTo>
                    <a:pt x="868" y="137"/>
                  </a:lnTo>
                  <a:close/>
                  <a:moveTo>
                    <a:pt x="642" y="163"/>
                  </a:moveTo>
                  <a:lnTo>
                    <a:pt x="634" y="160"/>
                  </a:lnTo>
                  <a:cubicBezTo>
                    <a:pt x="643" y="136"/>
                    <a:pt x="652" y="116"/>
                    <a:pt x="660" y="99"/>
                  </a:cubicBezTo>
                  <a:lnTo>
                    <a:pt x="668" y="102"/>
                  </a:lnTo>
                  <a:cubicBezTo>
                    <a:pt x="659" y="119"/>
                    <a:pt x="651" y="139"/>
                    <a:pt x="642" y="163"/>
                  </a:cubicBezTo>
                  <a:close/>
                  <a:moveTo>
                    <a:pt x="1251" y="229"/>
                  </a:moveTo>
                  <a:lnTo>
                    <a:pt x="1243" y="227"/>
                  </a:lnTo>
                  <a:cubicBezTo>
                    <a:pt x="1252" y="203"/>
                    <a:pt x="1260" y="183"/>
                    <a:pt x="1269" y="165"/>
                  </a:cubicBezTo>
                  <a:lnTo>
                    <a:pt x="1276" y="169"/>
                  </a:lnTo>
                  <a:cubicBezTo>
                    <a:pt x="1268" y="186"/>
                    <a:pt x="1260" y="206"/>
                    <a:pt x="1251" y="229"/>
                  </a:cubicBezTo>
                  <a:close/>
                  <a:moveTo>
                    <a:pt x="916" y="234"/>
                  </a:moveTo>
                  <a:lnTo>
                    <a:pt x="905" y="211"/>
                  </a:lnTo>
                  <a:cubicBezTo>
                    <a:pt x="899" y="198"/>
                    <a:pt x="893" y="186"/>
                    <a:pt x="887" y="174"/>
                  </a:cubicBezTo>
                  <a:lnTo>
                    <a:pt x="895" y="170"/>
                  </a:lnTo>
                  <a:cubicBezTo>
                    <a:pt x="900" y="182"/>
                    <a:pt x="906" y="195"/>
                    <a:pt x="912" y="207"/>
                  </a:cubicBezTo>
                  <a:lnTo>
                    <a:pt x="923" y="230"/>
                  </a:lnTo>
                  <a:lnTo>
                    <a:pt x="916" y="234"/>
                  </a:lnTo>
                  <a:close/>
                  <a:moveTo>
                    <a:pt x="606" y="264"/>
                  </a:moveTo>
                  <a:lnTo>
                    <a:pt x="598" y="262"/>
                  </a:lnTo>
                  <a:cubicBezTo>
                    <a:pt x="607" y="237"/>
                    <a:pt x="613" y="217"/>
                    <a:pt x="619" y="199"/>
                  </a:cubicBezTo>
                  <a:lnTo>
                    <a:pt x="627" y="202"/>
                  </a:lnTo>
                  <a:cubicBezTo>
                    <a:pt x="621" y="220"/>
                    <a:pt x="614" y="239"/>
                    <a:pt x="606" y="264"/>
                  </a:cubicBezTo>
                  <a:close/>
                  <a:moveTo>
                    <a:pt x="227" y="325"/>
                  </a:moveTo>
                  <a:lnTo>
                    <a:pt x="227" y="325"/>
                  </a:lnTo>
                  <a:cubicBezTo>
                    <a:pt x="210" y="307"/>
                    <a:pt x="195" y="299"/>
                    <a:pt x="181" y="299"/>
                  </a:cubicBezTo>
                  <a:cubicBezTo>
                    <a:pt x="178" y="299"/>
                    <a:pt x="177" y="299"/>
                    <a:pt x="174" y="299"/>
                  </a:cubicBezTo>
                  <a:lnTo>
                    <a:pt x="172" y="291"/>
                  </a:lnTo>
                  <a:cubicBezTo>
                    <a:pt x="175" y="291"/>
                    <a:pt x="178" y="290"/>
                    <a:pt x="181" y="290"/>
                  </a:cubicBezTo>
                  <a:cubicBezTo>
                    <a:pt x="198" y="290"/>
                    <a:pt x="215" y="300"/>
                    <a:pt x="233" y="320"/>
                  </a:cubicBezTo>
                  <a:lnTo>
                    <a:pt x="227" y="325"/>
                  </a:lnTo>
                  <a:close/>
                  <a:moveTo>
                    <a:pt x="966" y="330"/>
                  </a:moveTo>
                  <a:lnTo>
                    <a:pt x="966" y="330"/>
                  </a:lnTo>
                  <a:cubicBezTo>
                    <a:pt x="956" y="313"/>
                    <a:pt x="946" y="294"/>
                    <a:pt x="934" y="271"/>
                  </a:cubicBezTo>
                  <a:lnTo>
                    <a:pt x="942" y="268"/>
                  </a:lnTo>
                  <a:cubicBezTo>
                    <a:pt x="953" y="290"/>
                    <a:pt x="963" y="309"/>
                    <a:pt x="973" y="326"/>
                  </a:cubicBezTo>
                  <a:lnTo>
                    <a:pt x="966" y="330"/>
                  </a:lnTo>
                  <a:close/>
                  <a:moveTo>
                    <a:pt x="1216" y="332"/>
                  </a:moveTo>
                  <a:lnTo>
                    <a:pt x="1209" y="329"/>
                  </a:lnTo>
                  <a:cubicBezTo>
                    <a:pt x="1213" y="315"/>
                    <a:pt x="1219" y="299"/>
                    <a:pt x="1224" y="283"/>
                  </a:cubicBezTo>
                  <a:lnTo>
                    <a:pt x="1229" y="266"/>
                  </a:lnTo>
                  <a:lnTo>
                    <a:pt x="1237" y="269"/>
                  </a:lnTo>
                  <a:lnTo>
                    <a:pt x="1232" y="286"/>
                  </a:lnTo>
                  <a:cubicBezTo>
                    <a:pt x="1226" y="302"/>
                    <a:pt x="1221" y="317"/>
                    <a:pt x="1216" y="332"/>
                  </a:cubicBezTo>
                  <a:close/>
                  <a:moveTo>
                    <a:pt x="571" y="367"/>
                  </a:moveTo>
                  <a:lnTo>
                    <a:pt x="563" y="364"/>
                  </a:lnTo>
                  <a:cubicBezTo>
                    <a:pt x="570" y="344"/>
                    <a:pt x="577" y="322"/>
                    <a:pt x="585" y="301"/>
                  </a:cubicBezTo>
                  <a:lnTo>
                    <a:pt x="592" y="304"/>
                  </a:lnTo>
                  <a:cubicBezTo>
                    <a:pt x="585" y="325"/>
                    <a:pt x="578" y="346"/>
                    <a:pt x="571" y="367"/>
                  </a:cubicBezTo>
                  <a:close/>
                  <a:moveTo>
                    <a:pt x="110" y="378"/>
                  </a:moveTo>
                  <a:lnTo>
                    <a:pt x="103" y="375"/>
                  </a:lnTo>
                  <a:cubicBezTo>
                    <a:pt x="115" y="350"/>
                    <a:pt x="126" y="331"/>
                    <a:pt x="137" y="318"/>
                  </a:cubicBezTo>
                  <a:lnTo>
                    <a:pt x="144" y="322"/>
                  </a:lnTo>
                  <a:cubicBezTo>
                    <a:pt x="133" y="336"/>
                    <a:pt x="122" y="355"/>
                    <a:pt x="110" y="378"/>
                  </a:cubicBezTo>
                  <a:lnTo>
                    <a:pt x="288" y="413"/>
                  </a:lnTo>
                  <a:cubicBezTo>
                    <a:pt x="276" y="394"/>
                    <a:pt x="264" y="374"/>
                    <a:pt x="252" y="357"/>
                  </a:cubicBezTo>
                  <a:lnTo>
                    <a:pt x="259" y="353"/>
                  </a:lnTo>
                  <a:cubicBezTo>
                    <a:pt x="272" y="370"/>
                    <a:pt x="284" y="390"/>
                    <a:pt x="295" y="409"/>
                  </a:cubicBezTo>
                  <a:lnTo>
                    <a:pt x="110" y="378"/>
                  </a:lnTo>
                  <a:close/>
                  <a:moveTo>
                    <a:pt x="1029" y="418"/>
                  </a:moveTo>
                  <a:lnTo>
                    <a:pt x="1029" y="418"/>
                  </a:lnTo>
                  <a:cubicBezTo>
                    <a:pt x="1016" y="405"/>
                    <a:pt x="1002" y="387"/>
                    <a:pt x="988" y="365"/>
                  </a:cubicBezTo>
                  <a:lnTo>
                    <a:pt x="994" y="361"/>
                  </a:lnTo>
                  <a:cubicBezTo>
                    <a:pt x="1008" y="383"/>
                    <a:pt x="1022" y="399"/>
                    <a:pt x="1035" y="412"/>
                  </a:cubicBezTo>
                  <a:lnTo>
                    <a:pt x="1029" y="418"/>
                  </a:lnTo>
                  <a:close/>
                  <a:moveTo>
                    <a:pt x="1165" y="428"/>
                  </a:moveTo>
                  <a:lnTo>
                    <a:pt x="1159" y="423"/>
                  </a:lnTo>
                  <a:cubicBezTo>
                    <a:pt x="1172" y="410"/>
                    <a:pt x="1183" y="392"/>
                    <a:pt x="1193" y="368"/>
                  </a:cubicBezTo>
                  <a:lnTo>
                    <a:pt x="1200" y="371"/>
                  </a:lnTo>
                  <a:cubicBezTo>
                    <a:pt x="1189" y="396"/>
                    <a:pt x="1178" y="415"/>
                    <a:pt x="1165" y="428"/>
                  </a:cubicBezTo>
                  <a:close/>
                  <a:moveTo>
                    <a:pt x="1105" y="455"/>
                  </a:moveTo>
                  <a:lnTo>
                    <a:pt x="1105" y="455"/>
                  </a:lnTo>
                  <a:cubicBezTo>
                    <a:pt x="1091" y="455"/>
                    <a:pt x="1077" y="452"/>
                    <a:pt x="1063" y="444"/>
                  </a:cubicBezTo>
                  <a:lnTo>
                    <a:pt x="1066" y="437"/>
                  </a:lnTo>
                  <a:cubicBezTo>
                    <a:pt x="1087" y="448"/>
                    <a:pt x="1109" y="450"/>
                    <a:pt x="1127" y="444"/>
                  </a:cubicBezTo>
                  <a:lnTo>
                    <a:pt x="1129" y="452"/>
                  </a:lnTo>
                  <a:cubicBezTo>
                    <a:pt x="1122" y="454"/>
                    <a:pt x="1113" y="455"/>
                    <a:pt x="1105" y="455"/>
                  </a:cubicBezTo>
                  <a:close/>
                  <a:moveTo>
                    <a:pt x="532" y="468"/>
                  </a:moveTo>
                  <a:lnTo>
                    <a:pt x="525" y="465"/>
                  </a:lnTo>
                  <a:cubicBezTo>
                    <a:pt x="532" y="447"/>
                    <a:pt x="540" y="427"/>
                    <a:pt x="549" y="403"/>
                  </a:cubicBezTo>
                  <a:lnTo>
                    <a:pt x="556" y="406"/>
                  </a:lnTo>
                  <a:cubicBezTo>
                    <a:pt x="548" y="430"/>
                    <a:pt x="540" y="450"/>
                    <a:pt x="532" y="468"/>
                  </a:cubicBezTo>
                  <a:close/>
                  <a:moveTo>
                    <a:pt x="69" y="478"/>
                  </a:moveTo>
                  <a:lnTo>
                    <a:pt x="62" y="475"/>
                  </a:lnTo>
                  <a:cubicBezTo>
                    <a:pt x="70" y="453"/>
                    <a:pt x="78" y="431"/>
                    <a:pt x="85" y="413"/>
                  </a:cubicBezTo>
                  <a:lnTo>
                    <a:pt x="93" y="416"/>
                  </a:lnTo>
                  <a:cubicBezTo>
                    <a:pt x="85" y="434"/>
                    <a:pt x="77" y="455"/>
                    <a:pt x="69" y="478"/>
                  </a:cubicBezTo>
                  <a:close/>
                  <a:moveTo>
                    <a:pt x="347" y="504"/>
                  </a:moveTo>
                  <a:lnTo>
                    <a:pt x="347" y="504"/>
                  </a:lnTo>
                  <a:cubicBezTo>
                    <a:pt x="336" y="489"/>
                    <a:pt x="324" y="472"/>
                    <a:pt x="309" y="448"/>
                  </a:cubicBezTo>
                  <a:lnTo>
                    <a:pt x="317" y="444"/>
                  </a:lnTo>
                  <a:cubicBezTo>
                    <a:pt x="331" y="468"/>
                    <a:pt x="342" y="485"/>
                    <a:pt x="353" y="499"/>
                  </a:cubicBezTo>
                  <a:lnTo>
                    <a:pt x="347" y="504"/>
                  </a:lnTo>
                  <a:close/>
                  <a:moveTo>
                    <a:pt x="474" y="560"/>
                  </a:moveTo>
                  <a:lnTo>
                    <a:pt x="468" y="554"/>
                  </a:lnTo>
                  <a:cubicBezTo>
                    <a:pt x="481" y="544"/>
                    <a:pt x="493" y="527"/>
                    <a:pt x="507" y="502"/>
                  </a:cubicBezTo>
                  <a:lnTo>
                    <a:pt x="514" y="506"/>
                  </a:lnTo>
                  <a:cubicBezTo>
                    <a:pt x="500" y="532"/>
                    <a:pt x="487" y="549"/>
                    <a:pt x="474" y="560"/>
                  </a:cubicBezTo>
                  <a:close/>
                  <a:moveTo>
                    <a:pt x="432" y="571"/>
                  </a:moveTo>
                  <a:lnTo>
                    <a:pt x="432" y="571"/>
                  </a:lnTo>
                  <a:cubicBezTo>
                    <a:pt x="413" y="567"/>
                    <a:pt x="394" y="556"/>
                    <a:pt x="374" y="536"/>
                  </a:cubicBezTo>
                  <a:lnTo>
                    <a:pt x="380" y="530"/>
                  </a:lnTo>
                  <a:cubicBezTo>
                    <a:pt x="399" y="549"/>
                    <a:pt x="417" y="559"/>
                    <a:pt x="434" y="563"/>
                  </a:cubicBezTo>
                  <a:lnTo>
                    <a:pt x="432" y="571"/>
                  </a:lnTo>
                  <a:close/>
                  <a:moveTo>
                    <a:pt x="37" y="580"/>
                  </a:moveTo>
                  <a:lnTo>
                    <a:pt x="29" y="579"/>
                  </a:lnTo>
                  <a:cubicBezTo>
                    <a:pt x="35" y="556"/>
                    <a:pt x="42" y="535"/>
                    <a:pt x="48" y="515"/>
                  </a:cubicBezTo>
                  <a:lnTo>
                    <a:pt x="56" y="517"/>
                  </a:lnTo>
                  <a:cubicBezTo>
                    <a:pt x="50" y="537"/>
                    <a:pt x="43" y="559"/>
                    <a:pt x="37" y="580"/>
                  </a:cubicBezTo>
                  <a:close/>
                  <a:moveTo>
                    <a:pt x="9" y="685"/>
                  </a:moveTo>
                  <a:lnTo>
                    <a:pt x="0" y="683"/>
                  </a:lnTo>
                  <a:cubicBezTo>
                    <a:pt x="0" y="683"/>
                    <a:pt x="7" y="657"/>
                    <a:pt x="17" y="619"/>
                  </a:cubicBezTo>
                  <a:lnTo>
                    <a:pt x="25" y="621"/>
                  </a:lnTo>
                  <a:cubicBezTo>
                    <a:pt x="15" y="659"/>
                    <a:pt x="9" y="685"/>
                    <a:pt x="9" y="685"/>
                  </a:cubicBezTo>
                  <a:close/>
                </a:path>
              </a:pathLst>
            </a:custGeom>
            <a:solidFill>
              <a:srgbClr val="4376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22" name="Freeform 52">
              <a:extLst>
                <a:ext uri="{FF2B5EF4-FFF2-40B4-BE49-F238E27FC236}">
                  <a16:creationId xmlns:a16="http://schemas.microsoft.com/office/drawing/2014/main" id="{39DDFDF6-1E48-1F9B-3ECD-0EDB93840ED2}"/>
                </a:ext>
              </a:extLst>
            </p:cNvPr>
            <p:cNvSpPr>
              <a:spLocks noChangeArrowheads="1"/>
            </p:cNvSpPr>
            <p:nvPr/>
          </p:nvSpPr>
          <p:spPr bwMode="auto">
            <a:xfrm>
              <a:off x="13012764" y="5347416"/>
              <a:ext cx="1785206" cy="994240"/>
            </a:xfrm>
            <a:custGeom>
              <a:avLst/>
              <a:gdLst>
                <a:gd name="T0" fmla="*/ 4570 w 1434"/>
                <a:gd name="T1" fmla="*/ 520682 h 800"/>
                <a:gd name="T2" fmla="*/ 0 w 1434"/>
                <a:gd name="T3" fmla="*/ 518727 h 800"/>
                <a:gd name="T4" fmla="*/ 0 w 1434"/>
                <a:gd name="T5" fmla="*/ 518727 h 800"/>
                <a:gd name="T6" fmla="*/ 122724 w 1434"/>
                <a:gd name="T7" fmla="*/ 301070 h 800"/>
                <a:gd name="T8" fmla="*/ 122724 w 1434"/>
                <a:gd name="T9" fmla="*/ 301070 h 800"/>
                <a:gd name="T10" fmla="*/ 201059 w 1434"/>
                <a:gd name="T11" fmla="*/ 251544 h 800"/>
                <a:gd name="T12" fmla="*/ 201059 w 1434"/>
                <a:gd name="T13" fmla="*/ 251544 h 800"/>
                <a:gd name="T14" fmla="*/ 242837 w 1434"/>
                <a:gd name="T15" fmla="*/ 351249 h 800"/>
                <a:gd name="T16" fmla="*/ 242837 w 1434"/>
                <a:gd name="T17" fmla="*/ 351249 h 800"/>
                <a:gd name="T18" fmla="*/ 298977 w 1434"/>
                <a:gd name="T19" fmla="*/ 506346 h 800"/>
                <a:gd name="T20" fmla="*/ 298977 w 1434"/>
                <a:gd name="T21" fmla="*/ 506346 h 800"/>
                <a:gd name="T22" fmla="*/ 342714 w 1434"/>
                <a:gd name="T23" fmla="*/ 488751 h 800"/>
                <a:gd name="T24" fmla="*/ 342714 w 1434"/>
                <a:gd name="T25" fmla="*/ 488751 h 800"/>
                <a:gd name="T26" fmla="*/ 498731 w 1434"/>
                <a:gd name="T27" fmla="*/ 173344 h 800"/>
                <a:gd name="T28" fmla="*/ 498731 w 1434"/>
                <a:gd name="T29" fmla="*/ 173344 h 800"/>
                <a:gd name="T30" fmla="*/ 599913 w 1434"/>
                <a:gd name="T31" fmla="*/ 0 h 800"/>
                <a:gd name="T32" fmla="*/ 599913 w 1434"/>
                <a:gd name="T33" fmla="*/ 0 h 800"/>
                <a:gd name="T34" fmla="*/ 674984 w 1434"/>
                <a:gd name="T35" fmla="*/ 242420 h 800"/>
                <a:gd name="T36" fmla="*/ 674984 w 1434"/>
                <a:gd name="T37" fmla="*/ 242420 h 800"/>
                <a:gd name="T38" fmla="*/ 744832 w 1434"/>
                <a:gd name="T39" fmla="*/ 482886 h 800"/>
                <a:gd name="T40" fmla="*/ 744832 w 1434"/>
                <a:gd name="T41" fmla="*/ 482886 h 800"/>
                <a:gd name="T42" fmla="*/ 846014 w 1434"/>
                <a:gd name="T43" fmla="*/ 362979 h 800"/>
                <a:gd name="T44" fmla="*/ 846014 w 1434"/>
                <a:gd name="T45" fmla="*/ 362979 h 800"/>
                <a:gd name="T46" fmla="*/ 935446 w 1434"/>
                <a:gd name="T47" fmla="*/ 250892 h 800"/>
                <a:gd name="T48" fmla="*/ 935446 w 1434"/>
                <a:gd name="T49" fmla="*/ 256757 h 800"/>
                <a:gd name="T50" fmla="*/ 935446 w 1434"/>
                <a:gd name="T51" fmla="*/ 256757 h 800"/>
                <a:gd name="T52" fmla="*/ 850584 w 1434"/>
                <a:gd name="T53" fmla="*/ 364934 h 800"/>
                <a:gd name="T54" fmla="*/ 850584 w 1434"/>
                <a:gd name="T55" fmla="*/ 364934 h 800"/>
                <a:gd name="T56" fmla="*/ 744179 w 1434"/>
                <a:gd name="T57" fmla="*/ 488099 h 800"/>
                <a:gd name="T58" fmla="*/ 744179 w 1434"/>
                <a:gd name="T59" fmla="*/ 488099 h 800"/>
                <a:gd name="T60" fmla="*/ 669761 w 1434"/>
                <a:gd name="T61" fmla="*/ 243072 h 800"/>
                <a:gd name="T62" fmla="*/ 669761 w 1434"/>
                <a:gd name="T63" fmla="*/ 243072 h 800"/>
                <a:gd name="T64" fmla="*/ 599913 w 1434"/>
                <a:gd name="T65" fmla="*/ 5213 h 800"/>
                <a:gd name="T66" fmla="*/ 599913 w 1434"/>
                <a:gd name="T67" fmla="*/ 5213 h 800"/>
                <a:gd name="T68" fmla="*/ 503953 w 1434"/>
                <a:gd name="T69" fmla="*/ 175299 h 800"/>
                <a:gd name="T70" fmla="*/ 503953 w 1434"/>
                <a:gd name="T71" fmla="*/ 175299 h 800"/>
                <a:gd name="T72" fmla="*/ 346631 w 1434"/>
                <a:gd name="T73" fmla="*/ 492009 h 800"/>
                <a:gd name="T74" fmla="*/ 346631 w 1434"/>
                <a:gd name="T75" fmla="*/ 492009 h 800"/>
                <a:gd name="T76" fmla="*/ 297019 w 1434"/>
                <a:gd name="T77" fmla="*/ 511559 h 800"/>
                <a:gd name="T78" fmla="*/ 297019 w 1434"/>
                <a:gd name="T79" fmla="*/ 511559 h 800"/>
                <a:gd name="T80" fmla="*/ 237615 w 1434"/>
                <a:gd name="T81" fmla="*/ 351249 h 800"/>
                <a:gd name="T82" fmla="*/ 237615 w 1434"/>
                <a:gd name="T83" fmla="*/ 351249 h 800"/>
                <a:gd name="T84" fmla="*/ 199101 w 1434"/>
                <a:gd name="T85" fmla="*/ 256105 h 800"/>
                <a:gd name="T86" fmla="*/ 199101 w 1434"/>
                <a:gd name="T87" fmla="*/ 256105 h 800"/>
                <a:gd name="T88" fmla="*/ 127294 w 1434"/>
                <a:gd name="T89" fmla="*/ 304329 h 800"/>
                <a:gd name="T90" fmla="*/ 127294 w 1434"/>
                <a:gd name="T91" fmla="*/ 304329 h 800"/>
                <a:gd name="T92" fmla="*/ 4570 w 1434"/>
                <a:gd name="T93" fmla="*/ 520682 h 8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34" h="800">
                  <a:moveTo>
                    <a:pt x="7" y="799"/>
                  </a:moveTo>
                  <a:lnTo>
                    <a:pt x="0" y="796"/>
                  </a:lnTo>
                  <a:cubicBezTo>
                    <a:pt x="0" y="793"/>
                    <a:pt x="115" y="567"/>
                    <a:pt x="188" y="462"/>
                  </a:cubicBezTo>
                  <a:cubicBezTo>
                    <a:pt x="229" y="404"/>
                    <a:pt x="273" y="376"/>
                    <a:pt x="308" y="386"/>
                  </a:cubicBezTo>
                  <a:cubicBezTo>
                    <a:pt x="333" y="393"/>
                    <a:pt x="366" y="426"/>
                    <a:pt x="372" y="539"/>
                  </a:cubicBezTo>
                  <a:cubicBezTo>
                    <a:pt x="380" y="670"/>
                    <a:pt x="413" y="762"/>
                    <a:pt x="458" y="777"/>
                  </a:cubicBezTo>
                  <a:cubicBezTo>
                    <a:pt x="479" y="785"/>
                    <a:pt x="502" y="775"/>
                    <a:pt x="525" y="750"/>
                  </a:cubicBezTo>
                  <a:cubicBezTo>
                    <a:pt x="643" y="618"/>
                    <a:pt x="710" y="423"/>
                    <a:pt x="764" y="266"/>
                  </a:cubicBezTo>
                  <a:cubicBezTo>
                    <a:pt x="815" y="118"/>
                    <a:pt x="855" y="0"/>
                    <a:pt x="919" y="0"/>
                  </a:cubicBezTo>
                  <a:cubicBezTo>
                    <a:pt x="1002" y="0"/>
                    <a:pt x="1017" y="181"/>
                    <a:pt x="1034" y="372"/>
                  </a:cubicBezTo>
                  <a:cubicBezTo>
                    <a:pt x="1050" y="552"/>
                    <a:pt x="1066" y="738"/>
                    <a:pt x="1141" y="741"/>
                  </a:cubicBezTo>
                  <a:cubicBezTo>
                    <a:pt x="1220" y="745"/>
                    <a:pt x="1258" y="649"/>
                    <a:pt x="1296" y="557"/>
                  </a:cubicBezTo>
                  <a:cubicBezTo>
                    <a:pt x="1331" y="469"/>
                    <a:pt x="1365" y="385"/>
                    <a:pt x="1433" y="385"/>
                  </a:cubicBezTo>
                  <a:lnTo>
                    <a:pt x="1433" y="394"/>
                  </a:lnTo>
                  <a:cubicBezTo>
                    <a:pt x="1371" y="394"/>
                    <a:pt x="1338" y="475"/>
                    <a:pt x="1303" y="560"/>
                  </a:cubicBezTo>
                  <a:cubicBezTo>
                    <a:pt x="1265" y="655"/>
                    <a:pt x="1226" y="753"/>
                    <a:pt x="1140" y="749"/>
                  </a:cubicBezTo>
                  <a:cubicBezTo>
                    <a:pt x="1059" y="746"/>
                    <a:pt x="1043" y="564"/>
                    <a:pt x="1026" y="373"/>
                  </a:cubicBezTo>
                  <a:cubicBezTo>
                    <a:pt x="1010" y="193"/>
                    <a:pt x="994" y="8"/>
                    <a:pt x="919" y="8"/>
                  </a:cubicBezTo>
                  <a:cubicBezTo>
                    <a:pt x="861" y="8"/>
                    <a:pt x="822" y="123"/>
                    <a:pt x="772" y="269"/>
                  </a:cubicBezTo>
                  <a:cubicBezTo>
                    <a:pt x="718" y="426"/>
                    <a:pt x="651" y="622"/>
                    <a:pt x="531" y="755"/>
                  </a:cubicBezTo>
                  <a:cubicBezTo>
                    <a:pt x="499" y="791"/>
                    <a:pt x="472" y="791"/>
                    <a:pt x="455" y="785"/>
                  </a:cubicBezTo>
                  <a:cubicBezTo>
                    <a:pt x="406" y="768"/>
                    <a:pt x="372" y="676"/>
                    <a:pt x="364" y="539"/>
                  </a:cubicBezTo>
                  <a:cubicBezTo>
                    <a:pt x="358" y="431"/>
                    <a:pt x="328" y="400"/>
                    <a:pt x="305" y="393"/>
                  </a:cubicBezTo>
                  <a:cubicBezTo>
                    <a:pt x="274" y="385"/>
                    <a:pt x="232" y="413"/>
                    <a:pt x="195" y="467"/>
                  </a:cubicBezTo>
                  <a:cubicBezTo>
                    <a:pt x="122" y="571"/>
                    <a:pt x="8" y="797"/>
                    <a:pt x="7" y="799"/>
                  </a:cubicBezTo>
                </a:path>
              </a:pathLst>
            </a:custGeom>
            <a:solidFill>
              <a:srgbClr val="F471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23" name="Freeform 53">
              <a:extLst>
                <a:ext uri="{FF2B5EF4-FFF2-40B4-BE49-F238E27FC236}">
                  <a16:creationId xmlns:a16="http://schemas.microsoft.com/office/drawing/2014/main" id="{830EDE0D-D967-A966-B4C2-3FD903EA4A51}"/>
                </a:ext>
              </a:extLst>
            </p:cNvPr>
            <p:cNvSpPr>
              <a:spLocks noChangeArrowheads="1"/>
            </p:cNvSpPr>
            <p:nvPr/>
          </p:nvSpPr>
          <p:spPr bwMode="auto">
            <a:xfrm>
              <a:off x="13045722" y="5254035"/>
              <a:ext cx="1757740" cy="1224950"/>
            </a:xfrm>
            <a:custGeom>
              <a:avLst/>
              <a:gdLst>
                <a:gd name="T0" fmla="*/ 917131 w 1413"/>
                <a:gd name="T1" fmla="*/ 501170 h 983"/>
                <a:gd name="T2" fmla="*/ 600766 w 1413"/>
                <a:gd name="T3" fmla="*/ 344350 h 983"/>
                <a:gd name="T4" fmla="*/ 600766 w 1413"/>
                <a:gd name="T5" fmla="*/ 501170 h 983"/>
                <a:gd name="T6" fmla="*/ 596853 w 1413"/>
                <a:gd name="T7" fmla="*/ 344350 h 983"/>
                <a:gd name="T8" fmla="*/ 440953 w 1413"/>
                <a:gd name="T9" fmla="*/ 344350 h 983"/>
                <a:gd name="T10" fmla="*/ 436387 w 1413"/>
                <a:gd name="T11" fmla="*/ 501170 h 983"/>
                <a:gd name="T12" fmla="*/ 120023 w 1413"/>
                <a:gd name="T13" fmla="*/ 344350 h 983"/>
                <a:gd name="T14" fmla="*/ 120023 w 1413"/>
                <a:gd name="T15" fmla="*/ 501170 h 983"/>
                <a:gd name="T16" fmla="*/ 276574 w 1413"/>
                <a:gd name="T17" fmla="*/ 184263 h 983"/>
                <a:gd name="T18" fmla="*/ 120023 w 1413"/>
                <a:gd name="T19" fmla="*/ 184263 h 983"/>
                <a:gd name="T20" fmla="*/ 276574 w 1413"/>
                <a:gd name="T21" fmla="*/ 180343 h 983"/>
                <a:gd name="T22" fmla="*/ 436387 w 1413"/>
                <a:gd name="T23" fmla="*/ 180343 h 983"/>
                <a:gd name="T24" fmla="*/ 436387 w 1413"/>
                <a:gd name="T25" fmla="*/ 24176 h 983"/>
                <a:gd name="T26" fmla="*/ 440953 w 1413"/>
                <a:gd name="T27" fmla="*/ 180343 h 983"/>
                <a:gd name="T28" fmla="*/ 596853 w 1413"/>
                <a:gd name="T29" fmla="*/ 180343 h 983"/>
                <a:gd name="T30" fmla="*/ 600766 w 1413"/>
                <a:gd name="T31" fmla="*/ 24176 h 983"/>
                <a:gd name="T32" fmla="*/ 761232 w 1413"/>
                <a:gd name="T33" fmla="*/ 184263 h 983"/>
                <a:gd name="T34" fmla="*/ 761232 w 1413"/>
                <a:gd name="T35" fmla="*/ 340430 h 983"/>
                <a:gd name="T36" fmla="*/ 756666 w 1413"/>
                <a:gd name="T37" fmla="*/ 184263 h 983"/>
                <a:gd name="T38" fmla="*/ 600766 w 1413"/>
                <a:gd name="T39" fmla="*/ 184263 h 983"/>
                <a:gd name="T40" fmla="*/ 280488 w 1413"/>
                <a:gd name="T41" fmla="*/ 184263 h 983"/>
                <a:gd name="T42" fmla="*/ 440953 w 1413"/>
                <a:gd name="T43" fmla="*/ 184263 h 983"/>
                <a:gd name="T44" fmla="*/ 440953 w 1413"/>
                <a:gd name="T45" fmla="*/ 340430 h 983"/>
                <a:gd name="T46" fmla="*/ 761232 w 1413"/>
                <a:gd name="T47" fmla="*/ 180343 h 983"/>
                <a:gd name="T48" fmla="*/ 917131 w 1413"/>
                <a:gd name="T49" fmla="*/ 180343 h 983"/>
                <a:gd name="T50" fmla="*/ 761232 w 1413"/>
                <a:gd name="T51" fmla="*/ 20256 h 983"/>
                <a:gd name="T52" fmla="*/ 756666 w 1413"/>
                <a:gd name="T53" fmla="*/ 20256 h 983"/>
                <a:gd name="T54" fmla="*/ 596853 w 1413"/>
                <a:gd name="T55" fmla="*/ 0 h 983"/>
                <a:gd name="T56" fmla="*/ 440953 w 1413"/>
                <a:gd name="T57" fmla="*/ 0 h 983"/>
                <a:gd name="T58" fmla="*/ 280488 w 1413"/>
                <a:gd name="T59" fmla="*/ 20256 h 983"/>
                <a:gd name="T60" fmla="*/ 276574 w 1413"/>
                <a:gd name="T61" fmla="*/ 20256 h 983"/>
                <a:gd name="T62" fmla="*/ 116109 w 1413"/>
                <a:gd name="T63" fmla="*/ 0 h 983"/>
                <a:gd name="T64" fmla="*/ 0 w 1413"/>
                <a:gd name="T65" fmla="*/ 24176 h 983"/>
                <a:gd name="T66" fmla="*/ 0 w 1413"/>
                <a:gd name="T67" fmla="*/ 180343 h 983"/>
                <a:gd name="T68" fmla="*/ 116109 w 1413"/>
                <a:gd name="T69" fmla="*/ 340430 h 983"/>
                <a:gd name="T70" fmla="*/ 116109 w 1413"/>
                <a:gd name="T71" fmla="*/ 344350 h 983"/>
                <a:gd name="T72" fmla="*/ 0 w 1413"/>
                <a:gd name="T73" fmla="*/ 505091 h 983"/>
                <a:gd name="T74" fmla="*/ 120023 w 1413"/>
                <a:gd name="T75" fmla="*/ 641655 h 983"/>
                <a:gd name="T76" fmla="*/ 276574 w 1413"/>
                <a:gd name="T77" fmla="*/ 641655 h 983"/>
                <a:gd name="T78" fmla="*/ 436387 w 1413"/>
                <a:gd name="T79" fmla="*/ 505091 h 983"/>
                <a:gd name="T80" fmla="*/ 440953 w 1413"/>
                <a:gd name="T81" fmla="*/ 505091 h 983"/>
                <a:gd name="T82" fmla="*/ 600766 w 1413"/>
                <a:gd name="T83" fmla="*/ 641655 h 983"/>
                <a:gd name="T84" fmla="*/ 756666 w 1413"/>
                <a:gd name="T85" fmla="*/ 641655 h 983"/>
                <a:gd name="T86" fmla="*/ 917131 w 1413"/>
                <a:gd name="T87" fmla="*/ 505091 h 983"/>
                <a:gd name="T88" fmla="*/ 921045 w 1413"/>
                <a:gd name="T89" fmla="*/ 0 h 9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413" h="983">
                  <a:moveTo>
                    <a:pt x="1167" y="527"/>
                  </a:moveTo>
                  <a:lnTo>
                    <a:pt x="1406" y="527"/>
                  </a:lnTo>
                  <a:lnTo>
                    <a:pt x="1406" y="767"/>
                  </a:lnTo>
                  <a:lnTo>
                    <a:pt x="1167" y="767"/>
                  </a:lnTo>
                  <a:lnTo>
                    <a:pt x="1167" y="527"/>
                  </a:lnTo>
                  <a:close/>
                  <a:moveTo>
                    <a:pt x="921" y="527"/>
                  </a:moveTo>
                  <a:lnTo>
                    <a:pt x="1160" y="527"/>
                  </a:lnTo>
                  <a:lnTo>
                    <a:pt x="1160" y="767"/>
                  </a:lnTo>
                  <a:lnTo>
                    <a:pt x="921" y="767"/>
                  </a:lnTo>
                  <a:lnTo>
                    <a:pt x="921" y="527"/>
                  </a:lnTo>
                  <a:close/>
                  <a:moveTo>
                    <a:pt x="676" y="527"/>
                  </a:moveTo>
                  <a:lnTo>
                    <a:pt x="915" y="527"/>
                  </a:lnTo>
                  <a:lnTo>
                    <a:pt x="915" y="767"/>
                  </a:lnTo>
                  <a:lnTo>
                    <a:pt x="676" y="767"/>
                  </a:lnTo>
                  <a:lnTo>
                    <a:pt x="676" y="527"/>
                  </a:lnTo>
                  <a:close/>
                  <a:moveTo>
                    <a:pt x="430" y="527"/>
                  </a:moveTo>
                  <a:lnTo>
                    <a:pt x="669" y="527"/>
                  </a:lnTo>
                  <a:lnTo>
                    <a:pt x="669" y="767"/>
                  </a:lnTo>
                  <a:lnTo>
                    <a:pt x="430" y="767"/>
                  </a:lnTo>
                  <a:lnTo>
                    <a:pt x="430" y="527"/>
                  </a:lnTo>
                  <a:close/>
                  <a:moveTo>
                    <a:pt x="184" y="527"/>
                  </a:moveTo>
                  <a:lnTo>
                    <a:pt x="424" y="527"/>
                  </a:lnTo>
                  <a:lnTo>
                    <a:pt x="424" y="767"/>
                  </a:lnTo>
                  <a:lnTo>
                    <a:pt x="184" y="767"/>
                  </a:lnTo>
                  <a:lnTo>
                    <a:pt x="184" y="527"/>
                  </a:lnTo>
                  <a:close/>
                  <a:moveTo>
                    <a:pt x="184" y="282"/>
                  </a:moveTo>
                  <a:lnTo>
                    <a:pt x="424" y="282"/>
                  </a:lnTo>
                  <a:lnTo>
                    <a:pt x="424" y="521"/>
                  </a:lnTo>
                  <a:lnTo>
                    <a:pt x="184" y="521"/>
                  </a:lnTo>
                  <a:lnTo>
                    <a:pt x="184" y="282"/>
                  </a:lnTo>
                  <a:close/>
                  <a:moveTo>
                    <a:pt x="184" y="37"/>
                  </a:moveTo>
                  <a:lnTo>
                    <a:pt x="424" y="37"/>
                  </a:lnTo>
                  <a:lnTo>
                    <a:pt x="424" y="276"/>
                  </a:lnTo>
                  <a:lnTo>
                    <a:pt x="184" y="276"/>
                  </a:lnTo>
                  <a:lnTo>
                    <a:pt x="184" y="37"/>
                  </a:lnTo>
                  <a:close/>
                  <a:moveTo>
                    <a:pt x="669" y="276"/>
                  </a:moveTo>
                  <a:lnTo>
                    <a:pt x="430" y="276"/>
                  </a:lnTo>
                  <a:lnTo>
                    <a:pt x="430" y="37"/>
                  </a:lnTo>
                  <a:lnTo>
                    <a:pt x="669" y="37"/>
                  </a:lnTo>
                  <a:lnTo>
                    <a:pt x="669" y="276"/>
                  </a:lnTo>
                  <a:close/>
                  <a:moveTo>
                    <a:pt x="915" y="276"/>
                  </a:moveTo>
                  <a:lnTo>
                    <a:pt x="676" y="276"/>
                  </a:lnTo>
                  <a:lnTo>
                    <a:pt x="676" y="37"/>
                  </a:lnTo>
                  <a:lnTo>
                    <a:pt x="915" y="37"/>
                  </a:lnTo>
                  <a:lnTo>
                    <a:pt x="915" y="276"/>
                  </a:lnTo>
                  <a:close/>
                  <a:moveTo>
                    <a:pt x="1160" y="276"/>
                  </a:moveTo>
                  <a:lnTo>
                    <a:pt x="921" y="276"/>
                  </a:lnTo>
                  <a:lnTo>
                    <a:pt x="921" y="37"/>
                  </a:lnTo>
                  <a:lnTo>
                    <a:pt x="1160" y="37"/>
                  </a:lnTo>
                  <a:lnTo>
                    <a:pt x="1160" y="276"/>
                  </a:lnTo>
                  <a:close/>
                  <a:moveTo>
                    <a:pt x="1167" y="282"/>
                  </a:moveTo>
                  <a:lnTo>
                    <a:pt x="1406" y="282"/>
                  </a:lnTo>
                  <a:lnTo>
                    <a:pt x="1406" y="521"/>
                  </a:lnTo>
                  <a:lnTo>
                    <a:pt x="1167" y="521"/>
                  </a:lnTo>
                  <a:lnTo>
                    <a:pt x="1167" y="282"/>
                  </a:lnTo>
                  <a:close/>
                  <a:moveTo>
                    <a:pt x="921" y="282"/>
                  </a:moveTo>
                  <a:lnTo>
                    <a:pt x="1160" y="282"/>
                  </a:lnTo>
                  <a:lnTo>
                    <a:pt x="1160" y="521"/>
                  </a:lnTo>
                  <a:lnTo>
                    <a:pt x="921" y="521"/>
                  </a:lnTo>
                  <a:lnTo>
                    <a:pt x="921" y="282"/>
                  </a:lnTo>
                  <a:close/>
                  <a:moveTo>
                    <a:pt x="669" y="521"/>
                  </a:moveTo>
                  <a:lnTo>
                    <a:pt x="430" y="521"/>
                  </a:lnTo>
                  <a:lnTo>
                    <a:pt x="430" y="282"/>
                  </a:lnTo>
                  <a:lnTo>
                    <a:pt x="669" y="282"/>
                  </a:lnTo>
                  <a:lnTo>
                    <a:pt x="669" y="521"/>
                  </a:lnTo>
                  <a:close/>
                  <a:moveTo>
                    <a:pt x="676" y="282"/>
                  </a:moveTo>
                  <a:lnTo>
                    <a:pt x="915" y="282"/>
                  </a:lnTo>
                  <a:lnTo>
                    <a:pt x="915" y="521"/>
                  </a:lnTo>
                  <a:lnTo>
                    <a:pt x="676" y="521"/>
                  </a:lnTo>
                  <a:lnTo>
                    <a:pt x="676" y="282"/>
                  </a:lnTo>
                  <a:close/>
                  <a:moveTo>
                    <a:pt x="1406" y="276"/>
                  </a:moveTo>
                  <a:lnTo>
                    <a:pt x="1167" y="276"/>
                  </a:lnTo>
                  <a:lnTo>
                    <a:pt x="1167" y="37"/>
                  </a:lnTo>
                  <a:lnTo>
                    <a:pt x="1406" y="37"/>
                  </a:lnTo>
                  <a:lnTo>
                    <a:pt x="1406" y="276"/>
                  </a:lnTo>
                  <a:close/>
                  <a:moveTo>
                    <a:pt x="1406" y="0"/>
                  </a:moveTo>
                  <a:lnTo>
                    <a:pt x="1406" y="31"/>
                  </a:lnTo>
                  <a:lnTo>
                    <a:pt x="1167" y="31"/>
                  </a:lnTo>
                  <a:lnTo>
                    <a:pt x="1167" y="0"/>
                  </a:lnTo>
                  <a:lnTo>
                    <a:pt x="1160" y="0"/>
                  </a:lnTo>
                  <a:lnTo>
                    <a:pt x="1160" y="31"/>
                  </a:lnTo>
                  <a:lnTo>
                    <a:pt x="921" y="31"/>
                  </a:lnTo>
                  <a:lnTo>
                    <a:pt x="921" y="0"/>
                  </a:lnTo>
                  <a:lnTo>
                    <a:pt x="915" y="0"/>
                  </a:lnTo>
                  <a:lnTo>
                    <a:pt x="915" y="31"/>
                  </a:lnTo>
                  <a:lnTo>
                    <a:pt x="676" y="31"/>
                  </a:lnTo>
                  <a:lnTo>
                    <a:pt x="676" y="0"/>
                  </a:lnTo>
                  <a:lnTo>
                    <a:pt x="669" y="0"/>
                  </a:lnTo>
                  <a:lnTo>
                    <a:pt x="669" y="31"/>
                  </a:lnTo>
                  <a:lnTo>
                    <a:pt x="430" y="31"/>
                  </a:lnTo>
                  <a:lnTo>
                    <a:pt x="430" y="0"/>
                  </a:lnTo>
                  <a:lnTo>
                    <a:pt x="424" y="0"/>
                  </a:lnTo>
                  <a:lnTo>
                    <a:pt x="424" y="31"/>
                  </a:lnTo>
                  <a:lnTo>
                    <a:pt x="184" y="31"/>
                  </a:lnTo>
                  <a:lnTo>
                    <a:pt x="184" y="0"/>
                  </a:lnTo>
                  <a:lnTo>
                    <a:pt x="178" y="0"/>
                  </a:lnTo>
                  <a:lnTo>
                    <a:pt x="178" y="31"/>
                  </a:lnTo>
                  <a:lnTo>
                    <a:pt x="0" y="31"/>
                  </a:lnTo>
                  <a:lnTo>
                    <a:pt x="0" y="37"/>
                  </a:lnTo>
                  <a:lnTo>
                    <a:pt x="178" y="37"/>
                  </a:lnTo>
                  <a:lnTo>
                    <a:pt x="178" y="276"/>
                  </a:lnTo>
                  <a:lnTo>
                    <a:pt x="0" y="276"/>
                  </a:lnTo>
                  <a:lnTo>
                    <a:pt x="0" y="282"/>
                  </a:lnTo>
                  <a:lnTo>
                    <a:pt x="178" y="282"/>
                  </a:lnTo>
                  <a:lnTo>
                    <a:pt x="178" y="521"/>
                  </a:lnTo>
                  <a:lnTo>
                    <a:pt x="0" y="521"/>
                  </a:lnTo>
                  <a:lnTo>
                    <a:pt x="0" y="527"/>
                  </a:lnTo>
                  <a:lnTo>
                    <a:pt x="178" y="527"/>
                  </a:lnTo>
                  <a:lnTo>
                    <a:pt x="178" y="767"/>
                  </a:lnTo>
                  <a:lnTo>
                    <a:pt x="0" y="767"/>
                  </a:lnTo>
                  <a:lnTo>
                    <a:pt x="0" y="773"/>
                  </a:lnTo>
                  <a:lnTo>
                    <a:pt x="178" y="773"/>
                  </a:lnTo>
                  <a:lnTo>
                    <a:pt x="178" y="982"/>
                  </a:lnTo>
                  <a:lnTo>
                    <a:pt x="184" y="982"/>
                  </a:lnTo>
                  <a:lnTo>
                    <a:pt x="184" y="773"/>
                  </a:lnTo>
                  <a:lnTo>
                    <a:pt x="424" y="773"/>
                  </a:lnTo>
                  <a:lnTo>
                    <a:pt x="424" y="982"/>
                  </a:lnTo>
                  <a:lnTo>
                    <a:pt x="430" y="982"/>
                  </a:lnTo>
                  <a:lnTo>
                    <a:pt x="430" y="773"/>
                  </a:lnTo>
                  <a:lnTo>
                    <a:pt x="669" y="773"/>
                  </a:lnTo>
                  <a:lnTo>
                    <a:pt x="669" y="982"/>
                  </a:lnTo>
                  <a:lnTo>
                    <a:pt x="676" y="982"/>
                  </a:lnTo>
                  <a:lnTo>
                    <a:pt x="676" y="773"/>
                  </a:lnTo>
                  <a:lnTo>
                    <a:pt x="915" y="773"/>
                  </a:lnTo>
                  <a:lnTo>
                    <a:pt x="915" y="982"/>
                  </a:lnTo>
                  <a:lnTo>
                    <a:pt x="921" y="982"/>
                  </a:lnTo>
                  <a:lnTo>
                    <a:pt x="921" y="773"/>
                  </a:lnTo>
                  <a:lnTo>
                    <a:pt x="1160" y="773"/>
                  </a:lnTo>
                  <a:lnTo>
                    <a:pt x="1160" y="982"/>
                  </a:lnTo>
                  <a:lnTo>
                    <a:pt x="1167" y="982"/>
                  </a:lnTo>
                  <a:lnTo>
                    <a:pt x="1167" y="773"/>
                  </a:lnTo>
                  <a:lnTo>
                    <a:pt x="1406" y="773"/>
                  </a:lnTo>
                  <a:lnTo>
                    <a:pt x="1406" y="982"/>
                  </a:lnTo>
                  <a:lnTo>
                    <a:pt x="1412" y="982"/>
                  </a:lnTo>
                  <a:lnTo>
                    <a:pt x="1412" y="0"/>
                  </a:lnTo>
                  <a:lnTo>
                    <a:pt x="1406" y="0"/>
                  </a:lnTo>
                  <a:close/>
                </a:path>
              </a:pathLst>
            </a:custGeom>
            <a:solidFill>
              <a:srgbClr val="2F3C5F">
                <a:alpha val="20000"/>
              </a:srgbClr>
            </a:solidFill>
            <a:ln>
              <a:noFill/>
            </a:ln>
            <a:effectLst/>
          </p:spPr>
          <p:txBody>
            <a:bodyPr wrap="none" anchor="ctr"/>
            <a:lstStyle/>
            <a:p>
              <a:endParaRPr lang="en-US" sz="3599" dirty="0">
                <a:latin typeface="Poppins" pitchFamily="2" charset="77"/>
              </a:endParaRPr>
            </a:p>
          </p:txBody>
        </p:sp>
        <p:sp>
          <p:nvSpPr>
            <p:cNvPr id="224" name="Freeform 54">
              <a:extLst>
                <a:ext uri="{FF2B5EF4-FFF2-40B4-BE49-F238E27FC236}">
                  <a16:creationId xmlns:a16="http://schemas.microsoft.com/office/drawing/2014/main" id="{8E24002F-7DC5-239B-A8C6-AB3679D9CA78}"/>
                </a:ext>
              </a:extLst>
            </p:cNvPr>
            <p:cNvSpPr>
              <a:spLocks noChangeArrowheads="1"/>
            </p:cNvSpPr>
            <p:nvPr/>
          </p:nvSpPr>
          <p:spPr bwMode="auto">
            <a:xfrm>
              <a:off x="12941357" y="5292486"/>
              <a:ext cx="1867599" cy="1268892"/>
            </a:xfrm>
            <a:custGeom>
              <a:avLst/>
              <a:gdLst>
                <a:gd name="T0" fmla="*/ 970151 w 1498"/>
                <a:gd name="T1" fmla="*/ 649694 h 1020"/>
                <a:gd name="T2" fmla="*/ 820444 w 1498"/>
                <a:gd name="T3" fmla="*/ 641214 h 1020"/>
                <a:gd name="T4" fmla="*/ 811945 w 1498"/>
                <a:gd name="T5" fmla="*/ 649694 h 1020"/>
                <a:gd name="T6" fmla="*/ 659624 w 1498"/>
                <a:gd name="T7" fmla="*/ 641214 h 1020"/>
                <a:gd name="T8" fmla="*/ 651779 w 1498"/>
                <a:gd name="T9" fmla="*/ 649694 h 1020"/>
                <a:gd name="T10" fmla="*/ 498804 w 1498"/>
                <a:gd name="T11" fmla="*/ 641214 h 1020"/>
                <a:gd name="T12" fmla="*/ 490959 w 1498"/>
                <a:gd name="T13" fmla="*/ 649694 h 1020"/>
                <a:gd name="T14" fmla="*/ 338637 w 1498"/>
                <a:gd name="T15" fmla="*/ 641214 h 1020"/>
                <a:gd name="T16" fmla="*/ 330793 w 1498"/>
                <a:gd name="T17" fmla="*/ 649694 h 1020"/>
                <a:gd name="T18" fmla="*/ 178471 w 1498"/>
                <a:gd name="T19" fmla="*/ 641214 h 1020"/>
                <a:gd name="T20" fmla="*/ 169972 w 1498"/>
                <a:gd name="T21" fmla="*/ 649694 h 1020"/>
                <a:gd name="T22" fmla="*/ 15690 w 1498"/>
                <a:gd name="T23" fmla="*/ 487923 h 1020"/>
                <a:gd name="T24" fmla="*/ 22227 w 1498"/>
                <a:gd name="T25" fmla="*/ 480095 h 1020"/>
                <a:gd name="T26" fmla="*/ 15690 w 1498"/>
                <a:gd name="T27" fmla="*/ 328108 h 1020"/>
                <a:gd name="T28" fmla="*/ 22227 w 1498"/>
                <a:gd name="T29" fmla="*/ 319628 h 1020"/>
                <a:gd name="T30" fmla="*/ 15690 w 1498"/>
                <a:gd name="T31" fmla="*/ 167642 h 1020"/>
                <a:gd name="T32" fmla="*/ 22227 w 1498"/>
                <a:gd name="T33" fmla="*/ 159814 h 1020"/>
                <a:gd name="T34" fmla="*/ 15690 w 1498"/>
                <a:gd name="T35" fmla="*/ 7828 h 1020"/>
                <a:gd name="T36" fmla="*/ 22227 w 1498"/>
                <a:gd name="T37" fmla="*/ 0 h 1020"/>
                <a:gd name="T38" fmla="*/ 0 w 1498"/>
                <a:gd name="T39" fmla="*/ 7828 h 1020"/>
                <a:gd name="T40" fmla="*/ 7845 w 1498"/>
                <a:gd name="T41" fmla="*/ 159814 h 1020"/>
                <a:gd name="T42" fmla="*/ 0 w 1498"/>
                <a:gd name="T43" fmla="*/ 167642 h 1020"/>
                <a:gd name="T44" fmla="*/ 7845 w 1498"/>
                <a:gd name="T45" fmla="*/ 319628 h 1020"/>
                <a:gd name="T46" fmla="*/ 0 w 1498"/>
                <a:gd name="T47" fmla="*/ 328108 h 1020"/>
                <a:gd name="T48" fmla="*/ 7845 w 1498"/>
                <a:gd name="T49" fmla="*/ 480095 h 1020"/>
                <a:gd name="T50" fmla="*/ 0 w 1498"/>
                <a:gd name="T51" fmla="*/ 487923 h 1020"/>
                <a:gd name="T52" fmla="*/ 7845 w 1498"/>
                <a:gd name="T53" fmla="*/ 657521 h 1020"/>
                <a:gd name="T54" fmla="*/ 169972 w 1498"/>
                <a:gd name="T55" fmla="*/ 664697 h 1020"/>
                <a:gd name="T56" fmla="*/ 178471 w 1498"/>
                <a:gd name="T57" fmla="*/ 657521 h 1020"/>
                <a:gd name="T58" fmla="*/ 330793 w 1498"/>
                <a:gd name="T59" fmla="*/ 664697 h 1020"/>
                <a:gd name="T60" fmla="*/ 338637 w 1498"/>
                <a:gd name="T61" fmla="*/ 657521 h 1020"/>
                <a:gd name="T62" fmla="*/ 490959 w 1498"/>
                <a:gd name="T63" fmla="*/ 664697 h 1020"/>
                <a:gd name="T64" fmla="*/ 498804 w 1498"/>
                <a:gd name="T65" fmla="*/ 657521 h 1020"/>
                <a:gd name="T66" fmla="*/ 651779 w 1498"/>
                <a:gd name="T67" fmla="*/ 664697 h 1020"/>
                <a:gd name="T68" fmla="*/ 659624 w 1498"/>
                <a:gd name="T69" fmla="*/ 657521 h 1020"/>
                <a:gd name="T70" fmla="*/ 811945 w 1498"/>
                <a:gd name="T71" fmla="*/ 664697 h 1020"/>
                <a:gd name="T72" fmla="*/ 820444 w 1498"/>
                <a:gd name="T73" fmla="*/ 657521 h 1020"/>
                <a:gd name="T74" fmla="*/ 970151 w 1498"/>
                <a:gd name="T75" fmla="*/ 664697 h 1020"/>
                <a:gd name="T76" fmla="*/ 978649 w 1498"/>
                <a:gd name="T77" fmla="*/ 641214 h 10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98" h="1020">
                  <a:moveTo>
                    <a:pt x="1484" y="983"/>
                  </a:moveTo>
                  <a:lnTo>
                    <a:pt x="1484" y="996"/>
                  </a:lnTo>
                  <a:lnTo>
                    <a:pt x="1255" y="996"/>
                  </a:lnTo>
                  <a:lnTo>
                    <a:pt x="1255" y="983"/>
                  </a:lnTo>
                  <a:lnTo>
                    <a:pt x="1242" y="983"/>
                  </a:lnTo>
                  <a:lnTo>
                    <a:pt x="1242" y="996"/>
                  </a:lnTo>
                  <a:lnTo>
                    <a:pt x="1009" y="996"/>
                  </a:lnTo>
                  <a:lnTo>
                    <a:pt x="1009" y="983"/>
                  </a:lnTo>
                  <a:lnTo>
                    <a:pt x="997" y="983"/>
                  </a:lnTo>
                  <a:lnTo>
                    <a:pt x="997" y="996"/>
                  </a:lnTo>
                  <a:lnTo>
                    <a:pt x="763" y="996"/>
                  </a:lnTo>
                  <a:lnTo>
                    <a:pt x="763" y="983"/>
                  </a:lnTo>
                  <a:lnTo>
                    <a:pt x="751" y="983"/>
                  </a:lnTo>
                  <a:lnTo>
                    <a:pt x="751" y="996"/>
                  </a:lnTo>
                  <a:lnTo>
                    <a:pt x="518" y="996"/>
                  </a:lnTo>
                  <a:lnTo>
                    <a:pt x="518" y="983"/>
                  </a:lnTo>
                  <a:lnTo>
                    <a:pt x="506" y="983"/>
                  </a:lnTo>
                  <a:lnTo>
                    <a:pt x="506" y="996"/>
                  </a:lnTo>
                  <a:lnTo>
                    <a:pt x="273" y="996"/>
                  </a:lnTo>
                  <a:lnTo>
                    <a:pt x="273" y="983"/>
                  </a:lnTo>
                  <a:lnTo>
                    <a:pt x="260" y="983"/>
                  </a:lnTo>
                  <a:lnTo>
                    <a:pt x="260" y="996"/>
                  </a:lnTo>
                  <a:lnTo>
                    <a:pt x="24" y="996"/>
                  </a:lnTo>
                  <a:lnTo>
                    <a:pt x="24" y="748"/>
                  </a:lnTo>
                  <a:lnTo>
                    <a:pt x="34" y="748"/>
                  </a:lnTo>
                  <a:lnTo>
                    <a:pt x="34" y="736"/>
                  </a:lnTo>
                  <a:lnTo>
                    <a:pt x="24" y="736"/>
                  </a:lnTo>
                  <a:lnTo>
                    <a:pt x="24" y="503"/>
                  </a:lnTo>
                  <a:lnTo>
                    <a:pt x="34" y="503"/>
                  </a:lnTo>
                  <a:lnTo>
                    <a:pt x="34" y="490"/>
                  </a:lnTo>
                  <a:lnTo>
                    <a:pt x="24" y="490"/>
                  </a:lnTo>
                  <a:lnTo>
                    <a:pt x="24" y="257"/>
                  </a:lnTo>
                  <a:lnTo>
                    <a:pt x="34" y="257"/>
                  </a:lnTo>
                  <a:lnTo>
                    <a:pt x="34" y="245"/>
                  </a:lnTo>
                  <a:lnTo>
                    <a:pt x="24" y="245"/>
                  </a:lnTo>
                  <a:lnTo>
                    <a:pt x="24" y="12"/>
                  </a:lnTo>
                  <a:lnTo>
                    <a:pt x="34" y="12"/>
                  </a:lnTo>
                  <a:lnTo>
                    <a:pt x="34" y="0"/>
                  </a:lnTo>
                  <a:lnTo>
                    <a:pt x="0" y="0"/>
                  </a:lnTo>
                  <a:lnTo>
                    <a:pt x="0" y="12"/>
                  </a:lnTo>
                  <a:lnTo>
                    <a:pt x="12" y="12"/>
                  </a:lnTo>
                  <a:lnTo>
                    <a:pt x="12" y="245"/>
                  </a:lnTo>
                  <a:lnTo>
                    <a:pt x="0" y="245"/>
                  </a:lnTo>
                  <a:lnTo>
                    <a:pt x="0" y="257"/>
                  </a:lnTo>
                  <a:lnTo>
                    <a:pt x="12" y="257"/>
                  </a:lnTo>
                  <a:lnTo>
                    <a:pt x="12" y="490"/>
                  </a:lnTo>
                  <a:lnTo>
                    <a:pt x="0" y="490"/>
                  </a:lnTo>
                  <a:lnTo>
                    <a:pt x="0" y="503"/>
                  </a:lnTo>
                  <a:lnTo>
                    <a:pt x="12" y="503"/>
                  </a:lnTo>
                  <a:lnTo>
                    <a:pt x="12" y="736"/>
                  </a:lnTo>
                  <a:lnTo>
                    <a:pt x="0" y="736"/>
                  </a:lnTo>
                  <a:lnTo>
                    <a:pt x="0" y="748"/>
                  </a:lnTo>
                  <a:lnTo>
                    <a:pt x="12" y="748"/>
                  </a:lnTo>
                  <a:lnTo>
                    <a:pt x="12" y="1008"/>
                  </a:lnTo>
                  <a:lnTo>
                    <a:pt x="260" y="1008"/>
                  </a:lnTo>
                  <a:lnTo>
                    <a:pt x="260" y="1019"/>
                  </a:lnTo>
                  <a:lnTo>
                    <a:pt x="273" y="1019"/>
                  </a:lnTo>
                  <a:lnTo>
                    <a:pt x="273" y="1008"/>
                  </a:lnTo>
                  <a:lnTo>
                    <a:pt x="506" y="1008"/>
                  </a:lnTo>
                  <a:lnTo>
                    <a:pt x="506" y="1019"/>
                  </a:lnTo>
                  <a:lnTo>
                    <a:pt x="518" y="1019"/>
                  </a:lnTo>
                  <a:lnTo>
                    <a:pt x="518" y="1008"/>
                  </a:lnTo>
                  <a:lnTo>
                    <a:pt x="751" y="1008"/>
                  </a:lnTo>
                  <a:lnTo>
                    <a:pt x="751" y="1019"/>
                  </a:lnTo>
                  <a:lnTo>
                    <a:pt x="763" y="1019"/>
                  </a:lnTo>
                  <a:lnTo>
                    <a:pt x="763" y="1008"/>
                  </a:lnTo>
                  <a:lnTo>
                    <a:pt x="997" y="1008"/>
                  </a:lnTo>
                  <a:lnTo>
                    <a:pt x="997" y="1019"/>
                  </a:lnTo>
                  <a:lnTo>
                    <a:pt x="1009" y="1019"/>
                  </a:lnTo>
                  <a:lnTo>
                    <a:pt x="1009" y="1008"/>
                  </a:lnTo>
                  <a:lnTo>
                    <a:pt x="1242" y="1008"/>
                  </a:lnTo>
                  <a:lnTo>
                    <a:pt x="1242" y="1019"/>
                  </a:lnTo>
                  <a:lnTo>
                    <a:pt x="1255" y="1019"/>
                  </a:lnTo>
                  <a:lnTo>
                    <a:pt x="1255" y="1008"/>
                  </a:lnTo>
                  <a:lnTo>
                    <a:pt x="1484" y="1008"/>
                  </a:lnTo>
                  <a:lnTo>
                    <a:pt x="1484" y="1019"/>
                  </a:lnTo>
                  <a:lnTo>
                    <a:pt x="1497" y="1019"/>
                  </a:lnTo>
                  <a:lnTo>
                    <a:pt x="1497" y="983"/>
                  </a:lnTo>
                  <a:lnTo>
                    <a:pt x="1484" y="983"/>
                  </a:lnTo>
                </a:path>
              </a:pathLst>
            </a:custGeom>
            <a:solidFill>
              <a:srgbClr val="2F3C5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25" name="Freeform 55">
              <a:extLst>
                <a:ext uri="{FF2B5EF4-FFF2-40B4-BE49-F238E27FC236}">
                  <a16:creationId xmlns:a16="http://schemas.microsoft.com/office/drawing/2014/main" id="{01FF7874-6019-5EC4-819D-5D347A580FB2}"/>
                </a:ext>
              </a:extLst>
            </p:cNvPr>
            <p:cNvSpPr>
              <a:spLocks noChangeArrowheads="1"/>
            </p:cNvSpPr>
            <p:nvPr/>
          </p:nvSpPr>
          <p:spPr bwMode="auto">
            <a:xfrm>
              <a:off x="10167422" y="5462767"/>
              <a:ext cx="444929" cy="444938"/>
            </a:xfrm>
            <a:custGeom>
              <a:avLst/>
              <a:gdLst>
                <a:gd name="T0" fmla="*/ 232650 w 356"/>
                <a:gd name="T1" fmla="*/ 0 h 356"/>
                <a:gd name="T2" fmla="*/ 232650 w 356"/>
                <a:gd name="T3" fmla="*/ 0 h 356"/>
                <a:gd name="T4" fmla="*/ 0 w 356"/>
                <a:gd name="T5" fmla="*/ 232650 h 356"/>
                <a:gd name="T6" fmla="*/ 232650 w 356"/>
                <a:gd name="T7" fmla="*/ 232650 h 356"/>
                <a:gd name="T8" fmla="*/ 232650 w 356"/>
                <a:gd name="T9" fmla="*/ 0 h 3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56">
                  <a:moveTo>
                    <a:pt x="355" y="0"/>
                  </a:moveTo>
                  <a:lnTo>
                    <a:pt x="355" y="0"/>
                  </a:lnTo>
                  <a:cubicBezTo>
                    <a:pt x="159" y="0"/>
                    <a:pt x="0" y="159"/>
                    <a:pt x="0" y="355"/>
                  </a:cubicBezTo>
                  <a:lnTo>
                    <a:pt x="355" y="355"/>
                  </a:lnTo>
                  <a:lnTo>
                    <a:pt x="355" y="0"/>
                  </a:lnTo>
                </a:path>
              </a:pathLst>
            </a:custGeom>
            <a:solidFill>
              <a:srgbClr val="AED4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26" name="Freeform 56">
              <a:extLst>
                <a:ext uri="{FF2B5EF4-FFF2-40B4-BE49-F238E27FC236}">
                  <a16:creationId xmlns:a16="http://schemas.microsoft.com/office/drawing/2014/main" id="{35CE245F-B286-FCD8-1E99-D1A23C8081E8}"/>
                </a:ext>
              </a:extLst>
            </p:cNvPr>
            <p:cNvSpPr>
              <a:spLocks noChangeArrowheads="1"/>
            </p:cNvSpPr>
            <p:nvPr/>
          </p:nvSpPr>
          <p:spPr bwMode="auto">
            <a:xfrm>
              <a:off x="10167422" y="5902211"/>
              <a:ext cx="444929" cy="444938"/>
            </a:xfrm>
            <a:custGeom>
              <a:avLst/>
              <a:gdLst>
                <a:gd name="T0" fmla="*/ 0 w 356"/>
                <a:gd name="T1" fmla="*/ 0 h 355"/>
                <a:gd name="T2" fmla="*/ 0 w 356"/>
                <a:gd name="T3" fmla="*/ 0 h 355"/>
                <a:gd name="T4" fmla="*/ 232650 w 356"/>
                <a:gd name="T5" fmla="*/ 232648 h 355"/>
                <a:gd name="T6" fmla="*/ 232650 w 356"/>
                <a:gd name="T7" fmla="*/ 0 h 355"/>
                <a:gd name="T8" fmla="*/ 0 w 356"/>
                <a:gd name="T9" fmla="*/ 0 h 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55">
                  <a:moveTo>
                    <a:pt x="0" y="0"/>
                  </a:moveTo>
                  <a:lnTo>
                    <a:pt x="0" y="0"/>
                  </a:lnTo>
                  <a:cubicBezTo>
                    <a:pt x="0" y="195"/>
                    <a:pt x="159" y="354"/>
                    <a:pt x="355" y="354"/>
                  </a:cubicBezTo>
                  <a:lnTo>
                    <a:pt x="355" y="0"/>
                  </a:lnTo>
                  <a:lnTo>
                    <a:pt x="0" y="0"/>
                  </a:lnTo>
                </a:path>
              </a:pathLst>
            </a:custGeom>
            <a:solidFill>
              <a:srgbClr val="AED4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27" name="Freeform 57">
              <a:extLst>
                <a:ext uri="{FF2B5EF4-FFF2-40B4-BE49-F238E27FC236}">
                  <a16:creationId xmlns:a16="http://schemas.microsoft.com/office/drawing/2014/main" id="{54A0502E-405C-E06A-832C-39BC16B6DCCB}"/>
                </a:ext>
              </a:extLst>
            </p:cNvPr>
            <p:cNvSpPr>
              <a:spLocks noChangeArrowheads="1"/>
            </p:cNvSpPr>
            <p:nvPr/>
          </p:nvSpPr>
          <p:spPr bwMode="auto">
            <a:xfrm>
              <a:off x="10639815" y="5358403"/>
              <a:ext cx="307605" cy="444936"/>
            </a:xfrm>
            <a:custGeom>
              <a:avLst/>
              <a:gdLst>
                <a:gd name="T0" fmla="*/ 0 w 247"/>
                <a:gd name="T1" fmla="*/ 0 h 355"/>
                <a:gd name="T2" fmla="*/ 0 w 247"/>
                <a:gd name="T3" fmla="*/ 232647 h 355"/>
                <a:gd name="T4" fmla="*/ 160644 w 247"/>
                <a:gd name="T5" fmla="*/ 65719 h 355"/>
                <a:gd name="T6" fmla="*/ 160644 w 247"/>
                <a:gd name="T7" fmla="*/ 65719 h 355"/>
                <a:gd name="T8" fmla="*/ 0 w 247"/>
                <a:gd name="T9" fmla="*/ 0 h 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355">
                  <a:moveTo>
                    <a:pt x="0" y="0"/>
                  </a:moveTo>
                  <a:lnTo>
                    <a:pt x="0" y="354"/>
                  </a:lnTo>
                  <a:lnTo>
                    <a:pt x="246" y="100"/>
                  </a:lnTo>
                  <a:cubicBezTo>
                    <a:pt x="182" y="38"/>
                    <a:pt x="95" y="0"/>
                    <a:pt x="0" y="0"/>
                  </a:cubicBezTo>
                </a:path>
              </a:pathLst>
            </a:custGeom>
            <a:solidFill>
              <a:srgbClr val="F471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28" name="Freeform 58">
              <a:extLst>
                <a:ext uri="{FF2B5EF4-FFF2-40B4-BE49-F238E27FC236}">
                  <a16:creationId xmlns:a16="http://schemas.microsoft.com/office/drawing/2014/main" id="{DC0DB7D2-D912-FC0F-CA8F-EB885003F5D2}"/>
                </a:ext>
              </a:extLst>
            </p:cNvPr>
            <p:cNvSpPr>
              <a:spLocks noChangeArrowheads="1"/>
            </p:cNvSpPr>
            <p:nvPr/>
          </p:nvSpPr>
          <p:spPr bwMode="auto">
            <a:xfrm>
              <a:off x="10606859" y="5583615"/>
              <a:ext cx="444929" cy="318598"/>
            </a:xfrm>
            <a:custGeom>
              <a:avLst/>
              <a:gdLst>
                <a:gd name="T0" fmla="*/ 232648 w 355"/>
                <a:gd name="T1" fmla="*/ 166405 h 256"/>
                <a:gd name="T2" fmla="*/ 232648 w 355"/>
                <a:gd name="T3" fmla="*/ 166405 h 256"/>
                <a:gd name="T4" fmla="*/ 161671 w 355"/>
                <a:gd name="T5" fmla="*/ 0 h 256"/>
                <a:gd name="T6" fmla="*/ 0 w 355"/>
                <a:gd name="T7" fmla="*/ 165753 h 256"/>
                <a:gd name="T8" fmla="*/ 0 w 355"/>
                <a:gd name="T9" fmla="*/ 166405 h 256"/>
                <a:gd name="T10" fmla="*/ 232648 w 355"/>
                <a:gd name="T11" fmla="*/ 166405 h 2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5" h="256">
                  <a:moveTo>
                    <a:pt x="354" y="255"/>
                  </a:moveTo>
                  <a:lnTo>
                    <a:pt x="354" y="255"/>
                  </a:lnTo>
                  <a:cubicBezTo>
                    <a:pt x="354" y="154"/>
                    <a:pt x="312" y="64"/>
                    <a:pt x="246" y="0"/>
                  </a:cubicBezTo>
                  <a:lnTo>
                    <a:pt x="0" y="254"/>
                  </a:lnTo>
                  <a:lnTo>
                    <a:pt x="0" y="255"/>
                  </a:lnTo>
                  <a:lnTo>
                    <a:pt x="354" y="255"/>
                  </a:lnTo>
                </a:path>
              </a:pathLst>
            </a:custGeom>
            <a:solidFill>
              <a:srgbClr val="AED4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29" name="Freeform 59">
              <a:extLst>
                <a:ext uri="{FF2B5EF4-FFF2-40B4-BE49-F238E27FC236}">
                  <a16:creationId xmlns:a16="http://schemas.microsoft.com/office/drawing/2014/main" id="{54C9BA6D-2C43-02F0-89FD-CE8016526B29}"/>
                </a:ext>
              </a:extLst>
            </p:cNvPr>
            <p:cNvSpPr>
              <a:spLocks noChangeArrowheads="1"/>
            </p:cNvSpPr>
            <p:nvPr/>
          </p:nvSpPr>
          <p:spPr bwMode="auto">
            <a:xfrm>
              <a:off x="10606859" y="5902211"/>
              <a:ext cx="318591" cy="444938"/>
            </a:xfrm>
            <a:custGeom>
              <a:avLst/>
              <a:gdLst>
                <a:gd name="T0" fmla="*/ 0 w 255"/>
                <a:gd name="T1" fmla="*/ 0 h 355"/>
                <a:gd name="T2" fmla="*/ 0 w 255"/>
                <a:gd name="T3" fmla="*/ 232648 h 355"/>
                <a:gd name="T4" fmla="*/ 0 w 255"/>
                <a:gd name="T5" fmla="*/ 232648 h 355"/>
                <a:gd name="T6" fmla="*/ 166403 w 255"/>
                <a:gd name="T7" fmla="*/ 161671 h 355"/>
                <a:gd name="T8" fmla="*/ 0 w 255"/>
                <a:gd name="T9" fmla="*/ 0 h 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 h="355">
                  <a:moveTo>
                    <a:pt x="0" y="0"/>
                  </a:moveTo>
                  <a:lnTo>
                    <a:pt x="0" y="354"/>
                  </a:lnTo>
                  <a:cubicBezTo>
                    <a:pt x="99" y="354"/>
                    <a:pt x="189" y="313"/>
                    <a:pt x="254" y="246"/>
                  </a:cubicBezTo>
                  <a:lnTo>
                    <a:pt x="0" y="0"/>
                  </a:lnTo>
                </a:path>
              </a:pathLst>
            </a:custGeom>
            <a:solidFill>
              <a:srgbClr val="74A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30" name="Freeform 60">
              <a:extLst>
                <a:ext uri="{FF2B5EF4-FFF2-40B4-BE49-F238E27FC236}">
                  <a16:creationId xmlns:a16="http://schemas.microsoft.com/office/drawing/2014/main" id="{E0A1A2B2-1868-153D-CDBB-D9FE5FEEA587}"/>
                </a:ext>
              </a:extLst>
            </p:cNvPr>
            <p:cNvSpPr>
              <a:spLocks noChangeArrowheads="1"/>
            </p:cNvSpPr>
            <p:nvPr/>
          </p:nvSpPr>
          <p:spPr bwMode="auto">
            <a:xfrm>
              <a:off x="10727702" y="5951651"/>
              <a:ext cx="444929" cy="307611"/>
            </a:xfrm>
            <a:custGeom>
              <a:avLst/>
              <a:gdLst>
                <a:gd name="T0" fmla="*/ 0 w 355"/>
                <a:gd name="T1" fmla="*/ 0 h 248"/>
                <a:gd name="T2" fmla="*/ 167585 w 355"/>
                <a:gd name="T3" fmla="*/ 160647 h 248"/>
                <a:gd name="T4" fmla="*/ 167585 w 355"/>
                <a:gd name="T5" fmla="*/ 160647 h 248"/>
                <a:gd name="T6" fmla="*/ 232648 w 355"/>
                <a:gd name="T7" fmla="*/ 0 h 248"/>
                <a:gd name="T8" fmla="*/ 0 w 355"/>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5" h="248">
                  <a:moveTo>
                    <a:pt x="0" y="0"/>
                  </a:moveTo>
                  <a:lnTo>
                    <a:pt x="255" y="247"/>
                  </a:lnTo>
                  <a:cubicBezTo>
                    <a:pt x="316" y="183"/>
                    <a:pt x="354" y="96"/>
                    <a:pt x="354" y="0"/>
                  </a:cubicBezTo>
                  <a:lnTo>
                    <a:pt x="0" y="0"/>
                  </a:lnTo>
                </a:path>
              </a:pathLst>
            </a:custGeom>
            <a:solidFill>
              <a:srgbClr val="F471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31" name="Freeform 64">
              <a:extLst>
                <a:ext uri="{FF2B5EF4-FFF2-40B4-BE49-F238E27FC236}">
                  <a16:creationId xmlns:a16="http://schemas.microsoft.com/office/drawing/2014/main" id="{C1762992-5EE6-F16E-1E50-2402894C0A1F}"/>
                </a:ext>
              </a:extLst>
            </p:cNvPr>
            <p:cNvSpPr>
              <a:spLocks noChangeArrowheads="1"/>
            </p:cNvSpPr>
            <p:nvPr/>
          </p:nvSpPr>
          <p:spPr bwMode="auto">
            <a:xfrm>
              <a:off x="9870806" y="6830539"/>
              <a:ext cx="4662256" cy="811741"/>
            </a:xfrm>
            <a:custGeom>
              <a:avLst/>
              <a:gdLst>
                <a:gd name="connsiteX0" fmla="*/ 3109002 w 4662256"/>
                <a:gd name="connsiteY0" fmla="*/ 719586 h 811741"/>
                <a:gd name="connsiteX1" fmla="*/ 4662256 w 4662256"/>
                <a:gd name="connsiteY1" fmla="*/ 719586 h 811741"/>
                <a:gd name="connsiteX2" fmla="*/ 4662256 w 4662256"/>
                <a:gd name="connsiteY2" fmla="*/ 811741 h 811741"/>
                <a:gd name="connsiteX3" fmla="*/ 3109002 w 4662256"/>
                <a:gd name="connsiteY3" fmla="*/ 811741 h 811741"/>
                <a:gd name="connsiteX4" fmla="*/ 0 w 4662256"/>
                <a:gd name="connsiteY4" fmla="*/ 719586 h 811741"/>
                <a:gd name="connsiteX5" fmla="*/ 1553255 w 4662256"/>
                <a:gd name="connsiteY5" fmla="*/ 719586 h 811741"/>
                <a:gd name="connsiteX6" fmla="*/ 1553255 w 4662256"/>
                <a:gd name="connsiteY6" fmla="*/ 811741 h 811741"/>
                <a:gd name="connsiteX7" fmla="*/ 0 w 4662256"/>
                <a:gd name="connsiteY7" fmla="*/ 811741 h 811741"/>
                <a:gd name="connsiteX8" fmla="*/ 3109002 w 4662256"/>
                <a:gd name="connsiteY8" fmla="*/ 477895 h 811741"/>
                <a:gd name="connsiteX9" fmla="*/ 4662256 w 4662256"/>
                <a:gd name="connsiteY9" fmla="*/ 477895 h 811741"/>
                <a:gd name="connsiteX10" fmla="*/ 4662256 w 4662256"/>
                <a:gd name="connsiteY10" fmla="*/ 575501 h 811741"/>
                <a:gd name="connsiteX11" fmla="*/ 3109002 w 4662256"/>
                <a:gd name="connsiteY11" fmla="*/ 575501 h 811741"/>
                <a:gd name="connsiteX12" fmla="*/ 0 w 4662256"/>
                <a:gd name="connsiteY12" fmla="*/ 477895 h 811741"/>
                <a:gd name="connsiteX13" fmla="*/ 1553255 w 4662256"/>
                <a:gd name="connsiteY13" fmla="*/ 477895 h 811741"/>
                <a:gd name="connsiteX14" fmla="*/ 1553255 w 4662256"/>
                <a:gd name="connsiteY14" fmla="*/ 575501 h 811741"/>
                <a:gd name="connsiteX15" fmla="*/ 0 w 4662256"/>
                <a:gd name="connsiteY15" fmla="*/ 575501 h 811741"/>
                <a:gd name="connsiteX16" fmla="*/ 3109002 w 4662256"/>
                <a:gd name="connsiteY16" fmla="*/ 236197 h 811741"/>
                <a:gd name="connsiteX17" fmla="*/ 4662256 w 4662256"/>
                <a:gd name="connsiteY17" fmla="*/ 236197 h 811741"/>
                <a:gd name="connsiteX18" fmla="*/ 4662256 w 4662256"/>
                <a:gd name="connsiteY18" fmla="*/ 328367 h 811741"/>
                <a:gd name="connsiteX19" fmla="*/ 3109002 w 4662256"/>
                <a:gd name="connsiteY19" fmla="*/ 328367 h 811741"/>
                <a:gd name="connsiteX20" fmla="*/ 0 w 4662256"/>
                <a:gd name="connsiteY20" fmla="*/ 236197 h 811741"/>
                <a:gd name="connsiteX21" fmla="*/ 1553255 w 4662256"/>
                <a:gd name="connsiteY21" fmla="*/ 236197 h 811741"/>
                <a:gd name="connsiteX22" fmla="*/ 1553255 w 4662256"/>
                <a:gd name="connsiteY22" fmla="*/ 328367 h 811741"/>
                <a:gd name="connsiteX23" fmla="*/ 0 w 4662256"/>
                <a:gd name="connsiteY23" fmla="*/ 328367 h 811741"/>
                <a:gd name="connsiteX24" fmla="*/ 3109002 w 4662256"/>
                <a:gd name="connsiteY24" fmla="*/ 0 h 811741"/>
                <a:gd name="connsiteX25" fmla="*/ 4662256 w 4662256"/>
                <a:gd name="connsiteY25" fmla="*/ 0 h 811741"/>
                <a:gd name="connsiteX26" fmla="*/ 4662256 w 4662256"/>
                <a:gd name="connsiteY26" fmla="*/ 92151 h 811741"/>
                <a:gd name="connsiteX27" fmla="*/ 3109002 w 4662256"/>
                <a:gd name="connsiteY27" fmla="*/ 92151 h 811741"/>
                <a:gd name="connsiteX28" fmla="*/ 0 w 4662256"/>
                <a:gd name="connsiteY28" fmla="*/ 0 h 811741"/>
                <a:gd name="connsiteX29" fmla="*/ 1553255 w 4662256"/>
                <a:gd name="connsiteY29" fmla="*/ 0 h 811741"/>
                <a:gd name="connsiteX30" fmla="*/ 1553255 w 4662256"/>
                <a:gd name="connsiteY30" fmla="*/ 92152 h 811741"/>
                <a:gd name="connsiteX31" fmla="*/ 0 w 4662256"/>
                <a:gd name="connsiteY31" fmla="*/ 92152 h 8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662256" h="811741">
                  <a:moveTo>
                    <a:pt x="3109002" y="719586"/>
                  </a:moveTo>
                  <a:lnTo>
                    <a:pt x="4662256" y="719586"/>
                  </a:lnTo>
                  <a:lnTo>
                    <a:pt x="4662256" y="811741"/>
                  </a:lnTo>
                  <a:lnTo>
                    <a:pt x="3109002" y="811741"/>
                  </a:lnTo>
                  <a:close/>
                  <a:moveTo>
                    <a:pt x="0" y="719586"/>
                  </a:moveTo>
                  <a:lnTo>
                    <a:pt x="1553255" y="719586"/>
                  </a:lnTo>
                  <a:lnTo>
                    <a:pt x="1553255" y="811741"/>
                  </a:lnTo>
                  <a:lnTo>
                    <a:pt x="0" y="811741"/>
                  </a:lnTo>
                  <a:close/>
                  <a:moveTo>
                    <a:pt x="3109002" y="477895"/>
                  </a:moveTo>
                  <a:lnTo>
                    <a:pt x="4662256" y="477895"/>
                  </a:lnTo>
                  <a:lnTo>
                    <a:pt x="4662256" y="575501"/>
                  </a:lnTo>
                  <a:lnTo>
                    <a:pt x="3109002" y="575501"/>
                  </a:lnTo>
                  <a:close/>
                  <a:moveTo>
                    <a:pt x="0" y="477895"/>
                  </a:moveTo>
                  <a:lnTo>
                    <a:pt x="1553255" y="477895"/>
                  </a:lnTo>
                  <a:lnTo>
                    <a:pt x="1553255" y="575501"/>
                  </a:lnTo>
                  <a:lnTo>
                    <a:pt x="0" y="575501"/>
                  </a:lnTo>
                  <a:close/>
                  <a:moveTo>
                    <a:pt x="3109002" y="236197"/>
                  </a:moveTo>
                  <a:lnTo>
                    <a:pt x="4662256" y="236197"/>
                  </a:lnTo>
                  <a:lnTo>
                    <a:pt x="4662256" y="328367"/>
                  </a:lnTo>
                  <a:lnTo>
                    <a:pt x="3109002" y="328367"/>
                  </a:lnTo>
                  <a:close/>
                  <a:moveTo>
                    <a:pt x="0" y="236197"/>
                  </a:moveTo>
                  <a:lnTo>
                    <a:pt x="1553255" y="236197"/>
                  </a:lnTo>
                  <a:lnTo>
                    <a:pt x="1553255" y="328367"/>
                  </a:lnTo>
                  <a:lnTo>
                    <a:pt x="0" y="328367"/>
                  </a:lnTo>
                  <a:close/>
                  <a:moveTo>
                    <a:pt x="3109002" y="0"/>
                  </a:moveTo>
                  <a:lnTo>
                    <a:pt x="4662256" y="0"/>
                  </a:lnTo>
                  <a:lnTo>
                    <a:pt x="4662256" y="92151"/>
                  </a:lnTo>
                  <a:lnTo>
                    <a:pt x="3109002" y="92151"/>
                  </a:lnTo>
                  <a:close/>
                  <a:moveTo>
                    <a:pt x="0" y="0"/>
                  </a:moveTo>
                  <a:lnTo>
                    <a:pt x="1553255" y="0"/>
                  </a:lnTo>
                  <a:lnTo>
                    <a:pt x="1553255" y="92152"/>
                  </a:lnTo>
                  <a:lnTo>
                    <a:pt x="0" y="92152"/>
                  </a:lnTo>
                  <a:close/>
                </a:path>
              </a:pathLst>
            </a:custGeom>
            <a:solidFill>
              <a:srgbClr val="AED4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232" name="Freeform 69">
              <a:extLst>
                <a:ext uri="{FF2B5EF4-FFF2-40B4-BE49-F238E27FC236}">
                  <a16:creationId xmlns:a16="http://schemas.microsoft.com/office/drawing/2014/main" id="{6052B859-9AD4-E70A-7FEB-CE76C78BE57F}"/>
                </a:ext>
              </a:extLst>
            </p:cNvPr>
            <p:cNvSpPr>
              <a:spLocks noChangeArrowheads="1"/>
            </p:cNvSpPr>
            <p:nvPr/>
          </p:nvSpPr>
          <p:spPr bwMode="auto">
            <a:xfrm>
              <a:off x="13139105" y="5578125"/>
              <a:ext cx="1658866" cy="708601"/>
            </a:xfrm>
            <a:custGeom>
              <a:avLst/>
              <a:gdLst>
                <a:gd name="T0" fmla="*/ 299971 w 1331"/>
                <a:gd name="T1" fmla="*/ 370906 h 570"/>
                <a:gd name="T2" fmla="*/ 299971 w 1331"/>
                <a:gd name="T3" fmla="*/ 370906 h 570"/>
                <a:gd name="T4" fmla="*/ 196060 w 1331"/>
                <a:gd name="T5" fmla="*/ 190994 h 570"/>
                <a:gd name="T6" fmla="*/ 196060 w 1331"/>
                <a:gd name="T7" fmla="*/ 190994 h 570"/>
                <a:gd name="T8" fmla="*/ 138549 w 1331"/>
                <a:gd name="T9" fmla="*/ 68445 h 570"/>
                <a:gd name="T10" fmla="*/ 138549 w 1331"/>
                <a:gd name="T11" fmla="*/ 68445 h 570"/>
                <a:gd name="T12" fmla="*/ 5228 w 1331"/>
                <a:gd name="T13" fmla="*/ 333098 h 570"/>
                <a:gd name="T14" fmla="*/ 0 w 1331"/>
                <a:gd name="T15" fmla="*/ 331795 h 570"/>
                <a:gd name="T16" fmla="*/ 0 w 1331"/>
                <a:gd name="T17" fmla="*/ 331795 h 570"/>
                <a:gd name="T18" fmla="*/ 138549 w 1331"/>
                <a:gd name="T19" fmla="*/ 63230 h 570"/>
                <a:gd name="T20" fmla="*/ 138549 w 1331"/>
                <a:gd name="T21" fmla="*/ 63230 h 570"/>
                <a:gd name="T22" fmla="*/ 201288 w 1331"/>
                <a:gd name="T23" fmla="*/ 189690 h 570"/>
                <a:gd name="T24" fmla="*/ 201288 w 1331"/>
                <a:gd name="T25" fmla="*/ 189690 h 570"/>
                <a:gd name="T26" fmla="*/ 299971 w 1331"/>
                <a:gd name="T27" fmla="*/ 366343 h 570"/>
                <a:gd name="T28" fmla="*/ 299971 w 1331"/>
                <a:gd name="T29" fmla="*/ 366343 h 570"/>
                <a:gd name="T30" fmla="*/ 428717 w 1331"/>
                <a:gd name="T31" fmla="*/ 162312 h 570"/>
                <a:gd name="T32" fmla="*/ 428717 w 1331"/>
                <a:gd name="T33" fmla="*/ 162312 h 570"/>
                <a:gd name="T34" fmla="*/ 525440 w 1331"/>
                <a:gd name="T35" fmla="*/ 0 h 570"/>
                <a:gd name="T36" fmla="*/ 525440 w 1331"/>
                <a:gd name="T37" fmla="*/ 0 h 570"/>
                <a:gd name="T38" fmla="*/ 580990 w 1331"/>
                <a:gd name="T39" fmla="*/ 143408 h 570"/>
                <a:gd name="T40" fmla="*/ 580990 w 1331"/>
                <a:gd name="T41" fmla="*/ 143408 h 570"/>
                <a:gd name="T42" fmla="*/ 661374 w 1331"/>
                <a:gd name="T43" fmla="*/ 329839 h 570"/>
                <a:gd name="T44" fmla="*/ 661374 w 1331"/>
                <a:gd name="T45" fmla="*/ 329839 h 570"/>
                <a:gd name="T46" fmla="*/ 759404 w 1331"/>
                <a:gd name="T47" fmla="*/ 192949 h 570"/>
                <a:gd name="T48" fmla="*/ 759404 w 1331"/>
                <a:gd name="T49" fmla="*/ 192949 h 570"/>
                <a:gd name="T50" fmla="*/ 869197 w 1331"/>
                <a:gd name="T51" fmla="*/ 46934 h 570"/>
                <a:gd name="T52" fmla="*/ 869197 w 1331"/>
                <a:gd name="T53" fmla="*/ 52148 h 570"/>
                <a:gd name="T54" fmla="*/ 869197 w 1331"/>
                <a:gd name="T55" fmla="*/ 52148 h 570"/>
                <a:gd name="T56" fmla="*/ 764632 w 1331"/>
                <a:gd name="T57" fmla="*/ 194905 h 570"/>
                <a:gd name="T58" fmla="*/ 764632 w 1331"/>
                <a:gd name="T59" fmla="*/ 194905 h 570"/>
                <a:gd name="T60" fmla="*/ 661374 w 1331"/>
                <a:gd name="T61" fmla="*/ 335054 h 570"/>
                <a:gd name="T62" fmla="*/ 661374 w 1331"/>
                <a:gd name="T63" fmla="*/ 335054 h 570"/>
                <a:gd name="T64" fmla="*/ 576415 w 1331"/>
                <a:gd name="T65" fmla="*/ 144712 h 570"/>
                <a:gd name="T66" fmla="*/ 576415 w 1331"/>
                <a:gd name="T67" fmla="*/ 144712 h 570"/>
                <a:gd name="T68" fmla="*/ 525440 w 1331"/>
                <a:gd name="T69" fmla="*/ 5215 h 570"/>
                <a:gd name="T70" fmla="*/ 525440 w 1331"/>
                <a:gd name="T71" fmla="*/ 5215 h 570"/>
                <a:gd name="T72" fmla="*/ 433292 w 1331"/>
                <a:gd name="T73" fmla="*/ 164268 h 570"/>
                <a:gd name="T74" fmla="*/ 433292 w 1331"/>
                <a:gd name="T75" fmla="*/ 164268 h 570"/>
                <a:gd name="T76" fmla="*/ 299971 w 1331"/>
                <a:gd name="T77" fmla="*/ 370906 h 5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31" h="570">
                  <a:moveTo>
                    <a:pt x="459" y="569"/>
                  </a:moveTo>
                  <a:lnTo>
                    <a:pt x="459" y="569"/>
                  </a:lnTo>
                  <a:cubicBezTo>
                    <a:pt x="381" y="569"/>
                    <a:pt x="338" y="423"/>
                    <a:pt x="300" y="293"/>
                  </a:cubicBezTo>
                  <a:cubicBezTo>
                    <a:pt x="272" y="196"/>
                    <a:pt x="245" y="105"/>
                    <a:pt x="212" y="105"/>
                  </a:cubicBezTo>
                  <a:cubicBezTo>
                    <a:pt x="146" y="105"/>
                    <a:pt x="42" y="398"/>
                    <a:pt x="8" y="511"/>
                  </a:cubicBezTo>
                  <a:lnTo>
                    <a:pt x="0" y="509"/>
                  </a:lnTo>
                  <a:cubicBezTo>
                    <a:pt x="4" y="492"/>
                    <a:pt x="127" y="97"/>
                    <a:pt x="212" y="97"/>
                  </a:cubicBezTo>
                  <a:cubicBezTo>
                    <a:pt x="252" y="97"/>
                    <a:pt x="277" y="187"/>
                    <a:pt x="308" y="291"/>
                  </a:cubicBezTo>
                  <a:cubicBezTo>
                    <a:pt x="345" y="418"/>
                    <a:pt x="387" y="562"/>
                    <a:pt x="459" y="562"/>
                  </a:cubicBezTo>
                  <a:cubicBezTo>
                    <a:pt x="528" y="562"/>
                    <a:pt x="596" y="396"/>
                    <a:pt x="656" y="249"/>
                  </a:cubicBezTo>
                  <a:cubicBezTo>
                    <a:pt x="710" y="115"/>
                    <a:pt x="757" y="0"/>
                    <a:pt x="804" y="0"/>
                  </a:cubicBezTo>
                  <a:cubicBezTo>
                    <a:pt x="851" y="0"/>
                    <a:pt x="869" y="102"/>
                    <a:pt x="889" y="220"/>
                  </a:cubicBezTo>
                  <a:cubicBezTo>
                    <a:pt x="912" y="354"/>
                    <a:pt x="938" y="506"/>
                    <a:pt x="1012" y="506"/>
                  </a:cubicBezTo>
                  <a:cubicBezTo>
                    <a:pt x="1079" y="506"/>
                    <a:pt x="1122" y="399"/>
                    <a:pt x="1162" y="296"/>
                  </a:cubicBezTo>
                  <a:cubicBezTo>
                    <a:pt x="1206" y="185"/>
                    <a:pt x="1251" y="72"/>
                    <a:pt x="1330" y="72"/>
                  </a:cubicBezTo>
                  <a:lnTo>
                    <a:pt x="1330" y="80"/>
                  </a:lnTo>
                  <a:cubicBezTo>
                    <a:pt x="1256" y="80"/>
                    <a:pt x="1212" y="191"/>
                    <a:pt x="1170" y="299"/>
                  </a:cubicBezTo>
                  <a:cubicBezTo>
                    <a:pt x="1126" y="409"/>
                    <a:pt x="1085" y="514"/>
                    <a:pt x="1012" y="514"/>
                  </a:cubicBezTo>
                  <a:cubicBezTo>
                    <a:pt x="931" y="514"/>
                    <a:pt x="905" y="359"/>
                    <a:pt x="882" y="222"/>
                  </a:cubicBezTo>
                  <a:cubicBezTo>
                    <a:pt x="862" y="112"/>
                    <a:pt x="845" y="8"/>
                    <a:pt x="804" y="8"/>
                  </a:cubicBezTo>
                  <a:cubicBezTo>
                    <a:pt x="762" y="8"/>
                    <a:pt x="712" y="132"/>
                    <a:pt x="663" y="252"/>
                  </a:cubicBezTo>
                  <a:cubicBezTo>
                    <a:pt x="600" y="409"/>
                    <a:pt x="535" y="569"/>
                    <a:pt x="459" y="569"/>
                  </a:cubicBezTo>
                </a:path>
              </a:pathLst>
            </a:custGeom>
            <a:solidFill>
              <a:srgbClr val="9DD69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33" name="Freeform 66">
              <a:extLst>
                <a:ext uri="{FF2B5EF4-FFF2-40B4-BE49-F238E27FC236}">
                  <a16:creationId xmlns:a16="http://schemas.microsoft.com/office/drawing/2014/main" id="{C3702CBF-C1C1-F806-48E7-57BEF1C9CD9D}"/>
                </a:ext>
              </a:extLst>
            </p:cNvPr>
            <p:cNvSpPr>
              <a:spLocks noChangeArrowheads="1"/>
            </p:cNvSpPr>
            <p:nvPr/>
          </p:nvSpPr>
          <p:spPr bwMode="auto">
            <a:xfrm>
              <a:off x="11881220" y="6462502"/>
              <a:ext cx="475142" cy="696372"/>
            </a:xfrm>
            <a:custGeom>
              <a:avLst/>
              <a:gdLst>
                <a:gd name="connsiteX0" fmla="*/ 459486 w 475142"/>
                <a:gd name="connsiteY0" fmla="*/ 95882 h 696372"/>
                <a:gd name="connsiteX1" fmla="*/ 465666 w 475142"/>
                <a:gd name="connsiteY1" fmla="*/ 104621 h 696372"/>
                <a:gd name="connsiteX2" fmla="*/ 333422 w 475142"/>
                <a:gd name="connsiteY2" fmla="*/ 690130 h 696372"/>
                <a:gd name="connsiteX3" fmla="*/ 326007 w 475142"/>
                <a:gd name="connsiteY3" fmla="*/ 696372 h 696372"/>
                <a:gd name="connsiteX4" fmla="*/ 324771 w 475142"/>
                <a:gd name="connsiteY4" fmla="*/ 696372 h 696372"/>
                <a:gd name="connsiteX5" fmla="*/ 318591 w 475142"/>
                <a:gd name="connsiteY5" fmla="*/ 687633 h 696372"/>
                <a:gd name="connsiteX6" fmla="*/ 449599 w 475142"/>
                <a:gd name="connsiteY6" fmla="*/ 100876 h 696372"/>
                <a:gd name="connsiteX7" fmla="*/ 459486 w 475142"/>
                <a:gd name="connsiteY7" fmla="*/ 95882 h 696372"/>
                <a:gd name="connsiteX8" fmla="*/ 6129 w 475142"/>
                <a:gd name="connsiteY8" fmla="*/ 95882 h 696372"/>
                <a:gd name="connsiteX9" fmla="*/ 14709 w 475142"/>
                <a:gd name="connsiteY9" fmla="*/ 100876 h 696372"/>
                <a:gd name="connsiteX10" fmla="*/ 145860 w 475142"/>
                <a:gd name="connsiteY10" fmla="*/ 687633 h 696372"/>
                <a:gd name="connsiteX11" fmla="*/ 139731 w 475142"/>
                <a:gd name="connsiteY11" fmla="*/ 696372 h 696372"/>
                <a:gd name="connsiteX12" fmla="*/ 138505 w 475142"/>
                <a:gd name="connsiteY12" fmla="*/ 696372 h 696372"/>
                <a:gd name="connsiteX13" fmla="*/ 131151 w 475142"/>
                <a:gd name="connsiteY13" fmla="*/ 690130 h 696372"/>
                <a:gd name="connsiteX14" fmla="*/ 0 w 475142"/>
                <a:gd name="connsiteY14" fmla="*/ 104621 h 696372"/>
                <a:gd name="connsiteX15" fmla="*/ 6129 w 475142"/>
                <a:gd name="connsiteY15" fmla="*/ 95882 h 696372"/>
                <a:gd name="connsiteX16" fmla="*/ 42535 w 475142"/>
                <a:gd name="connsiteY16" fmla="*/ 0 h 696372"/>
                <a:gd name="connsiteX17" fmla="*/ 50042 w 475142"/>
                <a:gd name="connsiteY17" fmla="*/ 4988 h 696372"/>
                <a:gd name="connsiteX18" fmla="*/ 103835 w 475142"/>
                <a:gd name="connsiteY18" fmla="*/ 167084 h 696372"/>
                <a:gd name="connsiteX19" fmla="*/ 135110 w 475142"/>
                <a:gd name="connsiteY19" fmla="*/ 36160 h 696372"/>
                <a:gd name="connsiteX20" fmla="*/ 141365 w 475142"/>
                <a:gd name="connsiteY20" fmla="*/ 31173 h 696372"/>
                <a:gd name="connsiteX21" fmla="*/ 148872 w 475142"/>
                <a:gd name="connsiteY21" fmla="*/ 36160 h 696372"/>
                <a:gd name="connsiteX22" fmla="*/ 191406 w 475142"/>
                <a:gd name="connsiteY22" fmla="*/ 169578 h 696372"/>
                <a:gd name="connsiteX23" fmla="*/ 237693 w 475142"/>
                <a:gd name="connsiteY23" fmla="*/ 32420 h 696372"/>
                <a:gd name="connsiteX24" fmla="*/ 245200 w 475142"/>
                <a:gd name="connsiteY24" fmla="*/ 27432 h 696372"/>
                <a:gd name="connsiteX25" fmla="*/ 252706 w 475142"/>
                <a:gd name="connsiteY25" fmla="*/ 32420 h 696372"/>
                <a:gd name="connsiteX26" fmla="*/ 298993 w 475142"/>
                <a:gd name="connsiteY26" fmla="*/ 168331 h 696372"/>
                <a:gd name="connsiteX27" fmla="*/ 335272 w 475142"/>
                <a:gd name="connsiteY27" fmla="*/ 31173 h 696372"/>
                <a:gd name="connsiteX28" fmla="*/ 342779 w 475142"/>
                <a:gd name="connsiteY28" fmla="*/ 24938 h 696372"/>
                <a:gd name="connsiteX29" fmla="*/ 350285 w 475142"/>
                <a:gd name="connsiteY29" fmla="*/ 31173 h 696372"/>
                <a:gd name="connsiteX30" fmla="*/ 380309 w 475142"/>
                <a:gd name="connsiteY30" fmla="*/ 162097 h 696372"/>
                <a:gd name="connsiteX31" fmla="*/ 421592 w 475142"/>
                <a:gd name="connsiteY31" fmla="*/ 4988 h 696372"/>
                <a:gd name="connsiteX32" fmla="*/ 427847 w 475142"/>
                <a:gd name="connsiteY32" fmla="*/ 0 h 696372"/>
                <a:gd name="connsiteX33" fmla="*/ 435354 w 475142"/>
                <a:gd name="connsiteY33" fmla="*/ 3741 h 696372"/>
                <a:gd name="connsiteX34" fmla="*/ 474135 w 475142"/>
                <a:gd name="connsiteY34" fmla="*/ 74814 h 696372"/>
                <a:gd name="connsiteX35" fmla="*/ 470382 w 475142"/>
                <a:gd name="connsiteY35" fmla="*/ 86036 h 696372"/>
                <a:gd name="connsiteX36" fmla="*/ 460374 w 475142"/>
                <a:gd name="connsiteY36" fmla="*/ 82295 h 696372"/>
                <a:gd name="connsiteX37" fmla="*/ 431601 w 475142"/>
                <a:gd name="connsiteY37" fmla="*/ 27432 h 696372"/>
                <a:gd name="connsiteX38" fmla="*/ 387815 w 475142"/>
                <a:gd name="connsiteY38" fmla="*/ 195763 h 696372"/>
                <a:gd name="connsiteX39" fmla="*/ 380309 w 475142"/>
                <a:gd name="connsiteY39" fmla="*/ 201997 h 696372"/>
                <a:gd name="connsiteX40" fmla="*/ 372803 w 475142"/>
                <a:gd name="connsiteY40" fmla="*/ 195763 h 696372"/>
                <a:gd name="connsiteX41" fmla="*/ 342779 w 475142"/>
                <a:gd name="connsiteY41" fmla="*/ 64839 h 696372"/>
                <a:gd name="connsiteX42" fmla="*/ 307750 w 475142"/>
                <a:gd name="connsiteY42" fmla="*/ 195763 h 696372"/>
                <a:gd name="connsiteX43" fmla="*/ 300244 w 475142"/>
                <a:gd name="connsiteY43" fmla="*/ 201997 h 696372"/>
                <a:gd name="connsiteX44" fmla="*/ 292738 w 475142"/>
                <a:gd name="connsiteY44" fmla="*/ 197010 h 696372"/>
                <a:gd name="connsiteX45" fmla="*/ 245200 w 475142"/>
                <a:gd name="connsiteY45" fmla="*/ 58604 h 696372"/>
                <a:gd name="connsiteX46" fmla="*/ 197661 w 475142"/>
                <a:gd name="connsiteY46" fmla="*/ 197010 h 696372"/>
                <a:gd name="connsiteX47" fmla="*/ 190155 w 475142"/>
                <a:gd name="connsiteY47" fmla="*/ 201997 h 696372"/>
                <a:gd name="connsiteX48" fmla="*/ 183900 w 475142"/>
                <a:gd name="connsiteY48" fmla="*/ 197010 h 696372"/>
                <a:gd name="connsiteX49" fmla="*/ 142616 w 475142"/>
                <a:gd name="connsiteY49" fmla="*/ 67333 h 696372"/>
                <a:gd name="connsiteX50" fmla="*/ 113843 w 475142"/>
                <a:gd name="connsiteY50" fmla="*/ 195763 h 696372"/>
                <a:gd name="connsiteX51" fmla="*/ 106337 w 475142"/>
                <a:gd name="connsiteY51" fmla="*/ 201997 h 696372"/>
                <a:gd name="connsiteX52" fmla="*/ 97580 w 475142"/>
                <a:gd name="connsiteY52" fmla="*/ 197010 h 696372"/>
                <a:gd name="connsiteX53" fmla="*/ 41284 w 475142"/>
                <a:gd name="connsiteY53" fmla="*/ 28679 h 696372"/>
                <a:gd name="connsiteX54" fmla="*/ 16264 w 475142"/>
                <a:gd name="connsiteY54" fmla="*/ 83542 h 696372"/>
                <a:gd name="connsiteX55" fmla="*/ 5005 w 475142"/>
                <a:gd name="connsiteY55" fmla="*/ 87283 h 696372"/>
                <a:gd name="connsiteX56" fmla="*/ 1252 w 475142"/>
                <a:gd name="connsiteY56" fmla="*/ 76061 h 696372"/>
                <a:gd name="connsiteX57" fmla="*/ 35029 w 475142"/>
                <a:gd name="connsiteY57" fmla="*/ 3741 h 696372"/>
                <a:gd name="connsiteX58" fmla="*/ 42535 w 475142"/>
                <a:gd name="connsiteY58" fmla="*/ 0 h 69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75142" h="696372">
                  <a:moveTo>
                    <a:pt x="459486" y="95882"/>
                  </a:moveTo>
                  <a:cubicBezTo>
                    <a:pt x="463194" y="95882"/>
                    <a:pt x="465666" y="99627"/>
                    <a:pt x="465666" y="104621"/>
                  </a:cubicBezTo>
                  <a:lnTo>
                    <a:pt x="333422" y="690130"/>
                  </a:lnTo>
                  <a:cubicBezTo>
                    <a:pt x="333422" y="693875"/>
                    <a:pt x="329714" y="696372"/>
                    <a:pt x="326007" y="696372"/>
                  </a:cubicBezTo>
                  <a:cubicBezTo>
                    <a:pt x="326007" y="696372"/>
                    <a:pt x="326007" y="696372"/>
                    <a:pt x="324771" y="696372"/>
                  </a:cubicBezTo>
                  <a:cubicBezTo>
                    <a:pt x="319827" y="696372"/>
                    <a:pt x="318591" y="691378"/>
                    <a:pt x="318591" y="687633"/>
                  </a:cubicBezTo>
                  <a:lnTo>
                    <a:pt x="449599" y="100876"/>
                  </a:lnTo>
                  <a:cubicBezTo>
                    <a:pt x="452071" y="97131"/>
                    <a:pt x="455779" y="93385"/>
                    <a:pt x="459486" y="95882"/>
                  </a:cubicBezTo>
                  <a:close/>
                  <a:moveTo>
                    <a:pt x="6129" y="95882"/>
                  </a:moveTo>
                  <a:cubicBezTo>
                    <a:pt x="9806" y="93385"/>
                    <a:pt x="13483" y="97131"/>
                    <a:pt x="14709" y="100876"/>
                  </a:cubicBezTo>
                  <a:lnTo>
                    <a:pt x="145860" y="687633"/>
                  </a:lnTo>
                  <a:cubicBezTo>
                    <a:pt x="147085" y="691378"/>
                    <a:pt x="143408" y="696372"/>
                    <a:pt x="139731" y="696372"/>
                  </a:cubicBezTo>
                  <a:cubicBezTo>
                    <a:pt x="138505" y="696372"/>
                    <a:pt x="138505" y="696372"/>
                    <a:pt x="138505" y="696372"/>
                  </a:cubicBezTo>
                  <a:cubicBezTo>
                    <a:pt x="134828" y="696372"/>
                    <a:pt x="131151" y="693875"/>
                    <a:pt x="131151" y="690130"/>
                  </a:cubicBezTo>
                  <a:lnTo>
                    <a:pt x="0" y="104621"/>
                  </a:lnTo>
                  <a:cubicBezTo>
                    <a:pt x="0" y="99627"/>
                    <a:pt x="1226" y="95882"/>
                    <a:pt x="6129" y="95882"/>
                  </a:cubicBezTo>
                  <a:close/>
                  <a:moveTo>
                    <a:pt x="42535" y="0"/>
                  </a:moveTo>
                  <a:cubicBezTo>
                    <a:pt x="46288" y="0"/>
                    <a:pt x="48791" y="1247"/>
                    <a:pt x="50042" y="4988"/>
                  </a:cubicBezTo>
                  <a:lnTo>
                    <a:pt x="103835" y="167084"/>
                  </a:lnTo>
                  <a:lnTo>
                    <a:pt x="135110" y="36160"/>
                  </a:lnTo>
                  <a:cubicBezTo>
                    <a:pt x="135110" y="32420"/>
                    <a:pt x="138863" y="31173"/>
                    <a:pt x="141365" y="31173"/>
                  </a:cubicBezTo>
                  <a:cubicBezTo>
                    <a:pt x="145119" y="29926"/>
                    <a:pt x="148872" y="32420"/>
                    <a:pt x="148872" y="36160"/>
                  </a:cubicBezTo>
                  <a:lnTo>
                    <a:pt x="191406" y="169578"/>
                  </a:lnTo>
                  <a:lnTo>
                    <a:pt x="237693" y="32420"/>
                  </a:lnTo>
                  <a:cubicBezTo>
                    <a:pt x="238944" y="29926"/>
                    <a:pt x="241447" y="27432"/>
                    <a:pt x="245200" y="27432"/>
                  </a:cubicBezTo>
                  <a:cubicBezTo>
                    <a:pt x="248953" y="27432"/>
                    <a:pt x="251455" y="29926"/>
                    <a:pt x="252706" y="32420"/>
                  </a:cubicBezTo>
                  <a:lnTo>
                    <a:pt x="298993" y="168331"/>
                  </a:lnTo>
                  <a:lnTo>
                    <a:pt x="335272" y="31173"/>
                  </a:lnTo>
                  <a:cubicBezTo>
                    <a:pt x="336524" y="27432"/>
                    <a:pt x="339026" y="24938"/>
                    <a:pt x="342779" y="24938"/>
                  </a:cubicBezTo>
                  <a:cubicBezTo>
                    <a:pt x="346532" y="24938"/>
                    <a:pt x="349034" y="27432"/>
                    <a:pt x="350285" y="31173"/>
                  </a:cubicBezTo>
                  <a:lnTo>
                    <a:pt x="380309" y="162097"/>
                  </a:lnTo>
                  <a:lnTo>
                    <a:pt x="421592" y="4988"/>
                  </a:lnTo>
                  <a:cubicBezTo>
                    <a:pt x="421592" y="2494"/>
                    <a:pt x="424094" y="0"/>
                    <a:pt x="427847" y="0"/>
                  </a:cubicBezTo>
                  <a:cubicBezTo>
                    <a:pt x="430350" y="0"/>
                    <a:pt x="432852" y="1247"/>
                    <a:pt x="435354" y="3741"/>
                  </a:cubicBezTo>
                  <a:lnTo>
                    <a:pt x="474135" y="74814"/>
                  </a:lnTo>
                  <a:cubicBezTo>
                    <a:pt x="476637" y="78555"/>
                    <a:pt x="474135" y="83542"/>
                    <a:pt x="470382" y="86036"/>
                  </a:cubicBezTo>
                  <a:cubicBezTo>
                    <a:pt x="467880" y="87283"/>
                    <a:pt x="462876" y="86036"/>
                    <a:pt x="460374" y="82295"/>
                  </a:cubicBezTo>
                  <a:lnTo>
                    <a:pt x="431601" y="27432"/>
                  </a:lnTo>
                  <a:lnTo>
                    <a:pt x="387815" y="195763"/>
                  </a:lnTo>
                  <a:cubicBezTo>
                    <a:pt x="386564" y="200750"/>
                    <a:pt x="384062" y="201997"/>
                    <a:pt x="380309" y="201997"/>
                  </a:cubicBezTo>
                  <a:cubicBezTo>
                    <a:pt x="375305" y="201997"/>
                    <a:pt x="372803" y="200750"/>
                    <a:pt x="372803" y="195763"/>
                  </a:cubicBezTo>
                  <a:lnTo>
                    <a:pt x="342779" y="64839"/>
                  </a:lnTo>
                  <a:lnTo>
                    <a:pt x="307750" y="195763"/>
                  </a:lnTo>
                  <a:cubicBezTo>
                    <a:pt x="306499" y="200750"/>
                    <a:pt x="303997" y="201997"/>
                    <a:pt x="300244" y="201997"/>
                  </a:cubicBezTo>
                  <a:cubicBezTo>
                    <a:pt x="296491" y="201997"/>
                    <a:pt x="293989" y="200750"/>
                    <a:pt x="292738" y="197010"/>
                  </a:cubicBezTo>
                  <a:lnTo>
                    <a:pt x="245200" y="58604"/>
                  </a:lnTo>
                  <a:lnTo>
                    <a:pt x="197661" y="197010"/>
                  </a:lnTo>
                  <a:cubicBezTo>
                    <a:pt x="196410" y="200750"/>
                    <a:pt x="193908" y="201997"/>
                    <a:pt x="190155" y="201997"/>
                  </a:cubicBezTo>
                  <a:cubicBezTo>
                    <a:pt x="187653" y="201997"/>
                    <a:pt x="183900" y="200750"/>
                    <a:pt x="183900" y="197010"/>
                  </a:cubicBezTo>
                  <a:lnTo>
                    <a:pt x="142616" y="67333"/>
                  </a:lnTo>
                  <a:lnTo>
                    <a:pt x="113843" y="195763"/>
                  </a:lnTo>
                  <a:cubicBezTo>
                    <a:pt x="112592" y="200750"/>
                    <a:pt x="108839" y="201997"/>
                    <a:pt x="106337" y="201997"/>
                  </a:cubicBezTo>
                  <a:cubicBezTo>
                    <a:pt x="102584" y="201997"/>
                    <a:pt x="100082" y="200750"/>
                    <a:pt x="97580" y="197010"/>
                  </a:cubicBezTo>
                  <a:lnTo>
                    <a:pt x="41284" y="28679"/>
                  </a:lnTo>
                  <a:lnTo>
                    <a:pt x="16264" y="83542"/>
                  </a:lnTo>
                  <a:cubicBezTo>
                    <a:pt x="13762" y="87283"/>
                    <a:pt x="8758" y="88530"/>
                    <a:pt x="5005" y="87283"/>
                  </a:cubicBezTo>
                  <a:cubicBezTo>
                    <a:pt x="1252" y="84789"/>
                    <a:pt x="1" y="79802"/>
                    <a:pt x="1252" y="76061"/>
                  </a:cubicBezTo>
                  <a:lnTo>
                    <a:pt x="35029" y="3741"/>
                  </a:lnTo>
                  <a:cubicBezTo>
                    <a:pt x="36280" y="1247"/>
                    <a:pt x="40033" y="0"/>
                    <a:pt x="42535" y="0"/>
                  </a:cubicBezTo>
                  <a:close/>
                </a:path>
              </a:pathLst>
            </a:custGeom>
            <a:solidFill>
              <a:srgbClr val="4376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234" name="Freeform 67">
              <a:extLst>
                <a:ext uri="{FF2B5EF4-FFF2-40B4-BE49-F238E27FC236}">
                  <a16:creationId xmlns:a16="http://schemas.microsoft.com/office/drawing/2014/main" id="{C4A5FF37-6337-A89C-5A1D-B9CBA490510B}"/>
                </a:ext>
              </a:extLst>
            </p:cNvPr>
            <p:cNvSpPr>
              <a:spLocks noChangeArrowheads="1"/>
            </p:cNvSpPr>
            <p:nvPr/>
          </p:nvSpPr>
          <p:spPr bwMode="auto">
            <a:xfrm>
              <a:off x="14566653" y="7038332"/>
              <a:ext cx="1117301" cy="1394928"/>
            </a:xfrm>
            <a:custGeom>
              <a:avLst/>
              <a:gdLst>
                <a:gd name="connsiteX0" fmla="*/ 466731 w 1117301"/>
                <a:gd name="connsiteY0" fmla="*/ 1142 h 1394928"/>
                <a:gd name="connsiteX1" fmla="*/ 887026 w 1117301"/>
                <a:gd name="connsiteY1" fmla="*/ 135904 h 1394928"/>
                <a:gd name="connsiteX2" fmla="*/ 1116679 w 1117301"/>
                <a:gd name="connsiteY2" fmla="*/ 612880 h 1394928"/>
                <a:gd name="connsiteX3" fmla="*/ 918229 w 1117301"/>
                <a:gd name="connsiteY3" fmla="*/ 982754 h 1394928"/>
                <a:gd name="connsiteX4" fmla="*/ 805899 w 1117301"/>
                <a:gd name="connsiteY4" fmla="*/ 1116009 h 1394928"/>
                <a:gd name="connsiteX5" fmla="*/ 832109 w 1117301"/>
                <a:gd name="connsiteY5" fmla="*/ 1200694 h 1394928"/>
                <a:gd name="connsiteX6" fmla="*/ 832109 w 1117301"/>
                <a:gd name="connsiteY6" fmla="*/ 1208166 h 1394928"/>
                <a:gd name="connsiteX7" fmla="*/ 828365 w 1117301"/>
                <a:gd name="connsiteY7" fmla="*/ 1208166 h 1394928"/>
                <a:gd name="connsiteX8" fmla="*/ 824621 w 1117301"/>
                <a:gd name="connsiteY8" fmla="*/ 1206920 h 1394928"/>
                <a:gd name="connsiteX9" fmla="*/ 795914 w 1117301"/>
                <a:gd name="connsiteY9" fmla="*/ 1116009 h 1394928"/>
                <a:gd name="connsiteX10" fmla="*/ 911988 w 1117301"/>
                <a:gd name="connsiteY10" fmla="*/ 974037 h 1394928"/>
                <a:gd name="connsiteX11" fmla="*/ 1106694 w 1117301"/>
                <a:gd name="connsiteY11" fmla="*/ 611635 h 1394928"/>
                <a:gd name="connsiteX12" fmla="*/ 882034 w 1117301"/>
                <a:gd name="connsiteY12" fmla="*/ 144622 h 1394928"/>
                <a:gd name="connsiteX13" fmla="*/ 77114 w 1117301"/>
                <a:gd name="connsiteY13" fmla="*/ 53965 h 1394928"/>
                <a:gd name="connsiteX14" fmla="*/ 53525 w 1117301"/>
                <a:gd name="connsiteY14" fmla="*/ 60254 h 1394928"/>
                <a:gd name="connsiteX15" fmla="*/ 233493 w 1117301"/>
                <a:gd name="connsiteY15" fmla="*/ 38010 h 1394928"/>
                <a:gd name="connsiteX16" fmla="*/ 888892 w 1117301"/>
                <a:gd name="connsiteY16" fmla="*/ 939624 h 1394928"/>
                <a:gd name="connsiteX17" fmla="*/ 870218 w 1117301"/>
                <a:gd name="connsiteY17" fmla="*/ 1394928 h 1394928"/>
                <a:gd name="connsiteX18" fmla="*/ 326183 w 1117301"/>
                <a:gd name="connsiteY18" fmla="*/ 814883 h 1394928"/>
                <a:gd name="connsiteX19" fmla="*/ 22098 w 1117301"/>
                <a:gd name="connsiteY19" fmla="*/ 70569 h 1394928"/>
                <a:gd name="connsiteX20" fmla="*/ 22802 w 1117301"/>
                <a:gd name="connsiteY20" fmla="*/ 67590 h 1394928"/>
                <a:gd name="connsiteX21" fmla="*/ 18339 w 1117301"/>
                <a:gd name="connsiteY21" fmla="*/ 64918 h 1394928"/>
                <a:gd name="connsiteX22" fmla="*/ 20835 w 1117301"/>
                <a:gd name="connsiteY22" fmla="*/ 58691 h 1394928"/>
                <a:gd name="connsiteX23" fmla="*/ 466731 w 1117301"/>
                <a:gd name="connsiteY23" fmla="*/ 1142 h 13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7301" h="1394928">
                  <a:moveTo>
                    <a:pt x="466731" y="1142"/>
                  </a:moveTo>
                  <a:cubicBezTo>
                    <a:pt x="608541" y="7534"/>
                    <a:pt x="761123" y="42035"/>
                    <a:pt x="887026" y="135904"/>
                  </a:cubicBezTo>
                  <a:cubicBezTo>
                    <a:pt x="1041792" y="251723"/>
                    <a:pt x="1125416" y="424829"/>
                    <a:pt x="1116679" y="612880"/>
                  </a:cubicBezTo>
                  <a:cubicBezTo>
                    <a:pt x="1109190" y="772287"/>
                    <a:pt x="1034304" y="910523"/>
                    <a:pt x="918229" y="982754"/>
                  </a:cubicBezTo>
                  <a:cubicBezTo>
                    <a:pt x="849583" y="1025097"/>
                    <a:pt x="812139" y="1069930"/>
                    <a:pt x="805899" y="1116009"/>
                  </a:cubicBezTo>
                  <a:cubicBezTo>
                    <a:pt x="799658" y="1165823"/>
                    <a:pt x="832109" y="1200694"/>
                    <a:pt x="832109" y="1200694"/>
                  </a:cubicBezTo>
                  <a:cubicBezTo>
                    <a:pt x="833357" y="1201939"/>
                    <a:pt x="833357" y="1205675"/>
                    <a:pt x="832109" y="1208166"/>
                  </a:cubicBezTo>
                  <a:cubicBezTo>
                    <a:pt x="830861" y="1208166"/>
                    <a:pt x="829613" y="1208166"/>
                    <a:pt x="828365" y="1208166"/>
                  </a:cubicBezTo>
                  <a:cubicBezTo>
                    <a:pt x="827117" y="1208166"/>
                    <a:pt x="825869" y="1208166"/>
                    <a:pt x="824621" y="1206920"/>
                  </a:cubicBezTo>
                  <a:cubicBezTo>
                    <a:pt x="823372" y="1205675"/>
                    <a:pt x="788425" y="1169559"/>
                    <a:pt x="795914" y="1116009"/>
                  </a:cubicBezTo>
                  <a:cubicBezTo>
                    <a:pt x="803403" y="1064949"/>
                    <a:pt x="842094" y="1017625"/>
                    <a:pt x="911988" y="974037"/>
                  </a:cubicBezTo>
                  <a:cubicBezTo>
                    <a:pt x="1026815" y="904296"/>
                    <a:pt x="1099205" y="768551"/>
                    <a:pt x="1106694" y="611635"/>
                  </a:cubicBezTo>
                  <a:cubicBezTo>
                    <a:pt x="1114183" y="428566"/>
                    <a:pt x="1033055" y="257950"/>
                    <a:pt x="882034" y="144622"/>
                  </a:cubicBezTo>
                  <a:cubicBezTo>
                    <a:pt x="612285" y="-56738"/>
                    <a:pt x="218120" y="18139"/>
                    <a:pt x="77114" y="53965"/>
                  </a:cubicBezTo>
                  <a:lnTo>
                    <a:pt x="53525" y="60254"/>
                  </a:lnTo>
                  <a:lnTo>
                    <a:pt x="233493" y="38010"/>
                  </a:lnTo>
                  <a:cubicBezTo>
                    <a:pt x="1212550" y="-30649"/>
                    <a:pt x="1158497" y="781749"/>
                    <a:pt x="888892" y="939624"/>
                  </a:cubicBezTo>
                  <a:cubicBezTo>
                    <a:pt x="581394" y="1119251"/>
                    <a:pt x="870218" y="1394928"/>
                    <a:pt x="870218" y="1394928"/>
                  </a:cubicBezTo>
                  <a:cubicBezTo>
                    <a:pt x="225344" y="1348774"/>
                    <a:pt x="534087" y="889728"/>
                    <a:pt x="326183" y="814883"/>
                  </a:cubicBezTo>
                  <a:cubicBezTo>
                    <a:pt x="-97483" y="660517"/>
                    <a:pt x="7340" y="135582"/>
                    <a:pt x="22098" y="70569"/>
                  </a:cubicBezTo>
                  <a:lnTo>
                    <a:pt x="22802" y="67590"/>
                  </a:lnTo>
                  <a:lnTo>
                    <a:pt x="18339" y="64918"/>
                  </a:lnTo>
                  <a:cubicBezTo>
                    <a:pt x="17091" y="62427"/>
                    <a:pt x="18339" y="59937"/>
                    <a:pt x="20835" y="58691"/>
                  </a:cubicBezTo>
                  <a:cubicBezTo>
                    <a:pt x="23956" y="57913"/>
                    <a:pt x="230382" y="-9512"/>
                    <a:pt x="466731" y="1142"/>
                  </a:cubicBezTo>
                  <a:close/>
                </a:path>
              </a:pathLst>
            </a:custGeom>
            <a:solidFill>
              <a:srgbClr val="2F3C5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235" name="Freeform 75">
              <a:extLst>
                <a:ext uri="{FF2B5EF4-FFF2-40B4-BE49-F238E27FC236}">
                  <a16:creationId xmlns:a16="http://schemas.microsoft.com/office/drawing/2014/main" id="{2C5906A5-CC38-F0A8-CB42-BC797E4FBF98}"/>
                </a:ext>
              </a:extLst>
            </p:cNvPr>
            <p:cNvSpPr>
              <a:spLocks noChangeArrowheads="1"/>
            </p:cNvSpPr>
            <p:nvPr/>
          </p:nvSpPr>
          <p:spPr bwMode="auto">
            <a:xfrm>
              <a:off x="13369807" y="7352375"/>
              <a:ext cx="818445" cy="944804"/>
            </a:xfrm>
            <a:custGeom>
              <a:avLst/>
              <a:gdLst>
                <a:gd name="T0" fmla="*/ 178057 w 658"/>
                <a:gd name="T1" fmla="*/ 268975 h 757"/>
                <a:gd name="T2" fmla="*/ 178057 w 658"/>
                <a:gd name="T3" fmla="*/ 268975 h 757"/>
                <a:gd name="T4" fmla="*/ 133054 w 658"/>
                <a:gd name="T5" fmla="*/ 268975 h 757"/>
                <a:gd name="T6" fmla="*/ 103704 w 658"/>
                <a:gd name="T7" fmla="*/ 234944 h 757"/>
                <a:gd name="T8" fmla="*/ 0 w 658"/>
                <a:gd name="T9" fmla="*/ 321331 h 757"/>
                <a:gd name="T10" fmla="*/ 0 w 658"/>
                <a:gd name="T11" fmla="*/ 321331 h 757"/>
                <a:gd name="T12" fmla="*/ 141533 w 658"/>
                <a:gd name="T13" fmla="*/ 479051 h 757"/>
                <a:gd name="T14" fmla="*/ 141533 w 658"/>
                <a:gd name="T15" fmla="*/ 479051 h 757"/>
                <a:gd name="T16" fmla="*/ 424598 w 658"/>
                <a:gd name="T17" fmla="*/ 353398 h 757"/>
                <a:gd name="T18" fmla="*/ 428512 w 658"/>
                <a:gd name="T19" fmla="*/ 0 h 757"/>
                <a:gd name="T20" fmla="*/ 178057 w 658"/>
                <a:gd name="T21" fmla="*/ 268975 h 7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8" h="757">
                  <a:moveTo>
                    <a:pt x="273" y="411"/>
                  </a:moveTo>
                  <a:lnTo>
                    <a:pt x="273" y="411"/>
                  </a:lnTo>
                  <a:cubicBezTo>
                    <a:pt x="254" y="432"/>
                    <a:pt x="222" y="431"/>
                    <a:pt x="204" y="411"/>
                  </a:cubicBezTo>
                  <a:lnTo>
                    <a:pt x="159" y="359"/>
                  </a:lnTo>
                  <a:lnTo>
                    <a:pt x="0" y="491"/>
                  </a:lnTo>
                  <a:cubicBezTo>
                    <a:pt x="74" y="611"/>
                    <a:pt x="155" y="717"/>
                    <a:pt x="217" y="732"/>
                  </a:cubicBezTo>
                  <a:cubicBezTo>
                    <a:pt x="317" y="756"/>
                    <a:pt x="651" y="540"/>
                    <a:pt x="651" y="540"/>
                  </a:cubicBezTo>
                  <a:lnTo>
                    <a:pt x="657" y="0"/>
                  </a:lnTo>
                  <a:lnTo>
                    <a:pt x="273" y="411"/>
                  </a:lnTo>
                </a:path>
              </a:pathLst>
            </a:custGeom>
            <a:solidFill>
              <a:srgbClr val="95CE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36" name="Freeform 76">
              <a:extLst>
                <a:ext uri="{FF2B5EF4-FFF2-40B4-BE49-F238E27FC236}">
                  <a16:creationId xmlns:a16="http://schemas.microsoft.com/office/drawing/2014/main" id="{2C80EFE0-A18E-7325-2696-8F9B8F99DF31}"/>
                </a:ext>
              </a:extLst>
            </p:cNvPr>
            <p:cNvSpPr>
              <a:spLocks noChangeArrowheads="1"/>
            </p:cNvSpPr>
            <p:nvPr/>
          </p:nvSpPr>
          <p:spPr bwMode="auto">
            <a:xfrm>
              <a:off x="12985302" y="7088710"/>
              <a:ext cx="582251" cy="878887"/>
            </a:xfrm>
            <a:custGeom>
              <a:avLst/>
              <a:gdLst>
                <a:gd name="T0" fmla="*/ 151029 w 469"/>
                <a:gd name="T1" fmla="*/ 200312 h 704"/>
                <a:gd name="T2" fmla="*/ 165350 w 469"/>
                <a:gd name="T3" fmla="*/ 148597 h 704"/>
                <a:gd name="T4" fmla="*/ 147123 w 469"/>
                <a:gd name="T5" fmla="*/ 49751 h 704"/>
                <a:gd name="T6" fmla="*/ 147123 w 469"/>
                <a:gd name="T7" fmla="*/ 49751 h 704"/>
                <a:gd name="T8" fmla="*/ 130848 w 469"/>
                <a:gd name="T9" fmla="*/ 95574 h 704"/>
                <a:gd name="T10" fmla="*/ 134754 w 469"/>
                <a:gd name="T11" fmla="*/ 123722 h 704"/>
                <a:gd name="T12" fmla="*/ 124989 w 469"/>
                <a:gd name="T13" fmla="*/ 144015 h 704"/>
                <a:gd name="T14" fmla="*/ 113922 w 469"/>
                <a:gd name="T15" fmla="*/ 102120 h 704"/>
                <a:gd name="T16" fmla="*/ 113922 w 469"/>
                <a:gd name="T17" fmla="*/ 102120 h 704"/>
                <a:gd name="T18" fmla="*/ 79420 w 469"/>
                <a:gd name="T19" fmla="*/ 7201 h 704"/>
                <a:gd name="T20" fmla="*/ 79420 w 469"/>
                <a:gd name="T21" fmla="*/ 7201 h 704"/>
                <a:gd name="T22" fmla="*/ 70957 w 469"/>
                <a:gd name="T23" fmla="*/ 30767 h 704"/>
                <a:gd name="T24" fmla="*/ 70957 w 469"/>
                <a:gd name="T25" fmla="*/ 30767 h 704"/>
                <a:gd name="T26" fmla="*/ 55985 w 469"/>
                <a:gd name="T27" fmla="*/ 655 h 704"/>
                <a:gd name="T28" fmla="*/ 55985 w 469"/>
                <a:gd name="T29" fmla="*/ 655 h 704"/>
                <a:gd name="T30" fmla="*/ 47522 w 469"/>
                <a:gd name="T31" fmla="*/ 37313 h 704"/>
                <a:gd name="T32" fmla="*/ 47522 w 469"/>
                <a:gd name="T33" fmla="*/ 37313 h 704"/>
                <a:gd name="T34" fmla="*/ 29294 w 469"/>
                <a:gd name="T35" fmla="*/ 19638 h 704"/>
                <a:gd name="T36" fmla="*/ 29294 w 469"/>
                <a:gd name="T37" fmla="*/ 19638 h 704"/>
                <a:gd name="T38" fmla="*/ 26039 w 469"/>
                <a:gd name="T39" fmla="*/ 57606 h 704"/>
                <a:gd name="T40" fmla="*/ 26039 w 469"/>
                <a:gd name="T41" fmla="*/ 57606 h 704"/>
                <a:gd name="T42" fmla="*/ 11067 w 469"/>
                <a:gd name="T43" fmla="*/ 51060 h 704"/>
                <a:gd name="T44" fmla="*/ 11067 w 469"/>
                <a:gd name="T45" fmla="*/ 51060 h 704"/>
                <a:gd name="T46" fmla="*/ 27341 w 469"/>
                <a:gd name="T47" fmla="*/ 154489 h 704"/>
                <a:gd name="T48" fmla="*/ 27341 w 469"/>
                <a:gd name="T49" fmla="*/ 154489 h 704"/>
                <a:gd name="T50" fmla="*/ 76165 w 469"/>
                <a:gd name="T51" fmla="*/ 223878 h 704"/>
                <a:gd name="T52" fmla="*/ 76165 w 469"/>
                <a:gd name="T53" fmla="*/ 223878 h 704"/>
                <a:gd name="T54" fmla="*/ 201154 w 469"/>
                <a:gd name="T55" fmla="*/ 460193 h 704"/>
                <a:gd name="T56" fmla="*/ 304661 w 469"/>
                <a:gd name="T57" fmla="*/ 373784 h 704"/>
                <a:gd name="T58" fmla="*/ 151029 w 469"/>
                <a:gd name="T59" fmla="*/ 200312 h 70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9" h="704">
                  <a:moveTo>
                    <a:pt x="232" y="306"/>
                  </a:moveTo>
                  <a:lnTo>
                    <a:pt x="254" y="227"/>
                  </a:lnTo>
                  <a:lnTo>
                    <a:pt x="226" y="76"/>
                  </a:lnTo>
                  <a:cubicBezTo>
                    <a:pt x="226" y="76"/>
                    <a:pt x="195" y="118"/>
                    <a:pt x="201" y="146"/>
                  </a:cubicBezTo>
                  <a:lnTo>
                    <a:pt x="207" y="189"/>
                  </a:lnTo>
                  <a:lnTo>
                    <a:pt x="192" y="220"/>
                  </a:lnTo>
                  <a:lnTo>
                    <a:pt x="175" y="156"/>
                  </a:lnTo>
                  <a:cubicBezTo>
                    <a:pt x="175" y="156"/>
                    <a:pt x="133" y="14"/>
                    <a:pt x="122" y="11"/>
                  </a:cubicBezTo>
                  <a:cubicBezTo>
                    <a:pt x="111" y="8"/>
                    <a:pt x="109" y="47"/>
                    <a:pt x="109" y="47"/>
                  </a:cubicBezTo>
                  <a:cubicBezTo>
                    <a:pt x="109" y="47"/>
                    <a:pt x="100" y="1"/>
                    <a:pt x="86" y="1"/>
                  </a:cubicBezTo>
                  <a:cubicBezTo>
                    <a:pt x="72" y="0"/>
                    <a:pt x="73" y="57"/>
                    <a:pt x="73" y="57"/>
                  </a:cubicBezTo>
                  <a:cubicBezTo>
                    <a:pt x="73" y="57"/>
                    <a:pt x="54" y="29"/>
                    <a:pt x="45" y="30"/>
                  </a:cubicBezTo>
                  <a:cubicBezTo>
                    <a:pt x="35" y="31"/>
                    <a:pt x="40" y="88"/>
                    <a:pt x="40" y="88"/>
                  </a:cubicBezTo>
                  <a:cubicBezTo>
                    <a:pt x="40" y="88"/>
                    <a:pt x="33" y="72"/>
                    <a:pt x="17" y="78"/>
                  </a:cubicBezTo>
                  <a:cubicBezTo>
                    <a:pt x="0" y="83"/>
                    <a:pt x="42" y="236"/>
                    <a:pt x="42" y="236"/>
                  </a:cubicBezTo>
                  <a:cubicBezTo>
                    <a:pt x="42" y="236"/>
                    <a:pt x="40" y="303"/>
                    <a:pt x="117" y="342"/>
                  </a:cubicBezTo>
                  <a:cubicBezTo>
                    <a:pt x="117" y="342"/>
                    <a:pt x="206" y="536"/>
                    <a:pt x="309" y="703"/>
                  </a:cubicBezTo>
                  <a:lnTo>
                    <a:pt x="468" y="571"/>
                  </a:lnTo>
                  <a:lnTo>
                    <a:pt x="232" y="306"/>
                  </a:lnTo>
                </a:path>
              </a:pathLst>
            </a:custGeom>
            <a:solidFill>
              <a:srgbClr val="E697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37" name="Freeform 77">
              <a:extLst>
                <a:ext uri="{FF2B5EF4-FFF2-40B4-BE49-F238E27FC236}">
                  <a16:creationId xmlns:a16="http://schemas.microsoft.com/office/drawing/2014/main" id="{CF4AEFFE-9DB1-5799-A90B-FE488FBCD7CD}"/>
                </a:ext>
              </a:extLst>
            </p:cNvPr>
            <p:cNvSpPr>
              <a:spLocks noChangeArrowheads="1"/>
            </p:cNvSpPr>
            <p:nvPr/>
          </p:nvSpPr>
          <p:spPr bwMode="auto">
            <a:xfrm>
              <a:off x="13413750" y="8731132"/>
              <a:ext cx="1153518" cy="3004695"/>
            </a:xfrm>
            <a:custGeom>
              <a:avLst/>
              <a:gdLst>
                <a:gd name="T0" fmla="*/ 604210 w 925"/>
                <a:gd name="T1" fmla="*/ 236002 h 2410"/>
                <a:gd name="T2" fmla="*/ 604210 w 925"/>
                <a:gd name="T3" fmla="*/ 236002 h 2410"/>
                <a:gd name="T4" fmla="*/ 385151 w 925"/>
                <a:gd name="T5" fmla="*/ 836793 h 2410"/>
                <a:gd name="T6" fmla="*/ 385151 w 925"/>
                <a:gd name="T7" fmla="*/ 836793 h 2410"/>
                <a:gd name="T8" fmla="*/ 373381 w 925"/>
                <a:gd name="T9" fmla="*/ 1140785 h 2410"/>
                <a:gd name="T10" fmla="*/ 373381 w 925"/>
                <a:gd name="T11" fmla="*/ 1140785 h 2410"/>
                <a:gd name="T12" fmla="*/ 253062 w 925"/>
                <a:gd name="T13" fmla="*/ 1417973 h 2410"/>
                <a:gd name="T14" fmla="*/ 239330 w 925"/>
                <a:gd name="T15" fmla="*/ 1496422 h 2410"/>
                <a:gd name="T16" fmla="*/ 239330 w 925"/>
                <a:gd name="T17" fmla="*/ 1496422 h 2410"/>
                <a:gd name="T18" fmla="*/ 37273 w 925"/>
                <a:gd name="T19" fmla="*/ 1540877 h 2410"/>
                <a:gd name="T20" fmla="*/ 37273 w 925"/>
                <a:gd name="T21" fmla="*/ 1540877 h 2410"/>
                <a:gd name="T22" fmla="*/ 156284 w 925"/>
                <a:gd name="T23" fmla="*/ 1414050 h 2410"/>
                <a:gd name="T24" fmla="*/ 232137 w 925"/>
                <a:gd name="T25" fmla="*/ 700814 h 2410"/>
                <a:gd name="T26" fmla="*/ 272025 w 925"/>
                <a:gd name="T27" fmla="*/ 315759 h 2410"/>
                <a:gd name="T28" fmla="*/ 272025 w 925"/>
                <a:gd name="T29" fmla="*/ 315759 h 2410"/>
                <a:gd name="T30" fmla="*/ 361611 w 925"/>
                <a:gd name="T31" fmla="*/ 54261 h 2410"/>
                <a:gd name="T32" fmla="*/ 361611 w 925"/>
                <a:gd name="T33" fmla="*/ 54261 h 2410"/>
                <a:gd name="T34" fmla="*/ 604210 w 925"/>
                <a:gd name="T35" fmla="*/ 236002 h 24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25" h="2410">
                  <a:moveTo>
                    <a:pt x="924" y="361"/>
                  </a:moveTo>
                  <a:lnTo>
                    <a:pt x="924" y="361"/>
                  </a:lnTo>
                  <a:cubicBezTo>
                    <a:pt x="924" y="361"/>
                    <a:pt x="792" y="938"/>
                    <a:pt x="589" y="1280"/>
                  </a:cubicBezTo>
                  <a:cubicBezTo>
                    <a:pt x="589" y="1280"/>
                    <a:pt x="645" y="1532"/>
                    <a:pt x="571" y="1745"/>
                  </a:cubicBezTo>
                  <a:cubicBezTo>
                    <a:pt x="524" y="1879"/>
                    <a:pt x="428" y="2064"/>
                    <a:pt x="387" y="2169"/>
                  </a:cubicBezTo>
                  <a:lnTo>
                    <a:pt x="366" y="2289"/>
                  </a:lnTo>
                  <a:cubicBezTo>
                    <a:pt x="366" y="2289"/>
                    <a:pt x="148" y="2409"/>
                    <a:pt x="57" y="2357"/>
                  </a:cubicBezTo>
                  <a:cubicBezTo>
                    <a:pt x="0" y="2324"/>
                    <a:pt x="165" y="2269"/>
                    <a:pt x="239" y="2163"/>
                  </a:cubicBezTo>
                  <a:lnTo>
                    <a:pt x="355" y="1072"/>
                  </a:lnTo>
                  <a:lnTo>
                    <a:pt x="416" y="483"/>
                  </a:lnTo>
                  <a:cubicBezTo>
                    <a:pt x="416" y="483"/>
                    <a:pt x="486" y="147"/>
                    <a:pt x="553" y="83"/>
                  </a:cubicBezTo>
                  <a:cubicBezTo>
                    <a:pt x="639" y="0"/>
                    <a:pt x="895" y="24"/>
                    <a:pt x="924" y="361"/>
                  </a:cubicBezTo>
                </a:path>
              </a:pathLst>
            </a:custGeom>
            <a:solidFill>
              <a:srgbClr val="4067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38" name="Freeform 78">
              <a:extLst>
                <a:ext uri="{FF2B5EF4-FFF2-40B4-BE49-F238E27FC236}">
                  <a16:creationId xmlns:a16="http://schemas.microsoft.com/office/drawing/2014/main" id="{01C8703B-A886-0F0D-6857-D1B35D05519C}"/>
                </a:ext>
              </a:extLst>
            </p:cNvPr>
            <p:cNvSpPr>
              <a:spLocks noChangeArrowheads="1"/>
            </p:cNvSpPr>
            <p:nvPr/>
          </p:nvSpPr>
          <p:spPr bwMode="auto">
            <a:xfrm>
              <a:off x="14166279" y="8753104"/>
              <a:ext cx="400986" cy="1071142"/>
            </a:xfrm>
            <a:custGeom>
              <a:avLst/>
              <a:gdLst>
                <a:gd name="T0" fmla="*/ 209606 w 320"/>
                <a:gd name="T1" fmla="*/ 225842 h 858"/>
                <a:gd name="T2" fmla="*/ 209606 w 320"/>
                <a:gd name="T3" fmla="*/ 225842 h 858"/>
                <a:gd name="T4" fmla="*/ 0 w 320"/>
                <a:gd name="T5" fmla="*/ 23566 h 858"/>
                <a:gd name="T6" fmla="*/ 0 w 320"/>
                <a:gd name="T7" fmla="*/ 23566 h 858"/>
                <a:gd name="T8" fmla="*/ 109731 w 320"/>
                <a:gd name="T9" fmla="*/ 561003 h 858"/>
                <a:gd name="T10" fmla="*/ 109731 w 320"/>
                <a:gd name="T11" fmla="*/ 561003 h 858"/>
                <a:gd name="T12" fmla="*/ 209606 w 320"/>
                <a:gd name="T13" fmla="*/ 225842 h 8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0" h="858">
                  <a:moveTo>
                    <a:pt x="319" y="345"/>
                  </a:moveTo>
                  <a:lnTo>
                    <a:pt x="319" y="345"/>
                  </a:lnTo>
                  <a:cubicBezTo>
                    <a:pt x="295" y="62"/>
                    <a:pt x="109" y="0"/>
                    <a:pt x="0" y="36"/>
                  </a:cubicBezTo>
                  <a:cubicBezTo>
                    <a:pt x="15" y="220"/>
                    <a:pt x="58" y="602"/>
                    <a:pt x="167" y="857"/>
                  </a:cubicBezTo>
                  <a:cubicBezTo>
                    <a:pt x="263" y="591"/>
                    <a:pt x="319" y="345"/>
                    <a:pt x="319" y="345"/>
                  </a:cubicBezTo>
                </a:path>
              </a:pathLst>
            </a:custGeom>
            <a:solidFill>
              <a:srgbClr val="2F3C5F">
                <a:alpha val="20000"/>
              </a:srgbClr>
            </a:solidFill>
            <a:ln>
              <a:noFill/>
            </a:ln>
            <a:effectLst/>
          </p:spPr>
          <p:txBody>
            <a:bodyPr wrap="none" anchor="ctr"/>
            <a:lstStyle/>
            <a:p>
              <a:endParaRPr lang="en-US" sz="3599" dirty="0">
                <a:latin typeface="Poppins" pitchFamily="2" charset="77"/>
              </a:endParaRPr>
            </a:p>
          </p:txBody>
        </p:sp>
        <p:sp>
          <p:nvSpPr>
            <p:cNvPr id="239" name="Freeform 79">
              <a:extLst>
                <a:ext uri="{FF2B5EF4-FFF2-40B4-BE49-F238E27FC236}">
                  <a16:creationId xmlns:a16="http://schemas.microsoft.com/office/drawing/2014/main" id="{0992DC91-D8F5-B2D9-5D88-4EDEF171500A}"/>
                </a:ext>
              </a:extLst>
            </p:cNvPr>
            <p:cNvSpPr>
              <a:spLocks noChangeArrowheads="1"/>
            </p:cNvSpPr>
            <p:nvPr/>
          </p:nvSpPr>
          <p:spPr bwMode="auto">
            <a:xfrm>
              <a:off x="14364027" y="8599299"/>
              <a:ext cx="801968" cy="3180472"/>
            </a:xfrm>
            <a:custGeom>
              <a:avLst/>
              <a:gdLst>
                <a:gd name="T0" fmla="*/ 0 w 642"/>
                <a:gd name="T1" fmla="*/ 214744 h 2555"/>
                <a:gd name="T2" fmla="*/ 0 w 642"/>
                <a:gd name="T3" fmla="*/ 214744 h 2555"/>
                <a:gd name="T4" fmla="*/ 138210 w 642"/>
                <a:gd name="T5" fmla="*/ 896182 h 2555"/>
                <a:gd name="T6" fmla="*/ 138210 w 642"/>
                <a:gd name="T7" fmla="*/ 896182 h 2555"/>
                <a:gd name="T8" fmla="*/ 121179 w 642"/>
                <a:gd name="T9" fmla="*/ 1215361 h 2555"/>
                <a:gd name="T10" fmla="*/ 121179 w 642"/>
                <a:gd name="T11" fmla="*/ 1215361 h 2555"/>
                <a:gd name="T12" fmla="*/ 194541 w 642"/>
                <a:gd name="T13" fmla="*/ 1490807 h 2555"/>
                <a:gd name="T14" fmla="*/ 186026 w 642"/>
                <a:gd name="T15" fmla="*/ 1569134 h 2555"/>
                <a:gd name="T16" fmla="*/ 186026 w 642"/>
                <a:gd name="T17" fmla="*/ 1569134 h 2555"/>
                <a:gd name="T18" fmla="*/ 379258 w 642"/>
                <a:gd name="T19" fmla="*/ 1642238 h 2555"/>
                <a:gd name="T20" fmla="*/ 379258 w 642"/>
                <a:gd name="T21" fmla="*/ 1642238 h 2555"/>
                <a:gd name="T22" fmla="*/ 280349 w 642"/>
                <a:gd name="T23" fmla="*/ 1499293 h 2555"/>
                <a:gd name="T24" fmla="*/ 309170 w 642"/>
                <a:gd name="T25" fmla="*/ 783914 h 2555"/>
                <a:gd name="T26" fmla="*/ 324891 w 642"/>
                <a:gd name="T27" fmla="*/ 338108 h 2555"/>
                <a:gd name="T28" fmla="*/ 324891 w 642"/>
                <a:gd name="T29" fmla="*/ 338108 h 2555"/>
                <a:gd name="T30" fmla="*/ 291485 w 642"/>
                <a:gd name="T31" fmla="*/ 99866 h 2555"/>
                <a:gd name="T32" fmla="*/ 291485 w 642"/>
                <a:gd name="T33" fmla="*/ 99866 h 2555"/>
                <a:gd name="T34" fmla="*/ 0 w 642"/>
                <a:gd name="T35" fmla="*/ 214744 h 25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2" h="2555">
                  <a:moveTo>
                    <a:pt x="0" y="329"/>
                  </a:moveTo>
                  <a:lnTo>
                    <a:pt x="0" y="329"/>
                  </a:lnTo>
                  <a:cubicBezTo>
                    <a:pt x="0" y="329"/>
                    <a:pt x="60" y="1006"/>
                    <a:pt x="211" y="1373"/>
                  </a:cubicBezTo>
                  <a:cubicBezTo>
                    <a:pt x="211" y="1373"/>
                    <a:pt x="143" y="1641"/>
                    <a:pt x="185" y="1862"/>
                  </a:cubicBezTo>
                  <a:cubicBezTo>
                    <a:pt x="212" y="2002"/>
                    <a:pt x="252" y="2148"/>
                    <a:pt x="297" y="2284"/>
                  </a:cubicBezTo>
                  <a:lnTo>
                    <a:pt x="284" y="2404"/>
                  </a:lnTo>
                  <a:cubicBezTo>
                    <a:pt x="284" y="2404"/>
                    <a:pt x="482" y="2554"/>
                    <a:pt x="579" y="2516"/>
                  </a:cubicBezTo>
                  <a:cubicBezTo>
                    <a:pt x="641" y="2492"/>
                    <a:pt x="485" y="2414"/>
                    <a:pt x="428" y="2297"/>
                  </a:cubicBezTo>
                  <a:lnTo>
                    <a:pt x="472" y="1201"/>
                  </a:lnTo>
                  <a:lnTo>
                    <a:pt x="496" y="518"/>
                  </a:lnTo>
                  <a:cubicBezTo>
                    <a:pt x="496" y="518"/>
                    <a:pt x="502" y="225"/>
                    <a:pt x="445" y="153"/>
                  </a:cubicBezTo>
                  <a:cubicBezTo>
                    <a:pt x="372" y="58"/>
                    <a:pt x="78" y="0"/>
                    <a:pt x="0" y="329"/>
                  </a:cubicBezTo>
                </a:path>
              </a:pathLst>
            </a:custGeom>
            <a:solidFill>
              <a:srgbClr val="4067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40" name="Freeform 80">
              <a:extLst>
                <a:ext uri="{FF2B5EF4-FFF2-40B4-BE49-F238E27FC236}">
                  <a16:creationId xmlns:a16="http://schemas.microsoft.com/office/drawing/2014/main" id="{2BD24273-4593-A385-AFB7-60138F5871B4}"/>
                </a:ext>
              </a:extLst>
            </p:cNvPr>
            <p:cNvSpPr>
              <a:spLocks noChangeArrowheads="1"/>
            </p:cNvSpPr>
            <p:nvPr/>
          </p:nvSpPr>
          <p:spPr bwMode="auto">
            <a:xfrm>
              <a:off x="13842198" y="7253501"/>
              <a:ext cx="1142531" cy="2081867"/>
            </a:xfrm>
            <a:custGeom>
              <a:avLst/>
              <a:gdLst>
                <a:gd name="T0" fmla="*/ 598450 w 917"/>
                <a:gd name="T1" fmla="*/ 1045225 h 1670"/>
                <a:gd name="T2" fmla="*/ 537690 w 917"/>
                <a:gd name="T3" fmla="*/ 827552 h 1670"/>
                <a:gd name="T4" fmla="*/ 528543 w 917"/>
                <a:gd name="T5" fmla="*/ 843893 h 1670"/>
                <a:gd name="T6" fmla="*/ 528543 w 917"/>
                <a:gd name="T7" fmla="*/ 843893 h 1670"/>
                <a:gd name="T8" fmla="*/ 158759 w 917"/>
                <a:gd name="T9" fmla="*/ 1080524 h 1670"/>
                <a:gd name="T10" fmla="*/ 48346 w 917"/>
                <a:gd name="T11" fmla="*/ 1090982 h 1670"/>
                <a:gd name="T12" fmla="*/ 133933 w 917"/>
                <a:gd name="T13" fmla="*/ 625566 h 1670"/>
                <a:gd name="T14" fmla="*/ 100613 w 917"/>
                <a:gd name="T15" fmla="*/ 454304 h 1670"/>
                <a:gd name="T16" fmla="*/ 100613 w 917"/>
                <a:gd name="T17" fmla="*/ 454304 h 1670"/>
                <a:gd name="T18" fmla="*/ 22867 w 917"/>
                <a:gd name="T19" fmla="*/ 394819 h 1670"/>
                <a:gd name="T20" fmla="*/ 22867 w 917"/>
                <a:gd name="T21" fmla="*/ 394819 h 1670"/>
                <a:gd name="T22" fmla="*/ 193385 w 917"/>
                <a:gd name="T23" fmla="*/ 39874 h 1670"/>
                <a:gd name="T24" fmla="*/ 193385 w 917"/>
                <a:gd name="T25" fmla="*/ 39874 h 1670"/>
                <a:gd name="T26" fmla="*/ 273745 w 917"/>
                <a:gd name="T27" fmla="*/ 0 h 1670"/>
                <a:gd name="T28" fmla="*/ 303798 w 917"/>
                <a:gd name="T29" fmla="*/ 0 h 1670"/>
                <a:gd name="T30" fmla="*/ 303798 w 917"/>
                <a:gd name="T31" fmla="*/ 0 h 1670"/>
                <a:gd name="T32" fmla="*/ 469744 w 917"/>
                <a:gd name="T33" fmla="*/ 45104 h 1670"/>
                <a:gd name="T34" fmla="*/ 483464 w 917"/>
                <a:gd name="T35" fmla="*/ 52948 h 1670"/>
                <a:gd name="T36" fmla="*/ 454064 w 917"/>
                <a:gd name="T37" fmla="*/ 500714 h 1670"/>
                <a:gd name="T38" fmla="*/ 547490 w 917"/>
                <a:gd name="T39" fmla="*/ 663479 h 1670"/>
                <a:gd name="T40" fmla="*/ 547490 w 917"/>
                <a:gd name="T41" fmla="*/ 663479 h 1670"/>
                <a:gd name="T42" fmla="*/ 598450 w 917"/>
                <a:gd name="T43" fmla="*/ 856313 h 1670"/>
                <a:gd name="T44" fmla="*/ 598450 w 917"/>
                <a:gd name="T45" fmla="*/ 1045225 h 16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17" h="1670">
                  <a:moveTo>
                    <a:pt x="916" y="1599"/>
                  </a:moveTo>
                  <a:lnTo>
                    <a:pt x="823" y="1266"/>
                  </a:lnTo>
                  <a:lnTo>
                    <a:pt x="809" y="1291"/>
                  </a:lnTo>
                  <a:cubicBezTo>
                    <a:pt x="690" y="1496"/>
                    <a:pt x="479" y="1631"/>
                    <a:pt x="243" y="1653"/>
                  </a:cubicBezTo>
                  <a:lnTo>
                    <a:pt x="74" y="1669"/>
                  </a:lnTo>
                  <a:lnTo>
                    <a:pt x="205" y="957"/>
                  </a:lnTo>
                  <a:lnTo>
                    <a:pt x="154" y="695"/>
                  </a:lnTo>
                  <a:cubicBezTo>
                    <a:pt x="154" y="695"/>
                    <a:pt x="55" y="679"/>
                    <a:pt x="35" y="604"/>
                  </a:cubicBezTo>
                  <a:cubicBezTo>
                    <a:pt x="0" y="468"/>
                    <a:pt x="200" y="185"/>
                    <a:pt x="296" y="61"/>
                  </a:cubicBezTo>
                  <a:cubicBezTo>
                    <a:pt x="325" y="23"/>
                    <a:pt x="371" y="0"/>
                    <a:pt x="419" y="0"/>
                  </a:cubicBezTo>
                  <a:lnTo>
                    <a:pt x="465" y="0"/>
                  </a:lnTo>
                  <a:cubicBezTo>
                    <a:pt x="554" y="0"/>
                    <a:pt x="642" y="24"/>
                    <a:pt x="719" y="69"/>
                  </a:cubicBezTo>
                  <a:lnTo>
                    <a:pt x="740" y="81"/>
                  </a:lnTo>
                  <a:lnTo>
                    <a:pt x="695" y="766"/>
                  </a:lnTo>
                  <a:lnTo>
                    <a:pt x="838" y="1015"/>
                  </a:lnTo>
                  <a:cubicBezTo>
                    <a:pt x="889" y="1105"/>
                    <a:pt x="916" y="1206"/>
                    <a:pt x="916" y="1310"/>
                  </a:cubicBezTo>
                  <a:lnTo>
                    <a:pt x="916" y="1599"/>
                  </a:lnTo>
                </a:path>
              </a:pathLst>
            </a:custGeom>
            <a:solidFill>
              <a:srgbClr val="A1DF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41" name="Freeform 81">
              <a:extLst>
                <a:ext uri="{FF2B5EF4-FFF2-40B4-BE49-F238E27FC236}">
                  <a16:creationId xmlns:a16="http://schemas.microsoft.com/office/drawing/2014/main" id="{6D2DD419-521D-6571-8D13-2FAC297D28AF}"/>
                </a:ext>
              </a:extLst>
            </p:cNvPr>
            <p:cNvSpPr>
              <a:spLocks noChangeArrowheads="1"/>
            </p:cNvSpPr>
            <p:nvPr/>
          </p:nvSpPr>
          <p:spPr bwMode="auto">
            <a:xfrm>
              <a:off x="14320083" y="7528153"/>
              <a:ext cx="659152" cy="1719326"/>
            </a:xfrm>
            <a:custGeom>
              <a:avLst/>
              <a:gdLst>
                <a:gd name="T0" fmla="*/ 294214 w 531"/>
                <a:gd name="T1" fmla="*/ 519640 h 1381"/>
                <a:gd name="T2" fmla="*/ 201133 w 531"/>
                <a:gd name="T3" fmla="*/ 357089 h 1381"/>
                <a:gd name="T4" fmla="*/ 224566 w 531"/>
                <a:gd name="T5" fmla="*/ 0 h 1381"/>
                <a:gd name="T6" fmla="*/ 224566 w 531"/>
                <a:gd name="T7" fmla="*/ 0 h 1381"/>
                <a:gd name="T8" fmla="*/ 104146 w 531"/>
                <a:gd name="T9" fmla="*/ 115548 h 1381"/>
                <a:gd name="T10" fmla="*/ 104146 w 531"/>
                <a:gd name="T11" fmla="*/ 115548 h 1381"/>
                <a:gd name="T12" fmla="*/ 167936 w 531"/>
                <a:gd name="T13" fmla="*/ 554892 h 1381"/>
                <a:gd name="T14" fmla="*/ 167936 w 531"/>
                <a:gd name="T15" fmla="*/ 554892 h 1381"/>
                <a:gd name="T16" fmla="*/ 195275 w 531"/>
                <a:gd name="T17" fmla="*/ 802308 h 1381"/>
                <a:gd name="T18" fmla="*/ 195275 w 531"/>
                <a:gd name="T19" fmla="*/ 802308 h 1381"/>
                <a:gd name="T20" fmla="*/ 275337 w 531"/>
                <a:gd name="T21" fmla="*/ 699817 h 1381"/>
                <a:gd name="T22" fmla="*/ 284450 w 531"/>
                <a:gd name="T23" fmla="*/ 683496 h 1381"/>
                <a:gd name="T24" fmla="*/ 344985 w 531"/>
                <a:gd name="T25" fmla="*/ 900883 h 1381"/>
                <a:gd name="T26" fmla="*/ 344985 w 531"/>
                <a:gd name="T27" fmla="*/ 712220 h 1381"/>
                <a:gd name="T28" fmla="*/ 344985 w 531"/>
                <a:gd name="T29" fmla="*/ 712220 h 1381"/>
                <a:gd name="T30" fmla="*/ 294214 w 531"/>
                <a:gd name="T31" fmla="*/ 519640 h 13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1" h="1381">
                  <a:moveTo>
                    <a:pt x="452" y="796"/>
                  </a:moveTo>
                  <a:lnTo>
                    <a:pt x="309" y="547"/>
                  </a:lnTo>
                  <a:lnTo>
                    <a:pt x="345" y="0"/>
                  </a:lnTo>
                  <a:cubicBezTo>
                    <a:pt x="268" y="50"/>
                    <a:pt x="183" y="117"/>
                    <a:pt x="160" y="177"/>
                  </a:cubicBezTo>
                  <a:cubicBezTo>
                    <a:pt x="115" y="292"/>
                    <a:pt x="0" y="505"/>
                    <a:pt x="258" y="850"/>
                  </a:cubicBezTo>
                  <a:cubicBezTo>
                    <a:pt x="316" y="927"/>
                    <a:pt x="318" y="1079"/>
                    <a:pt x="300" y="1229"/>
                  </a:cubicBezTo>
                  <a:cubicBezTo>
                    <a:pt x="348" y="1183"/>
                    <a:pt x="389" y="1131"/>
                    <a:pt x="423" y="1072"/>
                  </a:cubicBezTo>
                  <a:lnTo>
                    <a:pt x="437" y="1047"/>
                  </a:lnTo>
                  <a:lnTo>
                    <a:pt x="530" y="1380"/>
                  </a:lnTo>
                  <a:lnTo>
                    <a:pt x="530" y="1091"/>
                  </a:lnTo>
                  <a:cubicBezTo>
                    <a:pt x="530" y="987"/>
                    <a:pt x="503" y="886"/>
                    <a:pt x="452" y="796"/>
                  </a:cubicBezTo>
                </a:path>
              </a:pathLst>
            </a:custGeom>
            <a:solidFill>
              <a:srgbClr val="95CE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42" name="Freeform 82">
              <a:extLst>
                <a:ext uri="{FF2B5EF4-FFF2-40B4-BE49-F238E27FC236}">
                  <a16:creationId xmlns:a16="http://schemas.microsoft.com/office/drawing/2014/main" id="{859204DD-CDA4-FE8A-6A0C-404C587FB234}"/>
                </a:ext>
              </a:extLst>
            </p:cNvPr>
            <p:cNvSpPr>
              <a:spLocks noChangeArrowheads="1"/>
            </p:cNvSpPr>
            <p:nvPr/>
          </p:nvSpPr>
          <p:spPr bwMode="auto">
            <a:xfrm>
              <a:off x="13825719" y="8396055"/>
              <a:ext cx="851407" cy="532827"/>
            </a:xfrm>
            <a:custGeom>
              <a:avLst/>
              <a:gdLst>
                <a:gd name="T0" fmla="*/ 194790 w 683"/>
                <a:gd name="T1" fmla="*/ 128899 h 427"/>
                <a:gd name="T2" fmla="*/ 154917 w 683"/>
                <a:gd name="T3" fmla="*/ 97492 h 427"/>
                <a:gd name="T4" fmla="*/ 75171 w 683"/>
                <a:gd name="T5" fmla="*/ 108615 h 427"/>
                <a:gd name="T6" fmla="*/ 38566 w 683"/>
                <a:gd name="T7" fmla="*/ 149837 h 427"/>
                <a:gd name="T8" fmla="*/ 38566 w 683"/>
                <a:gd name="T9" fmla="*/ 149837 h 427"/>
                <a:gd name="T10" fmla="*/ 107853 w 683"/>
                <a:gd name="T11" fmla="*/ 134788 h 427"/>
                <a:gd name="T12" fmla="*/ 133346 w 683"/>
                <a:gd name="T13" fmla="*/ 152454 h 427"/>
                <a:gd name="T14" fmla="*/ 76478 w 683"/>
                <a:gd name="T15" fmla="*/ 176663 h 427"/>
                <a:gd name="T16" fmla="*/ 76478 w 683"/>
                <a:gd name="T17" fmla="*/ 176663 h 427"/>
                <a:gd name="T18" fmla="*/ 8498 w 683"/>
                <a:gd name="T19" fmla="*/ 177972 h 427"/>
                <a:gd name="T20" fmla="*/ 8498 w 683"/>
                <a:gd name="T21" fmla="*/ 177972 h 427"/>
                <a:gd name="T22" fmla="*/ 20917 w 683"/>
                <a:gd name="T23" fmla="*/ 196947 h 427"/>
                <a:gd name="T24" fmla="*/ 20917 w 683"/>
                <a:gd name="T25" fmla="*/ 196947 h 427"/>
                <a:gd name="T26" fmla="*/ 4576 w 683"/>
                <a:gd name="T27" fmla="*/ 206762 h 427"/>
                <a:gd name="T28" fmla="*/ 4576 w 683"/>
                <a:gd name="T29" fmla="*/ 206762 h 427"/>
                <a:gd name="T30" fmla="*/ 26800 w 683"/>
                <a:gd name="T31" fmla="*/ 225082 h 427"/>
                <a:gd name="T32" fmla="*/ 26800 w 683"/>
                <a:gd name="T33" fmla="*/ 231625 h 427"/>
                <a:gd name="T34" fmla="*/ 26800 w 683"/>
                <a:gd name="T35" fmla="*/ 231625 h 427"/>
                <a:gd name="T36" fmla="*/ 66673 w 683"/>
                <a:gd name="T37" fmla="*/ 242749 h 427"/>
                <a:gd name="T38" fmla="*/ 66673 w 683"/>
                <a:gd name="T39" fmla="*/ 242749 h 427"/>
                <a:gd name="T40" fmla="*/ 66673 w 683"/>
                <a:gd name="T41" fmla="*/ 263687 h 427"/>
                <a:gd name="T42" fmla="*/ 66673 w 683"/>
                <a:gd name="T43" fmla="*/ 263687 h 427"/>
                <a:gd name="T44" fmla="*/ 215707 w 683"/>
                <a:gd name="T45" fmla="*/ 207416 h 427"/>
                <a:gd name="T46" fmla="*/ 215707 w 683"/>
                <a:gd name="T47" fmla="*/ 207416 h 427"/>
                <a:gd name="T48" fmla="*/ 445794 w 683"/>
                <a:gd name="T49" fmla="*/ 110578 h 427"/>
                <a:gd name="T50" fmla="*/ 378468 w 683"/>
                <a:gd name="T51" fmla="*/ 0 h 427"/>
                <a:gd name="T52" fmla="*/ 194790 w 683"/>
                <a:gd name="T53" fmla="*/ 128899 h 4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83" h="427">
                  <a:moveTo>
                    <a:pt x="298" y="197"/>
                  </a:moveTo>
                  <a:lnTo>
                    <a:pt x="237" y="149"/>
                  </a:lnTo>
                  <a:lnTo>
                    <a:pt x="115" y="166"/>
                  </a:lnTo>
                  <a:lnTo>
                    <a:pt x="59" y="229"/>
                  </a:lnTo>
                  <a:cubicBezTo>
                    <a:pt x="106" y="229"/>
                    <a:pt x="165" y="206"/>
                    <a:pt x="165" y="206"/>
                  </a:cubicBezTo>
                  <a:lnTo>
                    <a:pt x="204" y="233"/>
                  </a:lnTo>
                  <a:lnTo>
                    <a:pt x="117" y="270"/>
                  </a:lnTo>
                  <a:cubicBezTo>
                    <a:pt x="117" y="270"/>
                    <a:pt x="18" y="255"/>
                    <a:pt x="13" y="272"/>
                  </a:cubicBezTo>
                  <a:cubicBezTo>
                    <a:pt x="8" y="289"/>
                    <a:pt x="32" y="301"/>
                    <a:pt x="32" y="301"/>
                  </a:cubicBezTo>
                  <a:cubicBezTo>
                    <a:pt x="32" y="301"/>
                    <a:pt x="13" y="296"/>
                    <a:pt x="7" y="316"/>
                  </a:cubicBezTo>
                  <a:cubicBezTo>
                    <a:pt x="0" y="334"/>
                    <a:pt x="41" y="344"/>
                    <a:pt x="41" y="344"/>
                  </a:cubicBezTo>
                  <a:lnTo>
                    <a:pt x="41" y="354"/>
                  </a:lnTo>
                  <a:cubicBezTo>
                    <a:pt x="43" y="371"/>
                    <a:pt x="102" y="371"/>
                    <a:pt x="102" y="371"/>
                  </a:cubicBezTo>
                  <a:cubicBezTo>
                    <a:pt x="102" y="371"/>
                    <a:pt x="63" y="395"/>
                    <a:pt x="102" y="403"/>
                  </a:cubicBezTo>
                  <a:cubicBezTo>
                    <a:pt x="219" y="426"/>
                    <a:pt x="330" y="317"/>
                    <a:pt x="330" y="317"/>
                  </a:cubicBezTo>
                  <a:cubicBezTo>
                    <a:pt x="330" y="317"/>
                    <a:pt x="508" y="251"/>
                    <a:pt x="682" y="169"/>
                  </a:cubicBezTo>
                  <a:lnTo>
                    <a:pt x="579" y="0"/>
                  </a:lnTo>
                  <a:lnTo>
                    <a:pt x="298" y="197"/>
                  </a:lnTo>
                </a:path>
              </a:pathLst>
            </a:custGeom>
            <a:solidFill>
              <a:srgbClr val="E697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43" name="Freeform 83">
              <a:extLst>
                <a:ext uri="{FF2B5EF4-FFF2-40B4-BE49-F238E27FC236}">
                  <a16:creationId xmlns:a16="http://schemas.microsoft.com/office/drawing/2014/main" id="{AE3C7FCE-A54B-7D8B-ABED-D363E7FC8331}"/>
                </a:ext>
              </a:extLst>
            </p:cNvPr>
            <p:cNvSpPr>
              <a:spLocks noChangeArrowheads="1"/>
            </p:cNvSpPr>
            <p:nvPr/>
          </p:nvSpPr>
          <p:spPr bwMode="auto">
            <a:xfrm>
              <a:off x="14545294" y="7352375"/>
              <a:ext cx="593238" cy="1252415"/>
            </a:xfrm>
            <a:custGeom>
              <a:avLst/>
              <a:gdLst>
                <a:gd name="T0" fmla="*/ 113058 w 476"/>
                <a:gd name="T1" fmla="*/ 0 h 1004"/>
                <a:gd name="T2" fmla="*/ 113058 w 476"/>
                <a:gd name="T3" fmla="*/ 0 h 1004"/>
                <a:gd name="T4" fmla="*/ 12417 w 476"/>
                <a:gd name="T5" fmla="*/ 150441 h 1004"/>
                <a:gd name="T6" fmla="*/ 12417 w 476"/>
                <a:gd name="T7" fmla="*/ 150441 h 1004"/>
                <a:gd name="T8" fmla="*/ 130703 w 476"/>
                <a:gd name="T9" fmla="*/ 455248 h 1004"/>
                <a:gd name="T10" fmla="*/ 1307 w 476"/>
                <a:gd name="T11" fmla="*/ 545513 h 1004"/>
                <a:gd name="T12" fmla="*/ 68619 w 476"/>
                <a:gd name="T13" fmla="*/ 656055 h 1004"/>
                <a:gd name="T14" fmla="*/ 68619 w 476"/>
                <a:gd name="T15" fmla="*/ 656055 h 1004"/>
                <a:gd name="T16" fmla="*/ 286893 w 476"/>
                <a:gd name="T17" fmla="*/ 500381 h 1004"/>
                <a:gd name="T18" fmla="*/ 286893 w 476"/>
                <a:gd name="T19" fmla="*/ 500381 h 1004"/>
                <a:gd name="T20" fmla="*/ 113058 w 476"/>
                <a:gd name="T21" fmla="*/ 0 h 10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6" h="1004">
                  <a:moveTo>
                    <a:pt x="173" y="0"/>
                  </a:moveTo>
                  <a:lnTo>
                    <a:pt x="173" y="0"/>
                  </a:lnTo>
                  <a:cubicBezTo>
                    <a:pt x="173" y="0"/>
                    <a:pt x="0" y="36"/>
                    <a:pt x="19" y="230"/>
                  </a:cubicBezTo>
                  <a:cubicBezTo>
                    <a:pt x="38" y="425"/>
                    <a:pt x="200" y="696"/>
                    <a:pt x="200" y="696"/>
                  </a:cubicBezTo>
                  <a:lnTo>
                    <a:pt x="2" y="834"/>
                  </a:lnTo>
                  <a:lnTo>
                    <a:pt x="105" y="1003"/>
                  </a:lnTo>
                  <a:cubicBezTo>
                    <a:pt x="267" y="926"/>
                    <a:pt x="426" y="834"/>
                    <a:pt x="439" y="765"/>
                  </a:cubicBezTo>
                  <a:cubicBezTo>
                    <a:pt x="475" y="573"/>
                    <a:pt x="173" y="0"/>
                    <a:pt x="173" y="0"/>
                  </a:cubicBezTo>
                </a:path>
              </a:pathLst>
            </a:custGeom>
            <a:solidFill>
              <a:srgbClr val="A1DF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44" name="Freeform 84">
              <a:extLst>
                <a:ext uri="{FF2B5EF4-FFF2-40B4-BE49-F238E27FC236}">
                  <a16:creationId xmlns:a16="http://schemas.microsoft.com/office/drawing/2014/main" id="{A7157C20-524C-72A5-699F-18EEFB5C8D45}"/>
                </a:ext>
              </a:extLst>
            </p:cNvPr>
            <p:cNvSpPr>
              <a:spLocks noChangeArrowheads="1"/>
            </p:cNvSpPr>
            <p:nvPr/>
          </p:nvSpPr>
          <p:spPr bwMode="auto">
            <a:xfrm>
              <a:off x="14083888" y="6978849"/>
              <a:ext cx="433940" cy="565785"/>
            </a:xfrm>
            <a:custGeom>
              <a:avLst/>
              <a:gdLst>
                <a:gd name="T0" fmla="*/ 113121 w 350"/>
                <a:gd name="T1" fmla="*/ 3904 h 456"/>
                <a:gd name="T2" fmla="*/ 113121 w 350"/>
                <a:gd name="T3" fmla="*/ 142481 h 456"/>
                <a:gd name="T4" fmla="*/ 113121 w 350"/>
                <a:gd name="T5" fmla="*/ 142481 h 456"/>
                <a:gd name="T6" fmla="*/ 25355 w 350"/>
                <a:gd name="T7" fmla="*/ 286262 h 456"/>
                <a:gd name="T8" fmla="*/ 25355 w 350"/>
                <a:gd name="T9" fmla="*/ 286262 h 456"/>
                <a:gd name="T10" fmla="*/ 172283 w 350"/>
                <a:gd name="T11" fmla="*/ 176312 h 456"/>
                <a:gd name="T12" fmla="*/ 226893 w 350"/>
                <a:gd name="T13" fmla="*/ 146384 h 456"/>
                <a:gd name="T14" fmla="*/ 224292 w 350"/>
                <a:gd name="T15" fmla="*/ 0 h 456"/>
                <a:gd name="T16" fmla="*/ 113121 w 350"/>
                <a:gd name="T17" fmla="*/ 3904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0" h="456">
                  <a:moveTo>
                    <a:pt x="174" y="6"/>
                  </a:moveTo>
                  <a:lnTo>
                    <a:pt x="174" y="219"/>
                  </a:lnTo>
                  <a:cubicBezTo>
                    <a:pt x="174" y="219"/>
                    <a:pt x="0" y="426"/>
                    <a:pt x="39" y="440"/>
                  </a:cubicBezTo>
                  <a:cubicBezTo>
                    <a:pt x="78" y="455"/>
                    <a:pt x="265" y="271"/>
                    <a:pt x="265" y="271"/>
                  </a:cubicBezTo>
                  <a:lnTo>
                    <a:pt x="349" y="225"/>
                  </a:lnTo>
                  <a:lnTo>
                    <a:pt x="345" y="0"/>
                  </a:lnTo>
                  <a:lnTo>
                    <a:pt x="174" y="6"/>
                  </a:lnTo>
                </a:path>
              </a:pathLst>
            </a:custGeom>
            <a:solidFill>
              <a:srgbClr val="E697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45" name="Freeform 85">
              <a:extLst>
                <a:ext uri="{FF2B5EF4-FFF2-40B4-BE49-F238E27FC236}">
                  <a16:creationId xmlns:a16="http://schemas.microsoft.com/office/drawing/2014/main" id="{E6F4A737-70CF-A85A-9EDC-473E0418926B}"/>
                </a:ext>
              </a:extLst>
            </p:cNvPr>
            <p:cNvSpPr>
              <a:spLocks noChangeArrowheads="1"/>
            </p:cNvSpPr>
            <p:nvPr/>
          </p:nvSpPr>
          <p:spPr bwMode="auto">
            <a:xfrm>
              <a:off x="14303606" y="6984345"/>
              <a:ext cx="175775" cy="186763"/>
            </a:xfrm>
            <a:custGeom>
              <a:avLst/>
              <a:gdLst>
                <a:gd name="T0" fmla="*/ 91507 w 139"/>
                <a:gd name="T1" fmla="*/ 0 h 152"/>
                <a:gd name="T2" fmla="*/ 0 w 139"/>
                <a:gd name="T3" fmla="*/ 3221 h 152"/>
                <a:gd name="T4" fmla="*/ 0 w 139"/>
                <a:gd name="T5" fmla="*/ 97286 h 152"/>
                <a:gd name="T6" fmla="*/ 0 w 139"/>
                <a:gd name="T7" fmla="*/ 97286 h 152"/>
                <a:gd name="T8" fmla="*/ 91507 w 139"/>
                <a:gd name="T9" fmla="*/ 0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152">
                  <a:moveTo>
                    <a:pt x="138" y="0"/>
                  </a:moveTo>
                  <a:lnTo>
                    <a:pt x="0" y="5"/>
                  </a:lnTo>
                  <a:lnTo>
                    <a:pt x="0" y="151"/>
                  </a:lnTo>
                  <a:cubicBezTo>
                    <a:pt x="44" y="131"/>
                    <a:pt x="111" y="87"/>
                    <a:pt x="138" y="0"/>
                  </a:cubicBezTo>
                </a:path>
              </a:pathLst>
            </a:custGeom>
            <a:solidFill>
              <a:srgbClr val="E683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46" name="Freeform 86">
              <a:extLst>
                <a:ext uri="{FF2B5EF4-FFF2-40B4-BE49-F238E27FC236}">
                  <a16:creationId xmlns:a16="http://schemas.microsoft.com/office/drawing/2014/main" id="{7BC8E55F-3943-6FF9-3DFC-CBF7A54A2421}"/>
                </a:ext>
              </a:extLst>
            </p:cNvPr>
            <p:cNvSpPr>
              <a:spLocks noChangeArrowheads="1"/>
            </p:cNvSpPr>
            <p:nvPr/>
          </p:nvSpPr>
          <p:spPr bwMode="auto">
            <a:xfrm>
              <a:off x="13941074" y="6511942"/>
              <a:ext cx="516335" cy="637193"/>
            </a:xfrm>
            <a:custGeom>
              <a:avLst/>
              <a:gdLst>
                <a:gd name="T0" fmla="*/ 270094 w 414"/>
                <a:gd name="T1" fmla="*/ 140302 h 512"/>
                <a:gd name="T2" fmla="*/ 270094 w 414"/>
                <a:gd name="T3" fmla="*/ 140302 h 512"/>
                <a:gd name="T4" fmla="*/ 127526 w 414"/>
                <a:gd name="T5" fmla="*/ 333462 h 512"/>
                <a:gd name="T6" fmla="*/ 127526 w 414"/>
                <a:gd name="T7" fmla="*/ 333462 h 512"/>
                <a:gd name="T8" fmla="*/ 22235 w 414"/>
                <a:gd name="T9" fmla="*/ 206864 h 512"/>
                <a:gd name="T10" fmla="*/ 22235 w 414"/>
                <a:gd name="T11" fmla="*/ 206864 h 512"/>
                <a:gd name="T12" fmla="*/ 151070 w 414"/>
                <a:gd name="T13" fmla="*/ 0 h 512"/>
                <a:gd name="T14" fmla="*/ 151070 w 414"/>
                <a:gd name="T15" fmla="*/ 0 h 512"/>
                <a:gd name="T16" fmla="*/ 270094 w 414"/>
                <a:gd name="T17" fmla="*/ 140302 h 5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4" h="512">
                  <a:moveTo>
                    <a:pt x="413" y="215"/>
                  </a:moveTo>
                  <a:lnTo>
                    <a:pt x="413" y="215"/>
                  </a:lnTo>
                  <a:cubicBezTo>
                    <a:pt x="413" y="365"/>
                    <a:pt x="269" y="511"/>
                    <a:pt x="195" y="511"/>
                  </a:cubicBezTo>
                  <a:cubicBezTo>
                    <a:pt x="120" y="511"/>
                    <a:pt x="54" y="408"/>
                    <a:pt x="34" y="317"/>
                  </a:cubicBezTo>
                  <a:cubicBezTo>
                    <a:pt x="0" y="161"/>
                    <a:pt x="102" y="0"/>
                    <a:pt x="231" y="0"/>
                  </a:cubicBezTo>
                  <a:cubicBezTo>
                    <a:pt x="324" y="0"/>
                    <a:pt x="413" y="63"/>
                    <a:pt x="413" y="215"/>
                  </a:cubicBezTo>
                </a:path>
              </a:pathLst>
            </a:custGeom>
            <a:solidFill>
              <a:srgbClr val="E697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47" name="Freeform 87">
              <a:extLst>
                <a:ext uri="{FF2B5EF4-FFF2-40B4-BE49-F238E27FC236}">
                  <a16:creationId xmlns:a16="http://schemas.microsoft.com/office/drawing/2014/main" id="{3D9A6D4E-9F51-BF65-D3EB-284D94FC7DE7}"/>
                </a:ext>
              </a:extLst>
            </p:cNvPr>
            <p:cNvSpPr>
              <a:spLocks noChangeArrowheads="1"/>
            </p:cNvSpPr>
            <p:nvPr/>
          </p:nvSpPr>
          <p:spPr bwMode="auto">
            <a:xfrm>
              <a:off x="13814734" y="6325177"/>
              <a:ext cx="1005209" cy="851420"/>
            </a:xfrm>
            <a:custGeom>
              <a:avLst/>
              <a:gdLst>
                <a:gd name="T0" fmla="*/ 197253 w 807"/>
                <a:gd name="T1" fmla="*/ 300894 h 684"/>
                <a:gd name="T2" fmla="*/ 137816 w 807"/>
                <a:gd name="T3" fmla="*/ 300894 h 684"/>
                <a:gd name="T4" fmla="*/ 137816 w 807"/>
                <a:gd name="T5" fmla="*/ 228445 h 684"/>
                <a:gd name="T6" fmla="*/ 121487 w 807"/>
                <a:gd name="T7" fmla="*/ 300894 h 684"/>
                <a:gd name="T8" fmla="*/ 16329 w 807"/>
                <a:gd name="T9" fmla="*/ 300894 h 684"/>
                <a:gd name="T10" fmla="*/ 16329 w 807"/>
                <a:gd name="T11" fmla="*/ 300894 h 684"/>
                <a:gd name="T12" fmla="*/ 150226 w 807"/>
                <a:gd name="T13" fmla="*/ 98558 h 684"/>
                <a:gd name="T14" fmla="*/ 150226 w 807"/>
                <a:gd name="T15" fmla="*/ 98558 h 684"/>
                <a:gd name="T16" fmla="*/ 317433 w 807"/>
                <a:gd name="T17" fmla="*/ 39162 h 684"/>
                <a:gd name="T18" fmla="*/ 317433 w 807"/>
                <a:gd name="T19" fmla="*/ 39162 h 684"/>
                <a:gd name="T20" fmla="*/ 410834 w 807"/>
                <a:gd name="T21" fmla="*/ 411200 h 684"/>
                <a:gd name="T22" fmla="*/ 410834 w 807"/>
                <a:gd name="T23" fmla="*/ 411200 h 684"/>
                <a:gd name="T24" fmla="*/ 204437 w 807"/>
                <a:gd name="T25" fmla="*/ 248678 h 684"/>
                <a:gd name="T26" fmla="*/ 197253 w 807"/>
                <a:gd name="T27" fmla="*/ 300894 h 6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7" h="684">
                  <a:moveTo>
                    <a:pt x="302" y="461"/>
                  </a:moveTo>
                  <a:lnTo>
                    <a:pt x="211" y="461"/>
                  </a:lnTo>
                  <a:lnTo>
                    <a:pt x="211" y="350"/>
                  </a:lnTo>
                  <a:lnTo>
                    <a:pt x="186" y="461"/>
                  </a:lnTo>
                  <a:lnTo>
                    <a:pt x="25" y="461"/>
                  </a:lnTo>
                  <a:cubicBezTo>
                    <a:pt x="25" y="461"/>
                    <a:pt x="0" y="135"/>
                    <a:pt x="230" y="151"/>
                  </a:cubicBezTo>
                  <a:cubicBezTo>
                    <a:pt x="230" y="151"/>
                    <a:pt x="321" y="0"/>
                    <a:pt x="486" y="60"/>
                  </a:cubicBezTo>
                  <a:cubicBezTo>
                    <a:pt x="806" y="177"/>
                    <a:pt x="629" y="630"/>
                    <a:pt x="629" y="630"/>
                  </a:cubicBezTo>
                  <a:cubicBezTo>
                    <a:pt x="629" y="630"/>
                    <a:pt x="353" y="683"/>
                    <a:pt x="313" y="381"/>
                  </a:cubicBezTo>
                  <a:lnTo>
                    <a:pt x="302" y="461"/>
                  </a:lnTo>
                </a:path>
              </a:pathLst>
            </a:custGeom>
            <a:solidFill>
              <a:srgbClr val="2F3C5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48" name="Freeform 88">
              <a:extLst>
                <a:ext uri="{FF2B5EF4-FFF2-40B4-BE49-F238E27FC236}">
                  <a16:creationId xmlns:a16="http://schemas.microsoft.com/office/drawing/2014/main" id="{A4706691-95DB-C546-C708-ECA7B289338C}"/>
                </a:ext>
              </a:extLst>
            </p:cNvPr>
            <p:cNvSpPr>
              <a:spLocks noChangeArrowheads="1"/>
            </p:cNvSpPr>
            <p:nvPr/>
          </p:nvSpPr>
          <p:spPr bwMode="auto">
            <a:xfrm>
              <a:off x="15572472" y="7857738"/>
              <a:ext cx="900842" cy="1527067"/>
            </a:xfrm>
            <a:custGeom>
              <a:avLst/>
              <a:gdLst>
                <a:gd name="T0" fmla="*/ 255158 w 722"/>
                <a:gd name="T1" fmla="*/ 12399 h 1227"/>
                <a:gd name="T2" fmla="*/ 255158 w 722"/>
                <a:gd name="T3" fmla="*/ 12399 h 1227"/>
                <a:gd name="T4" fmla="*/ 158983 w 722"/>
                <a:gd name="T5" fmla="*/ 329556 h 1227"/>
                <a:gd name="T6" fmla="*/ 158983 w 722"/>
                <a:gd name="T7" fmla="*/ 329556 h 1227"/>
                <a:gd name="T8" fmla="*/ 109260 w 722"/>
                <a:gd name="T9" fmla="*/ 633009 h 1227"/>
                <a:gd name="T10" fmla="*/ 109260 w 722"/>
                <a:gd name="T11" fmla="*/ 633009 h 1227"/>
                <a:gd name="T12" fmla="*/ 205435 w 722"/>
                <a:gd name="T13" fmla="*/ 780494 h 1227"/>
                <a:gd name="T14" fmla="*/ 205435 w 722"/>
                <a:gd name="T15" fmla="*/ 780494 h 1227"/>
                <a:gd name="T16" fmla="*/ 380775 w 722"/>
                <a:gd name="T17" fmla="*/ 163147 h 1227"/>
                <a:gd name="T18" fmla="*/ 380775 w 722"/>
                <a:gd name="T19" fmla="*/ 163147 h 1227"/>
                <a:gd name="T20" fmla="*/ 255158 w 722"/>
                <a:gd name="T21" fmla="*/ 12399 h 1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2" h="1227">
                  <a:moveTo>
                    <a:pt x="390" y="19"/>
                  </a:moveTo>
                  <a:lnTo>
                    <a:pt x="390" y="19"/>
                  </a:lnTo>
                  <a:cubicBezTo>
                    <a:pt x="237" y="57"/>
                    <a:pt x="185" y="267"/>
                    <a:pt x="243" y="505"/>
                  </a:cubicBezTo>
                  <a:cubicBezTo>
                    <a:pt x="306" y="760"/>
                    <a:pt x="0" y="844"/>
                    <a:pt x="167" y="970"/>
                  </a:cubicBezTo>
                  <a:cubicBezTo>
                    <a:pt x="271" y="1047"/>
                    <a:pt x="185" y="1186"/>
                    <a:pt x="314" y="1196"/>
                  </a:cubicBezTo>
                  <a:cubicBezTo>
                    <a:pt x="721" y="1226"/>
                    <a:pt x="645" y="592"/>
                    <a:pt x="582" y="250"/>
                  </a:cubicBezTo>
                  <a:cubicBezTo>
                    <a:pt x="561" y="134"/>
                    <a:pt x="465" y="0"/>
                    <a:pt x="390" y="19"/>
                  </a:cubicBezTo>
                </a:path>
              </a:pathLst>
            </a:custGeom>
            <a:solidFill>
              <a:srgbClr val="2F3C5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49" name="Freeform 89">
              <a:extLst>
                <a:ext uri="{FF2B5EF4-FFF2-40B4-BE49-F238E27FC236}">
                  <a16:creationId xmlns:a16="http://schemas.microsoft.com/office/drawing/2014/main" id="{2350D408-08B9-E00A-E70A-8294711A6414}"/>
                </a:ext>
              </a:extLst>
            </p:cNvPr>
            <p:cNvSpPr>
              <a:spLocks noChangeArrowheads="1"/>
            </p:cNvSpPr>
            <p:nvPr/>
          </p:nvSpPr>
          <p:spPr bwMode="auto">
            <a:xfrm>
              <a:off x="15940500" y="8549861"/>
              <a:ext cx="856898" cy="1620450"/>
            </a:xfrm>
            <a:custGeom>
              <a:avLst/>
              <a:gdLst>
                <a:gd name="T0" fmla="*/ 170210 w 689"/>
                <a:gd name="T1" fmla="*/ 45064 h 1301"/>
                <a:gd name="T2" fmla="*/ 170210 w 689"/>
                <a:gd name="T3" fmla="*/ 45064 h 1301"/>
                <a:gd name="T4" fmla="*/ 4565 w 689"/>
                <a:gd name="T5" fmla="*/ 324593 h 1301"/>
                <a:gd name="T6" fmla="*/ 4565 w 689"/>
                <a:gd name="T7" fmla="*/ 324593 h 1301"/>
                <a:gd name="T8" fmla="*/ 82822 w 689"/>
                <a:gd name="T9" fmla="*/ 410803 h 1301"/>
                <a:gd name="T10" fmla="*/ 87387 w 689"/>
                <a:gd name="T11" fmla="*/ 498319 h 1301"/>
                <a:gd name="T12" fmla="*/ 10434 w 689"/>
                <a:gd name="T13" fmla="*/ 653758 h 1301"/>
                <a:gd name="T14" fmla="*/ 10434 w 689"/>
                <a:gd name="T15" fmla="*/ 653758 h 1301"/>
                <a:gd name="T16" fmla="*/ 219120 w 689"/>
                <a:gd name="T17" fmla="*/ 754990 h 1301"/>
                <a:gd name="T18" fmla="*/ 219120 w 689"/>
                <a:gd name="T19" fmla="*/ 754990 h 1301"/>
                <a:gd name="T20" fmla="*/ 349549 w 689"/>
                <a:gd name="T21" fmla="*/ 849037 h 1301"/>
                <a:gd name="T22" fmla="*/ 349549 w 689"/>
                <a:gd name="T23" fmla="*/ 849037 h 1301"/>
                <a:gd name="T24" fmla="*/ 331289 w 689"/>
                <a:gd name="T25" fmla="*/ 574733 h 1301"/>
                <a:gd name="T26" fmla="*/ 331289 w 689"/>
                <a:gd name="T27" fmla="*/ 574733 h 1301"/>
                <a:gd name="T28" fmla="*/ 280422 w 689"/>
                <a:gd name="T29" fmla="*/ 0 h 1301"/>
                <a:gd name="T30" fmla="*/ 170210 w 689"/>
                <a:gd name="T31" fmla="*/ 45064 h 1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9" h="1301">
                  <a:moveTo>
                    <a:pt x="261" y="69"/>
                  </a:moveTo>
                  <a:lnTo>
                    <a:pt x="261" y="69"/>
                  </a:lnTo>
                  <a:cubicBezTo>
                    <a:pt x="261" y="69"/>
                    <a:pt x="13" y="417"/>
                    <a:pt x="7" y="497"/>
                  </a:cubicBezTo>
                  <a:cubicBezTo>
                    <a:pt x="0" y="600"/>
                    <a:pt x="127" y="629"/>
                    <a:pt x="127" y="629"/>
                  </a:cubicBezTo>
                  <a:lnTo>
                    <a:pt x="134" y="763"/>
                  </a:lnTo>
                  <a:lnTo>
                    <a:pt x="16" y="1001"/>
                  </a:lnTo>
                  <a:cubicBezTo>
                    <a:pt x="16" y="1001"/>
                    <a:pt x="57" y="1132"/>
                    <a:pt x="336" y="1156"/>
                  </a:cubicBezTo>
                  <a:cubicBezTo>
                    <a:pt x="480" y="1168"/>
                    <a:pt x="536" y="1300"/>
                    <a:pt x="536" y="1300"/>
                  </a:cubicBezTo>
                  <a:cubicBezTo>
                    <a:pt x="536" y="1300"/>
                    <a:pt x="496" y="985"/>
                    <a:pt x="508" y="880"/>
                  </a:cubicBezTo>
                  <a:cubicBezTo>
                    <a:pt x="534" y="661"/>
                    <a:pt x="688" y="296"/>
                    <a:pt x="430" y="0"/>
                  </a:cubicBezTo>
                  <a:lnTo>
                    <a:pt x="261" y="69"/>
                  </a:lnTo>
                </a:path>
              </a:pathLst>
            </a:custGeom>
            <a:solidFill>
              <a:srgbClr val="F471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50" name="Freeform 90">
              <a:extLst>
                <a:ext uri="{FF2B5EF4-FFF2-40B4-BE49-F238E27FC236}">
                  <a16:creationId xmlns:a16="http://schemas.microsoft.com/office/drawing/2014/main" id="{1DBF13DF-FC90-DA64-0230-4733C92816BB}"/>
                </a:ext>
              </a:extLst>
            </p:cNvPr>
            <p:cNvSpPr>
              <a:spLocks noChangeArrowheads="1"/>
            </p:cNvSpPr>
            <p:nvPr/>
          </p:nvSpPr>
          <p:spPr bwMode="auto">
            <a:xfrm>
              <a:off x="14765013" y="9401284"/>
              <a:ext cx="516335" cy="214227"/>
            </a:xfrm>
            <a:custGeom>
              <a:avLst/>
              <a:gdLst>
                <a:gd name="T0" fmla="*/ 260962 w 415"/>
                <a:gd name="T1" fmla="*/ 99419 h 174"/>
                <a:gd name="T2" fmla="*/ 260962 w 415"/>
                <a:gd name="T3" fmla="*/ 99419 h 174"/>
                <a:gd name="T4" fmla="*/ 197679 w 415"/>
                <a:gd name="T5" fmla="*/ 99419 h 174"/>
                <a:gd name="T6" fmla="*/ 197679 w 415"/>
                <a:gd name="T7" fmla="*/ 99419 h 174"/>
                <a:gd name="T8" fmla="*/ 135700 w 415"/>
                <a:gd name="T9" fmla="*/ 69723 h 174"/>
                <a:gd name="T10" fmla="*/ 100470 w 415"/>
                <a:gd name="T11" fmla="*/ 92318 h 174"/>
                <a:gd name="T12" fmla="*/ 100470 w 415"/>
                <a:gd name="T13" fmla="*/ 92318 h 174"/>
                <a:gd name="T14" fmla="*/ 52845 w 415"/>
                <a:gd name="T15" fmla="*/ 92318 h 174"/>
                <a:gd name="T16" fmla="*/ 52845 w 415"/>
                <a:gd name="T17" fmla="*/ 92318 h 174"/>
                <a:gd name="T18" fmla="*/ 0 w 415"/>
                <a:gd name="T19" fmla="*/ 100711 h 174"/>
                <a:gd name="T20" fmla="*/ 71765 w 415"/>
                <a:gd name="T21" fmla="*/ 15494 h 174"/>
                <a:gd name="T22" fmla="*/ 155925 w 415"/>
                <a:gd name="T23" fmla="*/ 0 h 174"/>
                <a:gd name="T24" fmla="*/ 270096 w 415"/>
                <a:gd name="T25" fmla="*/ 45836 h 174"/>
                <a:gd name="T26" fmla="*/ 260962 w 415"/>
                <a:gd name="T27" fmla="*/ 99419 h 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5" h="174">
                  <a:moveTo>
                    <a:pt x="400" y="154"/>
                  </a:moveTo>
                  <a:lnTo>
                    <a:pt x="400" y="154"/>
                  </a:lnTo>
                  <a:cubicBezTo>
                    <a:pt x="400" y="154"/>
                    <a:pt x="384" y="152"/>
                    <a:pt x="303" y="154"/>
                  </a:cubicBezTo>
                  <a:cubicBezTo>
                    <a:pt x="222" y="155"/>
                    <a:pt x="208" y="108"/>
                    <a:pt x="208" y="108"/>
                  </a:cubicBezTo>
                  <a:lnTo>
                    <a:pt x="154" y="143"/>
                  </a:lnTo>
                  <a:cubicBezTo>
                    <a:pt x="128" y="173"/>
                    <a:pt x="81" y="143"/>
                    <a:pt x="81" y="143"/>
                  </a:cubicBezTo>
                  <a:cubicBezTo>
                    <a:pt x="57" y="168"/>
                    <a:pt x="0" y="156"/>
                    <a:pt x="0" y="156"/>
                  </a:cubicBezTo>
                  <a:lnTo>
                    <a:pt x="110" y="24"/>
                  </a:lnTo>
                  <a:lnTo>
                    <a:pt x="239" y="0"/>
                  </a:lnTo>
                  <a:lnTo>
                    <a:pt x="414" y="71"/>
                  </a:lnTo>
                  <a:lnTo>
                    <a:pt x="400" y="154"/>
                  </a:lnTo>
                </a:path>
              </a:pathLst>
            </a:custGeom>
            <a:solidFill>
              <a:srgbClr val="E697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51" name="Freeform 91">
              <a:extLst>
                <a:ext uri="{FF2B5EF4-FFF2-40B4-BE49-F238E27FC236}">
                  <a16:creationId xmlns:a16="http://schemas.microsoft.com/office/drawing/2014/main" id="{F1186A7C-D6FD-89E3-C576-B6CF2A918D99}"/>
                </a:ext>
              </a:extLst>
            </p:cNvPr>
            <p:cNvSpPr>
              <a:spLocks noChangeArrowheads="1"/>
            </p:cNvSpPr>
            <p:nvPr/>
          </p:nvSpPr>
          <p:spPr bwMode="auto">
            <a:xfrm>
              <a:off x="13391779" y="11510615"/>
              <a:ext cx="587742" cy="296624"/>
            </a:xfrm>
            <a:custGeom>
              <a:avLst/>
              <a:gdLst>
                <a:gd name="T0" fmla="*/ 60724 w 472"/>
                <a:gd name="T1" fmla="*/ 94903 h 236"/>
                <a:gd name="T2" fmla="*/ 60724 w 472"/>
                <a:gd name="T3" fmla="*/ 94903 h 236"/>
                <a:gd name="T4" fmla="*/ 126019 w 472"/>
                <a:gd name="T5" fmla="*/ 132469 h 236"/>
                <a:gd name="T6" fmla="*/ 126019 w 472"/>
                <a:gd name="T7" fmla="*/ 132469 h 236"/>
                <a:gd name="T8" fmla="*/ 307538 w 472"/>
                <a:gd name="T9" fmla="*/ 55360 h 236"/>
                <a:gd name="T10" fmla="*/ 285991 w 472"/>
                <a:gd name="T11" fmla="*/ 4613 h 236"/>
                <a:gd name="T12" fmla="*/ 285991 w 472"/>
                <a:gd name="T13" fmla="*/ 4613 h 236"/>
                <a:gd name="T14" fmla="*/ 287950 w 472"/>
                <a:gd name="T15" fmla="*/ 0 h 236"/>
                <a:gd name="T16" fmla="*/ 287950 w 472"/>
                <a:gd name="T17" fmla="*/ 0 h 236"/>
                <a:gd name="T18" fmla="*/ 91413 w 472"/>
                <a:gd name="T19" fmla="*/ 101494 h 236"/>
                <a:gd name="T20" fmla="*/ 91413 w 472"/>
                <a:gd name="T21" fmla="*/ 101494 h 236"/>
                <a:gd name="T22" fmla="*/ 60724 w 472"/>
                <a:gd name="T23" fmla="*/ 94903 h 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2" h="236">
                  <a:moveTo>
                    <a:pt x="93" y="144"/>
                  </a:moveTo>
                  <a:lnTo>
                    <a:pt x="93" y="144"/>
                  </a:lnTo>
                  <a:cubicBezTo>
                    <a:pt x="0" y="206"/>
                    <a:pt x="2" y="235"/>
                    <a:pt x="193" y="201"/>
                  </a:cubicBezTo>
                  <a:cubicBezTo>
                    <a:pt x="347" y="173"/>
                    <a:pt x="471" y="118"/>
                    <a:pt x="471" y="84"/>
                  </a:cubicBezTo>
                  <a:lnTo>
                    <a:pt x="438" y="7"/>
                  </a:lnTo>
                  <a:cubicBezTo>
                    <a:pt x="438" y="7"/>
                    <a:pt x="440" y="4"/>
                    <a:pt x="441" y="0"/>
                  </a:cubicBezTo>
                  <a:cubicBezTo>
                    <a:pt x="338" y="31"/>
                    <a:pt x="191" y="138"/>
                    <a:pt x="140" y="154"/>
                  </a:cubicBezTo>
                  <a:cubicBezTo>
                    <a:pt x="101" y="165"/>
                    <a:pt x="91" y="157"/>
                    <a:pt x="93" y="144"/>
                  </a:cubicBezTo>
                </a:path>
              </a:pathLst>
            </a:custGeom>
            <a:solidFill>
              <a:srgbClr val="D24C3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52" name="Freeform 92">
              <a:extLst>
                <a:ext uri="{FF2B5EF4-FFF2-40B4-BE49-F238E27FC236}">
                  <a16:creationId xmlns:a16="http://schemas.microsoft.com/office/drawing/2014/main" id="{FADA046B-7B22-B31A-99BE-5C1BF1CC8932}"/>
                </a:ext>
              </a:extLst>
            </p:cNvPr>
            <p:cNvSpPr>
              <a:spLocks noChangeArrowheads="1"/>
            </p:cNvSpPr>
            <p:nvPr/>
          </p:nvSpPr>
          <p:spPr bwMode="auto">
            <a:xfrm>
              <a:off x="13501639" y="11279904"/>
              <a:ext cx="516335" cy="433949"/>
            </a:xfrm>
            <a:custGeom>
              <a:avLst/>
              <a:gdLst>
                <a:gd name="T0" fmla="*/ 39334 w 413"/>
                <a:gd name="T1" fmla="*/ 190273 h 348"/>
                <a:gd name="T2" fmla="*/ 39334 w 413"/>
                <a:gd name="T3" fmla="*/ 190273 h 348"/>
                <a:gd name="T4" fmla="*/ 1311 w 413"/>
                <a:gd name="T5" fmla="*/ 213158 h 348"/>
                <a:gd name="T6" fmla="*/ 1311 w 413"/>
                <a:gd name="T7" fmla="*/ 213158 h 348"/>
                <a:gd name="T8" fmla="*/ 32123 w 413"/>
                <a:gd name="T9" fmla="*/ 219697 h 348"/>
                <a:gd name="T10" fmla="*/ 32123 w 413"/>
                <a:gd name="T11" fmla="*/ 219697 h 348"/>
                <a:gd name="T12" fmla="*/ 229447 w 413"/>
                <a:gd name="T13" fmla="*/ 119002 h 348"/>
                <a:gd name="T14" fmla="*/ 229447 w 413"/>
                <a:gd name="T15" fmla="*/ 119002 h 348"/>
                <a:gd name="T16" fmla="*/ 270092 w 413"/>
                <a:gd name="T17" fmla="*/ 41193 h 348"/>
                <a:gd name="T18" fmla="*/ 270092 w 413"/>
                <a:gd name="T19" fmla="*/ 41193 h 348"/>
                <a:gd name="T20" fmla="*/ 182247 w 413"/>
                <a:gd name="T21" fmla="*/ 0 h 348"/>
                <a:gd name="T22" fmla="*/ 182247 w 413"/>
                <a:gd name="T23" fmla="*/ 0 h 348"/>
                <a:gd name="T24" fmla="*/ 39334 w 413"/>
                <a:gd name="T25" fmla="*/ 190273 h 3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3" h="348">
                  <a:moveTo>
                    <a:pt x="60" y="291"/>
                  </a:moveTo>
                  <a:lnTo>
                    <a:pt x="60" y="291"/>
                  </a:lnTo>
                  <a:cubicBezTo>
                    <a:pt x="39" y="303"/>
                    <a:pt x="19" y="315"/>
                    <a:pt x="2" y="326"/>
                  </a:cubicBezTo>
                  <a:cubicBezTo>
                    <a:pt x="0" y="339"/>
                    <a:pt x="10" y="347"/>
                    <a:pt x="49" y="336"/>
                  </a:cubicBezTo>
                  <a:cubicBezTo>
                    <a:pt x="100" y="320"/>
                    <a:pt x="247" y="213"/>
                    <a:pt x="350" y="182"/>
                  </a:cubicBezTo>
                  <a:cubicBezTo>
                    <a:pt x="359" y="166"/>
                    <a:pt x="371" y="121"/>
                    <a:pt x="412" y="63"/>
                  </a:cubicBezTo>
                  <a:cubicBezTo>
                    <a:pt x="363" y="25"/>
                    <a:pt x="325" y="6"/>
                    <a:pt x="278" y="0"/>
                  </a:cubicBezTo>
                  <a:cubicBezTo>
                    <a:pt x="270" y="14"/>
                    <a:pt x="133" y="249"/>
                    <a:pt x="60" y="291"/>
                  </a:cubicBezTo>
                </a:path>
              </a:pathLst>
            </a:custGeom>
            <a:solidFill>
              <a:srgbClr val="E683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53" name="Freeform 93">
              <a:extLst>
                <a:ext uri="{FF2B5EF4-FFF2-40B4-BE49-F238E27FC236}">
                  <a16:creationId xmlns:a16="http://schemas.microsoft.com/office/drawing/2014/main" id="{53F84ED1-4D98-2832-A9FA-F501789C571B}"/>
                </a:ext>
              </a:extLst>
            </p:cNvPr>
            <p:cNvSpPr>
              <a:spLocks noChangeArrowheads="1"/>
            </p:cNvSpPr>
            <p:nvPr/>
          </p:nvSpPr>
          <p:spPr bwMode="auto">
            <a:xfrm>
              <a:off x="13803747" y="9758332"/>
              <a:ext cx="2383934" cy="1636927"/>
            </a:xfrm>
            <a:custGeom>
              <a:avLst/>
              <a:gdLst>
                <a:gd name="T0" fmla="*/ 1225220 w 1913"/>
                <a:gd name="T1" fmla="*/ 190087 h 1314"/>
                <a:gd name="T2" fmla="*/ 1225220 w 1913"/>
                <a:gd name="T3" fmla="*/ 190087 h 1314"/>
                <a:gd name="T4" fmla="*/ 957959 w 1913"/>
                <a:gd name="T5" fmla="*/ 35927 h 1314"/>
                <a:gd name="T6" fmla="*/ 957959 w 1913"/>
                <a:gd name="T7" fmla="*/ 35927 h 1314"/>
                <a:gd name="T8" fmla="*/ 422129 w 1913"/>
                <a:gd name="T9" fmla="*/ 104515 h 1314"/>
                <a:gd name="T10" fmla="*/ 422129 w 1913"/>
                <a:gd name="T11" fmla="*/ 104515 h 1314"/>
                <a:gd name="T12" fmla="*/ 0 w 1913"/>
                <a:gd name="T13" fmla="*/ 793008 h 1314"/>
                <a:gd name="T14" fmla="*/ 0 w 1913"/>
                <a:gd name="T15" fmla="*/ 793008 h 1314"/>
                <a:gd name="T16" fmla="*/ 55543 w 1913"/>
                <a:gd name="T17" fmla="*/ 839387 h 1314"/>
                <a:gd name="T18" fmla="*/ 55543 w 1913"/>
                <a:gd name="T19" fmla="*/ 839387 h 1314"/>
                <a:gd name="T20" fmla="*/ 143106 w 1913"/>
                <a:gd name="T21" fmla="*/ 847878 h 1314"/>
                <a:gd name="T22" fmla="*/ 143106 w 1913"/>
                <a:gd name="T23" fmla="*/ 847878 h 1314"/>
                <a:gd name="T24" fmla="*/ 276410 w 1913"/>
                <a:gd name="T25" fmla="*/ 675429 h 1314"/>
                <a:gd name="T26" fmla="*/ 276410 w 1913"/>
                <a:gd name="T27" fmla="*/ 675429 h 1314"/>
                <a:gd name="T28" fmla="*/ 504464 w 1913"/>
                <a:gd name="T29" fmla="*/ 265207 h 1314"/>
                <a:gd name="T30" fmla="*/ 504464 w 1913"/>
                <a:gd name="T31" fmla="*/ 265207 h 1314"/>
                <a:gd name="T32" fmla="*/ 1225220 w 1913"/>
                <a:gd name="T33" fmla="*/ 190087 h 1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13" h="1314">
                  <a:moveTo>
                    <a:pt x="1875" y="291"/>
                  </a:moveTo>
                  <a:lnTo>
                    <a:pt x="1875" y="291"/>
                  </a:lnTo>
                  <a:cubicBezTo>
                    <a:pt x="1850" y="0"/>
                    <a:pt x="1466" y="55"/>
                    <a:pt x="1466" y="55"/>
                  </a:cubicBezTo>
                  <a:cubicBezTo>
                    <a:pt x="1466" y="55"/>
                    <a:pt x="760" y="82"/>
                    <a:pt x="646" y="160"/>
                  </a:cubicBezTo>
                  <a:cubicBezTo>
                    <a:pt x="542" y="231"/>
                    <a:pt x="79" y="1064"/>
                    <a:pt x="0" y="1214"/>
                  </a:cubicBezTo>
                  <a:cubicBezTo>
                    <a:pt x="5" y="1236"/>
                    <a:pt x="10" y="1262"/>
                    <a:pt x="85" y="1285"/>
                  </a:cubicBezTo>
                  <a:cubicBezTo>
                    <a:pt x="176" y="1313"/>
                    <a:pt x="214" y="1303"/>
                    <a:pt x="219" y="1298"/>
                  </a:cubicBezTo>
                  <a:cubicBezTo>
                    <a:pt x="270" y="1228"/>
                    <a:pt x="323" y="1116"/>
                    <a:pt x="423" y="1034"/>
                  </a:cubicBezTo>
                  <a:cubicBezTo>
                    <a:pt x="735" y="773"/>
                    <a:pt x="772" y="406"/>
                    <a:pt x="772" y="406"/>
                  </a:cubicBezTo>
                  <a:cubicBezTo>
                    <a:pt x="772" y="406"/>
                    <a:pt x="1912" y="711"/>
                    <a:pt x="1875" y="291"/>
                  </a:cubicBezTo>
                </a:path>
              </a:pathLst>
            </a:custGeom>
            <a:solidFill>
              <a:srgbClr val="74A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54" name="Freeform 94">
              <a:extLst>
                <a:ext uri="{FF2B5EF4-FFF2-40B4-BE49-F238E27FC236}">
                  <a16:creationId xmlns:a16="http://schemas.microsoft.com/office/drawing/2014/main" id="{4BBD402F-AC6C-2A69-6E09-681AFB6E96AB}"/>
                </a:ext>
              </a:extLst>
            </p:cNvPr>
            <p:cNvSpPr>
              <a:spLocks noChangeArrowheads="1"/>
            </p:cNvSpPr>
            <p:nvPr/>
          </p:nvSpPr>
          <p:spPr bwMode="auto">
            <a:xfrm>
              <a:off x="16121765" y="8286194"/>
              <a:ext cx="351547" cy="461415"/>
            </a:xfrm>
            <a:custGeom>
              <a:avLst/>
              <a:gdLst>
                <a:gd name="T0" fmla="*/ 183685 w 282"/>
                <a:gd name="T1" fmla="*/ 137232 h 372"/>
                <a:gd name="T2" fmla="*/ 32684 w 282"/>
                <a:gd name="T3" fmla="*/ 241295 h 372"/>
                <a:gd name="T4" fmla="*/ 79096 w 282"/>
                <a:gd name="T5" fmla="*/ 167801 h 372"/>
                <a:gd name="T6" fmla="*/ 0 w 282"/>
                <a:gd name="T7" fmla="*/ 60486 h 372"/>
                <a:gd name="T8" fmla="*/ 83018 w 282"/>
                <a:gd name="T9" fmla="*/ 0 h 372"/>
                <a:gd name="T10" fmla="*/ 183685 w 282"/>
                <a:gd name="T11" fmla="*/ 137232 h 3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2" h="372">
                  <a:moveTo>
                    <a:pt x="281" y="211"/>
                  </a:moveTo>
                  <a:lnTo>
                    <a:pt x="50" y="371"/>
                  </a:lnTo>
                  <a:lnTo>
                    <a:pt x="121" y="258"/>
                  </a:lnTo>
                  <a:lnTo>
                    <a:pt x="0" y="93"/>
                  </a:lnTo>
                  <a:lnTo>
                    <a:pt x="127" y="0"/>
                  </a:lnTo>
                  <a:lnTo>
                    <a:pt x="281" y="211"/>
                  </a:lnTo>
                </a:path>
              </a:pathLst>
            </a:custGeom>
            <a:solidFill>
              <a:srgbClr val="E697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55" name="Freeform 95">
              <a:extLst>
                <a:ext uri="{FF2B5EF4-FFF2-40B4-BE49-F238E27FC236}">
                  <a16:creationId xmlns:a16="http://schemas.microsoft.com/office/drawing/2014/main" id="{C717A453-628F-D20E-ABE3-3EF6113E7F9D}"/>
                </a:ext>
              </a:extLst>
            </p:cNvPr>
            <p:cNvSpPr>
              <a:spLocks noChangeArrowheads="1"/>
            </p:cNvSpPr>
            <p:nvPr/>
          </p:nvSpPr>
          <p:spPr bwMode="auto">
            <a:xfrm>
              <a:off x="16121765" y="8286194"/>
              <a:ext cx="197746" cy="203244"/>
            </a:xfrm>
            <a:custGeom>
              <a:avLst/>
              <a:gdLst>
                <a:gd name="T0" fmla="*/ 103039 w 159"/>
                <a:gd name="T1" fmla="*/ 27127 h 165"/>
                <a:gd name="T2" fmla="*/ 82822 w 159"/>
                <a:gd name="T3" fmla="*/ 0 h 165"/>
                <a:gd name="T4" fmla="*/ 0 w 159"/>
                <a:gd name="T5" fmla="*/ 60068 h 165"/>
                <a:gd name="T6" fmla="*/ 34564 w 159"/>
                <a:gd name="T7" fmla="*/ 105926 h 165"/>
                <a:gd name="T8" fmla="*/ 34564 w 159"/>
                <a:gd name="T9" fmla="*/ 105926 h 165"/>
                <a:gd name="T10" fmla="*/ 103039 w 159"/>
                <a:gd name="T11" fmla="*/ 27127 h 1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9" h="165">
                  <a:moveTo>
                    <a:pt x="158" y="42"/>
                  </a:moveTo>
                  <a:lnTo>
                    <a:pt x="127" y="0"/>
                  </a:lnTo>
                  <a:lnTo>
                    <a:pt x="0" y="93"/>
                  </a:lnTo>
                  <a:lnTo>
                    <a:pt x="53" y="164"/>
                  </a:lnTo>
                  <a:cubicBezTo>
                    <a:pt x="81" y="148"/>
                    <a:pt x="129" y="104"/>
                    <a:pt x="158" y="42"/>
                  </a:cubicBezTo>
                </a:path>
              </a:pathLst>
            </a:custGeom>
            <a:solidFill>
              <a:srgbClr val="E683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56" name="Freeform 96">
              <a:extLst>
                <a:ext uri="{FF2B5EF4-FFF2-40B4-BE49-F238E27FC236}">
                  <a16:creationId xmlns:a16="http://schemas.microsoft.com/office/drawing/2014/main" id="{237A306B-ED84-9DF8-8F87-CC8846B54FFB}"/>
                </a:ext>
              </a:extLst>
            </p:cNvPr>
            <p:cNvSpPr>
              <a:spLocks noChangeArrowheads="1"/>
            </p:cNvSpPr>
            <p:nvPr/>
          </p:nvSpPr>
          <p:spPr bwMode="auto">
            <a:xfrm>
              <a:off x="15885573" y="7967598"/>
              <a:ext cx="444927" cy="543814"/>
            </a:xfrm>
            <a:custGeom>
              <a:avLst/>
              <a:gdLst>
                <a:gd name="T0" fmla="*/ 216920 w 356"/>
                <a:gd name="T1" fmla="*/ 106605 h 436"/>
                <a:gd name="T2" fmla="*/ 216920 w 356"/>
                <a:gd name="T3" fmla="*/ 106605 h 436"/>
                <a:gd name="T4" fmla="*/ 100268 w 356"/>
                <a:gd name="T5" fmla="*/ 276649 h 436"/>
                <a:gd name="T6" fmla="*/ 100268 w 356"/>
                <a:gd name="T7" fmla="*/ 276649 h 436"/>
                <a:gd name="T8" fmla="*/ 15073 w 356"/>
                <a:gd name="T9" fmla="*/ 133419 h 436"/>
                <a:gd name="T10" fmla="*/ 15073 w 356"/>
                <a:gd name="T11" fmla="*/ 133419 h 436"/>
                <a:gd name="T12" fmla="*/ 116652 w 356"/>
                <a:gd name="T13" fmla="*/ 2616 h 436"/>
                <a:gd name="T14" fmla="*/ 116652 w 356"/>
                <a:gd name="T15" fmla="*/ 2616 h 436"/>
                <a:gd name="T16" fmla="*/ 216920 w 356"/>
                <a:gd name="T17" fmla="*/ 106605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6" h="436">
                  <a:moveTo>
                    <a:pt x="331" y="163"/>
                  </a:moveTo>
                  <a:lnTo>
                    <a:pt x="331" y="163"/>
                  </a:lnTo>
                  <a:cubicBezTo>
                    <a:pt x="355" y="297"/>
                    <a:pt x="216" y="411"/>
                    <a:pt x="153" y="423"/>
                  </a:cubicBezTo>
                  <a:cubicBezTo>
                    <a:pt x="89" y="435"/>
                    <a:pt x="48" y="361"/>
                    <a:pt x="23" y="204"/>
                  </a:cubicBezTo>
                  <a:cubicBezTo>
                    <a:pt x="0" y="57"/>
                    <a:pt x="94" y="0"/>
                    <a:pt x="178" y="4"/>
                  </a:cubicBezTo>
                  <a:cubicBezTo>
                    <a:pt x="287" y="9"/>
                    <a:pt x="319" y="96"/>
                    <a:pt x="331" y="163"/>
                  </a:cubicBezTo>
                </a:path>
              </a:pathLst>
            </a:custGeom>
            <a:solidFill>
              <a:srgbClr val="E697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57" name="Freeform 97">
              <a:extLst>
                <a:ext uri="{FF2B5EF4-FFF2-40B4-BE49-F238E27FC236}">
                  <a16:creationId xmlns:a16="http://schemas.microsoft.com/office/drawing/2014/main" id="{D4021D76-7E11-E690-3E42-4760D077DF9B}"/>
                </a:ext>
              </a:extLst>
            </p:cNvPr>
            <p:cNvSpPr>
              <a:spLocks noChangeArrowheads="1"/>
            </p:cNvSpPr>
            <p:nvPr/>
          </p:nvSpPr>
          <p:spPr bwMode="auto">
            <a:xfrm>
              <a:off x="15874586" y="7736890"/>
              <a:ext cx="708587" cy="560291"/>
            </a:xfrm>
            <a:custGeom>
              <a:avLst/>
              <a:gdLst>
                <a:gd name="T0" fmla="*/ 18316 w 568"/>
                <a:gd name="T1" fmla="*/ 112946 h 450"/>
                <a:gd name="T2" fmla="*/ 18316 w 568"/>
                <a:gd name="T3" fmla="*/ 112946 h 450"/>
                <a:gd name="T4" fmla="*/ 237457 w 568"/>
                <a:gd name="T5" fmla="*/ 258536 h 450"/>
                <a:gd name="T6" fmla="*/ 237457 w 568"/>
                <a:gd name="T7" fmla="*/ 258536 h 450"/>
                <a:gd name="T8" fmla="*/ 370904 w 568"/>
                <a:gd name="T9" fmla="*/ 273552 h 450"/>
                <a:gd name="T10" fmla="*/ 370904 w 568"/>
                <a:gd name="T11" fmla="*/ 273552 h 450"/>
                <a:gd name="T12" fmla="*/ 311376 w 568"/>
                <a:gd name="T13" fmla="*/ 61370 h 450"/>
                <a:gd name="T14" fmla="*/ 311376 w 568"/>
                <a:gd name="T15" fmla="*/ 61370 h 450"/>
                <a:gd name="T16" fmla="*/ 18316 w 568"/>
                <a:gd name="T17" fmla="*/ 112946 h 4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8" h="450">
                  <a:moveTo>
                    <a:pt x="28" y="173"/>
                  </a:moveTo>
                  <a:lnTo>
                    <a:pt x="28" y="173"/>
                  </a:lnTo>
                  <a:cubicBezTo>
                    <a:pt x="0" y="270"/>
                    <a:pt x="49" y="449"/>
                    <a:pt x="363" y="396"/>
                  </a:cubicBezTo>
                  <a:cubicBezTo>
                    <a:pt x="479" y="377"/>
                    <a:pt x="567" y="419"/>
                    <a:pt x="567" y="419"/>
                  </a:cubicBezTo>
                  <a:cubicBezTo>
                    <a:pt x="567" y="419"/>
                    <a:pt x="554" y="159"/>
                    <a:pt x="476" y="94"/>
                  </a:cubicBezTo>
                  <a:cubicBezTo>
                    <a:pt x="364" y="0"/>
                    <a:pt x="62" y="54"/>
                    <a:pt x="28" y="173"/>
                  </a:cubicBezTo>
                </a:path>
              </a:pathLst>
            </a:custGeom>
            <a:solidFill>
              <a:srgbClr val="2F3C5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58" name="Freeform 98">
              <a:extLst>
                <a:ext uri="{FF2B5EF4-FFF2-40B4-BE49-F238E27FC236}">
                  <a16:creationId xmlns:a16="http://schemas.microsoft.com/office/drawing/2014/main" id="{096762A4-D350-B13E-9E28-534F751AC244}"/>
                </a:ext>
              </a:extLst>
            </p:cNvPr>
            <p:cNvSpPr>
              <a:spLocks noChangeArrowheads="1"/>
            </p:cNvSpPr>
            <p:nvPr/>
          </p:nvSpPr>
          <p:spPr bwMode="auto">
            <a:xfrm>
              <a:off x="15956979" y="8879444"/>
              <a:ext cx="692110" cy="1021706"/>
            </a:xfrm>
            <a:custGeom>
              <a:avLst/>
              <a:gdLst>
                <a:gd name="T0" fmla="*/ 118571 w 554"/>
                <a:gd name="T1" fmla="*/ 469096 h 820"/>
                <a:gd name="T2" fmla="*/ 118571 w 554"/>
                <a:gd name="T3" fmla="*/ 469096 h 820"/>
                <a:gd name="T4" fmla="*/ 298064 w 554"/>
                <a:gd name="T5" fmla="*/ 0 h 820"/>
                <a:gd name="T6" fmla="*/ 72715 w 554"/>
                <a:gd name="T7" fmla="*/ 239775 h 820"/>
                <a:gd name="T8" fmla="*/ 77300 w 554"/>
                <a:gd name="T9" fmla="*/ 324708 h 820"/>
                <a:gd name="T10" fmla="*/ 0 w 554"/>
                <a:gd name="T11" fmla="*/ 480202 h 820"/>
                <a:gd name="T12" fmla="*/ 0 w 554"/>
                <a:gd name="T13" fmla="*/ 480202 h 820"/>
                <a:gd name="T14" fmla="*/ 49787 w 554"/>
                <a:gd name="T15" fmla="*/ 535083 h 820"/>
                <a:gd name="T16" fmla="*/ 49787 w 554"/>
                <a:gd name="T17" fmla="*/ 535083 h 820"/>
                <a:gd name="T18" fmla="*/ 118571 w 554"/>
                <a:gd name="T19" fmla="*/ 469096 h 8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4" h="820">
                  <a:moveTo>
                    <a:pt x="181" y="718"/>
                  </a:moveTo>
                  <a:lnTo>
                    <a:pt x="181" y="718"/>
                  </a:lnTo>
                  <a:cubicBezTo>
                    <a:pt x="553" y="283"/>
                    <a:pt x="455" y="0"/>
                    <a:pt x="455" y="0"/>
                  </a:cubicBezTo>
                  <a:lnTo>
                    <a:pt x="111" y="367"/>
                  </a:lnTo>
                  <a:lnTo>
                    <a:pt x="118" y="497"/>
                  </a:lnTo>
                  <a:lnTo>
                    <a:pt x="0" y="735"/>
                  </a:lnTo>
                  <a:cubicBezTo>
                    <a:pt x="0" y="735"/>
                    <a:pt x="14" y="778"/>
                    <a:pt x="76" y="819"/>
                  </a:cubicBezTo>
                  <a:cubicBezTo>
                    <a:pt x="107" y="797"/>
                    <a:pt x="142" y="764"/>
                    <a:pt x="181" y="718"/>
                  </a:cubicBezTo>
                </a:path>
              </a:pathLst>
            </a:custGeom>
            <a:solidFill>
              <a:srgbClr val="D24C3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59" name="Freeform 99">
              <a:extLst>
                <a:ext uri="{FF2B5EF4-FFF2-40B4-BE49-F238E27FC236}">
                  <a16:creationId xmlns:a16="http://schemas.microsoft.com/office/drawing/2014/main" id="{6679D09D-0A45-F294-6108-7037C38147DC}"/>
                </a:ext>
              </a:extLst>
            </p:cNvPr>
            <p:cNvSpPr>
              <a:spLocks noChangeArrowheads="1"/>
            </p:cNvSpPr>
            <p:nvPr/>
          </p:nvSpPr>
          <p:spPr bwMode="auto">
            <a:xfrm>
              <a:off x="13842200" y="11494134"/>
              <a:ext cx="587742" cy="296624"/>
            </a:xfrm>
            <a:custGeom>
              <a:avLst/>
              <a:gdLst>
                <a:gd name="T0" fmla="*/ 61247 w 473"/>
                <a:gd name="T1" fmla="*/ 94503 h 237"/>
                <a:gd name="T2" fmla="*/ 61247 w 473"/>
                <a:gd name="T3" fmla="*/ 94503 h 237"/>
                <a:gd name="T4" fmla="*/ 125752 w 473"/>
                <a:gd name="T5" fmla="*/ 131910 h 237"/>
                <a:gd name="T6" fmla="*/ 125752 w 473"/>
                <a:gd name="T7" fmla="*/ 131910 h 237"/>
                <a:gd name="T8" fmla="*/ 307539 w 473"/>
                <a:gd name="T9" fmla="*/ 55783 h 237"/>
                <a:gd name="T10" fmla="*/ 285386 w 473"/>
                <a:gd name="T11" fmla="*/ 4594 h 237"/>
                <a:gd name="T12" fmla="*/ 285386 w 473"/>
                <a:gd name="T13" fmla="*/ 4594 h 237"/>
                <a:gd name="T14" fmla="*/ 287992 w 473"/>
                <a:gd name="T15" fmla="*/ 0 h 237"/>
                <a:gd name="T16" fmla="*/ 287992 w 473"/>
                <a:gd name="T17" fmla="*/ 0 h 237"/>
                <a:gd name="T18" fmla="*/ 91219 w 473"/>
                <a:gd name="T19" fmla="*/ 101066 h 237"/>
                <a:gd name="T20" fmla="*/ 91219 w 473"/>
                <a:gd name="T21" fmla="*/ 101066 h 237"/>
                <a:gd name="T22" fmla="*/ 61247 w 473"/>
                <a:gd name="T23" fmla="*/ 94503 h 2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3" h="237">
                  <a:moveTo>
                    <a:pt x="94" y="144"/>
                  </a:moveTo>
                  <a:lnTo>
                    <a:pt x="94" y="144"/>
                  </a:lnTo>
                  <a:cubicBezTo>
                    <a:pt x="0" y="206"/>
                    <a:pt x="2" y="236"/>
                    <a:pt x="193" y="201"/>
                  </a:cubicBezTo>
                  <a:cubicBezTo>
                    <a:pt x="347" y="173"/>
                    <a:pt x="472" y="118"/>
                    <a:pt x="472" y="85"/>
                  </a:cubicBezTo>
                  <a:lnTo>
                    <a:pt x="438" y="7"/>
                  </a:lnTo>
                  <a:cubicBezTo>
                    <a:pt x="438" y="7"/>
                    <a:pt x="439" y="5"/>
                    <a:pt x="442" y="0"/>
                  </a:cubicBezTo>
                  <a:cubicBezTo>
                    <a:pt x="339" y="31"/>
                    <a:pt x="192" y="138"/>
                    <a:pt x="140" y="154"/>
                  </a:cubicBezTo>
                  <a:cubicBezTo>
                    <a:pt x="102" y="165"/>
                    <a:pt x="91" y="158"/>
                    <a:pt x="94" y="144"/>
                  </a:cubicBezTo>
                </a:path>
              </a:pathLst>
            </a:custGeom>
            <a:solidFill>
              <a:srgbClr val="D24C3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60" name="Freeform 100">
              <a:extLst>
                <a:ext uri="{FF2B5EF4-FFF2-40B4-BE49-F238E27FC236}">
                  <a16:creationId xmlns:a16="http://schemas.microsoft.com/office/drawing/2014/main" id="{B5AAA78F-88F8-8C9D-92B5-DA8C6F6D7B1D}"/>
                </a:ext>
              </a:extLst>
            </p:cNvPr>
            <p:cNvSpPr>
              <a:spLocks noChangeArrowheads="1"/>
            </p:cNvSpPr>
            <p:nvPr/>
          </p:nvSpPr>
          <p:spPr bwMode="auto">
            <a:xfrm>
              <a:off x="13957551" y="11263425"/>
              <a:ext cx="516335" cy="433953"/>
            </a:xfrm>
            <a:custGeom>
              <a:avLst/>
              <a:gdLst>
                <a:gd name="T0" fmla="*/ 39989 w 413"/>
                <a:gd name="T1" fmla="*/ 190275 h 348"/>
                <a:gd name="T2" fmla="*/ 39989 w 413"/>
                <a:gd name="T3" fmla="*/ 190275 h 348"/>
                <a:gd name="T4" fmla="*/ 1967 w 413"/>
                <a:gd name="T5" fmla="*/ 213160 h 348"/>
                <a:gd name="T6" fmla="*/ 1967 w 413"/>
                <a:gd name="T7" fmla="*/ 213160 h 348"/>
                <a:gd name="T8" fmla="*/ 32123 w 413"/>
                <a:gd name="T9" fmla="*/ 219699 h 348"/>
                <a:gd name="T10" fmla="*/ 32123 w 413"/>
                <a:gd name="T11" fmla="*/ 219699 h 348"/>
                <a:gd name="T12" fmla="*/ 230103 w 413"/>
                <a:gd name="T13" fmla="*/ 119003 h 348"/>
                <a:gd name="T14" fmla="*/ 230103 w 413"/>
                <a:gd name="T15" fmla="*/ 119003 h 348"/>
                <a:gd name="T16" fmla="*/ 270092 w 413"/>
                <a:gd name="T17" fmla="*/ 41193 h 348"/>
                <a:gd name="T18" fmla="*/ 270092 w 413"/>
                <a:gd name="T19" fmla="*/ 41193 h 348"/>
                <a:gd name="T20" fmla="*/ 182247 w 413"/>
                <a:gd name="T21" fmla="*/ 0 h 348"/>
                <a:gd name="T22" fmla="*/ 182247 w 413"/>
                <a:gd name="T23" fmla="*/ 0 h 348"/>
                <a:gd name="T24" fmla="*/ 39989 w 413"/>
                <a:gd name="T25" fmla="*/ 190275 h 3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3" h="348">
                  <a:moveTo>
                    <a:pt x="61" y="291"/>
                  </a:moveTo>
                  <a:lnTo>
                    <a:pt x="61" y="291"/>
                  </a:lnTo>
                  <a:cubicBezTo>
                    <a:pt x="39" y="304"/>
                    <a:pt x="19" y="315"/>
                    <a:pt x="3" y="326"/>
                  </a:cubicBezTo>
                  <a:cubicBezTo>
                    <a:pt x="0" y="340"/>
                    <a:pt x="11" y="347"/>
                    <a:pt x="49" y="336"/>
                  </a:cubicBezTo>
                  <a:cubicBezTo>
                    <a:pt x="101" y="320"/>
                    <a:pt x="248" y="213"/>
                    <a:pt x="351" y="182"/>
                  </a:cubicBezTo>
                  <a:cubicBezTo>
                    <a:pt x="359" y="167"/>
                    <a:pt x="370" y="121"/>
                    <a:pt x="412" y="63"/>
                  </a:cubicBezTo>
                  <a:cubicBezTo>
                    <a:pt x="363" y="25"/>
                    <a:pt x="325" y="6"/>
                    <a:pt x="278" y="0"/>
                  </a:cubicBezTo>
                  <a:cubicBezTo>
                    <a:pt x="271" y="15"/>
                    <a:pt x="133" y="250"/>
                    <a:pt x="61" y="291"/>
                  </a:cubicBezTo>
                </a:path>
              </a:pathLst>
            </a:custGeom>
            <a:solidFill>
              <a:srgbClr val="E697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61" name="Freeform 101">
              <a:extLst>
                <a:ext uri="{FF2B5EF4-FFF2-40B4-BE49-F238E27FC236}">
                  <a16:creationId xmlns:a16="http://schemas.microsoft.com/office/drawing/2014/main" id="{0964B39B-73BD-031C-28F5-242A2C16C884}"/>
                </a:ext>
              </a:extLst>
            </p:cNvPr>
            <p:cNvSpPr>
              <a:spLocks noChangeArrowheads="1"/>
            </p:cNvSpPr>
            <p:nvPr/>
          </p:nvSpPr>
          <p:spPr bwMode="auto">
            <a:xfrm>
              <a:off x="14259663" y="9796783"/>
              <a:ext cx="2356468" cy="1581997"/>
            </a:xfrm>
            <a:custGeom>
              <a:avLst/>
              <a:gdLst>
                <a:gd name="T0" fmla="*/ 1231077 w 1892"/>
                <a:gd name="T1" fmla="*/ 195298 h 1270"/>
                <a:gd name="T2" fmla="*/ 1231077 w 1892"/>
                <a:gd name="T3" fmla="*/ 195298 h 1270"/>
                <a:gd name="T4" fmla="*/ 891470 w 1892"/>
                <a:gd name="T5" fmla="*/ 0 h 1270"/>
                <a:gd name="T6" fmla="*/ 891470 w 1892"/>
                <a:gd name="T7" fmla="*/ 0 h 1270"/>
                <a:gd name="T8" fmla="*/ 421897 w 1892"/>
                <a:gd name="T9" fmla="*/ 75768 h 1270"/>
                <a:gd name="T10" fmla="*/ 421897 w 1892"/>
                <a:gd name="T11" fmla="*/ 75768 h 1270"/>
                <a:gd name="T12" fmla="*/ 0 w 1892"/>
                <a:gd name="T13" fmla="*/ 764210 h 1270"/>
                <a:gd name="T14" fmla="*/ 0 w 1892"/>
                <a:gd name="T15" fmla="*/ 764210 h 1270"/>
                <a:gd name="T16" fmla="*/ 55513 w 1892"/>
                <a:gd name="T17" fmla="*/ 810585 h 1270"/>
                <a:gd name="T18" fmla="*/ 55513 w 1892"/>
                <a:gd name="T19" fmla="*/ 810585 h 1270"/>
                <a:gd name="T20" fmla="*/ 143027 w 1892"/>
                <a:gd name="T21" fmla="*/ 819076 h 1270"/>
                <a:gd name="T22" fmla="*/ 143027 w 1892"/>
                <a:gd name="T23" fmla="*/ 819076 h 1270"/>
                <a:gd name="T24" fmla="*/ 276258 w 1892"/>
                <a:gd name="T25" fmla="*/ 646639 h 1270"/>
                <a:gd name="T26" fmla="*/ 276258 w 1892"/>
                <a:gd name="T27" fmla="*/ 646639 h 1270"/>
                <a:gd name="T28" fmla="*/ 493737 w 1892"/>
                <a:gd name="T29" fmla="*/ 284129 h 1270"/>
                <a:gd name="T30" fmla="*/ 493737 w 1892"/>
                <a:gd name="T31" fmla="*/ 284129 h 1270"/>
                <a:gd name="T32" fmla="*/ 1231077 w 1892"/>
                <a:gd name="T33" fmla="*/ 195298 h 1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92" h="1270">
                  <a:moveTo>
                    <a:pt x="1885" y="299"/>
                  </a:moveTo>
                  <a:lnTo>
                    <a:pt x="1885" y="299"/>
                  </a:lnTo>
                  <a:cubicBezTo>
                    <a:pt x="1891" y="7"/>
                    <a:pt x="1365" y="0"/>
                    <a:pt x="1365" y="0"/>
                  </a:cubicBezTo>
                  <a:cubicBezTo>
                    <a:pt x="1365" y="0"/>
                    <a:pt x="760" y="38"/>
                    <a:pt x="646" y="116"/>
                  </a:cubicBezTo>
                  <a:cubicBezTo>
                    <a:pt x="542" y="188"/>
                    <a:pt x="79" y="1021"/>
                    <a:pt x="0" y="1170"/>
                  </a:cubicBezTo>
                  <a:cubicBezTo>
                    <a:pt x="5" y="1192"/>
                    <a:pt x="10" y="1219"/>
                    <a:pt x="85" y="1241"/>
                  </a:cubicBezTo>
                  <a:cubicBezTo>
                    <a:pt x="176" y="1269"/>
                    <a:pt x="215" y="1260"/>
                    <a:pt x="219" y="1254"/>
                  </a:cubicBezTo>
                  <a:cubicBezTo>
                    <a:pt x="270" y="1185"/>
                    <a:pt x="322" y="1072"/>
                    <a:pt x="423" y="990"/>
                  </a:cubicBezTo>
                  <a:cubicBezTo>
                    <a:pt x="701" y="763"/>
                    <a:pt x="756" y="435"/>
                    <a:pt x="756" y="435"/>
                  </a:cubicBezTo>
                  <a:cubicBezTo>
                    <a:pt x="756" y="435"/>
                    <a:pt x="1876" y="774"/>
                    <a:pt x="1885" y="299"/>
                  </a:cubicBezTo>
                </a:path>
              </a:pathLst>
            </a:custGeom>
            <a:solidFill>
              <a:srgbClr val="92BB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62" name="Freeform 102">
              <a:extLst>
                <a:ext uri="{FF2B5EF4-FFF2-40B4-BE49-F238E27FC236}">
                  <a16:creationId xmlns:a16="http://schemas.microsoft.com/office/drawing/2014/main" id="{794EBAF5-CCD6-5E41-8BA9-74367D7DCC1B}"/>
                </a:ext>
              </a:extLst>
            </p:cNvPr>
            <p:cNvSpPr>
              <a:spLocks noChangeArrowheads="1"/>
            </p:cNvSpPr>
            <p:nvPr/>
          </p:nvSpPr>
          <p:spPr bwMode="auto">
            <a:xfrm>
              <a:off x="16165710" y="8000555"/>
              <a:ext cx="653661" cy="1257909"/>
            </a:xfrm>
            <a:custGeom>
              <a:avLst/>
              <a:gdLst>
                <a:gd name="T0" fmla="*/ 60179 w 524"/>
                <a:gd name="T1" fmla="*/ 123836 h 1012"/>
                <a:gd name="T2" fmla="*/ 60179 w 524"/>
                <a:gd name="T3" fmla="*/ 123836 h 1012"/>
                <a:gd name="T4" fmla="*/ 50367 w 524"/>
                <a:gd name="T5" fmla="*/ 372160 h 1012"/>
                <a:gd name="T6" fmla="*/ 50367 w 524"/>
                <a:gd name="T7" fmla="*/ 372160 h 1012"/>
                <a:gd name="T8" fmla="*/ 132786 w 524"/>
                <a:gd name="T9" fmla="*/ 502514 h 1012"/>
                <a:gd name="T10" fmla="*/ 132786 w 524"/>
                <a:gd name="T11" fmla="*/ 502514 h 1012"/>
                <a:gd name="T12" fmla="*/ 215858 w 524"/>
                <a:gd name="T13" fmla="*/ 655028 h 1012"/>
                <a:gd name="T14" fmla="*/ 215858 w 524"/>
                <a:gd name="T15" fmla="*/ 655028 h 1012"/>
                <a:gd name="T16" fmla="*/ 217167 w 524"/>
                <a:gd name="T17" fmla="*/ 135568 h 1012"/>
                <a:gd name="T18" fmla="*/ 217167 w 524"/>
                <a:gd name="T19" fmla="*/ 135568 h 1012"/>
                <a:gd name="T20" fmla="*/ 67374 w 524"/>
                <a:gd name="T21" fmla="*/ 101676 h 1012"/>
                <a:gd name="T22" fmla="*/ 60179 w 524"/>
                <a:gd name="T23" fmla="*/ 123836 h 1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4" h="1012">
                  <a:moveTo>
                    <a:pt x="92" y="190"/>
                  </a:moveTo>
                  <a:lnTo>
                    <a:pt x="92" y="190"/>
                  </a:lnTo>
                  <a:cubicBezTo>
                    <a:pt x="90" y="286"/>
                    <a:pt x="179" y="427"/>
                    <a:pt x="77" y="571"/>
                  </a:cubicBezTo>
                  <a:cubicBezTo>
                    <a:pt x="0" y="680"/>
                    <a:pt x="59" y="736"/>
                    <a:pt x="203" y="771"/>
                  </a:cubicBezTo>
                  <a:cubicBezTo>
                    <a:pt x="348" y="808"/>
                    <a:pt x="220" y="999"/>
                    <a:pt x="330" y="1005"/>
                  </a:cubicBezTo>
                  <a:cubicBezTo>
                    <a:pt x="441" y="1011"/>
                    <a:pt x="523" y="485"/>
                    <a:pt x="332" y="208"/>
                  </a:cubicBezTo>
                  <a:cubicBezTo>
                    <a:pt x="189" y="0"/>
                    <a:pt x="103" y="156"/>
                    <a:pt x="103" y="156"/>
                  </a:cubicBezTo>
                  <a:lnTo>
                    <a:pt x="92" y="190"/>
                  </a:lnTo>
                </a:path>
              </a:pathLst>
            </a:custGeom>
            <a:solidFill>
              <a:srgbClr val="2F3C5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63" name="Freeform 103">
              <a:extLst>
                <a:ext uri="{FF2B5EF4-FFF2-40B4-BE49-F238E27FC236}">
                  <a16:creationId xmlns:a16="http://schemas.microsoft.com/office/drawing/2014/main" id="{3370396A-954A-DDBC-3AB6-7C0B78002E7B}"/>
                </a:ext>
              </a:extLst>
            </p:cNvPr>
            <p:cNvSpPr>
              <a:spLocks noChangeArrowheads="1"/>
            </p:cNvSpPr>
            <p:nvPr/>
          </p:nvSpPr>
          <p:spPr bwMode="auto">
            <a:xfrm>
              <a:off x="15253883" y="9472691"/>
              <a:ext cx="148311" cy="181272"/>
            </a:xfrm>
            <a:custGeom>
              <a:avLst/>
              <a:gdLst>
                <a:gd name="T0" fmla="*/ 15288 w 117"/>
                <a:gd name="T1" fmla="*/ 0 h 147"/>
                <a:gd name="T2" fmla="*/ 0 w 117"/>
                <a:gd name="T3" fmla="*/ 82119 h 147"/>
                <a:gd name="T4" fmla="*/ 0 w 117"/>
                <a:gd name="T5" fmla="*/ 82119 h 147"/>
                <a:gd name="T6" fmla="*/ 57164 w 117"/>
                <a:gd name="T7" fmla="*/ 94404 h 147"/>
                <a:gd name="T8" fmla="*/ 77104 w 117"/>
                <a:gd name="T9" fmla="*/ 0 h 147"/>
                <a:gd name="T10" fmla="*/ 15288 w 117"/>
                <a:gd name="T11" fmla="*/ 0 h 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147">
                  <a:moveTo>
                    <a:pt x="23" y="0"/>
                  </a:moveTo>
                  <a:lnTo>
                    <a:pt x="0" y="127"/>
                  </a:lnTo>
                  <a:cubicBezTo>
                    <a:pt x="0" y="127"/>
                    <a:pt x="34" y="135"/>
                    <a:pt x="86" y="146"/>
                  </a:cubicBezTo>
                  <a:lnTo>
                    <a:pt x="116" y="0"/>
                  </a:lnTo>
                  <a:lnTo>
                    <a:pt x="23" y="0"/>
                  </a:lnTo>
                </a:path>
              </a:pathLst>
            </a:custGeom>
            <a:solidFill>
              <a:srgbClr val="F2E4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64" name="Freeform 104">
              <a:extLst>
                <a:ext uri="{FF2B5EF4-FFF2-40B4-BE49-F238E27FC236}">
                  <a16:creationId xmlns:a16="http://schemas.microsoft.com/office/drawing/2014/main" id="{3BAC3C23-5279-673B-B86E-030612698DB5}"/>
                </a:ext>
              </a:extLst>
            </p:cNvPr>
            <p:cNvSpPr>
              <a:spLocks noChangeArrowheads="1"/>
            </p:cNvSpPr>
            <p:nvPr/>
          </p:nvSpPr>
          <p:spPr bwMode="auto">
            <a:xfrm>
              <a:off x="15363742" y="8731134"/>
              <a:ext cx="1180983" cy="1065652"/>
            </a:xfrm>
            <a:custGeom>
              <a:avLst/>
              <a:gdLst>
                <a:gd name="T0" fmla="*/ 477514 w 948"/>
                <a:gd name="T1" fmla="*/ 47055 h 855"/>
                <a:gd name="T2" fmla="*/ 477514 w 948"/>
                <a:gd name="T3" fmla="*/ 47055 h 855"/>
                <a:gd name="T4" fmla="*/ 437667 w 948"/>
                <a:gd name="T5" fmla="*/ 99338 h 855"/>
                <a:gd name="T6" fmla="*/ 437667 w 948"/>
                <a:gd name="T7" fmla="*/ 99338 h 855"/>
                <a:gd name="T8" fmla="*/ 330536 w 948"/>
                <a:gd name="T9" fmla="*/ 390819 h 855"/>
                <a:gd name="T10" fmla="*/ 19597 w 948"/>
                <a:gd name="T11" fmla="*/ 390819 h 855"/>
                <a:gd name="T12" fmla="*/ 0 w 948"/>
                <a:gd name="T13" fmla="*/ 486236 h 855"/>
                <a:gd name="T14" fmla="*/ 0 w 948"/>
                <a:gd name="T15" fmla="*/ 486236 h 855"/>
                <a:gd name="T16" fmla="*/ 427215 w 948"/>
                <a:gd name="T17" fmla="*/ 521527 h 855"/>
                <a:gd name="T18" fmla="*/ 427215 w 948"/>
                <a:gd name="T19" fmla="*/ 521527 h 855"/>
                <a:gd name="T20" fmla="*/ 610774 w 948"/>
                <a:gd name="T21" fmla="*/ 120252 h 855"/>
                <a:gd name="T22" fmla="*/ 610774 w 948"/>
                <a:gd name="T23" fmla="*/ 120252 h 855"/>
                <a:gd name="T24" fmla="*/ 477514 w 948"/>
                <a:gd name="T25" fmla="*/ 47055 h 8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8" h="855">
                  <a:moveTo>
                    <a:pt x="731" y="72"/>
                  </a:moveTo>
                  <a:lnTo>
                    <a:pt x="731" y="72"/>
                  </a:lnTo>
                  <a:cubicBezTo>
                    <a:pt x="709" y="91"/>
                    <a:pt x="687" y="116"/>
                    <a:pt x="670" y="152"/>
                  </a:cubicBezTo>
                  <a:cubicBezTo>
                    <a:pt x="594" y="304"/>
                    <a:pt x="506" y="598"/>
                    <a:pt x="506" y="598"/>
                  </a:cubicBezTo>
                  <a:lnTo>
                    <a:pt x="30" y="598"/>
                  </a:lnTo>
                  <a:lnTo>
                    <a:pt x="0" y="744"/>
                  </a:lnTo>
                  <a:cubicBezTo>
                    <a:pt x="183" y="780"/>
                    <a:pt x="594" y="854"/>
                    <a:pt x="654" y="798"/>
                  </a:cubicBezTo>
                  <a:cubicBezTo>
                    <a:pt x="711" y="744"/>
                    <a:pt x="913" y="398"/>
                    <a:pt x="935" y="184"/>
                  </a:cubicBezTo>
                  <a:cubicBezTo>
                    <a:pt x="947" y="71"/>
                    <a:pt x="818" y="0"/>
                    <a:pt x="731" y="72"/>
                  </a:cubicBezTo>
                </a:path>
              </a:pathLst>
            </a:custGeom>
            <a:solidFill>
              <a:srgbClr val="F2E4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65" name="Freeform 105">
              <a:extLst>
                <a:ext uri="{FF2B5EF4-FFF2-40B4-BE49-F238E27FC236}">
                  <a16:creationId xmlns:a16="http://schemas.microsoft.com/office/drawing/2014/main" id="{275165F9-C3D0-73D7-7FF2-87B7FD8713F8}"/>
                </a:ext>
              </a:extLst>
            </p:cNvPr>
            <p:cNvSpPr>
              <a:spLocks noChangeArrowheads="1"/>
            </p:cNvSpPr>
            <p:nvPr/>
          </p:nvSpPr>
          <p:spPr bwMode="auto">
            <a:xfrm>
              <a:off x="15253883" y="9472691"/>
              <a:ext cx="148311" cy="181272"/>
            </a:xfrm>
            <a:custGeom>
              <a:avLst/>
              <a:gdLst>
                <a:gd name="T0" fmla="*/ 15288 w 117"/>
                <a:gd name="T1" fmla="*/ 0 h 147"/>
                <a:gd name="T2" fmla="*/ 0 w 117"/>
                <a:gd name="T3" fmla="*/ 82119 h 147"/>
                <a:gd name="T4" fmla="*/ 0 w 117"/>
                <a:gd name="T5" fmla="*/ 82119 h 147"/>
                <a:gd name="T6" fmla="*/ 57164 w 117"/>
                <a:gd name="T7" fmla="*/ 94404 h 147"/>
                <a:gd name="T8" fmla="*/ 77104 w 117"/>
                <a:gd name="T9" fmla="*/ 0 h 147"/>
                <a:gd name="T10" fmla="*/ 15288 w 117"/>
                <a:gd name="T11" fmla="*/ 0 h 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147">
                  <a:moveTo>
                    <a:pt x="23" y="0"/>
                  </a:moveTo>
                  <a:lnTo>
                    <a:pt x="0" y="127"/>
                  </a:lnTo>
                  <a:cubicBezTo>
                    <a:pt x="0" y="127"/>
                    <a:pt x="34" y="135"/>
                    <a:pt x="86" y="146"/>
                  </a:cubicBezTo>
                  <a:lnTo>
                    <a:pt x="116" y="0"/>
                  </a:lnTo>
                  <a:lnTo>
                    <a:pt x="23" y="0"/>
                  </a:lnTo>
                </a:path>
              </a:pathLst>
            </a:custGeom>
            <a:solidFill>
              <a:srgbClr val="75523C">
                <a:alpha val="20000"/>
              </a:srgbClr>
            </a:solidFill>
            <a:ln>
              <a:noFill/>
            </a:ln>
            <a:effectLst/>
          </p:spPr>
          <p:txBody>
            <a:bodyPr wrap="none" anchor="ctr"/>
            <a:lstStyle/>
            <a:p>
              <a:endParaRPr lang="en-US" sz="3599" dirty="0">
                <a:latin typeface="Poppins" pitchFamily="2" charset="77"/>
              </a:endParaRPr>
            </a:p>
          </p:txBody>
        </p:sp>
        <p:sp>
          <p:nvSpPr>
            <p:cNvPr id="266" name="Freeform 106">
              <a:extLst>
                <a:ext uri="{FF2B5EF4-FFF2-40B4-BE49-F238E27FC236}">
                  <a16:creationId xmlns:a16="http://schemas.microsoft.com/office/drawing/2014/main" id="{72074EE9-6652-5910-61AC-E7EE69879B2F}"/>
                </a:ext>
              </a:extLst>
            </p:cNvPr>
            <p:cNvSpPr>
              <a:spLocks noChangeArrowheads="1"/>
            </p:cNvSpPr>
            <p:nvPr/>
          </p:nvSpPr>
          <p:spPr bwMode="auto">
            <a:xfrm>
              <a:off x="15303322" y="9593539"/>
              <a:ext cx="27464" cy="27466"/>
            </a:xfrm>
            <a:custGeom>
              <a:avLst/>
              <a:gdLst>
                <a:gd name="T0" fmla="*/ 13715 w 21"/>
                <a:gd name="T1" fmla="*/ 6858 h 21"/>
                <a:gd name="T2" fmla="*/ 13715 w 21"/>
                <a:gd name="T3" fmla="*/ 6858 h 21"/>
                <a:gd name="T4" fmla="*/ 6858 w 21"/>
                <a:gd name="T5" fmla="*/ 13716 h 21"/>
                <a:gd name="T6" fmla="*/ 6858 w 21"/>
                <a:gd name="T7" fmla="*/ 13716 h 21"/>
                <a:gd name="T8" fmla="*/ 0 w 21"/>
                <a:gd name="T9" fmla="*/ 6858 h 21"/>
                <a:gd name="T10" fmla="*/ 0 w 21"/>
                <a:gd name="T11" fmla="*/ 6858 h 21"/>
                <a:gd name="T12" fmla="*/ 6858 w 21"/>
                <a:gd name="T13" fmla="*/ 0 h 21"/>
                <a:gd name="T14" fmla="*/ 6858 w 21"/>
                <a:gd name="T15" fmla="*/ 0 h 21"/>
                <a:gd name="T16" fmla="*/ 13715 w 21"/>
                <a:gd name="T17" fmla="*/ 6858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1">
                  <a:moveTo>
                    <a:pt x="20" y="10"/>
                  </a:moveTo>
                  <a:lnTo>
                    <a:pt x="20" y="10"/>
                  </a:lnTo>
                  <a:cubicBezTo>
                    <a:pt x="20" y="15"/>
                    <a:pt x="15" y="20"/>
                    <a:pt x="10" y="20"/>
                  </a:cubicBezTo>
                  <a:cubicBezTo>
                    <a:pt x="5" y="20"/>
                    <a:pt x="0" y="15"/>
                    <a:pt x="0" y="10"/>
                  </a:cubicBezTo>
                  <a:cubicBezTo>
                    <a:pt x="0" y="4"/>
                    <a:pt x="5" y="0"/>
                    <a:pt x="10" y="0"/>
                  </a:cubicBezTo>
                  <a:cubicBezTo>
                    <a:pt x="15" y="0"/>
                    <a:pt x="20" y="4"/>
                    <a:pt x="20" y="10"/>
                  </a:cubicBezTo>
                </a:path>
              </a:pathLst>
            </a:custGeom>
            <a:solidFill>
              <a:srgbClr val="75523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67" name="Freeform 107">
              <a:extLst>
                <a:ext uri="{FF2B5EF4-FFF2-40B4-BE49-F238E27FC236}">
                  <a16:creationId xmlns:a16="http://schemas.microsoft.com/office/drawing/2014/main" id="{9F882554-26C6-AE1C-DE9E-27A49839AD32}"/>
                </a:ext>
              </a:extLst>
            </p:cNvPr>
            <p:cNvSpPr>
              <a:spLocks noChangeArrowheads="1"/>
            </p:cNvSpPr>
            <p:nvPr/>
          </p:nvSpPr>
          <p:spPr bwMode="auto">
            <a:xfrm>
              <a:off x="16242611" y="8181830"/>
              <a:ext cx="109859" cy="142819"/>
            </a:xfrm>
            <a:custGeom>
              <a:avLst/>
              <a:gdLst>
                <a:gd name="T0" fmla="*/ 47250 w 89"/>
                <a:gd name="T1" fmla="*/ 47773 h 116"/>
                <a:gd name="T2" fmla="*/ 47250 w 89"/>
                <a:gd name="T3" fmla="*/ 47773 h 116"/>
                <a:gd name="T4" fmla="*/ 11003 w 89"/>
                <a:gd name="T5" fmla="*/ 68432 h 116"/>
                <a:gd name="T6" fmla="*/ 11003 w 89"/>
                <a:gd name="T7" fmla="*/ 68432 h 116"/>
                <a:gd name="T8" fmla="*/ 10356 w 89"/>
                <a:gd name="T9" fmla="*/ 26469 h 116"/>
                <a:gd name="T10" fmla="*/ 10356 w 89"/>
                <a:gd name="T11" fmla="*/ 26469 h 116"/>
                <a:gd name="T12" fmla="*/ 46603 w 89"/>
                <a:gd name="T13" fmla="*/ 6456 h 116"/>
                <a:gd name="T14" fmla="*/ 46603 w 89"/>
                <a:gd name="T15" fmla="*/ 6456 h 116"/>
                <a:gd name="T16" fmla="*/ 47250 w 89"/>
                <a:gd name="T17" fmla="*/ 47773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 h="116">
                  <a:moveTo>
                    <a:pt x="73" y="74"/>
                  </a:moveTo>
                  <a:lnTo>
                    <a:pt x="73" y="74"/>
                  </a:lnTo>
                  <a:cubicBezTo>
                    <a:pt x="58" y="101"/>
                    <a:pt x="32" y="115"/>
                    <a:pt x="17" y="106"/>
                  </a:cubicBezTo>
                  <a:cubicBezTo>
                    <a:pt x="1" y="96"/>
                    <a:pt x="0" y="68"/>
                    <a:pt x="16" y="41"/>
                  </a:cubicBezTo>
                  <a:cubicBezTo>
                    <a:pt x="31" y="15"/>
                    <a:pt x="56" y="0"/>
                    <a:pt x="72" y="10"/>
                  </a:cubicBezTo>
                  <a:cubicBezTo>
                    <a:pt x="88" y="19"/>
                    <a:pt x="88" y="47"/>
                    <a:pt x="73" y="74"/>
                  </a:cubicBezTo>
                </a:path>
              </a:pathLst>
            </a:custGeom>
            <a:solidFill>
              <a:srgbClr val="E697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68" name="Freeform 108">
              <a:extLst>
                <a:ext uri="{FF2B5EF4-FFF2-40B4-BE49-F238E27FC236}">
                  <a16:creationId xmlns:a16="http://schemas.microsoft.com/office/drawing/2014/main" id="{DD07C2BC-811C-1240-7A82-028EDF066B9C}"/>
                </a:ext>
              </a:extLst>
            </p:cNvPr>
            <p:cNvSpPr>
              <a:spLocks noChangeArrowheads="1"/>
            </p:cNvSpPr>
            <p:nvPr/>
          </p:nvSpPr>
          <p:spPr bwMode="auto">
            <a:xfrm>
              <a:off x="15424163" y="9307902"/>
              <a:ext cx="1356754" cy="2433421"/>
            </a:xfrm>
            <a:custGeom>
              <a:avLst/>
              <a:gdLst>
                <a:gd name="T0" fmla="*/ 0 w 1091"/>
                <a:gd name="T1" fmla="*/ 1275322 h 1954"/>
                <a:gd name="T2" fmla="*/ 134331 w 1091"/>
                <a:gd name="T3" fmla="*/ 629498 h 1954"/>
                <a:gd name="T4" fmla="*/ 134331 w 1091"/>
                <a:gd name="T5" fmla="*/ 629498 h 1954"/>
                <a:gd name="T6" fmla="*/ 43690 w 1091"/>
                <a:gd name="T7" fmla="*/ 651701 h 1954"/>
                <a:gd name="T8" fmla="*/ 43690 w 1091"/>
                <a:gd name="T9" fmla="*/ 651701 h 1954"/>
                <a:gd name="T10" fmla="*/ 11086 w 1091"/>
                <a:gd name="T11" fmla="*/ 643212 h 1954"/>
                <a:gd name="T12" fmla="*/ 11086 w 1091"/>
                <a:gd name="T13" fmla="*/ 643212 h 1954"/>
                <a:gd name="T14" fmla="*/ 19563 w 1091"/>
                <a:gd name="T15" fmla="*/ 609908 h 1954"/>
                <a:gd name="T16" fmla="*/ 19563 w 1091"/>
                <a:gd name="T17" fmla="*/ 609908 h 1954"/>
                <a:gd name="T18" fmla="*/ 478637 w 1091"/>
                <a:gd name="T19" fmla="*/ 604684 h 1954"/>
                <a:gd name="T20" fmla="*/ 485158 w 1091"/>
                <a:gd name="T21" fmla="*/ 605990 h 1954"/>
                <a:gd name="T22" fmla="*/ 485158 w 1091"/>
                <a:gd name="T23" fmla="*/ 605990 h 1954"/>
                <a:gd name="T24" fmla="*/ 574494 w 1091"/>
                <a:gd name="T25" fmla="*/ 586400 h 1954"/>
                <a:gd name="T26" fmla="*/ 574494 w 1091"/>
                <a:gd name="T27" fmla="*/ 586400 h 1954"/>
                <a:gd name="T28" fmla="*/ 604491 w 1091"/>
                <a:gd name="T29" fmla="*/ 307566 h 1954"/>
                <a:gd name="T30" fmla="*/ 604491 w 1091"/>
                <a:gd name="T31" fmla="*/ 307566 h 1954"/>
                <a:gd name="T32" fmla="*/ 602534 w 1091"/>
                <a:gd name="T33" fmla="*/ 278834 h 1954"/>
                <a:gd name="T34" fmla="*/ 602534 w 1091"/>
                <a:gd name="T35" fmla="*/ 278834 h 1954"/>
                <a:gd name="T36" fmla="*/ 667744 w 1091"/>
                <a:gd name="T37" fmla="*/ 9142 h 1954"/>
                <a:gd name="T38" fmla="*/ 667744 w 1091"/>
                <a:gd name="T39" fmla="*/ 9142 h 1954"/>
                <a:gd name="T40" fmla="*/ 701653 w 1091"/>
                <a:gd name="T41" fmla="*/ 11101 h 1954"/>
                <a:gd name="T42" fmla="*/ 701653 w 1091"/>
                <a:gd name="T43" fmla="*/ 11101 h 1954"/>
                <a:gd name="T44" fmla="*/ 699696 w 1091"/>
                <a:gd name="T45" fmla="*/ 45057 h 1954"/>
                <a:gd name="T46" fmla="*/ 699696 w 1091"/>
                <a:gd name="T47" fmla="*/ 45057 h 1954"/>
                <a:gd name="T48" fmla="*/ 650789 w 1091"/>
                <a:gd name="T49" fmla="*/ 275569 h 1954"/>
                <a:gd name="T50" fmla="*/ 650789 w 1091"/>
                <a:gd name="T51" fmla="*/ 275569 h 1954"/>
                <a:gd name="T52" fmla="*/ 652746 w 1091"/>
                <a:gd name="T53" fmla="*/ 303648 h 1954"/>
                <a:gd name="T54" fmla="*/ 652746 w 1091"/>
                <a:gd name="T55" fmla="*/ 303648 h 1954"/>
                <a:gd name="T56" fmla="*/ 607751 w 1091"/>
                <a:gd name="T57" fmla="*/ 621662 h 1954"/>
                <a:gd name="T58" fmla="*/ 607751 w 1091"/>
                <a:gd name="T59" fmla="*/ 621662 h 1954"/>
                <a:gd name="T60" fmla="*/ 520371 w 1091"/>
                <a:gd name="T61" fmla="*/ 655619 h 1954"/>
                <a:gd name="T62" fmla="*/ 639704 w 1091"/>
                <a:gd name="T63" fmla="*/ 1275322 h 1954"/>
                <a:gd name="T64" fmla="*/ 626662 w 1091"/>
                <a:gd name="T65" fmla="*/ 1275322 h 1954"/>
                <a:gd name="T66" fmla="*/ 478637 w 1091"/>
                <a:gd name="T67" fmla="*/ 654313 h 1954"/>
                <a:gd name="T68" fmla="*/ 472116 w 1091"/>
                <a:gd name="T69" fmla="*/ 653007 h 1954"/>
                <a:gd name="T70" fmla="*/ 472116 w 1091"/>
                <a:gd name="T71" fmla="*/ 653007 h 1954"/>
                <a:gd name="T72" fmla="*/ 176717 w 1091"/>
                <a:gd name="T73" fmla="*/ 627539 h 1954"/>
                <a:gd name="T74" fmla="*/ 13694 w 1091"/>
                <a:gd name="T75" fmla="*/ 1275322 h 1954"/>
                <a:gd name="T76" fmla="*/ 0 w 1091"/>
                <a:gd name="T77" fmla="*/ 1275322 h 19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91" h="1954">
                  <a:moveTo>
                    <a:pt x="0" y="1953"/>
                  </a:moveTo>
                  <a:lnTo>
                    <a:pt x="206" y="964"/>
                  </a:lnTo>
                  <a:cubicBezTo>
                    <a:pt x="149" y="969"/>
                    <a:pt x="100" y="979"/>
                    <a:pt x="67" y="998"/>
                  </a:cubicBezTo>
                  <a:cubicBezTo>
                    <a:pt x="49" y="1008"/>
                    <a:pt x="27" y="1002"/>
                    <a:pt x="17" y="985"/>
                  </a:cubicBezTo>
                  <a:cubicBezTo>
                    <a:pt x="7" y="967"/>
                    <a:pt x="13" y="944"/>
                    <a:pt x="30" y="934"/>
                  </a:cubicBezTo>
                  <a:cubicBezTo>
                    <a:pt x="169" y="854"/>
                    <a:pt x="482" y="894"/>
                    <a:pt x="734" y="926"/>
                  </a:cubicBezTo>
                  <a:lnTo>
                    <a:pt x="744" y="928"/>
                  </a:lnTo>
                  <a:cubicBezTo>
                    <a:pt x="807" y="936"/>
                    <a:pt x="851" y="926"/>
                    <a:pt x="881" y="898"/>
                  </a:cubicBezTo>
                  <a:cubicBezTo>
                    <a:pt x="953" y="830"/>
                    <a:pt x="940" y="648"/>
                    <a:pt x="927" y="471"/>
                  </a:cubicBezTo>
                  <a:cubicBezTo>
                    <a:pt x="926" y="456"/>
                    <a:pt x="925" y="442"/>
                    <a:pt x="924" y="427"/>
                  </a:cubicBezTo>
                  <a:cubicBezTo>
                    <a:pt x="903" y="126"/>
                    <a:pt x="1019" y="18"/>
                    <a:pt x="1024" y="14"/>
                  </a:cubicBezTo>
                  <a:cubicBezTo>
                    <a:pt x="1039" y="0"/>
                    <a:pt x="1062" y="1"/>
                    <a:pt x="1076" y="17"/>
                  </a:cubicBezTo>
                  <a:cubicBezTo>
                    <a:pt x="1090" y="32"/>
                    <a:pt x="1088" y="56"/>
                    <a:pt x="1073" y="69"/>
                  </a:cubicBezTo>
                  <a:cubicBezTo>
                    <a:pt x="1072" y="70"/>
                    <a:pt x="980" y="161"/>
                    <a:pt x="998" y="422"/>
                  </a:cubicBezTo>
                  <a:cubicBezTo>
                    <a:pt x="999" y="437"/>
                    <a:pt x="1000" y="451"/>
                    <a:pt x="1001" y="465"/>
                  </a:cubicBezTo>
                  <a:cubicBezTo>
                    <a:pt x="1016" y="668"/>
                    <a:pt x="1030" y="859"/>
                    <a:pt x="932" y="952"/>
                  </a:cubicBezTo>
                  <a:cubicBezTo>
                    <a:pt x="898" y="985"/>
                    <a:pt x="853" y="1002"/>
                    <a:pt x="798" y="1004"/>
                  </a:cubicBezTo>
                  <a:lnTo>
                    <a:pt x="981" y="1953"/>
                  </a:lnTo>
                  <a:lnTo>
                    <a:pt x="961" y="1953"/>
                  </a:lnTo>
                  <a:lnTo>
                    <a:pt x="734" y="1002"/>
                  </a:lnTo>
                  <a:lnTo>
                    <a:pt x="724" y="1000"/>
                  </a:lnTo>
                  <a:cubicBezTo>
                    <a:pt x="583" y="982"/>
                    <a:pt x="410" y="960"/>
                    <a:pt x="271" y="961"/>
                  </a:cubicBezTo>
                  <a:lnTo>
                    <a:pt x="21" y="1953"/>
                  </a:lnTo>
                  <a:lnTo>
                    <a:pt x="0" y="1953"/>
                  </a:lnTo>
                </a:path>
              </a:pathLst>
            </a:custGeom>
            <a:solidFill>
              <a:srgbClr val="315F9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69" name="Freeform 109">
              <a:extLst>
                <a:ext uri="{FF2B5EF4-FFF2-40B4-BE49-F238E27FC236}">
                  <a16:creationId xmlns:a16="http://schemas.microsoft.com/office/drawing/2014/main" id="{EE6A834F-1248-5295-3F64-1B6D84E34BDE}"/>
                </a:ext>
              </a:extLst>
            </p:cNvPr>
            <p:cNvSpPr>
              <a:spLocks noChangeArrowheads="1"/>
            </p:cNvSpPr>
            <p:nvPr/>
          </p:nvSpPr>
          <p:spPr bwMode="auto">
            <a:xfrm>
              <a:off x="10843055" y="9241985"/>
              <a:ext cx="1356754" cy="2433421"/>
            </a:xfrm>
            <a:custGeom>
              <a:avLst/>
              <a:gdLst>
                <a:gd name="T0" fmla="*/ 710781 w 1089"/>
                <a:gd name="T1" fmla="*/ 1275322 h 1955"/>
                <a:gd name="T2" fmla="*/ 576203 w 1089"/>
                <a:gd name="T3" fmla="*/ 629176 h 1955"/>
                <a:gd name="T4" fmla="*/ 576203 w 1089"/>
                <a:gd name="T5" fmla="*/ 629176 h 1955"/>
                <a:gd name="T6" fmla="*/ 667663 w 1089"/>
                <a:gd name="T7" fmla="*/ 651367 h 1955"/>
                <a:gd name="T8" fmla="*/ 667663 w 1089"/>
                <a:gd name="T9" fmla="*/ 651367 h 1955"/>
                <a:gd name="T10" fmla="*/ 700981 w 1089"/>
                <a:gd name="T11" fmla="*/ 642883 h 1955"/>
                <a:gd name="T12" fmla="*/ 700981 w 1089"/>
                <a:gd name="T13" fmla="*/ 642883 h 1955"/>
                <a:gd name="T14" fmla="*/ 691835 w 1089"/>
                <a:gd name="T15" fmla="*/ 609596 h 1955"/>
                <a:gd name="T16" fmla="*/ 691835 w 1089"/>
                <a:gd name="T17" fmla="*/ 609596 h 1955"/>
                <a:gd name="T18" fmla="*/ 232572 w 1089"/>
                <a:gd name="T19" fmla="*/ 605028 h 1955"/>
                <a:gd name="T20" fmla="*/ 225385 w 1089"/>
                <a:gd name="T21" fmla="*/ 606333 h 1955"/>
                <a:gd name="T22" fmla="*/ 225385 w 1089"/>
                <a:gd name="T23" fmla="*/ 606333 h 1955"/>
                <a:gd name="T24" fmla="*/ 135885 w 1089"/>
                <a:gd name="T25" fmla="*/ 586753 h 1955"/>
                <a:gd name="T26" fmla="*/ 135885 w 1089"/>
                <a:gd name="T27" fmla="*/ 586753 h 1955"/>
                <a:gd name="T28" fmla="*/ 105833 w 1089"/>
                <a:gd name="T29" fmla="*/ 307409 h 1955"/>
                <a:gd name="T30" fmla="*/ 105833 w 1089"/>
                <a:gd name="T31" fmla="*/ 307409 h 1955"/>
                <a:gd name="T32" fmla="*/ 107793 w 1089"/>
                <a:gd name="T33" fmla="*/ 279344 h 1955"/>
                <a:gd name="T34" fmla="*/ 107793 w 1089"/>
                <a:gd name="T35" fmla="*/ 279344 h 1955"/>
                <a:gd name="T36" fmla="*/ 42464 w 1089"/>
                <a:gd name="T37" fmla="*/ 9790 h 1955"/>
                <a:gd name="T38" fmla="*/ 42464 w 1089"/>
                <a:gd name="T39" fmla="*/ 9790 h 1955"/>
                <a:gd name="T40" fmla="*/ 8493 w 1089"/>
                <a:gd name="T41" fmla="*/ 11095 h 1955"/>
                <a:gd name="T42" fmla="*/ 8493 w 1089"/>
                <a:gd name="T43" fmla="*/ 11095 h 1955"/>
                <a:gd name="T44" fmla="*/ 10453 w 1089"/>
                <a:gd name="T45" fmla="*/ 45034 h 1955"/>
                <a:gd name="T46" fmla="*/ 10453 w 1089"/>
                <a:gd name="T47" fmla="*/ 45034 h 1955"/>
                <a:gd name="T48" fmla="*/ 60103 w 1089"/>
                <a:gd name="T49" fmla="*/ 276081 h 1955"/>
                <a:gd name="T50" fmla="*/ 60103 w 1089"/>
                <a:gd name="T51" fmla="*/ 276081 h 1955"/>
                <a:gd name="T52" fmla="*/ 57490 w 1089"/>
                <a:gd name="T53" fmla="*/ 304145 h 1955"/>
                <a:gd name="T54" fmla="*/ 57490 w 1089"/>
                <a:gd name="T55" fmla="*/ 304145 h 1955"/>
                <a:gd name="T56" fmla="*/ 103220 w 1089"/>
                <a:gd name="T57" fmla="*/ 621997 h 1955"/>
                <a:gd name="T58" fmla="*/ 103220 w 1089"/>
                <a:gd name="T59" fmla="*/ 621997 h 1955"/>
                <a:gd name="T60" fmla="*/ 190761 w 1089"/>
                <a:gd name="T61" fmla="*/ 655936 h 1955"/>
                <a:gd name="T62" fmla="*/ 70555 w 1089"/>
                <a:gd name="T63" fmla="*/ 1275322 h 1955"/>
                <a:gd name="T64" fmla="*/ 83621 w 1089"/>
                <a:gd name="T65" fmla="*/ 1275322 h 1955"/>
                <a:gd name="T66" fmla="*/ 231918 w 1089"/>
                <a:gd name="T67" fmla="*/ 653978 h 1955"/>
                <a:gd name="T68" fmla="*/ 231918 w 1089"/>
                <a:gd name="T69" fmla="*/ 653978 h 1955"/>
                <a:gd name="T70" fmla="*/ 238451 w 1089"/>
                <a:gd name="T71" fmla="*/ 652673 h 1955"/>
                <a:gd name="T72" fmla="*/ 238451 w 1089"/>
                <a:gd name="T73" fmla="*/ 652673 h 1955"/>
                <a:gd name="T74" fmla="*/ 534392 w 1089"/>
                <a:gd name="T75" fmla="*/ 627871 h 1955"/>
                <a:gd name="T76" fmla="*/ 698368 w 1089"/>
                <a:gd name="T77" fmla="*/ 1275322 h 1955"/>
                <a:gd name="T78" fmla="*/ 710781 w 1089"/>
                <a:gd name="T79" fmla="*/ 1275322 h 19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89" h="1955">
                  <a:moveTo>
                    <a:pt x="1088" y="1954"/>
                  </a:moveTo>
                  <a:lnTo>
                    <a:pt x="882" y="964"/>
                  </a:lnTo>
                  <a:cubicBezTo>
                    <a:pt x="941" y="969"/>
                    <a:pt x="989" y="980"/>
                    <a:pt x="1022" y="998"/>
                  </a:cubicBezTo>
                  <a:cubicBezTo>
                    <a:pt x="1039" y="1009"/>
                    <a:pt x="1062" y="1003"/>
                    <a:pt x="1073" y="985"/>
                  </a:cubicBezTo>
                  <a:cubicBezTo>
                    <a:pt x="1083" y="967"/>
                    <a:pt x="1077" y="945"/>
                    <a:pt x="1059" y="934"/>
                  </a:cubicBezTo>
                  <a:cubicBezTo>
                    <a:pt x="920" y="854"/>
                    <a:pt x="607" y="895"/>
                    <a:pt x="356" y="927"/>
                  </a:cubicBezTo>
                  <a:lnTo>
                    <a:pt x="345" y="929"/>
                  </a:lnTo>
                  <a:cubicBezTo>
                    <a:pt x="283" y="937"/>
                    <a:pt x="238" y="927"/>
                    <a:pt x="208" y="899"/>
                  </a:cubicBezTo>
                  <a:cubicBezTo>
                    <a:pt x="136" y="830"/>
                    <a:pt x="149" y="648"/>
                    <a:pt x="162" y="471"/>
                  </a:cubicBezTo>
                  <a:cubicBezTo>
                    <a:pt x="163" y="457"/>
                    <a:pt x="165" y="442"/>
                    <a:pt x="165" y="428"/>
                  </a:cubicBezTo>
                  <a:cubicBezTo>
                    <a:pt x="187" y="126"/>
                    <a:pt x="71" y="19"/>
                    <a:pt x="65" y="15"/>
                  </a:cubicBezTo>
                  <a:cubicBezTo>
                    <a:pt x="51" y="0"/>
                    <a:pt x="27" y="2"/>
                    <a:pt x="13" y="17"/>
                  </a:cubicBezTo>
                  <a:cubicBezTo>
                    <a:pt x="0" y="32"/>
                    <a:pt x="1" y="56"/>
                    <a:pt x="16" y="69"/>
                  </a:cubicBezTo>
                  <a:cubicBezTo>
                    <a:pt x="17" y="70"/>
                    <a:pt x="110" y="161"/>
                    <a:pt x="92" y="423"/>
                  </a:cubicBezTo>
                  <a:cubicBezTo>
                    <a:pt x="90" y="437"/>
                    <a:pt x="89" y="452"/>
                    <a:pt x="88" y="466"/>
                  </a:cubicBezTo>
                  <a:cubicBezTo>
                    <a:pt x="73" y="669"/>
                    <a:pt x="59" y="860"/>
                    <a:pt x="158" y="953"/>
                  </a:cubicBezTo>
                  <a:cubicBezTo>
                    <a:pt x="191" y="985"/>
                    <a:pt x="236" y="1002"/>
                    <a:pt x="292" y="1005"/>
                  </a:cubicBezTo>
                  <a:lnTo>
                    <a:pt x="108" y="1954"/>
                  </a:lnTo>
                  <a:lnTo>
                    <a:pt x="128" y="1954"/>
                  </a:lnTo>
                  <a:lnTo>
                    <a:pt x="355" y="1002"/>
                  </a:lnTo>
                  <a:lnTo>
                    <a:pt x="365" y="1000"/>
                  </a:lnTo>
                  <a:cubicBezTo>
                    <a:pt x="506" y="982"/>
                    <a:pt x="679" y="960"/>
                    <a:pt x="818" y="962"/>
                  </a:cubicBezTo>
                  <a:lnTo>
                    <a:pt x="1069" y="1954"/>
                  </a:lnTo>
                  <a:lnTo>
                    <a:pt x="1088" y="1954"/>
                  </a:lnTo>
                </a:path>
              </a:pathLst>
            </a:custGeom>
            <a:solidFill>
              <a:srgbClr val="315F9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70" name="Freeform 110">
              <a:extLst>
                <a:ext uri="{FF2B5EF4-FFF2-40B4-BE49-F238E27FC236}">
                  <a16:creationId xmlns:a16="http://schemas.microsoft.com/office/drawing/2014/main" id="{55E1843B-8C81-5C36-85F4-DF41CA02B4FB}"/>
                </a:ext>
              </a:extLst>
            </p:cNvPr>
            <p:cNvSpPr>
              <a:spLocks noChangeArrowheads="1"/>
            </p:cNvSpPr>
            <p:nvPr/>
          </p:nvSpPr>
          <p:spPr bwMode="auto">
            <a:xfrm>
              <a:off x="12990792" y="10829476"/>
              <a:ext cx="642675" cy="384513"/>
            </a:xfrm>
            <a:custGeom>
              <a:avLst/>
              <a:gdLst>
                <a:gd name="T0" fmla="*/ 297962 w 518"/>
                <a:gd name="T1" fmla="*/ 58725 h 309"/>
                <a:gd name="T2" fmla="*/ 297962 w 518"/>
                <a:gd name="T3" fmla="*/ 58725 h 309"/>
                <a:gd name="T4" fmla="*/ 251771 w 518"/>
                <a:gd name="T5" fmla="*/ 66555 h 309"/>
                <a:gd name="T6" fmla="*/ 251771 w 518"/>
                <a:gd name="T7" fmla="*/ 66555 h 309"/>
                <a:gd name="T8" fmla="*/ 117103 w 518"/>
                <a:gd name="T9" fmla="*/ 54810 h 309"/>
                <a:gd name="T10" fmla="*/ 117103 w 518"/>
                <a:gd name="T11" fmla="*/ 54810 h 309"/>
                <a:gd name="T12" fmla="*/ 0 w 518"/>
                <a:gd name="T13" fmla="*/ 0 h 309"/>
                <a:gd name="T14" fmla="*/ 0 w 518"/>
                <a:gd name="T15" fmla="*/ 0 h 309"/>
                <a:gd name="T16" fmla="*/ 45540 w 518"/>
                <a:gd name="T17" fmla="*/ 99179 h 309"/>
                <a:gd name="T18" fmla="*/ 45540 w 518"/>
                <a:gd name="T19" fmla="*/ 99179 h 309"/>
                <a:gd name="T20" fmla="*/ 154836 w 518"/>
                <a:gd name="T21" fmla="*/ 200969 h 309"/>
                <a:gd name="T22" fmla="*/ 160691 w 518"/>
                <a:gd name="T23" fmla="*/ 197706 h 309"/>
                <a:gd name="T24" fmla="*/ 78069 w 518"/>
                <a:gd name="T25" fmla="*/ 76994 h 309"/>
                <a:gd name="T26" fmla="*/ 143776 w 518"/>
                <a:gd name="T27" fmla="*/ 146811 h 309"/>
                <a:gd name="T28" fmla="*/ 143776 w 518"/>
                <a:gd name="T29" fmla="*/ 146811 h 309"/>
                <a:gd name="T30" fmla="*/ 222495 w 518"/>
                <a:gd name="T31" fmla="*/ 155294 h 309"/>
                <a:gd name="T32" fmla="*/ 336345 w 518"/>
                <a:gd name="T33" fmla="*/ 76994 h 309"/>
                <a:gd name="T34" fmla="*/ 336345 w 518"/>
                <a:gd name="T35" fmla="*/ 76994 h 309"/>
                <a:gd name="T36" fmla="*/ 297962 w 518"/>
                <a:gd name="T37" fmla="*/ 58725 h 3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18" h="309">
                  <a:moveTo>
                    <a:pt x="458" y="90"/>
                  </a:moveTo>
                  <a:lnTo>
                    <a:pt x="458" y="90"/>
                  </a:lnTo>
                  <a:cubicBezTo>
                    <a:pt x="443" y="95"/>
                    <a:pt x="417" y="102"/>
                    <a:pt x="387" y="102"/>
                  </a:cubicBezTo>
                  <a:cubicBezTo>
                    <a:pt x="355" y="148"/>
                    <a:pt x="278" y="213"/>
                    <a:pt x="180" y="84"/>
                  </a:cubicBezTo>
                  <a:cubicBezTo>
                    <a:pt x="125" y="13"/>
                    <a:pt x="44" y="1"/>
                    <a:pt x="0" y="0"/>
                  </a:cubicBezTo>
                  <a:cubicBezTo>
                    <a:pt x="0" y="49"/>
                    <a:pt x="28" y="121"/>
                    <a:pt x="70" y="152"/>
                  </a:cubicBezTo>
                  <a:cubicBezTo>
                    <a:pt x="173" y="229"/>
                    <a:pt x="238" y="308"/>
                    <a:pt x="238" y="308"/>
                  </a:cubicBezTo>
                  <a:lnTo>
                    <a:pt x="247" y="303"/>
                  </a:lnTo>
                  <a:lnTo>
                    <a:pt x="120" y="118"/>
                  </a:lnTo>
                  <a:lnTo>
                    <a:pt x="221" y="225"/>
                  </a:lnTo>
                  <a:cubicBezTo>
                    <a:pt x="252" y="258"/>
                    <a:pt x="304" y="264"/>
                    <a:pt x="342" y="238"/>
                  </a:cubicBezTo>
                  <a:lnTo>
                    <a:pt x="517" y="118"/>
                  </a:lnTo>
                  <a:cubicBezTo>
                    <a:pt x="517" y="118"/>
                    <a:pt x="493" y="77"/>
                    <a:pt x="458" y="90"/>
                  </a:cubicBezTo>
                </a:path>
              </a:pathLst>
            </a:custGeom>
            <a:solidFill>
              <a:srgbClr val="4376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71" name="Freeform 111">
              <a:extLst>
                <a:ext uri="{FF2B5EF4-FFF2-40B4-BE49-F238E27FC236}">
                  <a16:creationId xmlns:a16="http://schemas.microsoft.com/office/drawing/2014/main" id="{9A94C1A9-59CF-D4CE-B051-266C0230A4E4}"/>
                </a:ext>
              </a:extLst>
            </p:cNvPr>
            <p:cNvSpPr>
              <a:spLocks noChangeArrowheads="1"/>
            </p:cNvSpPr>
            <p:nvPr/>
          </p:nvSpPr>
          <p:spPr bwMode="auto">
            <a:xfrm>
              <a:off x="12095444" y="9725372"/>
              <a:ext cx="1378725" cy="1367770"/>
            </a:xfrm>
            <a:custGeom>
              <a:avLst/>
              <a:gdLst>
                <a:gd name="T0" fmla="*/ 586992 w 1106"/>
                <a:gd name="T1" fmla="*/ 632359 h 1099"/>
                <a:gd name="T2" fmla="*/ 586992 w 1106"/>
                <a:gd name="T3" fmla="*/ 632359 h 1099"/>
                <a:gd name="T4" fmla="*/ 722301 w 1106"/>
                <a:gd name="T5" fmla="*/ 644106 h 1099"/>
                <a:gd name="T6" fmla="*/ 722301 w 1106"/>
                <a:gd name="T7" fmla="*/ 644106 h 1099"/>
                <a:gd name="T8" fmla="*/ 644515 w 1106"/>
                <a:gd name="T9" fmla="*/ 604951 h 1099"/>
                <a:gd name="T10" fmla="*/ 644515 w 1106"/>
                <a:gd name="T11" fmla="*/ 604951 h 1099"/>
                <a:gd name="T12" fmla="*/ 560192 w 1106"/>
                <a:gd name="T13" fmla="*/ 520114 h 1099"/>
                <a:gd name="T14" fmla="*/ 560192 w 1106"/>
                <a:gd name="T15" fmla="*/ 520114 h 1099"/>
                <a:gd name="T16" fmla="*/ 266696 w 1106"/>
                <a:gd name="T17" fmla="*/ 32629 h 1099"/>
                <a:gd name="T18" fmla="*/ 266696 w 1106"/>
                <a:gd name="T19" fmla="*/ 32629 h 1099"/>
                <a:gd name="T20" fmla="*/ 0 w 1106"/>
                <a:gd name="T21" fmla="*/ 18273 h 1099"/>
                <a:gd name="T22" fmla="*/ 0 w 1106"/>
                <a:gd name="T23" fmla="*/ 238195 h 1099"/>
                <a:gd name="T24" fmla="*/ 196754 w 1106"/>
                <a:gd name="T25" fmla="*/ 242111 h 1099"/>
                <a:gd name="T26" fmla="*/ 196754 w 1106"/>
                <a:gd name="T27" fmla="*/ 242111 h 1099"/>
                <a:gd name="T28" fmla="*/ 304609 w 1106"/>
                <a:gd name="T29" fmla="*/ 392206 h 1099"/>
                <a:gd name="T30" fmla="*/ 304609 w 1106"/>
                <a:gd name="T31" fmla="*/ 392206 h 1099"/>
                <a:gd name="T32" fmla="*/ 471293 w 1106"/>
                <a:gd name="T33" fmla="*/ 561227 h 1099"/>
                <a:gd name="T34" fmla="*/ 471293 w 1106"/>
                <a:gd name="T35" fmla="*/ 561227 h 1099"/>
                <a:gd name="T36" fmla="*/ 469332 w 1106"/>
                <a:gd name="T37" fmla="*/ 577542 h 1099"/>
                <a:gd name="T38" fmla="*/ 469332 w 1106"/>
                <a:gd name="T39" fmla="*/ 577542 h 1099"/>
                <a:gd name="T40" fmla="*/ 586992 w 1106"/>
                <a:gd name="T41" fmla="*/ 632359 h 10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06" h="1099">
                  <a:moveTo>
                    <a:pt x="898" y="969"/>
                  </a:moveTo>
                  <a:lnTo>
                    <a:pt x="898" y="969"/>
                  </a:lnTo>
                  <a:cubicBezTo>
                    <a:pt x="996" y="1098"/>
                    <a:pt x="1073" y="1033"/>
                    <a:pt x="1105" y="987"/>
                  </a:cubicBezTo>
                  <a:cubicBezTo>
                    <a:pt x="1065" y="987"/>
                    <a:pt x="1018" y="974"/>
                    <a:pt x="986" y="927"/>
                  </a:cubicBezTo>
                  <a:cubicBezTo>
                    <a:pt x="930" y="846"/>
                    <a:pt x="857" y="797"/>
                    <a:pt x="857" y="797"/>
                  </a:cubicBezTo>
                  <a:cubicBezTo>
                    <a:pt x="857" y="797"/>
                    <a:pt x="563" y="139"/>
                    <a:pt x="408" y="50"/>
                  </a:cubicBezTo>
                  <a:cubicBezTo>
                    <a:pt x="322" y="0"/>
                    <a:pt x="0" y="28"/>
                    <a:pt x="0" y="28"/>
                  </a:cubicBezTo>
                  <a:lnTo>
                    <a:pt x="0" y="365"/>
                  </a:lnTo>
                  <a:lnTo>
                    <a:pt x="301" y="371"/>
                  </a:lnTo>
                  <a:cubicBezTo>
                    <a:pt x="301" y="371"/>
                    <a:pt x="294" y="528"/>
                    <a:pt x="466" y="601"/>
                  </a:cubicBezTo>
                  <a:cubicBezTo>
                    <a:pt x="594" y="655"/>
                    <a:pt x="734" y="816"/>
                    <a:pt x="721" y="860"/>
                  </a:cubicBezTo>
                  <a:cubicBezTo>
                    <a:pt x="719" y="868"/>
                    <a:pt x="718" y="876"/>
                    <a:pt x="718" y="885"/>
                  </a:cubicBezTo>
                  <a:cubicBezTo>
                    <a:pt x="762" y="886"/>
                    <a:pt x="843" y="898"/>
                    <a:pt x="898" y="969"/>
                  </a:cubicBezTo>
                </a:path>
              </a:pathLst>
            </a:custGeom>
            <a:solidFill>
              <a:srgbClr val="E697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72" name="Freeform 112">
              <a:extLst>
                <a:ext uri="{FF2B5EF4-FFF2-40B4-BE49-F238E27FC236}">
                  <a16:creationId xmlns:a16="http://schemas.microsoft.com/office/drawing/2014/main" id="{359E664E-6DE0-B3E7-5D23-ECDAB8D247B0}"/>
                </a:ext>
              </a:extLst>
            </p:cNvPr>
            <p:cNvSpPr>
              <a:spLocks noChangeArrowheads="1"/>
            </p:cNvSpPr>
            <p:nvPr/>
          </p:nvSpPr>
          <p:spPr bwMode="auto">
            <a:xfrm>
              <a:off x="12095446" y="9725372"/>
              <a:ext cx="642671" cy="769026"/>
            </a:xfrm>
            <a:custGeom>
              <a:avLst/>
              <a:gdLst>
                <a:gd name="T0" fmla="*/ 314875 w 518"/>
                <a:gd name="T1" fmla="*/ 79604 h 618"/>
                <a:gd name="T2" fmla="*/ 314875 w 518"/>
                <a:gd name="T3" fmla="*/ 79604 h 618"/>
                <a:gd name="T4" fmla="*/ 265432 w 518"/>
                <a:gd name="T5" fmla="*/ 32625 h 618"/>
                <a:gd name="T6" fmla="*/ 265432 w 518"/>
                <a:gd name="T7" fmla="*/ 32625 h 618"/>
                <a:gd name="T8" fmla="*/ 0 w 518"/>
                <a:gd name="T9" fmla="*/ 18270 h 618"/>
                <a:gd name="T10" fmla="*/ 0 w 518"/>
                <a:gd name="T11" fmla="*/ 238161 h 618"/>
                <a:gd name="T12" fmla="*/ 195821 w 518"/>
                <a:gd name="T13" fmla="*/ 242076 h 618"/>
                <a:gd name="T14" fmla="*/ 195821 w 518"/>
                <a:gd name="T15" fmla="*/ 242076 h 618"/>
                <a:gd name="T16" fmla="*/ 303164 w 518"/>
                <a:gd name="T17" fmla="*/ 392150 h 618"/>
                <a:gd name="T18" fmla="*/ 303164 w 518"/>
                <a:gd name="T19" fmla="*/ 392150 h 618"/>
                <a:gd name="T20" fmla="*/ 323983 w 518"/>
                <a:gd name="T21" fmla="*/ 402590 h 618"/>
                <a:gd name="T22" fmla="*/ 323983 w 518"/>
                <a:gd name="T23" fmla="*/ 402590 h 618"/>
                <a:gd name="T24" fmla="*/ 314875 w 518"/>
                <a:gd name="T25" fmla="*/ 79604 h 6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8" h="618">
                  <a:moveTo>
                    <a:pt x="484" y="122"/>
                  </a:moveTo>
                  <a:lnTo>
                    <a:pt x="484" y="122"/>
                  </a:lnTo>
                  <a:cubicBezTo>
                    <a:pt x="457" y="89"/>
                    <a:pt x="431" y="63"/>
                    <a:pt x="408" y="50"/>
                  </a:cubicBezTo>
                  <a:cubicBezTo>
                    <a:pt x="322" y="0"/>
                    <a:pt x="0" y="28"/>
                    <a:pt x="0" y="28"/>
                  </a:cubicBezTo>
                  <a:lnTo>
                    <a:pt x="0" y="365"/>
                  </a:lnTo>
                  <a:lnTo>
                    <a:pt x="301" y="371"/>
                  </a:lnTo>
                  <a:cubicBezTo>
                    <a:pt x="301" y="371"/>
                    <a:pt x="294" y="528"/>
                    <a:pt x="466" y="601"/>
                  </a:cubicBezTo>
                  <a:cubicBezTo>
                    <a:pt x="477" y="605"/>
                    <a:pt x="488" y="611"/>
                    <a:pt x="498" y="617"/>
                  </a:cubicBezTo>
                  <a:cubicBezTo>
                    <a:pt x="517" y="427"/>
                    <a:pt x="498" y="231"/>
                    <a:pt x="484" y="122"/>
                  </a:cubicBezTo>
                </a:path>
              </a:pathLst>
            </a:custGeom>
            <a:solidFill>
              <a:srgbClr val="E683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73" name="Freeform 113">
              <a:extLst>
                <a:ext uri="{FF2B5EF4-FFF2-40B4-BE49-F238E27FC236}">
                  <a16:creationId xmlns:a16="http://schemas.microsoft.com/office/drawing/2014/main" id="{4A9EBF40-6644-E991-4AC1-C3EA32950DEF}"/>
                </a:ext>
              </a:extLst>
            </p:cNvPr>
            <p:cNvSpPr>
              <a:spLocks noChangeArrowheads="1"/>
            </p:cNvSpPr>
            <p:nvPr/>
          </p:nvSpPr>
          <p:spPr bwMode="auto">
            <a:xfrm>
              <a:off x="11595586" y="8588312"/>
              <a:ext cx="900842" cy="1186497"/>
            </a:xfrm>
            <a:custGeom>
              <a:avLst/>
              <a:gdLst>
                <a:gd name="T0" fmla="*/ 30012 w 724"/>
                <a:gd name="T1" fmla="*/ 243505 h 953"/>
                <a:gd name="T2" fmla="*/ 102434 w 724"/>
                <a:gd name="T3" fmla="*/ 413240 h 953"/>
                <a:gd name="T4" fmla="*/ 102434 w 724"/>
                <a:gd name="T5" fmla="*/ 413240 h 953"/>
                <a:gd name="T6" fmla="*/ 177465 w 724"/>
                <a:gd name="T7" fmla="*/ 496149 h 953"/>
                <a:gd name="T8" fmla="*/ 405821 w 724"/>
                <a:gd name="T9" fmla="*/ 621492 h 953"/>
                <a:gd name="T10" fmla="*/ 471718 w 724"/>
                <a:gd name="T11" fmla="*/ 550987 h 953"/>
                <a:gd name="T12" fmla="*/ 226398 w 724"/>
                <a:gd name="T13" fmla="*/ 381252 h 953"/>
                <a:gd name="T14" fmla="*/ 226398 w 724"/>
                <a:gd name="T15" fmla="*/ 381252 h 953"/>
                <a:gd name="T16" fmla="*/ 150715 w 724"/>
                <a:gd name="T17" fmla="*/ 159943 h 953"/>
                <a:gd name="T18" fmla="*/ 150715 w 724"/>
                <a:gd name="T19" fmla="*/ 159943 h 953"/>
                <a:gd name="T20" fmla="*/ 36537 w 724"/>
                <a:gd name="T21" fmla="*/ 0 h 953"/>
                <a:gd name="T22" fmla="*/ 24140 w 724"/>
                <a:gd name="T23" fmla="*/ 36558 h 953"/>
                <a:gd name="T24" fmla="*/ 24140 w 724"/>
                <a:gd name="T25" fmla="*/ 36558 h 953"/>
                <a:gd name="T26" fmla="*/ 30012 w 724"/>
                <a:gd name="T27" fmla="*/ 243505 h 9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4" h="953">
                  <a:moveTo>
                    <a:pt x="46" y="373"/>
                  </a:moveTo>
                  <a:lnTo>
                    <a:pt x="157" y="633"/>
                  </a:lnTo>
                  <a:cubicBezTo>
                    <a:pt x="179" y="687"/>
                    <a:pt x="220" y="732"/>
                    <a:pt x="272" y="760"/>
                  </a:cubicBezTo>
                  <a:lnTo>
                    <a:pt x="622" y="952"/>
                  </a:lnTo>
                  <a:lnTo>
                    <a:pt x="723" y="844"/>
                  </a:lnTo>
                  <a:lnTo>
                    <a:pt x="347" y="584"/>
                  </a:lnTo>
                  <a:cubicBezTo>
                    <a:pt x="347" y="584"/>
                    <a:pt x="264" y="401"/>
                    <a:pt x="231" y="245"/>
                  </a:cubicBezTo>
                  <a:cubicBezTo>
                    <a:pt x="200" y="87"/>
                    <a:pt x="56" y="0"/>
                    <a:pt x="56" y="0"/>
                  </a:cubicBezTo>
                  <a:lnTo>
                    <a:pt x="37" y="56"/>
                  </a:lnTo>
                  <a:cubicBezTo>
                    <a:pt x="0" y="159"/>
                    <a:pt x="3" y="273"/>
                    <a:pt x="46" y="373"/>
                  </a:cubicBezTo>
                </a:path>
              </a:pathLst>
            </a:custGeom>
            <a:solidFill>
              <a:srgbClr val="92BB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74" name="Freeform 114">
              <a:extLst>
                <a:ext uri="{FF2B5EF4-FFF2-40B4-BE49-F238E27FC236}">
                  <a16:creationId xmlns:a16="http://schemas.microsoft.com/office/drawing/2014/main" id="{65FAAE69-636C-58A4-0C0A-F9639A63454A}"/>
                </a:ext>
              </a:extLst>
            </p:cNvPr>
            <p:cNvSpPr>
              <a:spLocks noChangeArrowheads="1"/>
            </p:cNvSpPr>
            <p:nvPr/>
          </p:nvSpPr>
          <p:spPr bwMode="auto">
            <a:xfrm>
              <a:off x="10354185" y="7978583"/>
              <a:ext cx="1532530" cy="1774256"/>
            </a:xfrm>
            <a:custGeom>
              <a:avLst/>
              <a:gdLst>
                <a:gd name="T0" fmla="*/ 686562 w 1229"/>
                <a:gd name="T1" fmla="*/ 189199 h 1426"/>
                <a:gd name="T2" fmla="*/ 686562 w 1229"/>
                <a:gd name="T3" fmla="*/ 189199 h 1426"/>
                <a:gd name="T4" fmla="*/ 664985 w 1229"/>
                <a:gd name="T5" fmla="*/ 335992 h 1426"/>
                <a:gd name="T6" fmla="*/ 700948 w 1229"/>
                <a:gd name="T7" fmla="*/ 392752 h 1426"/>
                <a:gd name="T8" fmla="*/ 700948 w 1229"/>
                <a:gd name="T9" fmla="*/ 392752 h 1426"/>
                <a:gd name="T10" fmla="*/ 635561 w 1229"/>
                <a:gd name="T11" fmla="*/ 649802 h 1426"/>
                <a:gd name="T12" fmla="*/ 635561 w 1229"/>
                <a:gd name="T13" fmla="*/ 649802 h 1426"/>
                <a:gd name="T14" fmla="*/ 404091 w 1229"/>
                <a:gd name="T15" fmla="*/ 831825 h 1426"/>
                <a:gd name="T16" fmla="*/ 404091 w 1229"/>
                <a:gd name="T17" fmla="*/ 831825 h 1426"/>
                <a:gd name="T18" fmla="*/ 159544 w 1229"/>
                <a:gd name="T19" fmla="*/ 690904 h 1426"/>
                <a:gd name="T20" fmla="*/ 159544 w 1229"/>
                <a:gd name="T21" fmla="*/ 690904 h 1426"/>
                <a:gd name="T22" fmla="*/ 222315 w 1229"/>
                <a:gd name="T23" fmla="*/ 381661 h 1426"/>
                <a:gd name="T24" fmla="*/ 222315 w 1229"/>
                <a:gd name="T25" fmla="*/ 381661 h 1426"/>
                <a:gd name="T26" fmla="*/ 346551 w 1229"/>
                <a:gd name="T27" fmla="*/ 168975 h 1426"/>
                <a:gd name="T28" fmla="*/ 346551 w 1229"/>
                <a:gd name="T29" fmla="*/ 168975 h 1426"/>
                <a:gd name="T30" fmla="*/ 459016 w 1229"/>
                <a:gd name="T31" fmla="*/ 28054 h 1426"/>
                <a:gd name="T32" fmla="*/ 459016 w 1229"/>
                <a:gd name="T33" fmla="*/ 28054 h 1426"/>
                <a:gd name="T34" fmla="*/ 614637 w 1229"/>
                <a:gd name="T35" fmla="*/ 50888 h 1426"/>
                <a:gd name="T36" fmla="*/ 614637 w 1229"/>
                <a:gd name="T37" fmla="*/ 50888 h 1426"/>
                <a:gd name="T38" fmla="*/ 686562 w 1229"/>
                <a:gd name="T39" fmla="*/ 189199 h 14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29" h="1426">
                  <a:moveTo>
                    <a:pt x="1050" y="290"/>
                  </a:moveTo>
                  <a:lnTo>
                    <a:pt x="1050" y="290"/>
                  </a:lnTo>
                  <a:cubicBezTo>
                    <a:pt x="1135" y="468"/>
                    <a:pt x="1017" y="515"/>
                    <a:pt x="1017" y="515"/>
                  </a:cubicBezTo>
                  <a:lnTo>
                    <a:pt x="1072" y="602"/>
                  </a:lnTo>
                  <a:cubicBezTo>
                    <a:pt x="1228" y="872"/>
                    <a:pt x="972" y="996"/>
                    <a:pt x="972" y="996"/>
                  </a:cubicBezTo>
                  <a:cubicBezTo>
                    <a:pt x="1019" y="1315"/>
                    <a:pt x="618" y="1275"/>
                    <a:pt x="618" y="1275"/>
                  </a:cubicBezTo>
                  <a:cubicBezTo>
                    <a:pt x="273" y="1425"/>
                    <a:pt x="244" y="1059"/>
                    <a:pt x="244" y="1059"/>
                  </a:cubicBezTo>
                  <a:cubicBezTo>
                    <a:pt x="0" y="809"/>
                    <a:pt x="340" y="585"/>
                    <a:pt x="340" y="585"/>
                  </a:cubicBezTo>
                  <a:cubicBezTo>
                    <a:pt x="285" y="304"/>
                    <a:pt x="530" y="259"/>
                    <a:pt x="530" y="259"/>
                  </a:cubicBezTo>
                  <a:cubicBezTo>
                    <a:pt x="512" y="59"/>
                    <a:pt x="702" y="43"/>
                    <a:pt x="702" y="43"/>
                  </a:cubicBezTo>
                  <a:cubicBezTo>
                    <a:pt x="702" y="43"/>
                    <a:pt x="818" y="0"/>
                    <a:pt x="940" y="78"/>
                  </a:cubicBezTo>
                  <a:cubicBezTo>
                    <a:pt x="1046" y="148"/>
                    <a:pt x="1050" y="290"/>
                    <a:pt x="1050" y="290"/>
                  </a:cubicBezTo>
                </a:path>
              </a:pathLst>
            </a:custGeom>
            <a:solidFill>
              <a:srgbClr val="2F3C5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75" name="Freeform 115">
              <a:extLst>
                <a:ext uri="{FF2B5EF4-FFF2-40B4-BE49-F238E27FC236}">
                  <a16:creationId xmlns:a16="http://schemas.microsoft.com/office/drawing/2014/main" id="{669DF1F6-3E22-A868-8680-BE56585B466F}"/>
                </a:ext>
              </a:extLst>
            </p:cNvPr>
            <p:cNvSpPr>
              <a:spLocks noChangeArrowheads="1"/>
            </p:cNvSpPr>
            <p:nvPr/>
          </p:nvSpPr>
          <p:spPr bwMode="auto">
            <a:xfrm>
              <a:off x="10974885" y="8505918"/>
              <a:ext cx="917319" cy="1461149"/>
            </a:xfrm>
            <a:custGeom>
              <a:avLst/>
              <a:gdLst>
                <a:gd name="T0" fmla="*/ 362718 w 736"/>
                <a:gd name="T1" fmla="*/ 42528 h 1171"/>
                <a:gd name="T2" fmla="*/ 292789 w 736"/>
                <a:gd name="T3" fmla="*/ 15703 h 1171"/>
                <a:gd name="T4" fmla="*/ 180379 w 736"/>
                <a:gd name="T5" fmla="*/ 0 h 1171"/>
                <a:gd name="T6" fmla="*/ 0 w 736"/>
                <a:gd name="T7" fmla="*/ 102722 h 1171"/>
                <a:gd name="T8" fmla="*/ 0 w 736"/>
                <a:gd name="T9" fmla="*/ 102722 h 1171"/>
                <a:gd name="T10" fmla="*/ 56859 w 736"/>
                <a:gd name="T11" fmla="*/ 765506 h 1171"/>
                <a:gd name="T12" fmla="*/ 56859 w 736"/>
                <a:gd name="T13" fmla="*/ 765506 h 1171"/>
                <a:gd name="T14" fmla="*/ 436569 w 736"/>
                <a:gd name="T15" fmla="*/ 613059 h 1171"/>
                <a:gd name="T16" fmla="*/ 388206 w 736"/>
                <a:gd name="T17" fmla="*/ 522768 h 1171"/>
                <a:gd name="T18" fmla="*/ 409773 w 736"/>
                <a:gd name="T19" fmla="*/ 410233 h 1171"/>
                <a:gd name="T20" fmla="*/ 409773 w 736"/>
                <a:gd name="T21" fmla="*/ 410233 h 1171"/>
                <a:gd name="T22" fmla="*/ 477089 w 736"/>
                <a:gd name="T23" fmla="*/ 348730 h 1171"/>
                <a:gd name="T24" fmla="*/ 477089 w 736"/>
                <a:gd name="T25" fmla="*/ 348730 h 1171"/>
                <a:gd name="T26" fmla="*/ 362718 w 736"/>
                <a:gd name="T27" fmla="*/ 42528 h 11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36" h="1171">
                  <a:moveTo>
                    <a:pt x="555" y="65"/>
                  </a:moveTo>
                  <a:lnTo>
                    <a:pt x="448" y="24"/>
                  </a:lnTo>
                  <a:lnTo>
                    <a:pt x="276" y="0"/>
                  </a:lnTo>
                  <a:lnTo>
                    <a:pt x="0" y="157"/>
                  </a:lnTo>
                  <a:cubicBezTo>
                    <a:pt x="0" y="157"/>
                    <a:pt x="81" y="1170"/>
                    <a:pt x="87" y="1170"/>
                  </a:cubicBezTo>
                  <a:cubicBezTo>
                    <a:pt x="93" y="1170"/>
                    <a:pt x="668" y="937"/>
                    <a:pt x="668" y="937"/>
                  </a:cubicBezTo>
                  <a:lnTo>
                    <a:pt x="594" y="799"/>
                  </a:lnTo>
                  <a:lnTo>
                    <a:pt x="627" y="627"/>
                  </a:lnTo>
                  <a:cubicBezTo>
                    <a:pt x="627" y="627"/>
                    <a:pt x="729" y="638"/>
                    <a:pt x="730" y="533"/>
                  </a:cubicBezTo>
                  <a:cubicBezTo>
                    <a:pt x="735" y="341"/>
                    <a:pt x="555" y="65"/>
                    <a:pt x="555" y="65"/>
                  </a:cubicBezTo>
                </a:path>
              </a:pathLst>
            </a:custGeom>
            <a:solidFill>
              <a:srgbClr val="AED4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76" name="Freeform 116">
              <a:extLst>
                <a:ext uri="{FF2B5EF4-FFF2-40B4-BE49-F238E27FC236}">
                  <a16:creationId xmlns:a16="http://schemas.microsoft.com/office/drawing/2014/main" id="{5DEED63B-7C16-FF11-6144-D4AA18C9CCB0}"/>
                </a:ext>
              </a:extLst>
            </p:cNvPr>
            <p:cNvSpPr>
              <a:spLocks noChangeArrowheads="1"/>
            </p:cNvSpPr>
            <p:nvPr/>
          </p:nvSpPr>
          <p:spPr bwMode="auto">
            <a:xfrm>
              <a:off x="11315447" y="8192815"/>
              <a:ext cx="329576" cy="670152"/>
            </a:xfrm>
            <a:custGeom>
              <a:avLst/>
              <a:gdLst>
                <a:gd name="T0" fmla="*/ 112594 w 264"/>
                <a:gd name="T1" fmla="*/ 178952 h 540"/>
                <a:gd name="T2" fmla="*/ 112594 w 264"/>
                <a:gd name="T3" fmla="*/ 178952 h 540"/>
                <a:gd name="T4" fmla="*/ 132232 w 264"/>
                <a:gd name="T5" fmla="*/ 346191 h 540"/>
                <a:gd name="T6" fmla="*/ 132232 w 264"/>
                <a:gd name="T7" fmla="*/ 346191 h 540"/>
                <a:gd name="T8" fmla="*/ 0 w 264"/>
                <a:gd name="T9" fmla="*/ 163335 h 540"/>
                <a:gd name="T10" fmla="*/ 61534 w 264"/>
                <a:gd name="T11" fmla="*/ 0 h 540"/>
                <a:gd name="T12" fmla="*/ 165617 w 264"/>
                <a:gd name="T13" fmla="*/ 39044 h 540"/>
                <a:gd name="T14" fmla="*/ 112594 w 264"/>
                <a:gd name="T15" fmla="*/ 178952 h 5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4" h="540">
                  <a:moveTo>
                    <a:pt x="172" y="275"/>
                  </a:moveTo>
                  <a:lnTo>
                    <a:pt x="172" y="275"/>
                  </a:lnTo>
                  <a:cubicBezTo>
                    <a:pt x="172" y="275"/>
                    <a:pt x="263" y="539"/>
                    <a:pt x="202" y="532"/>
                  </a:cubicBezTo>
                  <a:cubicBezTo>
                    <a:pt x="109" y="523"/>
                    <a:pt x="0" y="251"/>
                    <a:pt x="0" y="251"/>
                  </a:cubicBezTo>
                  <a:lnTo>
                    <a:pt x="94" y="0"/>
                  </a:lnTo>
                  <a:lnTo>
                    <a:pt x="253" y="60"/>
                  </a:lnTo>
                  <a:lnTo>
                    <a:pt x="172" y="275"/>
                  </a:lnTo>
                </a:path>
              </a:pathLst>
            </a:custGeom>
            <a:solidFill>
              <a:srgbClr val="E697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77" name="Freeform 117">
              <a:extLst>
                <a:ext uri="{FF2B5EF4-FFF2-40B4-BE49-F238E27FC236}">
                  <a16:creationId xmlns:a16="http://schemas.microsoft.com/office/drawing/2014/main" id="{B634DDE4-7396-7716-46F7-4A4D30A6B85F}"/>
                </a:ext>
              </a:extLst>
            </p:cNvPr>
            <p:cNvSpPr>
              <a:spLocks noChangeArrowheads="1"/>
            </p:cNvSpPr>
            <p:nvPr/>
          </p:nvSpPr>
          <p:spPr bwMode="auto">
            <a:xfrm>
              <a:off x="12370093" y="11274410"/>
              <a:ext cx="510841" cy="483389"/>
            </a:xfrm>
            <a:custGeom>
              <a:avLst/>
              <a:gdLst>
                <a:gd name="T0" fmla="*/ 244289 w 409"/>
                <a:gd name="T1" fmla="*/ 215772 h 390"/>
                <a:gd name="T2" fmla="*/ 244289 w 409"/>
                <a:gd name="T3" fmla="*/ 215772 h 390"/>
                <a:gd name="T4" fmla="*/ 200409 w 409"/>
                <a:gd name="T5" fmla="*/ 196274 h 390"/>
                <a:gd name="T6" fmla="*/ 200409 w 409"/>
                <a:gd name="T7" fmla="*/ 196274 h 390"/>
                <a:gd name="T8" fmla="*/ 95620 w 409"/>
                <a:gd name="T9" fmla="*/ 111136 h 390"/>
                <a:gd name="T10" fmla="*/ 95620 w 409"/>
                <a:gd name="T11" fmla="*/ 111136 h 390"/>
                <a:gd name="T12" fmla="*/ 29472 w 409"/>
                <a:gd name="T13" fmla="*/ 0 h 390"/>
                <a:gd name="T14" fmla="*/ 29472 w 409"/>
                <a:gd name="T15" fmla="*/ 0 h 390"/>
                <a:gd name="T16" fmla="*/ 11134 w 409"/>
                <a:gd name="T17" fmla="*/ 107236 h 390"/>
                <a:gd name="T18" fmla="*/ 11134 w 409"/>
                <a:gd name="T19" fmla="*/ 107236 h 390"/>
                <a:gd name="T20" fmla="*/ 43880 w 409"/>
                <a:gd name="T21" fmla="*/ 252817 h 390"/>
                <a:gd name="T22" fmla="*/ 51085 w 409"/>
                <a:gd name="T23" fmla="*/ 252817 h 390"/>
                <a:gd name="T24" fmla="*/ 51085 w 409"/>
                <a:gd name="T25" fmla="*/ 107236 h 390"/>
                <a:gd name="T26" fmla="*/ 65493 w 409"/>
                <a:gd name="T27" fmla="*/ 201474 h 390"/>
                <a:gd name="T28" fmla="*/ 65493 w 409"/>
                <a:gd name="T29" fmla="*/ 201474 h 390"/>
                <a:gd name="T30" fmla="*/ 125747 w 409"/>
                <a:gd name="T31" fmla="*/ 252817 h 390"/>
                <a:gd name="T32" fmla="*/ 265247 w 409"/>
                <a:gd name="T33" fmla="*/ 252817 h 390"/>
                <a:gd name="T34" fmla="*/ 265247 w 409"/>
                <a:gd name="T35" fmla="*/ 252817 h 390"/>
                <a:gd name="T36" fmla="*/ 244289 w 409"/>
                <a:gd name="T37" fmla="*/ 215772 h 3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9" h="390">
                  <a:moveTo>
                    <a:pt x="373" y="332"/>
                  </a:moveTo>
                  <a:lnTo>
                    <a:pt x="373" y="332"/>
                  </a:lnTo>
                  <a:cubicBezTo>
                    <a:pt x="357" y="328"/>
                    <a:pt x="331" y="319"/>
                    <a:pt x="306" y="302"/>
                  </a:cubicBezTo>
                  <a:cubicBezTo>
                    <a:pt x="254" y="323"/>
                    <a:pt x="154" y="332"/>
                    <a:pt x="146" y="171"/>
                  </a:cubicBezTo>
                  <a:cubicBezTo>
                    <a:pt x="141" y="80"/>
                    <a:pt x="81" y="25"/>
                    <a:pt x="45" y="0"/>
                  </a:cubicBezTo>
                  <a:cubicBezTo>
                    <a:pt x="18" y="40"/>
                    <a:pt x="0" y="115"/>
                    <a:pt x="17" y="165"/>
                  </a:cubicBezTo>
                  <a:cubicBezTo>
                    <a:pt x="58" y="286"/>
                    <a:pt x="67" y="389"/>
                    <a:pt x="67" y="389"/>
                  </a:cubicBezTo>
                  <a:lnTo>
                    <a:pt x="78" y="389"/>
                  </a:lnTo>
                  <a:lnTo>
                    <a:pt x="78" y="165"/>
                  </a:lnTo>
                  <a:lnTo>
                    <a:pt x="100" y="310"/>
                  </a:lnTo>
                  <a:cubicBezTo>
                    <a:pt x="107" y="355"/>
                    <a:pt x="146" y="389"/>
                    <a:pt x="192" y="389"/>
                  </a:cubicBezTo>
                  <a:lnTo>
                    <a:pt x="405" y="389"/>
                  </a:lnTo>
                  <a:cubicBezTo>
                    <a:pt x="405" y="389"/>
                    <a:pt x="408" y="341"/>
                    <a:pt x="373" y="332"/>
                  </a:cubicBezTo>
                </a:path>
              </a:pathLst>
            </a:custGeom>
            <a:solidFill>
              <a:srgbClr val="4376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78" name="Freeform 118">
              <a:extLst>
                <a:ext uri="{FF2B5EF4-FFF2-40B4-BE49-F238E27FC236}">
                  <a16:creationId xmlns:a16="http://schemas.microsoft.com/office/drawing/2014/main" id="{309B0071-6556-A13E-68F2-9AD4EDE8C7CC}"/>
                </a:ext>
              </a:extLst>
            </p:cNvPr>
            <p:cNvSpPr>
              <a:spLocks noChangeArrowheads="1"/>
            </p:cNvSpPr>
            <p:nvPr/>
          </p:nvSpPr>
          <p:spPr bwMode="auto">
            <a:xfrm>
              <a:off x="12100937" y="9725374"/>
              <a:ext cx="653661" cy="1966510"/>
            </a:xfrm>
            <a:custGeom>
              <a:avLst/>
              <a:gdLst>
                <a:gd name="T0" fmla="*/ 237645 w 525"/>
                <a:gd name="T1" fmla="*/ 925289 h 1578"/>
                <a:gd name="T2" fmla="*/ 237645 w 525"/>
                <a:gd name="T3" fmla="*/ 925289 h 1578"/>
                <a:gd name="T4" fmla="*/ 342104 w 525"/>
                <a:gd name="T5" fmla="*/ 1010891 h 1578"/>
                <a:gd name="T6" fmla="*/ 342104 w 525"/>
                <a:gd name="T7" fmla="*/ 1010891 h 1578"/>
                <a:gd name="T8" fmla="*/ 300320 w 525"/>
                <a:gd name="T9" fmla="*/ 935090 h 1578"/>
                <a:gd name="T10" fmla="*/ 300320 w 525"/>
                <a:gd name="T11" fmla="*/ 935090 h 1578"/>
                <a:gd name="T12" fmla="*/ 278776 w 525"/>
                <a:gd name="T13" fmla="*/ 816162 h 1578"/>
                <a:gd name="T14" fmla="*/ 278776 w 525"/>
                <a:gd name="T15" fmla="*/ 816162 h 1578"/>
                <a:gd name="T16" fmla="*/ 273553 w 525"/>
                <a:gd name="T17" fmla="*/ 114354 h 1578"/>
                <a:gd name="T18" fmla="*/ 273553 w 525"/>
                <a:gd name="T19" fmla="*/ 114354 h 1578"/>
                <a:gd name="T20" fmla="*/ 0 w 525"/>
                <a:gd name="T21" fmla="*/ 47049 h 1578"/>
                <a:gd name="T22" fmla="*/ 2611 w 525"/>
                <a:gd name="T23" fmla="*/ 266609 h 1578"/>
                <a:gd name="T24" fmla="*/ 128615 w 525"/>
                <a:gd name="T25" fmla="*/ 256807 h 1578"/>
                <a:gd name="T26" fmla="*/ 128615 w 525"/>
                <a:gd name="T27" fmla="*/ 256807 h 1578"/>
                <a:gd name="T28" fmla="*/ 137756 w 525"/>
                <a:gd name="T29" fmla="*/ 509039 h 1578"/>
                <a:gd name="T30" fmla="*/ 137756 w 525"/>
                <a:gd name="T31" fmla="*/ 509039 h 1578"/>
                <a:gd name="T32" fmla="*/ 182151 w 525"/>
                <a:gd name="T33" fmla="*/ 801133 h 1578"/>
                <a:gd name="T34" fmla="*/ 182151 w 525"/>
                <a:gd name="T35" fmla="*/ 801133 h 1578"/>
                <a:gd name="T36" fmla="*/ 171705 w 525"/>
                <a:gd name="T37" fmla="*/ 813548 h 1578"/>
                <a:gd name="T38" fmla="*/ 171705 w 525"/>
                <a:gd name="T39" fmla="*/ 813548 h 1578"/>
                <a:gd name="T40" fmla="*/ 237645 w 525"/>
                <a:gd name="T41" fmla="*/ 925289 h 15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5" h="1578">
                  <a:moveTo>
                    <a:pt x="364" y="1416"/>
                  </a:moveTo>
                  <a:lnTo>
                    <a:pt x="364" y="1416"/>
                  </a:lnTo>
                  <a:cubicBezTo>
                    <a:pt x="372" y="1577"/>
                    <a:pt x="472" y="1568"/>
                    <a:pt x="524" y="1547"/>
                  </a:cubicBezTo>
                  <a:cubicBezTo>
                    <a:pt x="491" y="1524"/>
                    <a:pt x="460" y="1488"/>
                    <a:pt x="460" y="1431"/>
                  </a:cubicBezTo>
                  <a:cubicBezTo>
                    <a:pt x="460" y="1332"/>
                    <a:pt x="427" y="1249"/>
                    <a:pt x="427" y="1249"/>
                  </a:cubicBezTo>
                  <a:cubicBezTo>
                    <a:pt x="427" y="1249"/>
                    <a:pt x="452" y="351"/>
                    <a:pt x="419" y="175"/>
                  </a:cubicBezTo>
                  <a:cubicBezTo>
                    <a:pt x="385" y="0"/>
                    <a:pt x="0" y="72"/>
                    <a:pt x="0" y="72"/>
                  </a:cubicBezTo>
                  <a:lnTo>
                    <a:pt x="4" y="408"/>
                  </a:lnTo>
                  <a:lnTo>
                    <a:pt x="197" y="393"/>
                  </a:lnTo>
                  <a:cubicBezTo>
                    <a:pt x="197" y="393"/>
                    <a:pt x="148" y="610"/>
                    <a:pt x="211" y="779"/>
                  </a:cubicBezTo>
                  <a:cubicBezTo>
                    <a:pt x="274" y="948"/>
                    <a:pt x="315" y="1196"/>
                    <a:pt x="279" y="1226"/>
                  </a:cubicBezTo>
                  <a:cubicBezTo>
                    <a:pt x="274" y="1231"/>
                    <a:pt x="268" y="1237"/>
                    <a:pt x="263" y="1245"/>
                  </a:cubicBezTo>
                  <a:cubicBezTo>
                    <a:pt x="299" y="1270"/>
                    <a:pt x="359" y="1325"/>
                    <a:pt x="364" y="1416"/>
                  </a:cubicBezTo>
                </a:path>
              </a:pathLst>
            </a:custGeom>
            <a:solidFill>
              <a:srgbClr val="E697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79" name="Freeform 119">
              <a:extLst>
                <a:ext uri="{FF2B5EF4-FFF2-40B4-BE49-F238E27FC236}">
                  <a16:creationId xmlns:a16="http://schemas.microsoft.com/office/drawing/2014/main" id="{74A5024C-85FD-2466-5F53-82079F884D60}"/>
                </a:ext>
              </a:extLst>
            </p:cNvPr>
            <p:cNvSpPr>
              <a:spLocks noChangeArrowheads="1"/>
            </p:cNvSpPr>
            <p:nvPr/>
          </p:nvSpPr>
          <p:spPr bwMode="auto">
            <a:xfrm>
              <a:off x="12100937" y="9780304"/>
              <a:ext cx="302114" cy="450430"/>
            </a:xfrm>
            <a:custGeom>
              <a:avLst/>
              <a:gdLst>
                <a:gd name="T0" fmla="*/ 0 w 242"/>
                <a:gd name="T1" fmla="*/ 15702 h 361"/>
                <a:gd name="T2" fmla="*/ 2618 w 242"/>
                <a:gd name="T3" fmla="*/ 235531 h 361"/>
                <a:gd name="T4" fmla="*/ 111940 w 242"/>
                <a:gd name="T5" fmla="*/ 227680 h 361"/>
                <a:gd name="T6" fmla="*/ 111940 w 242"/>
                <a:gd name="T7" fmla="*/ 227680 h 361"/>
                <a:gd name="T8" fmla="*/ 157763 w 242"/>
                <a:gd name="T9" fmla="*/ 8505 h 361"/>
                <a:gd name="T10" fmla="*/ 157763 w 242"/>
                <a:gd name="T11" fmla="*/ 8505 h 361"/>
                <a:gd name="T12" fmla="*/ 0 w 242"/>
                <a:gd name="T13" fmla="*/ 15702 h 3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2" h="361">
                  <a:moveTo>
                    <a:pt x="0" y="24"/>
                  </a:moveTo>
                  <a:lnTo>
                    <a:pt x="4" y="360"/>
                  </a:lnTo>
                  <a:lnTo>
                    <a:pt x="171" y="348"/>
                  </a:lnTo>
                  <a:cubicBezTo>
                    <a:pt x="180" y="196"/>
                    <a:pt x="219" y="71"/>
                    <a:pt x="241" y="13"/>
                  </a:cubicBezTo>
                  <a:cubicBezTo>
                    <a:pt x="126" y="0"/>
                    <a:pt x="0" y="24"/>
                    <a:pt x="0" y="24"/>
                  </a:cubicBezTo>
                </a:path>
              </a:pathLst>
            </a:custGeom>
            <a:solidFill>
              <a:srgbClr val="E683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80" name="Freeform 120">
              <a:extLst>
                <a:ext uri="{FF2B5EF4-FFF2-40B4-BE49-F238E27FC236}">
                  <a16:creationId xmlns:a16="http://schemas.microsoft.com/office/drawing/2014/main" id="{A64BE5C6-B888-71BF-B625-DA230FD542A0}"/>
                </a:ext>
              </a:extLst>
            </p:cNvPr>
            <p:cNvSpPr>
              <a:spLocks noChangeArrowheads="1"/>
            </p:cNvSpPr>
            <p:nvPr/>
          </p:nvSpPr>
          <p:spPr bwMode="auto">
            <a:xfrm>
              <a:off x="12067979" y="8560848"/>
              <a:ext cx="181269" cy="274652"/>
            </a:xfrm>
            <a:custGeom>
              <a:avLst/>
              <a:gdLst>
                <a:gd name="T0" fmla="*/ 0 w 147"/>
                <a:gd name="T1" fmla="*/ 141420 h 222"/>
                <a:gd name="T2" fmla="*/ 13579 w 147"/>
                <a:gd name="T3" fmla="*/ 143366 h 222"/>
                <a:gd name="T4" fmla="*/ 94404 w 147"/>
                <a:gd name="T5" fmla="*/ 1946 h 222"/>
                <a:gd name="T6" fmla="*/ 80826 w 147"/>
                <a:gd name="T7" fmla="*/ 0 h 222"/>
                <a:gd name="T8" fmla="*/ 0 w 147"/>
                <a:gd name="T9" fmla="*/ 141420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222">
                  <a:moveTo>
                    <a:pt x="0" y="218"/>
                  </a:moveTo>
                  <a:lnTo>
                    <a:pt x="21" y="221"/>
                  </a:lnTo>
                  <a:lnTo>
                    <a:pt x="146" y="3"/>
                  </a:lnTo>
                  <a:lnTo>
                    <a:pt x="125" y="0"/>
                  </a:lnTo>
                  <a:lnTo>
                    <a:pt x="0" y="218"/>
                  </a:lnTo>
                </a:path>
              </a:pathLst>
            </a:custGeom>
            <a:solidFill>
              <a:srgbClr val="4067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81" name="Freeform 121">
              <a:extLst>
                <a:ext uri="{FF2B5EF4-FFF2-40B4-BE49-F238E27FC236}">
                  <a16:creationId xmlns:a16="http://schemas.microsoft.com/office/drawing/2014/main" id="{6AF3600D-7B52-7D51-4E07-EFA33AF7B018}"/>
                </a:ext>
              </a:extLst>
            </p:cNvPr>
            <p:cNvSpPr>
              <a:spLocks noChangeArrowheads="1"/>
            </p:cNvSpPr>
            <p:nvPr/>
          </p:nvSpPr>
          <p:spPr bwMode="auto">
            <a:xfrm>
              <a:off x="12089952" y="8566342"/>
              <a:ext cx="296618" cy="291129"/>
            </a:xfrm>
            <a:custGeom>
              <a:avLst/>
              <a:gdLst>
                <a:gd name="T0" fmla="*/ 73232 w 240"/>
                <a:gd name="T1" fmla="*/ 152005 h 235"/>
                <a:gd name="T2" fmla="*/ 0 w 240"/>
                <a:gd name="T3" fmla="*/ 141612 h 235"/>
                <a:gd name="T4" fmla="*/ 81008 w 240"/>
                <a:gd name="T5" fmla="*/ 0 h 235"/>
                <a:gd name="T6" fmla="*/ 154888 w 240"/>
                <a:gd name="T7" fmla="*/ 11043 h 235"/>
                <a:gd name="T8" fmla="*/ 73232 w 240"/>
                <a:gd name="T9" fmla="*/ 152005 h 2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235">
                  <a:moveTo>
                    <a:pt x="113" y="234"/>
                  </a:moveTo>
                  <a:lnTo>
                    <a:pt x="0" y="218"/>
                  </a:lnTo>
                  <a:lnTo>
                    <a:pt x="125" y="0"/>
                  </a:lnTo>
                  <a:lnTo>
                    <a:pt x="239" y="17"/>
                  </a:lnTo>
                  <a:lnTo>
                    <a:pt x="113" y="234"/>
                  </a:lnTo>
                </a:path>
              </a:pathLst>
            </a:custGeom>
            <a:solidFill>
              <a:srgbClr val="74A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82" name="Freeform 122">
              <a:extLst>
                <a:ext uri="{FF2B5EF4-FFF2-40B4-BE49-F238E27FC236}">
                  <a16:creationId xmlns:a16="http://schemas.microsoft.com/office/drawing/2014/main" id="{4F4B14E2-3D93-D5EC-6DB5-A151B5DDB288}"/>
                </a:ext>
              </a:extLst>
            </p:cNvPr>
            <p:cNvSpPr>
              <a:spLocks noChangeArrowheads="1"/>
            </p:cNvSpPr>
            <p:nvPr/>
          </p:nvSpPr>
          <p:spPr bwMode="auto">
            <a:xfrm>
              <a:off x="10980379" y="8786062"/>
              <a:ext cx="829436" cy="1181003"/>
            </a:xfrm>
            <a:custGeom>
              <a:avLst/>
              <a:gdLst>
                <a:gd name="T0" fmla="*/ 407458 w 665"/>
                <a:gd name="T1" fmla="*/ 263906 h 948"/>
                <a:gd name="T2" fmla="*/ 407458 w 665"/>
                <a:gd name="T3" fmla="*/ 263906 h 948"/>
                <a:gd name="T4" fmla="*/ 227601 w 665"/>
                <a:gd name="T5" fmla="*/ 179639 h 948"/>
                <a:gd name="T6" fmla="*/ 227601 w 665"/>
                <a:gd name="T7" fmla="*/ 179639 h 948"/>
                <a:gd name="T8" fmla="*/ 0 w 665"/>
                <a:gd name="T9" fmla="*/ 0 h 948"/>
                <a:gd name="T10" fmla="*/ 0 w 665"/>
                <a:gd name="T11" fmla="*/ 0 h 948"/>
                <a:gd name="T12" fmla="*/ 54284 w 665"/>
                <a:gd name="T13" fmla="*/ 618611 h 948"/>
                <a:gd name="T14" fmla="*/ 54284 w 665"/>
                <a:gd name="T15" fmla="*/ 618611 h 948"/>
                <a:gd name="T16" fmla="*/ 434273 w 665"/>
                <a:gd name="T17" fmla="*/ 466408 h 948"/>
                <a:gd name="T18" fmla="*/ 385875 w 665"/>
                <a:gd name="T19" fmla="*/ 376262 h 948"/>
                <a:gd name="T20" fmla="*/ 407458 w 665"/>
                <a:gd name="T21" fmla="*/ 263906 h 9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5" h="948">
                  <a:moveTo>
                    <a:pt x="623" y="404"/>
                  </a:moveTo>
                  <a:lnTo>
                    <a:pt x="623" y="404"/>
                  </a:lnTo>
                  <a:cubicBezTo>
                    <a:pt x="623" y="404"/>
                    <a:pt x="409" y="456"/>
                    <a:pt x="348" y="275"/>
                  </a:cubicBezTo>
                  <a:cubicBezTo>
                    <a:pt x="260" y="15"/>
                    <a:pt x="123" y="60"/>
                    <a:pt x="0" y="0"/>
                  </a:cubicBezTo>
                  <a:cubicBezTo>
                    <a:pt x="19" y="225"/>
                    <a:pt x="78" y="947"/>
                    <a:pt x="83" y="947"/>
                  </a:cubicBezTo>
                  <a:cubicBezTo>
                    <a:pt x="89" y="947"/>
                    <a:pt x="664" y="714"/>
                    <a:pt x="664" y="714"/>
                  </a:cubicBezTo>
                  <a:lnTo>
                    <a:pt x="590" y="576"/>
                  </a:lnTo>
                  <a:lnTo>
                    <a:pt x="623" y="404"/>
                  </a:lnTo>
                </a:path>
              </a:pathLst>
            </a:custGeom>
            <a:solidFill>
              <a:srgbClr val="92BBEE">
                <a:alpha val="50000"/>
              </a:srgbClr>
            </a:solidFill>
            <a:ln>
              <a:noFill/>
            </a:ln>
            <a:effectLst/>
          </p:spPr>
          <p:txBody>
            <a:bodyPr wrap="none" anchor="ctr"/>
            <a:lstStyle/>
            <a:p>
              <a:endParaRPr lang="en-US" sz="3599" dirty="0">
                <a:latin typeface="Poppins" pitchFamily="2" charset="77"/>
              </a:endParaRPr>
            </a:p>
          </p:txBody>
        </p:sp>
        <p:sp>
          <p:nvSpPr>
            <p:cNvPr id="283" name="Freeform 123">
              <a:extLst>
                <a:ext uri="{FF2B5EF4-FFF2-40B4-BE49-F238E27FC236}">
                  <a16:creationId xmlns:a16="http://schemas.microsoft.com/office/drawing/2014/main" id="{88E8E72D-2862-47C4-9428-F100F967B3B2}"/>
                </a:ext>
              </a:extLst>
            </p:cNvPr>
            <p:cNvSpPr>
              <a:spLocks noChangeArrowheads="1"/>
            </p:cNvSpPr>
            <p:nvPr/>
          </p:nvSpPr>
          <p:spPr bwMode="auto">
            <a:xfrm>
              <a:off x="10887000" y="8681694"/>
              <a:ext cx="1202951" cy="999734"/>
            </a:xfrm>
            <a:custGeom>
              <a:avLst/>
              <a:gdLst>
                <a:gd name="T0" fmla="*/ 271642 w 966"/>
                <a:gd name="T1" fmla="*/ 335550 h 803"/>
                <a:gd name="T2" fmla="*/ 565486 w 966"/>
                <a:gd name="T3" fmla="*/ 124689 h 803"/>
                <a:gd name="T4" fmla="*/ 630132 w 966"/>
                <a:gd name="T5" fmla="*/ 190624 h 803"/>
                <a:gd name="T6" fmla="*/ 630132 w 966"/>
                <a:gd name="T7" fmla="*/ 190624 h 803"/>
                <a:gd name="T8" fmla="*/ 237687 w 966"/>
                <a:gd name="T9" fmla="*/ 511159 h 803"/>
                <a:gd name="T10" fmla="*/ 237687 w 966"/>
                <a:gd name="T11" fmla="*/ 511159 h 803"/>
                <a:gd name="T12" fmla="*/ 15672 w 966"/>
                <a:gd name="T13" fmla="*/ 146232 h 803"/>
                <a:gd name="T14" fmla="*/ 15672 w 966"/>
                <a:gd name="T15" fmla="*/ 146232 h 803"/>
                <a:gd name="T16" fmla="*/ 13060 w 966"/>
                <a:gd name="T17" fmla="*/ 43086 h 803"/>
                <a:gd name="T18" fmla="*/ 13060 w 966"/>
                <a:gd name="T19" fmla="*/ 43086 h 803"/>
                <a:gd name="T20" fmla="*/ 82929 w 966"/>
                <a:gd name="T21" fmla="*/ 8487 h 803"/>
                <a:gd name="T22" fmla="*/ 82929 w 966"/>
                <a:gd name="T23" fmla="*/ 8487 h 803"/>
                <a:gd name="T24" fmla="*/ 154105 w 966"/>
                <a:gd name="T25" fmla="*/ 69199 h 803"/>
                <a:gd name="T26" fmla="*/ 271642 w 966"/>
                <a:gd name="T27" fmla="*/ 335550 h 8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6" h="803">
                  <a:moveTo>
                    <a:pt x="416" y="514"/>
                  </a:moveTo>
                  <a:lnTo>
                    <a:pt x="866" y="191"/>
                  </a:lnTo>
                  <a:lnTo>
                    <a:pt x="965" y="292"/>
                  </a:lnTo>
                  <a:cubicBezTo>
                    <a:pt x="965" y="292"/>
                    <a:pt x="446" y="759"/>
                    <a:pt x="364" y="783"/>
                  </a:cubicBezTo>
                  <a:cubicBezTo>
                    <a:pt x="299" y="802"/>
                    <a:pt x="105" y="398"/>
                    <a:pt x="24" y="224"/>
                  </a:cubicBezTo>
                  <a:cubicBezTo>
                    <a:pt x="1" y="174"/>
                    <a:pt x="0" y="117"/>
                    <a:pt x="20" y="66"/>
                  </a:cubicBezTo>
                  <a:cubicBezTo>
                    <a:pt x="37" y="24"/>
                    <a:pt x="83" y="0"/>
                    <a:pt x="127" y="13"/>
                  </a:cubicBezTo>
                  <a:cubicBezTo>
                    <a:pt x="176" y="26"/>
                    <a:pt x="216" y="60"/>
                    <a:pt x="236" y="106"/>
                  </a:cubicBezTo>
                  <a:lnTo>
                    <a:pt x="416" y="514"/>
                  </a:lnTo>
                </a:path>
              </a:pathLst>
            </a:custGeom>
            <a:solidFill>
              <a:srgbClr val="AED4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84" name="Freeform 124">
              <a:extLst>
                <a:ext uri="{FF2B5EF4-FFF2-40B4-BE49-F238E27FC236}">
                  <a16:creationId xmlns:a16="http://schemas.microsoft.com/office/drawing/2014/main" id="{8A32C2AE-14BD-ACAE-A9EA-1357F10BCA17}"/>
                </a:ext>
              </a:extLst>
            </p:cNvPr>
            <p:cNvSpPr>
              <a:spLocks noChangeArrowheads="1"/>
            </p:cNvSpPr>
            <p:nvPr/>
          </p:nvSpPr>
          <p:spPr bwMode="auto">
            <a:xfrm>
              <a:off x="11991078" y="8670709"/>
              <a:ext cx="318591" cy="362541"/>
            </a:xfrm>
            <a:custGeom>
              <a:avLst/>
              <a:gdLst>
                <a:gd name="T0" fmla="*/ 44852 w 257"/>
                <a:gd name="T1" fmla="*/ 189442 h 289"/>
                <a:gd name="T2" fmla="*/ 83204 w 257"/>
                <a:gd name="T3" fmla="*/ 136819 h 289"/>
                <a:gd name="T4" fmla="*/ 129356 w 257"/>
                <a:gd name="T5" fmla="*/ 119717 h 289"/>
                <a:gd name="T6" fmla="*/ 129356 w 257"/>
                <a:gd name="T7" fmla="*/ 119717 h 289"/>
                <a:gd name="T8" fmla="*/ 143007 w 257"/>
                <a:gd name="T9" fmla="*/ 102615 h 289"/>
                <a:gd name="T10" fmla="*/ 143007 w 257"/>
                <a:gd name="T11" fmla="*/ 102615 h 289"/>
                <a:gd name="T12" fmla="*/ 150157 w 257"/>
                <a:gd name="T13" fmla="*/ 80908 h 289"/>
                <a:gd name="T14" fmla="*/ 150157 w 257"/>
                <a:gd name="T15" fmla="*/ 80908 h 289"/>
                <a:gd name="T16" fmla="*/ 156007 w 257"/>
                <a:gd name="T17" fmla="*/ 63147 h 289"/>
                <a:gd name="T18" fmla="*/ 156007 w 257"/>
                <a:gd name="T19" fmla="*/ 63147 h 289"/>
                <a:gd name="T20" fmla="*/ 166408 w 257"/>
                <a:gd name="T21" fmla="*/ 28285 h 289"/>
                <a:gd name="T22" fmla="*/ 117656 w 257"/>
                <a:gd name="T23" fmla="*/ 57885 h 289"/>
                <a:gd name="T24" fmla="*/ 66953 w 257"/>
                <a:gd name="T25" fmla="*/ 80908 h 289"/>
                <a:gd name="T26" fmla="*/ 65653 w 257"/>
                <a:gd name="T27" fmla="*/ 52623 h 289"/>
                <a:gd name="T28" fmla="*/ 65653 w 257"/>
                <a:gd name="T29" fmla="*/ 52623 h 289"/>
                <a:gd name="T30" fmla="*/ 78654 w 257"/>
                <a:gd name="T31" fmla="*/ 0 h 289"/>
                <a:gd name="T32" fmla="*/ 39652 w 257"/>
                <a:gd name="T33" fmla="*/ 48018 h 289"/>
                <a:gd name="T34" fmla="*/ 30551 w 257"/>
                <a:gd name="T35" fmla="*/ 104588 h 289"/>
                <a:gd name="T36" fmla="*/ 0 w 257"/>
                <a:gd name="T37" fmla="*/ 144713 h 289"/>
                <a:gd name="T38" fmla="*/ 44852 w 257"/>
                <a:gd name="T39" fmla="*/ 189442 h 2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7" h="289">
                  <a:moveTo>
                    <a:pt x="69" y="288"/>
                  </a:moveTo>
                  <a:lnTo>
                    <a:pt x="128" y="208"/>
                  </a:lnTo>
                  <a:lnTo>
                    <a:pt x="199" y="182"/>
                  </a:lnTo>
                  <a:cubicBezTo>
                    <a:pt x="214" y="178"/>
                    <a:pt x="220" y="156"/>
                    <a:pt x="220" y="156"/>
                  </a:cubicBezTo>
                  <a:cubicBezTo>
                    <a:pt x="231" y="154"/>
                    <a:pt x="231" y="123"/>
                    <a:pt x="231" y="123"/>
                  </a:cubicBezTo>
                  <a:cubicBezTo>
                    <a:pt x="242" y="116"/>
                    <a:pt x="240" y="96"/>
                    <a:pt x="240" y="96"/>
                  </a:cubicBezTo>
                  <a:cubicBezTo>
                    <a:pt x="251" y="84"/>
                    <a:pt x="256" y="43"/>
                    <a:pt x="256" y="43"/>
                  </a:cubicBezTo>
                  <a:lnTo>
                    <a:pt x="181" y="88"/>
                  </a:lnTo>
                  <a:lnTo>
                    <a:pt x="103" y="123"/>
                  </a:lnTo>
                  <a:lnTo>
                    <a:pt x="101" y="80"/>
                  </a:lnTo>
                  <a:cubicBezTo>
                    <a:pt x="142" y="43"/>
                    <a:pt x="121" y="0"/>
                    <a:pt x="121" y="0"/>
                  </a:cubicBezTo>
                  <a:lnTo>
                    <a:pt x="61" y="73"/>
                  </a:lnTo>
                  <a:lnTo>
                    <a:pt x="47" y="159"/>
                  </a:lnTo>
                  <a:lnTo>
                    <a:pt x="0" y="220"/>
                  </a:lnTo>
                  <a:lnTo>
                    <a:pt x="69" y="288"/>
                  </a:lnTo>
                </a:path>
              </a:pathLst>
            </a:custGeom>
            <a:solidFill>
              <a:srgbClr val="E683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85" name="Freeform 125">
              <a:extLst>
                <a:ext uri="{FF2B5EF4-FFF2-40B4-BE49-F238E27FC236}">
                  <a16:creationId xmlns:a16="http://schemas.microsoft.com/office/drawing/2014/main" id="{F800C0E6-319F-D367-1DE1-A3533CDA6B4D}"/>
                </a:ext>
              </a:extLst>
            </p:cNvPr>
            <p:cNvSpPr>
              <a:spLocks noChangeArrowheads="1"/>
            </p:cNvSpPr>
            <p:nvPr/>
          </p:nvSpPr>
          <p:spPr bwMode="auto">
            <a:xfrm>
              <a:off x="11040803" y="9675936"/>
              <a:ext cx="1285347" cy="785503"/>
            </a:xfrm>
            <a:custGeom>
              <a:avLst/>
              <a:gdLst>
                <a:gd name="T0" fmla="*/ 21531 w 1033"/>
                <a:gd name="T1" fmla="*/ 152090 h 631"/>
                <a:gd name="T2" fmla="*/ 21531 w 1033"/>
                <a:gd name="T3" fmla="*/ 152090 h 631"/>
                <a:gd name="T4" fmla="*/ 238800 w 1033"/>
                <a:gd name="T5" fmla="*/ 380550 h 631"/>
                <a:gd name="T6" fmla="*/ 238800 w 1033"/>
                <a:gd name="T7" fmla="*/ 380550 h 631"/>
                <a:gd name="T8" fmla="*/ 640063 w 1033"/>
                <a:gd name="T9" fmla="*/ 411229 h 631"/>
                <a:gd name="T10" fmla="*/ 640063 w 1033"/>
                <a:gd name="T11" fmla="*/ 411229 h 631"/>
                <a:gd name="T12" fmla="*/ 673339 w 1033"/>
                <a:gd name="T13" fmla="*/ 17624 h 631"/>
                <a:gd name="T14" fmla="*/ 400610 w 1033"/>
                <a:gd name="T15" fmla="*/ 0 h 631"/>
                <a:gd name="T16" fmla="*/ 21531 w 1033"/>
                <a:gd name="T17" fmla="*/ 152090 h 6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3" h="631">
                  <a:moveTo>
                    <a:pt x="33" y="233"/>
                  </a:moveTo>
                  <a:lnTo>
                    <a:pt x="33" y="233"/>
                  </a:lnTo>
                  <a:cubicBezTo>
                    <a:pt x="33" y="233"/>
                    <a:pt x="0" y="624"/>
                    <a:pt x="366" y="583"/>
                  </a:cubicBezTo>
                  <a:cubicBezTo>
                    <a:pt x="732" y="542"/>
                    <a:pt x="877" y="496"/>
                    <a:pt x="981" y="630"/>
                  </a:cubicBezTo>
                  <a:cubicBezTo>
                    <a:pt x="981" y="630"/>
                    <a:pt x="894" y="137"/>
                    <a:pt x="1032" y="27"/>
                  </a:cubicBezTo>
                  <a:lnTo>
                    <a:pt x="614" y="0"/>
                  </a:lnTo>
                  <a:lnTo>
                    <a:pt x="33" y="233"/>
                  </a:lnTo>
                </a:path>
              </a:pathLst>
            </a:custGeom>
            <a:solidFill>
              <a:srgbClr val="74A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86" name="Freeform 126">
              <a:extLst>
                <a:ext uri="{FF2B5EF4-FFF2-40B4-BE49-F238E27FC236}">
                  <a16:creationId xmlns:a16="http://schemas.microsoft.com/office/drawing/2014/main" id="{21CCCD43-3393-0C81-E7F7-FA6611A1BABE}"/>
                </a:ext>
              </a:extLst>
            </p:cNvPr>
            <p:cNvSpPr>
              <a:spLocks noChangeArrowheads="1"/>
            </p:cNvSpPr>
            <p:nvPr/>
          </p:nvSpPr>
          <p:spPr bwMode="auto">
            <a:xfrm>
              <a:off x="11315447" y="8192815"/>
              <a:ext cx="329576" cy="670152"/>
            </a:xfrm>
            <a:custGeom>
              <a:avLst/>
              <a:gdLst>
                <a:gd name="T0" fmla="*/ 112594 w 264"/>
                <a:gd name="T1" fmla="*/ 178952 h 540"/>
                <a:gd name="T2" fmla="*/ 112594 w 264"/>
                <a:gd name="T3" fmla="*/ 178952 h 540"/>
                <a:gd name="T4" fmla="*/ 132232 w 264"/>
                <a:gd name="T5" fmla="*/ 346191 h 540"/>
                <a:gd name="T6" fmla="*/ 132232 w 264"/>
                <a:gd name="T7" fmla="*/ 346191 h 540"/>
                <a:gd name="T8" fmla="*/ 0 w 264"/>
                <a:gd name="T9" fmla="*/ 163335 h 540"/>
                <a:gd name="T10" fmla="*/ 61534 w 264"/>
                <a:gd name="T11" fmla="*/ 0 h 540"/>
                <a:gd name="T12" fmla="*/ 165617 w 264"/>
                <a:gd name="T13" fmla="*/ 39044 h 540"/>
                <a:gd name="T14" fmla="*/ 112594 w 264"/>
                <a:gd name="T15" fmla="*/ 178952 h 5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4" h="540">
                  <a:moveTo>
                    <a:pt x="172" y="275"/>
                  </a:moveTo>
                  <a:lnTo>
                    <a:pt x="172" y="275"/>
                  </a:lnTo>
                  <a:cubicBezTo>
                    <a:pt x="172" y="275"/>
                    <a:pt x="263" y="539"/>
                    <a:pt x="202" y="532"/>
                  </a:cubicBezTo>
                  <a:cubicBezTo>
                    <a:pt x="109" y="523"/>
                    <a:pt x="0" y="251"/>
                    <a:pt x="0" y="251"/>
                  </a:cubicBezTo>
                  <a:lnTo>
                    <a:pt x="94" y="0"/>
                  </a:lnTo>
                  <a:lnTo>
                    <a:pt x="253" y="60"/>
                  </a:lnTo>
                  <a:lnTo>
                    <a:pt x="172" y="275"/>
                  </a:lnTo>
                </a:path>
              </a:pathLst>
            </a:custGeom>
            <a:solidFill>
              <a:srgbClr val="E697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87" name="Freeform 127">
              <a:extLst>
                <a:ext uri="{FF2B5EF4-FFF2-40B4-BE49-F238E27FC236}">
                  <a16:creationId xmlns:a16="http://schemas.microsoft.com/office/drawing/2014/main" id="{A293B5ED-A38C-F5EC-C507-E8863A532F6C}"/>
                </a:ext>
              </a:extLst>
            </p:cNvPr>
            <p:cNvSpPr>
              <a:spLocks noChangeArrowheads="1"/>
            </p:cNvSpPr>
            <p:nvPr/>
          </p:nvSpPr>
          <p:spPr bwMode="auto">
            <a:xfrm>
              <a:off x="11403337" y="8192815"/>
              <a:ext cx="230704" cy="252680"/>
            </a:xfrm>
            <a:custGeom>
              <a:avLst/>
              <a:gdLst>
                <a:gd name="T0" fmla="*/ 85470 w 184"/>
                <a:gd name="T1" fmla="*/ 131838 h 202"/>
                <a:gd name="T2" fmla="*/ 120316 w 184"/>
                <a:gd name="T3" fmla="*/ 39355 h 202"/>
                <a:gd name="T4" fmla="*/ 15779 w 184"/>
                <a:gd name="T5" fmla="*/ 0 h 202"/>
                <a:gd name="T6" fmla="*/ 0 w 184"/>
                <a:gd name="T7" fmla="*/ 41978 h 202"/>
                <a:gd name="T8" fmla="*/ 0 w 184"/>
                <a:gd name="T9" fmla="*/ 41978 h 202"/>
                <a:gd name="T10" fmla="*/ 85470 w 184"/>
                <a:gd name="T11" fmla="*/ 131838 h 2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4" h="202">
                  <a:moveTo>
                    <a:pt x="130" y="201"/>
                  </a:moveTo>
                  <a:lnTo>
                    <a:pt x="183" y="60"/>
                  </a:lnTo>
                  <a:lnTo>
                    <a:pt x="24" y="0"/>
                  </a:lnTo>
                  <a:lnTo>
                    <a:pt x="0" y="64"/>
                  </a:lnTo>
                  <a:cubicBezTo>
                    <a:pt x="20" y="104"/>
                    <a:pt x="61" y="167"/>
                    <a:pt x="130" y="201"/>
                  </a:cubicBezTo>
                </a:path>
              </a:pathLst>
            </a:custGeom>
            <a:solidFill>
              <a:srgbClr val="E6833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88" name="Freeform 128">
              <a:extLst>
                <a:ext uri="{FF2B5EF4-FFF2-40B4-BE49-F238E27FC236}">
                  <a16:creationId xmlns:a16="http://schemas.microsoft.com/office/drawing/2014/main" id="{E65813A2-A765-991D-04A2-9F8F84F710E7}"/>
                </a:ext>
              </a:extLst>
            </p:cNvPr>
            <p:cNvSpPr>
              <a:spLocks noChangeArrowheads="1"/>
            </p:cNvSpPr>
            <p:nvPr/>
          </p:nvSpPr>
          <p:spPr bwMode="auto">
            <a:xfrm>
              <a:off x="11375871" y="7863230"/>
              <a:ext cx="477887" cy="587753"/>
            </a:xfrm>
            <a:custGeom>
              <a:avLst/>
              <a:gdLst>
                <a:gd name="T0" fmla="*/ 249936 w 385"/>
                <a:gd name="T1" fmla="*/ 128631 h 472"/>
                <a:gd name="T2" fmla="*/ 249936 w 385"/>
                <a:gd name="T3" fmla="*/ 128631 h 472"/>
                <a:gd name="T4" fmla="*/ 173784 w 385"/>
                <a:gd name="T5" fmla="*/ 302314 h 472"/>
                <a:gd name="T6" fmla="*/ 173784 w 385"/>
                <a:gd name="T7" fmla="*/ 302314 h 472"/>
                <a:gd name="T8" fmla="*/ 20177 w 385"/>
                <a:gd name="T9" fmla="*/ 158666 h 472"/>
                <a:gd name="T10" fmla="*/ 20177 w 385"/>
                <a:gd name="T11" fmla="*/ 158666 h 472"/>
                <a:gd name="T12" fmla="*/ 137986 w 385"/>
                <a:gd name="T13" fmla="*/ 0 h 472"/>
                <a:gd name="T14" fmla="*/ 137986 w 385"/>
                <a:gd name="T15" fmla="*/ 0 h 472"/>
                <a:gd name="T16" fmla="*/ 249936 w 385"/>
                <a:gd name="T17" fmla="*/ 128631 h 4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5" h="472">
                  <a:moveTo>
                    <a:pt x="384" y="197"/>
                  </a:moveTo>
                  <a:lnTo>
                    <a:pt x="384" y="197"/>
                  </a:lnTo>
                  <a:cubicBezTo>
                    <a:pt x="384" y="327"/>
                    <a:pt x="330" y="456"/>
                    <a:pt x="267" y="463"/>
                  </a:cubicBezTo>
                  <a:cubicBezTo>
                    <a:pt x="190" y="471"/>
                    <a:pt x="55" y="355"/>
                    <a:pt x="31" y="243"/>
                  </a:cubicBezTo>
                  <a:cubicBezTo>
                    <a:pt x="0" y="102"/>
                    <a:pt x="103" y="0"/>
                    <a:pt x="212" y="0"/>
                  </a:cubicBezTo>
                  <a:cubicBezTo>
                    <a:pt x="321" y="0"/>
                    <a:pt x="384" y="67"/>
                    <a:pt x="384" y="197"/>
                  </a:cubicBezTo>
                </a:path>
              </a:pathLst>
            </a:custGeom>
            <a:solidFill>
              <a:srgbClr val="E697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89" name="Freeform 129">
              <a:extLst>
                <a:ext uri="{FF2B5EF4-FFF2-40B4-BE49-F238E27FC236}">
                  <a16:creationId xmlns:a16="http://schemas.microsoft.com/office/drawing/2014/main" id="{2C13BC07-BEEC-3CAD-33DA-F5EF23DA4344}"/>
                </a:ext>
              </a:extLst>
            </p:cNvPr>
            <p:cNvSpPr>
              <a:spLocks noChangeArrowheads="1"/>
            </p:cNvSpPr>
            <p:nvPr/>
          </p:nvSpPr>
          <p:spPr bwMode="auto">
            <a:xfrm>
              <a:off x="11123194" y="7462238"/>
              <a:ext cx="774507" cy="845930"/>
            </a:xfrm>
            <a:custGeom>
              <a:avLst/>
              <a:gdLst>
                <a:gd name="T0" fmla="*/ 379965 w 621"/>
                <a:gd name="T1" fmla="*/ 281973 h 678"/>
                <a:gd name="T2" fmla="*/ 379965 w 621"/>
                <a:gd name="T3" fmla="*/ 281973 h 678"/>
                <a:gd name="T4" fmla="*/ 381273 w 621"/>
                <a:gd name="T5" fmla="*/ 368985 h 678"/>
                <a:gd name="T6" fmla="*/ 381273 w 621"/>
                <a:gd name="T7" fmla="*/ 368985 h 678"/>
                <a:gd name="T8" fmla="*/ 342688 w 621"/>
                <a:gd name="T9" fmla="*/ 333657 h 678"/>
                <a:gd name="T10" fmla="*/ 342688 w 621"/>
                <a:gd name="T11" fmla="*/ 333657 h 678"/>
                <a:gd name="T12" fmla="*/ 60167 w 621"/>
                <a:gd name="T13" fmla="*/ 308796 h 678"/>
                <a:gd name="T14" fmla="*/ 60167 w 621"/>
                <a:gd name="T15" fmla="*/ 308796 h 678"/>
                <a:gd name="T16" fmla="*/ 379965 w 621"/>
                <a:gd name="T17" fmla="*/ 281973 h 6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21" h="678">
                  <a:moveTo>
                    <a:pt x="581" y="431"/>
                  </a:moveTo>
                  <a:lnTo>
                    <a:pt x="581" y="431"/>
                  </a:lnTo>
                  <a:cubicBezTo>
                    <a:pt x="581" y="431"/>
                    <a:pt x="620" y="553"/>
                    <a:pt x="583" y="564"/>
                  </a:cubicBezTo>
                  <a:cubicBezTo>
                    <a:pt x="562" y="570"/>
                    <a:pt x="531" y="504"/>
                    <a:pt x="524" y="510"/>
                  </a:cubicBezTo>
                  <a:cubicBezTo>
                    <a:pt x="434" y="585"/>
                    <a:pt x="250" y="677"/>
                    <a:pt x="92" y="472"/>
                  </a:cubicBezTo>
                  <a:cubicBezTo>
                    <a:pt x="0" y="352"/>
                    <a:pt x="436" y="0"/>
                    <a:pt x="581" y="431"/>
                  </a:cubicBezTo>
                </a:path>
              </a:pathLst>
            </a:custGeom>
            <a:solidFill>
              <a:srgbClr val="2F3C5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90" name="Freeform 130">
              <a:extLst>
                <a:ext uri="{FF2B5EF4-FFF2-40B4-BE49-F238E27FC236}">
                  <a16:creationId xmlns:a16="http://schemas.microsoft.com/office/drawing/2014/main" id="{5F100458-0C4F-2E97-68E9-BAA6CA6ED546}"/>
                </a:ext>
              </a:extLst>
            </p:cNvPr>
            <p:cNvSpPr>
              <a:spLocks noChangeArrowheads="1"/>
            </p:cNvSpPr>
            <p:nvPr/>
          </p:nvSpPr>
          <p:spPr bwMode="auto">
            <a:xfrm>
              <a:off x="11353898" y="8110418"/>
              <a:ext cx="109859" cy="148314"/>
            </a:xfrm>
            <a:custGeom>
              <a:avLst/>
              <a:gdLst>
                <a:gd name="T0" fmla="*/ 45445 w 90"/>
                <a:gd name="T1" fmla="*/ 28922 h 121"/>
                <a:gd name="T2" fmla="*/ 45445 w 90"/>
                <a:gd name="T3" fmla="*/ 28922 h 121"/>
                <a:gd name="T4" fmla="*/ 47365 w 90"/>
                <a:gd name="T5" fmla="*/ 71985 h 121"/>
                <a:gd name="T6" fmla="*/ 47365 w 90"/>
                <a:gd name="T7" fmla="*/ 71985 h 121"/>
                <a:gd name="T8" fmla="*/ 11521 w 90"/>
                <a:gd name="T9" fmla="*/ 48847 h 121"/>
                <a:gd name="T10" fmla="*/ 11521 w 90"/>
                <a:gd name="T11" fmla="*/ 48847 h 121"/>
                <a:gd name="T12" fmla="*/ 9601 w 90"/>
                <a:gd name="T13" fmla="*/ 5142 h 121"/>
                <a:gd name="T14" fmla="*/ 9601 w 90"/>
                <a:gd name="T15" fmla="*/ 5142 h 121"/>
                <a:gd name="T16" fmla="*/ 45445 w 90"/>
                <a:gd name="T17" fmla="*/ 28922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121">
                  <a:moveTo>
                    <a:pt x="71" y="45"/>
                  </a:moveTo>
                  <a:lnTo>
                    <a:pt x="71" y="45"/>
                  </a:lnTo>
                  <a:cubicBezTo>
                    <a:pt x="88" y="73"/>
                    <a:pt x="89" y="104"/>
                    <a:pt x="74" y="112"/>
                  </a:cubicBezTo>
                  <a:cubicBezTo>
                    <a:pt x="60" y="120"/>
                    <a:pt x="35" y="104"/>
                    <a:pt x="18" y="76"/>
                  </a:cubicBezTo>
                  <a:cubicBezTo>
                    <a:pt x="2" y="47"/>
                    <a:pt x="0" y="17"/>
                    <a:pt x="15" y="8"/>
                  </a:cubicBezTo>
                  <a:cubicBezTo>
                    <a:pt x="30" y="0"/>
                    <a:pt x="55" y="16"/>
                    <a:pt x="71" y="45"/>
                  </a:cubicBezTo>
                </a:path>
              </a:pathLst>
            </a:custGeom>
            <a:solidFill>
              <a:srgbClr val="E697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91" name="Freeform 131">
              <a:extLst>
                <a:ext uri="{FF2B5EF4-FFF2-40B4-BE49-F238E27FC236}">
                  <a16:creationId xmlns:a16="http://schemas.microsoft.com/office/drawing/2014/main" id="{CADACD63-352B-077D-2FDF-84AF04C90ECA}"/>
                </a:ext>
              </a:extLst>
            </p:cNvPr>
            <p:cNvSpPr>
              <a:spLocks noChangeArrowheads="1"/>
            </p:cNvSpPr>
            <p:nvPr/>
          </p:nvSpPr>
          <p:spPr bwMode="auto">
            <a:xfrm>
              <a:off x="8722785" y="8368593"/>
              <a:ext cx="274647" cy="335075"/>
            </a:xfrm>
            <a:custGeom>
              <a:avLst/>
              <a:gdLst>
                <a:gd name="T0" fmla="*/ 99051 w 221"/>
                <a:gd name="T1" fmla="*/ 175050 h 271"/>
                <a:gd name="T2" fmla="*/ 0 w 221"/>
                <a:gd name="T3" fmla="*/ 112161 h 271"/>
                <a:gd name="T4" fmla="*/ 41706 w 221"/>
                <a:gd name="T5" fmla="*/ 0 h 271"/>
                <a:gd name="T6" fmla="*/ 143363 w 221"/>
                <a:gd name="T7" fmla="*/ 55108 h 271"/>
                <a:gd name="T8" fmla="*/ 99051 w 221"/>
                <a:gd name="T9" fmla="*/ 175050 h 2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 h="271">
                  <a:moveTo>
                    <a:pt x="152" y="270"/>
                  </a:moveTo>
                  <a:lnTo>
                    <a:pt x="0" y="173"/>
                  </a:lnTo>
                  <a:lnTo>
                    <a:pt x="64" y="0"/>
                  </a:lnTo>
                  <a:lnTo>
                    <a:pt x="220" y="85"/>
                  </a:lnTo>
                  <a:lnTo>
                    <a:pt x="152" y="270"/>
                  </a:lnTo>
                </a:path>
              </a:pathLst>
            </a:custGeom>
            <a:solidFill>
              <a:srgbClr val="A5694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92" name="Freeform 132">
              <a:extLst>
                <a:ext uri="{FF2B5EF4-FFF2-40B4-BE49-F238E27FC236}">
                  <a16:creationId xmlns:a16="http://schemas.microsoft.com/office/drawing/2014/main" id="{9DA8EC16-B8E9-79D0-7517-5B5315DB491B}"/>
                </a:ext>
              </a:extLst>
            </p:cNvPr>
            <p:cNvSpPr>
              <a:spLocks noChangeArrowheads="1"/>
            </p:cNvSpPr>
            <p:nvPr/>
          </p:nvSpPr>
          <p:spPr bwMode="auto">
            <a:xfrm>
              <a:off x="7832927" y="8791553"/>
              <a:ext cx="681123" cy="1010721"/>
            </a:xfrm>
            <a:custGeom>
              <a:avLst/>
              <a:gdLst>
                <a:gd name="T0" fmla="*/ 321834 w 546"/>
                <a:gd name="T1" fmla="*/ 0 h 813"/>
                <a:gd name="T2" fmla="*/ 321834 w 546"/>
                <a:gd name="T3" fmla="*/ 0 h 813"/>
                <a:gd name="T4" fmla="*/ 71301 w 546"/>
                <a:gd name="T5" fmla="*/ 461529 h 813"/>
                <a:gd name="T6" fmla="*/ 71301 w 546"/>
                <a:gd name="T7" fmla="*/ 461529 h 813"/>
                <a:gd name="T8" fmla="*/ 356503 w 546"/>
                <a:gd name="T9" fmla="*/ 332457 h 813"/>
                <a:gd name="T10" fmla="*/ 321834 w 546"/>
                <a:gd name="T11" fmla="*/ 0 h 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6" h="813">
                  <a:moveTo>
                    <a:pt x="492" y="0"/>
                  </a:moveTo>
                  <a:lnTo>
                    <a:pt x="492" y="0"/>
                  </a:lnTo>
                  <a:cubicBezTo>
                    <a:pt x="492" y="0"/>
                    <a:pt x="0" y="589"/>
                    <a:pt x="109" y="708"/>
                  </a:cubicBezTo>
                  <a:cubicBezTo>
                    <a:pt x="205" y="812"/>
                    <a:pt x="545" y="510"/>
                    <a:pt x="545" y="510"/>
                  </a:cubicBezTo>
                  <a:lnTo>
                    <a:pt x="492" y="0"/>
                  </a:lnTo>
                </a:path>
              </a:pathLst>
            </a:custGeom>
            <a:solidFill>
              <a:srgbClr val="95CE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93" name="Freeform 133">
              <a:extLst>
                <a:ext uri="{FF2B5EF4-FFF2-40B4-BE49-F238E27FC236}">
                  <a16:creationId xmlns:a16="http://schemas.microsoft.com/office/drawing/2014/main" id="{624D136C-B58A-DFDD-CB0B-DDF403C1F961}"/>
                </a:ext>
              </a:extLst>
            </p:cNvPr>
            <p:cNvSpPr>
              <a:spLocks noChangeArrowheads="1"/>
            </p:cNvSpPr>
            <p:nvPr/>
          </p:nvSpPr>
          <p:spPr bwMode="auto">
            <a:xfrm>
              <a:off x="9546723" y="11296382"/>
              <a:ext cx="455912" cy="466911"/>
            </a:xfrm>
            <a:custGeom>
              <a:avLst/>
              <a:gdLst>
                <a:gd name="T0" fmla="*/ 59602 w 365"/>
                <a:gd name="T1" fmla="*/ 0 h 376"/>
                <a:gd name="T2" fmla="*/ 59602 w 365"/>
                <a:gd name="T3" fmla="*/ 0 h 376"/>
                <a:gd name="T4" fmla="*/ 7860 w 365"/>
                <a:gd name="T5" fmla="*/ 83345 h 376"/>
                <a:gd name="T6" fmla="*/ 7860 w 365"/>
                <a:gd name="T7" fmla="*/ 83345 h 376"/>
                <a:gd name="T8" fmla="*/ 67462 w 365"/>
                <a:gd name="T9" fmla="*/ 158226 h 376"/>
                <a:gd name="T10" fmla="*/ 67462 w 365"/>
                <a:gd name="T11" fmla="*/ 158226 h 376"/>
                <a:gd name="T12" fmla="*/ 220070 w 365"/>
                <a:gd name="T13" fmla="*/ 218782 h 376"/>
                <a:gd name="T14" fmla="*/ 220070 w 365"/>
                <a:gd name="T15" fmla="*/ 218782 h 376"/>
                <a:gd name="T16" fmla="*/ 142783 w 365"/>
                <a:gd name="T17" fmla="*/ 104833 h 376"/>
                <a:gd name="T18" fmla="*/ 142783 w 365"/>
                <a:gd name="T19" fmla="*/ 104833 h 376"/>
                <a:gd name="T20" fmla="*/ 149333 w 365"/>
                <a:gd name="T21" fmla="*/ 35161 h 376"/>
                <a:gd name="T22" fmla="*/ 59602 w 365"/>
                <a:gd name="T23" fmla="*/ 0 h 3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5" h="376">
                  <a:moveTo>
                    <a:pt x="91" y="0"/>
                  </a:moveTo>
                  <a:lnTo>
                    <a:pt x="91" y="0"/>
                  </a:lnTo>
                  <a:cubicBezTo>
                    <a:pt x="91" y="0"/>
                    <a:pt x="0" y="81"/>
                    <a:pt x="12" y="128"/>
                  </a:cubicBezTo>
                  <a:cubicBezTo>
                    <a:pt x="30" y="199"/>
                    <a:pt x="92" y="208"/>
                    <a:pt x="103" y="243"/>
                  </a:cubicBezTo>
                  <a:cubicBezTo>
                    <a:pt x="143" y="365"/>
                    <a:pt x="288" y="375"/>
                    <a:pt x="336" y="336"/>
                  </a:cubicBezTo>
                  <a:cubicBezTo>
                    <a:pt x="364" y="313"/>
                    <a:pt x="235" y="285"/>
                    <a:pt x="218" y="161"/>
                  </a:cubicBezTo>
                  <a:cubicBezTo>
                    <a:pt x="213" y="126"/>
                    <a:pt x="228" y="54"/>
                    <a:pt x="228" y="54"/>
                  </a:cubicBezTo>
                  <a:lnTo>
                    <a:pt x="91" y="0"/>
                  </a:lnTo>
                </a:path>
              </a:pathLst>
            </a:custGeom>
            <a:solidFill>
              <a:srgbClr val="315F9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94" name="Freeform 134">
              <a:extLst>
                <a:ext uri="{FF2B5EF4-FFF2-40B4-BE49-F238E27FC236}">
                  <a16:creationId xmlns:a16="http://schemas.microsoft.com/office/drawing/2014/main" id="{173DF7CD-A16F-EF15-C895-BBE75C688FD6}"/>
                </a:ext>
              </a:extLst>
            </p:cNvPr>
            <p:cNvSpPr>
              <a:spLocks noChangeArrowheads="1"/>
            </p:cNvSpPr>
            <p:nvPr/>
          </p:nvSpPr>
          <p:spPr bwMode="auto">
            <a:xfrm>
              <a:off x="11304463" y="11224976"/>
              <a:ext cx="593238" cy="494374"/>
            </a:xfrm>
            <a:custGeom>
              <a:avLst/>
              <a:gdLst>
                <a:gd name="T0" fmla="*/ 0 w 476"/>
                <a:gd name="T1" fmla="*/ 154489 h 396"/>
                <a:gd name="T2" fmla="*/ 0 w 476"/>
                <a:gd name="T3" fmla="*/ 154489 h 396"/>
                <a:gd name="T4" fmla="*/ 109137 w 476"/>
                <a:gd name="T5" fmla="*/ 250062 h 396"/>
                <a:gd name="T6" fmla="*/ 109137 w 476"/>
                <a:gd name="T7" fmla="*/ 250062 h 396"/>
                <a:gd name="T8" fmla="*/ 182331 w 476"/>
                <a:gd name="T9" fmla="*/ 189838 h 396"/>
                <a:gd name="T10" fmla="*/ 182331 w 476"/>
                <a:gd name="T11" fmla="*/ 189838 h 396"/>
                <a:gd name="T12" fmla="*/ 297349 w 476"/>
                <a:gd name="T13" fmla="*/ 37968 h 396"/>
                <a:gd name="T14" fmla="*/ 297349 w 476"/>
                <a:gd name="T15" fmla="*/ 37968 h 396"/>
                <a:gd name="T16" fmla="*/ 112405 w 476"/>
                <a:gd name="T17" fmla="*/ 84445 h 396"/>
                <a:gd name="T18" fmla="*/ 112405 w 476"/>
                <a:gd name="T19" fmla="*/ 84445 h 396"/>
                <a:gd name="T20" fmla="*/ 70580 w 476"/>
                <a:gd name="T21" fmla="*/ 76590 h 396"/>
                <a:gd name="T22" fmla="*/ 0 w 476"/>
                <a:gd name="T23" fmla="*/ 154489 h 3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6" h="396">
                  <a:moveTo>
                    <a:pt x="0" y="236"/>
                  </a:moveTo>
                  <a:lnTo>
                    <a:pt x="0" y="236"/>
                  </a:lnTo>
                  <a:cubicBezTo>
                    <a:pt x="0" y="236"/>
                    <a:pt x="132" y="395"/>
                    <a:pt x="167" y="382"/>
                  </a:cubicBezTo>
                  <a:cubicBezTo>
                    <a:pt x="255" y="348"/>
                    <a:pt x="244" y="285"/>
                    <a:pt x="279" y="290"/>
                  </a:cubicBezTo>
                  <a:cubicBezTo>
                    <a:pt x="327" y="297"/>
                    <a:pt x="475" y="117"/>
                    <a:pt x="455" y="58"/>
                  </a:cubicBezTo>
                  <a:cubicBezTo>
                    <a:pt x="435" y="0"/>
                    <a:pt x="255" y="121"/>
                    <a:pt x="172" y="129"/>
                  </a:cubicBezTo>
                  <a:cubicBezTo>
                    <a:pt x="145" y="132"/>
                    <a:pt x="108" y="117"/>
                    <a:pt x="108" y="117"/>
                  </a:cubicBezTo>
                  <a:lnTo>
                    <a:pt x="0" y="236"/>
                  </a:lnTo>
                </a:path>
              </a:pathLst>
            </a:custGeom>
            <a:solidFill>
              <a:srgbClr val="315F9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95" name="Freeform 135">
              <a:extLst>
                <a:ext uri="{FF2B5EF4-FFF2-40B4-BE49-F238E27FC236}">
                  <a16:creationId xmlns:a16="http://schemas.microsoft.com/office/drawing/2014/main" id="{6C93973E-7A7C-6B37-B92B-170AC6847516}"/>
                </a:ext>
              </a:extLst>
            </p:cNvPr>
            <p:cNvSpPr>
              <a:spLocks noChangeArrowheads="1"/>
            </p:cNvSpPr>
            <p:nvPr/>
          </p:nvSpPr>
          <p:spPr bwMode="auto">
            <a:xfrm>
              <a:off x="9376441" y="9835233"/>
              <a:ext cx="1159012" cy="1543548"/>
            </a:xfrm>
            <a:custGeom>
              <a:avLst/>
              <a:gdLst>
                <a:gd name="T0" fmla="*/ 0 w 929"/>
                <a:gd name="T1" fmla="*/ 35332 h 1237"/>
                <a:gd name="T2" fmla="*/ 0 w 929"/>
                <a:gd name="T3" fmla="*/ 35332 h 1237"/>
                <a:gd name="T4" fmla="*/ 558026 w 929"/>
                <a:gd name="T5" fmla="*/ 102070 h 1237"/>
                <a:gd name="T6" fmla="*/ 558026 w 929"/>
                <a:gd name="T7" fmla="*/ 102070 h 1237"/>
                <a:gd name="T8" fmla="*/ 248593 w 929"/>
                <a:gd name="T9" fmla="*/ 808712 h 1237"/>
                <a:gd name="T10" fmla="*/ 122334 w 929"/>
                <a:gd name="T11" fmla="*/ 758985 h 1237"/>
                <a:gd name="T12" fmla="*/ 300929 w 929"/>
                <a:gd name="T13" fmla="*/ 265645 h 1237"/>
                <a:gd name="T14" fmla="*/ 0 w 929"/>
                <a:gd name="T15" fmla="*/ 272188 h 1237"/>
                <a:gd name="T16" fmla="*/ 0 w 929"/>
                <a:gd name="T17" fmla="*/ 35332 h 12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9" h="1237">
                  <a:moveTo>
                    <a:pt x="0" y="54"/>
                  </a:moveTo>
                  <a:lnTo>
                    <a:pt x="0" y="54"/>
                  </a:lnTo>
                  <a:cubicBezTo>
                    <a:pt x="0" y="54"/>
                    <a:pt x="798" y="0"/>
                    <a:pt x="853" y="156"/>
                  </a:cubicBezTo>
                  <a:cubicBezTo>
                    <a:pt x="928" y="366"/>
                    <a:pt x="380" y="1236"/>
                    <a:pt x="380" y="1236"/>
                  </a:cubicBezTo>
                  <a:lnTo>
                    <a:pt x="187" y="1160"/>
                  </a:lnTo>
                  <a:lnTo>
                    <a:pt x="460" y="406"/>
                  </a:lnTo>
                  <a:lnTo>
                    <a:pt x="0" y="416"/>
                  </a:lnTo>
                  <a:lnTo>
                    <a:pt x="0" y="54"/>
                  </a:lnTo>
                </a:path>
              </a:pathLst>
            </a:custGeom>
            <a:solidFill>
              <a:srgbClr val="4067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96" name="Freeform 136">
              <a:extLst>
                <a:ext uri="{FF2B5EF4-FFF2-40B4-BE49-F238E27FC236}">
                  <a16:creationId xmlns:a16="http://schemas.microsoft.com/office/drawing/2014/main" id="{3C8003DB-BFCB-F20B-C9C6-B2157BD40719}"/>
                </a:ext>
              </a:extLst>
            </p:cNvPr>
            <p:cNvSpPr>
              <a:spLocks noChangeArrowheads="1"/>
            </p:cNvSpPr>
            <p:nvPr/>
          </p:nvSpPr>
          <p:spPr bwMode="auto">
            <a:xfrm>
              <a:off x="8662359" y="9769317"/>
              <a:ext cx="2823368" cy="1796228"/>
            </a:xfrm>
            <a:custGeom>
              <a:avLst/>
              <a:gdLst>
                <a:gd name="T0" fmla="*/ 16334 w 2266"/>
                <a:gd name="T1" fmla="*/ 253779 h 1440"/>
                <a:gd name="T2" fmla="*/ 16334 w 2266"/>
                <a:gd name="T3" fmla="*/ 253779 h 1440"/>
                <a:gd name="T4" fmla="*/ 430553 w 2266"/>
                <a:gd name="T5" fmla="*/ 329651 h 1440"/>
                <a:gd name="T6" fmla="*/ 813412 w 2266"/>
                <a:gd name="T7" fmla="*/ 455232 h 1440"/>
                <a:gd name="T8" fmla="*/ 1364833 w 2266"/>
                <a:gd name="T9" fmla="*/ 941206 h 1440"/>
                <a:gd name="T10" fmla="*/ 1479822 w 2266"/>
                <a:gd name="T11" fmla="*/ 813008 h 1440"/>
                <a:gd name="T12" fmla="*/ 919253 w 2266"/>
                <a:gd name="T13" fmla="*/ 264244 h 1440"/>
                <a:gd name="T14" fmla="*/ 416833 w 2266"/>
                <a:gd name="T15" fmla="*/ 69331 h 1440"/>
                <a:gd name="T16" fmla="*/ 416833 w 2266"/>
                <a:gd name="T17" fmla="*/ 69331 h 1440"/>
                <a:gd name="T18" fmla="*/ 16334 w 2266"/>
                <a:gd name="T19" fmla="*/ 253779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66" h="1440">
                  <a:moveTo>
                    <a:pt x="25" y="388"/>
                  </a:moveTo>
                  <a:lnTo>
                    <a:pt x="25" y="388"/>
                  </a:lnTo>
                  <a:cubicBezTo>
                    <a:pt x="34" y="527"/>
                    <a:pt x="227" y="630"/>
                    <a:pt x="659" y="504"/>
                  </a:cubicBezTo>
                  <a:lnTo>
                    <a:pt x="1245" y="696"/>
                  </a:lnTo>
                  <a:lnTo>
                    <a:pt x="2089" y="1439"/>
                  </a:lnTo>
                  <a:lnTo>
                    <a:pt x="2265" y="1243"/>
                  </a:lnTo>
                  <a:lnTo>
                    <a:pt x="1407" y="404"/>
                  </a:lnTo>
                  <a:lnTo>
                    <a:pt x="638" y="106"/>
                  </a:lnTo>
                  <a:cubicBezTo>
                    <a:pt x="638" y="106"/>
                    <a:pt x="0" y="0"/>
                    <a:pt x="25" y="388"/>
                  </a:cubicBezTo>
                </a:path>
              </a:pathLst>
            </a:custGeom>
            <a:solidFill>
              <a:srgbClr val="4376B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97" name="Freeform 137">
              <a:extLst>
                <a:ext uri="{FF2B5EF4-FFF2-40B4-BE49-F238E27FC236}">
                  <a16:creationId xmlns:a16="http://schemas.microsoft.com/office/drawing/2014/main" id="{AE3E6C0C-0DD2-0F75-77F9-74666C803BF7}"/>
                </a:ext>
              </a:extLst>
            </p:cNvPr>
            <p:cNvSpPr>
              <a:spLocks noChangeArrowheads="1"/>
            </p:cNvSpPr>
            <p:nvPr/>
          </p:nvSpPr>
          <p:spPr bwMode="auto">
            <a:xfrm>
              <a:off x="8316305" y="8643245"/>
              <a:ext cx="1142531" cy="1812706"/>
            </a:xfrm>
            <a:custGeom>
              <a:avLst/>
              <a:gdLst>
                <a:gd name="T0" fmla="*/ 598450 w 917"/>
                <a:gd name="T1" fmla="*/ 660251 h 1454"/>
                <a:gd name="T2" fmla="*/ 598450 w 917"/>
                <a:gd name="T3" fmla="*/ 660251 h 1454"/>
                <a:gd name="T4" fmla="*/ 456677 w 917"/>
                <a:gd name="T5" fmla="*/ 832178 h 1454"/>
                <a:gd name="T6" fmla="*/ 456677 w 917"/>
                <a:gd name="T7" fmla="*/ 832178 h 1454"/>
                <a:gd name="T8" fmla="*/ 178359 w 917"/>
                <a:gd name="T9" fmla="*/ 919122 h 1454"/>
                <a:gd name="T10" fmla="*/ 178359 w 917"/>
                <a:gd name="T11" fmla="*/ 919122 h 1454"/>
                <a:gd name="T12" fmla="*/ 96039 w 917"/>
                <a:gd name="T13" fmla="*/ 519703 h 1454"/>
                <a:gd name="T14" fmla="*/ 96039 w 917"/>
                <a:gd name="T15" fmla="*/ 519703 h 1454"/>
                <a:gd name="T16" fmla="*/ 23520 w 917"/>
                <a:gd name="T17" fmla="*/ 191538 h 1454"/>
                <a:gd name="T18" fmla="*/ 23520 w 917"/>
                <a:gd name="T19" fmla="*/ 191538 h 1454"/>
                <a:gd name="T20" fmla="*/ 158759 w 917"/>
                <a:gd name="T21" fmla="*/ 0 h 1454"/>
                <a:gd name="T22" fmla="*/ 368478 w 917"/>
                <a:gd name="T23" fmla="*/ 127474 h 1454"/>
                <a:gd name="T24" fmla="*/ 368478 w 917"/>
                <a:gd name="T25" fmla="*/ 127474 h 1454"/>
                <a:gd name="T26" fmla="*/ 422704 w 917"/>
                <a:gd name="T27" fmla="*/ 426221 h 1454"/>
                <a:gd name="T28" fmla="*/ 422704 w 917"/>
                <a:gd name="T29" fmla="*/ 426221 h 1454"/>
                <a:gd name="T30" fmla="*/ 598450 w 917"/>
                <a:gd name="T31" fmla="*/ 660251 h 14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7" h="1454">
                  <a:moveTo>
                    <a:pt x="916" y="1010"/>
                  </a:moveTo>
                  <a:lnTo>
                    <a:pt x="916" y="1010"/>
                  </a:lnTo>
                  <a:cubicBezTo>
                    <a:pt x="916" y="1010"/>
                    <a:pt x="820" y="1177"/>
                    <a:pt x="699" y="1273"/>
                  </a:cubicBezTo>
                  <a:cubicBezTo>
                    <a:pt x="612" y="1342"/>
                    <a:pt x="375" y="1453"/>
                    <a:pt x="273" y="1406"/>
                  </a:cubicBezTo>
                  <a:cubicBezTo>
                    <a:pt x="235" y="1388"/>
                    <a:pt x="184" y="994"/>
                    <a:pt x="147" y="795"/>
                  </a:cubicBezTo>
                  <a:cubicBezTo>
                    <a:pt x="125" y="668"/>
                    <a:pt x="0" y="536"/>
                    <a:pt x="36" y="293"/>
                  </a:cubicBezTo>
                  <a:cubicBezTo>
                    <a:pt x="67" y="77"/>
                    <a:pt x="243" y="0"/>
                    <a:pt x="243" y="0"/>
                  </a:cubicBezTo>
                  <a:lnTo>
                    <a:pt x="564" y="195"/>
                  </a:lnTo>
                  <a:cubicBezTo>
                    <a:pt x="564" y="195"/>
                    <a:pt x="591" y="492"/>
                    <a:pt x="647" y="652"/>
                  </a:cubicBezTo>
                  <a:cubicBezTo>
                    <a:pt x="697" y="791"/>
                    <a:pt x="916" y="1010"/>
                    <a:pt x="916" y="1010"/>
                  </a:cubicBezTo>
                </a:path>
              </a:pathLst>
            </a:custGeom>
            <a:solidFill>
              <a:srgbClr val="A1DF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98" name="Freeform 138">
              <a:extLst>
                <a:ext uri="{FF2B5EF4-FFF2-40B4-BE49-F238E27FC236}">
                  <a16:creationId xmlns:a16="http://schemas.microsoft.com/office/drawing/2014/main" id="{4B653770-293F-5EF8-EDBB-574008CA4498}"/>
                </a:ext>
              </a:extLst>
            </p:cNvPr>
            <p:cNvSpPr>
              <a:spLocks noChangeArrowheads="1"/>
            </p:cNvSpPr>
            <p:nvPr/>
          </p:nvSpPr>
          <p:spPr bwMode="auto">
            <a:xfrm>
              <a:off x="8777712" y="8368591"/>
              <a:ext cx="219717" cy="175778"/>
            </a:xfrm>
            <a:custGeom>
              <a:avLst/>
              <a:gdLst>
                <a:gd name="T0" fmla="*/ 114554 w 175"/>
                <a:gd name="T1" fmla="*/ 55172 h 142"/>
                <a:gd name="T2" fmla="*/ 11850 w 175"/>
                <a:gd name="T3" fmla="*/ 0 h 142"/>
                <a:gd name="T4" fmla="*/ 0 w 175"/>
                <a:gd name="T5" fmla="*/ 33103 h 142"/>
                <a:gd name="T6" fmla="*/ 0 w 175"/>
                <a:gd name="T7" fmla="*/ 33103 h 142"/>
                <a:gd name="T8" fmla="*/ 101387 w 175"/>
                <a:gd name="T9" fmla="*/ 91521 h 142"/>
                <a:gd name="T10" fmla="*/ 114554 w 175"/>
                <a:gd name="T11" fmla="*/ 55172 h 1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5" h="142">
                  <a:moveTo>
                    <a:pt x="174" y="85"/>
                  </a:moveTo>
                  <a:lnTo>
                    <a:pt x="18" y="0"/>
                  </a:lnTo>
                  <a:lnTo>
                    <a:pt x="0" y="51"/>
                  </a:lnTo>
                  <a:cubicBezTo>
                    <a:pt x="32" y="80"/>
                    <a:pt x="85" y="120"/>
                    <a:pt x="154" y="141"/>
                  </a:cubicBezTo>
                  <a:lnTo>
                    <a:pt x="174" y="85"/>
                  </a:lnTo>
                </a:path>
              </a:pathLst>
            </a:custGeom>
            <a:solidFill>
              <a:srgbClr val="75523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299" name="Freeform 139">
              <a:extLst>
                <a:ext uri="{FF2B5EF4-FFF2-40B4-BE49-F238E27FC236}">
                  <a16:creationId xmlns:a16="http://schemas.microsoft.com/office/drawing/2014/main" id="{E0B364E0-D2D0-E69E-BDB7-C7A3315B1FD4}"/>
                </a:ext>
              </a:extLst>
            </p:cNvPr>
            <p:cNvSpPr>
              <a:spLocks noChangeArrowheads="1"/>
            </p:cNvSpPr>
            <p:nvPr/>
          </p:nvSpPr>
          <p:spPr bwMode="auto">
            <a:xfrm>
              <a:off x="8283347" y="9340859"/>
              <a:ext cx="1356754" cy="2433421"/>
            </a:xfrm>
            <a:custGeom>
              <a:avLst/>
              <a:gdLst>
                <a:gd name="T0" fmla="*/ 710781 w 1090"/>
                <a:gd name="T1" fmla="*/ 1275322 h 1954"/>
                <a:gd name="T2" fmla="*/ 576327 w 1090"/>
                <a:gd name="T3" fmla="*/ 629498 h 1954"/>
                <a:gd name="T4" fmla="*/ 576327 w 1090"/>
                <a:gd name="T5" fmla="*/ 629498 h 1954"/>
                <a:gd name="T6" fmla="*/ 667051 w 1090"/>
                <a:gd name="T7" fmla="*/ 651701 h 1954"/>
                <a:gd name="T8" fmla="*/ 667051 w 1090"/>
                <a:gd name="T9" fmla="*/ 651701 h 1954"/>
                <a:gd name="T10" fmla="*/ 699686 w 1090"/>
                <a:gd name="T11" fmla="*/ 642559 h 1954"/>
                <a:gd name="T12" fmla="*/ 699686 w 1090"/>
                <a:gd name="T13" fmla="*/ 642559 h 1954"/>
                <a:gd name="T14" fmla="*/ 691201 w 1090"/>
                <a:gd name="T15" fmla="*/ 609908 h 1954"/>
                <a:gd name="T16" fmla="*/ 691201 w 1090"/>
                <a:gd name="T17" fmla="*/ 609908 h 1954"/>
                <a:gd name="T18" fmla="*/ 232358 w 1090"/>
                <a:gd name="T19" fmla="*/ 605337 h 1954"/>
                <a:gd name="T20" fmla="*/ 225831 w 1090"/>
                <a:gd name="T21" fmla="*/ 605990 h 1954"/>
                <a:gd name="T22" fmla="*/ 225831 w 1090"/>
                <a:gd name="T23" fmla="*/ 605990 h 1954"/>
                <a:gd name="T24" fmla="*/ 136413 w 1090"/>
                <a:gd name="T25" fmla="*/ 587053 h 1954"/>
                <a:gd name="T26" fmla="*/ 136413 w 1090"/>
                <a:gd name="T27" fmla="*/ 587053 h 1954"/>
                <a:gd name="T28" fmla="*/ 105736 w 1090"/>
                <a:gd name="T29" fmla="*/ 307566 h 1954"/>
                <a:gd name="T30" fmla="*/ 105736 w 1090"/>
                <a:gd name="T31" fmla="*/ 307566 h 1954"/>
                <a:gd name="T32" fmla="*/ 107694 w 1090"/>
                <a:gd name="T33" fmla="*/ 278834 h 1954"/>
                <a:gd name="T34" fmla="*/ 107694 w 1090"/>
                <a:gd name="T35" fmla="*/ 278834 h 1954"/>
                <a:gd name="T36" fmla="*/ 42425 w 1090"/>
                <a:gd name="T37" fmla="*/ 9142 h 1954"/>
                <a:gd name="T38" fmla="*/ 42425 w 1090"/>
                <a:gd name="T39" fmla="*/ 9142 h 1954"/>
                <a:gd name="T40" fmla="*/ 8485 w 1090"/>
                <a:gd name="T41" fmla="*/ 11101 h 1954"/>
                <a:gd name="T42" fmla="*/ 8485 w 1090"/>
                <a:gd name="T43" fmla="*/ 11101 h 1954"/>
                <a:gd name="T44" fmla="*/ 10443 w 1090"/>
                <a:gd name="T45" fmla="*/ 45057 h 1954"/>
                <a:gd name="T46" fmla="*/ 10443 w 1090"/>
                <a:gd name="T47" fmla="*/ 45057 h 1954"/>
                <a:gd name="T48" fmla="*/ 59395 w 1090"/>
                <a:gd name="T49" fmla="*/ 275569 h 1954"/>
                <a:gd name="T50" fmla="*/ 59395 w 1090"/>
                <a:gd name="T51" fmla="*/ 275569 h 1954"/>
                <a:gd name="T52" fmla="*/ 57437 w 1090"/>
                <a:gd name="T53" fmla="*/ 304301 h 1954"/>
                <a:gd name="T54" fmla="*/ 57437 w 1090"/>
                <a:gd name="T55" fmla="*/ 304301 h 1954"/>
                <a:gd name="T56" fmla="*/ 102473 w 1090"/>
                <a:gd name="T57" fmla="*/ 622315 h 1954"/>
                <a:gd name="T58" fmla="*/ 102473 w 1090"/>
                <a:gd name="T59" fmla="*/ 622315 h 1954"/>
                <a:gd name="T60" fmla="*/ 189933 w 1090"/>
                <a:gd name="T61" fmla="*/ 656272 h 1954"/>
                <a:gd name="T62" fmla="*/ 70491 w 1090"/>
                <a:gd name="T63" fmla="*/ 1275322 h 1954"/>
                <a:gd name="T64" fmla="*/ 83545 w 1090"/>
                <a:gd name="T65" fmla="*/ 1275322 h 1954"/>
                <a:gd name="T66" fmla="*/ 231706 w 1090"/>
                <a:gd name="T67" fmla="*/ 653660 h 1954"/>
                <a:gd name="T68" fmla="*/ 231706 w 1090"/>
                <a:gd name="T69" fmla="*/ 653660 h 1954"/>
                <a:gd name="T70" fmla="*/ 238232 w 1090"/>
                <a:gd name="T71" fmla="*/ 653007 h 1954"/>
                <a:gd name="T72" fmla="*/ 238232 w 1090"/>
                <a:gd name="T73" fmla="*/ 653007 h 1954"/>
                <a:gd name="T74" fmla="*/ 533902 w 1090"/>
                <a:gd name="T75" fmla="*/ 627539 h 1954"/>
                <a:gd name="T76" fmla="*/ 697727 w 1090"/>
                <a:gd name="T77" fmla="*/ 1275322 h 1954"/>
                <a:gd name="T78" fmla="*/ 710781 w 1090"/>
                <a:gd name="T79" fmla="*/ 1275322 h 19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90" h="1954">
                  <a:moveTo>
                    <a:pt x="1089" y="1953"/>
                  </a:moveTo>
                  <a:lnTo>
                    <a:pt x="883" y="964"/>
                  </a:lnTo>
                  <a:cubicBezTo>
                    <a:pt x="940" y="968"/>
                    <a:pt x="989" y="979"/>
                    <a:pt x="1022" y="998"/>
                  </a:cubicBezTo>
                  <a:cubicBezTo>
                    <a:pt x="1040" y="1008"/>
                    <a:pt x="1063" y="1002"/>
                    <a:pt x="1072" y="984"/>
                  </a:cubicBezTo>
                  <a:cubicBezTo>
                    <a:pt x="1083" y="967"/>
                    <a:pt x="1076" y="944"/>
                    <a:pt x="1059" y="934"/>
                  </a:cubicBezTo>
                  <a:cubicBezTo>
                    <a:pt x="920" y="854"/>
                    <a:pt x="607" y="894"/>
                    <a:pt x="356" y="927"/>
                  </a:cubicBezTo>
                  <a:lnTo>
                    <a:pt x="346" y="928"/>
                  </a:lnTo>
                  <a:cubicBezTo>
                    <a:pt x="283" y="936"/>
                    <a:pt x="238" y="927"/>
                    <a:pt x="209" y="899"/>
                  </a:cubicBezTo>
                  <a:cubicBezTo>
                    <a:pt x="136" y="829"/>
                    <a:pt x="149" y="647"/>
                    <a:pt x="162" y="471"/>
                  </a:cubicBezTo>
                  <a:cubicBezTo>
                    <a:pt x="163" y="456"/>
                    <a:pt x="164" y="442"/>
                    <a:pt x="165" y="427"/>
                  </a:cubicBezTo>
                  <a:cubicBezTo>
                    <a:pt x="187" y="126"/>
                    <a:pt x="70" y="18"/>
                    <a:pt x="65" y="14"/>
                  </a:cubicBezTo>
                  <a:cubicBezTo>
                    <a:pt x="50" y="0"/>
                    <a:pt x="27" y="1"/>
                    <a:pt x="13" y="17"/>
                  </a:cubicBezTo>
                  <a:cubicBezTo>
                    <a:pt x="0" y="32"/>
                    <a:pt x="1" y="55"/>
                    <a:pt x="16" y="69"/>
                  </a:cubicBezTo>
                  <a:cubicBezTo>
                    <a:pt x="17" y="70"/>
                    <a:pt x="110" y="161"/>
                    <a:pt x="91" y="422"/>
                  </a:cubicBezTo>
                  <a:cubicBezTo>
                    <a:pt x="90" y="436"/>
                    <a:pt x="89" y="451"/>
                    <a:pt x="88" y="466"/>
                  </a:cubicBezTo>
                  <a:cubicBezTo>
                    <a:pt x="74" y="668"/>
                    <a:pt x="59" y="860"/>
                    <a:pt x="157" y="953"/>
                  </a:cubicBezTo>
                  <a:cubicBezTo>
                    <a:pt x="192" y="984"/>
                    <a:pt x="236" y="1001"/>
                    <a:pt x="291" y="1005"/>
                  </a:cubicBezTo>
                  <a:lnTo>
                    <a:pt x="108" y="1953"/>
                  </a:lnTo>
                  <a:lnTo>
                    <a:pt x="128" y="1953"/>
                  </a:lnTo>
                  <a:lnTo>
                    <a:pt x="355" y="1001"/>
                  </a:lnTo>
                  <a:lnTo>
                    <a:pt x="365" y="1000"/>
                  </a:lnTo>
                  <a:cubicBezTo>
                    <a:pt x="506" y="982"/>
                    <a:pt x="679" y="960"/>
                    <a:pt x="818" y="961"/>
                  </a:cubicBezTo>
                  <a:lnTo>
                    <a:pt x="1069" y="1953"/>
                  </a:lnTo>
                  <a:lnTo>
                    <a:pt x="1089" y="1953"/>
                  </a:lnTo>
                </a:path>
              </a:pathLst>
            </a:custGeom>
            <a:solidFill>
              <a:srgbClr val="315F9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300" name="Freeform 140">
              <a:extLst>
                <a:ext uri="{FF2B5EF4-FFF2-40B4-BE49-F238E27FC236}">
                  <a16:creationId xmlns:a16="http://schemas.microsoft.com/office/drawing/2014/main" id="{3BBD0CCD-328A-1D5B-26F3-519F0E63693B}"/>
                </a:ext>
              </a:extLst>
            </p:cNvPr>
            <p:cNvSpPr>
              <a:spLocks noChangeArrowheads="1"/>
            </p:cNvSpPr>
            <p:nvPr/>
          </p:nvSpPr>
          <p:spPr bwMode="auto">
            <a:xfrm>
              <a:off x="8755739" y="9049729"/>
              <a:ext cx="703096" cy="1082129"/>
            </a:xfrm>
            <a:custGeom>
              <a:avLst/>
              <a:gdLst>
                <a:gd name="T0" fmla="*/ 192496 w 565"/>
                <a:gd name="T1" fmla="*/ 211391 h 867"/>
                <a:gd name="T2" fmla="*/ 192496 w 565"/>
                <a:gd name="T3" fmla="*/ 211391 h 867"/>
                <a:gd name="T4" fmla="*/ 148777 w 565"/>
                <a:gd name="T5" fmla="*/ 3927 h 867"/>
                <a:gd name="T6" fmla="*/ 148777 w 565"/>
                <a:gd name="T7" fmla="*/ 3927 h 867"/>
                <a:gd name="T8" fmla="*/ 12398 w 565"/>
                <a:gd name="T9" fmla="*/ 82462 h 867"/>
                <a:gd name="T10" fmla="*/ 12398 w 565"/>
                <a:gd name="T11" fmla="*/ 82462 h 867"/>
                <a:gd name="T12" fmla="*/ 279935 w 565"/>
                <a:gd name="T13" fmla="*/ 566765 h 867"/>
                <a:gd name="T14" fmla="*/ 279935 w 565"/>
                <a:gd name="T15" fmla="*/ 566765 h 867"/>
                <a:gd name="T16" fmla="*/ 368026 w 565"/>
                <a:gd name="T17" fmla="*/ 445689 h 867"/>
                <a:gd name="T18" fmla="*/ 368026 w 565"/>
                <a:gd name="T19" fmla="*/ 445689 h 867"/>
                <a:gd name="T20" fmla="*/ 192496 w 565"/>
                <a:gd name="T21" fmla="*/ 211391 h 8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5" h="867">
                  <a:moveTo>
                    <a:pt x="295" y="323"/>
                  </a:moveTo>
                  <a:lnTo>
                    <a:pt x="295" y="323"/>
                  </a:lnTo>
                  <a:cubicBezTo>
                    <a:pt x="264" y="235"/>
                    <a:pt x="242" y="105"/>
                    <a:pt x="228" y="6"/>
                  </a:cubicBezTo>
                  <a:cubicBezTo>
                    <a:pt x="165" y="0"/>
                    <a:pt x="31" y="0"/>
                    <a:pt x="19" y="126"/>
                  </a:cubicBezTo>
                  <a:cubicBezTo>
                    <a:pt x="0" y="321"/>
                    <a:pt x="159" y="654"/>
                    <a:pt x="429" y="866"/>
                  </a:cubicBezTo>
                  <a:cubicBezTo>
                    <a:pt x="508" y="777"/>
                    <a:pt x="564" y="681"/>
                    <a:pt x="564" y="681"/>
                  </a:cubicBezTo>
                  <a:cubicBezTo>
                    <a:pt x="564" y="681"/>
                    <a:pt x="345" y="462"/>
                    <a:pt x="295" y="323"/>
                  </a:cubicBezTo>
                </a:path>
              </a:pathLst>
            </a:custGeom>
            <a:solidFill>
              <a:srgbClr val="95CE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301" name="Freeform 141">
              <a:extLst>
                <a:ext uri="{FF2B5EF4-FFF2-40B4-BE49-F238E27FC236}">
                  <a16:creationId xmlns:a16="http://schemas.microsoft.com/office/drawing/2014/main" id="{FB59A946-A9E7-0540-EA9F-0D0B08D2ED98}"/>
                </a:ext>
              </a:extLst>
            </p:cNvPr>
            <p:cNvSpPr>
              <a:spLocks noChangeArrowheads="1"/>
            </p:cNvSpPr>
            <p:nvPr/>
          </p:nvSpPr>
          <p:spPr bwMode="auto">
            <a:xfrm>
              <a:off x="8618417" y="8533382"/>
              <a:ext cx="406477" cy="351554"/>
            </a:xfrm>
            <a:custGeom>
              <a:avLst/>
              <a:gdLst>
                <a:gd name="T0" fmla="*/ 208593 w 328"/>
                <a:gd name="T1" fmla="*/ 183683 h 281"/>
                <a:gd name="T2" fmla="*/ 0 w 328"/>
                <a:gd name="T3" fmla="*/ 55761 h 281"/>
                <a:gd name="T4" fmla="*/ 33791 w 328"/>
                <a:gd name="T5" fmla="*/ 0 h 281"/>
                <a:gd name="T6" fmla="*/ 212492 w 328"/>
                <a:gd name="T7" fmla="*/ 112178 h 281"/>
                <a:gd name="T8" fmla="*/ 208593 w 328"/>
                <a:gd name="T9" fmla="*/ 183683 h 2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81">
                  <a:moveTo>
                    <a:pt x="321" y="280"/>
                  </a:moveTo>
                  <a:lnTo>
                    <a:pt x="0" y="85"/>
                  </a:lnTo>
                  <a:lnTo>
                    <a:pt x="52" y="0"/>
                  </a:lnTo>
                  <a:lnTo>
                    <a:pt x="327" y="171"/>
                  </a:lnTo>
                  <a:lnTo>
                    <a:pt x="321" y="280"/>
                  </a:lnTo>
                </a:path>
              </a:pathLst>
            </a:custGeom>
            <a:solidFill>
              <a:srgbClr val="95CE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302" name="Freeform 142">
              <a:extLst>
                <a:ext uri="{FF2B5EF4-FFF2-40B4-BE49-F238E27FC236}">
                  <a16:creationId xmlns:a16="http://schemas.microsoft.com/office/drawing/2014/main" id="{F17BC51A-4373-3691-D594-CDC304494C0E}"/>
                </a:ext>
              </a:extLst>
            </p:cNvPr>
            <p:cNvSpPr>
              <a:spLocks noChangeArrowheads="1"/>
            </p:cNvSpPr>
            <p:nvPr/>
          </p:nvSpPr>
          <p:spPr bwMode="auto">
            <a:xfrm>
              <a:off x="8689825" y="7923651"/>
              <a:ext cx="538308" cy="615221"/>
            </a:xfrm>
            <a:custGeom>
              <a:avLst/>
              <a:gdLst>
                <a:gd name="T0" fmla="*/ 249524 w 431"/>
                <a:gd name="T1" fmla="*/ 98209 h 496"/>
                <a:gd name="T2" fmla="*/ 249524 w 431"/>
                <a:gd name="T3" fmla="*/ 98209 h 496"/>
                <a:gd name="T4" fmla="*/ 233806 w 431"/>
                <a:gd name="T5" fmla="*/ 306334 h 496"/>
                <a:gd name="T6" fmla="*/ 233806 w 431"/>
                <a:gd name="T7" fmla="*/ 306334 h 496"/>
                <a:gd name="T8" fmla="*/ 24232 w 431"/>
                <a:gd name="T9" fmla="*/ 189914 h 496"/>
                <a:gd name="T10" fmla="*/ 24232 w 431"/>
                <a:gd name="T11" fmla="*/ 189914 h 496"/>
                <a:gd name="T12" fmla="*/ 98893 w 431"/>
                <a:gd name="T13" fmla="*/ 21463 h 496"/>
                <a:gd name="T14" fmla="*/ 98893 w 431"/>
                <a:gd name="T15" fmla="*/ 21463 h 496"/>
                <a:gd name="T16" fmla="*/ 249524 w 431"/>
                <a:gd name="T17" fmla="*/ 98209 h 4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1" h="496">
                  <a:moveTo>
                    <a:pt x="381" y="151"/>
                  </a:moveTo>
                  <a:lnTo>
                    <a:pt x="381" y="151"/>
                  </a:lnTo>
                  <a:cubicBezTo>
                    <a:pt x="417" y="261"/>
                    <a:pt x="430" y="447"/>
                    <a:pt x="357" y="471"/>
                  </a:cubicBezTo>
                  <a:cubicBezTo>
                    <a:pt x="284" y="495"/>
                    <a:pt x="73" y="402"/>
                    <a:pt x="37" y="292"/>
                  </a:cubicBezTo>
                  <a:cubicBezTo>
                    <a:pt x="0" y="182"/>
                    <a:pt x="51" y="66"/>
                    <a:pt x="151" y="33"/>
                  </a:cubicBezTo>
                  <a:cubicBezTo>
                    <a:pt x="250" y="0"/>
                    <a:pt x="344" y="41"/>
                    <a:pt x="381" y="151"/>
                  </a:cubicBezTo>
                </a:path>
              </a:pathLst>
            </a:custGeom>
            <a:solidFill>
              <a:srgbClr val="A5694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303" name="Freeform 143">
              <a:extLst>
                <a:ext uri="{FF2B5EF4-FFF2-40B4-BE49-F238E27FC236}">
                  <a16:creationId xmlns:a16="http://schemas.microsoft.com/office/drawing/2014/main" id="{423EB6FC-E2EB-B90F-1A53-67EE5C2F6C94}"/>
                </a:ext>
              </a:extLst>
            </p:cNvPr>
            <p:cNvSpPr>
              <a:spLocks noChangeArrowheads="1"/>
            </p:cNvSpPr>
            <p:nvPr/>
          </p:nvSpPr>
          <p:spPr bwMode="auto">
            <a:xfrm>
              <a:off x="10205876" y="8022527"/>
              <a:ext cx="406477" cy="444938"/>
            </a:xfrm>
            <a:custGeom>
              <a:avLst/>
              <a:gdLst>
                <a:gd name="T0" fmla="*/ 32591 w 327"/>
                <a:gd name="T1" fmla="*/ 144583 h 355"/>
                <a:gd name="T2" fmla="*/ 56056 w 327"/>
                <a:gd name="T3" fmla="*/ 44032 h 355"/>
                <a:gd name="T4" fmla="*/ 56056 w 327"/>
                <a:gd name="T5" fmla="*/ 44032 h 355"/>
                <a:gd name="T6" fmla="*/ 208579 w 327"/>
                <a:gd name="T7" fmla="*/ 14458 h 355"/>
                <a:gd name="T8" fmla="*/ 208579 w 327"/>
                <a:gd name="T9" fmla="*/ 14458 h 355"/>
                <a:gd name="T10" fmla="*/ 121889 w 327"/>
                <a:gd name="T11" fmla="*/ 61119 h 355"/>
                <a:gd name="T12" fmla="*/ 162953 w 327"/>
                <a:gd name="T13" fmla="*/ 105809 h 355"/>
                <a:gd name="T14" fmla="*/ 162953 w 327"/>
                <a:gd name="T15" fmla="*/ 105809 h 355"/>
                <a:gd name="T16" fmla="*/ 135577 w 327"/>
                <a:gd name="T17" fmla="*/ 172843 h 355"/>
                <a:gd name="T18" fmla="*/ 135577 w 327"/>
                <a:gd name="T19" fmla="*/ 172843 h 355"/>
                <a:gd name="T20" fmla="*/ 120585 w 327"/>
                <a:gd name="T21" fmla="*/ 161671 h 355"/>
                <a:gd name="T22" fmla="*/ 120585 w 327"/>
                <a:gd name="T23" fmla="*/ 161671 h 355"/>
                <a:gd name="T24" fmla="*/ 97772 w 327"/>
                <a:gd name="T25" fmla="*/ 205703 h 355"/>
                <a:gd name="T26" fmla="*/ 97772 w 327"/>
                <a:gd name="T27" fmla="*/ 205703 h 355"/>
                <a:gd name="T28" fmla="*/ 70396 w 327"/>
                <a:gd name="T29" fmla="*/ 212275 h 355"/>
                <a:gd name="T30" fmla="*/ 53448 w 327"/>
                <a:gd name="T31" fmla="*/ 232648 h 355"/>
                <a:gd name="T32" fmla="*/ 0 w 327"/>
                <a:gd name="T33" fmla="*/ 188616 h 355"/>
                <a:gd name="T34" fmla="*/ 32591 w 327"/>
                <a:gd name="T35" fmla="*/ 144583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7" h="355">
                  <a:moveTo>
                    <a:pt x="50" y="220"/>
                  </a:moveTo>
                  <a:lnTo>
                    <a:pt x="86" y="67"/>
                  </a:lnTo>
                  <a:cubicBezTo>
                    <a:pt x="86" y="67"/>
                    <a:pt x="314" y="0"/>
                    <a:pt x="320" y="22"/>
                  </a:cubicBezTo>
                  <a:cubicBezTo>
                    <a:pt x="326" y="44"/>
                    <a:pt x="187" y="93"/>
                    <a:pt x="187" y="93"/>
                  </a:cubicBezTo>
                  <a:lnTo>
                    <a:pt x="250" y="161"/>
                  </a:lnTo>
                  <a:cubicBezTo>
                    <a:pt x="250" y="161"/>
                    <a:pt x="222" y="257"/>
                    <a:pt x="208" y="263"/>
                  </a:cubicBezTo>
                  <a:cubicBezTo>
                    <a:pt x="194" y="270"/>
                    <a:pt x="185" y="246"/>
                    <a:pt x="185" y="246"/>
                  </a:cubicBezTo>
                  <a:cubicBezTo>
                    <a:pt x="185" y="246"/>
                    <a:pt x="183" y="304"/>
                    <a:pt x="150" y="313"/>
                  </a:cubicBezTo>
                  <a:cubicBezTo>
                    <a:pt x="132" y="318"/>
                    <a:pt x="108" y="323"/>
                    <a:pt x="108" y="323"/>
                  </a:cubicBezTo>
                  <a:lnTo>
                    <a:pt x="82" y="354"/>
                  </a:lnTo>
                  <a:lnTo>
                    <a:pt x="0" y="287"/>
                  </a:lnTo>
                  <a:lnTo>
                    <a:pt x="50" y="220"/>
                  </a:lnTo>
                </a:path>
              </a:pathLst>
            </a:custGeom>
            <a:solidFill>
              <a:srgbClr val="A5694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304" name="Freeform 144">
              <a:extLst>
                <a:ext uri="{FF2B5EF4-FFF2-40B4-BE49-F238E27FC236}">
                  <a16:creationId xmlns:a16="http://schemas.microsoft.com/office/drawing/2014/main" id="{994D5195-D410-A4FD-70D4-56A9B577C294}"/>
                </a:ext>
              </a:extLst>
            </p:cNvPr>
            <p:cNvSpPr>
              <a:spLocks noChangeArrowheads="1"/>
            </p:cNvSpPr>
            <p:nvPr/>
          </p:nvSpPr>
          <p:spPr bwMode="auto">
            <a:xfrm>
              <a:off x="8398698" y="7681958"/>
              <a:ext cx="950279" cy="862409"/>
            </a:xfrm>
            <a:custGeom>
              <a:avLst/>
              <a:gdLst>
                <a:gd name="T0" fmla="*/ 231234 w 765"/>
                <a:gd name="T1" fmla="*/ 309543 h 691"/>
                <a:gd name="T2" fmla="*/ 231234 w 765"/>
                <a:gd name="T3" fmla="*/ 309543 h 691"/>
                <a:gd name="T4" fmla="*/ 261197 w 765"/>
                <a:gd name="T5" fmla="*/ 358625 h 691"/>
                <a:gd name="T6" fmla="*/ 261197 w 765"/>
                <a:gd name="T7" fmla="*/ 358625 h 691"/>
                <a:gd name="T8" fmla="*/ 268362 w 765"/>
                <a:gd name="T9" fmla="*/ 301036 h 691"/>
                <a:gd name="T10" fmla="*/ 268362 w 765"/>
                <a:gd name="T11" fmla="*/ 301036 h 691"/>
                <a:gd name="T12" fmla="*/ 283994 w 765"/>
                <a:gd name="T13" fmla="*/ 284675 h 691"/>
                <a:gd name="T14" fmla="*/ 283994 w 765"/>
                <a:gd name="T15" fmla="*/ 284675 h 691"/>
                <a:gd name="T16" fmla="*/ 265105 w 765"/>
                <a:gd name="T17" fmla="*/ 206798 h 691"/>
                <a:gd name="T18" fmla="*/ 265105 w 765"/>
                <a:gd name="T19" fmla="*/ 206798 h 691"/>
                <a:gd name="T20" fmla="*/ 437716 w 765"/>
                <a:gd name="T21" fmla="*/ 162952 h 691"/>
                <a:gd name="T22" fmla="*/ 437716 w 765"/>
                <a:gd name="T23" fmla="*/ 162952 h 691"/>
                <a:gd name="T24" fmla="*/ 418175 w 765"/>
                <a:gd name="T25" fmla="*/ 102090 h 691"/>
                <a:gd name="T26" fmla="*/ 418175 w 765"/>
                <a:gd name="T27" fmla="*/ 102090 h 691"/>
                <a:gd name="T28" fmla="*/ 432505 w 765"/>
                <a:gd name="T29" fmla="*/ 10471 h 691"/>
                <a:gd name="T30" fmla="*/ 432505 w 765"/>
                <a:gd name="T31" fmla="*/ 10471 h 691"/>
                <a:gd name="T32" fmla="*/ 338709 w 765"/>
                <a:gd name="T33" fmla="*/ 67406 h 691"/>
                <a:gd name="T34" fmla="*/ 338709 w 765"/>
                <a:gd name="T35" fmla="*/ 67406 h 691"/>
                <a:gd name="T36" fmla="*/ 334149 w 765"/>
                <a:gd name="T37" fmla="*/ 35339 h 691"/>
                <a:gd name="T38" fmla="*/ 334149 w 765"/>
                <a:gd name="T39" fmla="*/ 35339 h 691"/>
                <a:gd name="T40" fmla="*/ 216904 w 765"/>
                <a:gd name="T41" fmla="*/ 115179 h 691"/>
                <a:gd name="T42" fmla="*/ 216904 w 765"/>
                <a:gd name="T43" fmla="*/ 115179 h 691"/>
                <a:gd name="T44" fmla="*/ 74255 w 765"/>
                <a:gd name="T45" fmla="*/ 227086 h 691"/>
                <a:gd name="T46" fmla="*/ 74255 w 765"/>
                <a:gd name="T47" fmla="*/ 227086 h 691"/>
                <a:gd name="T48" fmla="*/ 100961 w 765"/>
                <a:gd name="T49" fmla="*/ 333757 h 691"/>
                <a:gd name="T50" fmla="*/ 100961 w 765"/>
                <a:gd name="T51" fmla="*/ 333757 h 691"/>
                <a:gd name="T52" fmla="*/ 179776 w 765"/>
                <a:gd name="T53" fmla="*/ 447627 h 691"/>
                <a:gd name="T54" fmla="*/ 179776 w 765"/>
                <a:gd name="T55" fmla="*/ 447627 h 691"/>
                <a:gd name="T56" fmla="*/ 216904 w 765"/>
                <a:gd name="T57" fmla="*/ 319360 h 691"/>
                <a:gd name="T58" fmla="*/ 216904 w 765"/>
                <a:gd name="T59" fmla="*/ 319360 h 691"/>
                <a:gd name="T60" fmla="*/ 192152 w 765"/>
                <a:gd name="T61" fmla="*/ 277476 h 691"/>
                <a:gd name="T62" fmla="*/ 192152 w 765"/>
                <a:gd name="T63" fmla="*/ 277476 h 691"/>
                <a:gd name="T64" fmla="*/ 231234 w 765"/>
                <a:gd name="T65" fmla="*/ 309543 h 6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5" h="691">
                  <a:moveTo>
                    <a:pt x="355" y="473"/>
                  </a:moveTo>
                  <a:lnTo>
                    <a:pt x="355" y="473"/>
                  </a:lnTo>
                  <a:cubicBezTo>
                    <a:pt x="355" y="473"/>
                    <a:pt x="381" y="566"/>
                    <a:pt x="401" y="548"/>
                  </a:cubicBezTo>
                  <a:cubicBezTo>
                    <a:pt x="420" y="529"/>
                    <a:pt x="412" y="460"/>
                    <a:pt x="412" y="460"/>
                  </a:cubicBezTo>
                  <a:cubicBezTo>
                    <a:pt x="412" y="460"/>
                    <a:pt x="442" y="462"/>
                    <a:pt x="436" y="435"/>
                  </a:cubicBezTo>
                  <a:cubicBezTo>
                    <a:pt x="431" y="408"/>
                    <a:pt x="385" y="340"/>
                    <a:pt x="407" y="316"/>
                  </a:cubicBezTo>
                  <a:cubicBezTo>
                    <a:pt x="428" y="292"/>
                    <a:pt x="581" y="401"/>
                    <a:pt x="672" y="249"/>
                  </a:cubicBezTo>
                  <a:cubicBezTo>
                    <a:pt x="764" y="96"/>
                    <a:pt x="642" y="156"/>
                    <a:pt x="642" y="156"/>
                  </a:cubicBezTo>
                  <a:cubicBezTo>
                    <a:pt x="642" y="156"/>
                    <a:pt x="705" y="31"/>
                    <a:pt x="664" y="16"/>
                  </a:cubicBezTo>
                  <a:cubicBezTo>
                    <a:pt x="621" y="0"/>
                    <a:pt x="520" y="103"/>
                    <a:pt x="520" y="103"/>
                  </a:cubicBezTo>
                  <a:cubicBezTo>
                    <a:pt x="520" y="103"/>
                    <a:pt x="547" y="62"/>
                    <a:pt x="513" y="54"/>
                  </a:cubicBezTo>
                  <a:cubicBezTo>
                    <a:pt x="478" y="47"/>
                    <a:pt x="468" y="143"/>
                    <a:pt x="333" y="176"/>
                  </a:cubicBezTo>
                  <a:cubicBezTo>
                    <a:pt x="199" y="209"/>
                    <a:pt x="0" y="198"/>
                    <a:pt x="114" y="347"/>
                  </a:cubicBezTo>
                  <a:cubicBezTo>
                    <a:pt x="114" y="347"/>
                    <a:pt x="53" y="454"/>
                    <a:pt x="155" y="510"/>
                  </a:cubicBezTo>
                  <a:cubicBezTo>
                    <a:pt x="259" y="567"/>
                    <a:pt x="242" y="690"/>
                    <a:pt x="276" y="684"/>
                  </a:cubicBezTo>
                  <a:cubicBezTo>
                    <a:pt x="311" y="677"/>
                    <a:pt x="333" y="488"/>
                    <a:pt x="333" y="488"/>
                  </a:cubicBezTo>
                  <a:cubicBezTo>
                    <a:pt x="333" y="488"/>
                    <a:pt x="253" y="469"/>
                    <a:pt x="295" y="424"/>
                  </a:cubicBezTo>
                  <a:cubicBezTo>
                    <a:pt x="331" y="386"/>
                    <a:pt x="355" y="473"/>
                    <a:pt x="355" y="473"/>
                  </a:cubicBezTo>
                </a:path>
              </a:pathLst>
            </a:custGeom>
            <a:solidFill>
              <a:srgbClr val="2F3C5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305" name="Freeform 145">
              <a:extLst>
                <a:ext uri="{FF2B5EF4-FFF2-40B4-BE49-F238E27FC236}">
                  <a16:creationId xmlns:a16="http://schemas.microsoft.com/office/drawing/2014/main" id="{E8D5603C-FD93-3C75-8647-371B0C2DB3C1}"/>
                </a:ext>
              </a:extLst>
            </p:cNvPr>
            <p:cNvSpPr>
              <a:spLocks noChangeArrowheads="1"/>
            </p:cNvSpPr>
            <p:nvPr/>
          </p:nvSpPr>
          <p:spPr bwMode="auto">
            <a:xfrm>
              <a:off x="8700812" y="8450983"/>
              <a:ext cx="1543513" cy="906355"/>
            </a:xfrm>
            <a:custGeom>
              <a:avLst/>
              <a:gdLst>
                <a:gd name="T0" fmla="*/ 733588 w 1239"/>
                <a:gd name="T1" fmla="*/ 0 h 729"/>
                <a:gd name="T2" fmla="*/ 473599 w 1239"/>
                <a:gd name="T3" fmla="*/ 226869 h 729"/>
                <a:gd name="T4" fmla="*/ 97986 w 1239"/>
                <a:gd name="T5" fmla="*/ 262073 h 729"/>
                <a:gd name="T6" fmla="*/ 97986 w 1239"/>
                <a:gd name="T7" fmla="*/ 262073 h 729"/>
                <a:gd name="T8" fmla="*/ 9799 w 1239"/>
                <a:gd name="T9" fmla="*/ 368988 h 729"/>
                <a:gd name="T10" fmla="*/ 9799 w 1239"/>
                <a:gd name="T11" fmla="*/ 368988 h 729"/>
                <a:gd name="T12" fmla="*/ 128035 w 1239"/>
                <a:gd name="T13" fmla="*/ 457649 h 729"/>
                <a:gd name="T14" fmla="*/ 431791 w 1239"/>
                <a:gd name="T15" fmla="*/ 410059 h 729"/>
                <a:gd name="T16" fmla="*/ 431791 w 1239"/>
                <a:gd name="T17" fmla="*/ 410059 h 729"/>
                <a:gd name="T18" fmla="*/ 627763 w 1239"/>
                <a:gd name="T19" fmla="*/ 295973 h 729"/>
                <a:gd name="T20" fmla="*/ 808711 w 1239"/>
                <a:gd name="T21" fmla="*/ 65844 h 729"/>
                <a:gd name="T22" fmla="*/ 808711 w 1239"/>
                <a:gd name="T23" fmla="*/ 65844 h 729"/>
                <a:gd name="T24" fmla="*/ 733588 w 1239"/>
                <a:gd name="T25" fmla="*/ 0 h 7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39" h="729">
                  <a:moveTo>
                    <a:pt x="1123" y="0"/>
                  </a:moveTo>
                  <a:lnTo>
                    <a:pt x="725" y="348"/>
                  </a:lnTo>
                  <a:lnTo>
                    <a:pt x="150" y="402"/>
                  </a:lnTo>
                  <a:cubicBezTo>
                    <a:pt x="150" y="402"/>
                    <a:pt x="0" y="418"/>
                    <a:pt x="15" y="566"/>
                  </a:cubicBezTo>
                  <a:cubicBezTo>
                    <a:pt x="32" y="728"/>
                    <a:pt x="196" y="702"/>
                    <a:pt x="196" y="702"/>
                  </a:cubicBezTo>
                  <a:lnTo>
                    <a:pt x="661" y="629"/>
                  </a:lnTo>
                  <a:cubicBezTo>
                    <a:pt x="780" y="611"/>
                    <a:pt x="887" y="548"/>
                    <a:pt x="961" y="454"/>
                  </a:cubicBezTo>
                  <a:lnTo>
                    <a:pt x="1238" y="101"/>
                  </a:lnTo>
                  <a:cubicBezTo>
                    <a:pt x="1180" y="82"/>
                    <a:pt x="1142" y="33"/>
                    <a:pt x="1123" y="0"/>
                  </a:cubicBezTo>
                </a:path>
              </a:pathLst>
            </a:custGeom>
            <a:solidFill>
              <a:srgbClr val="A1DFF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306" name="Freeform 146">
              <a:extLst>
                <a:ext uri="{FF2B5EF4-FFF2-40B4-BE49-F238E27FC236}">
                  <a16:creationId xmlns:a16="http://schemas.microsoft.com/office/drawing/2014/main" id="{592062ED-0576-3CDF-D2F0-D2C2DCAE4CC9}"/>
                </a:ext>
              </a:extLst>
            </p:cNvPr>
            <p:cNvSpPr>
              <a:spLocks noChangeArrowheads="1"/>
            </p:cNvSpPr>
            <p:nvPr/>
          </p:nvSpPr>
          <p:spPr bwMode="auto">
            <a:xfrm>
              <a:off x="10101508" y="8368593"/>
              <a:ext cx="225212" cy="208735"/>
            </a:xfrm>
            <a:custGeom>
              <a:avLst/>
              <a:gdLst>
                <a:gd name="T0" fmla="*/ 50238 w 181"/>
                <a:gd name="T1" fmla="*/ 0 h 169"/>
                <a:gd name="T2" fmla="*/ 0 w 181"/>
                <a:gd name="T3" fmla="*/ 43392 h 169"/>
                <a:gd name="T4" fmla="*/ 0 w 181"/>
                <a:gd name="T5" fmla="*/ 43392 h 169"/>
                <a:gd name="T6" fmla="*/ 75031 w 181"/>
                <a:gd name="T7" fmla="*/ 108803 h 169"/>
                <a:gd name="T8" fmla="*/ 117441 w 181"/>
                <a:gd name="T9" fmla="*/ 55049 h 169"/>
                <a:gd name="T10" fmla="*/ 50238 w 181"/>
                <a:gd name="T11" fmla="*/ 0 h 1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1" h="169">
                  <a:moveTo>
                    <a:pt x="77" y="0"/>
                  </a:moveTo>
                  <a:lnTo>
                    <a:pt x="0" y="67"/>
                  </a:lnTo>
                  <a:cubicBezTo>
                    <a:pt x="19" y="100"/>
                    <a:pt x="57" y="149"/>
                    <a:pt x="115" y="168"/>
                  </a:cubicBezTo>
                  <a:lnTo>
                    <a:pt x="180" y="85"/>
                  </a:lnTo>
                  <a:lnTo>
                    <a:pt x="77" y="0"/>
                  </a:lnTo>
                </a:path>
              </a:pathLst>
            </a:custGeom>
            <a:solidFill>
              <a:srgbClr val="95CEE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307" name="Freeform 147">
              <a:extLst>
                <a:ext uri="{FF2B5EF4-FFF2-40B4-BE49-F238E27FC236}">
                  <a16:creationId xmlns:a16="http://schemas.microsoft.com/office/drawing/2014/main" id="{5CCDCE7D-AA74-27F6-02E6-92C97B6FE9FF}"/>
                </a:ext>
              </a:extLst>
            </p:cNvPr>
            <p:cNvSpPr>
              <a:spLocks noChangeArrowheads="1"/>
            </p:cNvSpPr>
            <p:nvPr/>
          </p:nvSpPr>
          <p:spPr bwMode="auto">
            <a:xfrm>
              <a:off x="10222352" y="8478452"/>
              <a:ext cx="43943" cy="43944"/>
            </a:xfrm>
            <a:custGeom>
              <a:avLst/>
              <a:gdLst>
                <a:gd name="T0" fmla="*/ 22384 w 35"/>
                <a:gd name="T1" fmla="*/ 11192 h 35"/>
                <a:gd name="T2" fmla="*/ 22384 w 35"/>
                <a:gd name="T3" fmla="*/ 11192 h 35"/>
                <a:gd name="T4" fmla="*/ 11192 w 35"/>
                <a:gd name="T5" fmla="*/ 22384 h 35"/>
                <a:gd name="T6" fmla="*/ 11192 w 35"/>
                <a:gd name="T7" fmla="*/ 22384 h 35"/>
                <a:gd name="T8" fmla="*/ 0 w 35"/>
                <a:gd name="T9" fmla="*/ 11192 h 35"/>
                <a:gd name="T10" fmla="*/ 0 w 35"/>
                <a:gd name="T11" fmla="*/ 11192 h 35"/>
                <a:gd name="T12" fmla="*/ 11192 w 35"/>
                <a:gd name="T13" fmla="*/ 0 h 35"/>
                <a:gd name="T14" fmla="*/ 11192 w 35"/>
                <a:gd name="T15" fmla="*/ 0 h 35"/>
                <a:gd name="T16" fmla="*/ 22384 w 35"/>
                <a:gd name="T17" fmla="*/ 11192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35">
                  <a:moveTo>
                    <a:pt x="34" y="17"/>
                  </a:moveTo>
                  <a:lnTo>
                    <a:pt x="34" y="17"/>
                  </a:lnTo>
                  <a:cubicBezTo>
                    <a:pt x="34" y="26"/>
                    <a:pt x="27" y="34"/>
                    <a:pt x="17" y="34"/>
                  </a:cubicBezTo>
                  <a:cubicBezTo>
                    <a:pt x="8" y="34"/>
                    <a:pt x="0" y="26"/>
                    <a:pt x="0" y="17"/>
                  </a:cubicBezTo>
                  <a:cubicBezTo>
                    <a:pt x="0" y="7"/>
                    <a:pt x="8" y="0"/>
                    <a:pt x="17" y="0"/>
                  </a:cubicBezTo>
                  <a:cubicBezTo>
                    <a:pt x="27" y="0"/>
                    <a:pt x="34" y="7"/>
                    <a:pt x="34" y="17"/>
                  </a:cubicBezTo>
                </a:path>
              </a:pathLst>
            </a:custGeom>
            <a:solidFill>
              <a:srgbClr val="4067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308" name="Freeform 148">
              <a:extLst>
                <a:ext uri="{FF2B5EF4-FFF2-40B4-BE49-F238E27FC236}">
                  <a16:creationId xmlns:a16="http://schemas.microsoft.com/office/drawing/2014/main" id="{03110C38-7AC0-8DC8-4D90-BCE66CC9070E}"/>
                </a:ext>
              </a:extLst>
            </p:cNvPr>
            <p:cNvSpPr>
              <a:spLocks noChangeArrowheads="1"/>
            </p:cNvSpPr>
            <p:nvPr/>
          </p:nvSpPr>
          <p:spPr bwMode="auto">
            <a:xfrm>
              <a:off x="12512910" y="9011276"/>
              <a:ext cx="1082107" cy="664659"/>
            </a:xfrm>
            <a:custGeom>
              <a:avLst/>
              <a:gdLst>
                <a:gd name="T0" fmla="*/ 184346 w 868"/>
                <a:gd name="T1" fmla="*/ 0 h 533"/>
                <a:gd name="T2" fmla="*/ 0 w 868"/>
                <a:gd name="T3" fmla="*/ 347863 h 533"/>
                <a:gd name="T4" fmla="*/ 377844 w 868"/>
                <a:gd name="T5" fmla="*/ 347863 h 533"/>
                <a:gd name="T6" fmla="*/ 380458 w 868"/>
                <a:gd name="T7" fmla="*/ 347863 h 533"/>
                <a:gd name="T8" fmla="*/ 566765 w 868"/>
                <a:gd name="T9" fmla="*/ 0 h 533"/>
                <a:gd name="T10" fmla="*/ 184346 w 868"/>
                <a:gd name="T11" fmla="*/ 0 h 5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8" h="533">
                  <a:moveTo>
                    <a:pt x="282" y="0"/>
                  </a:moveTo>
                  <a:lnTo>
                    <a:pt x="0" y="532"/>
                  </a:lnTo>
                  <a:lnTo>
                    <a:pt x="578" y="532"/>
                  </a:lnTo>
                  <a:lnTo>
                    <a:pt x="582" y="532"/>
                  </a:lnTo>
                  <a:lnTo>
                    <a:pt x="867" y="0"/>
                  </a:lnTo>
                  <a:lnTo>
                    <a:pt x="282" y="0"/>
                  </a:lnTo>
                </a:path>
              </a:pathLst>
            </a:custGeom>
            <a:solidFill>
              <a:srgbClr val="74A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309" name="Freeform 149">
              <a:extLst>
                <a:ext uri="{FF2B5EF4-FFF2-40B4-BE49-F238E27FC236}">
                  <a16:creationId xmlns:a16="http://schemas.microsoft.com/office/drawing/2014/main" id="{8721697D-6397-07AA-20EB-E1E9BB8CB65E}"/>
                </a:ext>
              </a:extLst>
            </p:cNvPr>
            <p:cNvSpPr>
              <a:spLocks noChangeArrowheads="1"/>
            </p:cNvSpPr>
            <p:nvPr/>
          </p:nvSpPr>
          <p:spPr bwMode="auto">
            <a:xfrm>
              <a:off x="11875727" y="9011276"/>
              <a:ext cx="988728" cy="664659"/>
            </a:xfrm>
            <a:custGeom>
              <a:avLst/>
              <a:gdLst>
                <a:gd name="T0" fmla="*/ 470788 w 794"/>
                <a:gd name="T1" fmla="*/ 0 h 533"/>
                <a:gd name="T2" fmla="*/ 306240 w 794"/>
                <a:gd name="T3" fmla="*/ 307323 h 533"/>
                <a:gd name="T4" fmla="*/ 0 w 794"/>
                <a:gd name="T5" fmla="*/ 307323 h 533"/>
                <a:gd name="T6" fmla="*/ 0 w 794"/>
                <a:gd name="T7" fmla="*/ 347863 h 533"/>
                <a:gd name="T8" fmla="*/ 284040 w 794"/>
                <a:gd name="T9" fmla="*/ 347863 h 533"/>
                <a:gd name="T10" fmla="*/ 333665 w 794"/>
                <a:gd name="T11" fmla="*/ 347863 h 533"/>
                <a:gd name="T12" fmla="*/ 517801 w 794"/>
                <a:gd name="T13" fmla="*/ 0 h 533"/>
                <a:gd name="T14" fmla="*/ 470788 w 794"/>
                <a:gd name="T15" fmla="*/ 0 h 5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4" h="533">
                  <a:moveTo>
                    <a:pt x="721" y="0"/>
                  </a:moveTo>
                  <a:lnTo>
                    <a:pt x="469" y="470"/>
                  </a:lnTo>
                  <a:lnTo>
                    <a:pt x="0" y="470"/>
                  </a:lnTo>
                  <a:lnTo>
                    <a:pt x="0" y="532"/>
                  </a:lnTo>
                  <a:lnTo>
                    <a:pt x="435" y="532"/>
                  </a:lnTo>
                  <a:lnTo>
                    <a:pt x="511" y="532"/>
                  </a:lnTo>
                  <a:lnTo>
                    <a:pt x="793" y="0"/>
                  </a:lnTo>
                  <a:lnTo>
                    <a:pt x="721" y="0"/>
                  </a:lnTo>
                </a:path>
              </a:pathLst>
            </a:custGeom>
            <a:solidFill>
              <a:srgbClr val="4067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310" name="Freeform 150">
              <a:extLst>
                <a:ext uri="{FF2B5EF4-FFF2-40B4-BE49-F238E27FC236}">
                  <a16:creationId xmlns:a16="http://schemas.microsoft.com/office/drawing/2014/main" id="{9F5F8AB4-583B-09EA-FB75-DB100E64E4EB}"/>
                </a:ext>
              </a:extLst>
            </p:cNvPr>
            <p:cNvSpPr>
              <a:spLocks noChangeArrowheads="1"/>
            </p:cNvSpPr>
            <p:nvPr/>
          </p:nvSpPr>
          <p:spPr bwMode="auto">
            <a:xfrm>
              <a:off x="14177266" y="8989303"/>
              <a:ext cx="1060138" cy="686633"/>
            </a:xfrm>
            <a:custGeom>
              <a:avLst/>
              <a:gdLst>
                <a:gd name="T0" fmla="*/ 194206 w 853"/>
                <a:gd name="T1" fmla="*/ 358730 h 550"/>
                <a:gd name="T2" fmla="*/ 0 w 853"/>
                <a:gd name="T3" fmla="*/ 20948 h 550"/>
                <a:gd name="T4" fmla="*/ 35192 w 853"/>
                <a:gd name="T5" fmla="*/ 0 h 550"/>
                <a:gd name="T6" fmla="*/ 217667 w 853"/>
                <a:gd name="T7" fmla="*/ 318144 h 550"/>
                <a:gd name="T8" fmla="*/ 555247 w 853"/>
                <a:gd name="T9" fmla="*/ 318144 h 550"/>
                <a:gd name="T10" fmla="*/ 555247 w 853"/>
                <a:gd name="T11" fmla="*/ 358730 h 550"/>
                <a:gd name="T12" fmla="*/ 194858 w 853"/>
                <a:gd name="T13" fmla="*/ 358730 h 550"/>
                <a:gd name="T14" fmla="*/ 194206 w 853"/>
                <a:gd name="T15" fmla="*/ 359384 h 550"/>
                <a:gd name="T16" fmla="*/ 194206 w 853"/>
                <a:gd name="T17" fmla="*/ 358730 h 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3" h="550">
                  <a:moveTo>
                    <a:pt x="298" y="548"/>
                  </a:moveTo>
                  <a:lnTo>
                    <a:pt x="0" y="32"/>
                  </a:lnTo>
                  <a:lnTo>
                    <a:pt x="54" y="0"/>
                  </a:lnTo>
                  <a:lnTo>
                    <a:pt x="334" y="486"/>
                  </a:lnTo>
                  <a:lnTo>
                    <a:pt x="852" y="486"/>
                  </a:lnTo>
                  <a:lnTo>
                    <a:pt x="852" y="548"/>
                  </a:lnTo>
                  <a:lnTo>
                    <a:pt x="299" y="548"/>
                  </a:lnTo>
                  <a:lnTo>
                    <a:pt x="298" y="549"/>
                  </a:lnTo>
                  <a:lnTo>
                    <a:pt x="298" y="548"/>
                  </a:lnTo>
                </a:path>
              </a:pathLst>
            </a:custGeom>
            <a:solidFill>
              <a:srgbClr val="92BBE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311" name="Freeform 151">
              <a:extLst>
                <a:ext uri="{FF2B5EF4-FFF2-40B4-BE49-F238E27FC236}">
                  <a16:creationId xmlns:a16="http://schemas.microsoft.com/office/drawing/2014/main" id="{26A07B85-5477-6C4A-C71C-0CFDCDBFA945}"/>
                </a:ext>
              </a:extLst>
            </p:cNvPr>
            <p:cNvSpPr>
              <a:spLocks noChangeArrowheads="1"/>
            </p:cNvSpPr>
            <p:nvPr/>
          </p:nvSpPr>
          <p:spPr bwMode="auto">
            <a:xfrm>
              <a:off x="10365168" y="8989303"/>
              <a:ext cx="1060138" cy="686633"/>
            </a:xfrm>
            <a:custGeom>
              <a:avLst/>
              <a:gdLst>
                <a:gd name="T0" fmla="*/ 361041 w 853"/>
                <a:gd name="T1" fmla="*/ 358730 h 550"/>
                <a:gd name="T2" fmla="*/ 555247 w 853"/>
                <a:gd name="T3" fmla="*/ 20948 h 550"/>
                <a:gd name="T4" fmla="*/ 520707 w 853"/>
                <a:gd name="T5" fmla="*/ 0 h 550"/>
                <a:gd name="T6" fmla="*/ 337580 w 853"/>
                <a:gd name="T7" fmla="*/ 318144 h 550"/>
                <a:gd name="T8" fmla="*/ 0 w 853"/>
                <a:gd name="T9" fmla="*/ 318144 h 550"/>
                <a:gd name="T10" fmla="*/ 0 w 853"/>
                <a:gd name="T11" fmla="*/ 358730 h 550"/>
                <a:gd name="T12" fmla="*/ 359738 w 853"/>
                <a:gd name="T13" fmla="*/ 358730 h 550"/>
                <a:gd name="T14" fmla="*/ 361041 w 853"/>
                <a:gd name="T15" fmla="*/ 359384 h 550"/>
                <a:gd name="T16" fmla="*/ 361041 w 853"/>
                <a:gd name="T17" fmla="*/ 358730 h 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3" h="550">
                  <a:moveTo>
                    <a:pt x="554" y="548"/>
                  </a:moveTo>
                  <a:lnTo>
                    <a:pt x="852" y="32"/>
                  </a:lnTo>
                  <a:lnTo>
                    <a:pt x="799" y="0"/>
                  </a:lnTo>
                  <a:lnTo>
                    <a:pt x="518" y="486"/>
                  </a:lnTo>
                  <a:lnTo>
                    <a:pt x="0" y="486"/>
                  </a:lnTo>
                  <a:lnTo>
                    <a:pt x="0" y="548"/>
                  </a:lnTo>
                  <a:lnTo>
                    <a:pt x="552" y="548"/>
                  </a:lnTo>
                  <a:lnTo>
                    <a:pt x="554" y="549"/>
                  </a:lnTo>
                  <a:lnTo>
                    <a:pt x="554" y="548"/>
                  </a:lnTo>
                </a:path>
              </a:pathLst>
            </a:custGeom>
            <a:solidFill>
              <a:srgbClr val="74A1D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312" name="Freeform 152">
              <a:extLst>
                <a:ext uri="{FF2B5EF4-FFF2-40B4-BE49-F238E27FC236}">
                  <a16:creationId xmlns:a16="http://schemas.microsoft.com/office/drawing/2014/main" id="{94C10D06-85B0-EC3C-8BBC-DFC96279D3E9}"/>
                </a:ext>
              </a:extLst>
            </p:cNvPr>
            <p:cNvSpPr>
              <a:spLocks noChangeArrowheads="1"/>
            </p:cNvSpPr>
            <p:nvPr/>
          </p:nvSpPr>
          <p:spPr bwMode="auto">
            <a:xfrm>
              <a:off x="9914747" y="9675936"/>
              <a:ext cx="5674204" cy="104366"/>
            </a:xfrm>
            <a:custGeom>
              <a:avLst/>
              <a:gdLst>
                <a:gd name="T0" fmla="*/ 2947918 w 4555"/>
                <a:gd name="T1" fmla="*/ 54058 h 82"/>
                <a:gd name="T2" fmla="*/ 26128 w 4555"/>
                <a:gd name="T3" fmla="*/ 54058 h 82"/>
                <a:gd name="T4" fmla="*/ 26128 w 4555"/>
                <a:gd name="T5" fmla="*/ 54058 h 82"/>
                <a:gd name="T6" fmla="*/ 0 w 4555"/>
                <a:gd name="T7" fmla="*/ 26695 h 82"/>
                <a:gd name="T8" fmla="*/ 0 w 4555"/>
                <a:gd name="T9" fmla="*/ 26695 h 82"/>
                <a:gd name="T10" fmla="*/ 26128 w 4555"/>
                <a:gd name="T11" fmla="*/ 0 h 82"/>
                <a:gd name="T12" fmla="*/ 2947918 w 4555"/>
                <a:gd name="T13" fmla="*/ 0 h 82"/>
                <a:gd name="T14" fmla="*/ 2947918 w 4555"/>
                <a:gd name="T15" fmla="*/ 0 h 82"/>
                <a:gd name="T16" fmla="*/ 2974700 w 4555"/>
                <a:gd name="T17" fmla="*/ 26695 h 82"/>
                <a:gd name="T18" fmla="*/ 2974700 w 4555"/>
                <a:gd name="T19" fmla="*/ 26695 h 82"/>
                <a:gd name="T20" fmla="*/ 2947918 w 4555"/>
                <a:gd name="T21" fmla="*/ 54058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55" h="82">
                  <a:moveTo>
                    <a:pt x="4513" y="81"/>
                  </a:moveTo>
                  <a:lnTo>
                    <a:pt x="40" y="81"/>
                  </a:lnTo>
                  <a:cubicBezTo>
                    <a:pt x="18" y="81"/>
                    <a:pt x="0" y="62"/>
                    <a:pt x="0" y="40"/>
                  </a:cubicBezTo>
                  <a:cubicBezTo>
                    <a:pt x="0" y="18"/>
                    <a:pt x="18" y="0"/>
                    <a:pt x="40" y="0"/>
                  </a:cubicBezTo>
                  <a:lnTo>
                    <a:pt x="4513" y="0"/>
                  </a:lnTo>
                  <a:cubicBezTo>
                    <a:pt x="4536" y="0"/>
                    <a:pt x="4554" y="18"/>
                    <a:pt x="4554" y="40"/>
                  </a:cubicBezTo>
                  <a:cubicBezTo>
                    <a:pt x="4554" y="62"/>
                    <a:pt x="4536" y="81"/>
                    <a:pt x="4513" y="81"/>
                  </a:cubicBezTo>
                </a:path>
              </a:pathLst>
            </a:custGeom>
            <a:solidFill>
              <a:srgbClr val="2F3C5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grpSp>
      <p:grpSp>
        <p:nvGrpSpPr>
          <p:cNvPr id="313" name="Group 312">
            <a:extLst>
              <a:ext uri="{FF2B5EF4-FFF2-40B4-BE49-F238E27FC236}">
                <a16:creationId xmlns:a16="http://schemas.microsoft.com/office/drawing/2014/main" id="{CD31344B-5B62-B667-F9F8-0C07719B9A61}"/>
              </a:ext>
            </a:extLst>
          </p:cNvPr>
          <p:cNvGrpSpPr/>
          <p:nvPr/>
        </p:nvGrpSpPr>
        <p:grpSpPr>
          <a:xfrm>
            <a:off x="1930400" y="4918576"/>
            <a:ext cx="1792297" cy="1295584"/>
            <a:chOff x="5792044" y="968842"/>
            <a:chExt cx="1792297" cy="1295584"/>
          </a:xfrm>
        </p:grpSpPr>
        <p:sp>
          <p:nvSpPr>
            <p:cNvPr id="314" name="TextBox 10">
              <a:extLst>
                <a:ext uri="{FF2B5EF4-FFF2-40B4-BE49-F238E27FC236}">
                  <a16:creationId xmlns:a16="http://schemas.microsoft.com/office/drawing/2014/main" id="{C1C79BC9-2A38-A470-F916-C0A3308061CB}"/>
                </a:ext>
              </a:extLst>
            </p:cNvPr>
            <p:cNvSpPr txBox="1">
              <a:spLocks noChangeArrowheads="1"/>
            </p:cNvSpPr>
            <p:nvPr/>
          </p:nvSpPr>
          <p:spPr bwMode="auto">
            <a:xfrm>
              <a:off x="5792044" y="1433447"/>
              <a:ext cx="1792297"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Poppins" panose="00000500000000000000" pitchFamily="2" charset="0"/>
                  <a:cs typeface="Poppins" panose="00000500000000000000" pitchFamily="2" charset="0"/>
                </a:rPr>
                <a:t>Lorem ipsum </a:t>
              </a:r>
              <a:r>
                <a:rPr lang="es-CO" sz="1200" dirty="0">
                  <a:solidFill>
                    <a:schemeClr val="bg1"/>
                  </a:solidFill>
                  <a:latin typeface="Poppins" panose="00000500000000000000" pitchFamily="2" charset="0"/>
                  <a:cs typeface="Poppins" panose="00000500000000000000" pitchFamily="2" charset="0"/>
                </a:rPr>
                <a:t>dolor sit amet, consectetur adipiscing elit.  </a:t>
              </a:r>
            </a:p>
          </p:txBody>
        </p:sp>
        <p:sp>
          <p:nvSpPr>
            <p:cNvPr id="315" name="TextBox 314">
              <a:extLst>
                <a:ext uri="{FF2B5EF4-FFF2-40B4-BE49-F238E27FC236}">
                  <a16:creationId xmlns:a16="http://schemas.microsoft.com/office/drawing/2014/main" id="{F31BBCD8-763B-961A-EA51-EF3D5B01DAF4}"/>
                </a:ext>
              </a:extLst>
            </p:cNvPr>
            <p:cNvSpPr txBox="1"/>
            <p:nvPr/>
          </p:nvSpPr>
          <p:spPr>
            <a:xfrm>
              <a:off x="5920913" y="968842"/>
              <a:ext cx="1349829" cy="584775"/>
            </a:xfrm>
            <a:prstGeom prst="rect">
              <a:avLst/>
            </a:prstGeom>
            <a:noFill/>
          </p:spPr>
          <p:txBody>
            <a:bodyPr wrap="square" rtlCol="0">
              <a:spAutoFit/>
            </a:bodyPr>
            <a:lstStyle/>
            <a:p>
              <a:pPr algn="ctr"/>
              <a:r>
                <a:rPr lang="en-US" sz="3200" dirty="0">
                  <a:solidFill>
                    <a:schemeClr val="bg1"/>
                  </a:solidFill>
                  <a:latin typeface="Montserrat ExtraBold" panose="00000900000000000000" pitchFamily="50" charset="0"/>
                </a:rPr>
                <a:t>01</a:t>
              </a:r>
            </a:p>
          </p:txBody>
        </p:sp>
      </p:grpSp>
      <p:grpSp>
        <p:nvGrpSpPr>
          <p:cNvPr id="316" name="Group 315">
            <a:extLst>
              <a:ext uri="{FF2B5EF4-FFF2-40B4-BE49-F238E27FC236}">
                <a16:creationId xmlns:a16="http://schemas.microsoft.com/office/drawing/2014/main" id="{DAF8C8E0-78AE-E241-36FC-0A109D0FBD1B}"/>
              </a:ext>
            </a:extLst>
          </p:cNvPr>
          <p:cNvGrpSpPr/>
          <p:nvPr/>
        </p:nvGrpSpPr>
        <p:grpSpPr>
          <a:xfrm>
            <a:off x="2652259" y="2937374"/>
            <a:ext cx="1452517" cy="1295584"/>
            <a:chOff x="5920913" y="968842"/>
            <a:chExt cx="1452517" cy="1295584"/>
          </a:xfrm>
        </p:grpSpPr>
        <p:sp>
          <p:nvSpPr>
            <p:cNvPr id="317" name="TextBox 10">
              <a:extLst>
                <a:ext uri="{FF2B5EF4-FFF2-40B4-BE49-F238E27FC236}">
                  <a16:creationId xmlns:a16="http://schemas.microsoft.com/office/drawing/2014/main" id="{B3661F57-F9D7-0C3F-CF23-A0AFACAC50A4}"/>
                </a:ext>
              </a:extLst>
            </p:cNvPr>
            <p:cNvSpPr txBox="1">
              <a:spLocks noChangeArrowheads="1"/>
            </p:cNvSpPr>
            <p:nvPr/>
          </p:nvSpPr>
          <p:spPr bwMode="auto">
            <a:xfrm>
              <a:off x="5989129" y="1433447"/>
              <a:ext cx="13843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Poppins" panose="00000500000000000000" pitchFamily="2" charset="0"/>
                  <a:cs typeface="Poppins" panose="00000500000000000000" pitchFamily="2" charset="0"/>
                </a:rPr>
                <a:t>Lorem ipsum </a:t>
              </a:r>
              <a:r>
                <a:rPr lang="es-CO" sz="1200" dirty="0">
                  <a:solidFill>
                    <a:schemeClr val="bg1"/>
                  </a:solidFill>
                  <a:latin typeface="Poppins" panose="00000500000000000000" pitchFamily="2" charset="0"/>
                  <a:cs typeface="Poppins" panose="00000500000000000000" pitchFamily="2" charset="0"/>
                </a:rPr>
                <a:t>dolor sit amet, consectetur adipiscing elit.  </a:t>
              </a:r>
            </a:p>
          </p:txBody>
        </p:sp>
        <p:sp>
          <p:nvSpPr>
            <p:cNvPr id="318" name="TextBox 317">
              <a:extLst>
                <a:ext uri="{FF2B5EF4-FFF2-40B4-BE49-F238E27FC236}">
                  <a16:creationId xmlns:a16="http://schemas.microsoft.com/office/drawing/2014/main" id="{F157810C-3812-B593-603A-5DB7E1A56B23}"/>
                </a:ext>
              </a:extLst>
            </p:cNvPr>
            <p:cNvSpPr txBox="1"/>
            <p:nvPr/>
          </p:nvSpPr>
          <p:spPr>
            <a:xfrm>
              <a:off x="5920913" y="968842"/>
              <a:ext cx="1349829" cy="584775"/>
            </a:xfrm>
            <a:prstGeom prst="rect">
              <a:avLst/>
            </a:prstGeom>
            <a:noFill/>
          </p:spPr>
          <p:txBody>
            <a:bodyPr wrap="square" rtlCol="0">
              <a:spAutoFit/>
            </a:bodyPr>
            <a:lstStyle>
              <a:defPPr>
                <a:defRPr lang="es-CO"/>
              </a:defPPr>
              <a:lvl1pPr algn="ctr">
                <a:defRPr sz="3200">
                  <a:solidFill>
                    <a:schemeClr val="bg1"/>
                  </a:solidFill>
                  <a:latin typeface="Montserrat ExtraBold" panose="00000900000000000000" pitchFamily="50" charset="0"/>
                </a:defRPr>
              </a:lvl1pPr>
            </a:lstStyle>
            <a:p>
              <a:r>
                <a:rPr lang="en-US" dirty="0"/>
                <a:t>02</a:t>
              </a:r>
            </a:p>
          </p:txBody>
        </p:sp>
      </p:grpSp>
      <p:grpSp>
        <p:nvGrpSpPr>
          <p:cNvPr id="319" name="Group 318">
            <a:extLst>
              <a:ext uri="{FF2B5EF4-FFF2-40B4-BE49-F238E27FC236}">
                <a16:creationId xmlns:a16="http://schemas.microsoft.com/office/drawing/2014/main" id="{D7FCBC2F-F9A9-1670-0FE5-FCFD2E470E38}"/>
              </a:ext>
            </a:extLst>
          </p:cNvPr>
          <p:cNvGrpSpPr/>
          <p:nvPr/>
        </p:nvGrpSpPr>
        <p:grpSpPr>
          <a:xfrm>
            <a:off x="4284141" y="1908878"/>
            <a:ext cx="1452517" cy="1295584"/>
            <a:chOff x="5920913" y="968842"/>
            <a:chExt cx="1452517" cy="1295584"/>
          </a:xfrm>
        </p:grpSpPr>
        <p:sp>
          <p:nvSpPr>
            <p:cNvPr id="320" name="TextBox 10">
              <a:extLst>
                <a:ext uri="{FF2B5EF4-FFF2-40B4-BE49-F238E27FC236}">
                  <a16:creationId xmlns:a16="http://schemas.microsoft.com/office/drawing/2014/main" id="{AFBC39BA-61A1-04AE-F8C1-CBEBB679E8F9}"/>
                </a:ext>
              </a:extLst>
            </p:cNvPr>
            <p:cNvSpPr txBox="1">
              <a:spLocks noChangeArrowheads="1"/>
            </p:cNvSpPr>
            <p:nvPr/>
          </p:nvSpPr>
          <p:spPr bwMode="auto">
            <a:xfrm>
              <a:off x="5989129" y="1433447"/>
              <a:ext cx="13843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Poppins" panose="00000500000000000000" pitchFamily="2" charset="0"/>
                  <a:cs typeface="Poppins" panose="00000500000000000000" pitchFamily="2" charset="0"/>
                </a:rPr>
                <a:t>Lorem ipsum </a:t>
              </a:r>
              <a:r>
                <a:rPr lang="es-CO" sz="1200" dirty="0">
                  <a:solidFill>
                    <a:schemeClr val="bg1"/>
                  </a:solidFill>
                  <a:latin typeface="Poppins" panose="00000500000000000000" pitchFamily="2" charset="0"/>
                  <a:cs typeface="Poppins" panose="00000500000000000000" pitchFamily="2" charset="0"/>
                </a:rPr>
                <a:t>dolor sit amet, consectetur adipiscing elit.  </a:t>
              </a:r>
            </a:p>
          </p:txBody>
        </p:sp>
        <p:sp>
          <p:nvSpPr>
            <p:cNvPr id="321" name="TextBox 320">
              <a:extLst>
                <a:ext uri="{FF2B5EF4-FFF2-40B4-BE49-F238E27FC236}">
                  <a16:creationId xmlns:a16="http://schemas.microsoft.com/office/drawing/2014/main" id="{4CEF9DFA-BB0E-BBD0-F52B-66B94FBC2D6C}"/>
                </a:ext>
              </a:extLst>
            </p:cNvPr>
            <p:cNvSpPr txBox="1"/>
            <p:nvPr/>
          </p:nvSpPr>
          <p:spPr>
            <a:xfrm>
              <a:off x="5920913" y="968842"/>
              <a:ext cx="1349829" cy="584775"/>
            </a:xfrm>
            <a:prstGeom prst="rect">
              <a:avLst/>
            </a:prstGeom>
            <a:noFill/>
          </p:spPr>
          <p:txBody>
            <a:bodyPr wrap="square" rtlCol="0">
              <a:spAutoFit/>
            </a:bodyPr>
            <a:lstStyle/>
            <a:p>
              <a:pPr algn="ctr"/>
              <a:r>
                <a:rPr lang="en-US" sz="3200" dirty="0">
                  <a:solidFill>
                    <a:schemeClr val="bg1"/>
                  </a:solidFill>
                  <a:latin typeface="Montserrat ExtraBold" panose="00000900000000000000" pitchFamily="50" charset="0"/>
                </a:rPr>
                <a:t>03</a:t>
              </a:r>
            </a:p>
          </p:txBody>
        </p:sp>
      </p:grpSp>
      <p:grpSp>
        <p:nvGrpSpPr>
          <p:cNvPr id="322" name="Group 321">
            <a:extLst>
              <a:ext uri="{FF2B5EF4-FFF2-40B4-BE49-F238E27FC236}">
                <a16:creationId xmlns:a16="http://schemas.microsoft.com/office/drawing/2014/main" id="{0A6760BA-DF53-4AB5-8D5F-6AE85831C44E}"/>
              </a:ext>
            </a:extLst>
          </p:cNvPr>
          <p:cNvGrpSpPr/>
          <p:nvPr/>
        </p:nvGrpSpPr>
        <p:grpSpPr>
          <a:xfrm>
            <a:off x="8556541" y="4889653"/>
            <a:ext cx="1452517" cy="1295584"/>
            <a:chOff x="5920913" y="968842"/>
            <a:chExt cx="1452517" cy="1295584"/>
          </a:xfrm>
          <a:noFill/>
        </p:grpSpPr>
        <p:sp>
          <p:nvSpPr>
            <p:cNvPr id="323" name="TextBox 10">
              <a:extLst>
                <a:ext uri="{FF2B5EF4-FFF2-40B4-BE49-F238E27FC236}">
                  <a16:creationId xmlns:a16="http://schemas.microsoft.com/office/drawing/2014/main" id="{4FF09451-A7F2-6AB4-4FC0-308C93FFDCFE}"/>
                </a:ext>
              </a:extLst>
            </p:cNvPr>
            <p:cNvSpPr txBox="1">
              <a:spLocks noChangeArrowheads="1"/>
            </p:cNvSpPr>
            <p:nvPr/>
          </p:nvSpPr>
          <p:spPr bwMode="auto">
            <a:xfrm>
              <a:off x="5989129" y="1433447"/>
              <a:ext cx="1384301" cy="8309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Poppins" panose="00000500000000000000" pitchFamily="2" charset="0"/>
                  <a:cs typeface="Poppins" panose="00000500000000000000" pitchFamily="2" charset="0"/>
                </a:rPr>
                <a:t>Lorem ipsum </a:t>
              </a:r>
              <a:r>
                <a:rPr lang="es-CO" sz="1200" dirty="0">
                  <a:solidFill>
                    <a:schemeClr val="bg1"/>
                  </a:solidFill>
                  <a:latin typeface="Poppins" panose="00000500000000000000" pitchFamily="2" charset="0"/>
                  <a:cs typeface="Poppins" panose="00000500000000000000" pitchFamily="2" charset="0"/>
                </a:rPr>
                <a:t>dolor sit amet, consectetur adipiscing elit.  </a:t>
              </a:r>
            </a:p>
          </p:txBody>
        </p:sp>
        <p:sp>
          <p:nvSpPr>
            <p:cNvPr id="324" name="TextBox 323">
              <a:extLst>
                <a:ext uri="{FF2B5EF4-FFF2-40B4-BE49-F238E27FC236}">
                  <a16:creationId xmlns:a16="http://schemas.microsoft.com/office/drawing/2014/main" id="{1E332B05-FBD1-2B94-3C6E-4B36C21D02E9}"/>
                </a:ext>
              </a:extLst>
            </p:cNvPr>
            <p:cNvSpPr txBox="1"/>
            <p:nvPr/>
          </p:nvSpPr>
          <p:spPr>
            <a:xfrm>
              <a:off x="5920913" y="968842"/>
              <a:ext cx="1349829" cy="584775"/>
            </a:xfrm>
            <a:prstGeom prst="rect">
              <a:avLst/>
            </a:prstGeom>
            <a:grpFill/>
          </p:spPr>
          <p:txBody>
            <a:bodyPr wrap="square" rtlCol="0">
              <a:spAutoFit/>
            </a:bodyPr>
            <a:lstStyle/>
            <a:p>
              <a:pPr algn="ctr"/>
              <a:r>
                <a:rPr lang="en-US" sz="3200" dirty="0">
                  <a:solidFill>
                    <a:schemeClr val="bg1"/>
                  </a:solidFill>
                  <a:latin typeface="Montserrat ExtraBold" panose="00000900000000000000" pitchFamily="50" charset="0"/>
                </a:rPr>
                <a:t>06</a:t>
              </a:r>
            </a:p>
          </p:txBody>
        </p:sp>
      </p:grpSp>
      <p:grpSp>
        <p:nvGrpSpPr>
          <p:cNvPr id="325" name="Group 324">
            <a:extLst>
              <a:ext uri="{FF2B5EF4-FFF2-40B4-BE49-F238E27FC236}">
                <a16:creationId xmlns:a16="http://schemas.microsoft.com/office/drawing/2014/main" id="{7C2C54B3-9876-11B4-D042-0BA87B7EDB0F}"/>
              </a:ext>
            </a:extLst>
          </p:cNvPr>
          <p:cNvGrpSpPr/>
          <p:nvPr/>
        </p:nvGrpSpPr>
        <p:grpSpPr>
          <a:xfrm>
            <a:off x="8015697" y="3009894"/>
            <a:ext cx="1452517" cy="1295584"/>
            <a:chOff x="5920913" y="968842"/>
            <a:chExt cx="1452517" cy="1295584"/>
          </a:xfrm>
        </p:grpSpPr>
        <p:sp>
          <p:nvSpPr>
            <p:cNvPr id="326" name="TextBox 10">
              <a:extLst>
                <a:ext uri="{FF2B5EF4-FFF2-40B4-BE49-F238E27FC236}">
                  <a16:creationId xmlns:a16="http://schemas.microsoft.com/office/drawing/2014/main" id="{C53A6727-EB11-0043-A95E-016CA173981A}"/>
                </a:ext>
              </a:extLst>
            </p:cNvPr>
            <p:cNvSpPr txBox="1">
              <a:spLocks noChangeArrowheads="1"/>
            </p:cNvSpPr>
            <p:nvPr/>
          </p:nvSpPr>
          <p:spPr bwMode="auto">
            <a:xfrm>
              <a:off x="5989129" y="1433447"/>
              <a:ext cx="13843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Poppins" panose="00000500000000000000" pitchFamily="2" charset="0"/>
                  <a:cs typeface="Poppins" panose="00000500000000000000" pitchFamily="2" charset="0"/>
                </a:rPr>
                <a:t>Lorem ipsum </a:t>
              </a:r>
              <a:r>
                <a:rPr lang="es-CO" sz="1200" dirty="0">
                  <a:solidFill>
                    <a:schemeClr val="bg1"/>
                  </a:solidFill>
                  <a:latin typeface="Poppins" panose="00000500000000000000" pitchFamily="2" charset="0"/>
                  <a:cs typeface="Poppins" panose="00000500000000000000" pitchFamily="2" charset="0"/>
                </a:rPr>
                <a:t>dolor sit amet, consectetur adipiscing elit.  </a:t>
              </a:r>
            </a:p>
          </p:txBody>
        </p:sp>
        <p:sp>
          <p:nvSpPr>
            <p:cNvPr id="327" name="TextBox 326">
              <a:extLst>
                <a:ext uri="{FF2B5EF4-FFF2-40B4-BE49-F238E27FC236}">
                  <a16:creationId xmlns:a16="http://schemas.microsoft.com/office/drawing/2014/main" id="{CEF379B9-5B13-0524-3993-19F1CA20A27C}"/>
                </a:ext>
              </a:extLst>
            </p:cNvPr>
            <p:cNvSpPr txBox="1"/>
            <p:nvPr/>
          </p:nvSpPr>
          <p:spPr>
            <a:xfrm>
              <a:off x="5920913" y="968842"/>
              <a:ext cx="1349829" cy="584775"/>
            </a:xfrm>
            <a:prstGeom prst="rect">
              <a:avLst/>
            </a:prstGeom>
            <a:noFill/>
          </p:spPr>
          <p:txBody>
            <a:bodyPr wrap="square" rtlCol="0">
              <a:spAutoFit/>
            </a:bodyPr>
            <a:lstStyle/>
            <a:p>
              <a:pPr algn="ctr"/>
              <a:r>
                <a:rPr lang="en-US" sz="3200" dirty="0">
                  <a:solidFill>
                    <a:schemeClr val="bg1"/>
                  </a:solidFill>
                  <a:latin typeface="Montserrat ExtraBold" panose="00000900000000000000" pitchFamily="50" charset="0"/>
                </a:rPr>
                <a:t>05</a:t>
              </a:r>
            </a:p>
          </p:txBody>
        </p:sp>
      </p:grpSp>
      <p:grpSp>
        <p:nvGrpSpPr>
          <p:cNvPr id="328" name="Group 327">
            <a:extLst>
              <a:ext uri="{FF2B5EF4-FFF2-40B4-BE49-F238E27FC236}">
                <a16:creationId xmlns:a16="http://schemas.microsoft.com/office/drawing/2014/main" id="{661FAD37-C448-5368-FDE0-4E4E38AF2FEA}"/>
              </a:ext>
            </a:extLst>
          </p:cNvPr>
          <p:cNvGrpSpPr/>
          <p:nvPr/>
        </p:nvGrpSpPr>
        <p:grpSpPr>
          <a:xfrm>
            <a:off x="6327324" y="1885654"/>
            <a:ext cx="1452517" cy="1295584"/>
            <a:chOff x="5920913" y="968842"/>
            <a:chExt cx="1452517" cy="1295584"/>
          </a:xfrm>
        </p:grpSpPr>
        <p:sp>
          <p:nvSpPr>
            <p:cNvPr id="329" name="TextBox 10">
              <a:extLst>
                <a:ext uri="{FF2B5EF4-FFF2-40B4-BE49-F238E27FC236}">
                  <a16:creationId xmlns:a16="http://schemas.microsoft.com/office/drawing/2014/main" id="{16D7FCEC-EA9E-46DF-7729-4E1560BD75F8}"/>
                </a:ext>
              </a:extLst>
            </p:cNvPr>
            <p:cNvSpPr txBox="1">
              <a:spLocks noChangeArrowheads="1"/>
            </p:cNvSpPr>
            <p:nvPr/>
          </p:nvSpPr>
          <p:spPr bwMode="auto">
            <a:xfrm>
              <a:off x="5989129" y="1433447"/>
              <a:ext cx="1384301"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Poppins" panose="00000500000000000000" pitchFamily="2" charset="0"/>
                  <a:cs typeface="Poppins" panose="00000500000000000000" pitchFamily="2" charset="0"/>
                </a:rPr>
                <a:t>Lorem ipsum </a:t>
              </a:r>
              <a:r>
                <a:rPr lang="es-CO" sz="1200" dirty="0">
                  <a:solidFill>
                    <a:schemeClr val="bg1"/>
                  </a:solidFill>
                  <a:latin typeface="Poppins" panose="00000500000000000000" pitchFamily="2" charset="0"/>
                  <a:cs typeface="Poppins" panose="00000500000000000000" pitchFamily="2" charset="0"/>
                </a:rPr>
                <a:t>dolor sit amet, consectetur adipiscing elit.  </a:t>
              </a:r>
            </a:p>
          </p:txBody>
        </p:sp>
        <p:sp>
          <p:nvSpPr>
            <p:cNvPr id="330" name="TextBox 329">
              <a:extLst>
                <a:ext uri="{FF2B5EF4-FFF2-40B4-BE49-F238E27FC236}">
                  <a16:creationId xmlns:a16="http://schemas.microsoft.com/office/drawing/2014/main" id="{8D3169B6-2A77-852B-10DE-7BB8152AF16B}"/>
                </a:ext>
              </a:extLst>
            </p:cNvPr>
            <p:cNvSpPr txBox="1"/>
            <p:nvPr/>
          </p:nvSpPr>
          <p:spPr>
            <a:xfrm>
              <a:off x="5920913" y="968842"/>
              <a:ext cx="1349829" cy="584775"/>
            </a:xfrm>
            <a:prstGeom prst="rect">
              <a:avLst/>
            </a:prstGeom>
            <a:noFill/>
          </p:spPr>
          <p:txBody>
            <a:bodyPr wrap="square" rtlCol="0">
              <a:spAutoFit/>
            </a:bodyPr>
            <a:lstStyle/>
            <a:p>
              <a:pPr algn="ctr"/>
              <a:r>
                <a:rPr lang="en-US" sz="3200" dirty="0">
                  <a:solidFill>
                    <a:schemeClr val="bg1"/>
                  </a:solidFill>
                  <a:latin typeface="Montserrat ExtraBold" panose="00000900000000000000" pitchFamily="50" charset="0"/>
                </a:rPr>
                <a:t>04</a:t>
              </a:r>
            </a:p>
          </p:txBody>
        </p:sp>
      </p:grpSp>
      <p:sp>
        <p:nvSpPr>
          <p:cNvPr id="331" name="TextBox 330">
            <a:extLst>
              <a:ext uri="{FF2B5EF4-FFF2-40B4-BE49-F238E27FC236}">
                <a16:creationId xmlns:a16="http://schemas.microsoft.com/office/drawing/2014/main" id="{F9A6122E-74F5-31B5-DB0C-4DCF15011A02}"/>
              </a:ext>
            </a:extLst>
          </p:cNvPr>
          <p:cNvSpPr txBox="1"/>
          <p:nvPr/>
        </p:nvSpPr>
        <p:spPr>
          <a:xfrm>
            <a:off x="2236252" y="508569"/>
            <a:ext cx="7719496" cy="553998"/>
          </a:xfrm>
          <a:prstGeom prst="rect">
            <a:avLst/>
          </a:prstGeom>
          <a:noFill/>
        </p:spPr>
        <p:txBody>
          <a:bodyPr wrap="square" rtlCol="0">
            <a:spAutoFit/>
          </a:bodyPr>
          <a:lstStyle/>
          <a:p>
            <a:pPr algn="ctr"/>
            <a:r>
              <a:rPr lang="en-US" sz="3000" b="1" dirty="0">
                <a:solidFill>
                  <a:schemeClr val="accent2"/>
                </a:solidFill>
                <a:latin typeface="Poppins" pitchFamily="2" charset="77"/>
                <a:cs typeface="Poppins" pitchFamily="2" charset="77"/>
              </a:rPr>
              <a:t>EASY POWERPOINT </a:t>
            </a:r>
            <a:r>
              <a:rPr lang="en-US" sz="3000" b="1" dirty="0">
                <a:solidFill>
                  <a:schemeClr val="accent3"/>
                </a:solidFill>
                <a:latin typeface="Poppins" pitchFamily="2" charset="77"/>
                <a:cs typeface="Poppins" pitchFamily="2" charset="77"/>
              </a:rPr>
              <a:t>INFOGRAPHIC</a:t>
            </a:r>
          </a:p>
        </p:txBody>
      </p:sp>
    </p:spTree>
    <p:extLst>
      <p:ext uri="{BB962C8B-B14F-4D97-AF65-F5344CB8AC3E}">
        <p14:creationId xmlns:p14="http://schemas.microsoft.com/office/powerpoint/2010/main" val="2671399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2" name="Hexagon 31">
            <a:extLst>
              <a:ext uri="{FF2B5EF4-FFF2-40B4-BE49-F238E27FC236}">
                <a16:creationId xmlns:a16="http://schemas.microsoft.com/office/drawing/2014/main" id="{BC2EC09B-7E7C-5866-DBEF-7845D3004ACF}"/>
              </a:ext>
            </a:extLst>
          </p:cNvPr>
          <p:cNvSpPr/>
          <p:nvPr/>
        </p:nvSpPr>
        <p:spPr>
          <a:xfrm rot="16200000">
            <a:off x="5558150" y="2596455"/>
            <a:ext cx="2031248" cy="1751076"/>
          </a:xfrm>
          <a:prstGeom prst="hexagon">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Hexagon 8">
            <a:extLst>
              <a:ext uri="{FF2B5EF4-FFF2-40B4-BE49-F238E27FC236}">
                <a16:creationId xmlns:a16="http://schemas.microsoft.com/office/drawing/2014/main" id="{0D134433-034C-3687-7A94-9A671282EF1D}"/>
              </a:ext>
            </a:extLst>
          </p:cNvPr>
          <p:cNvSpPr/>
          <p:nvPr/>
        </p:nvSpPr>
        <p:spPr>
          <a:xfrm rot="16200000">
            <a:off x="6462263" y="906582"/>
            <a:ext cx="2031248" cy="1751076"/>
          </a:xfrm>
          <a:prstGeom prst="hexagon">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Freeform: Shape 10">
            <a:extLst>
              <a:ext uri="{FF2B5EF4-FFF2-40B4-BE49-F238E27FC236}">
                <a16:creationId xmlns:a16="http://schemas.microsoft.com/office/drawing/2014/main" id="{66A62B9B-2D10-E64B-0A98-17F8FDF0583C}"/>
              </a:ext>
            </a:extLst>
          </p:cNvPr>
          <p:cNvSpPr/>
          <p:nvPr/>
        </p:nvSpPr>
        <p:spPr>
          <a:xfrm rot="16200000">
            <a:off x="6821234" y="547610"/>
            <a:ext cx="860939" cy="1298708"/>
          </a:xfrm>
          <a:custGeom>
            <a:avLst/>
            <a:gdLst>
              <a:gd name="connsiteX0" fmla="*/ 860939 w 860939"/>
              <a:gd name="connsiteY0" fmla="*/ 875538 h 1298708"/>
              <a:gd name="connsiteX1" fmla="*/ 649354 w 860939"/>
              <a:gd name="connsiteY1" fmla="*/ 1298708 h 1298708"/>
              <a:gd name="connsiteX2" fmla="*/ 0 w 860939"/>
              <a:gd name="connsiteY2" fmla="*/ 0 h 1298708"/>
              <a:gd name="connsiteX3" fmla="*/ 423170 w 860939"/>
              <a:gd name="connsiteY3" fmla="*/ 0 h 1298708"/>
            </a:gdLst>
            <a:ahLst/>
            <a:cxnLst>
              <a:cxn ang="0">
                <a:pos x="connsiteX0" y="connsiteY0"/>
              </a:cxn>
              <a:cxn ang="0">
                <a:pos x="connsiteX1" y="connsiteY1"/>
              </a:cxn>
              <a:cxn ang="0">
                <a:pos x="connsiteX2" y="connsiteY2"/>
              </a:cxn>
              <a:cxn ang="0">
                <a:pos x="connsiteX3" y="connsiteY3"/>
              </a:cxn>
            </a:cxnLst>
            <a:rect l="l" t="t" r="r" b="b"/>
            <a:pathLst>
              <a:path w="860939" h="1298708">
                <a:moveTo>
                  <a:pt x="860939" y="875538"/>
                </a:moveTo>
                <a:lnTo>
                  <a:pt x="649354" y="1298708"/>
                </a:lnTo>
                <a:lnTo>
                  <a:pt x="0" y="0"/>
                </a:lnTo>
                <a:lnTo>
                  <a:pt x="42317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2" name="Oval 11">
            <a:extLst>
              <a:ext uri="{FF2B5EF4-FFF2-40B4-BE49-F238E27FC236}">
                <a16:creationId xmlns:a16="http://schemas.microsoft.com/office/drawing/2014/main" id="{2822E370-6636-812D-E269-4F7D1FD6A03F}"/>
              </a:ext>
            </a:extLst>
          </p:cNvPr>
          <p:cNvSpPr/>
          <p:nvPr/>
        </p:nvSpPr>
        <p:spPr>
          <a:xfrm>
            <a:off x="6792087" y="813448"/>
            <a:ext cx="767032" cy="767032"/>
          </a:xfrm>
          <a:prstGeom prst="ellipse">
            <a:avLst/>
          </a:prstGeom>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4000" dirty="0"/>
              <a:t>1</a:t>
            </a:r>
          </a:p>
        </p:txBody>
      </p:sp>
      <p:sp>
        <p:nvSpPr>
          <p:cNvPr id="13" name="Hexagon 12">
            <a:extLst>
              <a:ext uri="{FF2B5EF4-FFF2-40B4-BE49-F238E27FC236}">
                <a16:creationId xmlns:a16="http://schemas.microsoft.com/office/drawing/2014/main" id="{F52B258F-281B-6E42-56E1-2CADDA422D7F}"/>
              </a:ext>
            </a:extLst>
          </p:cNvPr>
          <p:cNvSpPr/>
          <p:nvPr/>
        </p:nvSpPr>
        <p:spPr>
          <a:xfrm rot="5400000" flipH="1">
            <a:off x="8403077" y="906582"/>
            <a:ext cx="2031248" cy="1751076"/>
          </a:xfrm>
          <a:prstGeom prst="hexagon">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Freeform: Shape 13">
            <a:extLst>
              <a:ext uri="{FF2B5EF4-FFF2-40B4-BE49-F238E27FC236}">
                <a16:creationId xmlns:a16="http://schemas.microsoft.com/office/drawing/2014/main" id="{D387C9B6-3601-C334-C166-90252A501D0A}"/>
              </a:ext>
            </a:extLst>
          </p:cNvPr>
          <p:cNvSpPr/>
          <p:nvPr/>
        </p:nvSpPr>
        <p:spPr>
          <a:xfrm rot="5400000" flipH="1">
            <a:off x="9214415" y="547609"/>
            <a:ext cx="860939" cy="1298708"/>
          </a:xfrm>
          <a:custGeom>
            <a:avLst/>
            <a:gdLst>
              <a:gd name="connsiteX0" fmla="*/ 860939 w 860939"/>
              <a:gd name="connsiteY0" fmla="*/ 875538 h 1298708"/>
              <a:gd name="connsiteX1" fmla="*/ 649354 w 860939"/>
              <a:gd name="connsiteY1" fmla="*/ 1298708 h 1298708"/>
              <a:gd name="connsiteX2" fmla="*/ 0 w 860939"/>
              <a:gd name="connsiteY2" fmla="*/ 0 h 1298708"/>
              <a:gd name="connsiteX3" fmla="*/ 423170 w 860939"/>
              <a:gd name="connsiteY3" fmla="*/ 0 h 1298708"/>
            </a:gdLst>
            <a:ahLst/>
            <a:cxnLst>
              <a:cxn ang="0">
                <a:pos x="connsiteX0" y="connsiteY0"/>
              </a:cxn>
              <a:cxn ang="0">
                <a:pos x="connsiteX1" y="connsiteY1"/>
              </a:cxn>
              <a:cxn ang="0">
                <a:pos x="connsiteX2" y="connsiteY2"/>
              </a:cxn>
              <a:cxn ang="0">
                <a:pos x="connsiteX3" y="connsiteY3"/>
              </a:cxn>
            </a:cxnLst>
            <a:rect l="l" t="t" r="r" b="b"/>
            <a:pathLst>
              <a:path w="860939" h="1298708">
                <a:moveTo>
                  <a:pt x="860939" y="875538"/>
                </a:moveTo>
                <a:lnTo>
                  <a:pt x="649354" y="1298708"/>
                </a:lnTo>
                <a:lnTo>
                  <a:pt x="0" y="0"/>
                </a:lnTo>
                <a:lnTo>
                  <a:pt x="423170"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15" name="Oval 14">
            <a:extLst>
              <a:ext uri="{FF2B5EF4-FFF2-40B4-BE49-F238E27FC236}">
                <a16:creationId xmlns:a16="http://schemas.microsoft.com/office/drawing/2014/main" id="{63B6B311-020D-3A97-33A5-94111064EB60}"/>
              </a:ext>
            </a:extLst>
          </p:cNvPr>
          <p:cNvSpPr/>
          <p:nvPr/>
        </p:nvSpPr>
        <p:spPr>
          <a:xfrm>
            <a:off x="9360508" y="766493"/>
            <a:ext cx="767032" cy="767032"/>
          </a:xfrm>
          <a:prstGeom prst="ellipse">
            <a:avLst/>
          </a:prstGeom>
          <a:solidFill>
            <a:schemeClr val="accent4"/>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4000" dirty="0"/>
              <a:t>2</a:t>
            </a:r>
          </a:p>
        </p:txBody>
      </p:sp>
      <p:sp>
        <p:nvSpPr>
          <p:cNvPr id="36" name="Freeform: Shape 35">
            <a:extLst>
              <a:ext uri="{FF2B5EF4-FFF2-40B4-BE49-F238E27FC236}">
                <a16:creationId xmlns:a16="http://schemas.microsoft.com/office/drawing/2014/main" id="{EB7D7BC5-85CF-637F-487C-B0150F190C1E}"/>
              </a:ext>
            </a:extLst>
          </p:cNvPr>
          <p:cNvSpPr/>
          <p:nvPr/>
        </p:nvSpPr>
        <p:spPr>
          <a:xfrm rot="16200000">
            <a:off x="5120381" y="3309381"/>
            <a:ext cx="1480934" cy="325224"/>
          </a:xfrm>
          <a:custGeom>
            <a:avLst/>
            <a:gdLst>
              <a:gd name="connsiteX0" fmla="*/ 1480934 w 1480934"/>
              <a:gd name="connsiteY0" fmla="*/ 325224 h 325224"/>
              <a:gd name="connsiteX1" fmla="*/ 0 w 1480934"/>
              <a:gd name="connsiteY1" fmla="*/ 325224 h 325224"/>
              <a:gd name="connsiteX2" fmla="*/ 162612 w 1480934"/>
              <a:gd name="connsiteY2" fmla="*/ 0 h 325224"/>
              <a:gd name="connsiteX3" fmla="*/ 1318322 w 1480934"/>
              <a:gd name="connsiteY3" fmla="*/ 0 h 325224"/>
            </a:gdLst>
            <a:ahLst/>
            <a:cxnLst>
              <a:cxn ang="0">
                <a:pos x="connsiteX0" y="connsiteY0"/>
              </a:cxn>
              <a:cxn ang="0">
                <a:pos x="connsiteX1" y="connsiteY1"/>
              </a:cxn>
              <a:cxn ang="0">
                <a:pos x="connsiteX2" y="connsiteY2"/>
              </a:cxn>
              <a:cxn ang="0">
                <a:pos x="connsiteX3" y="connsiteY3"/>
              </a:cxn>
            </a:cxnLst>
            <a:rect l="l" t="t" r="r" b="b"/>
            <a:pathLst>
              <a:path w="1480934" h="325224">
                <a:moveTo>
                  <a:pt x="1480934" y="325224"/>
                </a:moveTo>
                <a:lnTo>
                  <a:pt x="0" y="325224"/>
                </a:lnTo>
                <a:lnTo>
                  <a:pt x="162612" y="0"/>
                </a:lnTo>
                <a:lnTo>
                  <a:pt x="1318322"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37" name="Hexagon 36">
            <a:extLst>
              <a:ext uri="{FF2B5EF4-FFF2-40B4-BE49-F238E27FC236}">
                <a16:creationId xmlns:a16="http://schemas.microsoft.com/office/drawing/2014/main" id="{E8D42EFA-B9D3-815F-C992-0B3395C237F5}"/>
              </a:ext>
            </a:extLst>
          </p:cNvPr>
          <p:cNvSpPr/>
          <p:nvPr/>
        </p:nvSpPr>
        <p:spPr>
          <a:xfrm rot="16200000">
            <a:off x="9368150" y="2596455"/>
            <a:ext cx="2031248" cy="1751076"/>
          </a:xfrm>
          <a:prstGeom prst="hexagon">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Freeform: Shape 37">
            <a:extLst>
              <a:ext uri="{FF2B5EF4-FFF2-40B4-BE49-F238E27FC236}">
                <a16:creationId xmlns:a16="http://schemas.microsoft.com/office/drawing/2014/main" id="{834AD502-A2DD-4266-E2F7-1C0339DA3BF9}"/>
              </a:ext>
            </a:extLst>
          </p:cNvPr>
          <p:cNvSpPr/>
          <p:nvPr/>
        </p:nvSpPr>
        <p:spPr>
          <a:xfrm rot="5400000" flipH="1">
            <a:off x="10356233" y="3309381"/>
            <a:ext cx="1480934" cy="325224"/>
          </a:xfrm>
          <a:custGeom>
            <a:avLst/>
            <a:gdLst>
              <a:gd name="connsiteX0" fmla="*/ 1480934 w 1480934"/>
              <a:gd name="connsiteY0" fmla="*/ 325224 h 325224"/>
              <a:gd name="connsiteX1" fmla="*/ 0 w 1480934"/>
              <a:gd name="connsiteY1" fmla="*/ 325224 h 325224"/>
              <a:gd name="connsiteX2" fmla="*/ 162612 w 1480934"/>
              <a:gd name="connsiteY2" fmla="*/ 0 h 325224"/>
              <a:gd name="connsiteX3" fmla="*/ 1318322 w 1480934"/>
              <a:gd name="connsiteY3" fmla="*/ 0 h 325224"/>
            </a:gdLst>
            <a:ahLst/>
            <a:cxnLst>
              <a:cxn ang="0">
                <a:pos x="connsiteX0" y="connsiteY0"/>
              </a:cxn>
              <a:cxn ang="0">
                <a:pos x="connsiteX1" y="connsiteY1"/>
              </a:cxn>
              <a:cxn ang="0">
                <a:pos x="connsiteX2" y="connsiteY2"/>
              </a:cxn>
              <a:cxn ang="0">
                <a:pos x="connsiteX3" y="connsiteY3"/>
              </a:cxn>
            </a:cxnLst>
            <a:rect l="l" t="t" r="r" b="b"/>
            <a:pathLst>
              <a:path w="1480934" h="325224">
                <a:moveTo>
                  <a:pt x="1480934" y="325224"/>
                </a:moveTo>
                <a:lnTo>
                  <a:pt x="0" y="325224"/>
                </a:lnTo>
                <a:lnTo>
                  <a:pt x="162612" y="0"/>
                </a:lnTo>
                <a:lnTo>
                  <a:pt x="1318322" y="0"/>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s-CO"/>
          </a:p>
        </p:txBody>
      </p:sp>
      <p:sp>
        <p:nvSpPr>
          <p:cNvPr id="39" name="Oval 38">
            <a:extLst>
              <a:ext uri="{FF2B5EF4-FFF2-40B4-BE49-F238E27FC236}">
                <a16:creationId xmlns:a16="http://schemas.microsoft.com/office/drawing/2014/main" id="{08C6E00E-4EBA-7CA9-9BC8-32043B496D5F}"/>
              </a:ext>
            </a:extLst>
          </p:cNvPr>
          <p:cNvSpPr/>
          <p:nvPr/>
        </p:nvSpPr>
        <p:spPr>
          <a:xfrm>
            <a:off x="10713184" y="3105150"/>
            <a:ext cx="767032" cy="767032"/>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4000" dirty="0"/>
              <a:t>3</a:t>
            </a:r>
          </a:p>
        </p:txBody>
      </p:sp>
      <p:sp>
        <p:nvSpPr>
          <p:cNvPr id="40" name="Oval 39">
            <a:extLst>
              <a:ext uri="{FF2B5EF4-FFF2-40B4-BE49-F238E27FC236}">
                <a16:creationId xmlns:a16="http://schemas.microsoft.com/office/drawing/2014/main" id="{58D2D0C0-A916-9AF5-7421-F3424ACBA891}"/>
              </a:ext>
            </a:extLst>
          </p:cNvPr>
          <p:cNvSpPr/>
          <p:nvPr/>
        </p:nvSpPr>
        <p:spPr>
          <a:xfrm>
            <a:off x="5477332" y="3019425"/>
            <a:ext cx="767032" cy="767032"/>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4000" dirty="0"/>
              <a:t>6</a:t>
            </a:r>
          </a:p>
        </p:txBody>
      </p:sp>
      <p:sp>
        <p:nvSpPr>
          <p:cNvPr id="41" name="Hexagon 40">
            <a:extLst>
              <a:ext uri="{FF2B5EF4-FFF2-40B4-BE49-F238E27FC236}">
                <a16:creationId xmlns:a16="http://schemas.microsoft.com/office/drawing/2014/main" id="{9B1EC0B3-BBA1-2FAE-63A8-6AB3A09AD001}"/>
              </a:ext>
            </a:extLst>
          </p:cNvPr>
          <p:cNvSpPr/>
          <p:nvPr/>
        </p:nvSpPr>
        <p:spPr>
          <a:xfrm rot="16200000">
            <a:off x="6462263" y="4352546"/>
            <a:ext cx="2031248" cy="1751076"/>
          </a:xfrm>
          <a:prstGeom prst="hexagon">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Freeform: Shape 41">
            <a:extLst>
              <a:ext uri="{FF2B5EF4-FFF2-40B4-BE49-F238E27FC236}">
                <a16:creationId xmlns:a16="http://schemas.microsoft.com/office/drawing/2014/main" id="{220C7004-02F0-4167-43EA-7FCF41BFE884}"/>
              </a:ext>
            </a:extLst>
          </p:cNvPr>
          <p:cNvSpPr/>
          <p:nvPr/>
        </p:nvSpPr>
        <p:spPr>
          <a:xfrm rot="5400000" flipV="1">
            <a:off x="6824413" y="5178714"/>
            <a:ext cx="860939" cy="1298708"/>
          </a:xfrm>
          <a:custGeom>
            <a:avLst/>
            <a:gdLst>
              <a:gd name="connsiteX0" fmla="*/ 860939 w 860939"/>
              <a:gd name="connsiteY0" fmla="*/ 875538 h 1298708"/>
              <a:gd name="connsiteX1" fmla="*/ 649354 w 860939"/>
              <a:gd name="connsiteY1" fmla="*/ 1298708 h 1298708"/>
              <a:gd name="connsiteX2" fmla="*/ 0 w 860939"/>
              <a:gd name="connsiteY2" fmla="*/ 0 h 1298708"/>
              <a:gd name="connsiteX3" fmla="*/ 423170 w 860939"/>
              <a:gd name="connsiteY3" fmla="*/ 0 h 1298708"/>
            </a:gdLst>
            <a:ahLst/>
            <a:cxnLst>
              <a:cxn ang="0">
                <a:pos x="connsiteX0" y="connsiteY0"/>
              </a:cxn>
              <a:cxn ang="0">
                <a:pos x="connsiteX1" y="connsiteY1"/>
              </a:cxn>
              <a:cxn ang="0">
                <a:pos x="connsiteX2" y="connsiteY2"/>
              </a:cxn>
              <a:cxn ang="0">
                <a:pos x="connsiteX3" y="connsiteY3"/>
              </a:cxn>
            </a:cxnLst>
            <a:rect l="l" t="t" r="r" b="b"/>
            <a:pathLst>
              <a:path w="860939" h="1298708">
                <a:moveTo>
                  <a:pt x="860939" y="875538"/>
                </a:moveTo>
                <a:lnTo>
                  <a:pt x="649354" y="1298708"/>
                </a:lnTo>
                <a:lnTo>
                  <a:pt x="0" y="0"/>
                </a:lnTo>
                <a:lnTo>
                  <a:pt x="42317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43" name="Oval 42">
            <a:extLst>
              <a:ext uri="{FF2B5EF4-FFF2-40B4-BE49-F238E27FC236}">
                <a16:creationId xmlns:a16="http://schemas.microsoft.com/office/drawing/2014/main" id="{099C3CBE-3425-C472-FBD9-2A3891D0D078}"/>
              </a:ext>
            </a:extLst>
          </p:cNvPr>
          <p:cNvSpPr/>
          <p:nvPr/>
        </p:nvSpPr>
        <p:spPr>
          <a:xfrm>
            <a:off x="6682280" y="5518816"/>
            <a:ext cx="767032" cy="767032"/>
          </a:xfrm>
          <a:prstGeom prst="ellipse">
            <a:avLst/>
          </a:prstGeom>
          <a:solidFill>
            <a:schemeClr val="tx2"/>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4000" dirty="0"/>
              <a:t>5</a:t>
            </a:r>
          </a:p>
        </p:txBody>
      </p:sp>
      <p:sp>
        <p:nvSpPr>
          <p:cNvPr id="44" name="Hexagon 43">
            <a:extLst>
              <a:ext uri="{FF2B5EF4-FFF2-40B4-BE49-F238E27FC236}">
                <a16:creationId xmlns:a16="http://schemas.microsoft.com/office/drawing/2014/main" id="{B99662AD-A28F-A5DD-95C3-709C5078DB8A}"/>
              </a:ext>
            </a:extLst>
          </p:cNvPr>
          <p:cNvSpPr/>
          <p:nvPr/>
        </p:nvSpPr>
        <p:spPr>
          <a:xfrm rot="16200000" flipH="1" flipV="1">
            <a:off x="8403077" y="4352546"/>
            <a:ext cx="2031248" cy="1751076"/>
          </a:xfrm>
          <a:prstGeom prst="hexagon">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5" name="Freeform: Shape 44">
            <a:extLst>
              <a:ext uri="{FF2B5EF4-FFF2-40B4-BE49-F238E27FC236}">
                <a16:creationId xmlns:a16="http://schemas.microsoft.com/office/drawing/2014/main" id="{6FEBDDDE-6910-9A23-2A48-2DBF6EA2C259}"/>
              </a:ext>
            </a:extLst>
          </p:cNvPr>
          <p:cNvSpPr/>
          <p:nvPr/>
        </p:nvSpPr>
        <p:spPr>
          <a:xfrm rot="16200000" flipH="1" flipV="1">
            <a:off x="9214415" y="5163885"/>
            <a:ext cx="860939" cy="1298708"/>
          </a:xfrm>
          <a:custGeom>
            <a:avLst/>
            <a:gdLst>
              <a:gd name="connsiteX0" fmla="*/ 860939 w 860939"/>
              <a:gd name="connsiteY0" fmla="*/ 875538 h 1298708"/>
              <a:gd name="connsiteX1" fmla="*/ 649354 w 860939"/>
              <a:gd name="connsiteY1" fmla="*/ 1298708 h 1298708"/>
              <a:gd name="connsiteX2" fmla="*/ 0 w 860939"/>
              <a:gd name="connsiteY2" fmla="*/ 0 h 1298708"/>
              <a:gd name="connsiteX3" fmla="*/ 423170 w 860939"/>
              <a:gd name="connsiteY3" fmla="*/ 0 h 1298708"/>
            </a:gdLst>
            <a:ahLst/>
            <a:cxnLst>
              <a:cxn ang="0">
                <a:pos x="connsiteX0" y="connsiteY0"/>
              </a:cxn>
              <a:cxn ang="0">
                <a:pos x="connsiteX1" y="connsiteY1"/>
              </a:cxn>
              <a:cxn ang="0">
                <a:pos x="connsiteX2" y="connsiteY2"/>
              </a:cxn>
              <a:cxn ang="0">
                <a:pos x="connsiteX3" y="connsiteY3"/>
              </a:cxn>
            </a:cxnLst>
            <a:rect l="l" t="t" r="r" b="b"/>
            <a:pathLst>
              <a:path w="860939" h="1298708">
                <a:moveTo>
                  <a:pt x="860939" y="875538"/>
                </a:moveTo>
                <a:lnTo>
                  <a:pt x="649354" y="1298708"/>
                </a:lnTo>
                <a:lnTo>
                  <a:pt x="0" y="0"/>
                </a:lnTo>
                <a:lnTo>
                  <a:pt x="423170" y="0"/>
                </a:lnTo>
                <a:close/>
              </a:path>
            </a:pathLst>
          </a:custGeom>
          <a:solidFill>
            <a:srgbClr val="F6C24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46" name="Oval 45">
            <a:extLst>
              <a:ext uri="{FF2B5EF4-FFF2-40B4-BE49-F238E27FC236}">
                <a16:creationId xmlns:a16="http://schemas.microsoft.com/office/drawing/2014/main" id="{BAE1A195-45F5-B30A-B0F5-6F128DD771DC}"/>
              </a:ext>
            </a:extLst>
          </p:cNvPr>
          <p:cNvSpPr/>
          <p:nvPr/>
        </p:nvSpPr>
        <p:spPr>
          <a:xfrm>
            <a:off x="9471910" y="5650732"/>
            <a:ext cx="767032" cy="767032"/>
          </a:xfrm>
          <a:prstGeom prst="ellipse">
            <a:avLst/>
          </a:prstGeom>
          <a:solidFill>
            <a:srgbClr val="F6C242"/>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4000" dirty="0"/>
              <a:t>4</a:t>
            </a:r>
          </a:p>
        </p:txBody>
      </p:sp>
      <p:sp>
        <p:nvSpPr>
          <p:cNvPr id="47" name="TextBox 10">
            <a:extLst>
              <a:ext uri="{FF2B5EF4-FFF2-40B4-BE49-F238E27FC236}">
                <a16:creationId xmlns:a16="http://schemas.microsoft.com/office/drawing/2014/main" id="{5E242133-FCA5-E3A1-DF1B-E42B3E46700C}"/>
              </a:ext>
            </a:extLst>
          </p:cNvPr>
          <p:cNvSpPr txBox="1">
            <a:spLocks noChangeArrowheads="1"/>
          </p:cNvSpPr>
          <p:nvPr/>
        </p:nvSpPr>
        <p:spPr bwMode="auto">
          <a:xfrm>
            <a:off x="6860374" y="1632142"/>
            <a:ext cx="1384301" cy="5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050" b="1" dirty="0">
                <a:cs typeface="Arial" panose="020B0604020202020204" pitchFamily="34" charset="0"/>
              </a:rPr>
              <a:t>Lorem ipsum </a:t>
            </a:r>
            <a:r>
              <a:rPr lang="es-CO" sz="1050" dirty="0">
                <a:cs typeface="Arial" panose="020B0604020202020204" pitchFamily="34" charset="0"/>
              </a:rPr>
              <a:t>dolor sit amet, consectetur adipiscing elit.  </a:t>
            </a:r>
          </a:p>
        </p:txBody>
      </p:sp>
      <p:sp>
        <p:nvSpPr>
          <p:cNvPr id="48" name="TextBox 10">
            <a:extLst>
              <a:ext uri="{FF2B5EF4-FFF2-40B4-BE49-F238E27FC236}">
                <a16:creationId xmlns:a16="http://schemas.microsoft.com/office/drawing/2014/main" id="{8336B6B2-1BB6-0CBB-7B26-C5F3348D94C3}"/>
              </a:ext>
            </a:extLst>
          </p:cNvPr>
          <p:cNvSpPr txBox="1">
            <a:spLocks noChangeArrowheads="1"/>
          </p:cNvSpPr>
          <p:nvPr/>
        </p:nvSpPr>
        <p:spPr bwMode="auto">
          <a:xfrm>
            <a:off x="8851258" y="1787041"/>
            <a:ext cx="1384301" cy="5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050" b="1" dirty="0">
                <a:cs typeface="Arial" panose="020B0604020202020204" pitchFamily="34" charset="0"/>
              </a:rPr>
              <a:t>Lorem ipsum </a:t>
            </a:r>
            <a:r>
              <a:rPr lang="es-CO" sz="1050" dirty="0">
                <a:cs typeface="Arial" panose="020B0604020202020204" pitchFamily="34" charset="0"/>
              </a:rPr>
              <a:t>dolor sit amet, consectetur adipiscing elit.  </a:t>
            </a:r>
          </a:p>
        </p:txBody>
      </p:sp>
      <p:sp>
        <p:nvSpPr>
          <p:cNvPr id="49" name="TextBox 10">
            <a:extLst>
              <a:ext uri="{FF2B5EF4-FFF2-40B4-BE49-F238E27FC236}">
                <a16:creationId xmlns:a16="http://schemas.microsoft.com/office/drawing/2014/main" id="{235818EF-C2FE-448A-BE6D-5F76B6BB3B4A}"/>
              </a:ext>
            </a:extLst>
          </p:cNvPr>
          <p:cNvSpPr txBox="1">
            <a:spLocks noChangeArrowheads="1"/>
          </p:cNvSpPr>
          <p:nvPr/>
        </p:nvSpPr>
        <p:spPr bwMode="auto">
          <a:xfrm>
            <a:off x="6046118" y="3370967"/>
            <a:ext cx="1384301" cy="5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050" b="1" dirty="0">
                <a:cs typeface="Arial" panose="020B0604020202020204" pitchFamily="34" charset="0"/>
              </a:rPr>
              <a:t>Lorem ipsum </a:t>
            </a:r>
            <a:r>
              <a:rPr lang="es-CO" sz="1050" dirty="0">
                <a:cs typeface="Arial" panose="020B0604020202020204" pitchFamily="34" charset="0"/>
              </a:rPr>
              <a:t>dolor sit amet, consectetur adipiscing elit.  </a:t>
            </a:r>
          </a:p>
        </p:txBody>
      </p:sp>
      <p:sp>
        <p:nvSpPr>
          <p:cNvPr id="50" name="TextBox 10">
            <a:extLst>
              <a:ext uri="{FF2B5EF4-FFF2-40B4-BE49-F238E27FC236}">
                <a16:creationId xmlns:a16="http://schemas.microsoft.com/office/drawing/2014/main" id="{34F49A8D-B6B1-77A3-F07C-1A0049F86D33}"/>
              </a:ext>
            </a:extLst>
          </p:cNvPr>
          <p:cNvSpPr txBox="1">
            <a:spLocks noChangeArrowheads="1"/>
          </p:cNvSpPr>
          <p:nvPr/>
        </p:nvSpPr>
        <p:spPr bwMode="auto">
          <a:xfrm>
            <a:off x="9459213" y="3376659"/>
            <a:ext cx="1430284" cy="5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050" b="1" dirty="0">
                <a:cs typeface="Arial" panose="020B0604020202020204" pitchFamily="34" charset="0"/>
              </a:rPr>
              <a:t>Lorem </a:t>
            </a:r>
            <a:r>
              <a:rPr lang="es-CO" sz="1050" b="1" dirty="0" err="1">
                <a:cs typeface="Arial" panose="020B0604020202020204" pitchFamily="34" charset="0"/>
              </a:rPr>
              <a:t>ipsum</a:t>
            </a:r>
            <a:r>
              <a:rPr lang="es-CO" sz="1050" b="1" dirty="0">
                <a:cs typeface="Arial" panose="020B0604020202020204" pitchFamily="34" charset="0"/>
              </a:rPr>
              <a:t> </a:t>
            </a:r>
            <a:r>
              <a:rPr lang="es-CO" sz="1050" dirty="0">
                <a:cs typeface="Arial" panose="020B0604020202020204" pitchFamily="34" charset="0"/>
              </a:rPr>
              <a:t>dolor</a:t>
            </a:r>
          </a:p>
          <a:p>
            <a:pPr algn="ctr"/>
            <a:r>
              <a:rPr lang="es-CO" sz="1050" dirty="0">
                <a:cs typeface="Arial" panose="020B0604020202020204" pitchFamily="34" charset="0"/>
              </a:rPr>
              <a:t> sit amet, consectetur adipiscing elit.  </a:t>
            </a:r>
          </a:p>
        </p:txBody>
      </p:sp>
      <p:sp>
        <p:nvSpPr>
          <p:cNvPr id="51" name="TextBox 10">
            <a:extLst>
              <a:ext uri="{FF2B5EF4-FFF2-40B4-BE49-F238E27FC236}">
                <a16:creationId xmlns:a16="http://schemas.microsoft.com/office/drawing/2014/main" id="{F606DB9B-14A9-351C-986C-527B72411762}"/>
              </a:ext>
            </a:extLst>
          </p:cNvPr>
          <p:cNvSpPr txBox="1">
            <a:spLocks noChangeArrowheads="1"/>
          </p:cNvSpPr>
          <p:nvPr/>
        </p:nvSpPr>
        <p:spPr bwMode="auto">
          <a:xfrm>
            <a:off x="6836333" y="4886092"/>
            <a:ext cx="1384301" cy="5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050" b="1" dirty="0">
                <a:cs typeface="Arial" panose="020B0604020202020204" pitchFamily="34" charset="0"/>
              </a:rPr>
              <a:t>Lorem ipsum </a:t>
            </a:r>
            <a:r>
              <a:rPr lang="es-CO" sz="1050" dirty="0">
                <a:cs typeface="Arial" panose="020B0604020202020204" pitchFamily="34" charset="0"/>
              </a:rPr>
              <a:t>dolor sit amet, consectetur adipiscing elit.  </a:t>
            </a:r>
          </a:p>
        </p:txBody>
      </p:sp>
      <p:sp>
        <p:nvSpPr>
          <p:cNvPr id="52" name="TextBox 10">
            <a:extLst>
              <a:ext uri="{FF2B5EF4-FFF2-40B4-BE49-F238E27FC236}">
                <a16:creationId xmlns:a16="http://schemas.microsoft.com/office/drawing/2014/main" id="{2501696E-51DE-570B-0476-ED0916E7B600}"/>
              </a:ext>
            </a:extLst>
          </p:cNvPr>
          <p:cNvSpPr txBox="1">
            <a:spLocks noChangeArrowheads="1"/>
          </p:cNvSpPr>
          <p:nvPr/>
        </p:nvSpPr>
        <p:spPr bwMode="auto">
          <a:xfrm>
            <a:off x="8746701" y="4870445"/>
            <a:ext cx="1384301" cy="5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050" b="1" dirty="0">
                <a:cs typeface="Arial" panose="020B0604020202020204" pitchFamily="34" charset="0"/>
              </a:rPr>
              <a:t>Lorem ipsum </a:t>
            </a:r>
            <a:r>
              <a:rPr lang="es-CO" sz="1050" dirty="0">
                <a:cs typeface="Arial" panose="020B0604020202020204" pitchFamily="34" charset="0"/>
              </a:rPr>
              <a:t>dolor sit amet, consectetur adipiscing elit.  </a:t>
            </a:r>
          </a:p>
        </p:txBody>
      </p:sp>
      <p:sp>
        <p:nvSpPr>
          <p:cNvPr id="53" name="Freeform 26">
            <a:extLst>
              <a:ext uri="{FF2B5EF4-FFF2-40B4-BE49-F238E27FC236}">
                <a16:creationId xmlns:a16="http://schemas.microsoft.com/office/drawing/2014/main" id="{CC07E411-F81C-F6B4-93E4-A18F3766AA85}"/>
              </a:ext>
            </a:extLst>
          </p:cNvPr>
          <p:cNvSpPr>
            <a:spLocks noEditPoints="1"/>
          </p:cNvSpPr>
          <p:nvPr/>
        </p:nvSpPr>
        <p:spPr bwMode="auto">
          <a:xfrm>
            <a:off x="7750546" y="1168158"/>
            <a:ext cx="146050" cy="463550"/>
          </a:xfrm>
          <a:custGeom>
            <a:avLst/>
            <a:gdLst>
              <a:gd name="T0" fmla="*/ 6 w 35"/>
              <a:gd name="T1" fmla="*/ 67 h 120"/>
              <a:gd name="T2" fmla="*/ 28 w 35"/>
              <a:gd name="T3" fmla="*/ 67 h 120"/>
              <a:gd name="T4" fmla="*/ 28 w 35"/>
              <a:gd name="T5" fmla="*/ 41 h 120"/>
              <a:gd name="T6" fmla="*/ 6 w 35"/>
              <a:gd name="T7" fmla="*/ 41 h 120"/>
              <a:gd name="T8" fmla="*/ 6 w 35"/>
              <a:gd name="T9" fmla="*/ 67 h 120"/>
              <a:gd name="T10" fmla="*/ 17 w 35"/>
              <a:gd name="T11" fmla="*/ 80 h 120"/>
              <a:gd name="T12" fmla="*/ 21 w 35"/>
              <a:gd name="T13" fmla="*/ 82 h 120"/>
              <a:gd name="T14" fmla="*/ 23 w 35"/>
              <a:gd name="T15" fmla="*/ 86 h 120"/>
              <a:gd name="T16" fmla="*/ 21 w 35"/>
              <a:gd name="T17" fmla="*/ 90 h 120"/>
              <a:gd name="T18" fmla="*/ 18 w 35"/>
              <a:gd name="T19" fmla="*/ 91 h 120"/>
              <a:gd name="T20" fmla="*/ 18 w 35"/>
              <a:gd name="T21" fmla="*/ 115 h 120"/>
              <a:gd name="T22" fmla="*/ 33 w 35"/>
              <a:gd name="T23" fmla="*/ 94 h 120"/>
              <a:gd name="T24" fmla="*/ 29 w 35"/>
              <a:gd name="T25" fmla="*/ 69 h 120"/>
              <a:gd name="T26" fmla="*/ 6 w 35"/>
              <a:gd name="T27" fmla="*/ 69 h 120"/>
              <a:gd name="T28" fmla="*/ 2 w 35"/>
              <a:gd name="T29" fmla="*/ 94 h 120"/>
              <a:gd name="T30" fmla="*/ 16 w 35"/>
              <a:gd name="T31" fmla="*/ 115 h 120"/>
              <a:gd name="T32" fmla="*/ 16 w 35"/>
              <a:gd name="T33" fmla="*/ 91 h 120"/>
              <a:gd name="T34" fmla="*/ 13 w 35"/>
              <a:gd name="T35" fmla="*/ 90 h 120"/>
              <a:gd name="T36" fmla="*/ 12 w 35"/>
              <a:gd name="T37" fmla="*/ 86 h 120"/>
              <a:gd name="T38" fmla="*/ 13 w 35"/>
              <a:gd name="T39" fmla="*/ 82 h 120"/>
              <a:gd name="T40" fmla="*/ 17 w 35"/>
              <a:gd name="T41" fmla="*/ 80 h 120"/>
              <a:gd name="T42" fmla="*/ 19 w 35"/>
              <a:gd name="T43" fmla="*/ 84 h 120"/>
              <a:gd name="T44" fmla="*/ 20 w 35"/>
              <a:gd name="T45" fmla="*/ 86 h 120"/>
              <a:gd name="T46" fmla="*/ 19 w 35"/>
              <a:gd name="T47" fmla="*/ 88 h 120"/>
              <a:gd name="T48" fmla="*/ 17 w 35"/>
              <a:gd name="T49" fmla="*/ 89 h 120"/>
              <a:gd name="T50" fmla="*/ 15 w 35"/>
              <a:gd name="T51" fmla="*/ 88 h 120"/>
              <a:gd name="T52" fmla="*/ 14 w 35"/>
              <a:gd name="T53" fmla="*/ 86 h 120"/>
              <a:gd name="T54" fmla="*/ 15 w 35"/>
              <a:gd name="T55" fmla="*/ 84 h 120"/>
              <a:gd name="T56" fmla="*/ 17 w 35"/>
              <a:gd name="T57" fmla="*/ 83 h 120"/>
              <a:gd name="T58" fmla="*/ 19 w 35"/>
              <a:gd name="T59" fmla="*/ 84 h 120"/>
              <a:gd name="T60" fmla="*/ 18 w 35"/>
              <a:gd name="T61" fmla="*/ 120 h 120"/>
              <a:gd name="T62" fmla="*/ 17 w 35"/>
              <a:gd name="T63" fmla="*/ 120 h 120"/>
              <a:gd name="T64" fmla="*/ 16 w 35"/>
              <a:gd name="T65" fmla="*/ 120 h 120"/>
              <a:gd name="T66" fmla="*/ 0 w 35"/>
              <a:gd name="T67" fmla="*/ 95 h 120"/>
              <a:gd name="T68" fmla="*/ 0 w 35"/>
              <a:gd name="T69" fmla="*/ 94 h 120"/>
              <a:gd name="T70" fmla="*/ 0 w 35"/>
              <a:gd name="T71" fmla="*/ 94 h 120"/>
              <a:gd name="T72" fmla="*/ 4 w 35"/>
              <a:gd name="T73" fmla="*/ 68 h 120"/>
              <a:gd name="T74" fmla="*/ 4 w 35"/>
              <a:gd name="T75" fmla="*/ 40 h 120"/>
              <a:gd name="T76" fmla="*/ 4 w 35"/>
              <a:gd name="T77" fmla="*/ 7 h 120"/>
              <a:gd name="T78" fmla="*/ 6 w 35"/>
              <a:gd name="T79" fmla="*/ 2 h 120"/>
              <a:gd name="T80" fmla="*/ 6 w 35"/>
              <a:gd name="T81" fmla="*/ 2 h 120"/>
              <a:gd name="T82" fmla="*/ 6 w 35"/>
              <a:gd name="T83" fmla="*/ 2 h 120"/>
              <a:gd name="T84" fmla="*/ 6 w 35"/>
              <a:gd name="T85" fmla="*/ 2 h 120"/>
              <a:gd name="T86" fmla="*/ 11 w 35"/>
              <a:gd name="T87" fmla="*/ 0 h 120"/>
              <a:gd name="T88" fmla="*/ 24 w 35"/>
              <a:gd name="T89" fmla="*/ 0 h 120"/>
              <a:gd name="T90" fmla="*/ 29 w 35"/>
              <a:gd name="T91" fmla="*/ 2 h 120"/>
              <a:gd name="T92" fmla="*/ 31 w 35"/>
              <a:gd name="T93" fmla="*/ 7 h 120"/>
              <a:gd name="T94" fmla="*/ 31 w 35"/>
              <a:gd name="T95" fmla="*/ 40 h 120"/>
              <a:gd name="T96" fmla="*/ 31 w 35"/>
              <a:gd name="T97" fmla="*/ 68 h 120"/>
              <a:gd name="T98" fmla="*/ 35 w 35"/>
              <a:gd name="T99" fmla="*/ 94 h 120"/>
              <a:gd name="T100" fmla="*/ 35 w 35"/>
              <a:gd name="T101" fmla="*/ 95 h 120"/>
              <a:gd name="T102" fmla="*/ 18 w 35"/>
              <a:gd name="T103" fmla="*/ 120 h 120"/>
              <a:gd name="T104" fmla="*/ 28 w 35"/>
              <a:gd name="T105" fmla="*/ 38 h 120"/>
              <a:gd name="T106" fmla="*/ 28 w 35"/>
              <a:gd name="T107" fmla="*/ 7 h 120"/>
              <a:gd name="T108" fmla="*/ 27 w 35"/>
              <a:gd name="T109" fmla="*/ 4 h 120"/>
              <a:gd name="T110" fmla="*/ 24 w 35"/>
              <a:gd name="T111" fmla="*/ 3 h 120"/>
              <a:gd name="T112" fmla="*/ 11 w 35"/>
              <a:gd name="T113" fmla="*/ 3 h 120"/>
              <a:gd name="T114" fmla="*/ 7 w 35"/>
              <a:gd name="T115" fmla="*/ 4 h 120"/>
              <a:gd name="T116" fmla="*/ 7 w 35"/>
              <a:gd name="T117" fmla="*/ 4 h 120"/>
              <a:gd name="T118" fmla="*/ 6 w 35"/>
              <a:gd name="T119" fmla="*/ 7 h 120"/>
              <a:gd name="T120" fmla="*/ 6 w 35"/>
              <a:gd name="T121" fmla="*/ 38 h 120"/>
              <a:gd name="T122" fmla="*/ 28 w 35"/>
              <a:gd name="T123" fmla="*/ 3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120">
                <a:moveTo>
                  <a:pt x="6" y="67"/>
                </a:moveTo>
                <a:cubicBezTo>
                  <a:pt x="28" y="67"/>
                  <a:pt x="28" y="67"/>
                  <a:pt x="28" y="67"/>
                </a:cubicBezTo>
                <a:cubicBezTo>
                  <a:pt x="28" y="41"/>
                  <a:pt x="28" y="41"/>
                  <a:pt x="28" y="41"/>
                </a:cubicBezTo>
                <a:cubicBezTo>
                  <a:pt x="6" y="41"/>
                  <a:pt x="6" y="41"/>
                  <a:pt x="6" y="41"/>
                </a:cubicBezTo>
                <a:cubicBezTo>
                  <a:pt x="6" y="67"/>
                  <a:pt x="6" y="67"/>
                  <a:pt x="6" y="67"/>
                </a:cubicBezTo>
                <a:close/>
                <a:moveTo>
                  <a:pt x="17" y="80"/>
                </a:moveTo>
                <a:cubicBezTo>
                  <a:pt x="19" y="80"/>
                  <a:pt x="20" y="81"/>
                  <a:pt x="21" y="82"/>
                </a:cubicBezTo>
                <a:cubicBezTo>
                  <a:pt x="22" y="83"/>
                  <a:pt x="23" y="84"/>
                  <a:pt x="23" y="86"/>
                </a:cubicBezTo>
                <a:cubicBezTo>
                  <a:pt x="23" y="87"/>
                  <a:pt x="22" y="89"/>
                  <a:pt x="21" y="90"/>
                </a:cubicBezTo>
                <a:cubicBezTo>
                  <a:pt x="20" y="90"/>
                  <a:pt x="19" y="91"/>
                  <a:pt x="18" y="91"/>
                </a:cubicBezTo>
                <a:cubicBezTo>
                  <a:pt x="18" y="115"/>
                  <a:pt x="18" y="115"/>
                  <a:pt x="18" y="115"/>
                </a:cubicBezTo>
                <a:cubicBezTo>
                  <a:pt x="33" y="94"/>
                  <a:pt x="33" y="94"/>
                  <a:pt x="33" y="94"/>
                </a:cubicBezTo>
                <a:cubicBezTo>
                  <a:pt x="29" y="69"/>
                  <a:pt x="29" y="69"/>
                  <a:pt x="29" y="69"/>
                </a:cubicBezTo>
                <a:cubicBezTo>
                  <a:pt x="6" y="69"/>
                  <a:pt x="6" y="69"/>
                  <a:pt x="6" y="69"/>
                </a:cubicBezTo>
                <a:cubicBezTo>
                  <a:pt x="2" y="94"/>
                  <a:pt x="2" y="94"/>
                  <a:pt x="2" y="94"/>
                </a:cubicBezTo>
                <a:cubicBezTo>
                  <a:pt x="16" y="115"/>
                  <a:pt x="16" y="115"/>
                  <a:pt x="16" y="115"/>
                </a:cubicBezTo>
                <a:cubicBezTo>
                  <a:pt x="16" y="91"/>
                  <a:pt x="16" y="91"/>
                  <a:pt x="16" y="91"/>
                </a:cubicBezTo>
                <a:cubicBezTo>
                  <a:pt x="15" y="91"/>
                  <a:pt x="14" y="90"/>
                  <a:pt x="13" y="90"/>
                </a:cubicBezTo>
                <a:cubicBezTo>
                  <a:pt x="12" y="89"/>
                  <a:pt x="12" y="87"/>
                  <a:pt x="12" y="86"/>
                </a:cubicBezTo>
                <a:cubicBezTo>
                  <a:pt x="12" y="84"/>
                  <a:pt x="12" y="83"/>
                  <a:pt x="13" y="82"/>
                </a:cubicBezTo>
                <a:cubicBezTo>
                  <a:pt x="14" y="81"/>
                  <a:pt x="16" y="80"/>
                  <a:pt x="17" y="80"/>
                </a:cubicBezTo>
                <a:close/>
                <a:moveTo>
                  <a:pt x="19" y="84"/>
                </a:moveTo>
                <a:cubicBezTo>
                  <a:pt x="20" y="84"/>
                  <a:pt x="20" y="85"/>
                  <a:pt x="20" y="86"/>
                </a:cubicBezTo>
                <a:cubicBezTo>
                  <a:pt x="20" y="87"/>
                  <a:pt x="20" y="87"/>
                  <a:pt x="19" y="88"/>
                </a:cubicBezTo>
                <a:cubicBezTo>
                  <a:pt x="19" y="88"/>
                  <a:pt x="18" y="89"/>
                  <a:pt x="17" y="89"/>
                </a:cubicBezTo>
                <a:cubicBezTo>
                  <a:pt x="16" y="89"/>
                  <a:pt x="16" y="88"/>
                  <a:pt x="15" y="88"/>
                </a:cubicBezTo>
                <a:cubicBezTo>
                  <a:pt x="15" y="87"/>
                  <a:pt x="14" y="87"/>
                  <a:pt x="14" y="86"/>
                </a:cubicBezTo>
                <a:cubicBezTo>
                  <a:pt x="14" y="85"/>
                  <a:pt x="15" y="84"/>
                  <a:pt x="15" y="84"/>
                </a:cubicBezTo>
                <a:cubicBezTo>
                  <a:pt x="16" y="83"/>
                  <a:pt x="16" y="83"/>
                  <a:pt x="17" y="83"/>
                </a:cubicBezTo>
                <a:cubicBezTo>
                  <a:pt x="18" y="83"/>
                  <a:pt x="19" y="83"/>
                  <a:pt x="19" y="84"/>
                </a:cubicBezTo>
                <a:close/>
                <a:moveTo>
                  <a:pt x="18" y="120"/>
                </a:moveTo>
                <a:cubicBezTo>
                  <a:pt x="18" y="120"/>
                  <a:pt x="18" y="120"/>
                  <a:pt x="17" y="120"/>
                </a:cubicBezTo>
                <a:cubicBezTo>
                  <a:pt x="17" y="120"/>
                  <a:pt x="16" y="120"/>
                  <a:pt x="16" y="120"/>
                </a:cubicBezTo>
                <a:cubicBezTo>
                  <a:pt x="0" y="95"/>
                  <a:pt x="0" y="95"/>
                  <a:pt x="0" y="95"/>
                </a:cubicBezTo>
                <a:cubicBezTo>
                  <a:pt x="0" y="94"/>
                  <a:pt x="0" y="94"/>
                  <a:pt x="0" y="94"/>
                </a:cubicBezTo>
                <a:cubicBezTo>
                  <a:pt x="0" y="94"/>
                  <a:pt x="0" y="94"/>
                  <a:pt x="0" y="94"/>
                </a:cubicBezTo>
                <a:cubicBezTo>
                  <a:pt x="4" y="68"/>
                  <a:pt x="4" y="68"/>
                  <a:pt x="4" y="68"/>
                </a:cubicBezTo>
                <a:cubicBezTo>
                  <a:pt x="4" y="40"/>
                  <a:pt x="4" y="40"/>
                  <a:pt x="4" y="40"/>
                </a:cubicBezTo>
                <a:cubicBezTo>
                  <a:pt x="4" y="7"/>
                  <a:pt x="4" y="7"/>
                  <a:pt x="4" y="7"/>
                </a:cubicBezTo>
                <a:cubicBezTo>
                  <a:pt x="4" y="5"/>
                  <a:pt x="5" y="4"/>
                  <a:pt x="6" y="2"/>
                </a:cubicBezTo>
                <a:cubicBezTo>
                  <a:pt x="6" y="2"/>
                  <a:pt x="6" y="2"/>
                  <a:pt x="6" y="2"/>
                </a:cubicBezTo>
                <a:cubicBezTo>
                  <a:pt x="6" y="2"/>
                  <a:pt x="6" y="2"/>
                  <a:pt x="6" y="2"/>
                </a:cubicBezTo>
                <a:cubicBezTo>
                  <a:pt x="6" y="2"/>
                  <a:pt x="6" y="2"/>
                  <a:pt x="6" y="2"/>
                </a:cubicBezTo>
                <a:cubicBezTo>
                  <a:pt x="7" y="1"/>
                  <a:pt x="9" y="0"/>
                  <a:pt x="11" y="0"/>
                </a:cubicBezTo>
                <a:cubicBezTo>
                  <a:pt x="24" y="0"/>
                  <a:pt x="24" y="0"/>
                  <a:pt x="24" y="0"/>
                </a:cubicBezTo>
                <a:cubicBezTo>
                  <a:pt x="26" y="0"/>
                  <a:pt x="27" y="1"/>
                  <a:pt x="29" y="2"/>
                </a:cubicBezTo>
                <a:cubicBezTo>
                  <a:pt x="30" y="3"/>
                  <a:pt x="31" y="5"/>
                  <a:pt x="31" y="7"/>
                </a:cubicBezTo>
                <a:cubicBezTo>
                  <a:pt x="31" y="40"/>
                  <a:pt x="31" y="40"/>
                  <a:pt x="31" y="40"/>
                </a:cubicBezTo>
                <a:cubicBezTo>
                  <a:pt x="31" y="68"/>
                  <a:pt x="31" y="68"/>
                  <a:pt x="31" y="68"/>
                </a:cubicBezTo>
                <a:cubicBezTo>
                  <a:pt x="35" y="94"/>
                  <a:pt x="35" y="94"/>
                  <a:pt x="35" y="94"/>
                </a:cubicBezTo>
                <a:cubicBezTo>
                  <a:pt x="35" y="94"/>
                  <a:pt x="35" y="95"/>
                  <a:pt x="35" y="95"/>
                </a:cubicBezTo>
                <a:cubicBezTo>
                  <a:pt x="18" y="120"/>
                  <a:pt x="18" y="120"/>
                  <a:pt x="18" y="120"/>
                </a:cubicBezTo>
                <a:close/>
                <a:moveTo>
                  <a:pt x="28" y="38"/>
                </a:moveTo>
                <a:cubicBezTo>
                  <a:pt x="28" y="7"/>
                  <a:pt x="28" y="7"/>
                  <a:pt x="28" y="7"/>
                </a:cubicBezTo>
                <a:cubicBezTo>
                  <a:pt x="28" y="6"/>
                  <a:pt x="28" y="5"/>
                  <a:pt x="27" y="4"/>
                </a:cubicBezTo>
                <a:cubicBezTo>
                  <a:pt x="26" y="3"/>
                  <a:pt x="25" y="3"/>
                  <a:pt x="24" y="3"/>
                </a:cubicBezTo>
                <a:cubicBezTo>
                  <a:pt x="11" y="3"/>
                  <a:pt x="11" y="3"/>
                  <a:pt x="11" y="3"/>
                </a:cubicBezTo>
                <a:cubicBezTo>
                  <a:pt x="9" y="3"/>
                  <a:pt x="8" y="3"/>
                  <a:pt x="7" y="4"/>
                </a:cubicBezTo>
                <a:cubicBezTo>
                  <a:pt x="7" y="4"/>
                  <a:pt x="7" y="4"/>
                  <a:pt x="7" y="4"/>
                </a:cubicBezTo>
                <a:cubicBezTo>
                  <a:pt x="7" y="5"/>
                  <a:pt x="6" y="6"/>
                  <a:pt x="6" y="7"/>
                </a:cubicBezTo>
                <a:cubicBezTo>
                  <a:pt x="6" y="38"/>
                  <a:pt x="6" y="38"/>
                  <a:pt x="6" y="38"/>
                </a:cubicBezTo>
                <a:lnTo>
                  <a:pt x="28" y="38"/>
                </a:lnTo>
                <a:close/>
              </a:path>
            </a:pathLst>
          </a:custGeom>
          <a:solidFill>
            <a:srgbClr val="303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a:extLst>
              <a:ext uri="{FF2B5EF4-FFF2-40B4-BE49-F238E27FC236}">
                <a16:creationId xmlns:a16="http://schemas.microsoft.com/office/drawing/2014/main" id="{20F8353F-EE80-CB0C-7F25-364B0DFFC78B}"/>
              </a:ext>
            </a:extLst>
          </p:cNvPr>
          <p:cNvSpPr>
            <a:spLocks noEditPoints="1"/>
          </p:cNvSpPr>
          <p:nvPr/>
        </p:nvSpPr>
        <p:spPr bwMode="auto">
          <a:xfrm>
            <a:off x="8819312" y="1261961"/>
            <a:ext cx="477837" cy="439737"/>
          </a:xfrm>
          <a:custGeom>
            <a:avLst/>
            <a:gdLst>
              <a:gd name="T0" fmla="*/ 6 w 219"/>
              <a:gd name="T1" fmla="*/ 12 h 201"/>
              <a:gd name="T2" fmla="*/ 6 w 219"/>
              <a:gd name="T3" fmla="*/ 194 h 201"/>
              <a:gd name="T4" fmla="*/ 55 w 219"/>
              <a:gd name="T5" fmla="*/ 195 h 201"/>
              <a:gd name="T6" fmla="*/ 59 w 219"/>
              <a:gd name="T7" fmla="*/ 15 h 201"/>
              <a:gd name="T8" fmla="*/ 55 w 219"/>
              <a:gd name="T9" fmla="*/ 11 h 201"/>
              <a:gd name="T10" fmla="*/ 176 w 219"/>
              <a:gd name="T11" fmla="*/ 130 h 201"/>
              <a:gd name="T12" fmla="*/ 168 w 219"/>
              <a:gd name="T13" fmla="*/ 37 h 201"/>
              <a:gd name="T14" fmla="*/ 81 w 219"/>
              <a:gd name="T15" fmla="*/ 137 h 201"/>
              <a:gd name="T16" fmla="*/ 81 w 219"/>
              <a:gd name="T17" fmla="*/ 37 h 201"/>
              <a:gd name="T18" fmla="*/ 105 w 219"/>
              <a:gd name="T19" fmla="*/ 166 h 201"/>
              <a:gd name="T20" fmla="*/ 99 w 219"/>
              <a:gd name="T21" fmla="*/ 40 h 201"/>
              <a:gd name="T22" fmla="*/ 105 w 219"/>
              <a:gd name="T23" fmla="*/ 166 h 201"/>
              <a:gd name="T24" fmla="*/ 139 w 219"/>
              <a:gd name="T25" fmla="*/ 12 h 201"/>
              <a:gd name="T26" fmla="*/ 136 w 219"/>
              <a:gd name="T27" fmla="*/ 16 h 201"/>
              <a:gd name="T28" fmla="*/ 160 w 219"/>
              <a:gd name="T29" fmla="*/ 191 h 201"/>
              <a:gd name="T30" fmla="*/ 164 w 219"/>
              <a:gd name="T31" fmla="*/ 195 h 201"/>
              <a:gd name="T32" fmla="*/ 210 w 219"/>
              <a:gd name="T33" fmla="*/ 188 h 201"/>
              <a:gd name="T34" fmla="*/ 213 w 219"/>
              <a:gd name="T35" fmla="*/ 184 h 201"/>
              <a:gd name="T36" fmla="*/ 189 w 219"/>
              <a:gd name="T37" fmla="*/ 9 h 201"/>
              <a:gd name="T38" fmla="*/ 185 w 219"/>
              <a:gd name="T39" fmla="*/ 5 h 201"/>
              <a:gd name="T40" fmla="*/ 138 w 219"/>
              <a:gd name="T41" fmla="*/ 6 h 201"/>
              <a:gd name="T42" fmla="*/ 132 w 219"/>
              <a:gd name="T43" fmla="*/ 10 h 201"/>
              <a:gd name="T44" fmla="*/ 154 w 219"/>
              <a:gd name="T45" fmla="*/ 192 h 201"/>
              <a:gd name="T46" fmla="*/ 158 w 219"/>
              <a:gd name="T47" fmla="*/ 198 h 201"/>
              <a:gd name="T48" fmla="*/ 165 w 219"/>
              <a:gd name="T49" fmla="*/ 200 h 201"/>
              <a:gd name="T50" fmla="*/ 217 w 219"/>
              <a:gd name="T51" fmla="*/ 190 h 201"/>
              <a:gd name="T52" fmla="*/ 219 w 219"/>
              <a:gd name="T53" fmla="*/ 183 h 201"/>
              <a:gd name="T54" fmla="*/ 194 w 219"/>
              <a:gd name="T55" fmla="*/ 8 h 201"/>
              <a:gd name="T56" fmla="*/ 191 w 219"/>
              <a:gd name="T57" fmla="*/ 2 h 201"/>
              <a:gd name="T58" fmla="*/ 138 w 219"/>
              <a:gd name="T59" fmla="*/ 6 h 201"/>
              <a:gd name="T60" fmla="*/ 66 w 219"/>
              <a:gd name="T61" fmla="*/ 12 h 201"/>
              <a:gd name="T62" fmla="*/ 66 w 219"/>
              <a:gd name="T63" fmla="*/ 194 h 201"/>
              <a:gd name="T64" fmla="*/ 115 w 219"/>
              <a:gd name="T65" fmla="*/ 195 h 201"/>
              <a:gd name="T66" fmla="*/ 119 w 219"/>
              <a:gd name="T67" fmla="*/ 15 h 201"/>
              <a:gd name="T68" fmla="*/ 115 w 219"/>
              <a:gd name="T69" fmla="*/ 11 h 201"/>
              <a:gd name="T70" fmla="*/ 121 w 219"/>
              <a:gd name="T71" fmla="*/ 8 h 201"/>
              <a:gd name="T72" fmla="*/ 124 w 219"/>
              <a:gd name="T73" fmla="*/ 191 h 201"/>
              <a:gd name="T74" fmla="*/ 69 w 219"/>
              <a:gd name="T75" fmla="*/ 201 h 201"/>
              <a:gd name="T76" fmla="*/ 62 w 219"/>
              <a:gd name="T77" fmla="*/ 198 h 201"/>
              <a:gd name="T78" fmla="*/ 55 w 219"/>
              <a:gd name="T79" fmla="*/ 201 h 201"/>
              <a:gd name="T80" fmla="*/ 2 w 219"/>
              <a:gd name="T81" fmla="*/ 198 h 201"/>
              <a:gd name="T82" fmla="*/ 0 w 219"/>
              <a:gd name="T83" fmla="*/ 15 h 201"/>
              <a:gd name="T84" fmla="*/ 9 w 219"/>
              <a:gd name="T85" fmla="*/ 5 h 201"/>
              <a:gd name="T86" fmla="*/ 62 w 219"/>
              <a:gd name="T87" fmla="*/ 8 h 201"/>
              <a:gd name="T88" fmla="*/ 62 w 219"/>
              <a:gd name="T89" fmla="*/ 8 h 201"/>
              <a:gd name="T90" fmla="*/ 32 w 219"/>
              <a:gd name="T91" fmla="*/ 137 h 201"/>
              <a:gd name="T92" fmla="*/ 32 w 219"/>
              <a:gd name="T93" fmla="*/ 3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9" h="201">
                <a:moveTo>
                  <a:pt x="55" y="11"/>
                </a:moveTo>
                <a:cubicBezTo>
                  <a:pt x="9" y="11"/>
                  <a:pt x="9" y="11"/>
                  <a:pt x="9" y="11"/>
                </a:cubicBezTo>
                <a:cubicBezTo>
                  <a:pt x="8" y="11"/>
                  <a:pt x="7" y="11"/>
                  <a:pt x="6" y="12"/>
                </a:cubicBezTo>
                <a:cubicBezTo>
                  <a:pt x="5" y="13"/>
                  <a:pt x="5" y="14"/>
                  <a:pt x="5" y="15"/>
                </a:cubicBezTo>
                <a:cubicBezTo>
                  <a:pt x="5" y="191"/>
                  <a:pt x="5" y="191"/>
                  <a:pt x="5" y="191"/>
                </a:cubicBezTo>
                <a:cubicBezTo>
                  <a:pt x="5" y="192"/>
                  <a:pt x="5" y="193"/>
                  <a:pt x="6" y="194"/>
                </a:cubicBezTo>
                <a:cubicBezTo>
                  <a:pt x="6" y="194"/>
                  <a:pt x="6" y="194"/>
                  <a:pt x="6" y="194"/>
                </a:cubicBezTo>
                <a:cubicBezTo>
                  <a:pt x="7" y="195"/>
                  <a:pt x="8" y="195"/>
                  <a:pt x="9" y="195"/>
                </a:cubicBezTo>
                <a:cubicBezTo>
                  <a:pt x="55" y="195"/>
                  <a:pt x="55" y="195"/>
                  <a:pt x="55" y="195"/>
                </a:cubicBezTo>
                <a:cubicBezTo>
                  <a:pt x="56" y="195"/>
                  <a:pt x="57" y="195"/>
                  <a:pt x="58" y="194"/>
                </a:cubicBezTo>
                <a:cubicBezTo>
                  <a:pt x="59" y="193"/>
                  <a:pt x="59" y="192"/>
                  <a:pt x="59" y="191"/>
                </a:cubicBezTo>
                <a:cubicBezTo>
                  <a:pt x="59" y="15"/>
                  <a:pt x="59" y="15"/>
                  <a:pt x="59" y="15"/>
                </a:cubicBezTo>
                <a:cubicBezTo>
                  <a:pt x="59" y="14"/>
                  <a:pt x="59" y="13"/>
                  <a:pt x="58" y="12"/>
                </a:cubicBezTo>
                <a:cubicBezTo>
                  <a:pt x="58" y="12"/>
                  <a:pt x="58" y="12"/>
                  <a:pt x="58" y="12"/>
                </a:cubicBezTo>
                <a:cubicBezTo>
                  <a:pt x="57" y="11"/>
                  <a:pt x="56" y="11"/>
                  <a:pt x="55" y="11"/>
                </a:cubicBezTo>
                <a:close/>
                <a:moveTo>
                  <a:pt x="181" y="129"/>
                </a:moveTo>
                <a:cubicBezTo>
                  <a:pt x="181" y="131"/>
                  <a:pt x="180" y="132"/>
                  <a:pt x="179" y="132"/>
                </a:cubicBezTo>
                <a:cubicBezTo>
                  <a:pt x="177" y="133"/>
                  <a:pt x="176" y="132"/>
                  <a:pt x="176" y="130"/>
                </a:cubicBezTo>
                <a:cubicBezTo>
                  <a:pt x="163" y="38"/>
                  <a:pt x="163" y="38"/>
                  <a:pt x="163" y="38"/>
                </a:cubicBezTo>
                <a:cubicBezTo>
                  <a:pt x="163" y="36"/>
                  <a:pt x="164" y="35"/>
                  <a:pt x="165" y="35"/>
                </a:cubicBezTo>
                <a:cubicBezTo>
                  <a:pt x="167" y="34"/>
                  <a:pt x="168" y="35"/>
                  <a:pt x="168" y="37"/>
                </a:cubicBezTo>
                <a:cubicBezTo>
                  <a:pt x="181" y="129"/>
                  <a:pt x="181" y="129"/>
                  <a:pt x="181" y="129"/>
                </a:cubicBezTo>
                <a:close/>
                <a:moveTo>
                  <a:pt x="84" y="135"/>
                </a:moveTo>
                <a:cubicBezTo>
                  <a:pt x="84" y="136"/>
                  <a:pt x="83" y="137"/>
                  <a:pt x="81" y="137"/>
                </a:cubicBezTo>
                <a:cubicBezTo>
                  <a:pt x="80" y="137"/>
                  <a:pt x="79" y="136"/>
                  <a:pt x="79" y="135"/>
                </a:cubicBezTo>
                <a:cubicBezTo>
                  <a:pt x="79" y="40"/>
                  <a:pt x="79" y="40"/>
                  <a:pt x="79" y="40"/>
                </a:cubicBezTo>
                <a:cubicBezTo>
                  <a:pt x="79" y="38"/>
                  <a:pt x="80" y="37"/>
                  <a:pt x="81" y="37"/>
                </a:cubicBezTo>
                <a:cubicBezTo>
                  <a:pt x="83" y="37"/>
                  <a:pt x="84" y="38"/>
                  <a:pt x="84" y="40"/>
                </a:cubicBezTo>
                <a:cubicBezTo>
                  <a:pt x="84" y="135"/>
                  <a:pt x="84" y="135"/>
                  <a:pt x="84" y="135"/>
                </a:cubicBezTo>
                <a:close/>
                <a:moveTo>
                  <a:pt x="105" y="166"/>
                </a:moveTo>
                <a:cubicBezTo>
                  <a:pt x="105" y="168"/>
                  <a:pt x="103" y="169"/>
                  <a:pt x="102" y="169"/>
                </a:cubicBezTo>
                <a:cubicBezTo>
                  <a:pt x="100" y="169"/>
                  <a:pt x="99" y="168"/>
                  <a:pt x="99" y="166"/>
                </a:cubicBezTo>
                <a:cubicBezTo>
                  <a:pt x="99" y="40"/>
                  <a:pt x="99" y="40"/>
                  <a:pt x="99" y="40"/>
                </a:cubicBezTo>
                <a:cubicBezTo>
                  <a:pt x="99" y="38"/>
                  <a:pt x="100" y="37"/>
                  <a:pt x="102" y="37"/>
                </a:cubicBezTo>
                <a:cubicBezTo>
                  <a:pt x="103" y="37"/>
                  <a:pt x="105" y="38"/>
                  <a:pt x="105" y="40"/>
                </a:cubicBezTo>
                <a:cubicBezTo>
                  <a:pt x="105" y="166"/>
                  <a:pt x="105" y="166"/>
                  <a:pt x="105" y="166"/>
                </a:cubicBezTo>
                <a:close/>
                <a:moveTo>
                  <a:pt x="185" y="5"/>
                </a:moveTo>
                <a:cubicBezTo>
                  <a:pt x="139" y="12"/>
                  <a:pt x="139" y="12"/>
                  <a:pt x="139" y="12"/>
                </a:cubicBezTo>
                <a:cubicBezTo>
                  <a:pt x="139" y="12"/>
                  <a:pt x="139" y="12"/>
                  <a:pt x="139" y="12"/>
                </a:cubicBezTo>
                <a:cubicBezTo>
                  <a:pt x="138" y="12"/>
                  <a:pt x="137" y="12"/>
                  <a:pt x="136" y="13"/>
                </a:cubicBezTo>
                <a:cubicBezTo>
                  <a:pt x="136" y="13"/>
                  <a:pt x="136" y="13"/>
                  <a:pt x="136" y="13"/>
                </a:cubicBezTo>
                <a:cubicBezTo>
                  <a:pt x="136" y="14"/>
                  <a:pt x="135" y="15"/>
                  <a:pt x="136" y="16"/>
                </a:cubicBezTo>
                <a:cubicBezTo>
                  <a:pt x="136" y="16"/>
                  <a:pt x="136" y="16"/>
                  <a:pt x="136" y="16"/>
                </a:cubicBezTo>
                <a:cubicBezTo>
                  <a:pt x="159" y="191"/>
                  <a:pt x="159" y="191"/>
                  <a:pt x="159" y="191"/>
                </a:cubicBezTo>
                <a:cubicBezTo>
                  <a:pt x="160" y="191"/>
                  <a:pt x="160" y="191"/>
                  <a:pt x="160" y="191"/>
                </a:cubicBezTo>
                <a:cubicBezTo>
                  <a:pt x="160" y="192"/>
                  <a:pt x="160" y="193"/>
                  <a:pt x="161" y="194"/>
                </a:cubicBezTo>
                <a:cubicBezTo>
                  <a:pt x="161" y="194"/>
                  <a:pt x="161" y="194"/>
                  <a:pt x="161" y="194"/>
                </a:cubicBezTo>
                <a:cubicBezTo>
                  <a:pt x="162" y="194"/>
                  <a:pt x="163" y="195"/>
                  <a:pt x="164" y="195"/>
                </a:cubicBezTo>
                <a:cubicBezTo>
                  <a:pt x="164" y="194"/>
                  <a:pt x="164" y="194"/>
                  <a:pt x="164" y="194"/>
                </a:cubicBezTo>
                <a:cubicBezTo>
                  <a:pt x="210" y="188"/>
                  <a:pt x="210" y="188"/>
                  <a:pt x="210" y="188"/>
                </a:cubicBezTo>
                <a:cubicBezTo>
                  <a:pt x="210" y="188"/>
                  <a:pt x="210" y="188"/>
                  <a:pt x="210" y="188"/>
                </a:cubicBezTo>
                <a:cubicBezTo>
                  <a:pt x="211" y="188"/>
                  <a:pt x="212" y="188"/>
                  <a:pt x="212" y="187"/>
                </a:cubicBezTo>
                <a:cubicBezTo>
                  <a:pt x="212" y="187"/>
                  <a:pt x="212" y="187"/>
                  <a:pt x="212" y="187"/>
                </a:cubicBezTo>
                <a:cubicBezTo>
                  <a:pt x="213" y="186"/>
                  <a:pt x="213" y="185"/>
                  <a:pt x="213" y="184"/>
                </a:cubicBezTo>
                <a:cubicBezTo>
                  <a:pt x="213" y="184"/>
                  <a:pt x="213" y="184"/>
                  <a:pt x="213" y="184"/>
                </a:cubicBezTo>
                <a:cubicBezTo>
                  <a:pt x="189" y="9"/>
                  <a:pt x="189" y="9"/>
                  <a:pt x="189" y="9"/>
                </a:cubicBezTo>
                <a:cubicBezTo>
                  <a:pt x="189" y="9"/>
                  <a:pt x="189" y="9"/>
                  <a:pt x="189" y="9"/>
                </a:cubicBezTo>
                <a:cubicBezTo>
                  <a:pt x="189" y="8"/>
                  <a:pt x="188" y="7"/>
                  <a:pt x="188" y="6"/>
                </a:cubicBezTo>
                <a:cubicBezTo>
                  <a:pt x="188" y="6"/>
                  <a:pt x="188" y="6"/>
                  <a:pt x="188" y="6"/>
                </a:cubicBezTo>
                <a:cubicBezTo>
                  <a:pt x="187" y="6"/>
                  <a:pt x="186" y="5"/>
                  <a:pt x="185" y="5"/>
                </a:cubicBezTo>
                <a:cubicBezTo>
                  <a:pt x="185" y="5"/>
                  <a:pt x="185" y="5"/>
                  <a:pt x="185" y="5"/>
                </a:cubicBezTo>
                <a:close/>
                <a:moveTo>
                  <a:pt x="138" y="6"/>
                </a:moveTo>
                <a:cubicBezTo>
                  <a:pt x="138" y="6"/>
                  <a:pt x="138" y="6"/>
                  <a:pt x="138" y="6"/>
                </a:cubicBezTo>
                <a:cubicBezTo>
                  <a:pt x="136" y="7"/>
                  <a:pt x="133" y="8"/>
                  <a:pt x="132" y="10"/>
                </a:cubicBezTo>
                <a:cubicBezTo>
                  <a:pt x="132" y="10"/>
                  <a:pt x="132" y="10"/>
                  <a:pt x="132" y="10"/>
                </a:cubicBezTo>
                <a:cubicBezTo>
                  <a:pt x="132" y="10"/>
                  <a:pt x="132" y="10"/>
                  <a:pt x="132" y="10"/>
                </a:cubicBezTo>
                <a:cubicBezTo>
                  <a:pt x="131" y="12"/>
                  <a:pt x="130" y="14"/>
                  <a:pt x="130" y="17"/>
                </a:cubicBezTo>
                <a:cubicBezTo>
                  <a:pt x="130" y="17"/>
                  <a:pt x="130" y="17"/>
                  <a:pt x="130" y="17"/>
                </a:cubicBezTo>
                <a:cubicBezTo>
                  <a:pt x="154" y="192"/>
                  <a:pt x="154" y="192"/>
                  <a:pt x="154" y="192"/>
                </a:cubicBezTo>
                <a:cubicBezTo>
                  <a:pt x="154" y="192"/>
                  <a:pt x="154" y="192"/>
                  <a:pt x="154" y="192"/>
                </a:cubicBezTo>
                <a:cubicBezTo>
                  <a:pt x="155" y="194"/>
                  <a:pt x="156" y="197"/>
                  <a:pt x="158" y="198"/>
                </a:cubicBezTo>
                <a:cubicBezTo>
                  <a:pt x="158" y="198"/>
                  <a:pt x="158" y="198"/>
                  <a:pt x="158" y="198"/>
                </a:cubicBezTo>
                <a:cubicBezTo>
                  <a:pt x="158" y="198"/>
                  <a:pt x="158" y="198"/>
                  <a:pt x="158" y="198"/>
                </a:cubicBezTo>
                <a:cubicBezTo>
                  <a:pt x="160" y="199"/>
                  <a:pt x="162" y="200"/>
                  <a:pt x="165" y="200"/>
                </a:cubicBezTo>
                <a:cubicBezTo>
                  <a:pt x="165" y="200"/>
                  <a:pt x="165" y="200"/>
                  <a:pt x="165" y="200"/>
                </a:cubicBezTo>
                <a:cubicBezTo>
                  <a:pt x="210" y="194"/>
                  <a:pt x="210" y="194"/>
                  <a:pt x="210" y="194"/>
                </a:cubicBezTo>
                <a:cubicBezTo>
                  <a:pt x="210" y="194"/>
                  <a:pt x="211" y="194"/>
                  <a:pt x="211" y="194"/>
                </a:cubicBezTo>
                <a:cubicBezTo>
                  <a:pt x="213" y="193"/>
                  <a:pt x="215" y="192"/>
                  <a:pt x="217" y="190"/>
                </a:cubicBezTo>
                <a:cubicBezTo>
                  <a:pt x="217" y="190"/>
                  <a:pt x="217" y="190"/>
                  <a:pt x="217" y="190"/>
                </a:cubicBezTo>
                <a:cubicBezTo>
                  <a:pt x="217" y="190"/>
                  <a:pt x="217" y="190"/>
                  <a:pt x="217" y="190"/>
                </a:cubicBezTo>
                <a:cubicBezTo>
                  <a:pt x="218" y="188"/>
                  <a:pt x="219" y="186"/>
                  <a:pt x="219" y="183"/>
                </a:cubicBezTo>
                <a:cubicBezTo>
                  <a:pt x="219" y="183"/>
                  <a:pt x="219" y="183"/>
                  <a:pt x="218" y="183"/>
                </a:cubicBezTo>
                <a:cubicBezTo>
                  <a:pt x="195" y="8"/>
                  <a:pt x="195" y="8"/>
                  <a:pt x="195" y="8"/>
                </a:cubicBezTo>
                <a:cubicBezTo>
                  <a:pt x="195" y="8"/>
                  <a:pt x="195" y="8"/>
                  <a:pt x="194" y="8"/>
                </a:cubicBezTo>
                <a:cubicBezTo>
                  <a:pt x="194" y="5"/>
                  <a:pt x="193" y="3"/>
                  <a:pt x="191" y="2"/>
                </a:cubicBezTo>
                <a:cubicBezTo>
                  <a:pt x="191" y="2"/>
                  <a:pt x="191" y="2"/>
                  <a:pt x="191" y="2"/>
                </a:cubicBezTo>
                <a:cubicBezTo>
                  <a:pt x="191" y="2"/>
                  <a:pt x="191" y="2"/>
                  <a:pt x="191" y="2"/>
                </a:cubicBezTo>
                <a:cubicBezTo>
                  <a:pt x="189" y="1"/>
                  <a:pt x="187" y="0"/>
                  <a:pt x="184" y="0"/>
                </a:cubicBezTo>
                <a:cubicBezTo>
                  <a:pt x="184" y="0"/>
                  <a:pt x="184" y="0"/>
                  <a:pt x="184" y="0"/>
                </a:cubicBezTo>
                <a:cubicBezTo>
                  <a:pt x="138" y="6"/>
                  <a:pt x="138" y="6"/>
                  <a:pt x="138" y="6"/>
                </a:cubicBezTo>
                <a:close/>
                <a:moveTo>
                  <a:pt x="115" y="11"/>
                </a:moveTo>
                <a:cubicBezTo>
                  <a:pt x="69" y="11"/>
                  <a:pt x="69" y="11"/>
                  <a:pt x="69" y="11"/>
                </a:cubicBezTo>
                <a:cubicBezTo>
                  <a:pt x="67" y="11"/>
                  <a:pt x="66" y="11"/>
                  <a:pt x="66" y="12"/>
                </a:cubicBezTo>
                <a:cubicBezTo>
                  <a:pt x="65" y="13"/>
                  <a:pt x="65" y="14"/>
                  <a:pt x="65" y="15"/>
                </a:cubicBezTo>
                <a:cubicBezTo>
                  <a:pt x="65" y="191"/>
                  <a:pt x="65" y="191"/>
                  <a:pt x="65" y="191"/>
                </a:cubicBezTo>
                <a:cubicBezTo>
                  <a:pt x="65" y="192"/>
                  <a:pt x="65" y="193"/>
                  <a:pt x="66" y="194"/>
                </a:cubicBezTo>
                <a:cubicBezTo>
                  <a:pt x="66" y="194"/>
                  <a:pt x="66" y="194"/>
                  <a:pt x="66" y="194"/>
                </a:cubicBezTo>
                <a:cubicBezTo>
                  <a:pt x="66" y="195"/>
                  <a:pt x="67" y="195"/>
                  <a:pt x="69" y="195"/>
                </a:cubicBezTo>
                <a:cubicBezTo>
                  <a:pt x="115" y="195"/>
                  <a:pt x="115" y="195"/>
                  <a:pt x="115" y="195"/>
                </a:cubicBezTo>
                <a:cubicBezTo>
                  <a:pt x="116" y="195"/>
                  <a:pt x="117" y="195"/>
                  <a:pt x="117" y="194"/>
                </a:cubicBezTo>
                <a:cubicBezTo>
                  <a:pt x="118" y="193"/>
                  <a:pt x="119" y="192"/>
                  <a:pt x="119" y="191"/>
                </a:cubicBezTo>
                <a:cubicBezTo>
                  <a:pt x="119" y="15"/>
                  <a:pt x="119" y="15"/>
                  <a:pt x="119" y="15"/>
                </a:cubicBezTo>
                <a:cubicBezTo>
                  <a:pt x="119" y="14"/>
                  <a:pt x="118" y="13"/>
                  <a:pt x="117" y="12"/>
                </a:cubicBezTo>
                <a:cubicBezTo>
                  <a:pt x="117" y="12"/>
                  <a:pt x="117" y="12"/>
                  <a:pt x="117" y="12"/>
                </a:cubicBezTo>
                <a:cubicBezTo>
                  <a:pt x="117" y="11"/>
                  <a:pt x="116" y="11"/>
                  <a:pt x="115" y="11"/>
                </a:cubicBezTo>
                <a:close/>
                <a:moveTo>
                  <a:pt x="69" y="5"/>
                </a:moveTo>
                <a:cubicBezTo>
                  <a:pt x="115" y="5"/>
                  <a:pt x="115" y="5"/>
                  <a:pt x="115" y="5"/>
                </a:cubicBezTo>
                <a:cubicBezTo>
                  <a:pt x="117" y="5"/>
                  <a:pt x="119" y="6"/>
                  <a:pt x="121" y="8"/>
                </a:cubicBezTo>
                <a:cubicBezTo>
                  <a:pt x="121" y="8"/>
                  <a:pt x="121" y="8"/>
                  <a:pt x="121" y="8"/>
                </a:cubicBezTo>
                <a:cubicBezTo>
                  <a:pt x="123" y="10"/>
                  <a:pt x="124" y="12"/>
                  <a:pt x="124" y="15"/>
                </a:cubicBezTo>
                <a:cubicBezTo>
                  <a:pt x="124" y="191"/>
                  <a:pt x="124" y="191"/>
                  <a:pt x="124" y="191"/>
                </a:cubicBezTo>
                <a:cubicBezTo>
                  <a:pt x="124" y="194"/>
                  <a:pt x="123" y="196"/>
                  <a:pt x="121" y="198"/>
                </a:cubicBezTo>
                <a:cubicBezTo>
                  <a:pt x="120" y="200"/>
                  <a:pt x="117" y="201"/>
                  <a:pt x="115" y="201"/>
                </a:cubicBezTo>
                <a:cubicBezTo>
                  <a:pt x="69" y="201"/>
                  <a:pt x="69" y="201"/>
                  <a:pt x="69" y="201"/>
                </a:cubicBezTo>
                <a:cubicBezTo>
                  <a:pt x="66" y="201"/>
                  <a:pt x="64" y="200"/>
                  <a:pt x="62" y="198"/>
                </a:cubicBezTo>
                <a:cubicBezTo>
                  <a:pt x="62" y="198"/>
                  <a:pt x="62" y="198"/>
                  <a:pt x="62" y="198"/>
                </a:cubicBezTo>
                <a:cubicBezTo>
                  <a:pt x="62" y="198"/>
                  <a:pt x="62" y="198"/>
                  <a:pt x="62" y="198"/>
                </a:cubicBezTo>
                <a:cubicBezTo>
                  <a:pt x="62" y="198"/>
                  <a:pt x="62" y="198"/>
                  <a:pt x="62" y="198"/>
                </a:cubicBezTo>
                <a:cubicBezTo>
                  <a:pt x="62" y="198"/>
                  <a:pt x="62" y="198"/>
                  <a:pt x="62" y="198"/>
                </a:cubicBezTo>
                <a:cubicBezTo>
                  <a:pt x="60" y="200"/>
                  <a:pt x="58" y="201"/>
                  <a:pt x="55" y="201"/>
                </a:cubicBezTo>
                <a:cubicBezTo>
                  <a:pt x="9" y="201"/>
                  <a:pt x="9" y="201"/>
                  <a:pt x="9" y="201"/>
                </a:cubicBezTo>
                <a:cubicBezTo>
                  <a:pt x="6" y="201"/>
                  <a:pt x="4" y="200"/>
                  <a:pt x="2" y="198"/>
                </a:cubicBezTo>
                <a:cubicBezTo>
                  <a:pt x="2" y="198"/>
                  <a:pt x="2" y="198"/>
                  <a:pt x="2" y="198"/>
                </a:cubicBezTo>
                <a:cubicBezTo>
                  <a:pt x="2" y="198"/>
                  <a:pt x="2" y="198"/>
                  <a:pt x="2" y="198"/>
                </a:cubicBezTo>
                <a:cubicBezTo>
                  <a:pt x="1" y="196"/>
                  <a:pt x="0" y="194"/>
                  <a:pt x="0" y="191"/>
                </a:cubicBezTo>
                <a:cubicBezTo>
                  <a:pt x="0" y="15"/>
                  <a:pt x="0" y="15"/>
                  <a:pt x="0" y="15"/>
                </a:cubicBezTo>
                <a:cubicBezTo>
                  <a:pt x="0" y="12"/>
                  <a:pt x="1" y="10"/>
                  <a:pt x="2" y="8"/>
                </a:cubicBezTo>
                <a:cubicBezTo>
                  <a:pt x="2" y="8"/>
                  <a:pt x="2" y="8"/>
                  <a:pt x="2" y="8"/>
                </a:cubicBezTo>
                <a:cubicBezTo>
                  <a:pt x="4" y="7"/>
                  <a:pt x="6" y="5"/>
                  <a:pt x="9" y="5"/>
                </a:cubicBezTo>
                <a:cubicBezTo>
                  <a:pt x="55" y="5"/>
                  <a:pt x="55" y="5"/>
                  <a:pt x="55" y="5"/>
                </a:cubicBezTo>
                <a:cubicBezTo>
                  <a:pt x="58" y="5"/>
                  <a:pt x="60" y="6"/>
                  <a:pt x="62" y="8"/>
                </a:cubicBezTo>
                <a:cubicBezTo>
                  <a:pt x="62" y="8"/>
                  <a:pt x="62" y="8"/>
                  <a:pt x="62" y="8"/>
                </a:cubicBezTo>
                <a:cubicBezTo>
                  <a:pt x="62" y="8"/>
                  <a:pt x="62" y="8"/>
                  <a:pt x="62" y="8"/>
                </a:cubicBezTo>
                <a:cubicBezTo>
                  <a:pt x="62" y="8"/>
                  <a:pt x="62" y="8"/>
                  <a:pt x="62" y="8"/>
                </a:cubicBezTo>
                <a:cubicBezTo>
                  <a:pt x="62" y="8"/>
                  <a:pt x="62" y="8"/>
                  <a:pt x="62" y="8"/>
                </a:cubicBezTo>
                <a:cubicBezTo>
                  <a:pt x="64" y="7"/>
                  <a:pt x="66" y="5"/>
                  <a:pt x="69" y="5"/>
                </a:cubicBezTo>
                <a:close/>
                <a:moveTo>
                  <a:pt x="35" y="135"/>
                </a:moveTo>
                <a:cubicBezTo>
                  <a:pt x="35" y="136"/>
                  <a:pt x="34" y="137"/>
                  <a:pt x="32" y="137"/>
                </a:cubicBezTo>
                <a:cubicBezTo>
                  <a:pt x="31" y="137"/>
                  <a:pt x="29" y="136"/>
                  <a:pt x="29" y="135"/>
                </a:cubicBezTo>
                <a:cubicBezTo>
                  <a:pt x="29" y="40"/>
                  <a:pt x="29" y="40"/>
                  <a:pt x="29" y="40"/>
                </a:cubicBezTo>
                <a:cubicBezTo>
                  <a:pt x="29" y="38"/>
                  <a:pt x="31" y="37"/>
                  <a:pt x="32" y="37"/>
                </a:cubicBezTo>
                <a:cubicBezTo>
                  <a:pt x="34" y="37"/>
                  <a:pt x="35" y="38"/>
                  <a:pt x="35" y="40"/>
                </a:cubicBezTo>
                <a:lnTo>
                  <a:pt x="35" y="135"/>
                </a:lnTo>
                <a:close/>
              </a:path>
            </a:pathLst>
          </a:custGeom>
          <a:solidFill>
            <a:srgbClr val="3038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34">
            <a:extLst>
              <a:ext uri="{FF2B5EF4-FFF2-40B4-BE49-F238E27FC236}">
                <a16:creationId xmlns:a16="http://schemas.microsoft.com/office/drawing/2014/main" id="{3BAC05C8-CF75-EB61-E232-EFC8444BBCBC}"/>
              </a:ext>
            </a:extLst>
          </p:cNvPr>
          <p:cNvSpPr>
            <a:spLocks noEditPoints="1"/>
          </p:cNvSpPr>
          <p:nvPr/>
        </p:nvSpPr>
        <p:spPr bwMode="auto">
          <a:xfrm>
            <a:off x="6480099" y="2798143"/>
            <a:ext cx="390525" cy="503238"/>
          </a:xfrm>
          <a:custGeom>
            <a:avLst/>
            <a:gdLst>
              <a:gd name="T0" fmla="*/ 4 w 101"/>
              <a:gd name="T1" fmla="*/ 5 h 131"/>
              <a:gd name="T2" fmla="*/ 3 w 101"/>
              <a:gd name="T3" fmla="*/ 122 h 131"/>
              <a:gd name="T4" fmla="*/ 91 w 101"/>
              <a:gd name="T5" fmla="*/ 128 h 131"/>
              <a:gd name="T6" fmla="*/ 98 w 101"/>
              <a:gd name="T7" fmla="*/ 122 h 131"/>
              <a:gd name="T8" fmla="*/ 91 w 101"/>
              <a:gd name="T9" fmla="*/ 4 h 131"/>
              <a:gd name="T10" fmla="*/ 70 w 101"/>
              <a:gd name="T11" fmla="*/ 108 h 131"/>
              <a:gd name="T12" fmla="*/ 73 w 101"/>
              <a:gd name="T13" fmla="*/ 105 h 131"/>
              <a:gd name="T14" fmla="*/ 71 w 101"/>
              <a:gd name="T15" fmla="*/ 98 h 131"/>
              <a:gd name="T16" fmla="*/ 71 w 101"/>
              <a:gd name="T17" fmla="*/ 92 h 131"/>
              <a:gd name="T18" fmla="*/ 64 w 101"/>
              <a:gd name="T19" fmla="*/ 102 h 131"/>
              <a:gd name="T20" fmla="*/ 79 w 101"/>
              <a:gd name="T21" fmla="*/ 99 h 131"/>
              <a:gd name="T22" fmla="*/ 64 w 101"/>
              <a:gd name="T23" fmla="*/ 102 h 131"/>
              <a:gd name="T24" fmla="*/ 25 w 101"/>
              <a:gd name="T25" fmla="*/ 94 h 131"/>
              <a:gd name="T26" fmla="*/ 35 w 101"/>
              <a:gd name="T27" fmla="*/ 94 h 131"/>
              <a:gd name="T28" fmla="*/ 35 w 101"/>
              <a:gd name="T29" fmla="*/ 104 h 131"/>
              <a:gd name="T30" fmla="*/ 29 w 101"/>
              <a:gd name="T31" fmla="*/ 103 h 131"/>
              <a:gd name="T32" fmla="*/ 23 w 101"/>
              <a:gd name="T33" fmla="*/ 104 h 131"/>
              <a:gd name="T34" fmla="*/ 36 w 101"/>
              <a:gd name="T35" fmla="*/ 61 h 131"/>
              <a:gd name="T36" fmla="*/ 30 w 101"/>
              <a:gd name="T37" fmla="*/ 64 h 131"/>
              <a:gd name="T38" fmla="*/ 27 w 101"/>
              <a:gd name="T39" fmla="*/ 70 h 131"/>
              <a:gd name="T40" fmla="*/ 20 w 101"/>
              <a:gd name="T41" fmla="*/ 63 h 131"/>
              <a:gd name="T42" fmla="*/ 27 w 101"/>
              <a:gd name="T43" fmla="*/ 56 h 131"/>
              <a:gd name="T44" fmla="*/ 30 w 101"/>
              <a:gd name="T45" fmla="*/ 61 h 131"/>
              <a:gd name="T46" fmla="*/ 62 w 101"/>
              <a:gd name="T47" fmla="*/ 63 h 131"/>
              <a:gd name="T48" fmla="*/ 80 w 101"/>
              <a:gd name="T49" fmla="*/ 63 h 131"/>
              <a:gd name="T50" fmla="*/ 55 w 101"/>
              <a:gd name="T51" fmla="*/ 84 h 131"/>
              <a:gd name="T52" fmla="*/ 90 w 101"/>
              <a:gd name="T53" fmla="*/ 115 h 131"/>
              <a:gd name="T54" fmla="*/ 53 w 101"/>
              <a:gd name="T55" fmla="*/ 115 h 131"/>
              <a:gd name="T56" fmla="*/ 87 w 101"/>
              <a:gd name="T57" fmla="*/ 87 h 131"/>
              <a:gd name="T58" fmla="*/ 56 w 101"/>
              <a:gd name="T59" fmla="*/ 87 h 131"/>
              <a:gd name="T60" fmla="*/ 88 w 101"/>
              <a:gd name="T61" fmla="*/ 47 h 131"/>
              <a:gd name="T62" fmla="*/ 88 w 101"/>
              <a:gd name="T63" fmla="*/ 79 h 131"/>
              <a:gd name="T64" fmla="*/ 53 w 101"/>
              <a:gd name="T65" fmla="*/ 48 h 131"/>
              <a:gd name="T66" fmla="*/ 87 w 101"/>
              <a:gd name="T67" fmla="*/ 76 h 131"/>
              <a:gd name="T68" fmla="*/ 87 w 101"/>
              <a:gd name="T69" fmla="*/ 50 h 131"/>
              <a:gd name="T70" fmla="*/ 47 w 101"/>
              <a:gd name="T71" fmla="*/ 86 h 131"/>
              <a:gd name="T72" fmla="*/ 12 w 101"/>
              <a:gd name="T73" fmla="*/ 116 h 131"/>
              <a:gd name="T74" fmla="*/ 12 w 101"/>
              <a:gd name="T75" fmla="*/ 84 h 131"/>
              <a:gd name="T76" fmla="*/ 14 w 101"/>
              <a:gd name="T77" fmla="*/ 113 h 131"/>
              <a:gd name="T78" fmla="*/ 12 w 101"/>
              <a:gd name="T79" fmla="*/ 47 h 131"/>
              <a:gd name="T80" fmla="*/ 47 w 101"/>
              <a:gd name="T81" fmla="*/ 77 h 131"/>
              <a:gd name="T82" fmla="*/ 11 w 101"/>
              <a:gd name="T83" fmla="*/ 77 h 131"/>
              <a:gd name="T84" fmla="*/ 44 w 101"/>
              <a:gd name="T85" fmla="*/ 50 h 131"/>
              <a:gd name="T86" fmla="*/ 14 w 101"/>
              <a:gd name="T87" fmla="*/ 50 h 131"/>
              <a:gd name="T88" fmla="*/ 88 w 101"/>
              <a:gd name="T89" fmla="*/ 14 h 131"/>
              <a:gd name="T90" fmla="*/ 88 w 101"/>
              <a:gd name="T91" fmla="*/ 40 h 131"/>
              <a:gd name="T92" fmla="*/ 11 w 101"/>
              <a:gd name="T93" fmla="*/ 15 h 131"/>
              <a:gd name="T94" fmla="*/ 87 w 101"/>
              <a:gd name="T95" fmla="*/ 37 h 131"/>
              <a:gd name="T96" fmla="*/ 87 w 101"/>
              <a:gd name="T97" fmla="*/ 17 h 131"/>
              <a:gd name="T98" fmla="*/ 98 w 101"/>
              <a:gd name="T99" fmla="*/ 3 h 131"/>
              <a:gd name="T100" fmla="*/ 98 w 101"/>
              <a:gd name="T101" fmla="*/ 128 h 131"/>
              <a:gd name="T102" fmla="*/ 9 w 101"/>
              <a:gd name="T103" fmla="*/ 131 h 131"/>
              <a:gd name="T104" fmla="*/ 0 w 101"/>
              <a:gd name="T105" fmla="*/ 10 h 131"/>
              <a:gd name="T106" fmla="*/ 2 w 101"/>
              <a:gd name="T107" fmla="*/ 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131">
                <a:moveTo>
                  <a:pt x="91" y="4"/>
                </a:moveTo>
                <a:cubicBezTo>
                  <a:pt x="9" y="4"/>
                  <a:pt x="9" y="4"/>
                  <a:pt x="9" y="4"/>
                </a:cubicBezTo>
                <a:cubicBezTo>
                  <a:pt x="7" y="4"/>
                  <a:pt x="6" y="4"/>
                  <a:pt x="4" y="5"/>
                </a:cubicBezTo>
                <a:cubicBezTo>
                  <a:pt x="4" y="5"/>
                  <a:pt x="4" y="5"/>
                  <a:pt x="4" y="5"/>
                </a:cubicBezTo>
                <a:cubicBezTo>
                  <a:pt x="3" y="6"/>
                  <a:pt x="3" y="8"/>
                  <a:pt x="3" y="10"/>
                </a:cubicBezTo>
                <a:cubicBezTo>
                  <a:pt x="3" y="122"/>
                  <a:pt x="3" y="122"/>
                  <a:pt x="3" y="122"/>
                </a:cubicBezTo>
                <a:cubicBezTo>
                  <a:pt x="3" y="123"/>
                  <a:pt x="3" y="125"/>
                  <a:pt x="4" y="126"/>
                </a:cubicBezTo>
                <a:cubicBezTo>
                  <a:pt x="6" y="127"/>
                  <a:pt x="7" y="128"/>
                  <a:pt x="9" y="128"/>
                </a:cubicBezTo>
                <a:cubicBezTo>
                  <a:pt x="91" y="128"/>
                  <a:pt x="91" y="128"/>
                  <a:pt x="91" y="128"/>
                </a:cubicBezTo>
                <a:cubicBezTo>
                  <a:pt x="93" y="128"/>
                  <a:pt x="95" y="127"/>
                  <a:pt x="96" y="126"/>
                </a:cubicBezTo>
                <a:cubicBezTo>
                  <a:pt x="96" y="126"/>
                  <a:pt x="96" y="126"/>
                  <a:pt x="96" y="126"/>
                </a:cubicBezTo>
                <a:cubicBezTo>
                  <a:pt x="97" y="125"/>
                  <a:pt x="98" y="123"/>
                  <a:pt x="98" y="122"/>
                </a:cubicBezTo>
                <a:cubicBezTo>
                  <a:pt x="98" y="10"/>
                  <a:pt x="98" y="10"/>
                  <a:pt x="98" y="10"/>
                </a:cubicBezTo>
                <a:cubicBezTo>
                  <a:pt x="98" y="8"/>
                  <a:pt x="97" y="6"/>
                  <a:pt x="96" y="5"/>
                </a:cubicBezTo>
                <a:cubicBezTo>
                  <a:pt x="95" y="4"/>
                  <a:pt x="93" y="4"/>
                  <a:pt x="91" y="4"/>
                </a:cubicBezTo>
                <a:close/>
                <a:moveTo>
                  <a:pt x="73" y="108"/>
                </a:moveTo>
                <a:cubicBezTo>
                  <a:pt x="73" y="109"/>
                  <a:pt x="72" y="109"/>
                  <a:pt x="71" y="109"/>
                </a:cubicBezTo>
                <a:cubicBezTo>
                  <a:pt x="70" y="109"/>
                  <a:pt x="70" y="109"/>
                  <a:pt x="70" y="108"/>
                </a:cubicBezTo>
                <a:cubicBezTo>
                  <a:pt x="70" y="105"/>
                  <a:pt x="70" y="105"/>
                  <a:pt x="70" y="105"/>
                </a:cubicBezTo>
                <a:cubicBezTo>
                  <a:pt x="70" y="104"/>
                  <a:pt x="70" y="103"/>
                  <a:pt x="71" y="103"/>
                </a:cubicBezTo>
                <a:cubicBezTo>
                  <a:pt x="72" y="103"/>
                  <a:pt x="73" y="104"/>
                  <a:pt x="73" y="105"/>
                </a:cubicBezTo>
                <a:cubicBezTo>
                  <a:pt x="73" y="108"/>
                  <a:pt x="73" y="108"/>
                  <a:pt x="73" y="108"/>
                </a:cubicBezTo>
                <a:close/>
                <a:moveTo>
                  <a:pt x="73" y="96"/>
                </a:moveTo>
                <a:cubicBezTo>
                  <a:pt x="73" y="97"/>
                  <a:pt x="72" y="98"/>
                  <a:pt x="71" y="98"/>
                </a:cubicBezTo>
                <a:cubicBezTo>
                  <a:pt x="70" y="98"/>
                  <a:pt x="70" y="97"/>
                  <a:pt x="70" y="96"/>
                </a:cubicBezTo>
                <a:cubicBezTo>
                  <a:pt x="70" y="93"/>
                  <a:pt x="70" y="93"/>
                  <a:pt x="70" y="93"/>
                </a:cubicBezTo>
                <a:cubicBezTo>
                  <a:pt x="70" y="92"/>
                  <a:pt x="70" y="92"/>
                  <a:pt x="71" y="92"/>
                </a:cubicBezTo>
                <a:cubicBezTo>
                  <a:pt x="72" y="92"/>
                  <a:pt x="73" y="92"/>
                  <a:pt x="73" y="93"/>
                </a:cubicBezTo>
                <a:cubicBezTo>
                  <a:pt x="73" y="96"/>
                  <a:pt x="73" y="96"/>
                  <a:pt x="73" y="96"/>
                </a:cubicBezTo>
                <a:close/>
                <a:moveTo>
                  <a:pt x="64" y="102"/>
                </a:moveTo>
                <a:cubicBezTo>
                  <a:pt x="63" y="102"/>
                  <a:pt x="62" y="101"/>
                  <a:pt x="62" y="101"/>
                </a:cubicBezTo>
                <a:cubicBezTo>
                  <a:pt x="62" y="100"/>
                  <a:pt x="63" y="99"/>
                  <a:pt x="64" y="99"/>
                </a:cubicBezTo>
                <a:cubicBezTo>
                  <a:pt x="79" y="99"/>
                  <a:pt x="79" y="99"/>
                  <a:pt x="79" y="99"/>
                </a:cubicBezTo>
                <a:cubicBezTo>
                  <a:pt x="80" y="99"/>
                  <a:pt x="80" y="100"/>
                  <a:pt x="80" y="101"/>
                </a:cubicBezTo>
                <a:cubicBezTo>
                  <a:pt x="80" y="101"/>
                  <a:pt x="80" y="102"/>
                  <a:pt x="79" y="102"/>
                </a:cubicBezTo>
                <a:cubicBezTo>
                  <a:pt x="64" y="102"/>
                  <a:pt x="64" y="102"/>
                  <a:pt x="64" y="102"/>
                </a:cubicBezTo>
                <a:close/>
                <a:moveTo>
                  <a:pt x="23" y="96"/>
                </a:moveTo>
                <a:cubicBezTo>
                  <a:pt x="22" y="96"/>
                  <a:pt x="22" y="95"/>
                  <a:pt x="23" y="94"/>
                </a:cubicBezTo>
                <a:cubicBezTo>
                  <a:pt x="23" y="94"/>
                  <a:pt x="24" y="94"/>
                  <a:pt x="25" y="94"/>
                </a:cubicBezTo>
                <a:cubicBezTo>
                  <a:pt x="29" y="98"/>
                  <a:pt x="29" y="98"/>
                  <a:pt x="29" y="98"/>
                </a:cubicBezTo>
                <a:cubicBezTo>
                  <a:pt x="33" y="94"/>
                  <a:pt x="33" y="94"/>
                  <a:pt x="33" y="94"/>
                </a:cubicBezTo>
                <a:cubicBezTo>
                  <a:pt x="33" y="94"/>
                  <a:pt x="34" y="94"/>
                  <a:pt x="35" y="94"/>
                </a:cubicBezTo>
                <a:cubicBezTo>
                  <a:pt x="36" y="95"/>
                  <a:pt x="36" y="96"/>
                  <a:pt x="35" y="96"/>
                </a:cubicBezTo>
                <a:cubicBezTo>
                  <a:pt x="31" y="100"/>
                  <a:pt x="31" y="100"/>
                  <a:pt x="31" y="100"/>
                </a:cubicBezTo>
                <a:cubicBezTo>
                  <a:pt x="35" y="104"/>
                  <a:pt x="35" y="104"/>
                  <a:pt x="35" y="104"/>
                </a:cubicBezTo>
                <a:cubicBezTo>
                  <a:pt x="36" y="105"/>
                  <a:pt x="36" y="106"/>
                  <a:pt x="35" y="107"/>
                </a:cubicBezTo>
                <a:cubicBezTo>
                  <a:pt x="34" y="107"/>
                  <a:pt x="33" y="107"/>
                  <a:pt x="33" y="107"/>
                </a:cubicBezTo>
                <a:cubicBezTo>
                  <a:pt x="29" y="103"/>
                  <a:pt x="29" y="103"/>
                  <a:pt x="29" y="103"/>
                </a:cubicBezTo>
                <a:cubicBezTo>
                  <a:pt x="25" y="107"/>
                  <a:pt x="25" y="107"/>
                  <a:pt x="25" y="107"/>
                </a:cubicBezTo>
                <a:cubicBezTo>
                  <a:pt x="24" y="107"/>
                  <a:pt x="23" y="107"/>
                  <a:pt x="23" y="107"/>
                </a:cubicBezTo>
                <a:cubicBezTo>
                  <a:pt x="22" y="106"/>
                  <a:pt x="22" y="105"/>
                  <a:pt x="23" y="104"/>
                </a:cubicBezTo>
                <a:cubicBezTo>
                  <a:pt x="27" y="100"/>
                  <a:pt x="27" y="100"/>
                  <a:pt x="27" y="100"/>
                </a:cubicBezTo>
                <a:cubicBezTo>
                  <a:pt x="23" y="96"/>
                  <a:pt x="23" y="96"/>
                  <a:pt x="23" y="96"/>
                </a:cubicBezTo>
                <a:close/>
                <a:moveTo>
                  <a:pt x="36" y="61"/>
                </a:moveTo>
                <a:cubicBezTo>
                  <a:pt x="37" y="61"/>
                  <a:pt x="38" y="62"/>
                  <a:pt x="38" y="63"/>
                </a:cubicBezTo>
                <a:cubicBezTo>
                  <a:pt x="38" y="63"/>
                  <a:pt x="37" y="64"/>
                  <a:pt x="36" y="64"/>
                </a:cubicBezTo>
                <a:cubicBezTo>
                  <a:pt x="30" y="64"/>
                  <a:pt x="30" y="64"/>
                  <a:pt x="30" y="64"/>
                </a:cubicBezTo>
                <a:cubicBezTo>
                  <a:pt x="30" y="70"/>
                  <a:pt x="30" y="70"/>
                  <a:pt x="30" y="70"/>
                </a:cubicBezTo>
                <a:cubicBezTo>
                  <a:pt x="30" y="71"/>
                  <a:pt x="30" y="72"/>
                  <a:pt x="29" y="72"/>
                </a:cubicBezTo>
                <a:cubicBezTo>
                  <a:pt x="28" y="72"/>
                  <a:pt x="27" y="71"/>
                  <a:pt x="27" y="70"/>
                </a:cubicBezTo>
                <a:cubicBezTo>
                  <a:pt x="27" y="64"/>
                  <a:pt x="27" y="64"/>
                  <a:pt x="27" y="64"/>
                </a:cubicBezTo>
                <a:cubicBezTo>
                  <a:pt x="21" y="64"/>
                  <a:pt x="21" y="64"/>
                  <a:pt x="21" y="64"/>
                </a:cubicBezTo>
                <a:cubicBezTo>
                  <a:pt x="21" y="64"/>
                  <a:pt x="20" y="63"/>
                  <a:pt x="20" y="63"/>
                </a:cubicBezTo>
                <a:cubicBezTo>
                  <a:pt x="20" y="62"/>
                  <a:pt x="21" y="61"/>
                  <a:pt x="21" y="61"/>
                </a:cubicBezTo>
                <a:cubicBezTo>
                  <a:pt x="27" y="61"/>
                  <a:pt x="27" y="61"/>
                  <a:pt x="27" y="61"/>
                </a:cubicBezTo>
                <a:cubicBezTo>
                  <a:pt x="27" y="56"/>
                  <a:pt x="27" y="56"/>
                  <a:pt x="27" y="56"/>
                </a:cubicBezTo>
                <a:cubicBezTo>
                  <a:pt x="27" y="55"/>
                  <a:pt x="28" y="54"/>
                  <a:pt x="29" y="54"/>
                </a:cubicBezTo>
                <a:cubicBezTo>
                  <a:pt x="30" y="54"/>
                  <a:pt x="30" y="55"/>
                  <a:pt x="30" y="56"/>
                </a:cubicBezTo>
                <a:cubicBezTo>
                  <a:pt x="30" y="61"/>
                  <a:pt x="30" y="61"/>
                  <a:pt x="30" y="61"/>
                </a:cubicBezTo>
                <a:cubicBezTo>
                  <a:pt x="36" y="61"/>
                  <a:pt x="36" y="61"/>
                  <a:pt x="36" y="61"/>
                </a:cubicBezTo>
                <a:close/>
                <a:moveTo>
                  <a:pt x="64" y="65"/>
                </a:moveTo>
                <a:cubicBezTo>
                  <a:pt x="63" y="65"/>
                  <a:pt x="62" y="64"/>
                  <a:pt x="62" y="63"/>
                </a:cubicBezTo>
                <a:cubicBezTo>
                  <a:pt x="62" y="62"/>
                  <a:pt x="63" y="61"/>
                  <a:pt x="64" y="61"/>
                </a:cubicBezTo>
                <a:cubicBezTo>
                  <a:pt x="79" y="61"/>
                  <a:pt x="79" y="61"/>
                  <a:pt x="79" y="61"/>
                </a:cubicBezTo>
                <a:cubicBezTo>
                  <a:pt x="80" y="61"/>
                  <a:pt x="80" y="62"/>
                  <a:pt x="80" y="63"/>
                </a:cubicBezTo>
                <a:cubicBezTo>
                  <a:pt x="80" y="64"/>
                  <a:pt x="80" y="65"/>
                  <a:pt x="79" y="65"/>
                </a:cubicBezTo>
                <a:cubicBezTo>
                  <a:pt x="64" y="65"/>
                  <a:pt x="64" y="65"/>
                  <a:pt x="64" y="65"/>
                </a:cubicBezTo>
                <a:close/>
                <a:moveTo>
                  <a:pt x="55" y="84"/>
                </a:moveTo>
                <a:cubicBezTo>
                  <a:pt x="88" y="84"/>
                  <a:pt x="88" y="84"/>
                  <a:pt x="88" y="84"/>
                </a:cubicBezTo>
                <a:cubicBezTo>
                  <a:pt x="89" y="84"/>
                  <a:pt x="90" y="85"/>
                  <a:pt x="90" y="86"/>
                </a:cubicBezTo>
                <a:cubicBezTo>
                  <a:pt x="90" y="115"/>
                  <a:pt x="90" y="115"/>
                  <a:pt x="90" y="115"/>
                </a:cubicBezTo>
                <a:cubicBezTo>
                  <a:pt x="90" y="116"/>
                  <a:pt x="89" y="116"/>
                  <a:pt x="88" y="116"/>
                </a:cubicBezTo>
                <a:cubicBezTo>
                  <a:pt x="55" y="116"/>
                  <a:pt x="55" y="116"/>
                  <a:pt x="55" y="116"/>
                </a:cubicBezTo>
                <a:cubicBezTo>
                  <a:pt x="54" y="116"/>
                  <a:pt x="53" y="116"/>
                  <a:pt x="53" y="115"/>
                </a:cubicBezTo>
                <a:cubicBezTo>
                  <a:pt x="53" y="86"/>
                  <a:pt x="53" y="86"/>
                  <a:pt x="53" y="86"/>
                </a:cubicBezTo>
                <a:cubicBezTo>
                  <a:pt x="53" y="85"/>
                  <a:pt x="54" y="84"/>
                  <a:pt x="55" y="84"/>
                </a:cubicBezTo>
                <a:close/>
                <a:moveTo>
                  <a:pt x="87" y="87"/>
                </a:moveTo>
                <a:cubicBezTo>
                  <a:pt x="87" y="113"/>
                  <a:pt x="87" y="113"/>
                  <a:pt x="87" y="113"/>
                </a:cubicBezTo>
                <a:cubicBezTo>
                  <a:pt x="56" y="113"/>
                  <a:pt x="56" y="113"/>
                  <a:pt x="56" y="113"/>
                </a:cubicBezTo>
                <a:cubicBezTo>
                  <a:pt x="56" y="87"/>
                  <a:pt x="56" y="87"/>
                  <a:pt x="56" y="87"/>
                </a:cubicBezTo>
                <a:cubicBezTo>
                  <a:pt x="87" y="87"/>
                  <a:pt x="87" y="87"/>
                  <a:pt x="87" y="87"/>
                </a:cubicBezTo>
                <a:close/>
                <a:moveTo>
                  <a:pt x="55" y="47"/>
                </a:moveTo>
                <a:cubicBezTo>
                  <a:pt x="88" y="47"/>
                  <a:pt x="88" y="47"/>
                  <a:pt x="88" y="47"/>
                </a:cubicBezTo>
                <a:cubicBezTo>
                  <a:pt x="89" y="47"/>
                  <a:pt x="90" y="47"/>
                  <a:pt x="90" y="48"/>
                </a:cubicBezTo>
                <a:cubicBezTo>
                  <a:pt x="90" y="77"/>
                  <a:pt x="90" y="77"/>
                  <a:pt x="90" y="77"/>
                </a:cubicBezTo>
                <a:cubicBezTo>
                  <a:pt x="90" y="78"/>
                  <a:pt x="89" y="79"/>
                  <a:pt x="88" y="79"/>
                </a:cubicBezTo>
                <a:cubicBezTo>
                  <a:pt x="55" y="79"/>
                  <a:pt x="55" y="79"/>
                  <a:pt x="55" y="79"/>
                </a:cubicBezTo>
                <a:cubicBezTo>
                  <a:pt x="54" y="79"/>
                  <a:pt x="53" y="78"/>
                  <a:pt x="53" y="77"/>
                </a:cubicBezTo>
                <a:cubicBezTo>
                  <a:pt x="53" y="48"/>
                  <a:pt x="53" y="48"/>
                  <a:pt x="53" y="48"/>
                </a:cubicBezTo>
                <a:cubicBezTo>
                  <a:pt x="53" y="47"/>
                  <a:pt x="54" y="47"/>
                  <a:pt x="55" y="47"/>
                </a:cubicBezTo>
                <a:close/>
                <a:moveTo>
                  <a:pt x="87" y="50"/>
                </a:moveTo>
                <a:cubicBezTo>
                  <a:pt x="87" y="76"/>
                  <a:pt x="87" y="76"/>
                  <a:pt x="87" y="76"/>
                </a:cubicBezTo>
                <a:cubicBezTo>
                  <a:pt x="56" y="76"/>
                  <a:pt x="56" y="76"/>
                  <a:pt x="56" y="76"/>
                </a:cubicBezTo>
                <a:cubicBezTo>
                  <a:pt x="56" y="50"/>
                  <a:pt x="56" y="50"/>
                  <a:pt x="56" y="50"/>
                </a:cubicBezTo>
                <a:cubicBezTo>
                  <a:pt x="87" y="50"/>
                  <a:pt x="87" y="50"/>
                  <a:pt x="87" y="50"/>
                </a:cubicBezTo>
                <a:close/>
                <a:moveTo>
                  <a:pt x="12" y="84"/>
                </a:moveTo>
                <a:cubicBezTo>
                  <a:pt x="45" y="84"/>
                  <a:pt x="45" y="84"/>
                  <a:pt x="45" y="84"/>
                </a:cubicBezTo>
                <a:cubicBezTo>
                  <a:pt x="46" y="84"/>
                  <a:pt x="47" y="85"/>
                  <a:pt x="47" y="86"/>
                </a:cubicBezTo>
                <a:cubicBezTo>
                  <a:pt x="47" y="115"/>
                  <a:pt x="47" y="115"/>
                  <a:pt x="47" y="115"/>
                </a:cubicBezTo>
                <a:cubicBezTo>
                  <a:pt x="47" y="116"/>
                  <a:pt x="46" y="116"/>
                  <a:pt x="45" y="116"/>
                </a:cubicBezTo>
                <a:cubicBezTo>
                  <a:pt x="12" y="116"/>
                  <a:pt x="12" y="116"/>
                  <a:pt x="12" y="116"/>
                </a:cubicBezTo>
                <a:cubicBezTo>
                  <a:pt x="11" y="116"/>
                  <a:pt x="11" y="116"/>
                  <a:pt x="11" y="115"/>
                </a:cubicBezTo>
                <a:cubicBezTo>
                  <a:pt x="11" y="86"/>
                  <a:pt x="11" y="86"/>
                  <a:pt x="11" y="86"/>
                </a:cubicBezTo>
                <a:cubicBezTo>
                  <a:pt x="11" y="85"/>
                  <a:pt x="11" y="84"/>
                  <a:pt x="12" y="84"/>
                </a:cubicBezTo>
                <a:close/>
                <a:moveTo>
                  <a:pt x="44" y="87"/>
                </a:moveTo>
                <a:cubicBezTo>
                  <a:pt x="44" y="113"/>
                  <a:pt x="44" y="113"/>
                  <a:pt x="44" y="113"/>
                </a:cubicBezTo>
                <a:cubicBezTo>
                  <a:pt x="14" y="113"/>
                  <a:pt x="14" y="113"/>
                  <a:pt x="14" y="113"/>
                </a:cubicBezTo>
                <a:cubicBezTo>
                  <a:pt x="14" y="87"/>
                  <a:pt x="14" y="87"/>
                  <a:pt x="14" y="87"/>
                </a:cubicBezTo>
                <a:cubicBezTo>
                  <a:pt x="44" y="87"/>
                  <a:pt x="44" y="87"/>
                  <a:pt x="44" y="87"/>
                </a:cubicBezTo>
                <a:close/>
                <a:moveTo>
                  <a:pt x="12" y="47"/>
                </a:moveTo>
                <a:cubicBezTo>
                  <a:pt x="45" y="47"/>
                  <a:pt x="45" y="47"/>
                  <a:pt x="45" y="47"/>
                </a:cubicBezTo>
                <a:cubicBezTo>
                  <a:pt x="46" y="47"/>
                  <a:pt x="47" y="47"/>
                  <a:pt x="47" y="48"/>
                </a:cubicBezTo>
                <a:cubicBezTo>
                  <a:pt x="47" y="77"/>
                  <a:pt x="47" y="77"/>
                  <a:pt x="47" y="77"/>
                </a:cubicBezTo>
                <a:cubicBezTo>
                  <a:pt x="47" y="78"/>
                  <a:pt x="46" y="79"/>
                  <a:pt x="45" y="79"/>
                </a:cubicBezTo>
                <a:cubicBezTo>
                  <a:pt x="12" y="79"/>
                  <a:pt x="12" y="79"/>
                  <a:pt x="12" y="79"/>
                </a:cubicBezTo>
                <a:cubicBezTo>
                  <a:pt x="11" y="79"/>
                  <a:pt x="11" y="78"/>
                  <a:pt x="11" y="77"/>
                </a:cubicBezTo>
                <a:cubicBezTo>
                  <a:pt x="11" y="48"/>
                  <a:pt x="11" y="48"/>
                  <a:pt x="11" y="48"/>
                </a:cubicBezTo>
                <a:cubicBezTo>
                  <a:pt x="11" y="47"/>
                  <a:pt x="11" y="47"/>
                  <a:pt x="12" y="47"/>
                </a:cubicBezTo>
                <a:close/>
                <a:moveTo>
                  <a:pt x="44" y="50"/>
                </a:moveTo>
                <a:cubicBezTo>
                  <a:pt x="44" y="76"/>
                  <a:pt x="44" y="76"/>
                  <a:pt x="44" y="76"/>
                </a:cubicBezTo>
                <a:cubicBezTo>
                  <a:pt x="14" y="76"/>
                  <a:pt x="14" y="76"/>
                  <a:pt x="14" y="76"/>
                </a:cubicBezTo>
                <a:cubicBezTo>
                  <a:pt x="14" y="50"/>
                  <a:pt x="14" y="50"/>
                  <a:pt x="14" y="50"/>
                </a:cubicBezTo>
                <a:cubicBezTo>
                  <a:pt x="44" y="50"/>
                  <a:pt x="44" y="50"/>
                  <a:pt x="44" y="50"/>
                </a:cubicBezTo>
                <a:close/>
                <a:moveTo>
                  <a:pt x="12" y="14"/>
                </a:moveTo>
                <a:cubicBezTo>
                  <a:pt x="88" y="14"/>
                  <a:pt x="88" y="14"/>
                  <a:pt x="88" y="14"/>
                </a:cubicBezTo>
                <a:cubicBezTo>
                  <a:pt x="89" y="14"/>
                  <a:pt x="90" y="14"/>
                  <a:pt x="90" y="15"/>
                </a:cubicBezTo>
                <a:cubicBezTo>
                  <a:pt x="90" y="38"/>
                  <a:pt x="90" y="38"/>
                  <a:pt x="90" y="38"/>
                </a:cubicBezTo>
                <a:cubicBezTo>
                  <a:pt x="90" y="39"/>
                  <a:pt x="89" y="40"/>
                  <a:pt x="88" y="40"/>
                </a:cubicBezTo>
                <a:cubicBezTo>
                  <a:pt x="12" y="40"/>
                  <a:pt x="12" y="40"/>
                  <a:pt x="12" y="40"/>
                </a:cubicBezTo>
                <a:cubicBezTo>
                  <a:pt x="11" y="40"/>
                  <a:pt x="11" y="39"/>
                  <a:pt x="11" y="38"/>
                </a:cubicBezTo>
                <a:cubicBezTo>
                  <a:pt x="11" y="15"/>
                  <a:pt x="11" y="15"/>
                  <a:pt x="11" y="15"/>
                </a:cubicBezTo>
                <a:cubicBezTo>
                  <a:pt x="11" y="14"/>
                  <a:pt x="11" y="14"/>
                  <a:pt x="12" y="14"/>
                </a:cubicBezTo>
                <a:close/>
                <a:moveTo>
                  <a:pt x="87" y="17"/>
                </a:moveTo>
                <a:cubicBezTo>
                  <a:pt x="87" y="37"/>
                  <a:pt x="87" y="37"/>
                  <a:pt x="87" y="37"/>
                </a:cubicBezTo>
                <a:cubicBezTo>
                  <a:pt x="14" y="37"/>
                  <a:pt x="14" y="37"/>
                  <a:pt x="14" y="37"/>
                </a:cubicBezTo>
                <a:cubicBezTo>
                  <a:pt x="14" y="17"/>
                  <a:pt x="14" y="17"/>
                  <a:pt x="14" y="17"/>
                </a:cubicBezTo>
                <a:cubicBezTo>
                  <a:pt x="87" y="17"/>
                  <a:pt x="87" y="17"/>
                  <a:pt x="87" y="17"/>
                </a:cubicBezTo>
                <a:close/>
                <a:moveTo>
                  <a:pt x="9" y="0"/>
                </a:moveTo>
                <a:cubicBezTo>
                  <a:pt x="91" y="0"/>
                  <a:pt x="91" y="0"/>
                  <a:pt x="91" y="0"/>
                </a:cubicBezTo>
                <a:cubicBezTo>
                  <a:pt x="94" y="0"/>
                  <a:pt x="96" y="2"/>
                  <a:pt x="98" y="3"/>
                </a:cubicBezTo>
                <a:cubicBezTo>
                  <a:pt x="100" y="5"/>
                  <a:pt x="101" y="7"/>
                  <a:pt x="101" y="10"/>
                </a:cubicBezTo>
                <a:cubicBezTo>
                  <a:pt x="101" y="122"/>
                  <a:pt x="101" y="122"/>
                  <a:pt x="101" y="122"/>
                </a:cubicBezTo>
                <a:cubicBezTo>
                  <a:pt x="101" y="124"/>
                  <a:pt x="100" y="126"/>
                  <a:pt x="98" y="128"/>
                </a:cubicBezTo>
                <a:cubicBezTo>
                  <a:pt x="98" y="128"/>
                  <a:pt x="98" y="128"/>
                  <a:pt x="98" y="128"/>
                </a:cubicBezTo>
                <a:cubicBezTo>
                  <a:pt x="96" y="130"/>
                  <a:pt x="94" y="131"/>
                  <a:pt x="91" y="131"/>
                </a:cubicBezTo>
                <a:cubicBezTo>
                  <a:pt x="9" y="131"/>
                  <a:pt x="9" y="131"/>
                  <a:pt x="9" y="131"/>
                </a:cubicBezTo>
                <a:cubicBezTo>
                  <a:pt x="6" y="131"/>
                  <a:pt x="4" y="130"/>
                  <a:pt x="2" y="128"/>
                </a:cubicBezTo>
                <a:cubicBezTo>
                  <a:pt x="1" y="126"/>
                  <a:pt x="0" y="124"/>
                  <a:pt x="0" y="122"/>
                </a:cubicBezTo>
                <a:cubicBezTo>
                  <a:pt x="0" y="10"/>
                  <a:pt x="0" y="10"/>
                  <a:pt x="0" y="10"/>
                </a:cubicBezTo>
                <a:cubicBezTo>
                  <a:pt x="0" y="7"/>
                  <a:pt x="1" y="5"/>
                  <a:pt x="2" y="3"/>
                </a:cubicBezTo>
                <a:cubicBezTo>
                  <a:pt x="2" y="3"/>
                  <a:pt x="2" y="3"/>
                  <a:pt x="2" y="3"/>
                </a:cubicBezTo>
                <a:cubicBezTo>
                  <a:pt x="2" y="3"/>
                  <a:pt x="2" y="3"/>
                  <a:pt x="2" y="3"/>
                </a:cubicBezTo>
                <a:cubicBezTo>
                  <a:pt x="2" y="3"/>
                  <a:pt x="2" y="3"/>
                  <a:pt x="2" y="3"/>
                </a:cubicBezTo>
                <a:cubicBezTo>
                  <a:pt x="4" y="2"/>
                  <a:pt x="6" y="0"/>
                  <a:pt x="9" y="0"/>
                </a:cubicBezTo>
                <a:close/>
              </a:path>
            </a:pathLst>
          </a:custGeom>
          <a:solidFill>
            <a:srgbClr val="303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8">
            <a:extLst>
              <a:ext uri="{FF2B5EF4-FFF2-40B4-BE49-F238E27FC236}">
                <a16:creationId xmlns:a16="http://schemas.microsoft.com/office/drawing/2014/main" id="{4BF61862-8520-135C-27F2-E4B5761C6095}"/>
              </a:ext>
            </a:extLst>
          </p:cNvPr>
          <p:cNvSpPr>
            <a:spLocks noEditPoints="1"/>
          </p:cNvSpPr>
          <p:nvPr/>
        </p:nvSpPr>
        <p:spPr bwMode="auto">
          <a:xfrm>
            <a:off x="9930481" y="2925557"/>
            <a:ext cx="608014" cy="409574"/>
          </a:xfrm>
          <a:custGeom>
            <a:avLst/>
            <a:gdLst>
              <a:gd name="T0" fmla="*/ 257 w 261"/>
              <a:gd name="T1" fmla="*/ 13 h 175"/>
              <a:gd name="T2" fmla="*/ 229 w 261"/>
              <a:gd name="T3" fmla="*/ 5 h 175"/>
              <a:gd name="T4" fmla="*/ 239 w 261"/>
              <a:gd name="T5" fmla="*/ 78 h 175"/>
              <a:gd name="T6" fmla="*/ 151 w 261"/>
              <a:gd name="T7" fmla="*/ 73 h 175"/>
              <a:gd name="T8" fmla="*/ 242 w 261"/>
              <a:gd name="T9" fmla="*/ 51 h 175"/>
              <a:gd name="T10" fmla="*/ 148 w 261"/>
              <a:gd name="T11" fmla="*/ 51 h 175"/>
              <a:gd name="T12" fmla="*/ 239 w 261"/>
              <a:gd name="T13" fmla="*/ 122 h 175"/>
              <a:gd name="T14" fmla="*/ 151 w 261"/>
              <a:gd name="T15" fmla="*/ 126 h 175"/>
              <a:gd name="T16" fmla="*/ 239 w 261"/>
              <a:gd name="T17" fmla="*/ 122 h 175"/>
              <a:gd name="T18" fmla="*/ 239 w 261"/>
              <a:gd name="T19" fmla="*/ 102 h 175"/>
              <a:gd name="T20" fmla="*/ 151 w 261"/>
              <a:gd name="T21" fmla="*/ 98 h 175"/>
              <a:gd name="T22" fmla="*/ 53 w 261"/>
              <a:gd name="T23" fmla="*/ 60 h 175"/>
              <a:gd name="T24" fmla="*/ 38 w 261"/>
              <a:gd name="T25" fmla="*/ 71 h 175"/>
              <a:gd name="T26" fmla="*/ 62 w 261"/>
              <a:gd name="T27" fmla="*/ 75 h 175"/>
              <a:gd name="T28" fmla="*/ 24 w 261"/>
              <a:gd name="T29" fmla="*/ 49 h 175"/>
              <a:gd name="T30" fmla="*/ 54 w 261"/>
              <a:gd name="T31" fmla="*/ 56 h 175"/>
              <a:gd name="T32" fmla="*/ 24 w 261"/>
              <a:gd name="T33" fmla="*/ 61 h 175"/>
              <a:gd name="T34" fmla="*/ 67 w 261"/>
              <a:gd name="T35" fmla="*/ 47 h 175"/>
              <a:gd name="T36" fmla="*/ 22 w 261"/>
              <a:gd name="T37" fmla="*/ 79 h 175"/>
              <a:gd name="T38" fmla="*/ 22 w 261"/>
              <a:gd name="T39" fmla="*/ 44 h 175"/>
              <a:gd name="T40" fmla="*/ 78 w 261"/>
              <a:gd name="T41" fmla="*/ 73 h 175"/>
              <a:gd name="T42" fmla="*/ 111 w 261"/>
              <a:gd name="T43" fmla="*/ 78 h 175"/>
              <a:gd name="T44" fmla="*/ 76 w 261"/>
              <a:gd name="T45" fmla="*/ 51 h 175"/>
              <a:gd name="T46" fmla="*/ 113 w 261"/>
              <a:gd name="T47" fmla="*/ 51 h 175"/>
              <a:gd name="T48" fmla="*/ 22 w 261"/>
              <a:gd name="T49" fmla="*/ 126 h 175"/>
              <a:gd name="T50" fmla="*/ 111 w 261"/>
              <a:gd name="T51" fmla="*/ 122 h 175"/>
              <a:gd name="T52" fmla="*/ 22 w 261"/>
              <a:gd name="T53" fmla="*/ 126 h 175"/>
              <a:gd name="T54" fmla="*/ 22 w 261"/>
              <a:gd name="T55" fmla="*/ 98 h 175"/>
              <a:gd name="T56" fmla="*/ 111 w 261"/>
              <a:gd name="T57" fmla="*/ 102 h 175"/>
              <a:gd name="T58" fmla="*/ 7 w 261"/>
              <a:gd name="T59" fmla="*/ 168 h 175"/>
              <a:gd name="T60" fmla="*/ 7 w 261"/>
              <a:gd name="T61" fmla="*/ 7 h 175"/>
              <a:gd name="T62" fmla="*/ 129 w 261"/>
              <a:gd name="T63" fmla="*/ 5 h 175"/>
              <a:gd name="T64" fmla="*/ 131 w 261"/>
              <a:gd name="T65" fmla="*/ 175 h 175"/>
              <a:gd name="T66" fmla="*/ 0 w 261"/>
              <a:gd name="T67" fmla="*/ 162 h 175"/>
              <a:gd name="T68" fmla="*/ 4 w 261"/>
              <a:gd name="T69" fmla="*/ 4 h 175"/>
              <a:gd name="T70" fmla="*/ 14 w 261"/>
              <a:gd name="T71" fmla="*/ 0 h 175"/>
              <a:gd name="T72" fmla="*/ 257 w 261"/>
              <a:gd name="T73" fmla="*/ 4 h 175"/>
              <a:gd name="T74" fmla="*/ 261 w 261"/>
              <a:gd name="T75" fmla="*/ 38 h 175"/>
              <a:gd name="T76" fmla="*/ 257 w 261"/>
              <a:gd name="T77" fmla="*/ 171 h 175"/>
              <a:gd name="T78" fmla="*/ 257 w 261"/>
              <a:gd name="T79" fmla="*/ 40 h 175"/>
              <a:gd name="T80" fmla="*/ 254 w 261"/>
              <a:gd name="T81" fmla="*/ 168 h 175"/>
              <a:gd name="T82" fmla="*/ 133 w 261"/>
              <a:gd name="T83" fmla="*/ 5 h 175"/>
              <a:gd name="T84" fmla="*/ 226 w 261"/>
              <a:gd name="T85" fmla="*/ 36 h 175"/>
              <a:gd name="T86" fmla="*/ 254 w 261"/>
              <a:gd name="T87" fmla="*/ 36 h 175"/>
              <a:gd name="T88" fmla="*/ 226 w 261"/>
              <a:gd name="T89" fmla="*/ 2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1" h="175">
                <a:moveTo>
                  <a:pt x="229" y="5"/>
                </a:moveTo>
                <a:cubicBezTo>
                  <a:pt x="257" y="32"/>
                  <a:pt x="257" y="32"/>
                  <a:pt x="257" y="32"/>
                </a:cubicBezTo>
                <a:cubicBezTo>
                  <a:pt x="257" y="13"/>
                  <a:pt x="257" y="13"/>
                  <a:pt x="257" y="13"/>
                </a:cubicBezTo>
                <a:cubicBezTo>
                  <a:pt x="257" y="11"/>
                  <a:pt x="256" y="9"/>
                  <a:pt x="254" y="7"/>
                </a:cubicBezTo>
                <a:cubicBezTo>
                  <a:pt x="253" y="6"/>
                  <a:pt x="250" y="5"/>
                  <a:pt x="248" y="5"/>
                </a:cubicBezTo>
                <a:cubicBezTo>
                  <a:pt x="229" y="5"/>
                  <a:pt x="229" y="5"/>
                  <a:pt x="229" y="5"/>
                </a:cubicBezTo>
                <a:close/>
                <a:moveTo>
                  <a:pt x="239" y="73"/>
                </a:moveTo>
                <a:cubicBezTo>
                  <a:pt x="241" y="73"/>
                  <a:pt x="242" y="74"/>
                  <a:pt x="242" y="75"/>
                </a:cubicBezTo>
                <a:cubicBezTo>
                  <a:pt x="242" y="77"/>
                  <a:pt x="241" y="78"/>
                  <a:pt x="239" y="78"/>
                </a:cubicBezTo>
                <a:cubicBezTo>
                  <a:pt x="151" y="78"/>
                  <a:pt x="151" y="78"/>
                  <a:pt x="151" y="78"/>
                </a:cubicBezTo>
                <a:cubicBezTo>
                  <a:pt x="149" y="78"/>
                  <a:pt x="148" y="77"/>
                  <a:pt x="148" y="75"/>
                </a:cubicBezTo>
                <a:cubicBezTo>
                  <a:pt x="148" y="74"/>
                  <a:pt x="149" y="73"/>
                  <a:pt x="151" y="73"/>
                </a:cubicBezTo>
                <a:cubicBezTo>
                  <a:pt x="239" y="73"/>
                  <a:pt x="239" y="73"/>
                  <a:pt x="239" y="73"/>
                </a:cubicBezTo>
                <a:close/>
                <a:moveTo>
                  <a:pt x="239" y="49"/>
                </a:moveTo>
                <a:cubicBezTo>
                  <a:pt x="241" y="49"/>
                  <a:pt x="242" y="50"/>
                  <a:pt x="242" y="51"/>
                </a:cubicBezTo>
                <a:cubicBezTo>
                  <a:pt x="242" y="52"/>
                  <a:pt x="241" y="53"/>
                  <a:pt x="239" y="53"/>
                </a:cubicBezTo>
                <a:cubicBezTo>
                  <a:pt x="151" y="53"/>
                  <a:pt x="151" y="53"/>
                  <a:pt x="151" y="53"/>
                </a:cubicBezTo>
                <a:cubicBezTo>
                  <a:pt x="149" y="53"/>
                  <a:pt x="148" y="52"/>
                  <a:pt x="148" y="51"/>
                </a:cubicBezTo>
                <a:cubicBezTo>
                  <a:pt x="148" y="50"/>
                  <a:pt x="149" y="49"/>
                  <a:pt x="151" y="49"/>
                </a:cubicBezTo>
                <a:cubicBezTo>
                  <a:pt x="239" y="49"/>
                  <a:pt x="239" y="49"/>
                  <a:pt x="239" y="49"/>
                </a:cubicBezTo>
                <a:close/>
                <a:moveTo>
                  <a:pt x="239" y="122"/>
                </a:moveTo>
                <a:cubicBezTo>
                  <a:pt x="241" y="122"/>
                  <a:pt x="242" y="123"/>
                  <a:pt x="242" y="124"/>
                </a:cubicBezTo>
                <a:cubicBezTo>
                  <a:pt x="242" y="125"/>
                  <a:pt x="241" y="126"/>
                  <a:pt x="239" y="126"/>
                </a:cubicBezTo>
                <a:cubicBezTo>
                  <a:pt x="151" y="126"/>
                  <a:pt x="151" y="126"/>
                  <a:pt x="151" y="126"/>
                </a:cubicBezTo>
                <a:cubicBezTo>
                  <a:pt x="149" y="126"/>
                  <a:pt x="148" y="125"/>
                  <a:pt x="148" y="124"/>
                </a:cubicBezTo>
                <a:cubicBezTo>
                  <a:pt x="148" y="123"/>
                  <a:pt x="149" y="122"/>
                  <a:pt x="151" y="122"/>
                </a:cubicBezTo>
                <a:cubicBezTo>
                  <a:pt x="239" y="122"/>
                  <a:pt x="239" y="122"/>
                  <a:pt x="239" y="122"/>
                </a:cubicBezTo>
                <a:close/>
                <a:moveTo>
                  <a:pt x="239" y="98"/>
                </a:moveTo>
                <a:cubicBezTo>
                  <a:pt x="241" y="98"/>
                  <a:pt x="242" y="98"/>
                  <a:pt x="242" y="100"/>
                </a:cubicBezTo>
                <a:cubicBezTo>
                  <a:pt x="242" y="101"/>
                  <a:pt x="241" y="102"/>
                  <a:pt x="239" y="102"/>
                </a:cubicBezTo>
                <a:cubicBezTo>
                  <a:pt x="151" y="102"/>
                  <a:pt x="151" y="102"/>
                  <a:pt x="151" y="102"/>
                </a:cubicBezTo>
                <a:cubicBezTo>
                  <a:pt x="149" y="102"/>
                  <a:pt x="148" y="101"/>
                  <a:pt x="148" y="100"/>
                </a:cubicBezTo>
                <a:cubicBezTo>
                  <a:pt x="148" y="98"/>
                  <a:pt x="149" y="98"/>
                  <a:pt x="151" y="98"/>
                </a:cubicBezTo>
                <a:cubicBezTo>
                  <a:pt x="239" y="98"/>
                  <a:pt x="239" y="98"/>
                  <a:pt x="239" y="98"/>
                </a:cubicBezTo>
                <a:close/>
                <a:moveTo>
                  <a:pt x="62" y="66"/>
                </a:moveTo>
                <a:cubicBezTo>
                  <a:pt x="53" y="60"/>
                  <a:pt x="53" y="60"/>
                  <a:pt x="53" y="60"/>
                </a:cubicBezTo>
                <a:cubicBezTo>
                  <a:pt x="40" y="70"/>
                  <a:pt x="40" y="70"/>
                  <a:pt x="40" y="70"/>
                </a:cubicBezTo>
                <a:cubicBezTo>
                  <a:pt x="39" y="71"/>
                  <a:pt x="39" y="71"/>
                  <a:pt x="38" y="71"/>
                </a:cubicBezTo>
                <a:cubicBezTo>
                  <a:pt x="38" y="71"/>
                  <a:pt x="38" y="71"/>
                  <a:pt x="38" y="71"/>
                </a:cubicBezTo>
                <a:cubicBezTo>
                  <a:pt x="24" y="65"/>
                  <a:pt x="24" y="65"/>
                  <a:pt x="24" y="65"/>
                </a:cubicBezTo>
                <a:cubicBezTo>
                  <a:pt x="24" y="75"/>
                  <a:pt x="24" y="75"/>
                  <a:pt x="24" y="75"/>
                </a:cubicBezTo>
                <a:cubicBezTo>
                  <a:pt x="62" y="75"/>
                  <a:pt x="62" y="75"/>
                  <a:pt x="62" y="75"/>
                </a:cubicBezTo>
                <a:cubicBezTo>
                  <a:pt x="62" y="66"/>
                  <a:pt x="62" y="66"/>
                  <a:pt x="62" y="66"/>
                </a:cubicBezTo>
                <a:close/>
                <a:moveTo>
                  <a:pt x="24" y="61"/>
                </a:moveTo>
                <a:cubicBezTo>
                  <a:pt x="24" y="49"/>
                  <a:pt x="24" y="49"/>
                  <a:pt x="24" y="49"/>
                </a:cubicBezTo>
                <a:cubicBezTo>
                  <a:pt x="62" y="49"/>
                  <a:pt x="62" y="49"/>
                  <a:pt x="62" y="49"/>
                </a:cubicBezTo>
                <a:cubicBezTo>
                  <a:pt x="62" y="60"/>
                  <a:pt x="62" y="60"/>
                  <a:pt x="62" y="60"/>
                </a:cubicBezTo>
                <a:cubicBezTo>
                  <a:pt x="54" y="56"/>
                  <a:pt x="54" y="56"/>
                  <a:pt x="54" y="56"/>
                </a:cubicBezTo>
                <a:cubicBezTo>
                  <a:pt x="54" y="55"/>
                  <a:pt x="53" y="55"/>
                  <a:pt x="52" y="56"/>
                </a:cubicBezTo>
                <a:cubicBezTo>
                  <a:pt x="38" y="66"/>
                  <a:pt x="38" y="66"/>
                  <a:pt x="38" y="66"/>
                </a:cubicBezTo>
                <a:cubicBezTo>
                  <a:pt x="24" y="61"/>
                  <a:pt x="24" y="61"/>
                  <a:pt x="24" y="61"/>
                </a:cubicBezTo>
                <a:close/>
                <a:moveTo>
                  <a:pt x="22" y="44"/>
                </a:moveTo>
                <a:cubicBezTo>
                  <a:pt x="64" y="44"/>
                  <a:pt x="64" y="44"/>
                  <a:pt x="64" y="44"/>
                </a:cubicBezTo>
                <a:cubicBezTo>
                  <a:pt x="66" y="44"/>
                  <a:pt x="67" y="45"/>
                  <a:pt x="67" y="47"/>
                </a:cubicBezTo>
                <a:cubicBezTo>
                  <a:pt x="67" y="77"/>
                  <a:pt x="67" y="77"/>
                  <a:pt x="67" y="77"/>
                </a:cubicBezTo>
                <a:cubicBezTo>
                  <a:pt x="67" y="78"/>
                  <a:pt x="66" y="79"/>
                  <a:pt x="64" y="79"/>
                </a:cubicBezTo>
                <a:cubicBezTo>
                  <a:pt x="22" y="79"/>
                  <a:pt x="22" y="79"/>
                  <a:pt x="22" y="79"/>
                </a:cubicBezTo>
                <a:cubicBezTo>
                  <a:pt x="21" y="79"/>
                  <a:pt x="20" y="78"/>
                  <a:pt x="20" y="77"/>
                </a:cubicBezTo>
                <a:cubicBezTo>
                  <a:pt x="20" y="47"/>
                  <a:pt x="20" y="47"/>
                  <a:pt x="20" y="47"/>
                </a:cubicBezTo>
                <a:cubicBezTo>
                  <a:pt x="20" y="45"/>
                  <a:pt x="21" y="44"/>
                  <a:pt x="22" y="44"/>
                </a:cubicBezTo>
                <a:close/>
                <a:moveTo>
                  <a:pt x="78" y="78"/>
                </a:moveTo>
                <a:cubicBezTo>
                  <a:pt x="77" y="78"/>
                  <a:pt x="76" y="77"/>
                  <a:pt x="76" y="75"/>
                </a:cubicBezTo>
                <a:cubicBezTo>
                  <a:pt x="76" y="74"/>
                  <a:pt x="77" y="73"/>
                  <a:pt x="78" y="73"/>
                </a:cubicBezTo>
                <a:cubicBezTo>
                  <a:pt x="111" y="73"/>
                  <a:pt x="111" y="73"/>
                  <a:pt x="111" y="73"/>
                </a:cubicBezTo>
                <a:cubicBezTo>
                  <a:pt x="112" y="73"/>
                  <a:pt x="113" y="74"/>
                  <a:pt x="113" y="75"/>
                </a:cubicBezTo>
                <a:cubicBezTo>
                  <a:pt x="113" y="77"/>
                  <a:pt x="112" y="78"/>
                  <a:pt x="111" y="78"/>
                </a:cubicBezTo>
                <a:cubicBezTo>
                  <a:pt x="78" y="78"/>
                  <a:pt x="78" y="78"/>
                  <a:pt x="78" y="78"/>
                </a:cubicBezTo>
                <a:close/>
                <a:moveTo>
                  <a:pt x="78" y="53"/>
                </a:moveTo>
                <a:cubicBezTo>
                  <a:pt x="77" y="53"/>
                  <a:pt x="76" y="52"/>
                  <a:pt x="76" y="51"/>
                </a:cubicBezTo>
                <a:cubicBezTo>
                  <a:pt x="76" y="50"/>
                  <a:pt x="77" y="49"/>
                  <a:pt x="78" y="49"/>
                </a:cubicBezTo>
                <a:cubicBezTo>
                  <a:pt x="111" y="49"/>
                  <a:pt x="111" y="49"/>
                  <a:pt x="111" y="49"/>
                </a:cubicBezTo>
                <a:cubicBezTo>
                  <a:pt x="112" y="49"/>
                  <a:pt x="113" y="50"/>
                  <a:pt x="113" y="51"/>
                </a:cubicBezTo>
                <a:cubicBezTo>
                  <a:pt x="113" y="52"/>
                  <a:pt x="112" y="53"/>
                  <a:pt x="111" y="53"/>
                </a:cubicBezTo>
                <a:cubicBezTo>
                  <a:pt x="78" y="53"/>
                  <a:pt x="78" y="53"/>
                  <a:pt x="78" y="53"/>
                </a:cubicBezTo>
                <a:close/>
                <a:moveTo>
                  <a:pt x="22" y="126"/>
                </a:moveTo>
                <a:cubicBezTo>
                  <a:pt x="21" y="126"/>
                  <a:pt x="20" y="125"/>
                  <a:pt x="20" y="124"/>
                </a:cubicBezTo>
                <a:cubicBezTo>
                  <a:pt x="20" y="123"/>
                  <a:pt x="21" y="122"/>
                  <a:pt x="22" y="122"/>
                </a:cubicBezTo>
                <a:cubicBezTo>
                  <a:pt x="111" y="122"/>
                  <a:pt x="111" y="122"/>
                  <a:pt x="111" y="122"/>
                </a:cubicBezTo>
                <a:cubicBezTo>
                  <a:pt x="112" y="122"/>
                  <a:pt x="113" y="123"/>
                  <a:pt x="113" y="124"/>
                </a:cubicBezTo>
                <a:cubicBezTo>
                  <a:pt x="113" y="125"/>
                  <a:pt x="112" y="126"/>
                  <a:pt x="111" y="126"/>
                </a:cubicBezTo>
                <a:cubicBezTo>
                  <a:pt x="22" y="126"/>
                  <a:pt x="22" y="126"/>
                  <a:pt x="22" y="126"/>
                </a:cubicBezTo>
                <a:close/>
                <a:moveTo>
                  <a:pt x="22" y="102"/>
                </a:moveTo>
                <a:cubicBezTo>
                  <a:pt x="21" y="102"/>
                  <a:pt x="20" y="101"/>
                  <a:pt x="20" y="100"/>
                </a:cubicBezTo>
                <a:cubicBezTo>
                  <a:pt x="20" y="98"/>
                  <a:pt x="21" y="98"/>
                  <a:pt x="22" y="98"/>
                </a:cubicBezTo>
                <a:cubicBezTo>
                  <a:pt x="111" y="98"/>
                  <a:pt x="111" y="98"/>
                  <a:pt x="111" y="98"/>
                </a:cubicBezTo>
                <a:cubicBezTo>
                  <a:pt x="112" y="98"/>
                  <a:pt x="113" y="98"/>
                  <a:pt x="113" y="100"/>
                </a:cubicBezTo>
                <a:cubicBezTo>
                  <a:pt x="113" y="101"/>
                  <a:pt x="112" y="102"/>
                  <a:pt x="111" y="102"/>
                </a:cubicBezTo>
                <a:cubicBezTo>
                  <a:pt x="22" y="102"/>
                  <a:pt x="22" y="102"/>
                  <a:pt x="22" y="102"/>
                </a:cubicBezTo>
                <a:close/>
                <a:moveTo>
                  <a:pt x="14" y="170"/>
                </a:moveTo>
                <a:cubicBezTo>
                  <a:pt x="11" y="170"/>
                  <a:pt x="9" y="169"/>
                  <a:pt x="7" y="168"/>
                </a:cubicBezTo>
                <a:cubicBezTo>
                  <a:pt x="6" y="166"/>
                  <a:pt x="5" y="164"/>
                  <a:pt x="5" y="162"/>
                </a:cubicBezTo>
                <a:cubicBezTo>
                  <a:pt x="5" y="13"/>
                  <a:pt x="5" y="13"/>
                  <a:pt x="5" y="13"/>
                </a:cubicBezTo>
                <a:cubicBezTo>
                  <a:pt x="5" y="11"/>
                  <a:pt x="6" y="9"/>
                  <a:pt x="7" y="7"/>
                </a:cubicBezTo>
                <a:cubicBezTo>
                  <a:pt x="7" y="7"/>
                  <a:pt x="7" y="7"/>
                  <a:pt x="7" y="7"/>
                </a:cubicBezTo>
                <a:cubicBezTo>
                  <a:pt x="9" y="6"/>
                  <a:pt x="11" y="5"/>
                  <a:pt x="14" y="5"/>
                </a:cubicBezTo>
                <a:cubicBezTo>
                  <a:pt x="129" y="5"/>
                  <a:pt x="129" y="5"/>
                  <a:pt x="129" y="5"/>
                </a:cubicBezTo>
                <a:cubicBezTo>
                  <a:pt x="129" y="170"/>
                  <a:pt x="129" y="170"/>
                  <a:pt x="129" y="170"/>
                </a:cubicBezTo>
                <a:cubicBezTo>
                  <a:pt x="14" y="170"/>
                  <a:pt x="14" y="170"/>
                  <a:pt x="14" y="170"/>
                </a:cubicBezTo>
                <a:close/>
                <a:moveTo>
                  <a:pt x="131" y="175"/>
                </a:moveTo>
                <a:cubicBezTo>
                  <a:pt x="14" y="175"/>
                  <a:pt x="14" y="175"/>
                  <a:pt x="14" y="175"/>
                </a:cubicBezTo>
                <a:cubicBezTo>
                  <a:pt x="10" y="175"/>
                  <a:pt x="7" y="173"/>
                  <a:pt x="4" y="171"/>
                </a:cubicBezTo>
                <a:cubicBezTo>
                  <a:pt x="2" y="168"/>
                  <a:pt x="0" y="165"/>
                  <a:pt x="0" y="162"/>
                </a:cubicBezTo>
                <a:cubicBezTo>
                  <a:pt x="0" y="13"/>
                  <a:pt x="0" y="13"/>
                  <a:pt x="0" y="13"/>
                </a:cubicBezTo>
                <a:cubicBezTo>
                  <a:pt x="0" y="10"/>
                  <a:pt x="2" y="7"/>
                  <a:pt x="4" y="4"/>
                </a:cubicBezTo>
                <a:cubicBezTo>
                  <a:pt x="4" y="4"/>
                  <a:pt x="4" y="4"/>
                  <a:pt x="4" y="4"/>
                </a:cubicBezTo>
                <a:cubicBezTo>
                  <a:pt x="4" y="4"/>
                  <a:pt x="4" y="4"/>
                  <a:pt x="4" y="4"/>
                </a:cubicBezTo>
                <a:cubicBezTo>
                  <a:pt x="4" y="4"/>
                  <a:pt x="4" y="4"/>
                  <a:pt x="4" y="4"/>
                </a:cubicBezTo>
                <a:cubicBezTo>
                  <a:pt x="7" y="2"/>
                  <a:pt x="10" y="0"/>
                  <a:pt x="14" y="0"/>
                </a:cubicBezTo>
                <a:cubicBezTo>
                  <a:pt x="131" y="0"/>
                  <a:pt x="131" y="0"/>
                  <a:pt x="131" y="0"/>
                </a:cubicBezTo>
                <a:cubicBezTo>
                  <a:pt x="248" y="0"/>
                  <a:pt x="248" y="0"/>
                  <a:pt x="248" y="0"/>
                </a:cubicBezTo>
                <a:cubicBezTo>
                  <a:pt x="252" y="0"/>
                  <a:pt x="255" y="2"/>
                  <a:pt x="257" y="4"/>
                </a:cubicBezTo>
                <a:cubicBezTo>
                  <a:pt x="260" y="7"/>
                  <a:pt x="261" y="10"/>
                  <a:pt x="261" y="13"/>
                </a:cubicBezTo>
                <a:cubicBezTo>
                  <a:pt x="261" y="37"/>
                  <a:pt x="261" y="37"/>
                  <a:pt x="261" y="37"/>
                </a:cubicBezTo>
                <a:cubicBezTo>
                  <a:pt x="261" y="38"/>
                  <a:pt x="261" y="38"/>
                  <a:pt x="261" y="38"/>
                </a:cubicBezTo>
                <a:cubicBezTo>
                  <a:pt x="261" y="162"/>
                  <a:pt x="261" y="162"/>
                  <a:pt x="261" y="162"/>
                </a:cubicBezTo>
                <a:cubicBezTo>
                  <a:pt x="261" y="165"/>
                  <a:pt x="260" y="168"/>
                  <a:pt x="257" y="171"/>
                </a:cubicBezTo>
                <a:cubicBezTo>
                  <a:pt x="257" y="171"/>
                  <a:pt x="257" y="171"/>
                  <a:pt x="257" y="171"/>
                </a:cubicBezTo>
                <a:cubicBezTo>
                  <a:pt x="255" y="173"/>
                  <a:pt x="252" y="175"/>
                  <a:pt x="248" y="175"/>
                </a:cubicBezTo>
                <a:cubicBezTo>
                  <a:pt x="131" y="175"/>
                  <a:pt x="131" y="175"/>
                  <a:pt x="131" y="175"/>
                </a:cubicBezTo>
                <a:close/>
                <a:moveTo>
                  <a:pt x="257" y="40"/>
                </a:moveTo>
                <a:cubicBezTo>
                  <a:pt x="257" y="162"/>
                  <a:pt x="257" y="162"/>
                  <a:pt x="257" y="162"/>
                </a:cubicBezTo>
                <a:cubicBezTo>
                  <a:pt x="257" y="164"/>
                  <a:pt x="256" y="166"/>
                  <a:pt x="254" y="168"/>
                </a:cubicBezTo>
                <a:cubicBezTo>
                  <a:pt x="254" y="168"/>
                  <a:pt x="254" y="168"/>
                  <a:pt x="254" y="168"/>
                </a:cubicBezTo>
                <a:cubicBezTo>
                  <a:pt x="253" y="169"/>
                  <a:pt x="250" y="170"/>
                  <a:pt x="248" y="170"/>
                </a:cubicBezTo>
                <a:cubicBezTo>
                  <a:pt x="133" y="170"/>
                  <a:pt x="133" y="170"/>
                  <a:pt x="133" y="170"/>
                </a:cubicBezTo>
                <a:cubicBezTo>
                  <a:pt x="133" y="5"/>
                  <a:pt x="133" y="5"/>
                  <a:pt x="133" y="5"/>
                </a:cubicBezTo>
                <a:cubicBezTo>
                  <a:pt x="222" y="5"/>
                  <a:pt x="222" y="5"/>
                  <a:pt x="222" y="5"/>
                </a:cubicBezTo>
                <a:cubicBezTo>
                  <a:pt x="222" y="27"/>
                  <a:pt x="222" y="27"/>
                  <a:pt x="222" y="27"/>
                </a:cubicBezTo>
                <a:cubicBezTo>
                  <a:pt x="222" y="30"/>
                  <a:pt x="223" y="34"/>
                  <a:pt x="226" y="36"/>
                </a:cubicBezTo>
                <a:cubicBezTo>
                  <a:pt x="228" y="38"/>
                  <a:pt x="231" y="40"/>
                  <a:pt x="235" y="40"/>
                </a:cubicBezTo>
                <a:cubicBezTo>
                  <a:pt x="257" y="40"/>
                  <a:pt x="257" y="40"/>
                  <a:pt x="257" y="40"/>
                </a:cubicBezTo>
                <a:close/>
                <a:moveTo>
                  <a:pt x="254" y="36"/>
                </a:moveTo>
                <a:cubicBezTo>
                  <a:pt x="235" y="36"/>
                  <a:pt x="235" y="36"/>
                  <a:pt x="235" y="36"/>
                </a:cubicBezTo>
                <a:cubicBezTo>
                  <a:pt x="232" y="36"/>
                  <a:pt x="230" y="35"/>
                  <a:pt x="229" y="33"/>
                </a:cubicBezTo>
                <a:cubicBezTo>
                  <a:pt x="227" y="31"/>
                  <a:pt x="226" y="29"/>
                  <a:pt x="226" y="27"/>
                </a:cubicBezTo>
                <a:cubicBezTo>
                  <a:pt x="226" y="8"/>
                  <a:pt x="226" y="8"/>
                  <a:pt x="226" y="8"/>
                </a:cubicBezTo>
                <a:lnTo>
                  <a:pt x="254" y="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42">
            <a:extLst>
              <a:ext uri="{FF2B5EF4-FFF2-40B4-BE49-F238E27FC236}">
                <a16:creationId xmlns:a16="http://schemas.microsoft.com/office/drawing/2014/main" id="{5ED2CD9E-59A7-00E5-B172-AEE3FC5BB926}"/>
              </a:ext>
            </a:extLst>
          </p:cNvPr>
          <p:cNvSpPr>
            <a:spLocks noEditPoints="1"/>
          </p:cNvSpPr>
          <p:nvPr/>
        </p:nvSpPr>
        <p:spPr bwMode="auto">
          <a:xfrm>
            <a:off x="7252070" y="4462225"/>
            <a:ext cx="450850" cy="454026"/>
          </a:xfrm>
          <a:custGeom>
            <a:avLst/>
            <a:gdLst>
              <a:gd name="T0" fmla="*/ 61 w 117"/>
              <a:gd name="T1" fmla="*/ 17 h 117"/>
              <a:gd name="T2" fmla="*/ 35 w 117"/>
              <a:gd name="T3" fmla="*/ 17 h 117"/>
              <a:gd name="T4" fmla="*/ 17 w 117"/>
              <a:gd name="T5" fmla="*/ 36 h 117"/>
              <a:gd name="T6" fmla="*/ 17 w 117"/>
              <a:gd name="T7" fmla="*/ 61 h 117"/>
              <a:gd name="T8" fmla="*/ 25 w 117"/>
              <a:gd name="T9" fmla="*/ 72 h 117"/>
              <a:gd name="T10" fmla="*/ 35 w 117"/>
              <a:gd name="T11" fmla="*/ 79 h 117"/>
              <a:gd name="T12" fmla="*/ 61 w 117"/>
              <a:gd name="T13" fmla="*/ 79 h 117"/>
              <a:gd name="T14" fmla="*/ 72 w 117"/>
              <a:gd name="T15" fmla="*/ 72 h 117"/>
              <a:gd name="T16" fmla="*/ 79 w 117"/>
              <a:gd name="T17" fmla="*/ 61 h 117"/>
              <a:gd name="T18" fmla="*/ 79 w 117"/>
              <a:gd name="T19" fmla="*/ 36 h 117"/>
              <a:gd name="T20" fmla="*/ 89 w 117"/>
              <a:gd name="T21" fmla="*/ 74 h 117"/>
              <a:gd name="T22" fmla="*/ 114 w 117"/>
              <a:gd name="T23" fmla="*/ 99 h 117"/>
              <a:gd name="T24" fmla="*/ 114 w 117"/>
              <a:gd name="T25" fmla="*/ 111 h 117"/>
              <a:gd name="T26" fmla="*/ 105 w 117"/>
              <a:gd name="T27" fmla="*/ 117 h 117"/>
              <a:gd name="T28" fmla="*/ 99 w 117"/>
              <a:gd name="T29" fmla="*/ 114 h 117"/>
              <a:gd name="T30" fmla="*/ 74 w 117"/>
              <a:gd name="T31" fmla="*/ 90 h 117"/>
              <a:gd name="T32" fmla="*/ 14 w 117"/>
              <a:gd name="T33" fmla="*/ 83 h 117"/>
              <a:gd name="T34" fmla="*/ 14 w 117"/>
              <a:gd name="T35" fmla="*/ 14 h 117"/>
              <a:gd name="T36" fmla="*/ 83 w 117"/>
              <a:gd name="T37" fmla="*/ 14 h 117"/>
              <a:gd name="T38" fmla="*/ 89 w 117"/>
              <a:gd name="T39" fmla="*/ 74 h 117"/>
              <a:gd name="T40" fmla="*/ 74 w 117"/>
              <a:gd name="T41" fmla="*/ 87 h 117"/>
              <a:gd name="T42" fmla="*/ 74 w 117"/>
              <a:gd name="T43" fmla="*/ 87 h 117"/>
              <a:gd name="T44" fmla="*/ 16 w 117"/>
              <a:gd name="T45" fmla="*/ 81 h 117"/>
              <a:gd name="T46" fmla="*/ 16 w 117"/>
              <a:gd name="T47" fmla="*/ 16 h 117"/>
              <a:gd name="T48" fmla="*/ 81 w 117"/>
              <a:gd name="T49" fmla="*/ 16 h 117"/>
              <a:gd name="T50" fmla="*/ 83 w 117"/>
              <a:gd name="T51" fmla="*/ 78 h 117"/>
              <a:gd name="T52" fmla="*/ 83 w 117"/>
              <a:gd name="T53" fmla="*/ 78 h 117"/>
              <a:gd name="T54" fmla="*/ 82 w 117"/>
              <a:gd name="T55" fmla="*/ 79 h 117"/>
              <a:gd name="T56" fmla="*/ 81 w 117"/>
              <a:gd name="T57" fmla="*/ 81 h 117"/>
              <a:gd name="T58" fmla="*/ 74 w 117"/>
              <a:gd name="T59" fmla="*/ 87 h 117"/>
              <a:gd name="T60" fmla="*/ 112 w 117"/>
              <a:gd name="T61" fmla="*/ 101 h 117"/>
              <a:gd name="T62" fmla="*/ 112 w 117"/>
              <a:gd name="T63" fmla="*/ 109 h 117"/>
              <a:gd name="T64" fmla="*/ 105 w 117"/>
              <a:gd name="T65" fmla="*/ 114 h 117"/>
              <a:gd name="T66" fmla="*/ 101 w 117"/>
              <a:gd name="T67" fmla="*/ 112 h 117"/>
              <a:gd name="T68" fmla="*/ 83 w 117"/>
              <a:gd name="T69" fmla="*/ 83 h 117"/>
              <a:gd name="T70" fmla="*/ 112 w 117"/>
              <a:gd name="T71" fmla="*/ 101 h 117"/>
              <a:gd name="T72" fmla="*/ 74 w 117"/>
              <a:gd name="T73" fmla="*/ 23 h 117"/>
              <a:gd name="T74" fmla="*/ 85 w 117"/>
              <a:gd name="T75" fmla="*/ 48 h 117"/>
              <a:gd name="T76" fmla="*/ 74 w 117"/>
              <a:gd name="T77" fmla="*/ 74 h 117"/>
              <a:gd name="T78" fmla="*/ 62 w 117"/>
              <a:gd name="T79" fmla="*/ 82 h 117"/>
              <a:gd name="T80" fmla="*/ 34 w 117"/>
              <a:gd name="T81" fmla="*/ 82 h 117"/>
              <a:gd name="T82" fmla="*/ 22 w 117"/>
              <a:gd name="T83" fmla="*/ 74 h 117"/>
              <a:gd name="T84" fmla="*/ 12 w 117"/>
              <a:gd name="T85" fmla="*/ 48 h 117"/>
              <a:gd name="T86" fmla="*/ 22 w 117"/>
              <a:gd name="T87" fmla="*/ 23 h 117"/>
              <a:gd name="T88" fmla="*/ 48 w 117"/>
              <a:gd name="T89" fmla="*/ 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17">
                <a:moveTo>
                  <a:pt x="72" y="25"/>
                </a:moveTo>
                <a:cubicBezTo>
                  <a:pt x="69" y="22"/>
                  <a:pt x="65" y="19"/>
                  <a:pt x="61" y="17"/>
                </a:cubicBezTo>
                <a:cubicBezTo>
                  <a:pt x="57" y="16"/>
                  <a:pt x="53" y="15"/>
                  <a:pt x="48" y="15"/>
                </a:cubicBezTo>
                <a:cubicBezTo>
                  <a:pt x="44" y="15"/>
                  <a:pt x="39" y="16"/>
                  <a:pt x="35" y="17"/>
                </a:cubicBezTo>
                <a:cubicBezTo>
                  <a:pt x="31" y="19"/>
                  <a:pt x="28" y="22"/>
                  <a:pt x="25" y="25"/>
                </a:cubicBezTo>
                <a:cubicBezTo>
                  <a:pt x="21" y="28"/>
                  <a:pt x="19" y="31"/>
                  <a:pt x="17" y="36"/>
                </a:cubicBezTo>
                <a:cubicBezTo>
                  <a:pt x="16" y="39"/>
                  <a:pt x="15" y="44"/>
                  <a:pt x="15" y="48"/>
                </a:cubicBezTo>
                <a:cubicBezTo>
                  <a:pt x="15" y="53"/>
                  <a:pt x="16" y="57"/>
                  <a:pt x="17" y="61"/>
                </a:cubicBezTo>
                <a:cubicBezTo>
                  <a:pt x="19" y="65"/>
                  <a:pt x="21" y="69"/>
                  <a:pt x="24" y="72"/>
                </a:cubicBezTo>
                <a:cubicBezTo>
                  <a:pt x="25" y="72"/>
                  <a:pt x="25" y="72"/>
                  <a:pt x="25" y="72"/>
                </a:cubicBezTo>
                <a:cubicBezTo>
                  <a:pt x="25" y="72"/>
                  <a:pt x="25" y="72"/>
                  <a:pt x="25" y="72"/>
                </a:cubicBezTo>
                <a:cubicBezTo>
                  <a:pt x="28" y="75"/>
                  <a:pt x="31" y="78"/>
                  <a:pt x="35" y="79"/>
                </a:cubicBezTo>
                <a:cubicBezTo>
                  <a:pt x="39" y="81"/>
                  <a:pt x="44" y="82"/>
                  <a:pt x="48" y="82"/>
                </a:cubicBezTo>
                <a:cubicBezTo>
                  <a:pt x="53" y="82"/>
                  <a:pt x="57" y="81"/>
                  <a:pt x="61" y="79"/>
                </a:cubicBezTo>
                <a:cubicBezTo>
                  <a:pt x="65" y="78"/>
                  <a:pt x="69" y="75"/>
                  <a:pt x="72" y="72"/>
                </a:cubicBezTo>
                <a:cubicBezTo>
                  <a:pt x="72" y="72"/>
                  <a:pt x="72" y="72"/>
                  <a:pt x="72" y="72"/>
                </a:cubicBezTo>
                <a:cubicBezTo>
                  <a:pt x="72" y="72"/>
                  <a:pt x="72" y="72"/>
                  <a:pt x="72" y="72"/>
                </a:cubicBezTo>
                <a:cubicBezTo>
                  <a:pt x="75" y="69"/>
                  <a:pt x="78" y="65"/>
                  <a:pt x="79" y="61"/>
                </a:cubicBezTo>
                <a:cubicBezTo>
                  <a:pt x="81" y="57"/>
                  <a:pt x="82" y="53"/>
                  <a:pt x="82" y="48"/>
                </a:cubicBezTo>
                <a:cubicBezTo>
                  <a:pt x="82" y="44"/>
                  <a:pt x="81" y="39"/>
                  <a:pt x="79" y="36"/>
                </a:cubicBezTo>
                <a:cubicBezTo>
                  <a:pt x="78" y="31"/>
                  <a:pt x="75" y="28"/>
                  <a:pt x="72" y="25"/>
                </a:cubicBezTo>
                <a:close/>
                <a:moveTo>
                  <a:pt x="89" y="74"/>
                </a:moveTo>
                <a:cubicBezTo>
                  <a:pt x="114" y="99"/>
                  <a:pt x="114" y="99"/>
                  <a:pt x="114" y="99"/>
                </a:cubicBezTo>
                <a:cubicBezTo>
                  <a:pt x="114" y="99"/>
                  <a:pt x="114" y="99"/>
                  <a:pt x="114" y="99"/>
                </a:cubicBezTo>
                <a:cubicBezTo>
                  <a:pt x="116" y="101"/>
                  <a:pt x="117" y="103"/>
                  <a:pt x="117" y="105"/>
                </a:cubicBezTo>
                <a:cubicBezTo>
                  <a:pt x="117" y="107"/>
                  <a:pt x="116" y="110"/>
                  <a:pt x="114" y="111"/>
                </a:cubicBezTo>
                <a:cubicBezTo>
                  <a:pt x="111" y="114"/>
                  <a:pt x="111" y="114"/>
                  <a:pt x="111" y="114"/>
                </a:cubicBezTo>
                <a:cubicBezTo>
                  <a:pt x="109" y="116"/>
                  <a:pt x="107" y="117"/>
                  <a:pt x="105" y="117"/>
                </a:cubicBezTo>
                <a:cubicBezTo>
                  <a:pt x="103" y="117"/>
                  <a:pt x="101" y="116"/>
                  <a:pt x="99" y="114"/>
                </a:cubicBezTo>
                <a:cubicBezTo>
                  <a:pt x="99" y="114"/>
                  <a:pt x="99" y="114"/>
                  <a:pt x="99" y="114"/>
                </a:cubicBezTo>
                <a:cubicBezTo>
                  <a:pt x="99" y="114"/>
                  <a:pt x="99" y="114"/>
                  <a:pt x="99" y="114"/>
                </a:cubicBezTo>
                <a:cubicBezTo>
                  <a:pt x="74" y="90"/>
                  <a:pt x="74" y="90"/>
                  <a:pt x="74" y="90"/>
                </a:cubicBezTo>
                <a:cubicBezTo>
                  <a:pt x="67" y="94"/>
                  <a:pt x="58" y="97"/>
                  <a:pt x="48" y="97"/>
                </a:cubicBezTo>
                <a:cubicBezTo>
                  <a:pt x="35" y="97"/>
                  <a:pt x="23" y="92"/>
                  <a:pt x="14" y="83"/>
                </a:cubicBezTo>
                <a:cubicBezTo>
                  <a:pt x="5" y="74"/>
                  <a:pt x="0" y="62"/>
                  <a:pt x="0" y="48"/>
                </a:cubicBezTo>
                <a:cubicBezTo>
                  <a:pt x="0" y="35"/>
                  <a:pt x="5" y="23"/>
                  <a:pt x="14" y="14"/>
                </a:cubicBezTo>
                <a:cubicBezTo>
                  <a:pt x="23" y="5"/>
                  <a:pt x="35" y="0"/>
                  <a:pt x="48" y="0"/>
                </a:cubicBezTo>
                <a:cubicBezTo>
                  <a:pt x="62" y="0"/>
                  <a:pt x="74" y="5"/>
                  <a:pt x="83" y="14"/>
                </a:cubicBezTo>
                <a:cubicBezTo>
                  <a:pt x="91" y="23"/>
                  <a:pt x="97" y="35"/>
                  <a:pt x="97" y="48"/>
                </a:cubicBezTo>
                <a:cubicBezTo>
                  <a:pt x="97" y="58"/>
                  <a:pt x="94" y="67"/>
                  <a:pt x="89" y="74"/>
                </a:cubicBezTo>
                <a:close/>
                <a:moveTo>
                  <a:pt x="74" y="87"/>
                </a:moveTo>
                <a:cubicBezTo>
                  <a:pt x="74" y="87"/>
                  <a:pt x="74" y="87"/>
                  <a:pt x="74" y="87"/>
                </a:cubicBezTo>
                <a:cubicBezTo>
                  <a:pt x="74" y="87"/>
                  <a:pt x="74" y="87"/>
                  <a:pt x="74" y="87"/>
                </a:cubicBezTo>
                <a:cubicBezTo>
                  <a:pt x="74" y="87"/>
                  <a:pt x="74" y="87"/>
                  <a:pt x="74" y="87"/>
                </a:cubicBezTo>
                <a:cubicBezTo>
                  <a:pt x="66" y="91"/>
                  <a:pt x="58" y="94"/>
                  <a:pt x="48" y="94"/>
                </a:cubicBezTo>
                <a:cubicBezTo>
                  <a:pt x="36" y="94"/>
                  <a:pt x="24" y="89"/>
                  <a:pt x="16" y="81"/>
                </a:cubicBezTo>
                <a:cubicBezTo>
                  <a:pt x="8" y="72"/>
                  <a:pt x="2" y="61"/>
                  <a:pt x="2" y="48"/>
                </a:cubicBezTo>
                <a:cubicBezTo>
                  <a:pt x="2" y="36"/>
                  <a:pt x="8" y="24"/>
                  <a:pt x="16" y="16"/>
                </a:cubicBezTo>
                <a:cubicBezTo>
                  <a:pt x="24" y="8"/>
                  <a:pt x="36" y="3"/>
                  <a:pt x="48" y="3"/>
                </a:cubicBezTo>
                <a:cubicBezTo>
                  <a:pt x="61" y="3"/>
                  <a:pt x="72" y="8"/>
                  <a:pt x="81" y="16"/>
                </a:cubicBezTo>
                <a:cubicBezTo>
                  <a:pt x="89" y="24"/>
                  <a:pt x="94" y="36"/>
                  <a:pt x="94" y="48"/>
                </a:cubicBezTo>
                <a:cubicBezTo>
                  <a:pt x="94" y="60"/>
                  <a:pt x="90" y="70"/>
                  <a:pt x="83" y="78"/>
                </a:cubicBezTo>
                <a:cubicBezTo>
                  <a:pt x="83" y="78"/>
                  <a:pt x="83" y="78"/>
                  <a:pt x="83" y="78"/>
                </a:cubicBezTo>
                <a:cubicBezTo>
                  <a:pt x="83" y="78"/>
                  <a:pt x="83" y="78"/>
                  <a:pt x="83" y="78"/>
                </a:cubicBezTo>
                <a:cubicBezTo>
                  <a:pt x="83" y="78"/>
                  <a:pt x="82" y="79"/>
                  <a:pt x="82" y="79"/>
                </a:cubicBezTo>
                <a:cubicBezTo>
                  <a:pt x="82" y="79"/>
                  <a:pt x="82" y="79"/>
                  <a:pt x="82" y="79"/>
                </a:cubicBezTo>
                <a:cubicBezTo>
                  <a:pt x="82" y="80"/>
                  <a:pt x="81" y="80"/>
                  <a:pt x="81" y="81"/>
                </a:cubicBezTo>
                <a:cubicBezTo>
                  <a:pt x="81" y="81"/>
                  <a:pt x="81" y="81"/>
                  <a:pt x="81" y="81"/>
                </a:cubicBezTo>
                <a:cubicBezTo>
                  <a:pt x="78" y="83"/>
                  <a:pt x="76" y="85"/>
                  <a:pt x="74" y="87"/>
                </a:cubicBezTo>
                <a:cubicBezTo>
                  <a:pt x="74" y="87"/>
                  <a:pt x="74" y="87"/>
                  <a:pt x="74" y="87"/>
                </a:cubicBezTo>
                <a:close/>
                <a:moveTo>
                  <a:pt x="112" y="101"/>
                </a:moveTo>
                <a:cubicBezTo>
                  <a:pt x="112" y="101"/>
                  <a:pt x="112" y="101"/>
                  <a:pt x="112" y="101"/>
                </a:cubicBezTo>
                <a:cubicBezTo>
                  <a:pt x="113" y="102"/>
                  <a:pt x="114" y="104"/>
                  <a:pt x="114" y="105"/>
                </a:cubicBezTo>
                <a:cubicBezTo>
                  <a:pt x="114" y="107"/>
                  <a:pt x="113" y="108"/>
                  <a:pt x="112" y="109"/>
                </a:cubicBezTo>
                <a:cubicBezTo>
                  <a:pt x="109" y="112"/>
                  <a:pt x="109" y="112"/>
                  <a:pt x="109" y="112"/>
                </a:cubicBezTo>
                <a:cubicBezTo>
                  <a:pt x="108" y="113"/>
                  <a:pt x="107" y="114"/>
                  <a:pt x="105" y="114"/>
                </a:cubicBezTo>
                <a:cubicBezTo>
                  <a:pt x="104" y="114"/>
                  <a:pt x="102" y="113"/>
                  <a:pt x="101" y="112"/>
                </a:cubicBezTo>
                <a:cubicBezTo>
                  <a:pt x="101" y="112"/>
                  <a:pt x="101" y="112"/>
                  <a:pt x="101" y="112"/>
                </a:cubicBezTo>
                <a:cubicBezTo>
                  <a:pt x="77" y="88"/>
                  <a:pt x="77" y="88"/>
                  <a:pt x="77" y="88"/>
                </a:cubicBezTo>
                <a:cubicBezTo>
                  <a:pt x="79" y="86"/>
                  <a:pt x="81" y="85"/>
                  <a:pt x="83" y="83"/>
                </a:cubicBezTo>
                <a:cubicBezTo>
                  <a:pt x="84" y="81"/>
                  <a:pt x="86" y="79"/>
                  <a:pt x="88" y="77"/>
                </a:cubicBezTo>
                <a:cubicBezTo>
                  <a:pt x="112" y="101"/>
                  <a:pt x="112" y="101"/>
                  <a:pt x="112" y="101"/>
                </a:cubicBezTo>
                <a:close/>
                <a:moveTo>
                  <a:pt x="62" y="15"/>
                </a:moveTo>
                <a:cubicBezTo>
                  <a:pt x="67" y="17"/>
                  <a:pt x="71" y="19"/>
                  <a:pt x="74" y="23"/>
                </a:cubicBezTo>
                <a:cubicBezTo>
                  <a:pt x="77" y="26"/>
                  <a:pt x="80" y="30"/>
                  <a:pt x="82" y="34"/>
                </a:cubicBezTo>
                <a:cubicBezTo>
                  <a:pt x="84" y="39"/>
                  <a:pt x="85" y="43"/>
                  <a:pt x="85" y="48"/>
                </a:cubicBezTo>
                <a:cubicBezTo>
                  <a:pt x="85" y="53"/>
                  <a:pt x="84" y="58"/>
                  <a:pt x="82" y="62"/>
                </a:cubicBezTo>
                <a:cubicBezTo>
                  <a:pt x="80" y="67"/>
                  <a:pt x="77" y="71"/>
                  <a:pt x="74" y="74"/>
                </a:cubicBezTo>
                <a:cubicBezTo>
                  <a:pt x="74" y="74"/>
                  <a:pt x="74" y="74"/>
                  <a:pt x="74" y="74"/>
                </a:cubicBezTo>
                <a:cubicBezTo>
                  <a:pt x="71" y="77"/>
                  <a:pt x="67" y="80"/>
                  <a:pt x="62" y="82"/>
                </a:cubicBezTo>
                <a:cubicBezTo>
                  <a:pt x="58" y="84"/>
                  <a:pt x="53" y="85"/>
                  <a:pt x="48" y="85"/>
                </a:cubicBezTo>
                <a:cubicBezTo>
                  <a:pt x="43" y="85"/>
                  <a:pt x="39" y="84"/>
                  <a:pt x="34" y="82"/>
                </a:cubicBezTo>
                <a:cubicBezTo>
                  <a:pt x="30" y="80"/>
                  <a:pt x="26" y="77"/>
                  <a:pt x="22" y="74"/>
                </a:cubicBezTo>
                <a:cubicBezTo>
                  <a:pt x="22" y="74"/>
                  <a:pt x="22" y="74"/>
                  <a:pt x="22" y="74"/>
                </a:cubicBezTo>
                <a:cubicBezTo>
                  <a:pt x="19" y="71"/>
                  <a:pt x="16" y="67"/>
                  <a:pt x="15" y="62"/>
                </a:cubicBezTo>
                <a:cubicBezTo>
                  <a:pt x="13" y="58"/>
                  <a:pt x="12" y="53"/>
                  <a:pt x="12" y="48"/>
                </a:cubicBezTo>
                <a:cubicBezTo>
                  <a:pt x="12" y="43"/>
                  <a:pt x="13" y="39"/>
                  <a:pt x="15" y="34"/>
                </a:cubicBezTo>
                <a:cubicBezTo>
                  <a:pt x="16" y="30"/>
                  <a:pt x="19" y="26"/>
                  <a:pt x="22" y="23"/>
                </a:cubicBezTo>
                <a:cubicBezTo>
                  <a:pt x="26" y="19"/>
                  <a:pt x="30" y="17"/>
                  <a:pt x="34" y="15"/>
                </a:cubicBezTo>
                <a:cubicBezTo>
                  <a:pt x="39" y="13"/>
                  <a:pt x="43" y="12"/>
                  <a:pt x="48" y="12"/>
                </a:cubicBezTo>
                <a:cubicBezTo>
                  <a:pt x="53" y="12"/>
                  <a:pt x="58" y="13"/>
                  <a:pt x="62" y="15"/>
                </a:cubicBezTo>
                <a:close/>
              </a:path>
            </a:pathLst>
          </a:custGeom>
          <a:solidFill>
            <a:srgbClr val="303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6">
            <a:extLst>
              <a:ext uri="{FF2B5EF4-FFF2-40B4-BE49-F238E27FC236}">
                <a16:creationId xmlns:a16="http://schemas.microsoft.com/office/drawing/2014/main" id="{2949E159-6A00-487D-9630-FB95CA36B815}"/>
              </a:ext>
            </a:extLst>
          </p:cNvPr>
          <p:cNvSpPr>
            <a:spLocks noEditPoints="1"/>
          </p:cNvSpPr>
          <p:nvPr/>
        </p:nvSpPr>
        <p:spPr bwMode="auto">
          <a:xfrm>
            <a:off x="9174648" y="4398720"/>
            <a:ext cx="503115" cy="517531"/>
          </a:xfrm>
          <a:custGeom>
            <a:avLst/>
            <a:gdLst>
              <a:gd name="T0" fmla="*/ 50 w 64"/>
              <a:gd name="T1" fmla="*/ 31 h 66"/>
              <a:gd name="T2" fmla="*/ 43 w 64"/>
              <a:gd name="T3" fmla="*/ 50 h 66"/>
              <a:gd name="T4" fmla="*/ 41 w 64"/>
              <a:gd name="T5" fmla="*/ 59 h 66"/>
              <a:gd name="T6" fmla="*/ 36 w 64"/>
              <a:gd name="T7" fmla="*/ 63 h 66"/>
              <a:gd name="T8" fmla="*/ 29 w 64"/>
              <a:gd name="T9" fmla="*/ 66 h 66"/>
              <a:gd name="T10" fmla="*/ 27 w 64"/>
              <a:gd name="T11" fmla="*/ 63 h 66"/>
              <a:gd name="T12" fmla="*/ 24 w 64"/>
              <a:gd name="T13" fmla="*/ 62 h 66"/>
              <a:gd name="T14" fmla="*/ 23 w 64"/>
              <a:gd name="T15" fmla="*/ 58 h 66"/>
              <a:gd name="T16" fmla="*/ 22 w 64"/>
              <a:gd name="T17" fmla="*/ 52 h 66"/>
              <a:gd name="T18" fmla="*/ 21 w 64"/>
              <a:gd name="T19" fmla="*/ 50 h 66"/>
              <a:gd name="T20" fmla="*/ 14 w 64"/>
              <a:gd name="T21" fmla="*/ 31 h 66"/>
              <a:gd name="T22" fmla="*/ 16 w 64"/>
              <a:gd name="T23" fmla="*/ 14 h 66"/>
              <a:gd name="T24" fmla="*/ 10 w 64"/>
              <a:gd name="T25" fmla="*/ 10 h 66"/>
              <a:gd name="T26" fmla="*/ 16 w 64"/>
              <a:gd name="T27" fmla="*/ 14 h 66"/>
              <a:gd name="T28" fmla="*/ 54 w 64"/>
              <a:gd name="T29" fmla="*/ 9 h 66"/>
              <a:gd name="T30" fmla="*/ 48 w 64"/>
              <a:gd name="T31" fmla="*/ 15 h 66"/>
              <a:gd name="T32" fmla="*/ 9 w 64"/>
              <a:gd name="T33" fmla="*/ 31 h 66"/>
              <a:gd name="T34" fmla="*/ 0 w 64"/>
              <a:gd name="T35" fmla="*/ 31 h 66"/>
              <a:gd name="T36" fmla="*/ 56 w 64"/>
              <a:gd name="T37" fmla="*/ 32 h 66"/>
              <a:gd name="T38" fmla="*/ 63 w 64"/>
              <a:gd name="T39" fmla="*/ 31 h 66"/>
              <a:gd name="T40" fmla="*/ 56 w 64"/>
              <a:gd name="T41" fmla="*/ 32 h 66"/>
              <a:gd name="T42" fmla="*/ 31 w 64"/>
              <a:gd name="T43" fmla="*/ 7 h 66"/>
              <a:gd name="T44" fmla="*/ 33 w 64"/>
              <a:gd name="T45" fmla="*/ 0 h 66"/>
              <a:gd name="T46" fmla="*/ 40 w 64"/>
              <a:gd name="T47" fmla="*/ 57 h 66"/>
              <a:gd name="T48" fmla="*/ 37 w 64"/>
              <a:gd name="T49" fmla="*/ 53 h 66"/>
              <a:gd name="T50" fmla="*/ 24 w 64"/>
              <a:gd name="T51" fmla="*/ 53 h 66"/>
              <a:gd name="T52" fmla="*/ 24 w 64"/>
              <a:gd name="T53" fmla="*/ 58 h 66"/>
              <a:gd name="T54" fmla="*/ 25 w 64"/>
              <a:gd name="T55" fmla="*/ 61 h 66"/>
              <a:gd name="T56" fmla="*/ 35 w 64"/>
              <a:gd name="T57" fmla="*/ 62 h 66"/>
              <a:gd name="T58" fmla="*/ 40 w 64"/>
              <a:gd name="T59" fmla="*/ 59 h 66"/>
              <a:gd name="T60" fmla="*/ 37 w 64"/>
              <a:gd name="T61" fmla="*/ 38 h 66"/>
              <a:gd name="T62" fmla="*/ 33 w 64"/>
              <a:gd name="T63" fmla="*/ 38 h 66"/>
              <a:gd name="T64" fmla="*/ 31 w 64"/>
              <a:gd name="T65" fmla="*/ 35 h 66"/>
              <a:gd name="T66" fmla="*/ 27 w 64"/>
              <a:gd name="T67" fmla="*/ 38 h 66"/>
              <a:gd name="T68" fmla="*/ 37 w 64"/>
              <a:gd name="T69" fmla="*/ 38 h 66"/>
              <a:gd name="T70" fmla="*/ 37 w 64"/>
              <a:gd name="T71" fmla="*/ 30 h 66"/>
              <a:gd name="T72" fmla="*/ 38 w 64"/>
              <a:gd name="T73" fmla="*/ 34 h 66"/>
              <a:gd name="T74" fmla="*/ 41 w 64"/>
              <a:gd name="T75" fmla="*/ 51 h 66"/>
              <a:gd name="T76" fmla="*/ 42 w 64"/>
              <a:gd name="T77" fmla="*/ 45 h 66"/>
              <a:gd name="T78" fmla="*/ 49 w 64"/>
              <a:gd name="T79" fmla="*/ 31 h 66"/>
              <a:gd name="T80" fmla="*/ 20 w 64"/>
              <a:gd name="T81" fmla="*/ 20 h 66"/>
              <a:gd name="T82" fmla="*/ 22 w 64"/>
              <a:gd name="T83" fmla="*/ 44 h 66"/>
              <a:gd name="T84" fmla="*/ 23 w 64"/>
              <a:gd name="T85" fmla="*/ 51 h 66"/>
              <a:gd name="T86" fmla="*/ 26 w 64"/>
              <a:gd name="T87" fmla="*/ 52 h 66"/>
              <a:gd name="T88" fmla="*/ 26 w 64"/>
              <a:gd name="T89" fmla="*/ 30 h 66"/>
              <a:gd name="T90" fmla="*/ 27 w 64"/>
              <a:gd name="T91" fmla="*/ 34 h 66"/>
              <a:gd name="T92" fmla="*/ 32 w 64"/>
              <a:gd name="T93" fmla="*/ 30 h 66"/>
              <a:gd name="T94" fmla="*/ 37 w 64"/>
              <a:gd name="T95" fmla="*/ 34 h 66"/>
              <a:gd name="T96" fmla="*/ 29 w 64"/>
              <a:gd name="T9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66">
                <a:moveTo>
                  <a:pt x="32" y="13"/>
                </a:moveTo>
                <a:cubicBezTo>
                  <a:pt x="37" y="13"/>
                  <a:pt x="41" y="15"/>
                  <a:pt x="45" y="19"/>
                </a:cubicBezTo>
                <a:cubicBezTo>
                  <a:pt x="48" y="22"/>
                  <a:pt x="50" y="26"/>
                  <a:pt x="50" y="31"/>
                </a:cubicBezTo>
                <a:cubicBezTo>
                  <a:pt x="50" y="34"/>
                  <a:pt x="49" y="37"/>
                  <a:pt x="48" y="39"/>
                </a:cubicBezTo>
                <a:cubicBezTo>
                  <a:pt x="47" y="41"/>
                  <a:pt x="45" y="43"/>
                  <a:pt x="43" y="45"/>
                </a:cubicBezTo>
                <a:cubicBezTo>
                  <a:pt x="43" y="50"/>
                  <a:pt x="43" y="50"/>
                  <a:pt x="43" y="50"/>
                </a:cubicBezTo>
                <a:cubicBezTo>
                  <a:pt x="43" y="51"/>
                  <a:pt x="43" y="52"/>
                  <a:pt x="42" y="52"/>
                </a:cubicBezTo>
                <a:cubicBezTo>
                  <a:pt x="42" y="53"/>
                  <a:pt x="41" y="53"/>
                  <a:pt x="41" y="53"/>
                </a:cubicBezTo>
                <a:cubicBezTo>
                  <a:pt x="41" y="59"/>
                  <a:pt x="41" y="59"/>
                  <a:pt x="41" y="59"/>
                </a:cubicBezTo>
                <a:cubicBezTo>
                  <a:pt x="41" y="60"/>
                  <a:pt x="41" y="61"/>
                  <a:pt x="40" y="62"/>
                </a:cubicBezTo>
                <a:cubicBezTo>
                  <a:pt x="39" y="62"/>
                  <a:pt x="38" y="63"/>
                  <a:pt x="37" y="63"/>
                </a:cubicBezTo>
                <a:cubicBezTo>
                  <a:pt x="36" y="63"/>
                  <a:pt x="36" y="63"/>
                  <a:pt x="36" y="63"/>
                </a:cubicBezTo>
                <a:cubicBezTo>
                  <a:pt x="36" y="65"/>
                  <a:pt x="36" y="65"/>
                  <a:pt x="36" y="65"/>
                </a:cubicBezTo>
                <a:cubicBezTo>
                  <a:pt x="36" y="65"/>
                  <a:pt x="36" y="66"/>
                  <a:pt x="35" y="66"/>
                </a:cubicBezTo>
                <a:cubicBezTo>
                  <a:pt x="29" y="66"/>
                  <a:pt x="29" y="66"/>
                  <a:pt x="29" y="66"/>
                </a:cubicBezTo>
                <a:cubicBezTo>
                  <a:pt x="28" y="66"/>
                  <a:pt x="28" y="65"/>
                  <a:pt x="28" y="65"/>
                </a:cubicBezTo>
                <a:cubicBezTo>
                  <a:pt x="28" y="63"/>
                  <a:pt x="28" y="63"/>
                  <a:pt x="28" y="63"/>
                </a:cubicBezTo>
                <a:cubicBezTo>
                  <a:pt x="27" y="63"/>
                  <a:pt x="27" y="63"/>
                  <a:pt x="27" y="63"/>
                </a:cubicBezTo>
                <a:cubicBezTo>
                  <a:pt x="26" y="63"/>
                  <a:pt x="25" y="62"/>
                  <a:pt x="24" y="62"/>
                </a:cubicBezTo>
                <a:cubicBezTo>
                  <a:pt x="24" y="62"/>
                  <a:pt x="24" y="62"/>
                  <a:pt x="24" y="62"/>
                </a:cubicBezTo>
                <a:cubicBezTo>
                  <a:pt x="24" y="62"/>
                  <a:pt x="24" y="62"/>
                  <a:pt x="24" y="62"/>
                </a:cubicBezTo>
                <a:cubicBezTo>
                  <a:pt x="24" y="62"/>
                  <a:pt x="24" y="62"/>
                  <a:pt x="24" y="62"/>
                </a:cubicBezTo>
                <a:cubicBezTo>
                  <a:pt x="23" y="61"/>
                  <a:pt x="23" y="60"/>
                  <a:pt x="23" y="59"/>
                </a:cubicBezTo>
                <a:cubicBezTo>
                  <a:pt x="23" y="58"/>
                  <a:pt x="23" y="58"/>
                  <a:pt x="23" y="58"/>
                </a:cubicBezTo>
                <a:cubicBezTo>
                  <a:pt x="23" y="53"/>
                  <a:pt x="23" y="53"/>
                  <a:pt x="23" y="53"/>
                </a:cubicBezTo>
                <a:cubicBezTo>
                  <a:pt x="23" y="53"/>
                  <a:pt x="22" y="53"/>
                  <a:pt x="22" y="52"/>
                </a:cubicBezTo>
                <a:cubicBezTo>
                  <a:pt x="22" y="52"/>
                  <a:pt x="22" y="52"/>
                  <a:pt x="22" y="52"/>
                </a:cubicBezTo>
                <a:cubicBezTo>
                  <a:pt x="22" y="52"/>
                  <a:pt x="22" y="52"/>
                  <a:pt x="22" y="52"/>
                </a:cubicBezTo>
                <a:cubicBezTo>
                  <a:pt x="22" y="52"/>
                  <a:pt x="22" y="52"/>
                  <a:pt x="22" y="52"/>
                </a:cubicBezTo>
                <a:cubicBezTo>
                  <a:pt x="21" y="52"/>
                  <a:pt x="21" y="51"/>
                  <a:pt x="21" y="50"/>
                </a:cubicBezTo>
                <a:cubicBezTo>
                  <a:pt x="21" y="45"/>
                  <a:pt x="21" y="45"/>
                  <a:pt x="21" y="45"/>
                </a:cubicBezTo>
                <a:cubicBezTo>
                  <a:pt x="19" y="43"/>
                  <a:pt x="17" y="41"/>
                  <a:pt x="16" y="39"/>
                </a:cubicBezTo>
                <a:cubicBezTo>
                  <a:pt x="15" y="37"/>
                  <a:pt x="14" y="34"/>
                  <a:pt x="14" y="31"/>
                </a:cubicBezTo>
                <a:cubicBezTo>
                  <a:pt x="14" y="26"/>
                  <a:pt x="16" y="22"/>
                  <a:pt x="20" y="19"/>
                </a:cubicBezTo>
                <a:cubicBezTo>
                  <a:pt x="23" y="15"/>
                  <a:pt x="27" y="13"/>
                  <a:pt x="32" y="13"/>
                </a:cubicBezTo>
                <a:close/>
                <a:moveTo>
                  <a:pt x="16" y="14"/>
                </a:moveTo>
                <a:cubicBezTo>
                  <a:pt x="11" y="9"/>
                  <a:pt x="11" y="9"/>
                  <a:pt x="11" y="9"/>
                </a:cubicBezTo>
                <a:cubicBezTo>
                  <a:pt x="10" y="9"/>
                  <a:pt x="10" y="9"/>
                  <a:pt x="10" y="9"/>
                </a:cubicBezTo>
                <a:cubicBezTo>
                  <a:pt x="10" y="9"/>
                  <a:pt x="10" y="10"/>
                  <a:pt x="10" y="10"/>
                </a:cubicBezTo>
                <a:cubicBezTo>
                  <a:pt x="15" y="15"/>
                  <a:pt x="15" y="15"/>
                  <a:pt x="15" y="15"/>
                </a:cubicBezTo>
                <a:cubicBezTo>
                  <a:pt x="15" y="15"/>
                  <a:pt x="15" y="15"/>
                  <a:pt x="16" y="15"/>
                </a:cubicBezTo>
                <a:cubicBezTo>
                  <a:pt x="16" y="15"/>
                  <a:pt x="16" y="14"/>
                  <a:pt x="16" y="14"/>
                </a:cubicBezTo>
                <a:close/>
                <a:moveTo>
                  <a:pt x="49" y="15"/>
                </a:moveTo>
                <a:cubicBezTo>
                  <a:pt x="54" y="10"/>
                  <a:pt x="54" y="10"/>
                  <a:pt x="54" y="10"/>
                </a:cubicBezTo>
                <a:cubicBezTo>
                  <a:pt x="55" y="10"/>
                  <a:pt x="55" y="9"/>
                  <a:pt x="54" y="9"/>
                </a:cubicBezTo>
                <a:cubicBezTo>
                  <a:pt x="54" y="9"/>
                  <a:pt x="54" y="9"/>
                  <a:pt x="54" y="9"/>
                </a:cubicBezTo>
                <a:cubicBezTo>
                  <a:pt x="48" y="14"/>
                  <a:pt x="48" y="14"/>
                  <a:pt x="48" y="14"/>
                </a:cubicBezTo>
                <a:cubicBezTo>
                  <a:pt x="48" y="14"/>
                  <a:pt x="48" y="15"/>
                  <a:pt x="48" y="15"/>
                </a:cubicBezTo>
                <a:cubicBezTo>
                  <a:pt x="49" y="15"/>
                  <a:pt x="49" y="15"/>
                  <a:pt x="49" y="15"/>
                </a:cubicBezTo>
                <a:close/>
                <a:moveTo>
                  <a:pt x="8" y="31"/>
                </a:moveTo>
                <a:cubicBezTo>
                  <a:pt x="9" y="31"/>
                  <a:pt x="9" y="31"/>
                  <a:pt x="9" y="31"/>
                </a:cubicBezTo>
                <a:cubicBezTo>
                  <a:pt x="9" y="32"/>
                  <a:pt x="9" y="32"/>
                  <a:pt x="8" y="32"/>
                </a:cubicBezTo>
                <a:cubicBezTo>
                  <a:pt x="1" y="32"/>
                  <a:pt x="1" y="32"/>
                  <a:pt x="1" y="32"/>
                </a:cubicBezTo>
                <a:cubicBezTo>
                  <a:pt x="1" y="32"/>
                  <a:pt x="0" y="32"/>
                  <a:pt x="0" y="31"/>
                </a:cubicBezTo>
                <a:cubicBezTo>
                  <a:pt x="0" y="31"/>
                  <a:pt x="1" y="31"/>
                  <a:pt x="1" y="31"/>
                </a:cubicBezTo>
                <a:cubicBezTo>
                  <a:pt x="8" y="31"/>
                  <a:pt x="8" y="31"/>
                  <a:pt x="8" y="31"/>
                </a:cubicBezTo>
                <a:close/>
                <a:moveTo>
                  <a:pt x="56" y="32"/>
                </a:moveTo>
                <a:cubicBezTo>
                  <a:pt x="56" y="32"/>
                  <a:pt x="55" y="32"/>
                  <a:pt x="55" y="31"/>
                </a:cubicBezTo>
                <a:cubicBezTo>
                  <a:pt x="55" y="31"/>
                  <a:pt x="56" y="31"/>
                  <a:pt x="56" y="31"/>
                </a:cubicBezTo>
                <a:cubicBezTo>
                  <a:pt x="63" y="31"/>
                  <a:pt x="63" y="31"/>
                  <a:pt x="63" y="31"/>
                </a:cubicBezTo>
                <a:cubicBezTo>
                  <a:pt x="63" y="31"/>
                  <a:pt x="64" y="31"/>
                  <a:pt x="64" y="31"/>
                </a:cubicBezTo>
                <a:cubicBezTo>
                  <a:pt x="64" y="32"/>
                  <a:pt x="63" y="32"/>
                  <a:pt x="63" y="32"/>
                </a:cubicBezTo>
                <a:cubicBezTo>
                  <a:pt x="56" y="32"/>
                  <a:pt x="56" y="32"/>
                  <a:pt x="56" y="32"/>
                </a:cubicBezTo>
                <a:close/>
                <a:moveTo>
                  <a:pt x="33" y="7"/>
                </a:moveTo>
                <a:cubicBezTo>
                  <a:pt x="33" y="8"/>
                  <a:pt x="32" y="8"/>
                  <a:pt x="32" y="8"/>
                </a:cubicBezTo>
                <a:cubicBezTo>
                  <a:pt x="32" y="8"/>
                  <a:pt x="31" y="8"/>
                  <a:pt x="31" y="7"/>
                </a:cubicBezTo>
                <a:cubicBezTo>
                  <a:pt x="31" y="0"/>
                  <a:pt x="31" y="0"/>
                  <a:pt x="31" y="0"/>
                </a:cubicBezTo>
                <a:cubicBezTo>
                  <a:pt x="31" y="0"/>
                  <a:pt x="32" y="0"/>
                  <a:pt x="32" y="0"/>
                </a:cubicBezTo>
                <a:cubicBezTo>
                  <a:pt x="32" y="0"/>
                  <a:pt x="33" y="0"/>
                  <a:pt x="33" y="0"/>
                </a:cubicBezTo>
                <a:cubicBezTo>
                  <a:pt x="33" y="7"/>
                  <a:pt x="33" y="7"/>
                  <a:pt x="33" y="7"/>
                </a:cubicBezTo>
                <a:close/>
                <a:moveTo>
                  <a:pt x="24" y="57"/>
                </a:moveTo>
                <a:cubicBezTo>
                  <a:pt x="40" y="57"/>
                  <a:pt x="40" y="57"/>
                  <a:pt x="40" y="57"/>
                </a:cubicBezTo>
                <a:cubicBezTo>
                  <a:pt x="40" y="53"/>
                  <a:pt x="40" y="53"/>
                  <a:pt x="40" y="53"/>
                </a:cubicBezTo>
                <a:cubicBezTo>
                  <a:pt x="40" y="53"/>
                  <a:pt x="40" y="53"/>
                  <a:pt x="40" y="53"/>
                </a:cubicBezTo>
                <a:cubicBezTo>
                  <a:pt x="37" y="53"/>
                  <a:pt x="37" y="53"/>
                  <a:pt x="37" y="53"/>
                </a:cubicBezTo>
                <a:cubicBezTo>
                  <a:pt x="27" y="53"/>
                  <a:pt x="27" y="53"/>
                  <a:pt x="27" y="53"/>
                </a:cubicBezTo>
                <a:cubicBezTo>
                  <a:pt x="24" y="53"/>
                  <a:pt x="24" y="53"/>
                  <a:pt x="24" y="53"/>
                </a:cubicBezTo>
                <a:cubicBezTo>
                  <a:pt x="24" y="53"/>
                  <a:pt x="24" y="53"/>
                  <a:pt x="24" y="53"/>
                </a:cubicBezTo>
                <a:cubicBezTo>
                  <a:pt x="24" y="57"/>
                  <a:pt x="24" y="57"/>
                  <a:pt x="24" y="57"/>
                </a:cubicBezTo>
                <a:close/>
                <a:moveTo>
                  <a:pt x="40" y="58"/>
                </a:moveTo>
                <a:cubicBezTo>
                  <a:pt x="24" y="58"/>
                  <a:pt x="24" y="58"/>
                  <a:pt x="24" y="58"/>
                </a:cubicBezTo>
                <a:cubicBezTo>
                  <a:pt x="24" y="59"/>
                  <a:pt x="24" y="59"/>
                  <a:pt x="24" y="59"/>
                </a:cubicBezTo>
                <a:cubicBezTo>
                  <a:pt x="24" y="60"/>
                  <a:pt x="25" y="60"/>
                  <a:pt x="25" y="61"/>
                </a:cubicBezTo>
                <a:cubicBezTo>
                  <a:pt x="25" y="61"/>
                  <a:pt x="25" y="61"/>
                  <a:pt x="25" y="61"/>
                </a:cubicBezTo>
                <a:cubicBezTo>
                  <a:pt x="25" y="61"/>
                  <a:pt x="26" y="62"/>
                  <a:pt x="27" y="62"/>
                </a:cubicBezTo>
                <a:cubicBezTo>
                  <a:pt x="29" y="62"/>
                  <a:pt x="29" y="62"/>
                  <a:pt x="29" y="62"/>
                </a:cubicBezTo>
                <a:cubicBezTo>
                  <a:pt x="35" y="62"/>
                  <a:pt x="35" y="62"/>
                  <a:pt x="35" y="62"/>
                </a:cubicBezTo>
                <a:cubicBezTo>
                  <a:pt x="37" y="62"/>
                  <a:pt x="37" y="62"/>
                  <a:pt x="37" y="62"/>
                </a:cubicBezTo>
                <a:cubicBezTo>
                  <a:pt x="38" y="62"/>
                  <a:pt x="39" y="61"/>
                  <a:pt x="39" y="61"/>
                </a:cubicBezTo>
                <a:cubicBezTo>
                  <a:pt x="40" y="60"/>
                  <a:pt x="40" y="60"/>
                  <a:pt x="40" y="59"/>
                </a:cubicBezTo>
                <a:cubicBezTo>
                  <a:pt x="40" y="58"/>
                  <a:pt x="40" y="58"/>
                  <a:pt x="40" y="58"/>
                </a:cubicBezTo>
                <a:close/>
                <a:moveTo>
                  <a:pt x="37" y="38"/>
                </a:moveTo>
                <a:cubicBezTo>
                  <a:pt x="37" y="38"/>
                  <a:pt x="37" y="38"/>
                  <a:pt x="37" y="38"/>
                </a:cubicBezTo>
                <a:cubicBezTo>
                  <a:pt x="37" y="35"/>
                  <a:pt x="37" y="35"/>
                  <a:pt x="37" y="35"/>
                </a:cubicBezTo>
                <a:cubicBezTo>
                  <a:pt x="33" y="35"/>
                  <a:pt x="33" y="35"/>
                  <a:pt x="33" y="35"/>
                </a:cubicBezTo>
                <a:cubicBezTo>
                  <a:pt x="33" y="38"/>
                  <a:pt x="33" y="38"/>
                  <a:pt x="33" y="38"/>
                </a:cubicBezTo>
                <a:cubicBezTo>
                  <a:pt x="33" y="38"/>
                  <a:pt x="32" y="39"/>
                  <a:pt x="32" y="39"/>
                </a:cubicBezTo>
                <a:cubicBezTo>
                  <a:pt x="32" y="39"/>
                  <a:pt x="31" y="38"/>
                  <a:pt x="31" y="38"/>
                </a:cubicBezTo>
                <a:cubicBezTo>
                  <a:pt x="31" y="35"/>
                  <a:pt x="31" y="35"/>
                  <a:pt x="31" y="35"/>
                </a:cubicBezTo>
                <a:cubicBezTo>
                  <a:pt x="27" y="35"/>
                  <a:pt x="27" y="35"/>
                  <a:pt x="27" y="35"/>
                </a:cubicBezTo>
                <a:cubicBezTo>
                  <a:pt x="27" y="38"/>
                  <a:pt x="27" y="38"/>
                  <a:pt x="27" y="38"/>
                </a:cubicBezTo>
                <a:cubicBezTo>
                  <a:pt x="27" y="38"/>
                  <a:pt x="27" y="38"/>
                  <a:pt x="27" y="38"/>
                </a:cubicBezTo>
                <a:cubicBezTo>
                  <a:pt x="27" y="52"/>
                  <a:pt x="27" y="52"/>
                  <a:pt x="27" y="52"/>
                </a:cubicBezTo>
                <a:cubicBezTo>
                  <a:pt x="37" y="52"/>
                  <a:pt x="37" y="52"/>
                  <a:pt x="37" y="52"/>
                </a:cubicBezTo>
                <a:cubicBezTo>
                  <a:pt x="37" y="38"/>
                  <a:pt x="37" y="38"/>
                  <a:pt x="37" y="38"/>
                </a:cubicBezTo>
                <a:close/>
                <a:moveTo>
                  <a:pt x="37" y="34"/>
                </a:moveTo>
                <a:cubicBezTo>
                  <a:pt x="37" y="30"/>
                  <a:pt x="37" y="30"/>
                  <a:pt x="37" y="30"/>
                </a:cubicBezTo>
                <a:cubicBezTo>
                  <a:pt x="37" y="30"/>
                  <a:pt x="37" y="30"/>
                  <a:pt x="37" y="30"/>
                </a:cubicBezTo>
                <a:cubicBezTo>
                  <a:pt x="38" y="30"/>
                  <a:pt x="38" y="30"/>
                  <a:pt x="38" y="30"/>
                </a:cubicBezTo>
                <a:cubicBezTo>
                  <a:pt x="38" y="34"/>
                  <a:pt x="38" y="34"/>
                  <a:pt x="38" y="34"/>
                </a:cubicBezTo>
                <a:cubicBezTo>
                  <a:pt x="38" y="34"/>
                  <a:pt x="38" y="34"/>
                  <a:pt x="38" y="34"/>
                </a:cubicBezTo>
                <a:cubicBezTo>
                  <a:pt x="38" y="52"/>
                  <a:pt x="38" y="52"/>
                  <a:pt x="38" y="52"/>
                </a:cubicBezTo>
                <a:cubicBezTo>
                  <a:pt x="40" y="52"/>
                  <a:pt x="40" y="52"/>
                  <a:pt x="40" y="52"/>
                </a:cubicBezTo>
                <a:cubicBezTo>
                  <a:pt x="40" y="52"/>
                  <a:pt x="41" y="52"/>
                  <a:pt x="41" y="51"/>
                </a:cubicBezTo>
                <a:cubicBezTo>
                  <a:pt x="42" y="51"/>
                  <a:pt x="42" y="50"/>
                  <a:pt x="42" y="50"/>
                </a:cubicBezTo>
                <a:cubicBezTo>
                  <a:pt x="42" y="45"/>
                  <a:pt x="42" y="45"/>
                  <a:pt x="42" y="45"/>
                </a:cubicBezTo>
                <a:cubicBezTo>
                  <a:pt x="42" y="45"/>
                  <a:pt x="42" y="45"/>
                  <a:pt x="42" y="45"/>
                </a:cubicBezTo>
                <a:cubicBezTo>
                  <a:pt x="42" y="44"/>
                  <a:pt x="42" y="44"/>
                  <a:pt x="42" y="44"/>
                </a:cubicBezTo>
                <a:cubicBezTo>
                  <a:pt x="44" y="43"/>
                  <a:pt x="46" y="41"/>
                  <a:pt x="47" y="38"/>
                </a:cubicBezTo>
                <a:cubicBezTo>
                  <a:pt x="48" y="36"/>
                  <a:pt x="49" y="34"/>
                  <a:pt x="49" y="31"/>
                </a:cubicBezTo>
                <a:cubicBezTo>
                  <a:pt x="49" y="27"/>
                  <a:pt x="47" y="23"/>
                  <a:pt x="44" y="20"/>
                </a:cubicBezTo>
                <a:cubicBezTo>
                  <a:pt x="41" y="17"/>
                  <a:pt x="37" y="15"/>
                  <a:pt x="32" y="15"/>
                </a:cubicBezTo>
                <a:cubicBezTo>
                  <a:pt x="28" y="15"/>
                  <a:pt x="23" y="17"/>
                  <a:pt x="20" y="20"/>
                </a:cubicBezTo>
                <a:cubicBezTo>
                  <a:pt x="17" y="23"/>
                  <a:pt x="16" y="27"/>
                  <a:pt x="16" y="31"/>
                </a:cubicBezTo>
                <a:cubicBezTo>
                  <a:pt x="16" y="34"/>
                  <a:pt x="16" y="36"/>
                  <a:pt x="17" y="38"/>
                </a:cubicBezTo>
                <a:cubicBezTo>
                  <a:pt x="18" y="41"/>
                  <a:pt x="20" y="43"/>
                  <a:pt x="22" y="44"/>
                </a:cubicBezTo>
                <a:cubicBezTo>
                  <a:pt x="22" y="44"/>
                  <a:pt x="22" y="44"/>
                  <a:pt x="22" y="45"/>
                </a:cubicBezTo>
                <a:cubicBezTo>
                  <a:pt x="22" y="50"/>
                  <a:pt x="22" y="50"/>
                  <a:pt x="22" y="50"/>
                </a:cubicBezTo>
                <a:cubicBezTo>
                  <a:pt x="22" y="50"/>
                  <a:pt x="22" y="51"/>
                  <a:pt x="23" y="51"/>
                </a:cubicBezTo>
                <a:cubicBezTo>
                  <a:pt x="23" y="51"/>
                  <a:pt x="23" y="51"/>
                  <a:pt x="23" y="51"/>
                </a:cubicBezTo>
                <a:cubicBezTo>
                  <a:pt x="23" y="52"/>
                  <a:pt x="24" y="52"/>
                  <a:pt x="24" y="52"/>
                </a:cubicBezTo>
                <a:cubicBezTo>
                  <a:pt x="26" y="52"/>
                  <a:pt x="26" y="52"/>
                  <a:pt x="26" y="52"/>
                </a:cubicBezTo>
                <a:cubicBezTo>
                  <a:pt x="26" y="34"/>
                  <a:pt x="26" y="34"/>
                  <a:pt x="26" y="34"/>
                </a:cubicBezTo>
                <a:cubicBezTo>
                  <a:pt x="26" y="34"/>
                  <a:pt x="26" y="34"/>
                  <a:pt x="26" y="34"/>
                </a:cubicBezTo>
                <a:cubicBezTo>
                  <a:pt x="26" y="30"/>
                  <a:pt x="26" y="30"/>
                  <a:pt x="26" y="30"/>
                </a:cubicBezTo>
                <a:cubicBezTo>
                  <a:pt x="26" y="30"/>
                  <a:pt x="26" y="30"/>
                  <a:pt x="27" y="30"/>
                </a:cubicBezTo>
                <a:cubicBezTo>
                  <a:pt x="27" y="30"/>
                  <a:pt x="27" y="30"/>
                  <a:pt x="27" y="30"/>
                </a:cubicBezTo>
                <a:cubicBezTo>
                  <a:pt x="27" y="34"/>
                  <a:pt x="27" y="34"/>
                  <a:pt x="27" y="34"/>
                </a:cubicBezTo>
                <a:cubicBezTo>
                  <a:pt x="31" y="34"/>
                  <a:pt x="31" y="34"/>
                  <a:pt x="31" y="34"/>
                </a:cubicBezTo>
                <a:cubicBezTo>
                  <a:pt x="31" y="30"/>
                  <a:pt x="31" y="30"/>
                  <a:pt x="31" y="30"/>
                </a:cubicBezTo>
                <a:cubicBezTo>
                  <a:pt x="31" y="30"/>
                  <a:pt x="32" y="30"/>
                  <a:pt x="32" y="30"/>
                </a:cubicBezTo>
                <a:cubicBezTo>
                  <a:pt x="32" y="30"/>
                  <a:pt x="33" y="30"/>
                  <a:pt x="33" y="30"/>
                </a:cubicBezTo>
                <a:cubicBezTo>
                  <a:pt x="33" y="34"/>
                  <a:pt x="33" y="34"/>
                  <a:pt x="33" y="34"/>
                </a:cubicBezTo>
                <a:cubicBezTo>
                  <a:pt x="37" y="34"/>
                  <a:pt x="37" y="34"/>
                  <a:pt x="37" y="34"/>
                </a:cubicBezTo>
                <a:close/>
                <a:moveTo>
                  <a:pt x="35" y="63"/>
                </a:moveTo>
                <a:cubicBezTo>
                  <a:pt x="29" y="63"/>
                  <a:pt x="29" y="63"/>
                  <a:pt x="29" y="63"/>
                </a:cubicBezTo>
                <a:cubicBezTo>
                  <a:pt x="29" y="65"/>
                  <a:pt x="29" y="65"/>
                  <a:pt x="29" y="65"/>
                </a:cubicBezTo>
                <a:cubicBezTo>
                  <a:pt x="35" y="65"/>
                  <a:pt x="35" y="65"/>
                  <a:pt x="35" y="65"/>
                </a:cubicBezTo>
                <a:lnTo>
                  <a:pt x="35" y="63"/>
                </a:lnTo>
                <a:close/>
              </a:path>
            </a:pathLst>
          </a:custGeom>
          <a:solidFill>
            <a:srgbClr val="303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TextBox 58">
            <a:extLst>
              <a:ext uri="{FF2B5EF4-FFF2-40B4-BE49-F238E27FC236}">
                <a16:creationId xmlns:a16="http://schemas.microsoft.com/office/drawing/2014/main" id="{83184845-FC3C-7B90-9BC5-008D84A31867}"/>
              </a:ext>
            </a:extLst>
          </p:cNvPr>
          <p:cNvSpPr txBox="1"/>
          <p:nvPr/>
        </p:nvSpPr>
        <p:spPr>
          <a:xfrm>
            <a:off x="7583550" y="3171095"/>
            <a:ext cx="1771555" cy="707886"/>
          </a:xfrm>
          <a:prstGeom prst="rect">
            <a:avLst/>
          </a:prstGeom>
          <a:noFill/>
        </p:spPr>
        <p:txBody>
          <a:bodyPr wrap="square" rtlCol="0">
            <a:spAutoFit/>
          </a:bodyPr>
          <a:lstStyle/>
          <a:p>
            <a:pPr algn="ctr"/>
            <a:r>
              <a:rPr lang="en-US" sz="2000" dirty="0">
                <a:solidFill>
                  <a:schemeClr val="accent1"/>
                </a:solidFill>
                <a:latin typeface="Montserrat" panose="00000800000000000000" pitchFamily="2" charset="0"/>
              </a:rPr>
              <a:t>YOUR TITLE </a:t>
            </a:r>
          </a:p>
          <a:p>
            <a:pPr algn="ctr"/>
            <a:r>
              <a:rPr lang="en-US" sz="2000" dirty="0">
                <a:solidFill>
                  <a:schemeClr val="bg1"/>
                </a:solidFill>
                <a:latin typeface="Montserrat" panose="00000800000000000000" pitchFamily="2" charset="0"/>
              </a:rPr>
              <a:t>GOES HERE</a:t>
            </a:r>
          </a:p>
        </p:txBody>
      </p:sp>
      <p:pic>
        <p:nvPicPr>
          <p:cNvPr id="61" name="Picture 60" descr="A person sitting on a couch looking at a tablet&#10;&#10;AI-generated content may be incorrect.">
            <a:extLst>
              <a:ext uri="{FF2B5EF4-FFF2-40B4-BE49-F238E27FC236}">
                <a16:creationId xmlns:a16="http://schemas.microsoft.com/office/drawing/2014/main" id="{538A7EAE-50AA-6D2C-A302-F50D93DA0FEB}"/>
              </a:ext>
            </a:extLst>
          </p:cNvPr>
          <p:cNvPicPr>
            <a:picLocks noChangeAspect="1"/>
          </p:cNvPicPr>
          <p:nvPr/>
        </p:nvPicPr>
        <p:blipFill>
          <a:blip r:embed="rId2">
            <a:extLst>
              <a:ext uri="{28A0092B-C50C-407E-A947-70E740481C1C}">
                <a14:useLocalDpi xmlns:a14="http://schemas.microsoft.com/office/drawing/2010/main" val="0"/>
              </a:ext>
            </a:extLst>
          </a:blip>
          <a:srcRect l="19719" r="32413"/>
          <a:stretch/>
        </p:blipFill>
        <p:spPr>
          <a:xfrm>
            <a:off x="0" y="0"/>
            <a:ext cx="4924151" cy="6858000"/>
          </a:xfrm>
          <a:prstGeom prst="rect">
            <a:avLst/>
          </a:prstGeom>
        </p:spPr>
      </p:pic>
    </p:spTree>
    <p:extLst>
      <p:ext uri="{BB962C8B-B14F-4D97-AF65-F5344CB8AC3E}">
        <p14:creationId xmlns:p14="http://schemas.microsoft.com/office/powerpoint/2010/main" val="3496256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989C09C-C3DC-8748-97AF-27EB544EEE35}"/>
              </a:ext>
            </a:extLst>
          </p:cNvPr>
          <p:cNvSpPr>
            <a:spLocks noGrp="1"/>
          </p:cNvSpPr>
          <p:nvPr>
            <p:ph type="pic" sz="quarter" idx="10"/>
          </p:nvPr>
        </p:nvSpPr>
        <p:spPr>
          <a:solidFill>
            <a:schemeClr val="bg1">
              <a:lumMod val="95000"/>
            </a:schemeClr>
          </a:solidFill>
        </p:spPr>
        <p:txBody>
          <a:bodyPr/>
          <a:lstStyle/>
          <a:p>
            <a:endParaRPr lang="es-CO"/>
          </a:p>
        </p:txBody>
      </p:sp>
      <p:sp>
        <p:nvSpPr>
          <p:cNvPr id="8" name="TextBox 7">
            <a:extLst>
              <a:ext uri="{FF2B5EF4-FFF2-40B4-BE49-F238E27FC236}">
                <a16:creationId xmlns:a16="http://schemas.microsoft.com/office/drawing/2014/main" id="{2B66C643-BB88-C246-8FB0-A9951561E586}"/>
              </a:ext>
            </a:extLst>
          </p:cNvPr>
          <p:cNvSpPr txBox="1"/>
          <p:nvPr/>
        </p:nvSpPr>
        <p:spPr>
          <a:xfrm>
            <a:off x="695094" y="306186"/>
            <a:ext cx="4923143" cy="600164"/>
          </a:xfrm>
          <a:prstGeom prst="rect">
            <a:avLst/>
          </a:prstGeom>
          <a:noFill/>
        </p:spPr>
        <p:txBody>
          <a:bodyPr wrap="none" rtlCol="0">
            <a:spAutoFit/>
          </a:bodyPr>
          <a:lstStyle/>
          <a:p>
            <a:r>
              <a:rPr lang="en-US" sz="3300" b="1" dirty="0">
                <a:solidFill>
                  <a:srgbClr val="02FFFD"/>
                </a:solidFill>
                <a:latin typeface="Montserrat ExtraBold" panose="00000900000000000000" pitchFamily="50" charset="0"/>
                <a:cs typeface="Noto Serif" panose="02020600060500020200" pitchFamily="18" charset="0"/>
              </a:rPr>
              <a:t>ABOUT </a:t>
            </a:r>
            <a:r>
              <a:rPr lang="en-US" sz="3300" b="1" dirty="0">
                <a:solidFill>
                  <a:schemeClr val="accent2"/>
                </a:solidFill>
                <a:latin typeface="Montserrat ExtraBold" panose="00000900000000000000" pitchFamily="50" charset="0"/>
                <a:cs typeface="Noto Serif" panose="02020600060500020200" pitchFamily="18" charset="0"/>
              </a:rPr>
              <a:t>HOME OFFICE</a:t>
            </a:r>
          </a:p>
        </p:txBody>
      </p:sp>
      <p:sp>
        <p:nvSpPr>
          <p:cNvPr id="9" name="TextBox 8">
            <a:extLst>
              <a:ext uri="{FF2B5EF4-FFF2-40B4-BE49-F238E27FC236}">
                <a16:creationId xmlns:a16="http://schemas.microsoft.com/office/drawing/2014/main" id="{DBE2ED1D-CD93-004A-BF5D-A448B6AF07F1}"/>
              </a:ext>
            </a:extLst>
          </p:cNvPr>
          <p:cNvSpPr txBox="1"/>
          <p:nvPr/>
        </p:nvSpPr>
        <p:spPr>
          <a:xfrm>
            <a:off x="722972" y="860184"/>
            <a:ext cx="1859805" cy="276999"/>
          </a:xfrm>
          <a:prstGeom prst="rect">
            <a:avLst/>
          </a:prstGeom>
          <a:noFill/>
        </p:spPr>
        <p:txBody>
          <a:bodyPr wrap="none" rtlCol="0">
            <a:spAutoFit/>
          </a:bodyPr>
          <a:lstStyle/>
          <a:p>
            <a:r>
              <a:rPr lang="en-US" sz="1200" spc="300" dirty="0">
                <a:solidFill>
                  <a:schemeClr val="bg1">
                    <a:lumMod val="65000"/>
                  </a:schemeClr>
                </a:solidFill>
                <a:latin typeface="Lato" panose="020F0502020204030203" pitchFamily="34" charset="0"/>
              </a:rPr>
              <a:t>YOUR SUBTITLE</a:t>
            </a:r>
          </a:p>
        </p:txBody>
      </p:sp>
      <p:sp>
        <p:nvSpPr>
          <p:cNvPr id="10" name="Subtitle 2">
            <a:extLst>
              <a:ext uri="{FF2B5EF4-FFF2-40B4-BE49-F238E27FC236}">
                <a16:creationId xmlns:a16="http://schemas.microsoft.com/office/drawing/2014/main" id="{7E149CC4-314D-7842-A8FE-6E8C5116B374}"/>
              </a:ext>
            </a:extLst>
          </p:cNvPr>
          <p:cNvSpPr txBox="1">
            <a:spLocks/>
          </p:cNvSpPr>
          <p:nvPr/>
        </p:nvSpPr>
        <p:spPr>
          <a:xfrm>
            <a:off x="722972" y="1524309"/>
            <a:ext cx="4711853" cy="148271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Lorem ipsum dolor sit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amet</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consectetur adipiscing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elit</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Nulla</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et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molestie</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nibh</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Duis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tortor</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diam,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mollis</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consequat</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vel,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blandit</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et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felis</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Sed vestibulum semper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sapien</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in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posuere</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Vivamus</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aliquet</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erat</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dapibus</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consequat</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Nullam</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pulvinar,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est</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eu</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suscipit</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aliquet</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nulla</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neque</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aliquet</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nulla</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bibendum</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erat</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purus</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id </a:t>
            </a:r>
            <a:r>
              <a:rPr lang="en-US" sz="1300" dirty="0" err="1">
                <a:solidFill>
                  <a:schemeClr val="tx1"/>
                </a:solidFill>
                <a:latin typeface="Lato" panose="020F0502020204030203" pitchFamily="34" charset="0"/>
                <a:ea typeface="Lato Light" panose="020F0502020204030203" pitchFamily="34" charset="0"/>
                <a:cs typeface="Mukta ExtraLight" panose="020B0000000000000000" pitchFamily="34" charset="77"/>
              </a:rPr>
              <a:t>turpis</a:t>
            </a: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 </a:t>
            </a:r>
          </a:p>
        </p:txBody>
      </p:sp>
      <p:sp>
        <p:nvSpPr>
          <p:cNvPr id="11" name="Rectangle 10">
            <a:extLst>
              <a:ext uri="{FF2B5EF4-FFF2-40B4-BE49-F238E27FC236}">
                <a16:creationId xmlns:a16="http://schemas.microsoft.com/office/drawing/2014/main" id="{90D65EB3-D019-9147-B1CC-19C47DE18538}"/>
              </a:ext>
            </a:extLst>
          </p:cNvPr>
          <p:cNvSpPr/>
          <p:nvPr/>
        </p:nvSpPr>
        <p:spPr>
          <a:xfrm>
            <a:off x="5224128" y="3502092"/>
            <a:ext cx="1743744" cy="7761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Nunito Sans ExtraLight" pitchFamily="2" charset="77"/>
            </a:endParaRPr>
          </a:p>
        </p:txBody>
      </p:sp>
      <p:sp>
        <p:nvSpPr>
          <p:cNvPr id="12" name="TextBox 11">
            <a:extLst>
              <a:ext uri="{FF2B5EF4-FFF2-40B4-BE49-F238E27FC236}">
                <a16:creationId xmlns:a16="http://schemas.microsoft.com/office/drawing/2014/main" id="{77CEDE60-E079-2341-AF44-F5928F132A06}"/>
              </a:ext>
            </a:extLst>
          </p:cNvPr>
          <p:cNvSpPr txBox="1"/>
          <p:nvPr/>
        </p:nvSpPr>
        <p:spPr>
          <a:xfrm>
            <a:off x="5511097" y="3720903"/>
            <a:ext cx="1169808" cy="338554"/>
          </a:xfrm>
          <a:prstGeom prst="rect">
            <a:avLst/>
          </a:prstGeom>
          <a:noFill/>
        </p:spPr>
        <p:txBody>
          <a:bodyPr wrap="none" rtlCol="0" anchor="ctr" anchorCtr="0">
            <a:spAutoFit/>
          </a:bodyPr>
          <a:lstStyle/>
          <a:p>
            <a:pPr algn="ctr"/>
            <a:r>
              <a:rPr lang="en-US" sz="1600" b="1" dirty="0">
                <a:solidFill>
                  <a:schemeClr val="bg1"/>
                </a:solidFill>
                <a:latin typeface="Noto Serif" panose="02020600060500020200" pitchFamily="18" charset="0"/>
                <a:ea typeface="League Spartan" charset="0"/>
                <a:cs typeface="Noto Serif" panose="02020600060500020200" pitchFamily="18" charset="0"/>
              </a:rPr>
              <a:t>Learn More</a:t>
            </a:r>
          </a:p>
        </p:txBody>
      </p:sp>
      <p:sp>
        <p:nvSpPr>
          <p:cNvPr id="16" name="Subtitle 2">
            <a:extLst>
              <a:ext uri="{FF2B5EF4-FFF2-40B4-BE49-F238E27FC236}">
                <a16:creationId xmlns:a16="http://schemas.microsoft.com/office/drawing/2014/main" id="{D16A45F9-41BA-F447-B2E6-7EC544BB4C51}"/>
              </a:ext>
            </a:extLst>
          </p:cNvPr>
          <p:cNvSpPr txBox="1">
            <a:spLocks/>
          </p:cNvSpPr>
          <p:nvPr/>
        </p:nvSpPr>
        <p:spPr>
          <a:xfrm>
            <a:off x="1526965" y="3448590"/>
            <a:ext cx="797591" cy="287451"/>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400" b="1" dirty="0">
                <a:latin typeface="Noto Serif" panose="02020600060500020200" pitchFamily="18" charset="0"/>
                <a:ea typeface="League Spartan" charset="0"/>
                <a:cs typeface="Noto Serif" panose="02020600060500020200" pitchFamily="18" charset="0"/>
              </a:rPr>
              <a:t>Your Title</a:t>
            </a:r>
          </a:p>
        </p:txBody>
      </p:sp>
      <p:sp>
        <p:nvSpPr>
          <p:cNvPr id="19" name="Rectangle 18">
            <a:extLst>
              <a:ext uri="{FF2B5EF4-FFF2-40B4-BE49-F238E27FC236}">
                <a16:creationId xmlns:a16="http://schemas.microsoft.com/office/drawing/2014/main" id="{147E877F-C270-8F45-B2C9-31C0CBDACA64}"/>
              </a:ext>
            </a:extLst>
          </p:cNvPr>
          <p:cNvSpPr/>
          <p:nvPr/>
        </p:nvSpPr>
        <p:spPr>
          <a:xfrm>
            <a:off x="762000" y="3439274"/>
            <a:ext cx="569695" cy="5696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Nunito Sans ExtraLight" pitchFamily="2" charset="77"/>
            </a:endParaRPr>
          </a:p>
        </p:txBody>
      </p:sp>
      <p:sp>
        <p:nvSpPr>
          <p:cNvPr id="20" name="Rectangle 19">
            <a:extLst>
              <a:ext uri="{FF2B5EF4-FFF2-40B4-BE49-F238E27FC236}">
                <a16:creationId xmlns:a16="http://schemas.microsoft.com/office/drawing/2014/main" id="{A8B1EFC7-9F66-1D45-BB82-968FEDE206B7}"/>
              </a:ext>
            </a:extLst>
          </p:cNvPr>
          <p:cNvSpPr/>
          <p:nvPr/>
        </p:nvSpPr>
        <p:spPr>
          <a:xfrm>
            <a:off x="762000" y="4425153"/>
            <a:ext cx="569695" cy="569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Nunito Sans ExtraLight" pitchFamily="2" charset="77"/>
            </a:endParaRPr>
          </a:p>
        </p:txBody>
      </p:sp>
      <p:sp>
        <p:nvSpPr>
          <p:cNvPr id="21" name="Rectangle 20">
            <a:extLst>
              <a:ext uri="{FF2B5EF4-FFF2-40B4-BE49-F238E27FC236}">
                <a16:creationId xmlns:a16="http://schemas.microsoft.com/office/drawing/2014/main" id="{182B602C-4B1E-724C-8177-2B2F560DB5E5}"/>
              </a:ext>
            </a:extLst>
          </p:cNvPr>
          <p:cNvSpPr/>
          <p:nvPr/>
        </p:nvSpPr>
        <p:spPr>
          <a:xfrm>
            <a:off x="762000" y="5412383"/>
            <a:ext cx="569695" cy="569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Nunito Sans ExtraLight" pitchFamily="2" charset="77"/>
            </a:endParaRPr>
          </a:p>
        </p:txBody>
      </p:sp>
      <p:sp>
        <p:nvSpPr>
          <p:cNvPr id="13" name="Freeform 982">
            <a:extLst>
              <a:ext uri="{FF2B5EF4-FFF2-40B4-BE49-F238E27FC236}">
                <a16:creationId xmlns:a16="http://schemas.microsoft.com/office/drawing/2014/main" id="{6F93ACCA-CA11-F84E-BB5A-1FA53BE05744}"/>
              </a:ext>
            </a:extLst>
          </p:cNvPr>
          <p:cNvSpPr>
            <a:spLocks noChangeArrowheads="1"/>
          </p:cNvSpPr>
          <p:nvPr/>
        </p:nvSpPr>
        <p:spPr bwMode="auto">
          <a:xfrm>
            <a:off x="897780" y="3571039"/>
            <a:ext cx="307829" cy="306165"/>
          </a:xfrm>
          <a:custGeom>
            <a:avLst/>
            <a:gdLst>
              <a:gd name="T0" fmla="*/ 173100 w 293061"/>
              <a:gd name="T1" fmla="*/ 225315 h 292849"/>
              <a:gd name="T2" fmla="*/ 124785 w 293061"/>
              <a:gd name="T3" fmla="*/ 216288 h 292849"/>
              <a:gd name="T4" fmla="*/ 120342 w 293061"/>
              <a:gd name="T5" fmla="*/ 220801 h 292849"/>
              <a:gd name="T6" fmla="*/ 152413 w 293061"/>
              <a:gd name="T7" fmla="*/ 263489 h 292849"/>
              <a:gd name="T8" fmla="*/ 198136 w 293061"/>
              <a:gd name="T9" fmla="*/ 275908 h 292849"/>
              <a:gd name="T10" fmla="*/ 232250 w 293061"/>
              <a:gd name="T11" fmla="*/ 227300 h 292849"/>
              <a:gd name="T12" fmla="*/ 64232 w 293061"/>
              <a:gd name="T13" fmla="*/ 227300 h 292849"/>
              <a:gd name="T14" fmla="*/ 98344 w 293061"/>
              <a:gd name="T15" fmla="*/ 276262 h 292849"/>
              <a:gd name="T16" fmla="*/ 143704 w 293061"/>
              <a:gd name="T17" fmla="*/ 263489 h 292849"/>
              <a:gd name="T18" fmla="*/ 196977 w 293061"/>
              <a:gd name="T19" fmla="*/ 181619 h 292849"/>
              <a:gd name="T20" fmla="*/ 192355 w 293061"/>
              <a:gd name="T21" fmla="*/ 177105 h 292849"/>
              <a:gd name="T22" fmla="*/ 163665 w 293061"/>
              <a:gd name="T23" fmla="*/ 186132 h 292849"/>
              <a:gd name="T24" fmla="*/ 134591 w 293061"/>
              <a:gd name="T25" fmla="*/ 177105 h 292849"/>
              <a:gd name="T26" fmla="*/ 129969 w 293061"/>
              <a:gd name="T27" fmla="*/ 181619 h 292849"/>
              <a:gd name="T28" fmla="*/ 110346 w 293061"/>
              <a:gd name="T29" fmla="*/ 181619 h 292849"/>
              <a:gd name="T30" fmla="*/ 105530 w 293061"/>
              <a:gd name="T31" fmla="*/ 177105 h 292849"/>
              <a:gd name="T32" fmla="*/ 146970 w 293061"/>
              <a:gd name="T33" fmla="*/ 193239 h 292849"/>
              <a:gd name="T34" fmla="*/ 215192 w 293061"/>
              <a:gd name="T35" fmla="*/ 168049 h 292849"/>
              <a:gd name="T36" fmla="*/ 104874 w 293061"/>
              <a:gd name="T37" fmla="*/ 159180 h 292849"/>
              <a:gd name="T38" fmla="*/ 104874 w 293061"/>
              <a:gd name="T39" fmla="*/ 138956 h 292849"/>
              <a:gd name="T40" fmla="*/ 200316 w 293061"/>
              <a:gd name="T41" fmla="*/ 134344 h 292849"/>
              <a:gd name="T42" fmla="*/ 224267 w 293061"/>
              <a:gd name="T43" fmla="*/ 163792 h 292849"/>
              <a:gd name="T44" fmla="*/ 242047 w 293061"/>
              <a:gd name="T45" fmla="*/ 225526 h 292849"/>
              <a:gd name="T46" fmla="*/ 250393 w 293061"/>
              <a:gd name="T47" fmla="*/ 276262 h 292849"/>
              <a:gd name="T48" fmla="*/ 295030 w 293061"/>
              <a:gd name="T49" fmla="*/ 264908 h 292849"/>
              <a:gd name="T50" fmla="*/ 244587 w 293061"/>
              <a:gd name="T51" fmla="*/ 283003 h 292849"/>
              <a:gd name="T52" fmla="*/ 203582 w 293061"/>
              <a:gd name="T53" fmla="*/ 283003 h 292849"/>
              <a:gd name="T54" fmla="*/ 136084 w 293061"/>
              <a:gd name="T55" fmla="*/ 275908 h 292849"/>
              <a:gd name="T56" fmla="*/ 92537 w 293061"/>
              <a:gd name="T57" fmla="*/ 283003 h 292849"/>
              <a:gd name="T58" fmla="*/ 51893 w 293061"/>
              <a:gd name="T59" fmla="*/ 283003 h 292849"/>
              <a:gd name="T60" fmla="*/ 1451 w 293061"/>
              <a:gd name="T61" fmla="*/ 264908 h 292849"/>
              <a:gd name="T62" fmla="*/ 46087 w 293061"/>
              <a:gd name="T63" fmla="*/ 275908 h 292849"/>
              <a:gd name="T64" fmla="*/ 54433 w 293061"/>
              <a:gd name="T65" fmla="*/ 225526 h 292849"/>
              <a:gd name="T66" fmla="*/ 71851 w 293061"/>
              <a:gd name="T67" fmla="*/ 163792 h 292849"/>
              <a:gd name="T68" fmla="*/ 95803 w 293061"/>
              <a:gd name="T69" fmla="*/ 134344 h 292849"/>
              <a:gd name="T70" fmla="*/ 200078 w 293061"/>
              <a:gd name="T71" fmla="*/ 102332 h 292849"/>
              <a:gd name="T72" fmla="*/ 128414 w 293061"/>
              <a:gd name="T73" fmla="*/ 10304 h 292849"/>
              <a:gd name="T74" fmla="*/ 128414 w 293061"/>
              <a:gd name="T75" fmla="*/ 10304 h 292849"/>
              <a:gd name="T76" fmla="*/ 148057 w 293061"/>
              <a:gd name="T77" fmla="*/ 93449 h 292849"/>
              <a:gd name="T78" fmla="*/ 148057 w 293061"/>
              <a:gd name="T79" fmla="*/ 0 h 292849"/>
              <a:gd name="T80" fmla="*/ 291751 w 293061"/>
              <a:gd name="T81" fmla="*/ 113701 h 292849"/>
              <a:gd name="T82" fmla="*/ 193530 w 293061"/>
              <a:gd name="T83" fmla="*/ 112991 h 292849"/>
              <a:gd name="T84" fmla="*/ 6913 w 293061"/>
              <a:gd name="T85" fmla="*/ 112991 h 292849"/>
              <a:gd name="T86" fmla="*/ 148057 w 293061"/>
              <a:gd name="T87" fmla="*/ 0 h 2928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061" h="292849">
                <a:moveTo>
                  <a:pt x="171260" y="219075"/>
                </a:moveTo>
                <a:cubicBezTo>
                  <a:pt x="173927" y="219075"/>
                  <a:pt x="175832" y="220980"/>
                  <a:pt x="175832" y="223647"/>
                </a:cubicBezTo>
                <a:cubicBezTo>
                  <a:pt x="175832" y="226314"/>
                  <a:pt x="173927" y="228219"/>
                  <a:pt x="171260" y="228219"/>
                </a:cubicBezTo>
                <a:cubicBezTo>
                  <a:pt x="168974" y="228219"/>
                  <a:pt x="166688" y="226314"/>
                  <a:pt x="166688" y="223647"/>
                </a:cubicBezTo>
                <a:cubicBezTo>
                  <a:pt x="166688" y="220980"/>
                  <a:pt x="168974" y="219075"/>
                  <a:pt x="171260" y="219075"/>
                </a:cubicBezTo>
                <a:close/>
                <a:moveTo>
                  <a:pt x="123459" y="219075"/>
                </a:moveTo>
                <a:cubicBezTo>
                  <a:pt x="126024" y="219075"/>
                  <a:pt x="128222" y="220980"/>
                  <a:pt x="128222" y="223647"/>
                </a:cubicBezTo>
                <a:cubicBezTo>
                  <a:pt x="128222" y="226314"/>
                  <a:pt x="126024" y="228219"/>
                  <a:pt x="123459" y="228219"/>
                </a:cubicBezTo>
                <a:cubicBezTo>
                  <a:pt x="121261" y="228219"/>
                  <a:pt x="119063" y="226314"/>
                  <a:pt x="119063" y="223647"/>
                </a:cubicBezTo>
                <a:cubicBezTo>
                  <a:pt x="119063" y="220980"/>
                  <a:pt x="121261" y="219075"/>
                  <a:pt x="123459" y="219075"/>
                </a:cubicBezTo>
                <a:close/>
                <a:moveTo>
                  <a:pt x="150793" y="205792"/>
                </a:moveTo>
                <a:lnTo>
                  <a:pt x="150793" y="266885"/>
                </a:lnTo>
                <a:cubicBezTo>
                  <a:pt x="155820" y="267604"/>
                  <a:pt x="160128" y="269401"/>
                  <a:pt x="164078" y="272994"/>
                </a:cubicBezTo>
                <a:lnTo>
                  <a:pt x="172335" y="279463"/>
                </a:lnTo>
                <a:cubicBezTo>
                  <a:pt x="179157" y="285213"/>
                  <a:pt x="188851" y="285213"/>
                  <a:pt x="196031" y="279463"/>
                </a:cubicBezTo>
                <a:lnTo>
                  <a:pt x="204289" y="272635"/>
                </a:lnTo>
                <a:cubicBezTo>
                  <a:pt x="208598" y="269041"/>
                  <a:pt x="214342" y="266885"/>
                  <a:pt x="219728" y="266526"/>
                </a:cubicBezTo>
                <a:lnTo>
                  <a:pt x="229780" y="230229"/>
                </a:lnTo>
                <a:lnTo>
                  <a:pt x="150793" y="205792"/>
                </a:lnTo>
                <a:close/>
                <a:moveTo>
                  <a:pt x="142177" y="205792"/>
                </a:moveTo>
                <a:lnTo>
                  <a:pt x="63549" y="230229"/>
                </a:lnTo>
                <a:lnTo>
                  <a:pt x="73242" y="266526"/>
                </a:lnTo>
                <a:cubicBezTo>
                  <a:pt x="78987" y="266885"/>
                  <a:pt x="84372" y="269041"/>
                  <a:pt x="88681" y="272635"/>
                </a:cubicBezTo>
                <a:lnTo>
                  <a:pt x="97298" y="279822"/>
                </a:lnTo>
                <a:cubicBezTo>
                  <a:pt x="104119" y="285572"/>
                  <a:pt x="114172" y="285572"/>
                  <a:pt x="120994" y="279822"/>
                </a:cubicBezTo>
                <a:lnTo>
                  <a:pt x="129251" y="272994"/>
                </a:lnTo>
                <a:cubicBezTo>
                  <a:pt x="133201" y="269401"/>
                  <a:pt x="137509" y="267604"/>
                  <a:pt x="142177" y="266885"/>
                </a:cubicBezTo>
                <a:lnTo>
                  <a:pt x="142177" y="205792"/>
                </a:lnTo>
                <a:close/>
                <a:moveTo>
                  <a:pt x="190310" y="179387"/>
                </a:moveTo>
                <a:cubicBezTo>
                  <a:pt x="192596" y="179387"/>
                  <a:pt x="194882" y="181292"/>
                  <a:pt x="194882" y="183959"/>
                </a:cubicBezTo>
                <a:cubicBezTo>
                  <a:pt x="194882" y="186626"/>
                  <a:pt x="192596" y="188531"/>
                  <a:pt x="190310" y="188531"/>
                </a:cubicBezTo>
                <a:cubicBezTo>
                  <a:pt x="187643" y="188531"/>
                  <a:pt x="185738" y="186626"/>
                  <a:pt x="185738" y="183959"/>
                </a:cubicBezTo>
                <a:cubicBezTo>
                  <a:pt x="185738" y="181292"/>
                  <a:pt x="187643" y="179387"/>
                  <a:pt x="190310" y="179387"/>
                </a:cubicBezTo>
                <a:close/>
                <a:moveTo>
                  <a:pt x="161926" y="179387"/>
                </a:moveTo>
                <a:cubicBezTo>
                  <a:pt x="164490" y="179387"/>
                  <a:pt x="166322" y="181292"/>
                  <a:pt x="166322" y="183959"/>
                </a:cubicBezTo>
                <a:cubicBezTo>
                  <a:pt x="166322" y="186626"/>
                  <a:pt x="164490" y="188531"/>
                  <a:pt x="161926" y="188531"/>
                </a:cubicBezTo>
                <a:cubicBezTo>
                  <a:pt x="159361" y="188531"/>
                  <a:pt x="157163" y="186626"/>
                  <a:pt x="157163" y="183959"/>
                </a:cubicBezTo>
                <a:cubicBezTo>
                  <a:pt x="157163" y="181292"/>
                  <a:pt x="159361" y="179387"/>
                  <a:pt x="161926" y="179387"/>
                </a:cubicBezTo>
                <a:close/>
                <a:moveTo>
                  <a:pt x="133160" y="179387"/>
                </a:moveTo>
                <a:cubicBezTo>
                  <a:pt x="135827" y="179387"/>
                  <a:pt x="137732" y="181292"/>
                  <a:pt x="137732" y="183959"/>
                </a:cubicBezTo>
                <a:cubicBezTo>
                  <a:pt x="137732" y="186626"/>
                  <a:pt x="135827" y="188531"/>
                  <a:pt x="133160" y="188531"/>
                </a:cubicBezTo>
                <a:cubicBezTo>
                  <a:pt x="130493" y="188531"/>
                  <a:pt x="128588" y="186626"/>
                  <a:pt x="128588" y="183959"/>
                </a:cubicBezTo>
                <a:cubicBezTo>
                  <a:pt x="128588" y="181292"/>
                  <a:pt x="130493" y="179387"/>
                  <a:pt x="133160" y="179387"/>
                </a:cubicBezTo>
                <a:close/>
                <a:moveTo>
                  <a:pt x="104409" y="179387"/>
                </a:moveTo>
                <a:cubicBezTo>
                  <a:pt x="107340" y="179387"/>
                  <a:pt x="109172" y="181292"/>
                  <a:pt x="109172" y="183959"/>
                </a:cubicBezTo>
                <a:cubicBezTo>
                  <a:pt x="109172" y="186626"/>
                  <a:pt x="107340" y="188531"/>
                  <a:pt x="104409" y="188531"/>
                </a:cubicBezTo>
                <a:cubicBezTo>
                  <a:pt x="102211" y="188531"/>
                  <a:pt x="100013" y="186626"/>
                  <a:pt x="100013" y="183959"/>
                </a:cubicBezTo>
                <a:cubicBezTo>
                  <a:pt x="100013" y="181292"/>
                  <a:pt x="102211" y="179387"/>
                  <a:pt x="104409" y="179387"/>
                </a:cubicBezTo>
                <a:close/>
                <a:moveTo>
                  <a:pt x="80064" y="170214"/>
                </a:moveTo>
                <a:lnTo>
                  <a:pt x="80064" y="215495"/>
                </a:lnTo>
                <a:lnTo>
                  <a:pt x="145408" y="195730"/>
                </a:lnTo>
                <a:cubicBezTo>
                  <a:pt x="146126" y="195011"/>
                  <a:pt x="146844" y="195011"/>
                  <a:pt x="147921" y="195730"/>
                </a:cubicBezTo>
                <a:lnTo>
                  <a:pt x="212906" y="215495"/>
                </a:lnTo>
                <a:lnTo>
                  <a:pt x="212906" y="170214"/>
                </a:lnTo>
                <a:lnTo>
                  <a:pt x="80064" y="170214"/>
                </a:lnTo>
                <a:close/>
                <a:moveTo>
                  <a:pt x="103760" y="140746"/>
                </a:moveTo>
                <a:lnTo>
                  <a:pt x="103760" y="161230"/>
                </a:lnTo>
                <a:lnTo>
                  <a:pt x="189210" y="161230"/>
                </a:lnTo>
                <a:lnTo>
                  <a:pt x="189210" y="140746"/>
                </a:lnTo>
                <a:lnTo>
                  <a:pt x="103760" y="140746"/>
                </a:lnTo>
                <a:close/>
                <a:moveTo>
                  <a:pt x="99452" y="131762"/>
                </a:moveTo>
                <a:lnTo>
                  <a:pt x="193877" y="131762"/>
                </a:lnTo>
                <a:cubicBezTo>
                  <a:pt x="196390" y="131762"/>
                  <a:pt x="198186" y="133918"/>
                  <a:pt x="198186" y="136074"/>
                </a:cubicBezTo>
                <a:lnTo>
                  <a:pt x="198186" y="161230"/>
                </a:lnTo>
                <a:lnTo>
                  <a:pt x="217573" y="161230"/>
                </a:lnTo>
                <a:cubicBezTo>
                  <a:pt x="219728" y="161230"/>
                  <a:pt x="221882" y="163386"/>
                  <a:pt x="221882" y="165902"/>
                </a:cubicBezTo>
                <a:lnTo>
                  <a:pt x="221882" y="218370"/>
                </a:lnTo>
                <a:lnTo>
                  <a:pt x="236602" y="223042"/>
                </a:lnTo>
                <a:cubicBezTo>
                  <a:pt x="238756" y="223761"/>
                  <a:pt x="240192" y="225917"/>
                  <a:pt x="239474" y="228432"/>
                </a:cubicBezTo>
                <a:lnTo>
                  <a:pt x="228703" y="267244"/>
                </a:lnTo>
                <a:cubicBezTo>
                  <a:pt x="232294" y="268322"/>
                  <a:pt x="235884" y="270119"/>
                  <a:pt x="238756" y="272635"/>
                </a:cubicBezTo>
                <a:lnTo>
                  <a:pt x="247732" y="279822"/>
                </a:lnTo>
                <a:cubicBezTo>
                  <a:pt x="254195" y="285572"/>
                  <a:pt x="264247" y="285572"/>
                  <a:pt x="271069" y="279822"/>
                </a:cubicBezTo>
                <a:lnTo>
                  <a:pt x="285430" y="267604"/>
                </a:lnTo>
                <a:cubicBezTo>
                  <a:pt x="287585" y="266166"/>
                  <a:pt x="290098" y="266166"/>
                  <a:pt x="291893" y="268322"/>
                </a:cubicBezTo>
                <a:cubicBezTo>
                  <a:pt x="293329" y="270119"/>
                  <a:pt x="292970" y="272994"/>
                  <a:pt x="291175" y="274432"/>
                </a:cubicBezTo>
                <a:lnTo>
                  <a:pt x="276814" y="286650"/>
                </a:lnTo>
                <a:cubicBezTo>
                  <a:pt x="266402" y="294916"/>
                  <a:pt x="252040" y="294916"/>
                  <a:pt x="241987" y="286650"/>
                </a:cubicBezTo>
                <a:lnTo>
                  <a:pt x="233371" y="279463"/>
                </a:lnTo>
                <a:cubicBezTo>
                  <a:pt x="226549" y="274072"/>
                  <a:pt x="216496" y="274072"/>
                  <a:pt x="209675" y="279463"/>
                </a:cubicBezTo>
                <a:lnTo>
                  <a:pt x="201417" y="286650"/>
                </a:lnTo>
                <a:cubicBezTo>
                  <a:pt x="191364" y="294916"/>
                  <a:pt x="176644" y="294916"/>
                  <a:pt x="166591" y="286650"/>
                </a:cubicBezTo>
                <a:lnTo>
                  <a:pt x="158333" y="279463"/>
                </a:lnTo>
                <a:cubicBezTo>
                  <a:pt x="151511" y="274072"/>
                  <a:pt x="141817" y="274072"/>
                  <a:pt x="134637" y="279463"/>
                </a:cubicBezTo>
                <a:lnTo>
                  <a:pt x="126379" y="286650"/>
                </a:lnTo>
                <a:cubicBezTo>
                  <a:pt x="121353" y="290963"/>
                  <a:pt x="115249" y="292760"/>
                  <a:pt x="109146" y="292760"/>
                </a:cubicBezTo>
                <a:cubicBezTo>
                  <a:pt x="103042" y="292760"/>
                  <a:pt x="96939" y="290963"/>
                  <a:pt x="91553" y="286650"/>
                </a:cubicBezTo>
                <a:lnTo>
                  <a:pt x="83295" y="279463"/>
                </a:lnTo>
                <a:cubicBezTo>
                  <a:pt x="76474" y="274072"/>
                  <a:pt x="66421" y="274072"/>
                  <a:pt x="59599" y="279463"/>
                </a:cubicBezTo>
                <a:lnTo>
                  <a:pt x="51341" y="286650"/>
                </a:lnTo>
                <a:cubicBezTo>
                  <a:pt x="40930" y="294916"/>
                  <a:pt x="26568" y="294916"/>
                  <a:pt x="16515" y="286650"/>
                </a:cubicBezTo>
                <a:lnTo>
                  <a:pt x="1795" y="274432"/>
                </a:lnTo>
                <a:cubicBezTo>
                  <a:pt x="0" y="272994"/>
                  <a:pt x="0" y="270119"/>
                  <a:pt x="1436" y="268322"/>
                </a:cubicBezTo>
                <a:cubicBezTo>
                  <a:pt x="2872" y="266166"/>
                  <a:pt x="5744" y="266166"/>
                  <a:pt x="7540" y="267604"/>
                </a:cubicBezTo>
                <a:lnTo>
                  <a:pt x="22260" y="279463"/>
                </a:lnTo>
                <a:cubicBezTo>
                  <a:pt x="29082" y="285213"/>
                  <a:pt x="38775" y="285213"/>
                  <a:pt x="45597" y="279463"/>
                </a:cubicBezTo>
                <a:lnTo>
                  <a:pt x="53855" y="272635"/>
                </a:lnTo>
                <a:cubicBezTo>
                  <a:pt x="57086" y="270119"/>
                  <a:pt x="60676" y="268322"/>
                  <a:pt x="64267" y="267244"/>
                </a:cubicBezTo>
                <a:lnTo>
                  <a:pt x="53855" y="228432"/>
                </a:lnTo>
                <a:cubicBezTo>
                  <a:pt x="53137" y="225917"/>
                  <a:pt x="54573" y="223761"/>
                  <a:pt x="56727" y="223042"/>
                </a:cubicBezTo>
                <a:lnTo>
                  <a:pt x="71088" y="218370"/>
                </a:lnTo>
                <a:lnTo>
                  <a:pt x="71088" y="165902"/>
                </a:lnTo>
                <a:cubicBezTo>
                  <a:pt x="71088" y="163386"/>
                  <a:pt x="73242" y="161230"/>
                  <a:pt x="75756" y="161230"/>
                </a:cubicBezTo>
                <a:lnTo>
                  <a:pt x="94784" y="161230"/>
                </a:lnTo>
                <a:lnTo>
                  <a:pt x="94784" y="136074"/>
                </a:lnTo>
                <a:cubicBezTo>
                  <a:pt x="94784" y="133918"/>
                  <a:pt x="96939" y="131762"/>
                  <a:pt x="99452" y="131762"/>
                </a:cubicBezTo>
                <a:close/>
                <a:moveTo>
                  <a:pt x="165919" y="10437"/>
                </a:moveTo>
                <a:cubicBezTo>
                  <a:pt x="182475" y="27712"/>
                  <a:pt x="193993" y="65861"/>
                  <a:pt x="197952" y="103650"/>
                </a:cubicBezTo>
                <a:cubicBezTo>
                  <a:pt x="222426" y="92134"/>
                  <a:pt x="256617" y="91414"/>
                  <a:pt x="281811" y="102211"/>
                </a:cubicBezTo>
                <a:cubicBezTo>
                  <a:pt x="268494" y="60463"/>
                  <a:pt x="223505" y="18355"/>
                  <a:pt x="165919" y="10437"/>
                </a:cubicBezTo>
                <a:close/>
                <a:moveTo>
                  <a:pt x="127049" y="10437"/>
                </a:moveTo>
                <a:cubicBezTo>
                  <a:pt x="69463" y="18355"/>
                  <a:pt x="25194" y="60463"/>
                  <a:pt x="11157" y="102211"/>
                </a:cubicBezTo>
                <a:cubicBezTo>
                  <a:pt x="36711" y="91414"/>
                  <a:pt x="70903" y="92134"/>
                  <a:pt x="95377" y="103650"/>
                </a:cubicBezTo>
                <a:cubicBezTo>
                  <a:pt x="98976" y="65861"/>
                  <a:pt x="110493" y="27712"/>
                  <a:pt x="127049" y="10437"/>
                </a:cubicBezTo>
                <a:close/>
                <a:moveTo>
                  <a:pt x="146484" y="8637"/>
                </a:moveTo>
                <a:cubicBezTo>
                  <a:pt x="128488" y="8637"/>
                  <a:pt x="109413" y="52185"/>
                  <a:pt x="104374" y="102931"/>
                </a:cubicBezTo>
                <a:cubicBezTo>
                  <a:pt x="116611" y="97172"/>
                  <a:pt x="131728" y="94653"/>
                  <a:pt x="146484" y="94653"/>
                </a:cubicBezTo>
                <a:cubicBezTo>
                  <a:pt x="161600" y="94653"/>
                  <a:pt x="176357" y="97172"/>
                  <a:pt x="188954" y="102931"/>
                </a:cubicBezTo>
                <a:cubicBezTo>
                  <a:pt x="183555" y="52185"/>
                  <a:pt x="164840" y="8637"/>
                  <a:pt x="146484" y="8637"/>
                </a:cubicBezTo>
                <a:close/>
                <a:moveTo>
                  <a:pt x="146484" y="0"/>
                </a:moveTo>
                <a:cubicBezTo>
                  <a:pt x="222785" y="0"/>
                  <a:pt x="281811" y="57224"/>
                  <a:pt x="292968" y="109769"/>
                </a:cubicBezTo>
                <a:cubicBezTo>
                  <a:pt x="293328" y="111208"/>
                  <a:pt x="292608" y="113368"/>
                  <a:pt x="291529" y="114447"/>
                </a:cubicBezTo>
                <a:cubicBezTo>
                  <a:pt x="290449" y="114807"/>
                  <a:pt x="289729" y="115167"/>
                  <a:pt x="288649" y="115167"/>
                </a:cubicBezTo>
                <a:cubicBezTo>
                  <a:pt x="287929" y="115167"/>
                  <a:pt x="287210" y="114807"/>
                  <a:pt x="286490" y="114447"/>
                </a:cubicBezTo>
                <a:cubicBezTo>
                  <a:pt x="261656" y="99332"/>
                  <a:pt x="221346" y="99332"/>
                  <a:pt x="196152" y="114447"/>
                </a:cubicBezTo>
                <a:cubicBezTo>
                  <a:pt x="194712" y="115527"/>
                  <a:pt x="192913" y="115527"/>
                  <a:pt x="191473" y="114447"/>
                </a:cubicBezTo>
                <a:cubicBezTo>
                  <a:pt x="166999" y="99332"/>
                  <a:pt x="126329" y="99332"/>
                  <a:pt x="101495" y="114447"/>
                </a:cubicBezTo>
                <a:cubicBezTo>
                  <a:pt x="100055" y="115527"/>
                  <a:pt x="98256" y="115527"/>
                  <a:pt x="96816" y="114447"/>
                </a:cubicBezTo>
                <a:cubicBezTo>
                  <a:pt x="72342" y="99332"/>
                  <a:pt x="31672" y="99332"/>
                  <a:pt x="6838" y="114447"/>
                </a:cubicBezTo>
                <a:cubicBezTo>
                  <a:pt x="5399" y="115527"/>
                  <a:pt x="3599" y="115527"/>
                  <a:pt x="1799" y="114447"/>
                </a:cubicBezTo>
                <a:cubicBezTo>
                  <a:pt x="360" y="113368"/>
                  <a:pt x="0" y="111208"/>
                  <a:pt x="0" y="109769"/>
                </a:cubicBezTo>
                <a:cubicBezTo>
                  <a:pt x="11517" y="57224"/>
                  <a:pt x="70543" y="0"/>
                  <a:pt x="146484" y="0"/>
                </a:cubicBezTo>
                <a:close/>
              </a:path>
            </a:pathLst>
          </a:custGeom>
          <a:solidFill>
            <a:schemeClr val="bg1"/>
          </a:solidFill>
          <a:ln>
            <a:noFill/>
          </a:ln>
          <a:effectLst/>
        </p:spPr>
        <p:txBody>
          <a:bodyPr anchor="ctr"/>
          <a:lstStyle/>
          <a:p>
            <a:endParaRPr lang="en-US" sz="900" dirty="0">
              <a:latin typeface="Nunito Sans ExtraLight" pitchFamily="2" charset="77"/>
            </a:endParaRPr>
          </a:p>
        </p:txBody>
      </p:sp>
      <p:sp>
        <p:nvSpPr>
          <p:cNvPr id="14" name="Freeform 981">
            <a:extLst>
              <a:ext uri="{FF2B5EF4-FFF2-40B4-BE49-F238E27FC236}">
                <a16:creationId xmlns:a16="http://schemas.microsoft.com/office/drawing/2014/main" id="{D915E514-7D9F-5A48-9D5C-85F3DF9F7536}"/>
              </a:ext>
            </a:extLst>
          </p:cNvPr>
          <p:cNvSpPr>
            <a:spLocks noChangeArrowheads="1"/>
          </p:cNvSpPr>
          <p:nvPr/>
        </p:nvSpPr>
        <p:spPr bwMode="auto">
          <a:xfrm>
            <a:off x="894942" y="4556086"/>
            <a:ext cx="307829" cy="307829"/>
          </a:xfrm>
          <a:custGeom>
            <a:avLst/>
            <a:gdLst>
              <a:gd name="T0" fmla="*/ 34401 w 293328"/>
              <a:gd name="T1" fmla="*/ 71877 h 293327"/>
              <a:gd name="T2" fmla="*/ 34401 w 293328"/>
              <a:gd name="T3" fmla="*/ 80937 h 293327"/>
              <a:gd name="T4" fmla="*/ 9053 w 293328"/>
              <a:gd name="T5" fmla="*/ 214674 h 293327"/>
              <a:gd name="T6" fmla="*/ 73149 w 293328"/>
              <a:gd name="T7" fmla="*/ 215762 h 293327"/>
              <a:gd name="T8" fmla="*/ 221983 w 293328"/>
              <a:gd name="T9" fmla="*/ 215762 h 293327"/>
              <a:gd name="T10" fmla="*/ 286079 w 293328"/>
              <a:gd name="T11" fmla="*/ 214674 h 293327"/>
              <a:gd name="T12" fmla="*/ 260731 w 293328"/>
              <a:gd name="T13" fmla="*/ 80937 h 293327"/>
              <a:gd name="T14" fmla="*/ 260731 w 293328"/>
              <a:gd name="T15" fmla="*/ 71877 h 293327"/>
              <a:gd name="T16" fmla="*/ 295132 w 293328"/>
              <a:gd name="T17" fmla="*/ 76227 h 293327"/>
              <a:gd name="T18" fmla="*/ 290425 w 293328"/>
              <a:gd name="T19" fmla="*/ 223735 h 293327"/>
              <a:gd name="T20" fmla="*/ 150644 w 293328"/>
              <a:gd name="T21" fmla="*/ 294046 h 293327"/>
              <a:gd name="T22" fmla="*/ 144488 w 293328"/>
              <a:gd name="T23" fmla="*/ 294046 h 293327"/>
              <a:gd name="T24" fmla="*/ 4344 w 293328"/>
              <a:gd name="T25" fmla="*/ 223735 h 293327"/>
              <a:gd name="T26" fmla="*/ 0 w 293328"/>
              <a:gd name="T27" fmla="*/ 76227 h 293327"/>
              <a:gd name="T28" fmla="*/ 172081 w 293328"/>
              <a:gd name="T29" fmla="*/ 70280 h 293327"/>
              <a:gd name="T30" fmla="*/ 191369 w 293328"/>
              <a:gd name="T31" fmla="*/ 97081 h 293327"/>
              <a:gd name="T32" fmla="*/ 172081 w 293328"/>
              <a:gd name="T33" fmla="*/ 78744 h 293327"/>
              <a:gd name="T34" fmla="*/ 172081 w 293328"/>
              <a:gd name="T35" fmla="*/ 70280 h 293327"/>
              <a:gd name="T36" fmla="*/ 131727 w 293328"/>
              <a:gd name="T37" fmla="*/ 93876 h 293327"/>
              <a:gd name="T38" fmla="*/ 212555 w 293328"/>
              <a:gd name="T39" fmla="*/ 93876 h 293327"/>
              <a:gd name="T40" fmla="*/ 93885 w 293328"/>
              <a:gd name="T41" fmla="*/ 53598 h 293327"/>
              <a:gd name="T42" fmla="*/ 93885 w 293328"/>
              <a:gd name="T43" fmla="*/ 73830 h 293327"/>
              <a:gd name="T44" fmla="*/ 93885 w 293328"/>
              <a:gd name="T45" fmla="*/ 53598 h 293327"/>
              <a:gd name="T46" fmla="*/ 221656 w 293328"/>
              <a:gd name="T47" fmla="*/ 93876 h 293327"/>
              <a:gd name="T48" fmla="*/ 122990 w 293328"/>
              <a:gd name="T49" fmla="*/ 93876 h 293327"/>
              <a:gd name="T50" fmla="*/ 93885 w 293328"/>
              <a:gd name="T51" fmla="*/ 44725 h 293327"/>
              <a:gd name="T52" fmla="*/ 93885 w 293328"/>
              <a:gd name="T53" fmla="*/ 82704 h 293327"/>
              <a:gd name="T54" fmla="*/ 93885 w 293328"/>
              <a:gd name="T55" fmla="*/ 44725 h 293327"/>
              <a:gd name="T56" fmla="*/ 185106 w 293328"/>
              <a:gd name="T57" fmla="*/ 23957 h 293327"/>
              <a:gd name="T58" fmla="*/ 185106 w 293328"/>
              <a:gd name="T59" fmla="*/ 33175 h 293327"/>
              <a:gd name="T60" fmla="*/ 151741 w 293328"/>
              <a:gd name="T61" fmla="*/ 28750 h 293327"/>
              <a:gd name="T62" fmla="*/ 144678 w 293328"/>
              <a:gd name="T63" fmla="*/ 8666 h 293327"/>
              <a:gd name="T64" fmla="*/ 129875 w 293328"/>
              <a:gd name="T65" fmla="*/ 32492 h 293327"/>
              <a:gd name="T66" fmla="*/ 56945 w 293328"/>
              <a:gd name="T67" fmla="*/ 45847 h 293327"/>
              <a:gd name="T68" fmla="*/ 70303 w 293328"/>
              <a:gd name="T69" fmla="*/ 160287 h 293327"/>
              <a:gd name="T70" fmla="*/ 238190 w 293328"/>
              <a:gd name="T71" fmla="*/ 146568 h 293327"/>
              <a:gd name="T72" fmla="*/ 224831 w 293328"/>
              <a:gd name="T73" fmla="*/ 32492 h 293327"/>
              <a:gd name="T74" fmla="*/ 208944 w 293328"/>
              <a:gd name="T75" fmla="*/ 30324 h 293327"/>
              <a:gd name="T76" fmla="*/ 144678 w 293328"/>
              <a:gd name="T77" fmla="*/ 8666 h 293327"/>
              <a:gd name="T78" fmla="*/ 201001 w 293328"/>
              <a:gd name="T79" fmla="*/ 0 h 293327"/>
              <a:gd name="T80" fmla="*/ 215805 w 293328"/>
              <a:gd name="T81" fmla="*/ 23467 h 293327"/>
              <a:gd name="T82" fmla="*/ 247216 w 293328"/>
              <a:gd name="T83" fmla="*/ 45847 h 293327"/>
              <a:gd name="T84" fmla="*/ 224831 w 293328"/>
              <a:gd name="T85" fmla="*/ 168950 h 293327"/>
              <a:gd name="T86" fmla="*/ 47919 w 293328"/>
              <a:gd name="T87" fmla="*/ 146568 h 293327"/>
              <a:gd name="T88" fmla="*/ 70303 w 293328"/>
              <a:gd name="T89" fmla="*/ 23467 h 293327"/>
              <a:gd name="T90" fmla="*/ 137819 w 293328"/>
              <a:gd name="T91" fmla="*/ 2526 h 2933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3328" h="293327">
                <a:moveTo>
                  <a:pt x="4319" y="71437"/>
                </a:moveTo>
                <a:lnTo>
                  <a:pt x="34191" y="71437"/>
                </a:lnTo>
                <a:cubicBezTo>
                  <a:pt x="36711" y="71437"/>
                  <a:pt x="38510" y="73598"/>
                  <a:pt x="38510" y="75760"/>
                </a:cubicBezTo>
                <a:cubicBezTo>
                  <a:pt x="38510" y="78281"/>
                  <a:pt x="36711" y="80442"/>
                  <a:pt x="34191" y="80442"/>
                </a:cubicBezTo>
                <a:lnTo>
                  <a:pt x="8998" y="80442"/>
                </a:lnTo>
                <a:lnTo>
                  <a:pt x="8998" y="213360"/>
                </a:lnTo>
                <a:lnTo>
                  <a:pt x="69463" y="213360"/>
                </a:lnTo>
                <a:cubicBezTo>
                  <a:pt x="70902" y="213360"/>
                  <a:pt x="71982" y="214081"/>
                  <a:pt x="72702" y="214441"/>
                </a:cubicBezTo>
                <a:lnTo>
                  <a:pt x="146844" y="282881"/>
                </a:lnTo>
                <a:lnTo>
                  <a:pt x="220626" y="214441"/>
                </a:lnTo>
                <a:cubicBezTo>
                  <a:pt x="221346" y="214081"/>
                  <a:pt x="222426" y="213360"/>
                  <a:pt x="223505" y="213360"/>
                </a:cubicBezTo>
                <a:lnTo>
                  <a:pt x="284330" y="213360"/>
                </a:lnTo>
                <a:lnTo>
                  <a:pt x="284330" y="80442"/>
                </a:lnTo>
                <a:lnTo>
                  <a:pt x="259137" y="80442"/>
                </a:lnTo>
                <a:cubicBezTo>
                  <a:pt x="256617" y="80442"/>
                  <a:pt x="254818" y="78281"/>
                  <a:pt x="254818" y="75760"/>
                </a:cubicBezTo>
                <a:cubicBezTo>
                  <a:pt x="254818" y="73598"/>
                  <a:pt x="256617" y="71437"/>
                  <a:pt x="259137" y="71437"/>
                </a:cubicBezTo>
                <a:lnTo>
                  <a:pt x="288649" y="71437"/>
                </a:lnTo>
                <a:cubicBezTo>
                  <a:pt x="291169" y="71437"/>
                  <a:pt x="293328" y="73598"/>
                  <a:pt x="293328" y="75760"/>
                </a:cubicBezTo>
                <a:lnTo>
                  <a:pt x="293328" y="218043"/>
                </a:lnTo>
                <a:cubicBezTo>
                  <a:pt x="293328" y="220204"/>
                  <a:pt x="291169" y="222365"/>
                  <a:pt x="288649" y="222365"/>
                </a:cubicBezTo>
                <a:lnTo>
                  <a:pt x="225305" y="222365"/>
                </a:lnTo>
                <a:lnTo>
                  <a:pt x="149723" y="292246"/>
                </a:lnTo>
                <a:cubicBezTo>
                  <a:pt x="148643" y="292967"/>
                  <a:pt x="147924" y="293327"/>
                  <a:pt x="146844" y="293327"/>
                </a:cubicBezTo>
                <a:cubicBezTo>
                  <a:pt x="145404" y="293327"/>
                  <a:pt x="144324" y="292967"/>
                  <a:pt x="143605" y="292246"/>
                </a:cubicBezTo>
                <a:lnTo>
                  <a:pt x="67663" y="222365"/>
                </a:lnTo>
                <a:lnTo>
                  <a:pt x="4319" y="222365"/>
                </a:lnTo>
                <a:cubicBezTo>
                  <a:pt x="2159" y="222365"/>
                  <a:pt x="0" y="220204"/>
                  <a:pt x="0" y="218043"/>
                </a:cubicBezTo>
                <a:lnTo>
                  <a:pt x="0" y="75760"/>
                </a:lnTo>
                <a:cubicBezTo>
                  <a:pt x="0" y="73598"/>
                  <a:pt x="2159" y="71437"/>
                  <a:pt x="4319" y="71437"/>
                </a:cubicBezTo>
                <a:close/>
                <a:moveTo>
                  <a:pt x="171029" y="69850"/>
                </a:moveTo>
                <a:cubicBezTo>
                  <a:pt x="184050" y="69850"/>
                  <a:pt x="194901" y="80014"/>
                  <a:pt x="194901" y="92281"/>
                </a:cubicBezTo>
                <a:cubicBezTo>
                  <a:pt x="194901" y="94734"/>
                  <a:pt x="192731" y="96487"/>
                  <a:pt x="190199" y="96487"/>
                </a:cubicBezTo>
                <a:cubicBezTo>
                  <a:pt x="187667" y="96487"/>
                  <a:pt x="185859" y="94734"/>
                  <a:pt x="185859" y="92281"/>
                </a:cubicBezTo>
                <a:cubicBezTo>
                  <a:pt x="185859" y="84570"/>
                  <a:pt x="179348" y="78262"/>
                  <a:pt x="171029" y="78262"/>
                </a:cubicBezTo>
                <a:cubicBezTo>
                  <a:pt x="168497" y="78262"/>
                  <a:pt x="166688" y="76509"/>
                  <a:pt x="166688" y="74056"/>
                </a:cubicBezTo>
                <a:cubicBezTo>
                  <a:pt x="166688" y="71603"/>
                  <a:pt x="168497" y="69850"/>
                  <a:pt x="171029" y="69850"/>
                </a:cubicBezTo>
                <a:close/>
                <a:moveTo>
                  <a:pt x="171089" y="53497"/>
                </a:moveTo>
                <a:cubicBezTo>
                  <a:pt x="149015" y="53497"/>
                  <a:pt x="130922" y="71589"/>
                  <a:pt x="130922" y="93301"/>
                </a:cubicBezTo>
                <a:cubicBezTo>
                  <a:pt x="130922" y="115374"/>
                  <a:pt x="149015" y="133467"/>
                  <a:pt x="171089" y="133467"/>
                </a:cubicBezTo>
                <a:cubicBezTo>
                  <a:pt x="193162" y="133467"/>
                  <a:pt x="211255" y="115374"/>
                  <a:pt x="211255" y="93301"/>
                </a:cubicBezTo>
                <a:cubicBezTo>
                  <a:pt x="211255" y="71589"/>
                  <a:pt x="193162" y="53497"/>
                  <a:pt x="171089" y="53497"/>
                </a:cubicBezTo>
                <a:close/>
                <a:moveTo>
                  <a:pt x="93310" y="53270"/>
                </a:moveTo>
                <a:cubicBezTo>
                  <a:pt x="87666" y="53270"/>
                  <a:pt x="83080" y="57856"/>
                  <a:pt x="83080" y="63147"/>
                </a:cubicBezTo>
                <a:cubicBezTo>
                  <a:pt x="83080" y="68792"/>
                  <a:pt x="87666" y="73378"/>
                  <a:pt x="93310" y="73378"/>
                </a:cubicBezTo>
                <a:cubicBezTo>
                  <a:pt x="99307" y="73378"/>
                  <a:pt x="103541" y="68792"/>
                  <a:pt x="103541" y="63147"/>
                </a:cubicBezTo>
                <a:cubicBezTo>
                  <a:pt x="103541" y="57856"/>
                  <a:pt x="99307" y="53270"/>
                  <a:pt x="93310" y="53270"/>
                </a:cubicBezTo>
                <a:close/>
                <a:moveTo>
                  <a:pt x="171089" y="44450"/>
                </a:moveTo>
                <a:cubicBezTo>
                  <a:pt x="198228" y="44450"/>
                  <a:pt x="220301" y="66523"/>
                  <a:pt x="220301" y="93301"/>
                </a:cubicBezTo>
                <a:cubicBezTo>
                  <a:pt x="220301" y="120440"/>
                  <a:pt x="198228" y="142513"/>
                  <a:pt x="171089" y="142513"/>
                </a:cubicBezTo>
                <a:cubicBezTo>
                  <a:pt x="143949" y="142513"/>
                  <a:pt x="122238" y="120440"/>
                  <a:pt x="122238" y="93301"/>
                </a:cubicBezTo>
                <a:cubicBezTo>
                  <a:pt x="122238" y="66523"/>
                  <a:pt x="143949" y="44450"/>
                  <a:pt x="171089" y="44450"/>
                </a:cubicBezTo>
                <a:close/>
                <a:moveTo>
                  <a:pt x="93310" y="44450"/>
                </a:moveTo>
                <a:cubicBezTo>
                  <a:pt x="103893" y="44450"/>
                  <a:pt x="112360" y="52917"/>
                  <a:pt x="112360" y="63147"/>
                </a:cubicBezTo>
                <a:cubicBezTo>
                  <a:pt x="112360" y="73731"/>
                  <a:pt x="103893" y="82197"/>
                  <a:pt x="93310" y="82197"/>
                </a:cubicBezTo>
                <a:cubicBezTo>
                  <a:pt x="83080" y="82197"/>
                  <a:pt x="74613" y="73731"/>
                  <a:pt x="74613" y="63147"/>
                </a:cubicBezTo>
                <a:cubicBezTo>
                  <a:pt x="74613" y="52917"/>
                  <a:pt x="83080" y="44450"/>
                  <a:pt x="93310" y="44450"/>
                </a:cubicBezTo>
                <a:close/>
                <a:moveTo>
                  <a:pt x="155046" y="23812"/>
                </a:moveTo>
                <a:lnTo>
                  <a:pt x="183974" y="23812"/>
                </a:lnTo>
                <a:cubicBezTo>
                  <a:pt x="186444" y="23812"/>
                  <a:pt x="188560" y="26010"/>
                  <a:pt x="188560" y="28575"/>
                </a:cubicBezTo>
                <a:cubicBezTo>
                  <a:pt x="188560" y="31139"/>
                  <a:pt x="186444" y="32971"/>
                  <a:pt x="183974" y="32971"/>
                </a:cubicBezTo>
                <a:lnTo>
                  <a:pt x="155046" y="32971"/>
                </a:lnTo>
                <a:cubicBezTo>
                  <a:pt x="152577" y="32971"/>
                  <a:pt x="150813" y="31139"/>
                  <a:pt x="150813" y="28575"/>
                </a:cubicBezTo>
                <a:cubicBezTo>
                  <a:pt x="150813" y="26010"/>
                  <a:pt x="152577" y="23812"/>
                  <a:pt x="155046" y="23812"/>
                </a:cubicBezTo>
                <a:close/>
                <a:moveTo>
                  <a:pt x="143794" y="8611"/>
                </a:moveTo>
                <a:lnTo>
                  <a:pt x="133029" y="30139"/>
                </a:lnTo>
                <a:cubicBezTo>
                  <a:pt x="132311" y="31574"/>
                  <a:pt x="130876" y="32292"/>
                  <a:pt x="129081" y="32292"/>
                </a:cubicBezTo>
                <a:lnTo>
                  <a:pt x="69873" y="32292"/>
                </a:lnTo>
                <a:cubicBezTo>
                  <a:pt x="62696" y="32292"/>
                  <a:pt x="56596" y="38391"/>
                  <a:pt x="56596" y="45567"/>
                </a:cubicBezTo>
                <a:lnTo>
                  <a:pt x="56596" y="145671"/>
                </a:lnTo>
                <a:cubicBezTo>
                  <a:pt x="56596" y="152847"/>
                  <a:pt x="62696" y="159305"/>
                  <a:pt x="69873" y="159305"/>
                </a:cubicBezTo>
                <a:lnTo>
                  <a:pt x="223456" y="159305"/>
                </a:lnTo>
                <a:cubicBezTo>
                  <a:pt x="230992" y="159305"/>
                  <a:pt x="236733" y="152847"/>
                  <a:pt x="236733" y="145671"/>
                </a:cubicBezTo>
                <a:lnTo>
                  <a:pt x="236733" y="45567"/>
                </a:lnTo>
                <a:cubicBezTo>
                  <a:pt x="236733" y="38391"/>
                  <a:pt x="230992" y="32292"/>
                  <a:pt x="223456" y="32292"/>
                </a:cubicBezTo>
                <a:lnTo>
                  <a:pt x="211615" y="32292"/>
                </a:lnTo>
                <a:cubicBezTo>
                  <a:pt x="210179" y="32292"/>
                  <a:pt x="208744" y="31574"/>
                  <a:pt x="207667" y="30139"/>
                </a:cubicBezTo>
                <a:lnTo>
                  <a:pt x="197261" y="8611"/>
                </a:lnTo>
                <a:lnTo>
                  <a:pt x="143794" y="8611"/>
                </a:lnTo>
                <a:close/>
                <a:moveTo>
                  <a:pt x="140923" y="0"/>
                </a:moveTo>
                <a:lnTo>
                  <a:pt x="199773" y="0"/>
                </a:lnTo>
                <a:cubicBezTo>
                  <a:pt x="201567" y="0"/>
                  <a:pt x="203002" y="1076"/>
                  <a:pt x="204079" y="2511"/>
                </a:cubicBezTo>
                <a:lnTo>
                  <a:pt x="214485" y="23322"/>
                </a:lnTo>
                <a:lnTo>
                  <a:pt x="223456" y="23322"/>
                </a:lnTo>
                <a:cubicBezTo>
                  <a:pt x="235657" y="23322"/>
                  <a:pt x="245704" y="33368"/>
                  <a:pt x="245704" y="45567"/>
                </a:cubicBezTo>
                <a:lnTo>
                  <a:pt x="245704" y="145671"/>
                </a:lnTo>
                <a:cubicBezTo>
                  <a:pt x="245704" y="157870"/>
                  <a:pt x="235657" y="167916"/>
                  <a:pt x="223456" y="167916"/>
                </a:cubicBezTo>
                <a:lnTo>
                  <a:pt x="69873" y="167916"/>
                </a:lnTo>
                <a:cubicBezTo>
                  <a:pt x="58031" y="167916"/>
                  <a:pt x="47625" y="157870"/>
                  <a:pt x="47625" y="145671"/>
                </a:cubicBezTo>
                <a:lnTo>
                  <a:pt x="47625" y="45567"/>
                </a:lnTo>
                <a:cubicBezTo>
                  <a:pt x="47625" y="33368"/>
                  <a:pt x="58031" y="23322"/>
                  <a:pt x="69873" y="23322"/>
                </a:cubicBezTo>
                <a:lnTo>
                  <a:pt x="126569" y="23322"/>
                </a:lnTo>
                <a:lnTo>
                  <a:pt x="136976" y="2511"/>
                </a:lnTo>
                <a:cubicBezTo>
                  <a:pt x="137693" y="1076"/>
                  <a:pt x="139129" y="0"/>
                  <a:pt x="140923" y="0"/>
                </a:cubicBezTo>
                <a:close/>
              </a:path>
            </a:pathLst>
          </a:custGeom>
          <a:solidFill>
            <a:schemeClr val="bg1"/>
          </a:solidFill>
          <a:ln>
            <a:noFill/>
          </a:ln>
          <a:effectLst/>
        </p:spPr>
        <p:txBody>
          <a:bodyPr anchor="ctr"/>
          <a:lstStyle/>
          <a:p>
            <a:endParaRPr lang="en-US" sz="900" dirty="0">
              <a:latin typeface="Nunito Sans ExtraLight" pitchFamily="2" charset="77"/>
            </a:endParaRPr>
          </a:p>
        </p:txBody>
      </p:sp>
      <p:sp>
        <p:nvSpPr>
          <p:cNvPr id="15" name="Freeform 980">
            <a:extLst>
              <a:ext uri="{FF2B5EF4-FFF2-40B4-BE49-F238E27FC236}">
                <a16:creationId xmlns:a16="http://schemas.microsoft.com/office/drawing/2014/main" id="{38A5B85D-76F9-C046-8233-C98DA4E9D3F2}"/>
              </a:ext>
            </a:extLst>
          </p:cNvPr>
          <p:cNvSpPr>
            <a:spLocks noChangeArrowheads="1"/>
          </p:cNvSpPr>
          <p:nvPr/>
        </p:nvSpPr>
        <p:spPr bwMode="auto">
          <a:xfrm>
            <a:off x="897781" y="5543316"/>
            <a:ext cx="307828" cy="307829"/>
          </a:xfrm>
          <a:custGeom>
            <a:avLst/>
            <a:gdLst>
              <a:gd name="T0" fmla="*/ 153224 w 292610"/>
              <a:gd name="T1" fmla="*/ 287484 h 293056"/>
              <a:gd name="T2" fmla="*/ 218680 w 292610"/>
              <a:gd name="T3" fmla="*/ 248510 h 293056"/>
              <a:gd name="T4" fmla="*/ 78989 w 292610"/>
              <a:gd name="T5" fmla="*/ 248510 h 293056"/>
              <a:gd name="T6" fmla="*/ 144447 w 292610"/>
              <a:gd name="T7" fmla="*/ 287484 h 293056"/>
              <a:gd name="T8" fmla="*/ 78989 w 292610"/>
              <a:gd name="T9" fmla="*/ 248510 h 293056"/>
              <a:gd name="T10" fmla="*/ 50043 w 292610"/>
              <a:gd name="T11" fmla="*/ 178397 h 293056"/>
              <a:gd name="T12" fmla="*/ 82784 w 292610"/>
              <a:gd name="T13" fmla="*/ 222584 h 293056"/>
              <a:gd name="T14" fmla="*/ 76601 w 292610"/>
              <a:gd name="T15" fmla="*/ 222224 h 293056"/>
              <a:gd name="T16" fmla="*/ 43493 w 292610"/>
              <a:gd name="T17" fmla="*/ 177677 h 293056"/>
              <a:gd name="T18" fmla="*/ 239564 w 292610"/>
              <a:gd name="T19" fmla="*/ 175529 h 293056"/>
              <a:gd name="T20" fmla="*/ 280611 w 292610"/>
              <a:gd name="T21" fmla="*/ 161263 h 293056"/>
              <a:gd name="T22" fmla="*/ 244371 w 292610"/>
              <a:gd name="T23" fmla="*/ 190505 h 293056"/>
              <a:gd name="T24" fmla="*/ 235126 w 292610"/>
              <a:gd name="T25" fmla="*/ 190505 h 293056"/>
              <a:gd name="T26" fmla="*/ 198516 w 292610"/>
              <a:gd name="T27" fmla="*/ 161263 h 293056"/>
              <a:gd name="T28" fmla="*/ 57383 w 292610"/>
              <a:gd name="T29" fmla="*/ 124891 h 293056"/>
              <a:gd name="T30" fmla="*/ 117765 w 292610"/>
              <a:gd name="T31" fmla="*/ 124891 h 293056"/>
              <a:gd name="T32" fmla="*/ 117765 w 292610"/>
              <a:gd name="T33" fmla="*/ 134048 h 293056"/>
              <a:gd name="T34" fmla="*/ 87757 w 292610"/>
              <a:gd name="T35" fmla="*/ 158222 h 293056"/>
              <a:gd name="T36" fmla="*/ 57383 w 292610"/>
              <a:gd name="T37" fmla="*/ 134048 h 293056"/>
              <a:gd name="T38" fmla="*/ 57383 w 292610"/>
              <a:gd name="T39" fmla="*/ 124891 h 293056"/>
              <a:gd name="T40" fmla="*/ 199300 w 292610"/>
              <a:gd name="T41" fmla="*/ 99896 h 293056"/>
              <a:gd name="T42" fmla="*/ 159806 w 292610"/>
              <a:gd name="T43" fmla="*/ 17211 h 293056"/>
              <a:gd name="T44" fmla="*/ 23038 w 292610"/>
              <a:gd name="T45" fmla="*/ 92974 h 293056"/>
              <a:gd name="T46" fmla="*/ 137865 w 292610"/>
              <a:gd name="T47" fmla="*/ 17211 h 293056"/>
              <a:gd name="T48" fmla="*/ 110802 w 292610"/>
              <a:gd name="T49" fmla="*/ 95523 h 293056"/>
              <a:gd name="T50" fmla="*/ 187233 w 292610"/>
              <a:gd name="T51" fmla="*/ 95523 h 293056"/>
              <a:gd name="T52" fmla="*/ 245377 w 292610"/>
              <a:gd name="T53" fmla="*/ 8833 h 293056"/>
              <a:gd name="T54" fmla="*/ 213561 w 292610"/>
              <a:gd name="T55" fmla="*/ 41979 h 293056"/>
              <a:gd name="T56" fmla="*/ 276824 w 292610"/>
              <a:gd name="T57" fmla="*/ 40522 h 293056"/>
              <a:gd name="T58" fmla="*/ 245377 w 292610"/>
              <a:gd name="T59" fmla="*/ 89 h 293056"/>
              <a:gd name="T60" fmla="*/ 264757 w 292610"/>
              <a:gd name="T61" fmla="*/ 75854 h 293056"/>
              <a:gd name="T62" fmla="*/ 297302 w 292610"/>
              <a:gd name="T63" fmla="*/ 101716 h 293056"/>
              <a:gd name="T64" fmla="*/ 199666 w 292610"/>
              <a:gd name="T65" fmla="*/ 109730 h 293056"/>
              <a:gd name="T66" fmla="*/ 194545 w 292610"/>
              <a:gd name="T67" fmla="*/ 109730 h 293056"/>
              <a:gd name="T68" fmla="*/ 153224 w 292610"/>
              <a:gd name="T69" fmla="*/ 239403 h 293056"/>
              <a:gd name="T70" fmla="*/ 224530 w 292610"/>
              <a:gd name="T71" fmla="*/ 241225 h 293056"/>
              <a:gd name="T72" fmla="*/ 293283 w 292610"/>
              <a:gd name="T73" fmla="*/ 287484 h 293056"/>
              <a:gd name="T74" fmla="*/ 293283 w 292610"/>
              <a:gd name="T75" fmla="*/ 296226 h 293056"/>
              <a:gd name="T76" fmla="*/ 0 w 292610"/>
              <a:gd name="T77" fmla="*/ 291856 h 293056"/>
              <a:gd name="T78" fmla="*/ 38397 w 292610"/>
              <a:gd name="T79" fmla="*/ 287484 h 293056"/>
              <a:gd name="T80" fmla="*/ 19015 w 292610"/>
              <a:gd name="T81" fmla="*/ 184037 h 293056"/>
              <a:gd name="T82" fmla="*/ 25964 w 292610"/>
              <a:gd name="T83" fmla="*/ 178209 h 293056"/>
              <a:gd name="T84" fmla="*/ 144447 w 292610"/>
              <a:gd name="T85" fmla="*/ 239403 h 293056"/>
              <a:gd name="T86" fmla="*/ 103490 w 292610"/>
              <a:gd name="T87" fmla="*/ 109730 h 293056"/>
              <a:gd name="T88" fmla="*/ 5485 w 292610"/>
              <a:gd name="T89" fmla="*/ 104266 h 293056"/>
              <a:gd name="T90" fmla="*/ 1830 w 292610"/>
              <a:gd name="T91" fmla="*/ 96252 h 293056"/>
              <a:gd name="T92" fmla="*/ 151394 w 292610"/>
              <a:gd name="T93" fmla="*/ 820 h 293056"/>
              <a:gd name="T94" fmla="*/ 245377 w 292610"/>
              <a:gd name="T95" fmla="*/ 89 h 2930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2610" h="293056">
                <a:moveTo>
                  <a:pt x="150434" y="245850"/>
                </a:moveTo>
                <a:lnTo>
                  <a:pt x="150434" y="284407"/>
                </a:lnTo>
                <a:lnTo>
                  <a:pt x="243782" y="284407"/>
                </a:lnTo>
                <a:lnTo>
                  <a:pt x="214700" y="245850"/>
                </a:lnTo>
                <a:lnTo>
                  <a:pt x="150434" y="245850"/>
                </a:lnTo>
                <a:close/>
                <a:moveTo>
                  <a:pt x="77551" y="245850"/>
                </a:moveTo>
                <a:lnTo>
                  <a:pt x="48828" y="284407"/>
                </a:lnTo>
                <a:lnTo>
                  <a:pt x="141817" y="284407"/>
                </a:lnTo>
                <a:lnTo>
                  <a:pt x="141817" y="245850"/>
                </a:lnTo>
                <a:lnTo>
                  <a:pt x="77551" y="245850"/>
                </a:lnTo>
                <a:close/>
                <a:moveTo>
                  <a:pt x="42702" y="175776"/>
                </a:moveTo>
                <a:cubicBezTo>
                  <a:pt x="44845" y="174354"/>
                  <a:pt x="47345" y="174354"/>
                  <a:pt x="49131" y="176487"/>
                </a:cubicBezTo>
                <a:lnTo>
                  <a:pt x="81992" y="214160"/>
                </a:lnTo>
                <a:cubicBezTo>
                  <a:pt x="83421" y="215937"/>
                  <a:pt x="83064" y="218780"/>
                  <a:pt x="81278" y="220202"/>
                </a:cubicBezTo>
                <a:cubicBezTo>
                  <a:pt x="80206" y="220913"/>
                  <a:pt x="79492" y="221624"/>
                  <a:pt x="78420" y="221624"/>
                </a:cubicBezTo>
                <a:cubicBezTo>
                  <a:pt x="77349" y="221624"/>
                  <a:pt x="75920" y="220913"/>
                  <a:pt x="75206" y="219847"/>
                </a:cubicBezTo>
                <a:lnTo>
                  <a:pt x="42345" y="182173"/>
                </a:lnTo>
                <a:cubicBezTo>
                  <a:pt x="40916" y="180041"/>
                  <a:pt x="41273" y="177553"/>
                  <a:pt x="42702" y="175776"/>
                </a:cubicBezTo>
                <a:close/>
                <a:moveTo>
                  <a:pt x="199260" y="155304"/>
                </a:moveTo>
                <a:cubicBezTo>
                  <a:pt x="214872" y="155304"/>
                  <a:pt x="228305" y="162712"/>
                  <a:pt x="235203" y="173649"/>
                </a:cubicBezTo>
                <a:cubicBezTo>
                  <a:pt x="241738" y="162712"/>
                  <a:pt x="255535" y="155304"/>
                  <a:pt x="271146" y="155304"/>
                </a:cubicBezTo>
                <a:cubicBezTo>
                  <a:pt x="273325" y="155304"/>
                  <a:pt x="275503" y="157421"/>
                  <a:pt x="275503" y="159537"/>
                </a:cubicBezTo>
                <a:cubicBezTo>
                  <a:pt x="275503" y="162007"/>
                  <a:pt x="273325" y="163771"/>
                  <a:pt x="271146" y="163771"/>
                </a:cubicBezTo>
                <a:cubicBezTo>
                  <a:pt x="253719" y="163771"/>
                  <a:pt x="239923" y="175060"/>
                  <a:pt x="239923" y="188465"/>
                </a:cubicBezTo>
                <a:cubicBezTo>
                  <a:pt x="239923" y="191287"/>
                  <a:pt x="237745" y="193051"/>
                  <a:pt x="235203" y="193051"/>
                </a:cubicBezTo>
                <a:cubicBezTo>
                  <a:pt x="232662" y="193051"/>
                  <a:pt x="230846" y="191287"/>
                  <a:pt x="230846" y="188465"/>
                </a:cubicBezTo>
                <a:cubicBezTo>
                  <a:pt x="230846" y="175060"/>
                  <a:pt x="216687" y="163771"/>
                  <a:pt x="199260" y="163771"/>
                </a:cubicBezTo>
                <a:cubicBezTo>
                  <a:pt x="197082" y="163771"/>
                  <a:pt x="194903" y="162007"/>
                  <a:pt x="194903" y="159537"/>
                </a:cubicBezTo>
                <a:cubicBezTo>
                  <a:pt x="194903" y="157421"/>
                  <a:pt x="197082" y="155304"/>
                  <a:pt x="199260" y="155304"/>
                </a:cubicBezTo>
                <a:close/>
                <a:moveTo>
                  <a:pt x="56339" y="123554"/>
                </a:moveTo>
                <a:cubicBezTo>
                  <a:pt x="68914" y="123554"/>
                  <a:pt x="80052" y="129352"/>
                  <a:pt x="86160" y="138048"/>
                </a:cubicBezTo>
                <a:cubicBezTo>
                  <a:pt x="91908" y="129352"/>
                  <a:pt x="102686" y="123554"/>
                  <a:pt x="115621" y="123554"/>
                </a:cubicBezTo>
                <a:cubicBezTo>
                  <a:pt x="118135" y="123554"/>
                  <a:pt x="119932" y="125728"/>
                  <a:pt x="119932" y="128265"/>
                </a:cubicBezTo>
                <a:cubicBezTo>
                  <a:pt x="119932" y="130801"/>
                  <a:pt x="118135" y="132613"/>
                  <a:pt x="115621" y="132613"/>
                </a:cubicBezTo>
                <a:cubicBezTo>
                  <a:pt x="101968" y="132613"/>
                  <a:pt x="90471" y="141310"/>
                  <a:pt x="90471" y="151818"/>
                </a:cubicBezTo>
                <a:cubicBezTo>
                  <a:pt x="90471" y="154355"/>
                  <a:pt x="88315" y="156529"/>
                  <a:pt x="86160" y="156529"/>
                </a:cubicBezTo>
                <a:cubicBezTo>
                  <a:pt x="83645" y="156529"/>
                  <a:pt x="81489" y="154355"/>
                  <a:pt x="81489" y="151818"/>
                </a:cubicBezTo>
                <a:cubicBezTo>
                  <a:pt x="81489" y="141310"/>
                  <a:pt x="70351" y="132613"/>
                  <a:pt x="56339" y="132613"/>
                </a:cubicBezTo>
                <a:cubicBezTo>
                  <a:pt x="53825" y="132613"/>
                  <a:pt x="52028" y="130801"/>
                  <a:pt x="52028" y="128265"/>
                </a:cubicBezTo>
                <a:cubicBezTo>
                  <a:pt x="52028" y="125728"/>
                  <a:pt x="53825" y="123554"/>
                  <a:pt x="56339" y="123554"/>
                </a:cubicBezTo>
                <a:close/>
                <a:moveTo>
                  <a:pt x="156897" y="17026"/>
                </a:moveTo>
                <a:lnTo>
                  <a:pt x="195672" y="98826"/>
                </a:lnTo>
                <a:cubicBezTo>
                  <a:pt x="215059" y="89096"/>
                  <a:pt x="248449" y="90177"/>
                  <a:pt x="269632" y="91979"/>
                </a:cubicBezTo>
                <a:lnTo>
                  <a:pt x="156897" y="17026"/>
                </a:lnTo>
                <a:close/>
                <a:moveTo>
                  <a:pt x="135355" y="17026"/>
                </a:moveTo>
                <a:lnTo>
                  <a:pt x="22619" y="91979"/>
                </a:lnTo>
                <a:cubicBezTo>
                  <a:pt x="43802" y="90177"/>
                  <a:pt x="77551" y="89096"/>
                  <a:pt x="96938" y="98826"/>
                </a:cubicBezTo>
                <a:lnTo>
                  <a:pt x="135355" y="17026"/>
                </a:lnTo>
                <a:close/>
                <a:moveTo>
                  <a:pt x="146126" y="15224"/>
                </a:moveTo>
                <a:lnTo>
                  <a:pt x="108786" y="94501"/>
                </a:lnTo>
                <a:cubicBezTo>
                  <a:pt x="120275" y="89817"/>
                  <a:pt x="133201" y="87294"/>
                  <a:pt x="146126" y="87294"/>
                </a:cubicBezTo>
                <a:cubicBezTo>
                  <a:pt x="159051" y="87294"/>
                  <a:pt x="172335" y="89817"/>
                  <a:pt x="183824" y="94501"/>
                </a:cubicBezTo>
                <a:lnTo>
                  <a:pt x="146126" y="15224"/>
                </a:lnTo>
                <a:close/>
                <a:moveTo>
                  <a:pt x="240910" y="8738"/>
                </a:moveTo>
                <a:cubicBezTo>
                  <a:pt x="223676" y="8738"/>
                  <a:pt x="209674" y="22791"/>
                  <a:pt x="209674" y="40088"/>
                </a:cubicBezTo>
                <a:cubicBezTo>
                  <a:pt x="209674" y="40809"/>
                  <a:pt x="209674" y="41169"/>
                  <a:pt x="209674" y="41530"/>
                </a:cubicBezTo>
                <a:lnTo>
                  <a:pt x="250603" y="69277"/>
                </a:lnTo>
                <a:cubicBezTo>
                  <a:pt x="262811" y="64953"/>
                  <a:pt x="271786" y="53421"/>
                  <a:pt x="271786" y="40088"/>
                </a:cubicBezTo>
                <a:cubicBezTo>
                  <a:pt x="271786" y="22791"/>
                  <a:pt x="257784" y="8738"/>
                  <a:pt x="240910" y="8738"/>
                </a:cubicBezTo>
                <a:close/>
                <a:moveTo>
                  <a:pt x="240910" y="89"/>
                </a:moveTo>
                <a:cubicBezTo>
                  <a:pt x="262811" y="89"/>
                  <a:pt x="280762" y="18107"/>
                  <a:pt x="280762" y="40088"/>
                </a:cubicBezTo>
                <a:cubicBezTo>
                  <a:pt x="280762" y="55223"/>
                  <a:pt x="272145" y="68556"/>
                  <a:pt x="259938" y="75042"/>
                </a:cubicBezTo>
                <a:lnTo>
                  <a:pt x="290456" y="95222"/>
                </a:lnTo>
                <a:cubicBezTo>
                  <a:pt x="292251" y="96303"/>
                  <a:pt x="292969" y="98826"/>
                  <a:pt x="291892" y="100627"/>
                </a:cubicBezTo>
                <a:cubicBezTo>
                  <a:pt x="291174" y="102429"/>
                  <a:pt x="289379" y="103871"/>
                  <a:pt x="287225" y="103150"/>
                </a:cubicBezTo>
                <a:cubicBezTo>
                  <a:pt x="286507" y="103150"/>
                  <a:pt x="220445" y="91619"/>
                  <a:pt x="196031" y="108555"/>
                </a:cubicBezTo>
                <a:cubicBezTo>
                  <a:pt x="195313" y="109276"/>
                  <a:pt x="194595" y="109276"/>
                  <a:pt x="193518" y="109276"/>
                </a:cubicBezTo>
                <a:cubicBezTo>
                  <a:pt x="192441" y="109276"/>
                  <a:pt x="191722" y="109276"/>
                  <a:pt x="191004" y="108555"/>
                </a:cubicBezTo>
                <a:cubicBezTo>
                  <a:pt x="179515" y="100988"/>
                  <a:pt x="165513" y="96664"/>
                  <a:pt x="150434" y="95943"/>
                </a:cubicBezTo>
                <a:lnTo>
                  <a:pt x="150434" y="236841"/>
                </a:lnTo>
                <a:lnTo>
                  <a:pt x="216855" y="236841"/>
                </a:lnTo>
                <a:cubicBezTo>
                  <a:pt x="218291" y="236841"/>
                  <a:pt x="219727" y="237562"/>
                  <a:pt x="220445" y="238643"/>
                </a:cubicBezTo>
                <a:lnTo>
                  <a:pt x="254553" y="284407"/>
                </a:lnTo>
                <a:lnTo>
                  <a:pt x="287943" y="284407"/>
                </a:lnTo>
                <a:cubicBezTo>
                  <a:pt x="290456" y="284407"/>
                  <a:pt x="292610" y="286209"/>
                  <a:pt x="292610" y="288732"/>
                </a:cubicBezTo>
                <a:cubicBezTo>
                  <a:pt x="292610" y="291254"/>
                  <a:pt x="290456" y="293056"/>
                  <a:pt x="287943" y="293056"/>
                </a:cubicBezTo>
                <a:lnTo>
                  <a:pt x="4308" y="293056"/>
                </a:lnTo>
                <a:cubicBezTo>
                  <a:pt x="1795" y="293056"/>
                  <a:pt x="0" y="291254"/>
                  <a:pt x="0" y="288732"/>
                </a:cubicBezTo>
                <a:cubicBezTo>
                  <a:pt x="0" y="286209"/>
                  <a:pt x="1795" y="284407"/>
                  <a:pt x="4308" y="284407"/>
                </a:cubicBezTo>
                <a:lnTo>
                  <a:pt x="37698" y="284407"/>
                </a:lnTo>
                <a:lnTo>
                  <a:pt x="69652" y="241525"/>
                </a:lnTo>
                <a:lnTo>
                  <a:pt x="18669" y="182067"/>
                </a:lnTo>
                <a:cubicBezTo>
                  <a:pt x="17233" y="179905"/>
                  <a:pt x="17592" y="177383"/>
                  <a:pt x="19029" y="175581"/>
                </a:cubicBezTo>
                <a:cubicBezTo>
                  <a:pt x="21183" y="174140"/>
                  <a:pt x="24055" y="174140"/>
                  <a:pt x="25491" y="176302"/>
                </a:cubicBezTo>
                <a:lnTo>
                  <a:pt x="77551" y="236841"/>
                </a:lnTo>
                <a:lnTo>
                  <a:pt x="141817" y="236841"/>
                </a:lnTo>
                <a:lnTo>
                  <a:pt x="141817" y="95943"/>
                </a:lnTo>
                <a:cubicBezTo>
                  <a:pt x="127097" y="96664"/>
                  <a:pt x="112736" y="100988"/>
                  <a:pt x="101606" y="108555"/>
                </a:cubicBezTo>
                <a:cubicBezTo>
                  <a:pt x="100170" y="109636"/>
                  <a:pt x="98016" y="109636"/>
                  <a:pt x="96579" y="108555"/>
                </a:cubicBezTo>
                <a:cubicBezTo>
                  <a:pt x="72165" y="91619"/>
                  <a:pt x="6103" y="103150"/>
                  <a:pt x="5385" y="103150"/>
                </a:cubicBezTo>
                <a:cubicBezTo>
                  <a:pt x="3231" y="103871"/>
                  <a:pt x="1077" y="102429"/>
                  <a:pt x="359" y="100627"/>
                </a:cubicBezTo>
                <a:cubicBezTo>
                  <a:pt x="-359" y="98826"/>
                  <a:pt x="359" y="96303"/>
                  <a:pt x="1795" y="95222"/>
                </a:cubicBezTo>
                <a:lnTo>
                  <a:pt x="143971" y="810"/>
                </a:lnTo>
                <a:cubicBezTo>
                  <a:pt x="145408" y="-271"/>
                  <a:pt x="147203" y="-271"/>
                  <a:pt x="148639" y="810"/>
                </a:cubicBezTo>
                <a:lnTo>
                  <a:pt x="201057" y="35764"/>
                </a:lnTo>
                <a:cubicBezTo>
                  <a:pt x="203211" y="15584"/>
                  <a:pt x="220086" y="89"/>
                  <a:pt x="240910" y="89"/>
                </a:cubicBezTo>
                <a:close/>
              </a:path>
            </a:pathLst>
          </a:custGeom>
          <a:solidFill>
            <a:schemeClr val="bg1"/>
          </a:solidFill>
          <a:ln>
            <a:noFill/>
          </a:ln>
          <a:effectLst/>
        </p:spPr>
        <p:txBody>
          <a:bodyPr anchor="ctr"/>
          <a:lstStyle/>
          <a:p>
            <a:endParaRPr lang="en-US" sz="900" dirty="0">
              <a:latin typeface="Nunito Sans ExtraLight" pitchFamily="2" charset="77"/>
            </a:endParaRPr>
          </a:p>
        </p:txBody>
      </p:sp>
      <p:sp>
        <p:nvSpPr>
          <p:cNvPr id="22" name="Subtitle 2">
            <a:extLst>
              <a:ext uri="{FF2B5EF4-FFF2-40B4-BE49-F238E27FC236}">
                <a16:creationId xmlns:a16="http://schemas.microsoft.com/office/drawing/2014/main" id="{A6C2CC7A-F069-C14C-B573-06D4D931A407}"/>
              </a:ext>
            </a:extLst>
          </p:cNvPr>
          <p:cNvSpPr txBox="1">
            <a:spLocks/>
          </p:cNvSpPr>
          <p:nvPr/>
        </p:nvSpPr>
        <p:spPr>
          <a:xfrm>
            <a:off x="1526964" y="3735528"/>
            <a:ext cx="3317953" cy="50808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23" name="Subtitle 2">
            <a:extLst>
              <a:ext uri="{FF2B5EF4-FFF2-40B4-BE49-F238E27FC236}">
                <a16:creationId xmlns:a16="http://schemas.microsoft.com/office/drawing/2014/main" id="{032A53B6-4B3C-E848-82BA-6C8BCF806F9A}"/>
              </a:ext>
            </a:extLst>
          </p:cNvPr>
          <p:cNvSpPr txBox="1">
            <a:spLocks/>
          </p:cNvSpPr>
          <p:nvPr/>
        </p:nvSpPr>
        <p:spPr>
          <a:xfrm>
            <a:off x="1526965" y="4427259"/>
            <a:ext cx="797591" cy="287451"/>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400" b="1" dirty="0">
                <a:latin typeface="Noto Serif" panose="02020600060500020200" pitchFamily="18" charset="0"/>
                <a:ea typeface="League Spartan" charset="0"/>
                <a:cs typeface="Noto Serif" panose="02020600060500020200" pitchFamily="18" charset="0"/>
              </a:rPr>
              <a:t>Your Title</a:t>
            </a:r>
          </a:p>
        </p:txBody>
      </p:sp>
      <p:sp>
        <p:nvSpPr>
          <p:cNvPr id="24" name="Subtitle 2">
            <a:extLst>
              <a:ext uri="{FF2B5EF4-FFF2-40B4-BE49-F238E27FC236}">
                <a16:creationId xmlns:a16="http://schemas.microsoft.com/office/drawing/2014/main" id="{72D317B5-814B-A643-9979-B1B7A0F8C9A6}"/>
              </a:ext>
            </a:extLst>
          </p:cNvPr>
          <p:cNvSpPr txBox="1">
            <a:spLocks/>
          </p:cNvSpPr>
          <p:nvPr/>
        </p:nvSpPr>
        <p:spPr>
          <a:xfrm>
            <a:off x="1526964" y="4714197"/>
            <a:ext cx="3317953" cy="50808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25" name="Subtitle 2">
            <a:extLst>
              <a:ext uri="{FF2B5EF4-FFF2-40B4-BE49-F238E27FC236}">
                <a16:creationId xmlns:a16="http://schemas.microsoft.com/office/drawing/2014/main" id="{A15FE4D2-5825-4244-BEDF-131E56ABC437}"/>
              </a:ext>
            </a:extLst>
          </p:cNvPr>
          <p:cNvSpPr txBox="1">
            <a:spLocks/>
          </p:cNvSpPr>
          <p:nvPr/>
        </p:nvSpPr>
        <p:spPr>
          <a:xfrm>
            <a:off x="1526965" y="5410339"/>
            <a:ext cx="797591" cy="287451"/>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1400" b="1" dirty="0">
                <a:latin typeface="Noto Serif" panose="02020600060500020200" pitchFamily="18" charset="0"/>
                <a:ea typeface="League Spartan" charset="0"/>
                <a:cs typeface="Noto Serif" panose="02020600060500020200" pitchFamily="18" charset="0"/>
              </a:rPr>
              <a:t>Your Title</a:t>
            </a:r>
          </a:p>
        </p:txBody>
      </p:sp>
      <p:sp>
        <p:nvSpPr>
          <p:cNvPr id="26" name="Subtitle 2">
            <a:extLst>
              <a:ext uri="{FF2B5EF4-FFF2-40B4-BE49-F238E27FC236}">
                <a16:creationId xmlns:a16="http://schemas.microsoft.com/office/drawing/2014/main" id="{ACB2792C-015C-1F49-B233-50D9C7DAB5D9}"/>
              </a:ext>
            </a:extLst>
          </p:cNvPr>
          <p:cNvSpPr txBox="1">
            <a:spLocks/>
          </p:cNvSpPr>
          <p:nvPr/>
        </p:nvSpPr>
        <p:spPr>
          <a:xfrm>
            <a:off x="1526964" y="5697277"/>
            <a:ext cx="3317953" cy="50808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300" dirty="0">
                <a:solidFill>
                  <a:schemeClr val="tx1"/>
                </a:solidFill>
                <a:latin typeface="Lato"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Tree>
    <p:extLst>
      <p:ext uri="{BB962C8B-B14F-4D97-AF65-F5344CB8AC3E}">
        <p14:creationId xmlns:p14="http://schemas.microsoft.com/office/powerpoint/2010/main" val="3961750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91825"/>
        </a:solidFill>
        <a:effectLst/>
      </p:bgPr>
    </p:bg>
    <p:spTree>
      <p:nvGrpSpPr>
        <p:cNvPr id="1" name=""/>
        <p:cNvGrpSpPr/>
        <p:nvPr/>
      </p:nvGrpSpPr>
      <p:grpSpPr>
        <a:xfrm>
          <a:off x="0" y="0"/>
          <a:ext cx="0" cy="0"/>
          <a:chOff x="0" y="0"/>
          <a:chExt cx="0" cy="0"/>
        </a:xfrm>
      </p:grpSpPr>
      <p:sp>
        <p:nvSpPr>
          <p:cNvPr id="89" name="Freeform: Shape 88">
            <a:extLst>
              <a:ext uri="{FF2B5EF4-FFF2-40B4-BE49-F238E27FC236}">
                <a16:creationId xmlns:a16="http://schemas.microsoft.com/office/drawing/2014/main" id="{B2653E3E-307E-B4FC-231E-5658EA0A53C0}"/>
              </a:ext>
            </a:extLst>
          </p:cNvPr>
          <p:cNvSpPr/>
          <p:nvPr/>
        </p:nvSpPr>
        <p:spPr>
          <a:xfrm rot="2700000">
            <a:off x="7894086" y="1427664"/>
            <a:ext cx="1721799" cy="1043574"/>
          </a:xfrm>
          <a:custGeom>
            <a:avLst/>
            <a:gdLst>
              <a:gd name="connsiteX0" fmla="*/ 0 w 1406599"/>
              <a:gd name="connsiteY0" fmla="*/ 596595 h 852533"/>
              <a:gd name="connsiteX1" fmla="*/ 1248863 w 1406599"/>
              <a:gd name="connsiteY1" fmla="*/ 7530 h 852533"/>
              <a:gd name="connsiteX2" fmla="*/ 1406599 w 1406599"/>
              <a:gd name="connsiteY2" fmla="*/ 0 h 852533"/>
              <a:gd name="connsiteX3" fmla="*/ 1406599 w 1406599"/>
              <a:gd name="connsiteY3" fmla="*/ 361951 h 852533"/>
              <a:gd name="connsiteX4" fmla="*/ 1283555 w 1406599"/>
              <a:gd name="connsiteY4" fmla="*/ 367826 h 852533"/>
              <a:gd name="connsiteX5" fmla="*/ 1044454 w 1406599"/>
              <a:gd name="connsiteY5" fmla="*/ 408218 h 852533"/>
              <a:gd name="connsiteX6" fmla="*/ 929277 w 1406599"/>
              <a:gd name="connsiteY6" fmla="*/ 440802 h 852533"/>
              <a:gd name="connsiteX7" fmla="*/ 893522 w 1406599"/>
              <a:gd name="connsiteY7" fmla="*/ 803969 h 852533"/>
              <a:gd name="connsiteX8" fmla="*/ 593841 w 1406599"/>
              <a:gd name="connsiteY8" fmla="*/ 591033 h 852533"/>
              <a:gd name="connsiteX9" fmla="*/ 590452 w 1406599"/>
              <a:gd name="connsiteY9" fmla="*/ 592869 h 852533"/>
              <a:gd name="connsiteX10" fmla="*/ 383618 w 1406599"/>
              <a:gd name="connsiteY10" fmla="*/ 737127 h 852533"/>
              <a:gd name="connsiteX11" fmla="*/ 255938 w 1406599"/>
              <a:gd name="connsiteY11" fmla="*/ 852533 h 85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6599" h="852533">
                <a:moveTo>
                  <a:pt x="0" y="596595"/>
                </a:moveTo>
                <a:cubicBezTo>
                  <a:pt x="349075" y="247520"/>
                  <a:pt x="793038" y="51165"/>
                  <a:pt x="1248863" y="7530"/>
                </a:cubicBezTo>
                <a:lnTo>
                  <a:pt x="1406599" y="0"/>
                </a:lnTo>
                <a:lnTo>
                  <a:pt x="1406599" y="361951"/>
                </a:lnTo>
                <a:lnTo>
                  <a:pt x="1283555" y="367826"/>
                </a:lnTo>
                <a:cubicBezTo>
                  <a:pt x="1203182" y="375520"/>
                  <a:pt x="1123258" y="388984"/>
                  <a:pt x="1044454" y="408218"/>
                </a:cubicBezTo>
                <a:lnTo>
                  <a:pt x="929277" y="440802"/>
                </a:lnTo>
                <a:lnTo>
                  <a:pt x="893522" y="803969"/>
                </a:lnTo>
                <a:lnTo>
                  <a:pt x="593841" y="591033"/>
                </a:lnTo>
                <a:lnTo>
                  <a:pt x="590452" y="592869"/>
                </a:lnTo>
                <a:cubicBezTo>
                  <a:pt x="518819" y="635184"/>
                  <a:pt x="449650" y="683270"/>
                  <a:pt x="383618" y="737127"/>
                </a:cubicBezTo>
                <a:lnTo>
                  <a:pt x="255938" y="852533"/>
                </a:lnTo>
                <a:close/>
              </a:path>
            </a:pathLst>
          </a:custGeom>
          <a:solidFill>
            <a:schemeClr val="tx2">
              <a:lumMod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s-CO"/>
          </a:p>
        </p:txBody>
      </p:sp>
      <p:sp>
        <p:nvSpPr>
          <p:cNvPr id="88" name="Freeform: Shape 87">
            <a:extLst>
              <a:ext uri="{FF2B5EF4-FFF2-40B4-BE49-F238E27FC236}">
                <a16:creationId xmlns:a16="http://schemas.microsoft.com/office/drawing/2014/main" id="{DE0C704F-96B9-85B3-36D2-16AF684D16D4}"/>
              </a:ext>
            </a:extLst>
          </p:cNvPr>
          <p:cNvSpPr/>
          <p:nvPr/>
        </p:nvSpPr>
        <p:spPr>
          <a:xfrm rot="2700000">
            <a:off x="6705517" y="1125549"/>
            <a:ext cx="980950" cy="1652516"/>
          </a:xfrm>
          <a:custGeom>
            <a:avLst/>
            <a:gdLst>
              <a:gd name="connsiteX0" fmla="*/ 545435 w 801373"/>
              <a:gd name="connsiteY0" fmla="*/ 0 h 1349999"/>
              <a:gd name="connsiteX1" fmla="*/ 801373 w 801373"/>
              <a:gd name="connsiteY1" fmla="*/ 255938 h 1349999"/>
              <a:gd name="connsiteX2" fmla="*/ 737127 w 801373"/>
              <a:gd name="connsiteY2" fmla="*/ 327018 h 1349999"/>
              <a:gd name="connsiteX3" fmla="*/ 592868 w 801373"/>
              <a:gd name="connsiteY3" fmla="*/ 533852 h 1349999"/>
              <a:gd name="connsiteX4" fmla="*/ 541055 w 801373"/>
              <a:gd name="connsiteY4" fmla="*/ 629528 h 1349999"/>
              <a:gd name="connsiteX5" fmla="*/ 771140 w 801373"/>
              <a:gd name="connsiteY5" fmla="*/ 878853 h 1349999"/>
              <a:gd name="connsiteX6" fmla="*/ 415988 w 801373"/>
              <a:gd name="connsiteY6" fmla="*/ 960385 h 1349999"/>
              <a:gd name="connsiteX7" fmla="*/ 408217 w 801373"/>
              <a:gd name="connsiteY7" fmla="*/ 987854 h 1349999"/>
              <a:gd name="connsiteX8" fmla="*/ 367825 w 801373"/>
              <a:gd name="connsiteY8" fmla="*/ 1226955 h 1349999"/>
              <a:gd name="connsiteX9" fmla="*/ 361951 w 801373"/>
              <a:gd name="connsiteY9" fmla="*/ 1349998 h 1349999"/>
              <a:gd name="connsiteX10" fmla="*/ 0 w 801373"/>
              <a:gd name="connsiteY10" fmla="*/ 1349999 h 1349999"/>
              <a:gd name="connsiteX11" fmla="*/ 7531 w 801373"/>
              <a:gd name="connsiteY11" fmla="*/ 1192261 h 1349999"/>
              <a:gd name="connsiteX12" fmla="*/ 456342 w 801373"/>
              <a:gd name="connsiteY12" fmla="*/ 98569 h 134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1373" h="1349999">
                <a:moveTo>
                  <a:pt x="545435" y="0"/>
                </a:moveTo>
                <a:lnTo>
                  <a:pt x="801373" y="255938"/>
                </a:lnTo>
                <a:lnTo>
                  <a:pt x="737127" y="327018"/>
                </a:lnTo>
                <a:cubicBezTo>
                  <a:pt x="683271" y="393050"/>
                  <a:pt x="635184" y="462218"/>
                  <a:pt x="592868" y="533852"/>
                </a:cubicBezTo>
                <a:lnTo>
                  <a:pt x="541055" y="629528"/>
                </a:lnTo>
                <a:lnTo>
                  <a:pt x="771140" y="878853"/>
                </a:lnTo>
                <a:lnTo>
                  <a:pt x="415988" y="960385"/>
                </a:lnTo>
                <a:lnTo>
                  <a:pt x="408217" y="987854"/>
                </a:lnTo>
                <a:cubicBezTo>
                  <a:pt x="388983" y="1066658"/>
                  <a:pt x="375519" y="1146582"/>
                  <a:pt x="367825" y="1226955"/>
                </a:cubicBezTo>
                <a:lnTo>
                  <a:pt x="361951" y="1349998"/>
                </a:lnTo>
                <a:lnTo>
                  <a:pt x="0" y="1349999"/>
                </a:lnTo>
                <a:lnTo>
                  <a:pt x="7531" y="1192261"/>
                </a:lnTo>
                <a:cubicBezTo>
                  <a:pt x="44932" y="801554"/>
                  <a:pt x="194536" y="419562"/>
                  <a:pt x="456342" y="98569"/>
                </a:cubicBezTo>
                <a:close/>
              </a:path>
            </a:pathLst>
          </a:custGeom>
          <a:solidFill>
            <a:schemeClr val="accent6">
              <a:lumMod val="7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s-CO"/>
          </a:p>
        </p:txBody>
      </p:sp>
      <p:sp>
        <p:nvSpPr>
          <p:cNvPr id="90" name="Freeform: Shape 89">
            <a:extLst>
              <a:ext uri="{FF2B5EF4-FFF2-40B4-BE49-F238E27FC236}">
                <a16:creationId xmlns:a16="http://schemas.microsoft.com/office/drawing/2014/main" id="{D141BBFE-5E07-CC99-7EE6-59D508D095B6}"/>
              </a:ext>
            </a:extLst>
          </p:cNvPr>
          <p:cNvSpPr/>
          <p:nvPr/>
        </p:nvSpPr>
        <p:spPr>
          <a:xfrm rot="2700000">
            <a:off x="9193680" y="2703454"/>
            <a:ext cx="1687159" cy="1012263"/>
          </a:xfrm>
          <a:custGeom>
            <a:avLst/>
            <a:gdLst>
              <a:gd name="connsiteX0" fmla="*/ 0 w 1378300"/>
              <a:gd name="connsiteY0" fmla="*/ 0 h 826954"/>
              <a:gd name="connsiteX1" fmla="*/ 157739 w 1378300"/>
              <a:gd name="connsiteY1" fmla="*/ 7530 h 826954"/>
              <a:gd name="connsiteX2" fmla="*/ 1251430 w 1378300"/>
              <a:gd name="connsiteY2" fmla="*/ 456341 h 826954"/>
              <a:gd name="connsiteX3" fmla="*/ 1378300 w 1378300"/>
              <a:gd name="connsiteY3" fmla="*/ 571014 h 826954"/>
              <a:gd name="connsiteX4" fmla="*/ 1122361 w 1378300"/>
              <a:gd name="connsiteY4" fmla="*/ 826954 h 826954"/>
              <a:gd name="connsiteX5" fmla="*/ 1022980 w 1378300"/>
              <a:gd name="connsiteY5" fmla="*/ 737127 h 826954"/>
              <a:gd name="connsiteX6" fmla="*/ 816146 w 1378300"/>
              <a:gd name="connsiteY6" fmla="*/ 592869 h 826954"/>
              <a:gd name="connsiteX7" fmla="*/ 726940 w 1378300"/>
              <a:gd name="connsiteY7" fmla="*/ 544559 h 826954"/>
              <a:gd name="connsiteX8" fmla="*/ 423253 w 1378300"/>
              <a:gd name="connsiteY8" fmla="*/ 775084 h 826954"/>
              <a:gd name="connsiteX9" fmla="*/ 375923 w 1378300"/>
              <a:gd name="connsiteY9" fmla="*/ 412116 h 826954"/>
              <a:gd name="connsiteX10" fmla="*/ 362144 w 1378300"/>
              <a:gd name="connsiteY10" fmla="*/ 408218 h 826954"/>
              <a:gd name="connsiteX11" fmla="*/ 123043 w 1378300"/>
              <a:gd name="connsiteY11" fmla="*/ 367826 h 826954"/>
              <a:gd name="connsiteX12" fmla="*/ 0 w 1378300"/>
              <a:gd name="connsiteY12" fmla="*/ 361951 h 82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300" h="826954">
                <a:moveTo>
                  <a:pt x="0" y="0"/>
                </a:moveTo>
                <a:lnTo>
                  <a:pt x="157739" y="7530"/>
                </a:lnTo>
                <a:cubicBezTo>
                  <a:pt x="548445" y="44932"/>
                  <a:pt x="930438" y="194535"/>
                  <a:pt x="1251430" y="456341"/>
                </a:cubicBezTo>
                <a:lnTo>
                  <a:pt x="1378300" y="571014"/>
                </a:lnTo>
                <a:lnTo>
                  <a:pt x="1122361" y="826954"/>
                </a:lnTo>
                <a:lnTo>
                  <a:pt x="1022980" y="737127"/>
                </a:lnTo>
                <a:cubicBezTo>
                  <a:pt x="956948" y="683270"/>
                  <a:pt x="887779" y="635184"/>
                  <a:pt x="816146" y="592869"/>
                </a:cubicBezTo>
                <a:lnTo>
                  <a:pt x="726940" y="544559"/>
                </a:lnTo>
                <a:lnTo>
                  <a:pt x="423253" y="775084"/>
                </a:lnTo>
                <a:lnTo>
                  <a:pt x="375923" y="412116"/>
                </a:lnTo>
                <a:lnTo>
                  <a:pt x="362144" y="408218"/>
                </a:lnTo>
                <a:cubicBezTo>
                  <a:pt x="283340" y="388984"/>
                  <a:pt x="203415" y="375520"/>
                  <a:pt x="123043" y="367826"/>
                </a:cubicBezTo>
                <a:lnTo>
                  <a:pt x="0" y="361951"/>
                </a:lnTo>
                <a:close/>
              </a:path>
            </a:pathLst>
          </a:custGeom>
          <a:solidFill>
            <a:schemeClr val="accent2">
              <a:lumMod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s-CO"/>
          </a:p>
        </p:txBody>
      </p:sp>
      <p:sp>
        <p:nvSpPr>
          <p:cNvPr id="87" name="Freeform: Shape 86">
            <a:extLst>
              <a:ext uri="{FF2B5EF4-FFF2-40B4-BE49-F238E27FC236}">
                <a16:creationId xmlns:a16="http://schemas.microsoft.com/office/drawing/2014/main" id="{22EA75F0-F29A-8EC2-707E-C1E31AA17388}"/>
              </a:ext>
            </a:extLst>
          </p:cNvPr>
          <p:cNvSpPr/>
          <p:nvPr/>
        </p:nvSpPr>
        <p:spPr>
          <a:xfrm rot="2700000">
            <a:off x="5454222" y="2366005"/>
            <a:ext cx="1012262" cy="1687159"/>
          </a:xfrm>
          <a:custGeom>
            <a:avLst/>
            <a:gdLst>
              <a:gd name="connsiteX0" fmla="*/ 0 w 826953"/>
              <a:gd name="connsiteY0" fmla="*/ 1 h 1378300"/>
              <a:gd name="connsiteX1" fmla="*/ 361951 w 826953"/>
              <a:gd name="connsiteY1" fmla="*/ 0 h 1378300"/>
              <a:gd name="connsiteX2" fmla="*/ 367825 w 826953"/>
              <a:gd name="connsiteY2" fmla="*/ 123043 h 1378300"/>
              <a:gd name="connsiteX3" fmla="*/ 408217 w 826953"/>
              <a:gd name="connsiteY3" fmla="*/ 362145 h 1378300"/>
              <a:gd name="connsiteX4" fmla="*/ 418547 w 826953"/>
              <a:gd name="connsiteY4" fmla="*/ 398659 h 1378300"/>
              <a:gd name="connsiteX5" fmla="*/ 794951 w 826953"/>
              <a:gd name="connsiteY5" fmla="*/ 487528 h 1378300"/>
              <a:gd name="connsiteX6" fmla="*/ 554352 w 826953"/>
              <a:gd name="connsiteY6" fmla="*/ 745025 h 1378300"/>
              <a:gd name="connsiteX7" fmla="*/ 592869 w 826953"/>
              <a:gd name="connsiteY7" fmla="*/ 816146 h 1378300"/>
              <a:gd name="connsiteX8" fmla="*/ 737127 w 826953"/>
              <a:gd name="connsiteY8" fmla="*/ 1022980 h 1378300"/>
              <a:gd name="connsiteX9" fmla="*/ 826953 w 826953"/>
              <a:gd name="connsiteY9" fmla="*/ 1122361 h 1378300"/>
              <a:gd name="connsiteX10" fmla="*/ 571015 w 826953"/>
              <a:gd name="connsiteY10" fmla="*/ 1378300 h 1378300"/>
              <a:gd name="connsiteX11" fmla="*/ 456342 w 826953"/>
              <a:gd name="connsiteY11" fmla="*/ 1251430 h 1378300"/>
              <a:gd name="connsiteX12" fmla="*/ 7531 w 826953"/>
              <a:gd name="connsiteY12" fmla="*/ 157738 h 137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6953" h="1378300">
                <a:moveTo>
                  <a:pt x="0" y="1"/>
                </a:moveTo>
                <a:lnTo>
                  <a:pt x="361951" y="0"/>
                </a:lnTo>
                <a:lnTo>
                  <a:pt x="367825" y="123043"/>
                </a:lnTo>
                <a:cubicBezTo>
                  <a:pt x="375519" y="203416"/>
                  <a:pt x="388983" y="283341"/>
                  <a:pt x="408217" y="362145"/>
                </a:cubicBezTo>
                <a:lnTo>
                  <a:pt x="418547" y="398659"/>
                </a:lnTo>
                <a:lnTo>
                  <a:pt x="794951" y="487528"/>
                </a:lnTo>
                <a:lnTo>
                  <a:pt x="554352" y="745025"/>
                </a:lnTo>
                <a:lnTo>
                  <a:pt x="592869" y="816146"/>
                </a:lnTo>
                <a:cubicBezTo>
                  <a:pt x="635184" y="887780"/>
                  <a:pt x="683270" y="956948"/>
                  <a:pt x="737127" y="1022980"/>
                </a:cubicBezTo>
                <a:lnTo>
                  <a:pt x="826953" y="1122361"/>
                </a:lnTo>
                <a:lnTo>
                  <a:pt x="571015" y="1378300"/>
                </a:lnTo>
                <a:lnTo>
                  <a:pt x="456342" y="1251430"/>
                </a:lnTo>
                <a:cubicBezTo>
                  <a:pt x="194536" y="930437"/>
                  <a:pt x="44932" y="548444"/>
                  <a:pt x="7531" y="157738"/>
                </a:cubicBezTo>
                <a:close/>
              </a:path>
            </a:pathLst>
          </a:custGeom>
          <a:solidFill>
            <a:schemeClr val="accent5">
              <a:lumMod val="75000"/>
              <a:lumOff val="2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s-CO"/>
          </a:p>
        </p:txBody>
      </p:sp>
      <p:sp>
        <p:nvSpPr>
          <p:cNvPr id="86" name="Freeform: Shape 85">
            <a:extLst>
              <a:ext uri="{FF2B5EF4-FFF2-40B4-BE49-F238E27FC236}">
                <a16:creationId xmlns:a16="http://schemas.microsoft.com/office/drawing/2014/main" id="{B6698772-2F2A-2C50-2272-C5C38F9584B8}"/>
              </a:ext>
            </a:extLst>
          </p:cNvPr>
          <p:cNvSpPr/>
          <p:nvPr/>
        </p:nvSpPr>
        <p:spPr>
          <a:xfrm rot="2700000">
            <a:off x="5127351" y="4236918"/>
            <a:ext cx="1687156" cy="1042173"/>
          </a:xfrm>
          <a:custGeom>
            <a:avLst/>
            <a:gdLst>
              <a:gd name="connsiteX0" fmla="*/ 0 w 1378298"/>
              <a:gd name="connsiteY0" fmla="*/ 280373 h 851388"/>
              <a:gd name="connsiteX1" fmla="*/ 255938 w 1378298"/>
              <a:gd name="connsiteY1" fmla="*/ 24435 h 851388"/>
              <a:gd name="connsiteX2" fmla="*/ 355317 w 1378298"/>
              <a:gd name="connsiteY2" fmla="*/ 114260 h 851388"/>
              <a:gd name="connsiteX3" fmla="*/ 456633 w 1378298"/>
              <a:gd name="connsiteY3" fmla="*/ 190717 h 851388"/>
              <a:gd name="connsiteX4" fmla="*/ 559416 w 1378298"/>
              <a:gd name="connsiteY4" fmla="*/ 256761 h 851388"/>
              <a:gd name="connsiteX5" fmla="*/ 874724 w 1378298"/>
              <a:gd name="connsiteY5" fmla="*/ 0 h 851388"/>
              <a:gd name="connsiteX6" fmla="*/ 944619 w 1378298"/>
              <a:gd name="connsiteY6" fmla="*/ 422932 h 851388"/>
              <a:gd name="connsiteX7" fmla="*/ 1016153 w 1378298"/>
              <a:gd name="connsiteY7" fmla="*/ 443169 h 851388"/>
              <a:gd name="connsiteX8" fmla="*/ 1255254 w 1378298"/>
              <a:gd name="connsiteY8" fmla="*/ 483561 h 851388"/>
              <a:gd name="connsiteX9" fmla="*/ 1378298 w 1378298"/>
              <a:gd name="connsiteY9" fmla="*/ 489436 h 851388"/>
              <a:gd name="connsiteX10" fmla="*/ 1378298 w 1378298"/>
              <a:gd name="connsiteY10" fmla="*/ 851388 h 851388"/>
              <a:gd name="connsiteX11" fmla="*/ 1220562 w 1378298"/>
              <a:gd name="connsiteY11" fmla="*/ 843857 h 851388"/>
              <a:gd name="connsiteX12" fmla="*/ 126870 w 1378298"/>
              <a:gd name="connsiteY12" fmla="*/ 395047 h 85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298" h="851388">
                <a:moveTo>
                  <a:pt x="0" y="280373"/>
                </a:moveTo>
                <a:lnTo>
                  <a:pt x="255938" y="24435"/>
                </a:lnTo>
                <a:lnTo>
                  <a:pt x="355317" y="114260"/>
                </a:lnTo>
                <a:cubicBezTo>
                  <a:pt x="388333" y="141188"/>
                  <a:pt x="422133" y="166674"/>
                  <a:pt x="456633" y="190717"/>
                </a:cubicBezTo>
                <a:lnTo>
                  <a:pt x="559416" y="256761"/>
                </a:lnTo>
                <a:lnTo>
                  <a:pt x="874724" y="0"/>
                </a:lnTo>
                <a:lnTo>
                  <a:pt x="944619" y="422932"/>
                </a:lnTo>
                <a:lnTo>
                  <a:pt x="1016153" y="443169"/>
                </a:lnTo>
                <a:cubicBezTo>
                  <a:pt x="1094957" y="462404"/>
                  <a:pt x="1174882" y="475868"/>
                  <a:pt x="1255254" y="483561"/>
                </a:cubicBezTo>
                <a:lnTo>
                  <a:pt x="1378298" y="489436"/>
                </a:lnTo>
                <a:lnTo>
                  <a:pt x="1378298" y="851388"/>
                </a:lnTo>
                <a:lnTo>
                  <a:pt x="1220562" y="843857"/>
                </a:lnTo>
                <a:cubicBezTo>
                  <a:pt x="829855" y="806456"/>
                  <a:pt x="447862" y="656852"/>
                  <a:pt x="126870" y="395047"/>
                </a:cubicBezTo>
                <a:close/>
              </a:path>
            </a:pathLst>
          </a:custGeom>
          <a:solidFill>
            <a:schemeClr val="accent3">
              <a:lumMod val="50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s-CO"/>
          </a:p>
        </p:txBody>
      </p:sp>
      <p:sp>
        <p:nvSpPr>
          <p:cNvPr id="91" name="Freeform: Shape 90">
            <a:extLst>
              <a:ext uri="{FF2B5EF4-FFF2-40B4-BE49-F238E27FC236}">
                <a16:creationId xmlns:a16="http://schemas.microsoft.com/office/drawing/2014/main" id="{7E61FCA2-FB82-A2D9-F7B0-5FB9D78DE266}"/>
              </a:ext>
            </a:extLst>
          </p:cNvPr>
          <p:cNvSpPr/>
          <p:nvPr/>
        </p:nvSpPr>
        <p:spPr>
          <a:xfrm rot="2700000">
            <a:off x="9531126" y="3925000"/>
            <a:ext cx="1012265" cy="1687159"/>
          </a:xfrm>
          <a:custGeom>
            <a:avLst/>
            <a:gdLst>
              <a:gd name="connsiteX0" fmla="*/ 0 w 826955"/>
              <a:gd name="connsiteY0" fmla="*/ 255939 h 1378300"/>
              <a:gd name="connsiteX1" fmla="*/ 255940 w 826955"/>
              <a:gd name="connsiteY1" fmla="*/ 0 h 1378300"/>
              <a:gd name="connsiteX2" fmla="*/ 370613 w 826955"/>
              <a:gd name="connsiteY2" fmla="*/ 126870 h 1378300"/>
              <a:gd name="connsiteX3" fmla="*/ 819424 w 826955"/>
              <a:gd name="connsiteY3" fmla="*/ 1220562 h 1378300"/>
              <a:gd name="connsiteX4" fmla="*/ 826955 w 826955"/>
              <a:gd name="connsiteY4" fmla="*/ 1378300 h 1378300"/>
              <a:gd name="connsiteX5" fmla="*/ 465002 w 826955"/>
              <a:gd name="connsiteY5" fmla="*/ 1378300 h 1378300"/>
              <a:gd name="connsiteX6" fmla="*/ 459127 w 826955"/>
              <a:gd name="connsiteY6" fmla="*/ 1255256 h 1378300"/>
              <a:gd name="connsiteX7" fmla="*/ 418735 w 826955"/>
              <a:gd name="connsiteY7" fmla="*/ 1016155 h 1378300"/>
              <a:gd name="connsiteX8" fmla="*/ 404291 w 826955"/>
              <a:gd name="connsiteY8" fmla="*/ 965099 h 1378300"/>
              <a:gd name="connsiteX9" fmla="*/ 30895 w 826955"/>
              <a:gd name="connsiteY9" fmla="*/ 912664 h 1378300"/>
              <a:gd name="connsiteX10" fmla="*/ 262211 w 826955"/>
              <a:gd name="connsiteY10" fmla="*/ 614089 h 1378300"/>
              <a:gd name="connsiteX11" fmla="*/ 234084 w 826955"/>
              <a:gd name="connsiteY11" fmla="*/ 562153 h 1378300"/>
              <a:gd name="connsiteX12" fmla="*/ 89826 w 826955"/>
              <a:gd name="connsiteY12" fmla="*/ 355319 h 137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6955" h="1378300">
                <a:moveTo>
                  <a:pt x="0" y="255939"/>
                </a:moveTo>
                <a:lnTo>
                  <a:pt x="255940" y="0"/>
                </a:lnTo>
                <a:lnTo>
                  <a:pt x="370613" y="126870"/>
                </a:lnTo>
                <a:cubicBezTo>
                  <a:pt x="632419" y="447862"/>
                  <a:pt x="782023" y="829855"/>
                  <a:pt x="819424" y="1220562"/>
                </a:cubicBezTo>
                <a:lnTo>
                  <a:pt x="826955" y="1378300"/>
                </a:lnTo>
                <a:lnTo>
                  <a:pt x="465002" y="1378300"/>
                </a:lnTo>
                <a:lnTo>
                  <a:pt x="459127" y="1255256"/>
                </a:lnTo>
                <a:cubicBezTo>
                  <a:pt x="451433" y="1174883"/>
                  <a:pt x="437969" y="1094959"/>
                  <a:pt x="418735" y="1016155"/>
                </a:cubicBezTo>
                <a:lnTo>
                  <a:pt x="404291" y="965099"/>
                </a:lnTo>
                <a:lnTo>
                  <a:pt x="30895" y="912664"/>
                </a:lnTo>
                <a:lnTo>
                  <a:pt x="262211" y="614089"/>
                </a:lnTo>
                <a:lnTo>
                  <a:pt x="234084" y="562153"/>
                </a:lnTo>
                <a:cubicBezTo>
                  <a:pt x="191769" y="490520"/>
                  <a:pt x="143682" y="421351"/>
                  <a:pt x="89826" y="355319"/>
                </a:cubicBezTo>
                <a:close/>
              </a:path>
            </a:pathLst>
          </a:custGeom>
          <a:solidFill>
            <a:srgbClr val="00B050"/>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s-CO"/>
          </a:p>
        </p:txBody>
      </p:sp>
      <p:sp>
        <p:nvSpPr>
          <p:cNvPr id="45" name="Freeform: Shape 44">
            <a:extLst>
              <a:ext uri="{FF2B5EF4-FFF2-40B4-BE49-F238E27FC236}">
                <a16:creationId xmlns:a16="http://schemas.microsoft.com/office/drawing/2014/main" id="{48D1F23A-0EC0-CABE-5B66-70027B2F0E0B}"/>
              </a:ext>
            </a:extLst>
          </p:cNvPr>
          <p:cNvSpPr/>
          <p:nvPr/>
        </p:nvSpPr>
        <p:spPr>
          <a:xfrm rot="2700000">
            <a:off x="9613298" y="2003699"/>
            <a:ext cx="2561902" cy="1934867"/>
          </a:xfrm>
          <a:custGeom>
            <a:avLst/>
            <a:gdLst>
              <a:gd name="connsiteX0" fmla="*/ 0 w 2092909"/>
              <a:gd name="connsiteY0" fmla="*/ 0 h 1580662"/>
              <a:gd name="connsiteX1" fmla="*/ 254515 w 2092909"/>
              <a:gd name="connsiteY1" fmla="*/ 12151 h 1580662"/>
              <a:gd name="connsiteX2" fmla="*/ 2006639 w 2092909"/>
              <a:gd name="connsiteY2" fmla="*/ 784039 h 1580662"/>
              <a:gd name="connsiteX3" fmla="*/ 2092909 w 2092909"/>
              <a:gd name="connsiteY3" fmla="*/ 866054 h 1580662"/>
              <a:gd name="connsiteX4" fmla="*/ 1378300 w 2092909"/>
              <a:gd name="connsiteY4" fmla="*/ 1580662 h 1580662"/>
              <a:gd name="connsiteX5" fmla="*/ 1251430 w 2092909"/>
              <a:gd name="connsiteY5" fmla="*/ 1465989 h 1580662"/>
              <a:gd name="connsiteX6" fmla="*/ 157739 w 2092909"/>
              <a:gd name="connsiteY6" fmla="*/ 1017178 h 1580662"/>
              <a:gd name="connsiteX7" fmla="*/ 0 w 2092909"/>
              <a:gd name="connsiteY7" fmla="*/ 1009648 h 1580662"/>
              <a:gd name="connsiteX8" fmla="*/ 0 w 2092909"/>
              <a:gd name="connsiteY8" fmla="*/ 0 h 158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909" h="1580662">
                <a:moveTo>
                  <a:pt x="0" y="0"/>
                </a:moveTo>
                <a:lnTo>
                  <a:pt x="254515" y="12151"/>
                </a:lnTo>
                <a:cubicBezTo>
                  <a:pt x="886947" y="72692"/>
                  <a:pt x="1504097" y="329988"/>
                  <a:pt x="2006639" y="784039"/>
                </a:cubicBezTo>
                <a:lnTo>
                  <a:pt x="2092909" y="866054"/>
                </a:lnTo>
                <a:lnTo>
                  <a:pt x="1378300" y="1580662"/>
                </a:lnTo>
                <a:lnTo>
                  <a:pt x="1251430" y="1465989"/>
                </a:lnTo>
                <a:cubicBezTo>
                  <a:pt x="930438" y="1204183"/>
                  <a:pt x="548445" y="1054580"/>
                  <a:pt x="157739" y="1017178"/>
                </a:cubicBezTo>
                <a:lnTo>
                  <a:pt x="0" y="1009648"/>
                </a:lnTo>
                <a:lnTo>
                  <a:pt x="0" y="0"/>
                </a:lnTo>
                <a:close/>
              </a:path>
            </a:pathLst>
          </a:custGeom>
          <a:solidFill>
            <a:schemeClr val="accent2"/>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s-CO"/>
          </a:p>
        </p:txBody>
      </p:sp>
      <p:sp>
        <p:nvSpPr>
          <p:cNvPr id="44" name="Freeform: Shape 43">
            <a:extLst>
              <a:ext uri="{FF2B5EF4-FFF2-40B4-BE49-F238E27FC236}">
                <a16:creationId xmlns:a16="http://schemas.microsoft.com/office/drawing/2014/main" id="{AF900FF1-3FD5-3A7D-698D-AAB2693B6A2F}"/>
              </a:ext>
            </a:extLst>
          </p:cNvPr>
          <p:cNvSpPr/>
          <p:nvPr/>
        </p:nvSpPr>
        <p:spPr>
          <a:xfrm rot="2700000">
            <a:off x="4135932" y="1690183"/>
            <a:ext cx="1934867" cy="2561901"/>
          </a:xfrm>
          <a:custGeom>
            <a:avLst/>
            <a:gdLst>
              <a:gd name="connsiteX0" fmla="*/ 0 w 1580662"/>
              <a:gd name="connsiteY0" fmla="*/ 0 h 2092908"/>
              <a:gd name="connsiteX1" fmla="*/ 1009647 w 1580662"/>
              <a:gd name="connsiteY1" fmla="*/ 1 h 2092908"/>
              <a:gd name="connsiteX2" fmla="*/ 1017178 w 1580662"/>
              <a:gd name="connsiteY2" fmla="*/ 157738 h 2092908"/>
              <a:gd name="connsiteX3" fmla="*/ 1465989 w 1580662"/>
              <a:gd name="connsiteY3" fmla="*/ 1251430 h 2092908"/>
              <a:gd name="connsiteX4" fmla="*/ 1580662 w 1580662"/>
              <a:gd name="connsiteY4" fmla="*/ 1378300 h 2092908"/>
              <a:gd name="connsiteX5" fmla="*/ 866054 w 1580662"/>
              <a:gd name="connsiteY5" fmla="*/ 2092908 h 2092908"/>
              <a:gd name="connsiteX6" fmla="*/ 784039 w 1580662"/>
              <a:gd name="connsiteY6" fmla="*/ 2006638 h 2092908"/>
              <a:gd name="connsiteX7" fmla="*/ 12151 w 1580662"/>
              <a:gd name="connsiteY7" fmla="*/ 254514 h 2092908"/>
              <a:gd name="connsiteX8" fmla="*/ 0 w 1580662"/>
              <a:gd name="connsiteY8" fmla="*/ 0 h 20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0662" h="2092908">
                <a:moveTo>
                  <a:pt x="0" y="0"/>
                </a:moveTo>
                <a:lnTo>
                  <a:pt x="1009647" y="1"/>
                </a:lnTo>
                <a:lnTo>
                  <a:pt x="1017178" y="157738"/>
                </a:lnTo>
                <a:cubicBezTo>
                  <a:pt x="1054579" y="548444"/>
                  <a:pt x="1204183" y="930437"/>
                  <a:pt x="1465989" y="1251430"/>
                </a:cubicBezTo>
                <a:lnTo>
                  <a:pt x="1580662" y="1378300"/>
                </a:lnTo>
                <a:lnTo>
                  <a:pt x="866054" y="2092908"/>
                </a:lnTo>
                <a:lnTo>
                  <a:pt x="784039" y="2006638"/>
                </a:lnTo>
                <a:cubicBezTo>
                  <a:pt x="329988" y="1504096"/>
                  <a:pt x="72691" y="886946"/>
                  <a:pt x="12151" y="254514"/>
                </a:cubicBezTo>
                <a:lnTo>
                  <a:pt x="0" y="0"/>
                </a:lnTo>
                <a:close/>
              </a:path>
            </a:pathLst>
          </a:custGeom>
          <a:solidFill>
            <a:schemeClr val="accent1">
              <a:lumMod val="7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s-CO"/>
          </a:p>
        </p:txBody>
      </p:sp>
      <p:sp>
        <p:nvSpPr>
          <p:cNvPr id="24" name="Freeform: Shape 23">
            <a:extLst>
              <a:ext uri="{FF2B5EF4-FFF2-40B4-BE49-F238E27FC236}">
                <a16:creationId xmlns:a16="http://schemas.microsoft.com/office/drawing/2014/main" id="{138591D5-B900-B272-D28D-EBA1D6CCF8EA}"/>
              </a:ext>
            </a:extLst>
          </p:cNvPr>
          <p:cNvSpPr/>
          <p:nvPr/>
        </p:nvSpPr>
        <p:spPr>
          <a:xfrm rot="2700000">
            <a:off x="3822416" y="4039598"/>
            <a:ext cx="2561899" cy="1934867"/>
          </a:xfrm>
          <a:custGeom>
            <a:avLst/>
            <a:gdLst>
              <a:gd name="connsiteX0" fmla="*/ 0 w 2092906"/>
              <a:gd name="connsiteY0" fmla="*/ 714608 h 1580662"/>
              <a:gd name="connsiteX1" fmla="*/ 714608 w 2092906"/>
              <a:gd name="connsiteY1" fmla="*/ 0 h 1580662"/>
              <a:gd name="connsiteX2" fmla="*/ 841478 w 2092906"/>
              <a:gd name="connsiteY2" fmla="*/ 114674 h 1580662"/>
              <a:gd name="connsiteX3" fmla="*/ 1935170 w 2092906"/>
              <a:gd name="connsiteY3" fmla="*/ 563484 h 1580662"/>
              <a:gd name="connsiteX4" fmla="*/ 2092906 w 2092906"/>
              <a:gd name="connsiteY4" fmla="*/ 571015 h 1580662"/>
              <a:gd name="connsiteX5" fmla="*/ 2092906 w 2092906"/>
              <a:gd name="connsiteY5" fmla="*/ 1580662 h 1580662"/>
              <a:gd name="connsiteX6" fmla="*/ 1838393 w 2092906"/>
              <a:gd name="connsiteY6" fmla="*/ 1568511 h 1580662"/>
              <a:gd name="connsiteX7" fmla="*/ 86269 w 2092906"/>
              <a:gd name="connsiteY7" fmla="*/ 796623 h 1580662"/>
              <a:gd name="connsiteX8" fmla="*/ 0 w 2092906"/>
              <a:gd name="connsiteY8" fmla="*/ 714608 h 158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906" h="1580662">
                <a:moveTo>
                  <a:pt x="0" y="714608"/>
                </a:moveTo>
                <a:lnTo>
                  <a:pt x="714608" y="0"/>
                </a:lnTo>
                <a:lnTo>
                  <a:pt x="841478" y="114674"/>
                </a:lnTo>
                <a:cubicBezTo>
                  <a:pt x="1162470" y="376479"/>
                  <a:pt x="1544463" y="526083"/>
                  <a:pt x="1935170" y="563484"/>
                </a:cubicBezTo>
                <a:lnTo>
                  <a:pt x="2092906" y="571015"/>
                </a:lnTo>
                <a:lnTo>
                  <a:pt x="2092906" y="1580662"/>
                </a:lnTo>
                <a:lnTo>
                  <a:pt x="1838393" y="1568511"/>
                </a:lnTo>
                <a:cubicBezTo>
                  <a:pt x="1205961" y="1507971"/>
                  <a:pt x="588811" y="1250675"/>
                  <a:pt x="86269" y="796623"/>
                </a:cubicBezTo>
                <a:lnTo>
                  <a:pt x="0" y="714608"/>
                </a:lnTo>
                <a:close/>
              </a:path>
            </a:pathLst>
          </a:custGeom>
          <a:solidFill>
            <a:srgbClr val="F6C242"/>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s-CO"/>
          </a:p>
        </p:txBody>
      </p:sp>
      <p:sp>
        <p:nvSpPr>
          <p:cNvPr id="19" name="Freeform: Shape 18">
            <a:extLst>
              <a:ext uri="{FF2B5EF4-FFF2-40B4-BE49-F238E27FC236}">
                <a16:creationId xmlns:a16="http://schemas.microsoft.com/office/drawing/2014/main" id="{47413D5F-5FD3-B92D-43E9-C571DA16FAA3}"/>
              </a:ext>
            </a:extLst>
          </p:cNvPr>
          <p:cNvSpPr/>
          <p:nvPr/>
        </p:nvSpPr>
        <p:spPr>
          <a:xfrm rot="2700000">
            <a:off x="9926815" y="3726081"/>
            <a:ext cx="1934869" cy="2561902"/>
          </a:xfrm>
          <a:custGeom>
            <a:avLst/>
            <a:gdLst>
              <a:gd name="connsiteX0" fmla="*/ 0 w 1580663"/>
              <a:gd name="connsiteY0" fmla="*/ 714609 h 2092909"/>
              <a:gd name="connsiteX1" fmla="*/ 714608 w 1580663"/>
              <a:gd name="connsiteY1" fmla="*/ 0 h 2092909"/>
              <a:gd name="connsiteX2" fmla="*/ 796623 w 1580663"/>
              <a:gd name="connsiteY2" fmla="*/ 86270 h 2092909"/>
              <a:gd name="connsiteX3" fmla="*/ 1568511 w 1580663"/>
              <a:gd name="connsiteY3" fmla="*/ 1838394 h 2092909"/>
              <a:gd name="connsiteX4" fmla="*/ 1580663 w 1580663"/>
              <a:gd name="connsiteY4" fmla="*/ 2092909 h 2092909"/>
              <a:gd name="connsiteX5" fmla="*/ 571015 w 1580663"/>
              <a:gd name="connsiteY5" fmla="*/ 2092909 h 2092909"/>
              <a:gd name="connsiteX6" fmla="*/ 563484 w 1580663"/>
              <a:gd name="connsiteY6" fmla="*/ 1935171 h 2092909"/>
              <a:gd name="connsiteX7" fmla="*/ 114673 w 1580663"/>
              <a:gd name="connsiteY7" fmla="*/ 841479 h 2092909"/>
              <a:gd name="connsiteX8" fmla="*/ 0 w 1580663"/>
              <a:gd name="connsiteY8" fmla="*/ 714609 h 209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0663" h="2092909">
                <a:moveTo>
                  <a:pt x="0" y="714609"/>
                </a:moveTo>
                <a:lnTo>
                  <a:pt x="714608" y="0"/>
                </a:lnTo>
                <a:lnTo>
                  <a:pt x="796623" y="86270"/>
                </a:lnTo>
                <a:cubicBezTo>
                  <a:pt x="1250674" y="588812"/>
                  <a:pt x="1507971" y="1205963"/>
                  <a:pt x="1568511" y="1838394"/>
                </a:cubicBezTo>
                <a:lnTo>
                  <a:pt x="1580663" y="2092909"/>
                </a:lnTo>
                <a:lnTo>
                  <a:pt x="571015" y="2092909"/>
                </a:lnTo>
                <a:lnTo>
                  <a:pt x="563484" y="1935171"/>
                </a:lnTo>
                <a:cubicBezTo>
                  <a:pt x="526083" y="1544464"/>
                  <a:pt x="376479" y="1162471"/>
                  <a:pt x="114673" y="841479"/>
                </a:cubicBezTo>
                <a:lnTo>
                  <a:pt x="0" y="714609"/>
                </a:lnTo>
                <a:close/>
              </a:path>
            </a:pathLst>
          </a:custGeom>
          <a:solidFill>
            <a:srgbClr val="99CC33"/>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s-CO"/>
          </a:p>
        </p:txBody>
      </p:sp>
      <p:sp>
        <p:nvSpPr>
          <p:cNvPr id="158" name="Freeform: Shape 157">
            <a:extLst>
              <a:ext uri="{FF2B5EF4-FFF2-40B4-BE49-F238E27FC236}">
                <a16:creationId xmlns:a16="http://schemas.microsoft.com/office/drawing/2014/main" id="{ACBC1A6C-36BC-8316-CD5D-BC008F3988B2}"/>
              </a:ext>
            </a:extLst>
          </p:cNvPr>
          <p:cNvSpPr/>
          <p:nvPr/>
        </p:nvSpPr>
        <p:spPr>
          <a:xfrm>
            <a:off x="7439912" y="5836814"/>
            <a:ext cx="1310482" cy="302419"/>
          </a:xfrm>
          <a:custGeom>
            <a:avLst/>
            <a:gdLst>
              <a:gd name="connsiteX0" fmla="*/ 151210 w 1310482"/>
              <a:gd name="connsiteY0" fmla="*/ 0 h 302419"/>
              <a:gd name="connsiteX1" fmla="*/ 1159273 w 1310482"/>
              <a:gd name="connsiteY1" fmla="*/ 0 h 302419"/>
              <a:gd name="connsiteX2" fmla="*/ 1310483 w 1310482"/>
              <a:gd name="connsiteY2" fmla="*/ 151210 h 302419"/>
              <a:gd name="connsiteX3" fmla="*/ 1159273 w 1310482"/>
              <a:gd name="connsiteY3" fmla="*/ 302419 h 302419"/>
              <a:gd name="connsiteX4" fmla="*/ 151210 w 1310482"/>
              <a:gd name="connsiteY4" fmla="*/ 302419 h 302419"/>
              <a:gd name="connsiteX5" fmla="*/ 0 w 1310482"/>
              <a:gd name="connsiteY5" fmla="*/ 151210 h 302419"/>
              <a:gd name="connsiteX6" fmla="*/ 151210 w 1310482"/>
              <a:gd name="connsiteY6"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0482" h="302419">
                <a:moveTo>
                  <a:pt x="151210" y="0"/>
                </a:moveTo>
                <a:lnTo>
                  <a:pt x="1159273" y="0"/>
                </a:lnTo>
                <a:cubicBezTo>
                  <a:pt x="1244959" y="0"/>
                  <a:pt x="1310483" y="65524"/>
                  <a:pt x="1310483" y="151210"/>
                </a:cubicBezTo>
                <a:cubicBezTo>
                  <a:pt x="1310483" y="236895"/>
                  <a:pt x="1244959" y="302419"/>
                  <a:pt x="1159273" y="302419"/>
                </a:cubicBezTo>
                <a:lnTo>
                  <a:pt x="151210" y="302419"/>
                </a:lnTo>
                <a:cubicBezTo>
                  <a:pt x="65524" y="302419"/>
                  <a:pt x="0" y="236895"/>
                  <a:pt x="0" y="151210"/>
                </a:cubicBezTo>
                <a:cubicBezTo>
                  <a:pt x="0" y="65524"/>
                  <a:pt x="65524" y="0"/>
                  <a:pt x="151210" y="0"/>
                </a:cubicBezTo>
                <a:close/>
              </a:path>
            </a:pathLst>
          </a:custGeom>
          <a:solidFill>
            <a:schemeClr val="bg2">
              <a:lumMod val="90000"/>
            </a:schemeClr>
          </a:solidFill>
          <a:ln w="50403" cap="flat">
            <a:noFill/>
            <a:prstDash val="solid"/>
            <a:miter/>
          </a:ln>
        </p:spPr>
        <p:txBody>
          <a:bodyPr rtlCol="0" anchor="ctr"/>
          <a:lstStyle/>
          <a:p>
            <a:endParaRPr lang="es-CO"/>
          </a:p>
        </p:txBody>
      </p:sp>
      <p:sp>
        <p:nvSpPr>
          <p:cNvPr id="159" name="Freeform: Shape 158">
            <a:extLst>
              <a:ext uri="{FF2B5EF4-FFF2-40B4-BE49-F238E27FC236}">
                <a16:creationId xmlns:a16="http://schemas.microsoft.com/office/drawing/2014/main" id="{55E608D7-500C-7E99-9665-27902888A896}"/>
              </a:ext>
            </a:extLst>
          </p:cNvPr>
          <p:cNvSpPr/>
          <p:nvPr/>
        </p:nvSpPr>
        <p:spPr>
          <a:xfrm>
            <a:off x="7439912" y="6186027"/>
            <a:ext cx="1310482" cy="302419"/>
          </a:xfrm>
          <a:custGeom>
            <a:avLst/>
            <a:gdLst>
              <a:gd name="connsiteX0" fmla="*/ 151210 w 1310482"/>
              <a:gd name="connsiteY0" fmla="*/ 0 h 302419"/>
              <a:gd name="connsiteX1" fmla="*/ 1159273 w 1310482"/>
              <a:gd name="connsiteY1" fmla="*/ 0 h 302419"/>
              <a:gd name="connsiteX2" fmla="*/ 1310483 w 1310482"/>
              <a:gd name="connsiteY2" fmla="*/ 151210 h 302419"/>
              <a:gd name="connsiteX3" fmla="*/ 1159273 w 1310482"/>
              <a:gd name="connsiteY3" fmla="*/ 302419 h 302419"/>
              <a:gd name="connsiteX4" fmla="*/ 151210 w 1310482"/>
              <a:gd name="connsiteY4" fmla="*/ 302419 h 302419"/>
              <a:gd name="connsiteX5" fmla="*/ 0 w 1310482"/>
              <a:gd name="connsiteY5" fmla="*/ 151210 h 302419"/>
              <a:gd name="connsiteX6" fmla="*/ 151210 w 1310482"/>
              <a:gd name="connsiteY6" fmla="*/ 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0482" h="302419">
                <a:moveTo>
                  <a:pt x="151210" y="0"/>
                </a:moveTo>
                <a:lnTo>
                  <a:pt x="1159273" y="0"/>
                </a:lnTo>
                <a:cubicBezTo>
                  <a:pt x="1244959" y="0"/>
                  <a:pt x="1310483" y="65524"/>
                  <a:pt x="1310483" y="151210"/>
                </a:cubicBezTo>
                <a:cubicBezTo>
                  <a:pt x="1310483" y="236895"/>
                  <a:pt x="1244959" y="302419"/>
                  <a:pt x="1159273" y="302419"/>
                </a:cubicBezTo>
                <a:lnTo>
                  <a:pt x="151210" y="302419"/>
                </a:lnTo>
                <a:cubicBezTo>
                  <a:pt x="65524" y="302419"/>
                  <a:pt x="0" y="236895"/>
                  <a:pt x="0" y="151210"/>
                </a:cubicBezTo>
                <a:cubicBezTo>
                  <a:pt x="0" y="65524"/>
                  <a:pt x="65524" y="0"/>
                  <a:pt x="151210" y="0"/>
                </a:cubicBezTo>
                <a:close/>
              </a:path>
            </a:pathLst>
          </a:custGeom>
          <a:solidFill>
            <a:schemeClr val="bg2">
              <a:lumMod val="90000"/>
            </a:schemeClr>
          </a:solidFill>
          <a:ln w="50403" cap="flat">
            <a:noFill/>
            <a:prstDash val="solid"/>
            <a:miter/>
          </a:ln>
        </p:spPr>
        <p:txBody>
          <a:bodyPr rtlCol="0" anchor="ctr"/>
          <a:lstStyle/>
          <a:p>
            <a:endParaRPr lang="es-CO"/>
          </a:p>
        </p:txBody>
      </p:sp>
      <p:sp>
        <p:nvSpPr>
          <p:cNvPr id="160" name="Freeform: Shape 159">
            <a:extLst>
              <a:ext uri="{FF2B5EF4-FFF2-40B4-BE49-F238E27FC236}">
                <a16:creationId xmlns:a16="http://schemas.microsoft.com/office/drawing/2014/main" id="{41A1F149-3E58-A58E-D272-DD2C0599C18E}"/>
              </a:ext>
            </a:extLst>
          </p:cNvPr>
          <p:cNvSpPr/>
          <p:nvPr/>
        </p:nvSpPr>
        <p:spPr>
          <a:xfrm>
            <a:off x="7767532" y="6535240"/>
            <a:ext cx="655241" cy="302419"/>
          </a:xfrm>
          <a:custGeom>
            <a:avLst/>
            <a:gdLst>
              <a:gd name="connsiteX0" fmla="*/ 0 w 655241"/>
              <a:gd name="connsiteY0" fmla="*/ 0 h 302419"/>
              <a:gd name="connsiteX1" fmla="*/ 327621 w 655241"/>
              <a:gd name="connsiteY1" fmla="*/ 302419 h 302419"/>
              <a:gd name="connsiteX2" fmla="*/ 655241 w 655241"/>
              <a:gd name="connsiteY2" fmla="*/ 0 h 302419"/>
              <a:gd name="connsiteX3" fmla="*/ 0 w 655241"/>
              <a:gd name="connsiteY3" fmla="*/ 0 h 302419"/>
            </a:gdLst>
            <a:ahLst/>
            <a:cxnLst>
              <a:cxn ang="0">
                <a:pos x="connsiteX0" y="connsiteY0"/>
              </a:cxn>
              <a:cxn ang="0">
                <a:pos x="connsiteX1" y="connsiteY1"/>
              </a:cxn>
              <a:cxn ang="0">
                <a:pos x="connsiteX2" y="connsiteY2"/>
              </a:cxn>
              <a:cxn ang="0">
                <a:pos x="connsiteX3" y="connsiteY3"/>
              </a:cxn>
            </a:cxnLst>
            <a:rect l="l" t="t" r="r" b="b"/>
            <a:pathLst>
              <a:path w="655241" h="302419">
                <a:moveTo>
                  <a:pt x="0" y="0"/>
                </a:moveTo>
                <a:cubicBezTo>
                  <a:pt x="15121" y="171371"/>
                  <a:pt x="156250" y="302419"/>
                  <a:pt x="327621" y="302419"/>
                </a:cubicBezTo>
                <a:cubicBezTo>
                  <a:pt x="498992" y="302419"/>
                  <a:pt x="640120" y="171371"/>
                  <a:pt x="655241" y="0"/>
                </a:cubicBezTo>
                <a:lnTo>
                  <a:pt x="0" y="0"/>
                </a:lnTo>
                <a:close/>
              </a:path>
            </a:pathLst>
          </a:custGeom>
          <a:solidFill>
            <a:schemeClr val="bg2">
              <a:lumMod val="90000"/>
            </a:schemeClr>
          </a:solidFill>
          <a:ln w="50403" cap="flat">
            <a:noFill/>
            <a:prstDash val="solid"/>
            <a:miter/>
          </a:ln>
        </p:spPr>
        <p:txBody>
          <a:bodyPr rtlCol="0" anchor="ctr"/>
          <a:lstStyle/>
          <a:p>
            <a:endParaRPr lang="es-CO"/>
          </a:p>
        </p:txBody>
      </p:sp>
      <p:sp>
        <p:nvSpPr>
          <p:cNvPr id="163" name="Freeform: Shape 162">
            <a:extLst>
              <a:ext uri="{FF2B5EF4-FFF2-40B4-BE49-F238E27FC236}">
                <a16:creationId xmlns:a16="http://schemas.microsoft.com/office/drawing/2014/main" id="{2A684B52-1D9B-8071-75A9-D91003679FF6}"/>
              </a:ext>
            </a:extLst>
          </p:cNvPr>
          <p:cNvSpPr/>
          <p:nvPr/>
        </p:nvSpPr>
        <p:spPr>
          <a:xfrm>
            <a:off x="6784670" y="2967241"/>
            <a:ext cx="2620965" cy="2721772"/>
          </a:xfrm>
          <a:custGeom>
            <a:avLst/>
            <a:gdLst>
              <a:gd name="connsiteX0" fmla="*/ 1310483 w 2620965"/>
              <a:gd name="connsiteY0" fmla="*/ 0 h 2721772"/>
              <a:gd name="connsiteX1" fmla="*/ 2620965 w 2620965"/>
              <a:gd name="connsiteY1" fmla="*/ 1295362 h 2721772"/>
              <a:gd name="connsiteX2" fmla="*/ 2620965 w 2620965"/>
              <a:gd name="connsiteY2" fmla="*/ 1340725 h 2721772"/>
              <a:gd name="connsiteX3" fmla="*/ 2530239 w 2620965"/>
              <a:gd name="connsiteY3" fmla="*/ 1794353 h 2721772"/>
              <a:gd name="connsiteX4" fmla="*/ 2303425 w 2620965"/>
              <a:gd name="connsiteY4" fmla="*/ 2167337 h 2721772"/>
              <a:gd name="connsiteX5" fmla="*/ 1995966 w 2620965"/>
              <a:gd name="connsiteY5" fmla="*/ 2666329 h 2721772"/>
              <a:gd name="connsiteX6" fmla="*/ 1905240 w 2620965"/>
              <a:gd name="connsiteY6" fmla="*/ 2721772 h 2721772"/>
              <a:gd name="connsiteX7" fmla="*/ 715725 w 2620965"/>
              <a:gd name="connsiteY7" fmla="*/ 2721772 h 2721772"/>
              <a:gd name="connsiteX8" fmla="*/ 625000 w 2620965"/>
              <a:gd name="connsiteY8" fmla="*/ 2666329 h 2721772"/>
              <a:gd name="connsiteX9" fmla="*/ 317540 w 2620965"/>
              <a:gd name="connsiteY9" fmla="*/ 2167337 h 2721772"/>
              <a:gd name="connsiteX10" fmla="*/ 90726 w 2620965"/>
              <a:gd name="connsiteY10" fmla="*/ 1794353 h 2721772"/>
              <a:gd name="connsiteX11" fmla="*/ 0 w 2620965"/>
              <a:gd name="connsiteY11" fmla="*/ 1340725 h 2721772"/>
              <a:gd name="connsiteX12" fmla="*/ 0 w 2620965"/>
              <a:gd name="connsiteY12" fmla="*/ 1295362 h 2721772"/>
              <a:gd name="connsiteX13" fmla="*/ 1310483 w 2620965"/>
              <a:gd name="connsiteY13" fmla="*/ 0 h 272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0965" h="2721772">
                <a:moveTo>
                  <a:pt x="1310483" y="0"/>
                </a:moveTo>
                <a:cubicBezTo>
                  <a:pt x="2026208" y="5040"/>
                  <a:pt x="2605844" y="579637"/>
                  <a:pt x="2620965" y="1295362"/>
                </a:cubicBezTo>
                <a:lnTo>
                  <a:pt x="2620965" y="1340725"/>
                </a:lnTo>
                <a:cubicBezTo>
                  <a:pt x="2615925" y="1496975"/>
                  <a:pt x="2585683" y="1648184"/>
                  <a:pt x="2530239" y="1794353"/>
                </a:cubicBezTo>
                <a:cubicBezTo>
                  <a:pt x="2479836" y="1930442"/>
                  <a:pt x="2399191" y="2056450"/>
                  <a:pt x="2303425" y="2167337"/>
                </a:cubicBezTo>
                <a:cubicBezTo>
                  <a:pt x="2182458" y="2298385"/>
                  <a:pt x="2051409" y="2555442"/>
                  <a:pt x="1995966" y="2666329"/>
                </a:cubicBezTo>
                <a:cubicBezTo>
                  <a:pt x="1980845" y="2701611"/>
                  <a:pt x="1945563" y="2721772"/>
                  <a:pt x="1905240" y="2721772"/>
                </a:cubicBezTo>
                <a:lnTo>
                  <a:pt x="715725" y="2721772"/>
                </a:lnTo>
                <a:cubicBezTo>
                  <a:pt x="675403" y="2721772"/>
                  <a:pt x="640120" y="2701611"/>
                  <a:pt x="625000" y="2666329"/>
                </a:cubicBezTo>
                <a:cubicBezTo>
                  <a:pt x="569556" y="2555442"/>
                  <a:pt x="438508" y="2298385"/>
                  <a:pt x="317540" y="2167337"/>
                </a:cubicBezTo>
                <a:cubicBezTo>
                  <a:pt x="221774" y="2056450"/>
                  <a:pt x="146169" y="1930442"/>
                  <a:pt x="90726" y="1794353"/>
                </a:cubicBezTo>
                <a:cubicBezTo>
                  <a:pt x="35282" y="1648184"/>
                  <a:pt x="5040" y="1496975"/>
                  <a:pt x="0" y="1340725"/>
                </a:cubicBezTo>
                <a:lnTo>
                  <a:pt x="0" y="1295362"/>
                </a:lnTo>
                <a:cubicBezTo>
                  <a:pt x="15121" y="579637"/>
                  <a:pt x="594757" y="5040"/>
                  <a:pt x="1310483" y="0"/>
                </a:cubicBezTo>
                <a:close/>
              </a:path>
            </a:pathLst>
          </a:custGeom>
          <a:solidFill>
            <a:srgbClr val="F6C242"/>
          </a:solidFill>
          <a:ln w="50403" cap="flat">
            <a:noFill/>
            <a:prstDash val="solid"/>
            <a:miter/>
          </a:ln>
        </p:spPr>
        <p:txBody>
          <a:bodyPr rtlCol="0" anchor="ctr"/>
          <a:lstStyle/>
          <a:p>
            <a:endParaRPr lang="es-CO"/>
          </a:p>
        </p:txBody>
      </p:sp>
      <p:sp>
        <p:nvSpPr>
          <p:cNvPr id="49" name="Freeform: Shape 48">
            <a:extLst>
              <a:ext uri="{FF2B5EF4-FFF2-40B4-BE49-F238E27FC236}">
                <a16:creationId xmlns:a16="http://schemas.microsoft.com/office/drawing/2014/main" id="{E1A7B424-D03E-11C2-3B38-B04051919F72}"/>
              </a:ext>
            </a:extLst>
          </p:cNvPr>
          <p:cNvSpPr/>
          <p:nvPr/>
        </p:nvSpPr>
        <p:spPr>
          <a:xfrm rot="2700000">
            <a:off x="7695877" y="109667"/>
            <a:ext cx="2595710" cy="1966181"/>
          </a:xfrm>
          <a:custGeom>
            <a:avLst/>
            <a:gdLst>
              <a:gd name="connsiteX0" fmla="*/ 0 w 2120528"/>
              <a:gd name="connsiteY0" fmla="*/ 892314 h 1606243"/>
              <a:gd name="connsiteX1" fmla="*/ 1866015 w 2120528"/>
              <a:gd name="connsiteY1" fmla="*/ 12151 h 1606243"/>
              <a:gd name="connsiteX2" fmla="*/ 2120528 w 2120528"/>
              <a:gd name="connsiteY2" fmla="*/ 0 h 1606243"/>
              <a:gd name="connsiteX3" fmla="*/ 2120528 w 2120528"/>
              <a:gd name="connsiteY3" fmla="*/ 1009648 h 1606243"/>
              <a:gd name="connsiteX4" fmla="*/ 1962792 w 2120528"/>
              <a:gd name="connsiteY4" fmla="*/ 1017178 h 1606243"/>
              <a:gd name="connsiteX5" fmla="*/ 713929 w 2120528"/>
              <a:gd name="connsiteY5" fmla="*/ 1606243 h 1606243"/>
              <a:gd name="connsiteX6" fmla="*/ 0 w 2120528"/>
              <a:gd name="connsiteY6" fmla="*/ 892314 h 160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0528" h="1606243">
                <a:moveTo>
                  <a:pt x="0" y="892314"/>
                </a:moveTo>
                <a:cubicBezTo>
                  <a:pt x="521578" y="370736"/>
                  <a:pt x="1184935" y="77349"/>
                  <a:pt x="1866015" y="12151"/>
                </a:cubicBezTo>
                <a:lnTo>
                  <a:pt x="2120528" y="0"/>
                </a:lnTo>
                <a:lnTo>
                  <a:pt x="2120528" y="1009648"/>
                </a:lnTo>
                <a:lnTo>
                  <a:pt x="1962792" y="1017178"/>
                </a:lnTo>
                <a:cubicBezTo>
                  <a:pt x="1506967" y="1060813"/>
                  <a:pt x="1063004" y="1257168"/>
                  <a:pt x="713929" y="1606243"/>
                </a:cubicBezTo>
                <a:lnTo>
                  <a:pt x="0" y="892314"/>
                </a:lnTo>
                <a:close/>
              </a:path>
            </a:pathLst>
          </a:custGeom>
          <a:solidFill>
            <a:schemeClr val="tx2"/>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s-CO"/>
          </a:p>
        </p:txBody>
      </p:sp>
      <p:sp>
        <p:nvSpPr>
          <p:cNvPr id="48" name="Freeform: Shape 47">
            <a:extLst>
              <a:ext uri="{FF2B5EF4-FFF2-40B4-BE49-F238E27FC236}">
                <a16:creationId xmlns:a16="http://schemas.microsoft.com/office/drawing/2014/main" id="{3170C64A-EC60-39BB-1A22-37163E672EC8}"/>
              </a:ext>
            </a:extLst>
          </p:cNvPr>
          <p:cNvSpPr/>
          <p:nvPr/>
        </p:nvSpPr>
        <p:spPr>
          <a:xfrm rot="2700000">
            <a:off x="6006056" y="-169520"/>
            <a:ext cx="1903555" cy="2528089"/>
          </a:xfrm>
          <a:custGeom>
            <a:avLst/>
            <a:gdLst>
              <a:gd name="connsiteX0" fmla="*/ 839794 w 1555082"/>
              <a:gd name="connsiteY0" fmla="*/ 0 h 2065286"/>
              <a:gd name="connsiteX1" fmla="*/ 1555082 w 1555082"/>
              <a:gd name="connsiteY1" fmla="*/ 715287 h 2065286"/>
              <a:gd name="connsiteX2" fmla="*/ 1465989 w 1555082"/>
              <a:gd name="connsiteY2" fmla="*/ 813856 h 2065286"/>
              <a:gd name="connsiteX3" fmla="*/ 1017178 w 1555082"/>
              <a:gd name="connsiteY3" fmla="*/ 1907548 h 2065286"/>
              <a:gd name="connsiteX4" fmla="*/ 1009647 w 1555082"/>
              <a:gd name="connsiteY4" fmla="*/ 2065286 h 2065286"/>
              <a:gd name="connsiteX5" fmla="*/ 0 w 1555082"/>
              <a:gd name="connsiteY5" fmla="*/ 2065286 h 2065286"/>
              <a:gd name="connsiteX6" fmla="*/ 12151 w 1555082"/>
              <a:gd name="connsiteY6" fmla="*/ 1810771 h 2065286"/>
              <a:gd name="connsiteX7" fmla="*/ 784039 w 1555082"/>
              <a:gd name="connsiteY7" fmla="*/ 58647 h 2065286"/>
              <a:gd name="connsiteX8" fmla="*/ 839794 w 1555082"/>
              <a:gd name="connsiteY8" fmla="*/ 0 h 206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082" h="2065286">
                <a:moveTo>
                  <a:pt x="839794" y="0"/>
                </a:moveTo>
                <a:lnTo>
                  <a:pt x="1555082" y="715287"/>
                </a:lnTo>
                <a:lnTo>
                  <a:pt x="1465989" y="813856"/>
                </a:lnTo>
                <a:cubicBezTo>
                  <a:pt x="1204183" y="1134849"/>
                  <a:pt x="1054579" y="1516841"/>
                  <a:pt x="1017178" y="1907548"/>
                </a:cubicBezTo>
                <a:lnTo>
                  <a:pt x="1009647" y="2065286"/>
                </a:lnTo>
                <a:lnTo>
                  <a:pt x="0" y="2065286"/>
                </a:lnTo>
                <a:lnTo>
                  <a:pt x="12151" y="1810771"/>
                </a:lnTo>
                <a:cubicBezTo>
                  <a:pt x="72691" y="1178340"/>
                  <a:pt x="329988" y="561189"/>
                  <a:pt x="784039" y="58647"/>
                </a:cubicBezTo>
                <a:lnTo>
                  <a:pt x="839794" y="0"/>
                </a:lnTo>
                <a:close/>
              </a:path>
            </a:pathLst>
          </a:custGeom>
          <a:solidFill>
            <a:srgbClr val="CE2867"/>
          </a:solidFill>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nchor="ctr">
            <a:noAutofit/>
          </a:bodyPr>
          <a:lstStyle/>
          <a:p>
            <a:pPr algn="ctr"/>
            <a:endParaRPr lang="es-CO"/>
          </a:p>
        </p:txBody>
      </p:sp>
      <p:grpSp>
        <p:nvGrpSpPr>
          <p:cNvPr id="127" name="Group 126">
            <a:extLst>
              <a:ext uri="{FF2B5EF4-FFF2-40B4-BE49-F238E27FC236}">
                <a16:creationId xmlns:a16="http://schemas.microsoft.com/office/drawing/2014/main" id="{47333CF7-D59D-E766-5F09-C9BA63F77460}"/>
              </a:ext>
            </a:extLst>
          </p:cNvPr>
          <p:cNvGrpSpPr/>
          <p:nvPr/>
        </p:nvGrpSpPr>
        <p:grpSpPr>
          <a:xfrm>
            <a:off x="4331048" y="4168025"/>
            <a:ext cx="1349829" cy="1282916"/>
            <a:chOff x="2544448" y="4168025"/>
            <a:chExt cx="1349829" cy="1282916"/>
          </a:xfrm>
        </p:grpSpPr>
        <p:cxnSp>
          <p:nvCxnSpPr>
            <p:cNvPr id="128" name="Straight Connector 127">
              <a:extLst>
                <a:ext uri="{FF2B5EF4-FFF2-40B4-BE49-F238E27FC236}">
                  <a16:creationId xmlns:a16="http://schemas.microsoft.com/office/drawing/2014/main" id="{49C95BCF-8413-56D5-9D32-683198DF8E1A}"/>
                </a:ext>
              </a:extLst>
            </p:cNvPr>
            <p:cNvCxnSpPr/>
            <p:nvPr/>
          </p:nvCxnSpPr>
          <p:spPr>
            <a:xfrm>
              <a:off x="2753246" y="4758004"/>
              <a:ext cx="10438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9" name="Group 128">
              <a:extLst>
                <a:ext uri="{FF2B5EF4-FFF2-40B4-BE49-F238E27FC236}">
                  <a16:creationId xmlns:a16="http://schemas.microsoft.com/office/drawing/2014/main" id="{DFBEEB13-6758-801B-4301-2B5BB42E4304}"/>
                </a:ext>
              </a:extLst>
            </p:cNvPr>
            <p:cNvGrpSpPr/>
            <p:nvPr/>
          </p:nvGrpSpPr>
          <p:grpSpPr>
            <a:xfrm>
              <a:off x="2544448" y="4168025"/>
              <a:ext cx="1349829" cy="1282916"/>
              <a:chOff x="5802921" y="796524"/>
              <a:chExt cx="1349829" cy="1282916"/>
            </a:xfrm>
          </p:grpSpPr>
          <p:sp>
            <p:nvSpPr>
              <p:cNvPr id="130" name="TextBox 10">
                <a:extLst>
                  <a:ext uri="{FF2B5EF4-FFF2-40B4-BE49-F238E27FC236}">
                    <a16:creationId xmlns:a16="http://schemas.microsoft.com/office/drawing/2014/main" id="{3616A1EA-15EF-6AFD-EA7B-3B67A87BF762}"/>
                  </a:ext>
                </a:extLst>
              </p:cNvPr>
              <p:cNvSpPr txBox="1">
                <a:spLocks noChangeArrowheads="1"/>
              </p:cNvSpPr>
              <p:nvPr/>
            </p:nvSpPr>
            <p:spPr bwMode="auto">
              <a:xfrm>
                <a:off x="5928241" y="1433127"/>
                <a:ext cx="1219432"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Lato Black" panose="020F0A02020204030203" pitchFamily="34" charset="0"/>
                    <a:cs typeface="Arial" panose="020B0604020202020204" pitchFamily="34" charset="0"/>
                  </a:rPr>
                  <a:t>SAMPLE TEXT </a:t>
                </a:r>
                <a:r>
                  <a:rPr lang="es-CO" sz="1200" b="1" dirty="0" err="1">
                    <a:solidFill>
                      <a:schemeClr val="bg1"/>
                    </a:solidFill>
                    <a:cs typeface="Arial" panose="020B0604020202020204" pitchFamily="34" charset="0"/>
                  </a:rPr>
                  <a:t>Lorem</a:t>
                </a:r>
                <a:r>
                  <a:rPr lang="es-CO" sz="1200" b="1" dirty="0">
                    <a:solidFill>
                      <a:schemeClr val="bg1"/>
                    </a:solidFill>
                    <a:cs typeface="Arial" panose="020B0604020202020204" pitchFamily="34" charset="0"/>
                  </a:rPr>
                  <a:t> </a:t>
                </a:r>
                <a:r>
                  <a:rPr lang="es-CO" sz="1200" b="1" dirty="0" err="1">
                    <a:solidFill>
                      <a:schemeClr val="bg1"/>
                    </a:solidFill>
                    <a:cs typeface="Arial" panose="020B0604020202020204" pitchFamily="34" charset="0"/>
                  </a:rPr>
                  <a:t>ipsum</a:t>
                </a:r>
                <a:r>
                  <a:rPr lang="es-CO" sz="1200" b="1" dirty="0">
                    <a:solidFill>
                      <a:schemeClr val="bg1"/>
                    </a:solidFill>
                    <a:cs typeface="Arial" panose="020B0604020202020204" pitchFamily="34" charset="0"/>
                  </a:rPr>
                  <a:t> </a:t>
                </a:r>
                <a:r>
                  <a:rPr lang="es-CO" sz="1200" dirty="0">
                    <a:solidFill>
                      <a:schemeClr val="bg1"/>
                    </a:solidFill>
                    <a:cs typeface="Arial" panose="020B0604020202020204" pitchFamily="34" charset="0"/>
                  </a:rPr>
                  <a:t>dolor </a:t>
                </a:r>
                <a:r>
                  <a:rPr lang="es-CO" sz="1200" dirty="0" err="1">
                    <a:solidFill>
                      <a:schemeClr val="bg1"/>
                    </a:solidFill>
                    <a:cs typeface="Arial" panose="020B0604020202020204" pitchFamily="34" charset="0"/>
                  </a:rPr>
                  <a:t>sit</a:t>
                </a:r>
                <a:r>
                  <a:rPr lang="es-CO" sz="1200" dirty="0">
                    <a:solidFill>
                      <a:schemeClr val="bg1"/>
                    </a:solidFill>
                    <a:cs typeface="Arial" panose="020B0604020202020204" pitchFamily="34" charset="0"/>
                  </a:rPr>
                  <a:t> amet, </a:t>
                </a:r>
              </a:p>
            </p:txBody>
          </p:sp>
          <p:sp>
            <p:nvSpPr>
              <p:cNvPr id="131" name="TextBox 130">
                <a:extLst>
                  <a:ext uri="{FF2B5EF4-FFF2-40B4-BE49-F238E27FC236}">
                    <a16:creationId xmlns:a16="http://schemas.microsoft.com/office/drawing/2014/main" id="{04773906-3045-892C-38F8-F3CD2EC9B464}"/>
                  </a:ext>
                </a:extLst>
              </p:cNvPr>
              <p:cNvSpPr txBox="1"/>
              <p:nvPr/>
            </p:nvSpPr>
            <p:spPr>
              <a:xfrm>
                <a:off x="5802921" y="796524"/>
                <a:ext cx="1349829" cy="584775"/>
              </a:xfrm>
              <a:prstGeom prst="rect">
                <a:avLst/>
              </a:prstGeom>
              <a:noFill/>
            </p:spPr>
            <p:txBody>
              <a:bodyPr wrap="square" rtlCol="0">
                <a:spAutoFit/>
              </a:bodyPr>
              <a:lstStyle/>
              <a:p>
                <a:pPr algn="ctr"/>
                <a:r>
                  <a:rPr lang="en-US" sz="3200" dirty="0">
                    <a:solidFill>
                      <a:schemeClr val="bg1"/>
                    </a:solidFill>
                    <a:latin typeface="Montserrat" panose="00000800000000000000" pitchFamily="2" charset="0"/>
                  </a:rPr>
                  <a:t>01</a:t>
                </a:r>
              </a:p>
            </p:txBody>
          </p:sp>
        </p:grpSp>
      </p:grpSp>
      <p:grpSp>
        <p:nvGrpSpPr>
          <p:cNvPr id="132" name="Group 131">
            <a:extLst>
              <a:ext uri="{FF2B5EF4-FFF2-40B4-BE49-F238E27FC236}">
                <a16:creationId xmlns:a16="http://schemas.microsoft.com/office/drawing/2014/main" id="{08C85762-A463-EFBE-914B-3CFE160FE4FF}"/>
              </a:ext>
            </a:extLst>
          </p:cNvPr>
          <p:cNvGrpSpPr/>
          <p:nvPr/>
        </p:nvGrpSpPr>
        <p:grpSpPr>
          <a:xfrm>
            <a:off x="4451318" y="2019890"/>
            <a:ext cx="1349829" cy="1282916"/>
            <a:chOff x="2544448" y="4168025"/>
            <a:chExt cx="1349829" cy="1282916"/>
          </a:xfrm>
        </p:grpSpPr>
        <p:cxnSp>
          <p:nvCxnSpPr>
            <p:cNvPr id="133" name="Straight Connector 132">
              <a:extLst>
                <a:ext uri="{FF2B5EF4-FFF2-40B4-BE49-F238E27FC236}">
                  <a16:creationId xmlns:a16="http://schemas.microsoft.com/office/drawing/2014/main" id="{EA0C86B3-E87A-C293-F8B8-34A004B8EBE0}"/>
                </a:ext>
              </a:extLst>
            </p:cNvPr>
            <p:cNvCxnSpPr/>
            <p:nvPr/>
          </p:nvCxnSpPr>
          <p:spPr>
            <a:xfrm>
              <a:off x="2753246" y="4758004"/>
              <a:ext cx="10438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DD6D5C8E-7374-F15E-3AC5-8D437ABC72E2}"/>
                </a:ext>
              </a:extLst>
            </p:cNvPr>
            <p:cNvGrpSpPr/>
            <p:nvPr/>
          </p:nvGrpSpPr>
          <p:grpSpPr>
            <a:xfrm>
              <a:off x="2544448" y="4168025"/>
              <a:ext cx="1349829" cy="1282916"/>
              <a:chOff x="5802921" y="796524"/>
              <a:chExt cx="1349829" cy="1282916"/>
            </a:xfrm>
          </p:grpSpPr>
          <p:sp>
            <p:nvSpPr>
              <p:cNvPr id="135" name="TextBox 10">
                <a:extLst>
                  <a:ext uri="{FF2B5EF4-FFF2-40B4-BE49-F238E27FC236}">
                    <a16:creationId xmlns:a16="http://schemas.microsoft.com/office/drawing/2014/main" id="{99B0145C-83BE-7C49-02D7-00B0DE4AD4AD}"/>
                  </a:ext>
                </a:extLst>
              </p:cNvPr>
              <p:cNvSpPr txBox="1">
                <a:spLocks noChangeArrowheads="1"/>
              </p:cNvSpPr>
              <p:nvPr/>
            </p:nvSpPr>
            <p:spPr bwMode="auto">
              <a:xfrm>
                <a:off x="5928241" y="1433127"/>
                <a:ext cx="1219432"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Lato Black" panose="020F0A02020204030203" pitchFamily="34" charset="0"/>
                    <a:cs typeface="Arial" panose="020B0604020202020204" pitchFamily="34" charset="0"/>
                  </a:rPr>
                  <a:t>SAMPLE TEXT </a:t>
                </a:r>
                <a:r>
                  <a:rPr lang="es-CO" sz="1200" b="1" dirty="0" err="1">
                    <a:solidFill>
                      <a:schemeClr val="bg1"/>
                    </a:solidFill>
                    <a:cs typeface="Arial" panose="020B0604020202020204" pitchFamily="34" charset="0"/>
                  </a:rPr>
                  <a:t>Lorem</a:t>
                </a:r>
                <a:r>
                  <a:rPr lang="es-CO" sz="1200" b="1" dirty="0">
                    <a:solidFill>
                      <a:schemeClr val="bg1"/>
                    </a:solidFill>
                    <a:cs typeface="Arial" panose="020B0604020202020204" pitchFamily="34" charset="0"/>
                  </a:rPr>
                  <a:t> </a:t>
                </a:r>
                <a:r>
                  <a:rPr lang="es-CO" sz="1200" b="1" dirty="0" err="1">
                    <a:solidFill>
                      <a:schemeClr val="bg1"/>
                    </a:solidFill>
                    <a:cs typeface="Arial" panose="020B0604020202020204" pitchFamily="34" charset="0"/>
                  </a:rPr>
                  <a:t>ipsum</a:t>
                </a:r>
                <a:r>
                  <a:rPr lang="es-CO" sz="1200" b="1" dirty="0">
                    <a:solidFill>
                      <a:schemeClr val="bg1"/>
                    </a:solidFill>
                    <a:cs typeface="Arial" panose="020B0604020202020204" pitchFamily="34" charset="0"/>
                  </a:rPr>
                  <a:t> </a:t>
                </a:r>
                <a:r>
                  <a:rPr lang="es-CO" sz="1200" dirty="0">
                    <a:solidFill>
                      <a:schemeClr val="bg1"/>
                    </a:solidFill>
                    <a:cs typeface="Arial" panose="020B0604020202020204" pitchFamily="34" charset="0"/>
                  </a:rPr>
                  <a:t>dolor </a:t>
                </a:r>
                <a:r>
                  <a:rPr lang="es-CO" sz="1200" dirty="0" err="1">
                    <a:solidFill>
                      <a:schemeClr val="bg1"/>
                    </a:solidFill>
                    <a:cs typeface="Arial" panose="020B0604020202020204" pitchFamily="34" charset="0"/>
                  </a:rPr>
                  <a:t>sit</a:t>
                </a:r>
                <a:r>
                  <a:rPr lang="es-CO" sz="1200" dirty="0">
                    <a:solidFill>
                      <a:schemeClr val="bg1"/>
                    </a:solidFill>
                    <a:cs typeface="Arial" panose="020B0604020202020204" pitchFamily="34" charset="0"/>
                  </a:rPr>
                  <a:t> amet, </a:t>
                </a:r>
              </a:p>
            </p:txBody>
          </p:sp>
          <p:sp>
            <p:nvSpPr>
              <p:cNvPr id="136" name="TextBox 135">
                <a:extLst>
                  <a:ext uri="{FF2B5EF4-FFF2-40B4-BE49-F238E27FC236}">
                    <a16:creationId xmlns:a16="http://schemas.microsoft.com/office/drawing/2014/main" id="{E56B62BA-26BF-FB50-A290-B02971A80593}"/>
                  </a:ext>
                </a:extLst>
              </p:cNvPr>
              <p:cNvSpPr txBox="1"/>
              <p:nvPr/>
            </p:nvSpPr>
            <p:spPr>
              <a:xfrm>
                <a:off x="5802921" y="796524"/>
                <a:ext cx="1349829" cy="584775"/>
              </a:xfrm>
              <a:prstGeom prst="rect">
                <a:avLst/>
              </a:prstGeom>
              <a:noFill/>
            </p:spPr>
            <p:txBody>
              <a:bodyPr wrap="square" rtlCol="0">
                <a:spAutoFit/>
              </a:bodyPr>
              <a:lstStyle/>
              <a:p>
                <a:pPr algn="ctr"/>
                <a:r>
                  <a:rPr lang="en-US" sz="3200" dirty="0">
                    <a:solidFill>
                      <a:schemeClr val="bg1"/>
                    </a:solidFill>
                    <a:latin typeface="Montserrat" panose="00000800000000000000" pitchFamily="2" charset="0"/>
                  </a:rPr>
                  <a:t>02</a:t>
                </a:r>
              </a:p>
            </p:txBody>
          </p:sp>
        </p:grpSp>
      </p:grpSp>
      <p:grpSp>
        <p:nvGrpSpPr>
          <p:cNvPr id="137" name="Group 136">
            <a:extLst>
              <a:ext uri="{FF2B5EF4-FFF2-40B4-BE49-F238E27FC236}">
                <a16:creationId xmlns:a16="http://schemas.microsoft.com/office/drawing/2014/main" id="{F878C6E8-44B1-9974-BC7D-F9C8918B6B4F}"/>
              </a:ext>
            </a:extLst>
          </p:cNvPr>
          <p:cNvGrpSpPr/>
          <p:nvPr/>
        </p:nvGrpSpPr>
        <p:grpSpPr>
          <a:xfrm>
            <a:off x="6151387" y="431207"/>
            <a:ext cx="1349829" cy="1282916"/>
            <a:chOff x="2544448" y="4168025"/>
            <a:chExt cx="1349829" cy="1282916"/>
          </a:xfrm>
        </p:grpSpPr>
        <p:cxnSp>
          <p:nvCxnSpPr>
            <p:cNvPr id="138" name="Straight Connector 137">
              <a:extLst>
                <a:ext uri="{FF2B5EF4-FFF2-40B4-BE49-F238E27FC236}">
                  <a16:creationId xmlns:a16="http://schemas.microsoft.com/office/drawing/2014/main" id="{1B55C772-68D3-65D1-AC28-518D3FC6C065}"/>
                </a:ext>
              </a:extLst>
            </p:cNvPr>
            <p:cNvCxnSpPr/>
            <p:nvPr/>
          </p:nvCxnSpPr>
          <p:spPr>
            <a:xfrm>
              <a:off x="2753246" y="4758004"/>
              <a:ext cx="10438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9" name="Group 138">
              <a:extLst>
                <a:ext uri="{FF2B5EF4-FFF2-40B4-BE49-F238E27FC236}">
                  <a16:creationId xmlns:a16="http://schemas.microsoft.com/office/drawing/2014/main" id="{FBD55153-F5C3-849D-CEB7-A28CD30EDED6}"/>
                </a:ext>
              </a:extLst>
            </p:cNvPr>
            <p:cNvGrpSpPr/>
            <p:nvPr/>
          </p:nvGrpSpPr>
          <p:grpSpPr>
            <a:xfrm>
              <a:off x="2544448" y="4168025"/>
              <a:ext cx="1349829" cy="1282916"/>
              <a:chOff x="5802921" y="796524"/>
              <a:chExt cx="1349829" cy="1282916"/>
            </a:xfrm>
          </p:grpSpPr>
          <p:sp>
            <p:nvSpPr>
              <p:cNvPr id="140" name="TextBox 10">
                <a:extLst>
                  <a:ext uri="{FF2B5EF4-FFF2-40B4-BE49-F238E27FC236}">
                    <a16:creationId xmlns:a16="http://schemas.microsoft.com/office/drawing/2014/main" id="{7EB21776-E1EB-A8E7-3580-9D6695F229B3}"/>
                  </a:ext>
                </a:extLst>
              </p:cNvPr>
              <p:cNvSpPr txBox="1">
                <a:spLocks noChangeArrowheads="1"/>
              </p:cNvSpPr>
              <p:nvPr/>
            </p:nvSpPr>
            <p:spPr bwMode="auto">
              <a:xfrm>
                <a:off x="5928241" y="1433127"/>
                <a:ext cx="1219432"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Lato Black" panose="020F0A02020204030203" pitchFamily="34" charset="0"/>
                    <a:cs typeface="Arial" panose="020B0604020202020204" pitchFamily="34" charset="0"/>
                  </a:rPr>
                  <a:t>SAMPLE TEXT </a:t>
                </a:r>
                <a:r>
                  <a:rPr lang="es-CO" sz="1200" b="1" dirty="0" err="1">
                    <a:solidFill>
                      <a:schemeClr val="bg1"/>
                    </a:solidFill>
                    <a:cs typeface="Arial" panose="020B0604020202020204" pitchFamily="34" charset="0"/>
                  </a:rPr>
                  <a:t>Lorem</a:t>
                </a:r>
                <a:r>
                  <a:rPr lang="es-CO" sz="1200" b="1" dirty="0">
                    <a:solidFill>
                      <a:schemeClr val="bg1"/>
                    </a:solidFill>
                    <a:cs typeface="Arial" panose="020B0604020202020204" pitchFamily="34" charset="0"/>
                  </a:rPr>
                  <a:t> </a:t>
                </a:r>
                <a:r>
                  <a:rPr lang="es-CO" sz="1200" b="1" dirty="0" err="1">
                    <a:solidFill>
                      <a:schemeClr val="bg1"/>
                    </a:solidFill>
                    <a:cs typeface="Arial" panose="020B0604020202020204" pitchFamily="34" charset="0"/>
                  </a:rPr>
                  <a:t>ipsum</a:t>
                </a:r>
                <a:r>
                  <a:rPr lang="es-CO" sz="1200" b="1" dirty="0">
                    <a:solidFill>
                      <a:schemeClr val="bg1"/>
                    </a:solidFill>
                    <a:cs typeface="Arial" panose="020B0604020202020204" pitchFamily="34" charset="0"/>
                  </a:rPr>
                  <a:t> </a:t>
                </a:r>
                <a:r>
                  <a:rPr lang="es-CO" sz="1200" dirty="0">
                    <a:solidFill>
                      <a:schemeClr val="bg1"/>
                    </a:solidFill>
                    <a:cs typeface="Arial" panose="020B0604020202020204" pitchFamily="34" charset="0"/>
                  </a:rPr>
                  <a:t>dolor </a:t>
                </a:r>
                <a:r>
                  <a:rPr lang="es-CO" sz="1200" dirty="0" err="1">
                    <a:solidFill>
                      <a:schemeClr val="bg1"/>
                    </a:solidFill>
                    <a:cs typeface="Arial" panose="020B0604020202020204" pitchFamily="34" charset="0"/>
                  </a:rPr>
                  <a:t>sit</a:t>
                </a:r>
                <a:r>
                  <a:rPr lang="es-CO" sz="1200" dirty="0">
                    <a:solidFill>
                      <a:schemeClr val="bg1"/>
                    </a:solidFill>
                    <a:cs typeface="Arial" panose="020B0604020202020204" pitchFamily="34" charset="0"/>
                  </a:rPr>
                  <a:t> amet, </a:t>
                </a:r>
              </a:p>
            </p:txBody>
          </p:sp>
          <p:sp>
            <p:nvSpPr>
              <p:cNvPr id="141" name="TextBox 140">
                <a:extLst>
                  <a:ext uri="{FF2B5EF4-FFF2-40B4-BE49-F238E27FC236}">
                    <a16:creationId xmlns:a16="http://schemas.microsoft.com/office/drawing/2014/main" id="{4CC67C7C-96B6-106F-5828-DCA27903DAA1}"/>
                  </a:ext>
                </a:extLst>
              </p:cNvPr>
              <p:cNvSpPr txBox="1"/>
              <p:nvPr/>
            </p:nvSpPr>
            <p:spPr>
              <a:xfrm>
                <a:off x="5802921" y="796524"/>
                <a:ext cx="1349829" cy="584775"/>
              </a:xfrm>
              <a:prstGeom prst="rect">
                <a:avLst/>
              </a:prstGeom>
              <a:noFill/>
            </p:spPr>
            <p:txBody>
              <a:bodyPr wrap="square" rtlCol="0">
                <a:spAutoFit/>
              </a:bodyPr>
              <a:lstStyle/>
              <a:p>
                <a:pPr algn="ctr"/>
                <a:r>
                  <a:rPr lang="en-US" sz="3200" dirty="0">
                    <a:solidFill>
                      <a:schemeClr val="bg1"/>
                    </a:solidFill>
                    <a:latin typeface="Montserrat" panose="00000800000000000000" pitchFamily="2" charset="0"/>
                  </a:rPr>
                  <a:t>03</a:t>
                </a:r>
              </a:p>
            </p:txBody>
          </p:sp>
        </p:grpSp>
      </p:grpSp>
      <p:grpSp>
        <p:nvGrpSpPr>
          <p:cNvPr id="142" name="Group 141">
            <a:extLst>
              <a:ext uri="{FF2B5EF4-FFF2-40B4-BE49-F238E27FC236}">
                <a16:creationId xmlns:a16="http://schemas.microsoft.com/office/drawing/2014/main" id="{AFFED06D-A8B1-7042-C44A-4E7532900CCE}"/>
              </a:ext>
            </a:extLst>
          </p:cNvPr>
          <p:cNvGrpSpPr/>
          <p:nvPr/>
        </p:nvGrpSpPr>
        <p:grpSpPr>
          <a:xfrm>
            <a:off x="8453761" y="431207"/>
            <a:ext cx="1349829" cy="1282916"/>
            <a:chOff x="2544448" y="4168025"/>
            <a:chExt cx="1349829" cy="1282916"/>
          </a:xfrm>
        </p:grpSpPr>
        <p:cxnSp>
          <p:nvCxnSpPr>
            <p:cNvPr id="143" name="Straight Connector 142">
              <a:extLst>
                <a:ext uri="{FF2B5EF4-FFF2-40B4-BE49-F238E27FC236}">
                  <a16:creationId xmlns:a16="http://schemas.microsoft.com/office/drawing/2014/main" id="{5166D1C1-1C04-C78D-1733-0B1E8EDD288D}"/>
                </a:ext>
              </a:extLst>
            </p:cNvPr>
            <p:cNvCxnSpPr/>
            <p:nvPr/>
          </p:nvCxnSpPr>
          <p:spPr>
            <a:xfrm>
              <a:off x="2753246" y="4758004"/>
              <a:ext cx="10438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4" name="Group 143">
              <a:extLst>
                <a:ext uri="{FF2B5EF4-FFF2-40B4-BE49-F238E27FC236}">
                  <a16:creationId xmlns:a16="http://schemas.microsoft.com/office/drawing/2014/main" id="{7539A62E-88C9-B6AF-4EA3-DA8D19A16E4B}"/>
                </a:ext>
              </a:extLst>
            </p:cNvPr>
            <p:cNvGrpSpPr/>
            <p:nvPr/>
          </p:nvGrpSpPr>
          <p:grpSpPr>
            <a:xfrm>
              <a:off x="2544448" y="4168025"/>
              <a:ext cx="1349829" cy="1282916"/>
              <a:chOff x="5802921" y="796524"/>
              <a:chExt cx="1349829" cy="1282916"/>
            </a:xfrm>
          </p:grpSpPr>
          <p:sp>
            <p:nvSpPr>
              <p:cNvPr id="145" name="TextBox 10">
                <a:extLst>
                  <a:ext uri="{FF2B5EF4-FFF2-40B4-BE49-F238E27FC236}">
                    <a16:creationId xmlns:a16="http://schemas.microsoft.com/office/drawing/2014/main" id="{D637EA6E-4EDB-B780-A35B-B50F0BA41C99}"/>
                  </a:ext>
                </a:extLst>
              </p:cNvPr>
              <p:cNvSpPr txBox="1">
                <a:spLocks noChangeArrowheads="1"/>
              </p:cNvSpPr>
              <p:nvPr/>
            </p:nvSpPr>
            <p:spPr bwMode="auto">
              <a:xfrm>
                <a:off x="5928241" y="1433127"/>
                <a:ext cx="1219432"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Lato Black" panose="020F0A02020204030203" pitchFamily="34" charset="0"/>
                    <a:cs typeface="Arial" panose="020B0604020202020204" pitchFamily="34" charset="0"/>
                  </a:rPr>
                  <a:t>SAMPLE TEXT </a:t>
                </a:r>
                <a:r>
                  <a:rPr lang="es-CO" sz="1200" b="1" dirty="0" err="1">
                    <a:solidFill>
                      <a:schemeClr val="bg1"/>
                    </a:solidFill>
                    <a:cs typeface="Arial" panose="020B0604020202020204" pitchFamily="34" charset="0"/>
                  </a:rPr>
                  <a:t>Lorem</a:t>
                </a:r>
                <a:r>
                  <a:rPr lang="es-CO" sz="1200" b="1" dirty="0">
                    <a:solidFill>
                      <a:schemeClr val="bg1"/>
                    </a:solidFill>
                    <a:cs typeface="Arial" panose="020B0604020202020204" pitchFamily="34" charset="0"/>
                  </a:rPr>
                  <a:t> </a:t>
                </a:r>
                <a:r>
                  <a:rPr lang="es-CO" sz="1200" b="1" dirty="0" err="1">
                    <a:solidFill>
                      <a:schemeClr val="bg1"/>
                    </a:solidFill>
                    <a:cs typeface="Arial" panose="020B0604020202020204" pitchFamily="34" charset="0"/>
                  </a:rPr>
                  <a:t>ipsum</a:t>
                </a:r>
                <a:r>
                  <a:rPr lang="es-CO" sz="1200" b="1" dirty="0">
                    <a:solidFill>
                      <a:schemeClr val="bg1"/>
                    </a:solidFill>
                    <a:cs typeface="Arial" panose="020B0604020202020204" pitchFamily="34" charset="0"/>
                  </a:rPr>
                  <a:t> </a:t>
                </a:r>
                <a:r>
                  <a:rPr lang="es-CO" sz="1200" dirty="0">
                    <a:solidFill>
                      <a:schemeClr val="bg1"/>
                    </a:solidFill>
                    <a:cs typeface="Arial" panose="020B0604020202020204" pitchFamily="34" charset="0"/>
                  </a:rPr>
                  <a:t>dolor </a:t>
                </a:r>
                <a:r>
                  <a:rPr lang="es-CO" sz="1200" dirty="0" err="1">
                    <a:solidFill>
                      <a:schemeClr val="bg1"/>
                    </a:solidFill>
                    <a:cs typeface="Arial" panose="020B0604020202020204" pitchFamily="34" charset="0"/>
                  </a:rPr>
                  <a:t>sit</a:t>
                </a:r>
                <a:r>
                  <a:rPr lang="es-CO" sz="1200" dirty="0">
                    <a:solidFill>
                      <a:schemeClr val="bg1"/>
                    </a:solidFill>
                    <a:cs typeface="Arial" panose="020B0604020202020204" pitchFamily="34" charset="0"/>
                  </a:rPr>
                  <a:t> amet, </a:t>
                </a:r>
              </a:p>
            </p:txBody>
          </p:sp>
          <p:sp>
            <p:nvSpPr>
              <p:cNvPr id="146" name="TextBox 145">
                <a:extLst>
                  <a:ext uri="{FF2B5EF4-FFF2-40B4-BE49-F238E27FC236}">
                    <a16:creationId xmlns:a16="http://schemas.microsoft.com/office/drawing/2014/main" id="{0B6B4F08-8565-A196-25CD-407297E2357B}"/>
                  </a:ext>
                </a:extLst>
              </p:cNvPr>
              <p:cNvSpPr txBox="1"/>
              <p:nvPr/>
            </p:nvSpPr>
            <p:spPr>
              <a:xfrm>
                <a:off x="5802921" y="796524"/>
                <a:ext cx="1349829" cy="584775"/>
              </a:xfrm>
              <a:prstGeom prst="rect">
                <a:avLst/>
              </a:prstGeom>
              <a:noFill/>
            </p:spPr>
            <p:txBody>
              <a:bodyPr wrap="square" rtlCol="0">
                <a:spAutoFit/>
              </a:bodyPr>
              <a:lstStyle/>
              <a:p>
                <a:pPr algn="ctr"/>
                <a:r>
                  <a:rPr lang="en-US" sz="3200" dirty="0">
                    <a:solidFill>
                      <a:schemeClr val="bg1"/>
                    </a:solidFill>
                    <a:latin typeface="Montserrat" panose="00000800000000000000" pitchFamily="2" charset="0"/>
                  </a:rPr>
                  <a:t>04</a:t>
                </a:r>
              </a:p>
            </p:txBody>
          </p:sp>
        </p:grpSp>
      </p:grpSp>
      <p:grpSp>
        <p:nvGrpSpPr>
          <p:cNvPr id="147" name="Group 146">
            <a:extLst>
              <a:ext uri="{FF2B5EF4-FFF2-40B4-BE49-F238E27FC236}">
                <a16:creationId xmlns:a16="http://schemas.microsoft.com/office/drawing/2014/main" id="{53578964-DFE2-A6A9-7575-1F8D449F5C6F}"/>
              </a:ext>
            </a:extLst>
          </p:cNvPr>
          <p:cNvGrpSpPr/>
          <p:nvPr/>
        </p:nvGrpSpPr>
        <p:grpSpPr>
          <a:xfrm>
            <a:off x="10219334" y="2019890"/>
            <a:ext cx="1349829" cy="1282916"/>
            <a:chOff x="2544448" y="4168025"/>
            <a:chExt cx="1349829" cy="1282916"/>
          </a:xfrm>
        </p:grpSpPr>
        <p:cxnSp>
          <p:nvCxnSpPr>
            <p:cNvPr id="148" name="Straight Connector 147">
              <a:extLst>
                <a:ext uri="{FF2B5EF4-FFF2-40B4-BE49-F238E27FC236}">
                  <a16:creationId xmlns:a16="http://schemas.microsoft.com/office/drawing/2014/main" id="{6749E563-AB06-266A-6874-8CA5A5D2A7DD}"/>
                </a:ext>
              </a:extLst>
            </p:cNvPr>
            <p:cNvCxnSpPr/>
            <p:nvPr/>
          </p:nvCxnSpPr>
          <p:spPr>
            <a:xfrm>
              <a:off x="2753246" y="4758004"/>
              <a:ext cx="10438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id="{34D4A90A-8D9B-12F2-2A2A-8B500263BCEF}"/>
                </a:ext>
              </a:extLst>
            </p:cNvPr>
            <p:cNvGrpSpPr/>
            <p:nvPr/>
          </p:nvGrpSpPr>
          <p:grpSpPr>
            <a:xfrm>
              <a:off x="2544448" y="4168025"/>
              <a:ext cx="1349829" cy="1282916"/>
              <a:chOff x="5802921" y="796524"/>
              <a:chExt cx="1349829" cy="1282916"/>
            </a:xfrm>
          </p:grpSpPr>
          <p:sp>
            <p:nvSpPr>
              <p:cNvPr id="150" name="TextBox 10">
                <a:extLst>
                  <a:ext uri="{FF2B5EF4-FFF2-40B4-BE49-F238E27FC236}">
                    <a16:creationId xmlns:a16="http://schemas.microsoft.com/office/drawing/2014/main" id="{867E9F58-9D99-87F0-787B-D3628CE06CE4}"/>
                  </a:ext>
                </a:extLst>
              </p:cNvPr>
              <p:cNvSpPr txBox="1">
                <a:spLocks noChangeArrowheads="1"/>
              </p:cNvSpPr>
              <p:nvPr/>
            </p:nvSpPr>
            <p:spPr bwMode="auto">
              <a:xfrm>
                <a:off x="5928241" y="1433127"/>
                <a:ext cx="1219432"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Lato Black" panose="020F0A02020204030203" pitchFamily="34" charset="0"/>
                    <a:cs typeface="Arial" panose="020B0604020202020204" pitchFamily="34" charset="0"/>
                  </a:rPr>
                  <a:t>SAMPLE TEXT </a:t>
                </a:r>
                <a:r>
                  <a:rPr lang="es-CO" sz="1200" b="1" dirty="0" err="1">
                    <a:solidFill>
                      <a:schemeClr val="bg1"/>
                    </a:solidFill>
                    <a:cs typeface="Arial" panose="020B0604020202020204" pitchFamily="34" charset="0"/>
                  </a:rPr>
                  <a:t>Lorem</a:t>
                </a:r>
                <a:r>
                  <a:rPr lang="es-CO" sz="1200" b="1" dirty="0">
                    <a:solidFill>
                      <a:schemeClr val="bg1"/>
                    </a:solidFill>
                    <a:cs typeface="Arial" panose="020B0604020202020204" pitchFamily="34" charset="0"/>
                  </a:rPr>
                  <a:t> </a:t>
                </a:r>
                <a:r>
                  <a:rPr lang="es-CO" sz="1200" b="1" dirty="0" err="1">
                    <a:solidFill>
                      <a:schemeClr val="bg1"/>
                    </a:solidFill>
                    <a:cs typeface="Arial" panose="020B0604020202020204" pitchFamily="34" charset="0"/>
                  </a:rPr>
                  <a:t>ipsum</a:t>
                </a:r>
                <a:r>
                  <a:rPr lang="es-CO" sz="1200" b="1" dirty="0">
                    <a:solidFill>
                      <a:schemeClr val="bg1"/>
                    </a:solidFill>
                    <a:cs typeface="Arial" panose="020B0604020202020204" pitchFamily="34" charset="0"/>
                  </a:rPr>
                  <a:t> </a:t>
                </a:r>
                <a:r>
                  <a:rPr lang="es-CO" sz="1200" dirty="0">
                    <a:solidFill>
                      <a:schemeClr val="bg1"/>
                    </a:solidFill>
                    <a:cs typeface="Arial" panose="020B0604020202020204" pitchFamily="34" charset="0"/>
                  </a:rPr>
                  <a:t>dolor </a:t>
                </a:r>
                <a:r>
                  <a:rPr lang="es-CO" sz="1200" dirty="0" err="1">
                    <a:solidFill>
                      <a:schemeClr val="bg1"/>
                    </a:solidFill>
                    <a:cs typeface="Arial" panose="020B0604020202020204" pitchFamily="34" charset="0"/>
                  </a:rPr>
                  <a:t>sit</a:t>
                </a:r>
                <a:r>
                  <a:rPr lang="es-CO" sz="1200" dirty="0">
                    <a:solidFill>
                      <a:schemeClr val="bg1"/>
                    </a:solidFill>
                    <a:cs typeface="Arial" panose="020B0604020202020204" pitchFamily="34" charset="0"/>
                  </a:rPr>
                  <a:t> amet, </a:t>
                </a:r>
              </a:p>
            </p:txBody>
          </p:sp>
          <p:sp>
            <p:nvSpPr>
              <p:cNvPr id="151" name="TextBox 150">
                <a:extLst>
                  <a:ext uri="{FF2B5EF4-FFF2-40B4-BE49-F238E27FC236}">
                    <a16:creationId xmlns:a16="http://schemas.microsoft.com/office/drawing/2014/main" id="{B6511246-AC44-A61E-89A7-1F0B91EE2B69}"/>
                  </a:ext>
                </a:extLst>
              </p:cNvPr>
              <p:cNvSpPr txBox="1"/>
              <p:nvPr/>
            </p:nvSpPr>
            <p:spPr>
              <a:xfrm>
                <a:off x="5802921" y="796524"/>
                <a:ext cx="1349829" cy="584775"/>
              </a:xfrm>
              <a:prstGeom prst="rect">
                <a:avLst/>
              </a:prstGeom>
              <a:noFill/>
            </p:spPr>
            <p:txBody>
              <a:bodyPr wrap="square" rtlCol="0">
                <a:spAutoFit/>
              </a:bodyPr>
              <a:lstStyle/>
              <a:p>
                <a:pPr algn="ctr"/>
                <a:r>
                  <a:rPr lang="en-US" sz="3200" dirty="0">
                    <a:solidFill>
                      <a:schemeClr val="bg1"/>
                    </a:solidFill>
                    <a:latin typeface="Montserrat" panose="00000800000000000000" pitchFamily="2" charset="0"/>
                  </a:rPr>
                  <a:t>05</a:t>
                </a:r>
              </a:p>
            </p:txBody>
          </p:sp>
        </p:grpSp>
      </p:grpSp>
      <p:grpSp>
        <p:nvGrpSpPr>
          <p:cNvPr id="152" name="Group 151">
            <a:extLst>
              <a:ext uri="{FF2B5EF4-FFF2-40B4-BE49-F238E27FC236}">
                <a16:creationId xmlns:a16="http://schemas.microsoft.com/office/drawing/2014/main" id="{6F0B62C1-5370-817C-6A73-4AAC5069880D}"/>
              </a:ext>
            </a:extLst>
          </p:cNvPr>
          <p:cNvGrpSpPr/>
          <p:nvPr/>
        </p:nvGrpSpPr>
        <p:grpSpPr>
          <a:xfrm>
            <a:off x="10149473" y="4168025"/>
            <a:ext cx="1349829" cy="1282916"/>
            <a:chOff x="2544448" y="4168025"/>
            <a:chExt cx="1349829" cy="1282916"/>
          </a:xfrm>
        </p:grpSpPr>
        <p:cxnSp>
          <p:nvCxnSpPr>
            <p:cNvPr id="153" name="Straight Connector 152">
              <a:extLst>
                <a:ext uri="{FF2B5EF4-FFF2-40B4-BE49-F238E27FC236}">
                  <a16:creationId xmlns:a16="http://schemas.microsoft.com/office/drawing/2014/main" id="{E5A2F06F-45C3-AAF6-5A69-A7490CDDEED8}"/>
                </a:ext>
              </a:extLst>
            </p:cNvPr>
            <p:cNvCxnSpPr/>
            <p:nvPr/>
          </p:nvCxnSpPr>
          <p:spPr>
            <a:xfrm>
              <a:off x="2753246" y="4758004"/>
              <a:ext cx="10438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4" name="Group 153">
              <a:extLst>
                <a:ext uri="{FF2B5EF4-FFF2-40B4-BE49-F238E27FC236}">
                  <a16:creationId xmlns:a16="http://schemas.microsoft.com/office/drawing/2014/main" id="{CA1CA278-565E-0595-311A-B352137CD74E}"/>
                </a:ext>
              </a:extLst>
            </p:cNvPr>
            <p:cNvGrpSpPr/>
            <p:nvPr/>
          </p:nvGrpSpPr>
          <p:grpSpPr>
            <a:xfrm>
              <a:off x="2544448" y="4168025"/>
              <a:ext cx="1349829" cy="1282916"/>
              <a:chOff x="5802921" y="796524"/>
              <a:chExt cx="1349829" cy="1282916"/>
            </a:xfrm>
          </p:grpSpPr>
          <p:sp>
            <p:nvSpPr>
              <p:cNvPr id="155" name="TextBox 10">
                <a:extLst>
                  <a:ext uri="{FF2B5EF4-FFF2-40B4-BE49-F238E27FC236}">
                    <a16:creationId xmlns:a16="http://schemas.microsoft.com/office/drawing/2014/main" id="{0AE00BE2-E032-470D-EC10-B75DEB2FC90D}"/>
                  </a:ext>
                </a:extLst>
              </p:cNvPr>
              <p:cNvSpPr txBox="1">
                <a:spLocks noChangeArrowheads="1"/>
              </p:cNvSpPr>
              <p:nvPr/>
            </p:nvSpPr>
            <p:spPr bwMode="auto">
              <a:xfrm>
                <a:off x="5928241" y="1433127"/>
                <a:ext cx="1219432"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200" b="1" dirty="0">
                    <a:solidFill>
                      <a:schemeClr val="bg1"/>
                    </a:solidFill>
                    <a:latin typeface="Lato Black" panose="020F0A02020204030203" pitchFamily="34" charset="0"/>
                    <a:cs typeface="Arial" panose="020B0604020202020204" pitchFamily="34" charset="0"/>
                  </a:rPr>
                  <a:t>SAMPLE TEXT </a:t>
                </a:r>
                <a:r>
                  <a:rPr lang="es-CO" sz="1200" b="1" dirty="0" err="1">
                    <a:solidFill>
                      <a:schemeClr val="bg1"/>
                    </a:solidFill>
                    <a:cs typeface="Arial" panose="020B0604020202020204" pitchFamily="34" charset="0"/>
                  </a:rPr>
                  <a:t>Lorem</a:t>
                </a:r>
                <a:r>
                  <a:rPr lang="es-CO" sz="1200" b="1" dirty="0">
                    <a:solidFill>
                      <a:schemeClr val="bg1"/>
                    </a:solidFill>
                    <a:cs typeface="Arial" panose="020B0604020202020204" pitchFamily="34" charset="0"/>
                  </a:rPr>
                  <a:t> </a:t>
                </a:r>
                <a:r>
                  <a:rPr lang="es-CO" sz="1200" b="1" dirty="0" err="1">
                    <a:solidFill>
                      <a:schemeClr val="bg1"/>
                    </a:solidFill>
                    <a:cs typeface="Arial" panose="020B0604020202020204" pitchFamily="34" charset="0"/>
                  </a:rPr>
                  <a:t>ipsum</a:t>
                </a:r>
                <a:r>
                  <a:rPr lang="es-CO" sz="1200" b="1" dirty="0">
                    <a:solidFill>
                      <a:schemeClr val="bg1"/>
                    </a:solidFill>
                    <a:cs typeface="Arial" panose="020B0604020202020204" pitchFamily="34" charset="0"/>
                  </a:rPr>
                  <a:t> </a:t>
                </a:r>
                <a:r>
                  <a:rPr lang="es-CO" sz="1200" dirty="0">
                    <a:solidFill>
                      <a:schemeClr val="bg1"/>
                    </a:solidFill>
                    <a:cs typeface="Arial" panose="020B0604020202020204" pitchFamily="34" charset="0"/>
                  </a:rPr>
                  <a:t>dolor </a:t>
                </a:r>
                <a:r>
                  <a:rPr lang="es-CO" sz="1200" dirty="0" err="1">
                    <a:solidFill>
                      <a:schemeClr val="bg1"/>
                    </a:solidFill>
                    <a:cs typeface="Arial" panose="020B0604020202020204" pitchFamily="34" charset="0"/>
                  </a:rPr>
                  <a:t>sit</a:t>
                </a:r>
                <a:r>
                  <a:rPr lang="es-CO" sz="1200" dirty="0">
                    <a:solidFill>
                      <a:schemeClr val="bg1"/>
                    </a:solidFill>
                    <a:cs typeface="Arial" panose="020B0604020202020204" pitchFamily="34" charset="0"/>
                  </a:rPr>
                  <a:t> amet, </a:t>
                </a:r>
              </a:p>
            </p:txBody>
          </p:sp>
          <p:sp>
            <p:nvSpPr>
              <p:cNvPr id="156" name="TextBox 155">
                <a:extLst>
                  <a:ext uri="{FF2B5EF4-FFF2-40B4-BE49-F238E27FC236}">
                    <a16:creationId xmlns:a16="http://schemas.microsoft.com/office/drawing/2014/main" id="{633F7170-A675-E83D-AFA6-D537F23D4F9A}"/>
                  </a:ext>
                </a:extLst>
              </p:cNvPr>
              <p:cNvSpPr txBox="1"/>
              <p:nvPr/>
            </p:nvSpPr>
            <p:spPr>
              <a:xfrm>
                <a:off x="5802921" y="796524"/>
                <a:ext cx="1349829" cy="584775"/>
              </a:xfrm>
              <a:prstGeom prst="rect">
                <a:avLst/>
              </a:prstGeom>
              <a:noFill/>
            </p:spPr>
            <p:txBody>
              <a:bodyPr wrap="square" rtlCol="0">
                <a:spAutoFit/>
              </a:bodyPr>
              <a:lstStyle/>
              <a:p>
                <a:pPr algn="ctr"/>
                <a:r>
                  <a:rPr lang="en-US" sz="3200" dirty="0">
                    <a:solidFill>
                      <a:schemeClr val="bg1"/>
                    </a:solidFill>
                    <a:latin typeface="Montserrat" panose="00000800000000000000" pitchFamily="2" charset="0"/>
                  </a:rPr>
                  <a:t>06</a:t>
                </a:r>
              </a:p>
            </p:txBody>
          </p:sp>
        </p:grpSp>
      </p:grpSp>
      <p:sp>
        <p:nvSpPr>
          <p:cNvPr id="164" name="TextBox 163">
            <a:extLst>
              <a:ext uri="{FF2B5EF4-FFF2-40B4-BE49-F238E27FC236}">
                <a16:creationId xmlns:a16="http://schemas.microsoft.com/office/drawing/2014/main" id="{44391F96-A017-646E-124C-CE892C6A6942}"/>
              </a:ext>
            </a:extLst>
          </p:cNvPr>
          <p:cNvSpPr txBox="1"/>
          <p:nvPr/>
        </p:nvSpPr>
        <p:spPr>
          <a:xfrm>
            <a:off x="7072524" y="3801070"/>
            <a:ext cx="2065247" cy="1077218"/>
          </a:xfrm>
          <a:prstGeom prst="rect">
            <a:avLst/>
          </a:prstGeom>
          <a:noFill/>
        </p:spPr>
        <p:txBody>
          <a:bodyPr wrap="square" rtlCol="0">
            <a:spAutoFit/>
          </a:bodyPr>
          <a:lstStyle/>
          <a:p>
            <a:pPr algn="ctr"/>
            <a:r>
              <a:rPr lang="es-ES" sz="3200" b="1" dirty="0">
                <a:solidFill>
                  <a:schemeClr val="bg1"/>
                </a:solidFill>
                <a:latin typeface="Montserrat" panose="00000800000000000000" pitchFamily="2" charset="0"/>
              </a:rPr>
              <a:t>SAMPLE </a:t>
            </a:r>
          </a:p>
          <a:p>
            <a:pPr algn="ctr"/>
            <a:r>
              <a:rPr lang="es-ES" sz="3200" b="1" dirty="0">
                <a:solidFill>
                  <a:schemeClr val="bg1"/>
                </a:solidFill>
                <a:latin typeface="Montserrat" panose="00000800000000000000" pitchFamily="2" charset="0"/>
              </a:rPr>
              <a:t>TEXT</a:t>
            </a:r>
            <a:endParaRPr lang="es-CO" sz="3200" b="1" dirty="0">
              <a:solidFill>
                <a:schemeClr val="bg1"/>
              </a:solidFill>
              <a:latin typeface="Montserrat" panose="00000800000000000000" pitchFamily="2" charset="0"/>
            </a:endParaRPr>
          </a:p>
        </p:txBody>
      </p:sp>
      <p:pic>
        <p:nvPicPr>
          <p:cNvPr id="166" name="Picture 165" descr="A person smiling while holding a cup of coffee&#10;&#10;AI-generated content may be incorrect.">
            <a:extLst>
              <a:ext uri="{FF2B5EF4-FFF2-40B4-BE49-F238E27FC236}">
                <a16:creationId xmlns:a16="http://schemas.microsoft.com/office/drawing/2014/main" id="{3C1048F6-93F2-4471-262D-3D63874E609C}"/>
              </a:ext>
            </a:extLst>
          </p:cNvPr>
          <p:cNvPicPr>
            <a:picLocks noChangeAspect="1"/>
          </p:cNvPicPr>
          <p:nvPr/>
        </p:nvPicPr>
        <p:blipFill>
          <a:blip r:embed="rId2">
            <a:extLst>
              <a:ext uri="{28A0092B-C50C-407E-A947-70E740481C1C}">
                <a14:useLocalDpi xmlns:a14="http://schemas.microsoft.com/office/drawing/2010/main" val="0"/>
              </a:ext>
            </a:extLst>
          </a:blip>
          <a:srcRect l="13049" r="50130"/>
          <a:stretch/>
        </p:blipFill>
        <p:spPr>
          <a:xfrm>
            <a:off x="0" y="22384"/>
            <a:ext cx="3797898" cy="6879776"/>
          </a:xfrm>
          <a:prstGeom prst="rect">
            <a:avLst/>
          </a:prstGeom>
        </p:spPr>
      </p:pic>
    </p:spTree>
    <p:extLst>
      <p:ext uri="{BB962C8B-B14F-4D97-AF65-F5344CB8AC3E}">
        <p14:creationId xmlns:p14="http://schemas.microsoft.com/office/powerpoint/2010/main" val="34568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 name="Graphic 165">
            <a:extLst>
              <a:ext uri="{FF2B5EF4-FFF2-40B4-BE49-F238E27FC236}">
                <a16:creationId xmlns:a16="http://schemas.microsoft.com/office/drawing/2014/main" id="{9A364779-3A81-9000-3165-2ABD50916831}"/>
              </a:ext>
            </a:extLst>
          </p:cNvPr>
          <p:cNvGrpSpPr/>
          <p:nvPr/>
        </p:nvGrpSpPr>
        <p:grpSpPr>
          <a:xfrm>
            <a:off x="5232053" y="1983439"/>
            <a:ext cx="6584737" cy="4755456"/>
            <a:chOff x="3213534" y="1415596"/>
            <a:chExt cx="4972707" cy="3591258"/>
          </a:xfrm>
        </p:grpSpPr>
        <p:grpSp>
          <p:nvGrpSpPr>
            <p:cNvPr id="171" name="Graphic 165">
              <a:extLst>
                <a:ext uri="{FF2B5EF4-FFF2-40B4-BE49-F238E27FC236}">
                  <a16:creationId xmlns:a16="http://schemas.microsoft.com/office/drawing/2014/main" id="{1D4F982C-46D4-BB82-3543-D003507D31EB}"/>
                </a:ext>
              </a:extLst>
            </p:cNvPr>
            <p:cNvGrpSpPr/>
            <p:nvPr/>
          </p:nvGrpSpPr>
          <p:grpSpPr>
            <a:xfrm>
              <a:off x="4415028" y="1415596"/>
              <a:ext cx="2561844" cy="2953226"/>
              <a:chOff x="4415028" y="1415596"/>
              <a:chExt cx="2561844" cy="2953226"/>
            </a:xfrm>
          </p:grpSpPr>
          <p:sp>
            <p:nvSpPr>
              <p:cNvPr id="172" name="Freeform: Shape 171">
                <a:extLst>
                  <a:ext uri="{FF2B5EF4-FFF2-40B4-BE49-F238E27FC236}">
                    <a16:creationId xmlns:a16="http://schemas.microsoft.com/office/drawing/2014/main" id="{569A4D22-FC9A-51D6-F3A0-656FA08C4374}"/>
                  </a:ext>
                </a:extLst>
              </p:cNvPr>
              <p:cNvSpPr/>
              <p:nvPr/>
            </p:nvSpPr>
            <p:spPr>
              <a:xfrm>
                <a:off x="4415028" y="1415691"/>
                <a:ext cx="1280921" cy="2953131"/>
              </a:xfrm>
              <a:custGeom>
                <a:avLst/>
                <a:gdLst>
                  <a:gd name="connsiteX0" fmla="*/ 367856 w 1280921"/>
                  <a:gd name="connsiteY0" fmla="*/ 1280922 h 2953131"/>
                  <a:gd name="connsiteX1" fmla="*/ 1280922 w 1280921"/>
                  <a:gd name="connsiteY1" fmla="*/ 2953131 h 2953131"/>
                  <a:gd name="connsiteX2" fmla="*/ 0 w 1280921"/>
                  <a:gd name="connsiteY2" fmla="*/ 1280922 h 2953131"/>
                  <a:gd name="connsiteX3" fmla="*/ 1269111 w 1280921"/>
                  <a:gd name="connsiteY3" fmla="*/ 0 h 2953131"/>
                  <a:gd name="connsiteX4" fmla="*/ 367856 w 1280921"/>
                  <a:gd name="connsiteY4" fmla="*/ 1280922 h 2953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21" h="2953131">
                    <a:moveTo>
                      <a:pt x="367856" y="1280922"/>
                    </a:moveTo>
                    <a:cubicBezTo>
                      <a:pt x="367856" y="1988344"/>
                      <a:pt x="776668" y="2953131"/>
                      <a:pt x="1280922" y="2953131"/>
                    </a:cubicBezTo>
                    <a:cubicBezTo>
                      <a:pt x="573500" y="2953131"/>
                      <a:pt x="0" y="1988344"/>
                      <a:pt x="0" y="1280922"/>
                    </a:cubicBezTo>
                    <a:cubicBezTo>
                      <a:pt x="0" y="577310"/>
                      <a:pt x="567118" y="6287"/>
                      <a:pt x="1269111" y="0"/>
                    </a:cubicBezTo>
                    <a:cubicBezTo>
                      <a:pt x="770287" y="8858"/>
                      <a:pt x="367856" y="578930"/>
                      <a:pt x="367856" y="1280922"/>
                    </a:cubicBezTo>
                    <a:close/>
                  </a:path>
                </a:pathLst>
              </a:custGeom>
              <a:solidFill>
                <a:srgbClr val="EA4A47"/>
              </a:solidFill>
              <a:ln w="9525" cap="flat">
                <a:noFill/>
                <a:prstDash val="solid"/>
                <a:miter/>
              </a:ln>
            </p:spPr>
            <p:txBody>
              <a:bodyPr rtlCol="0" anchor="ctr"/>
              <a:lstStyle/>
              <a:p>
                <a:endParaRPr lang="es-CO" sz="1600"/>
              </a:p>
            </p:txBody>
          </p:sp>
          <p:sp>
            <p:nvSpPr>
              <p:cNvPr id="173" name="Freeform: Shape 172">
                <a:extLst>
                  <a:ext uri="{FF2B5EF4-FFF2-40B4-BE49-F238E27FC236}">
                    <a16:creationId xmlns:a16="http://schemas.microsoft.com/office/drawing/2014/main" id="{68DB9FF3-2477-D3A1-5960-E73DA5F27F0D}"/>
                  </a:ext>
                </a:extLst>
              </p:cNvPr>
              <p:cNvSpPr/>
              <p:nvPr/>
            </p:nvSpPr>
            <p:spPr>
              <a:xfrm>
                <a:off x="4782883" y="1415596"/>
                <a:ext cx="913066" cy="2953226"/>
              </a:xfrm>
              <a:custGeom>
                <a:avLst/>
                <a:gdLst>
                  <a:gd name="connsiteX0" fmla="*/ 913066 w 913066"/>
                  <a:gd name="connsiteY0" fmla="*/ 0 h 2953226"/>
                  <a:gd name="connsiteX1" fmla="*/ 515017 w 913066"/>
                  <a:gd name="connsiteY1" fmla="*/ 1281017 h 2953226"/>
                  <a:gd name="connsiteX2" fmla="*/ 913066 w 913066"/>
                  <a:gd name="connsiteY2" fmla="*/ 2953226 h 2953226"/>
                  <a:gd name="connsiteX3" fmla="*/ 0 w 913066"/>
                  <a:gd name="connsiteY3" fmla="*/ 1281017 h 2953226"/>
                  <a:gd name="connsiteX4" fmla="*/ 901255 w 913066"/>
                  <a:gd name="connsiteY4" fmla="*/ 95 h 2953226"/>
                  <a:gd name="connsiteX5" fmla="*/ 913066 w 913066"/>
                  <a:gd name="connsiteY5" fmla="*/ 0 h 295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066" h="2953226">
                    <a:moveTo>
                      <a:pt x="913066" y="0"/>
                    </a:moveTo>
                    <a:cubicBezTo>
                      <a:pt x="693230" y="0"/>
                      <a:pt x="515017" y="573500"/>
                      <a:pt x="515017" y="1281017"/>
                    </a:cubicBezTo>
                    <a:cubicBezTo>
                      <a:pt x="515017" y="1988439"/>
                      <a:pt x="693230" y="2953226"/>
                      <a:pt x="913066" y="2953226"/>
                    </a:cubicBezTo>
                    <a:cubicBezTo>
                      <a:pt x="408813" y="2953226"/>
                      <a:pt x="0" y="1988439"/>
                      <a:pt x="0" y="1281017"/>
                    </a:cubicBezTo>
                    <a:cubicBezTo>
                      <a:pt x="0" y="579025"/>
                      <a:pt x="402431" y="8953"/>
                      <a:pt x="901255" y="95"/>
                    </a:cubicBezTo>
                    <a:cubicBezTo>
                      <a:pt x="905161" y="0"/>
                      <a:pt x="909161" y="0"/>
                      <a:pt x="913066" y="0"/>
                    </a:cubicBezTo>
                    <a:close/>
                  </a:path>
                </a:pathLst>
              </a:custGeom>
              <a:solidFill>
                <a:srgbClr val="F6C242"/>
              </a:solidFill>
              <a:ln w="9525" cap="flat">
                <a:noFill/>
                <a:prstDash val="solid"/>
                <a:miter/>
              </a:ln>
            </p:spPr>
            <p:txBody>
              <a:bodyPr rtlCol="0" anchor="ctr"/>
              <a:lstStyle/>
              <a:p>
                <a:endParaRPr lang="es-CO" sz="1600"/>
              </a:p>
            </p:txBody>
          </p:sp>
          <p:sp>
            <p:nvSpPr>
              <p:cNvPr id="174" name="Freeform: Shape 173">
                <a:extLst>
                  <a:ext uri="{FF2B5EF4-FFF2-40B4-BE49-F238E27FC236}">
                    <a16:creationId xmlns:a16="http://schemas.microsoft.com/office/drawing/2014/main" id="{1E2006BE-A19C-786A-D424-FECD087FBD2E}"/>
                  </a:ext>
                </a:extLst>
              </p:cNvPr>
              <p:cNvSpPr/>
              <p:nvPr/>
            </p:nvSpPr>
            <p:spPr>
              <a:xfrm>
                <a:off x="5297900" y="1415596"/>
                <a:ext cx="796099" cy="2953226"/>
              </a:xfrm>
              <a:custGeom>
                <a:avLst/>
                <a:gdLst>
                  <a:gd name="connsiteX0" fmla="*/ 398050 w 796099"/>
                  <a:gd name="connsiteY0" fmla="*/ 0 h 2953226"/>
                  <a:gd name="connsiteX1" fmla="*/ 796100 w 796099"/>
                  <a:gd name="connsiteY1" fmla="*/ 1281017 h 2953226"/>
                  <a:gd name="connsiteX2" fmla="*/ 398050 w 796099"/>
                  <a:gd name="connsiteY2" fmla="*/ 2953226 h 2953226"/>
                  <a:gd name="connsiteX3" fmla="*/ 0 w 796099"/>
                  <a:gd name="connsiteY3" fmla="*/ 1281017 h 2953226"/>
                  <a:gd name="connsiteX4" fmla="*/ 398050 w 796099"/>
                  <a:gd name="connsiteY4" fmla="*/ 0 h 2953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099" h="2953226">
                    <a:moveTo>
                      <a:pt x="398050" y="0"/>
                    </a:moveTo>
                    <a:cubicBezTo>
                      <a:pt x="617887" y="0"/>
                      <a:pt x="796100" y="573500"/>
                      <a:pt x="796100" y="1281017"/>
                    </a:cubicBezTo>
                    <a:cubicBezTo>
                      <a:pt x="796100" y="1988439"/>
                      <a:pt x="617887" y="2953226"/>
                      <a:pt x="398050" y="2953226"/>
                    </a:cubicBezTo>
                    <a:cubicBezTo>
                      <a:pt x="178213" y="2953226"/>
                      <a:pt x="0" y="1988439"/>
                      <a:pt x="0" y="1281017"/>
                    </a:cubicBezTo>
                    <a:cubicBezTo>
                      <a:pt x="0" y="573500"/>
                      <a:pt x="178213" y="0"/>
                      <a:pt x="398050" y="0"/>
                    </a:cubicBezTo>
                    <a:close/>
                  </a:path>
                </a:pathLst>
              </a:custGeom>
              <a:solidFill>
                <a:schemeClr val="accent1"/>
              </a:solidFill>
              <a:ln w="9525" cap="flat">
                <a:noFill/>
                <a:prstDash val="solid"/>
                <a:miter/>
              </a:ln>
            </p:spPr>
            <p:txBody>
              <a:bodyPr rtlCol="0" anchor="ctr"/>
              <a:lstStyle/>
              <a:p>
                <a:endParaRPr lang="es-CO" sz="1600"/>
              </a:p>
            </p:txBody>
          </p:sp>
          <p:sp>
            <p:nvSpPr>
              <p:cNvPr id="175" name="Freeform: Shape 174">
                <a:extLst>
                  <a:ext uri="{FF2B5EF4-FFF2-40B4-BE49-F238E27FC236}">
                    <a16:creationId xmlns:a16="http://schemas.microsoft.com/office/drawing/2014/main" id="{9F949257-DEC1-9A80-5C7D-9EF16A47B37C}"/>
                  </a:ext>
                </a:extLst>
              </p:cNvPr>
              <p:cNvSpPr/>
              <p:nvPr/>
            </p:nvSpPr>
            <p:spPr>
              <a:xfrm>
                <a:off x="5695950" y="1415596"/>
                <a:ext cx="913066" cy="2953226"/>
              </a:xfrm>
              <a:custGeom>
                <a:avLst/>
                <a:gdLst>
                  <a:gd name="connsiteX0" fmla="*/ 13240 w 913066"/>
                  <a:gd name="connsiteY0" fmla="*/ 95 h 2953226"/>
                  <a:gd name="connsiteX1" fmla="*/ 913066 w 913066"/>
                  <a:gd name="connsiteY1" fmla="*/ 1281017 h 2953226"/>
                  <a:gd name="connsiteX2" fmla="*/ 0 w 913066"/>
                  <a:gd name="connsiteY2" fmla="*/ 2953226 h 2953226"/>
                  <a:gd name="connsiteX3" fmla="*/ 398050 w 913066"/>
                  <a:gd name="connsiteY3" fmla="*/ 1281017 h 2953226"/>
                  <a:gd name="connsiteX4" fmla="*/ 0 w 913066"/>
                  <a:gd name="connsiteY4" fmla="*/ 0 h 2953226"/>
                  <a:gd name="connsiteX5" fmla="*/ 13240 w 913066"/>
                  <a:gd name="connsiteY5" fmla="*/ 95 h 295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066" h="2953226">
                    <a:moveTo>
                      <a:pt x="13240" y="95"/>
                    </a:moveTo>
                    <a:cubicBezTo>
                      <a:pt x="511397" y="10096"/>
                      <a:pt x="913066" y="579692"/>
                      <a:pt x="913066" y="1281017"/>
                    </a:cubicBezTo>
                    <a:cubicBezTo>
                      <a:pt x="913066" y="1988439"/>
                      <a:pt x="504254" y="2953226"/>
                      <a:pt x="0" y="2953226"/>
                    </a:cubicBezTo>
                    <a:cubicBezTo>
                      <a:pt x="219837" y="2953226"/>
                      <a:pt x="398050" y="1988439"/>
                      <a:pt x="398050" y="1281017"/>
                    </a:cubicBezTo>
                    <a:cubicBezTo>
                      <a:pt x="398050" y="573500"/>
                      <a:pt x="219837" y="0"/>
                      <a:pt x="0" y="0"/>
                    </a:cubicBezTo>
                    <a:cubicBezTo>
                      <a:pt x="4381" y="0"/>
                      <a:pt x="8858" y="0"/>
                      <a:pt x="13240" y="95"/>
                    </a:cubicBezTo>
                    <a:close/>
                  </a:path>
                </a:pathLst>
              </a:custGeom>
              <a:solidFill>
                <a:schemeClr val="accent4"/>
              </a:solidFill>
              <a:ln w="9525" cap="flat">
                <a:noFill/>
                <a:prstDash val="solid"/>
                <a:miter/>
              </a:ln>
            </p:spPr>
            <p:txBody>
              <a:bodyPr rtlCol="0" anchor="ctr"/>
              <a:lstStyle/>
              <a:p>
                <a:endParaRPr lang="es-CO" sz="1600"/>
              </a:p>
            </p:txBody>
          </p:sp>
          <p:sp>
            <p:nvSpPr>
              <p:cNvPr id="176" name="Freeform: Shape 175">
                <a:extLst>
                  <a:ext uri="{FF2B5EF4-FFF2-40B4-BE49-F238E27FC236}">
                    <a16:creationId xmlns:a16="http://schemas.microsoft.com/office/drawing/2014/main" id="{EA7456DF-F401-3BA6-C758-86D1E1010BEC}"/>
                  </a:ext>
                </a:extLst>
              </p:cNvPr>
              <p:cNvSpPr/>
              <p:nvPr/>
            </p:nvSpPr>
            <p:spPr>
              <a:xfrm>
                <a:off x="5695950" y="1415691"/>
                <a:ext cx="1280922" cy="2953131"/>
              </a:xfrm>
              <a:custGeom>
                <a:avLst/>
                <a:gdLst>
                  <a:gd name="connsiteX0" fmla="*/ 13240 w 1280922"/>
                  <a:gd name="connsiteY0" fmla="*/ 0 h 2953131"/>
                  <a:gd name="connsiteX1" fmla="*/ 1280922 w 1280922"/>
                  <a:gd name="connsiteY1" fmla="*/ 1280922 h 2953131"/>
                  <a:gd name="connsiteX2" fmla="*/ 0 w 1280922"/>
                  <a:gd name="connsiteY2" fmla="*/ 2953131 h 2953131"/>
                  <a:gd name="connsiteX3" fmla="*/ 913066 w 1280922"/>
                  <a:gd name="connsiteY3" fmla="*/ 1280922 h 2953131"/>
                  <a:gd name="connsiteX4" fmla="*/ 13240 w 1280922"/>
                  <a:gd name="connsiteY4" fmla="*/ 0 h 2953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22" h="2953131">
                    <a:moveTo>
                      <a:pt x="13240" y="0"/>
                    </a:moveTo>
                    <a:cubicBezTo>
                      <a:pt x="714565" y="7049"/>
                      <a:pt x="1280922" y="577787"/>
                      <a:pt x="1280922" y="1280922"/>
                    </a:cubicBezTo>
                    <a:cubicBezTo>
                      <a:pt x="1280922" y="1988344"/>
                      <a:pt x="707422" y="2953131"/>
                      <a:pt x="0" y="2953131"/>
                    </a:cubicBezTo>
                    <a:cubicBezTo>
                      <a:pt x="504254" y="2953131"/>
                      <a:pt x="913066" y="1988344"/>
                      <a:pt x="913066" y="1280922"/>
                    </a:cubicBezTo>
                    <a:cubicBezTo>
                      <a:pt x="913066" y="579596"/>
                      <a:pt x="511397" y="10001"/>
                      <a:pt x="13240" y="0"/>
                    </a:cubicBezTo>
                    <a:close/>
                  </a:path>
                </a:pathLst>
              </a:custGeom>
              <a:solidFill>
                <a:schemeClr val="accent2"/>
              </a:solidFill>
              <a:ln w="9525" cap="flat">
                <a:noFill/>
                <a:prstDash val="solid"/>
                <a:miter/>
              </a:ln>
            </p:spPr>
            <p:txBody>
              <a:bodyPr rtlCol="0" anchor="ctr"/>
              <a:lstStyle/>
              <a:p>
                <a:endParaRPr lang="es-CO" sz="1600"/>
              </a:p>
            </p:txBody>
          </p:sp>
        </p:grpSp>
        <p:grpSp>
          <p:nvGrpSpPr>
            <p:cNvPr id="177" name="Graphic 165">
              <a:extLst>
                <a:ext uri="{FF2B5EF4-FFF2-40B4-BE49-F238E27FC236}">
                  <a16:creationId xmlns:a16="http://schemas.microsoft.com/office/drawing/2014/main" id="{238AAA47-85E9-27CB-A75A-65A9C2D7151A}"/>
                </a:ext>
              </a:extLst>
            </p:cNvPr>
            <p:cNvGrpSpPr/>
            <p:nvPr/>
          </p:nvGrpSpPr>
          <p:grpSpPr>
            <a:xfrm>
              <a:off x="5117287" y="4125687"/>
              <a:ext cx="1157316" cy="277644"/>
              <a:chOff x="5117287" y="4125687"/>
              <a:chExt cx="1157316" cy="277644"/>
            </a:xfrm>
          </p:grpSpPr>
          <p:sp>
            <p:nvSpPr>
              <p:cNvPr id="178" name="Freeform: Shape 177">
                <a:extLst>
                  <a:ext uri="{FF2B5EF4-FFF2-40B4-BE49-F238E27FC236}">
                    <a16:creationId xmlns:a16="http://schemas.microsoft.com/office/drawing/2014/main" id="{0F8FF24C-9EFD-D123-BDD5-039998F618E3}"/>
                  </a:ext>
                </a:extLst>
              </p:cNvPr>
              <p:cNvSpPr/>
              <p:nvPr/>
            </p:nvSpPr>
            <p:spPr>
              <a:xfrm>
                <a:off x="5117287" y="4125687"/>
                <a:ext cx="1157316" cy="264480"/>
              </a:xfrm>
              <a:custGeom>
                <a:avLst/>
                <a:gdLst>
                  <a:gd name="connsiteX0" fmla="*/ 0 w 1157316"/>
                  <a:gd name="connsiteY0" fmla="*/ 24803 h 264480"/>
                  <a:gd name="connsiteX1" fmla="*/ 578653 w 1157316"/>
                  <a:gd name="connsiteY1" fmla="*/ 0 h 264480"/>
                  <a:gd name="connsiteX2" fmla="*/ 1157316 w 1157316"/>
                  <a:gd name="connsiteY2" fmla="*/ 24803 h 264480"/>
                  <a:gd name="connsiteX3" fmla="*/ 929964 w 1157316"/>
                  <a:gd name="connsiteY3" fmla="*/ 264481 h 264480"/>
                  <a:gd name="connsiteX4" fmla="*/ 559013 w 1157316"/>
                  <a:gd name="connsiteY4" fmla="*/ 262395 h 264480"/>
                  <a:gd name="connsiteX5" fmla="*/ 224104 w 1157316"/>
                  <a:gd name="connsiteY5" fmla="*/ 262442 h 264480"/>
                  <a:gd name="connsiteX6" fmla="*/ 0 w 1157316"/>
                  <a:gd name="connsiteY6" fmla="*/ 24803 h 26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316" h="264480">
                    <a:moveTo>
                      <a:pt x="0" y="24803"/>
                    </a:moveTo>
                    <a:cubicBezTo>
                      <a:pt x="0" y="11097"/>
                      <a:pt x="259014" y="0"/>
                      <a:pt x="578653" y="0"/>
                    </a:cubicBezTo>
                    <a:cubicBezTo>
                      <a:pt x="898293" y="0"/>
                      <a:pt x="1157316" y="11087"/>
                      <a:pt x="1157316" y="24803"/>
                    </a:cubicBezTo>
                    <a:lnTo>
                      <a:pt x="929964" y="264481"/>
                    </a:lnTo>
                    <a:lnTo>
                      <a:pt x="559013" y="262395"/>
                    </a:lnTo>
                    <a:lnTo>
                      <a:pt x="224104" y="262442"/>
                    </a:lnTo>
                    <a:lnTo>
                      <a:pt x="0" y="24803"/>
                    </a:lnTo>
                    <a:close/>
                  </a:path>
                </a:pathLst>
              </a:custGeom>
              <a:gradFill>
                <a:gsLst>
                  <a:gs pos="0">
                    <a:srgbClr val="CDD7DF"/>
                  </a:gs>
                  <a:gs pos="50000">
                    <a:srgbClr val="B9C7D2"/>
                  </a:gs>
                  <a:gs pos="100000">
                    <a:srgbClr val="A5B7C6"/>
                  </a:gs>
                </a:gsLst>
                <a:lin ang="0" scaled="1"/>
              </a:gradFill>
              <a:ln w="9525" cap="flat">
                <a:noFill/>
                <a:prstDash val="solid"/>
                <a:miter/>
              </a:ln>
            </p:spPr>
            <p:txBody>
              <a:bodyPr rtlCol="0" anchor="ctr"/>
              <a:lstStyle/>
              <a:p>
                <a:endParaRPr lang="es-CO" sz="1600"/>
              </a:p>
            </p:txBody>
          </p:sp>
          <p:sp>
            <p:nvSpPr>
              <p:cNvPr id="179" name="Freeform: Shape 178">
                <a:extLst>
                  <a:ext uri="{FF2B5EF4-FFF2-40B4-BE49-F238E27FC236}">
                    <a16:creationId xmlns:a16="http://schemas.microsoft.com/office/drawing/2014/main" id="{E6A8A98A-82D3-58A6-02CB-435440D31984}"/>
                  </a:ext>
                </a:extLst>
              </p:cNvPr>
              <p:cNvSpPr/>
              <p:nvPr/>
            </p:nvSpPr>
            <p:spPr>
              <a:xfrm>
                <a:off x="5341391" y="4372917"/>
                <a:ext cx="709107" cy="30413"/>
              </a:xfrm>
              <a:custGeom>
                <a:avLst/>
                <a:gdLst>
                  <a:gd name="connsiteX0" fmla="*/ 709108 w 709107"/>
                  <a:gd name="connsiteY0" fmla="*/ 15202 h 30413"/>
                  <a:gd name="connsiteX1" fmla="*/ 705860 w 709107"/>
                  <a:gd name="connsiteY1" fmla="*/ 17240 h 30413"/>
                  <a:gd name="connsiteX2" fmla="*/ 700811 w 709107"/>
                  <a:gd name="connsiteY2" fmla="*/ 18450 h 30413"/>
                  <a:gd name="connsiteX3" fmla="*/ 354559 w 709107"/>
                  <a:gd name="connsiteY3" fmla="*/ 30413 h 30413"/>
                  <a:gd name="connsiteX4" fmla="*/ 9201 w 709107"/>
                  <a:gd name="connsiteY4" fmla="*/ 18640 h 30413"/>
                  <a:gd name="connsiteX5" fmla="*/ 9020 w 709107"/>
                  <a:gd name="connsiteY5" fmla="*/ 18593 h 30413"/>
                  <a:gd name="connsiteX6" fmla="*/ 2705 w 709107"/>
                  <a:gd name="connsiteY6" fmla="*/ 17040 h 30413"/>
                  <a:gd name="connsiteX7" fmla="*/ 0 w 709107"/>
                  <a:gd name="connsiteY7" fmla="*/ 15192 h 30413"/>
                  <a:gd name="connsiteX8" fmla="*/ 354549 w 709107"/>
                  <a:gd name="connsiteY8" fmla="*/ 0 h 30413"/>
                  <a:gd name="connsiteX9" fmla="*/ 709108 w 709107"/>
                  <a:gd name="connsiteY9" fmla="*/ 15202 h 3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107" h="30413">
                    <a:moveTo>
                      <a:pt x="709108" y="15202"/>
                    </a:moveTo>
                    <a:cubicBezTo>
                      <a:pt x="709108" y="15907"/>
                      <a:pt x="708022" y="16583"/>
                      <a:pt x="705860" y="17240"/>
                    </a:cubicBezTo>
                    <a:lnTo>
                      <a:pt x="700811" y="18450"/>
                    </a:lnTo>
                    <a:cubicBezTo>
                      <a:pt x="666188" y="25298"/>
                      <a:pt x="524256" y="30413"/>
                      <a:pt x="354559" y="30413"/>
                    </a:cubicBezTo>
                    <a:cubicBezTo>
                      <a:pt x="186299" y="30413"/>
                      <a:pt x="45453" y="25394"/>
                      <a:pt x="9201" y="18640"/>
                    </a:cubicBezTo>
                    <a:lnTo>
                      <a:pt x="9020" y="18593"/>
                    </a:lnTo>
                    <a:cubicBezTo>
                      <a:pt x="6134" y="18088"/>
                      <a:pt x="4153" y="17574"/>
                      <a:pt x="2705" y="17040"/>
                    </a:cubicBezTo>
                    <a:cubicBezTo>
                      <a:pt x="895" y="16431"/>
                      <a:pt x="0" y="15830"/>
                      <a:pt x="0" y="15192"/>
                    </a:cubicBezTo>
                    <a:cubicBezTo>
                      <a:pt x="0" y="6791"/>
                      <a:pt x="158696" y="0"/>
                      <a:pt x="354549" y="0"/>
                    </a:cubicBezTo>
                    <a:cubicBezTo>
                      <a:pt x="550412" y="10"/>
                      <a:pt x="709108" y="6801"/>
                      <a:pt x="709108" y="15202"/>
                    </a:cubicBezTo>
                    <a:close/>
                  </a:path>
                </a:pathLst>
              </a:custGeom>
              <a:solidFill>
                <a:srgbClr val="758D9E"/>
              </a:solidFill>
              <a:ln w="9525" cap="flat">
                <a:noFill/>
                <a:prstDash val="solid"/>
                <a:miter/>
              </a:ln>
            </p:spPr>
            <p:txBody>
              <a:bodyPr rtlCol="0" anchor="ctr"/>
              <a:lstStyle/>
              <a:p>
                <a:endParaRPr lang="es-CO" sz="1600"/>
              </a:p>
            </p:txBody>
          </p:sp>
        </p:grpSp>
        <p:grpSp>
          <p:nvGrpSpPr>
            <p:cNvPr id="180" name="Graphic 165">
              <a:extLst>
                <a:ext uri="{FF2B5EF4-FFF2-40B4-BE49-F238E27FC236}">
                  <a16:creationId xmlns:a16="http://schemas.microsoft.com/office/drawing/2014/main" id="{B9AF0835-519B-33ED-7E6A-EC0BA2991822}"/>
                </a:ext>
              </a:extLst>
            </p:cNvPr>
            <p:cNvGrpSpPr/>
            <p:nvPr/>
          </p:nvGrpSpPr>
          <p:grpSpPr>
            <a:xfrm>
              <a:off x="5439756" y="4648399"/>
              <a:ext cx="512387" cy="358454"/>
              <a:chOff x="5439756" y="4648399"/>
              <a:chExt cx="512387" cy="358454"/>
            </a:xfrm>
          </p:grpSpPr>
          <p:sp>
            <p:nvSpPr>
              <p:cNvPr id="181" name="Freeform: Shape 180">
                <a:extLst>
                  <a:ext uri="{FF2B5EF4-FFF2-40B4-BE49-F238E27FC236}">
                    <a16:creationId xmlns:a16="http://schemas.microsoft.com/office/drawing/2014/main" id="{5EFC141F-596C-61FB-8C82-75295D7F954B}"/>
                  </a:ext>
                </a:extLst>
              </p:cNvPr>
              <p:cNvSpPr/>
              <p:nvPr/>
            </p:nvSpPr>
            <p:spPr>
              <a:xfrm>
                <a:off x="5475160" y="4689443"/>
                <a:ext cx="441598" cy="317411"/>
              </a:xfrm>
              <a:custGeom>
                <a:avLst/>
                <a:gdLst>
                  <a:gd name="connsiteX0" fmla="*/ 331203 w 441598"/>
                  <a:gd name="connsiteY0" fmla="*/ 317411 h 317411"/>
                  <a:gd name="connsiteX1" fmla="*/ 110385 w 441598"/>
                  <a:gd name="connsiteY1" fmla="*/ 317411 h 317411"/>
                  <a:gd name="connsiteX2" fmla="*/ 78524 w 441598"/>
                  <a:gd name="connsiteY2" fmla="*/ 292970 h 317411"/>
                  <a:gd name="connsiteX3" fmla="*/ 0 w 441598"/>
                  <a:gd name="connsiteY3" fmla="*/ 0 h 317411"/>
                  <a:gd name="connsiteX4" fmla="*/ 441598 w 441598"/>
                  <a:gd name="connsiteY4" fmla="*/ 0 h 317411"/>
                  <a:gd name="connsiteX5" fmla="*/ 363074 w 441598"/>
                  <a:gd name="connsiteY5" fmla="*/ 292970 h 317411"/>
                  <a:gd name="connsiteX6" fmla="*/ 331203 w 441598"/>
                  <a:gd name="connsiteY6" fmla="*/ 317411 h 31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598" h="317411">
                    <a:moveTo>
                      <a:pt x="331203" y="317411"/>
                    </a:moveTo>
                    <a:lnTo>
                      <a:pt x="110385" y="317411"/>
                    </a:lnTo>
                    <a:cubicBezTo>
                      <a:pt x="95460" y="317411"/>
                      <a:pt x="82391" y="307382"/>
                      <a:pt x="78524" y="292970"/>
                    </a:cubicBezTo>
                    <a:lnTo>
                      <a:pt x="0" y="0"/>
                    </a:lnTo>
                    <a:lnTo>
                      <a:pt x="441598" y="0"/>
                    </a:lnTo>
                    <a:lnTo>
                      <a:pt x="363074" y="292970"/>
                    </a:lnTo>
                    <a:cubicBezTo>
                      <a:pt x="359197" y="307382"/>
                      <a:pt x="346129" y="317411"/>
                      <a:pt x="331203" y="317411"/>
                    </a:cubicBezTo>
                    <a:close/>
                  </a:path>
                </a:pathLst>
              </a:custGeom>
              <a:gradFill>
                <a:gsLst>
                  <a:gs pos="0">
                    <a:srgbClr val="A5B7C6"/>
                  </a:gs>
                  <a:gs pos="50000">
                    <a:srgbClr val="91A7B9"/>
                  </a:gs>
                  <a:gs pos="100000">
                    <a:srgbClr val="7E97AD"/>
                  </a:gs>
                </a:gsLst>
                <a:lin ang="3599998" scaled="1"/>
              </a:gradFill>
              <a:ln w="9525" cap="flat">
                <a:noFill/>
                <a:prstDash val="solid"/>
                <a:miter/>
              </a:ln>
            </p:spPr>
            <p:txBody>
              <a:bodyPr rtlCol="0" anchor="ctr"/>
              <a:lstStyle/>
              <a:p>
                <a:endParaRPr lang="es-CO" sz="1600"/>
              </a:p>
            </p:txBody>
          </p:sp>
          <p:sp>
            <p:nvSpPr>
              <p:cNvPr id="182" name="Freeform: Shape 181">
                <a:extLst>
                  <a:ext uri="{FF2B5EF4-FFF2-40B4-BE49-F238E27FC236}">
                    <a16:creationId xmlns:a16="http://schemas.microsoft.com/office/drawing/2014/main" id="{E1387504-55F1-B6AD-A89E-316832F9E42A}"/>
                  </a:ext>
                </a:extLst>
              </p:cNvPr>
              <p:cNvSpPr/>
              <p:nvPr/>
            </p:nvSpPr>
            <p:spPr>
              <a:xfrm>
                <a:off x="5439756" y="4648399"/>
                <a:ext cx="512387" cy="41033"/>
              </a:xfrm>
              <a:custGeom>
                <a:avLst/>
                <a:gdLst>
                  <a:gd name="connsiteX0" fmla="*/ 502082 w 512387"/>
                  <a:gd name="connsiteY0" fmla="*/ 0 h 41033"/>
                  <a:gd name="connsiteX1" fmla="*/ 10306 w 512387"/>
                  <a:gd name="connsiteY1" fmla="*/ 0 h 41033"/>
                  <a:gd name="connsiteX2" fmla="*/ 0 w 512387"/>
                  <a:gd name="connsiteY2" fmla="*/ 10306 h 41033"/>
                  <a:gd name="connsiteX3" fmla="*/ 0 w 512387"/>
                  <a:gd name="connsiteY3" fmla="*/ 30728 h 41033"/>
                  <a:gd name="connsiteX4" fmla="*/ 10306 w 512387"/>
                  <a:gd name="connsiteY4" fmla="*/ 41034 h 41033"/>
                  <a:gd name="connsiteX5" fmla="*/ 502082 w 512387"/>
                  <a:gd name="connsiteY5" fmla="*/ 41034 h 41033"/>
                  <a:gd name="connsiteX6" fmla="*/ 512388 w 512387"/>
                  <a:gd name="connsiteY6" fmla="*/ 30728 h 41033"/>
                  <a:gd name="connsiteX7" fmla="*/ 512388 w 512387"/>
                  <a:gd name="connsiteY7" fmla="*/ 10306 h 41033"/>
                  <a:gd name="connsiteX8" fmla="*/ 502082 w 512387"/>
                  <a:gd name="connsiteY8" fmla="*/ 0 h 4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387" h="41033">
                    <a:moveTo>
                      <a:pt x="502082" y="0"/>
                    </a:moveTo>
                    <a:lnTo>
                      <a:pt x="10306" y="0"/>
                    </a:lnTo>
                    <a:cubicBezTo>
                      <a:pt x="4620" y="0"/>
                      <a:pt x="0" y="4610"/>
                      <a:pt x="0" y="10306"/>
                    </a:cubicBezTo>
                    <a:lnTo>
                      <a:pt x="0" y="30728"/>
                    </a:lnTo>
                    <a:cubicBezTo>
                      <a:pt x="0" y="36414"/>
                      <a:pt x="4610" y="41034"/>
                      <a:pt x="10306" y="41034"/>
                    </a:cubicBezTo>
                    <a:lnTo>
                      <a:pt x="502082" y="41034"/>
                    </a:lnTo>
                    <a:cubicBezTo>
                      <a:pt x="507768" y="41034"/>
                      <a:pt x="512388" y="36424"/>
                      <a:pt x="512388" y="30728"/>
                    </a:cubicBezTo>
                    <a:lnTo>
                      <a:pt x="512388" y="10306"/>
                    </a:lnTo>
                    <a:cubicBezTo>
                      <a:pt x="512388" y="4620"/>
                      <a:pt x="507768" y="0"/>
                      <a:pt x="502082" y="0"/>
                    </a:cubicBezTo>
                    <a:close/>
                  </a:path>
                </a:pathLst>
              </a:custGeom>
              <a:gradFill>
                <a:gsLst>
                  <a:gs pos="0">
                    <a:srgbClr val="CDD7DF"/>
                  </a:gs>
                  <a:gs pos="50000">
                    <a:srgbClr val="B9C7D2"/>
                  </a:gs>
                  <a:gs pos="100000">
                    <a:srgbClr val="A5B7C6"/>
                  </a:gs>
                </a:gsLst>
                <a:lin ang="0" scaled="1"/>
              </a:gradFill>
              <a:ln w="9525" cap="flat">
                <a:noFill/>
                <a:prstDash val="solid"/>
                <a:miter/>
              </a:ln>
            </p:spPr>
            <p:txBody>
              <a:bodyPr rtlCol="0" anchor="ctr"/>
              <a:lstStyle/>
              <a:p>
                <a:endParaRPr lang="es-CO" sz="1600"/>
              </a:p>
            </p:txBody>
          </p:sp>
          <p:sp>
            <p:nvSpPr>
              <p:cNvPr id="183" name="Freeform: Shape 182">
                <a:extLst>
                  <a:ext uri="{FF2B5EF4-FFF2-40B4-BE49-F238E27FC236}">
                    <a16:creationId xmlns:a16="http://schemas.microsoft.com/office/drawing/2014/main" id="{5A0A920C-4135-FBDA-E887-BEF18282F682}"/>
                  </a:ext>
                </a:extLst>
              </p:cNvPr>
              <p:cNvSpPr/>
              <p:nvPr/>
            </p:nvSpPr>
            <p:spPr>
              <a:xfrm>
                <a:off x="5481380" y="4689424"/>
                <a:ext cx="429196" cy="317411"/>
              </a:xfrm>
              <a:custGeom>
                <a:avLst/>
                <a:gdLst>
                  <a:gd name="connsiteX0" fmla="*/ 410823 w 429196"/>
                  <a:gd name="connsiteY0" fmla="*/ 88649 h 317411"/>
                  <a:gd name="connsiteX1" fmla="*/ 410823 w 429196"/>
                  <a:gd name="connsiteY1" fmla="*/ 91592 h 317411"/>
                  <a:gd name="connsiteX2" fmla="*/ 429196 w 429196"/>
                  <a:gd name="connsiteY2" fmla="*/ 23031 h 317411"/>
                  <a:gd name="connsiteX3" fmla="*/ 425530 w 429196"/>
                  <a:gd name="connsiteY3" fmla="*/ 23031 h 317411"/>
                  <a:gd name="connsiteX4" fmla="*/ 425530 w 429196"/>
                  <a:gd name="connsiteY4" fmla="*/ 0 h 317411"/>
                  <a:gd name="connsiteX5" fmla="*/ 410823 w 429196"/>
                  <a:gd name="connsiteY5" fmla="*/ 0 h 317411"/>
                  <a:gd name="connsiteX6" fmla="*/ 410823 w 429196"/>
                  <a:gd name="connsiteY6" fmla="*/ 23031 h 317411"/>
                  <a:gd name="connsiteX7" fmla="*/ 374637 w 429196"/>
                  <a:gd name="connsiteY7" fmla="*/ 23031 h 317411"/>
                  <a:gd name="connsiteX8" fmla="*/ 374637 w 429196"/>
                  <a:gd name="connsiteY8" fmla="*/ 0 h 317411"/>
                  <a:gd name="connsiteX9" fmla="*/ 359931 w 429196"/>
                  <a:gd name="connsiteY9" fmla="*/ 0 h 317411"/>
                  <a:gd name="connsiteX10" fmla="*/ 359931 w 429196"/>
                  <a:gd name="connsiteY10" fmla="*/ 23031 h 317411"/>
                  <a:gd name="connsiteX11" fmla="*/ 323736 w 429196"/>
                  <a:gd name="connsiteY11" fmla="*/ 23031 h 317411"/>
                  <a:gd name="connsiteX12" fmla="*/ 323736 w 429196"/>
                  <a:gd name="connsiteY12" fmla="*/ 0 h 317411"/>
                  <a:gd name="connsiteX13" fmla="*/ 309029 w 429196"/>
                  <a:gd name="connsiteY13" fmla="*/ 0 h 317411"/>
                  <a:gd name="connsiteX14" fmla="*/ 309029 w 429196"/>
                  <a:gd name="connsiteY14" fmla="*/ 23031 h 317411"/>
                  <a:gd name="connsiteX15" fmla="*/ 272844 w 429196"/>
                  <a:gd name="connsiteY15" fmla="*/ 23031 h 317411"/>
                  <a:gd name="connsiteX16" fmla="*/ 272844 w 429196"/>
                  <a:gd name="connsiteY16" fmla="*/ 0 h 317411"/>
                  <a:gd name="connsiteX17" fmla="*/ 258137 w 429196"/>
                  <a:gd name="connsiteY17" fmla="*/ 0 h 317411"/>
                  <a:gd name="connsiteX18" fmla="*/ 258137 w 429196"/>
                  <a:gd name="connsiteY18" fmla="*/ 23031 h 317411"/>
                  <a:gd name="connsiteX19" fmla="*/ 221952 w 429196"/>
                  <a:gd name="connsiteY19" fmla="*/ 23031 h 317411"/>
                  <a:gd name="connsiteX20" fmla="*/ 221952 w 429196"/>
                  <a:gd name="connsiteY20" fmla="*/ 0 h 317411"/>
                  <a:gd name="connsiteX21" fmla="*/ 207245 w 429196"/>
                  <a:gd name="connsiteY21" fmla="*/ 0 h 317411"/>
                  <a:gd name="connsiteX22" fmla="*/ 207245 w 429196"/>
                  <a:gd name="connsiteY22" fmla="*/ 23031 h 317411"/>
                  <a:gd name="connsiteX23" fmla="*/ 171060 w 429196"/>
                  <a:gd name="connsiteY23" fmla="*/ 23031 h 317411"/>
                  <a:gd name="connsiteX24" fmla="*/ 171060 w 429196"/>
                  <a:gd name="connsiteY24" fmla="*/ 0 h 317411"/>
                  <a:gd name="connsiteX25" fmla="*/ 156353 w 429196"/>
                  <a:gd name="connsiteY25" fmla="*/ 0 h 317411"/>
                  <a:gd name="connsiteX26" fmla="*/ 156353 w 429196"/>
                  <a:gd name="connsiteY26" fmla="*/ 23031 h 317411"/>
                  <a:gd name="connsiteX27" fmla="*/ 120167 w 429196"/>
                  <a:gd name="connsiteY27" fmla="*/ 23031 h 317411"/>
                  <a:gd name="connsiteX28" fmla="*/ 120167 w 429196"/>
                  <a:gd name="connsiteY28" fmla="*/ 0 h 317411"/>
                  <a:gd name="connsiteX29" fmla="*/ 105461 w 429196"/>
                  <a:gd name="connsiteY29" fmla="*/ 0 h 317411"/>
                  <a:gd name="connsiteX30" fmla="*/ 105461 w 429196"/>
                  <a:gd name="connsiteY30" fmla="*/ 23031 h 317411"/>
                  <a:gd name="connsiteX31" fmla="*/ 69266 w 429196"/>
                  <a:gd name="connsiteY31" fmla="*/ 23031 h 317411"/>
                  <a:gd name="connsiteX32" fmla="*/ 69266 w 429196"/>
                  <a:gd name="connsiteY32" fmla="*/ 0 h 317411"/>
                  <a:gd name="connsiteX33" fmla="*/ 54559 w 429196"/>
                  <a:gd name="connsiteY33" fmla="*/ 0 h 317411"/>
                  <a:gd name="connsiteX34" fmla="*/ 54559 w 429196"/>
                  <a:gd name="connsiteY34" fmla="*/ 23031 h 317411"/>
                  <a:gd name="connsiteX35" fmla="*/ 18374 w 429196"/>
                  <a:gd name="connsiteY35" fmla="*/ 23031 h 317411"/>
                  <a:gd name="connsiteX36" fmla="*/ 18374 w 429196"/>
                  <a:gd name="connsiteY36" fmla="*/ 0 h 317411"/>
                  <a:gd name="connsiteX37" fmla="*/ 3667 w 429196"/>
                  <a:gd name="connsiteY37" fmla="*/ 0 h 317411"/>
                  <a:gd name="connsiteX38" fmla="*/ 3667 w 429196"/>
                  <a:gd name="connsiteY38" fmla="*/ 23031 h 317411"/>
                  <a:gd name="connsiteX39" fmla="*/ 0 w 429196"/>
                  <a:gd name="connsiteY39" fmla="*/ 23031 h 317411"/>
                  <a:gd name="connsiteX40" fmla="*/ 18374 w 429196"/>
                  <a:gd name="connsiteY40" fmla="*/ 91592 h 317411"/>
                  <a:gd name="connsiteX41" fmla="*/ 18374 w 429196"/>
                  <a:gd name="connsiteY41" fmla="*/ 88649 h 317411"/>
                  <a:gd name="connsiteX42" fmla="*/ 54559 w 429196"/>
                  <a:gd name="connsiteY42" fmla="*/ 88649 h 317411"/>
                  <a:gd name="connsiteX43" fmla="*/ 54559 w 429196"/>
                  <a:gd name="connsiteY43" fmla="*/ 124835 h 317411"/>
                  <a:gd name="connsiteX44" fmla="*/ 27280 w 429196"/>
                  <a:gd name="connsiteY44" fmla="*/ 124835 h 317411"/>
                  <a:gd name="connsiteX45" fmla="*/ 31223 w 429196"/>
                  <a:gd name="connsiteY45" fmla="*/ 139541 h 317411"/>
                  <a:gd name="connsiteX46" fmla="*/ 54559 w 429196"/>
                  <a:gd name="connsiteY46" fmla="*/ 139541 h 317411"/>
                  <a:gd name="connsiteX47" fmla="*/ 54559 w 429196"/>
                  <a:gd name="connsiteY47" fmla="*/ 175727 h 317411"/>
                  <a:gd name="connsiteX48" fmla="*/ 40920 w 429196"/>
                  <a:gd name="connsiteY48" fmla="*/ 175727 h 317411"/>
                  <a:gd name="connsiteX49" fmla="*/ 44863 w 429196"/>
                  <a:gd name="connsiteY49" fmla="*/ 190433 h 317411"/>
                  <a:gd name="connsiteX50" fmla="*/ 54559 w 429196"/>
                  <a:gd name="connsiteY50" fmla="*/ 190433 h 317411"/>
                  <a:gd name="connsiteX51" fmla="*/ 54559 w 429196"/>
                  <a:gd name="connsiteY51" fmla="*/ 226590 h 317411"/>
                  <a:gd name="connsiteX52" fmla="*/ 72162 w 429196"/>
                  <a:gd name="connsiteY52" fmla="*/ 292246 h 317411"/>
                  <a:gd name="connsiteX53" fmla="*/ 105470 w 429196"/>
                  <a:gd name="connsiteY53" fmla="*/ 292246 h 317411"/>
                  <a:gd name="connsiteX54" fmla="*/ 105470 w 429196"/>
                  <a:gd name="connsiteY54" fmla="*/ 317411 h 317411"/>
                  <a:gd name="connsiteX55" fmla="*/ 120177 w 429196"/>
                  <a:gd name="connsiteY55" fmla="*/ 317411 h 317411"/>
                  <a:gd name="connsiteX56" fmla="*/ 120177 w 429196"/>
                  <a:gd name="connsiteY56" fmla="*/ 292246 h 317411"/>
                  <a:gd name="connsiteX57" fmla="*/ 156363 w 429196"/>
                  <a:gd name="connsiteY57" fmla="*/ 292246 h 317411"/>
                  <a:gd name="connsiteX58" fmla="*/ 156363 w 429196"/>
                  <a:gd name="connsiteY58" fmla="*/ 317411 h 317411"/>
                  <a:gd name="connsiteX59" fmla="*/ 171069 w 429196"/>
                  <a:gd name="connsiteY59" fmla="*/ 317411 h 317411"/>
                  <a:gd name="connsiteX60" fmla="*/ 171069 w 429196"/>
                  <a:gd name="connsiteY60" fmla="*/ 292246 h 317411"/>
                  <a:gd name="connsiteX61" fmla="*/ 207255 w 429196"/>
                  <a:gd name="connsiteY61" fmla="*/ 292246 h 317411"/>
                  <a:gd name="connsiteX62" fmla="*/ 207255 w 429196"/>
                  <a:gd name="connsiteY62" fmla="*/ 317411 h 317411"/>
                  <a:gd name="connsiteX63" fmla="*/ 221961 w 429196"/>
                  <a:gd name="connsiteY63" fmla="*/ 317411 h 317411"/>
                  <a:gd name="connsiteX64" fmla="*/ 221961 w 429196"/>
                  <a:gd name="connsiteY64" fmla="*/ 292246 h 317411"/>
                  <a:gd name="connsiteX65" fmla="*/ 258147 w 429196"/>
                  <a:gd name="connsiteY65" fmla="*/ 292246 h 317411"/>
                  <a:gd name="connsiteX66" fmla="*/ 258147 w 429196"/>
                  <a:gd name="connsiteY66" fmla="*/ 317411 h 317411"/>
                  <a:gd name="connsiteX67" fmla="*/ 272853 w 429196"/>
                  <a:gd name="connsiteY67" fmla="*/ 317411 h 317411"/>
                  <a:gd name="connsiteX68" fmla="*/ 272853 w 429196"/>
                  <a:gd name="connsiteY68" fmla="*/ 292246 h 317411"/>
                  <a:gd name="connsiteX69" fmla="*/ 309039 w 429196"/>
                  <a:gd name="connsiteY69" fmla="*/ 292246 h 317411"/>
                  <a:gd name="connsiteX70" fmla="*/ 309039 w 429196"/>
                  <a:gd name="connsiteY70" fmla="*/ 317411 h 317411"/>
                  <a:gd name="connsiteX71" fmla="*/ 323745 w 429196"/>
                  <a:gd name="connsiteY71" fmla="*/ 317411 h 317411"/>
                  <a:gd name="connsiteX72" fmla="*/ 323745 w 429196"/>
                  <a:gd name="connsiteY72" fmla="*/ 292246 h 317411"/>
                  <a:gd name="connsiteX73" fmla="*/ 357054 w 429196"/>
                  <a:gd name="connsiteY73" fmla="*/ 292246 h 317411"/>
                  <a:gd name="connsiteX74" fmla="*/ 374657 w 429196"/>
                  <a:gd name="connsiteY74" fmla="*/ 226590 h 317411"/>
                  <a:gd name="connsiteX75" fmla="*/ 374657 w 429196"/>
                  <a:gd name="connsiteY75" fmla="*/ 190433 h 317411"/>
                  <a:gd name="connsiteX76" fmla="*/ 384353 w 429196"/>
                  <a:gd name="connsiteY76" fmla="*/ 190433 h 317411"/>
                  <a:gd name="connsiteX77" fmla="*/ 388296 w 429196"/>
                  <a:gd name="connsiteY77" fmla="*/ 175727 h 317411"/>
                  <a:gd name="connsiteX78" fmla="*/ 374657 w 429196"/>
                  <a:gd name="connsiteY78" fmla="*/ 175727 h 317411"/>
                  <a:gd name="connsiteX79" fmla="*/ 374657 w 429196"/>
                  <a:gd name="connsiteY79" fmla="*/ 139541 h 317411"/>
                  <a:gd name="connsiteX80" fmla="*/ 397993 w 429196"/>
                  <a:gd name="connsiteY80" fmla="*/ 139541 h 317411"/>
                  <a:gd name="connsiteX81" fmla="*/ 401936 w 429196"/>
                  <a:gd name="connsiteY81" fmla="*/ 124835 h 317411"/>
                  <a:gd name="connsiteX82" fmla="*/ 374657 w 429196"/>
                  <a:gd name="connsiteY82" fmla="*/ 124835 h 317411"/>
                  <a:gd name="connsiteX83" fmla="*/ 374657 w 429196"/>
                  <a:gd name="connsiteY83" fmla="*/ 88649 h 317411"/>
                  <a:gd name="connsiteX84" fmla="*/ 410823 w 429196"/>
                  <a:gd name="connsiteY84" fmla="*/ 88649 h 317411"/>
                  <a:gd name="connsiteX85" fmla="*/ 374628 w 429196"/>
                  <a:gd name="connsiteY85" fmla="*/ 37747 h 317411"/>
                  <a:gd name="connsiteX86" fmla="*/ 410813 w 429196"/>
                  <a:gd name="connsiteY86" fmla="*/ 37747 h 317411"/>
                  <a:gd name="connsiteX87" fmla="*/ 410813 w 429196"/>
                  <a:gd name="connsiteY87" fmla="*/ 73933 h 317411"/>
                  <a:gd name="connsiteX88" fmla="*/ 374628 w 429196"/>
                  <a:gd name="connsiteY88" fmla="*/ 73933 h 317411"/>
                  <a:gd name="connsiteX89" fmla="*/ 374628 w 429196"/>
                  <a:gd name="connsiteY89" fmla="*/ 37747 h 317411"/>
                  <a:gd name="connsiteX90" fmla="*/ 54512 w 429196"/>
                  <a:gd name="connsiteY90" fmla="*/ 73933 h 317411"/>
                  <a:gd name="connsiteX91" fmla="*/ 18326 w 429196"/>
                  <a:gd name="connsiteY91" fmla="*/ 73933 h 317411"/>
                  <a:gd name="connsiteX92" fmla="*/ 18326 w 429196"/>
                  <a:gd name="connsiteY92" fmla="*/ 37747 h 317411"/>
                  <a:gd name="connsiteX93" fmla="*/ 54512 w 429196"/>
                  <a:gd name="connsiteY93" fmla="*/ 37747 h 317411"/>
                  <a:gd name="connsiteX94" fmla="*/ 54512 w 429196"/>
                  <a:gd name="connsiteY94" fmla="*/ 73933 h 317411"/>
                  <a:gd name="connsiteX95" fmla="*/ 105413 w 429196"/>
                  <a:gd name="connsiteY95" fmla="*/ 277549 h 317411"/>
                  <a:gd name="connsiteX96" fmla="*/ 69218 w 429196"/>
                  <a:gd name="connsiteY96" fmla="*/ 277549 h 317411"/>
                  <a:gd name="connsiteX97" fmla="*/ 69218 w 429196"/>
                  <a:gd name="connsiteY97" fmla="*/ 241363 h 317411"/>
                  <a:gd name="connsiteX98" fmla="*/ 105413 w 429196"/>
                  <a:gd name="connsiteY98" fmla="*/ 241363 h 317411"/>
                  <a:gd name="connsiteX99" fmla="*/ 105413 w 429196"/>
                  <a:gd name="connsiteY99" fmla="*/ 277549 h 317411"/>
                  <a:gd name="connsiteX100" fmla="*/ 105413 w 429196"/>
                  <a:gd name="connsiteY100" fmla="*/ 226647 h 317411"/>
                  <a:gd name="connsiteX101" fmla="*/ 69218 w 429196"/>
                  <a:gd name="connsiteY101" fmla="*/ 226647 h 317411"/>
                  <a:gd name="connsiteX102" fmla="*/ 69218 w 429196"/>
                  <a:gd name="connsiteY102" fmla="*/ 190443 h 317411"/>
                  <a:gd name="connsiteX103" fmla="*/ 105413 w 429196"/>
                  <a:gd name="connsiteY103" fmla="*/ 190443 h 317411"/>
                  <a:gd name="connsiteX104" fmla="*/ 105413 w 429196"/>
                  <a:gd name="connsiteY104" fmla="*/ 226647 h 317411"/>
                  <a:gd name="connsiteX105" fmla="*/ 105413 w 429196"/>
                  <a:gd name="connsiteY105" fmla="*/ 175736 h 317411"/>
                  <a:gd name="connsiteX106" fmla="*/ 69218 w 429196"/>
                  <a:gd name="connsiteY106" fmla="*/ 175736 h 317411"/>
                  <a:gd name="connsiteX107" fmla="*/ 69218 w 429196"/>
                  <a:gd name="connsiteY107" fmla="*/ 139551 h 317411"/>
                  <a:gd name="connsiteX108" fmla="*/ 105413 w 429196"/>
                  <a:gd name="connsiteY108" fmla="*/ 139551 h 317411"/>
                  <a:gd name="connsiteX109" fmla="*/ 105413 w 429196"/>
                  <a:gd name="connsiteY109" fmla="*/ 175736 h 317411"/>
                  <a:gd name="connsiteX110" fmla="*/ 105413 w 429196"/>
                  <a:gd name="connsiteY110" fmla="*/ 124835 h 317411"/>
                  <a:gd name="connsiteX111" fmla="*/ 69218 w 429196"/>
                  <a:gd name="connsiteY111" fmla="*/ 124835 h 317411"/>
                  <a:gd name="connsiteX112" fmla="*/ 69218 w 429196"/>
                  <a:gd name="connsiteY112" fmla="*/ 88649 h 317411"/>
                  <a:gd name="connsiteX113" fmla="*/ 105413 w 429196"/>
                  <a:gd name="connsiteY113" fmla="*/ 88649 h 317411"/>
                  <a:gd name="connsiteX114" fmla="*/ 105413 w 429196"/>
                  <a:gd name="connsiteY114" fmla="*/ 124835 h 317411"/>
                  <a:gd name="connsiteX115" fmla="*/ 105413 w 429196"/>
                  <a:gd name="connsiteY115" fmla="*/ 73933 h 317411"/>
                  <a:gd name="connsiteX116" fmla="*/ 69218 w 429196"/>
                  <a:gd name="connsiteY116" fmla="*/ 73933 h 317411"/>
                  <a:gd name="connsiteX117" fmla="*/ 69218 w 429196"/>
                  <a:gd name="connsiteY117" fmla="*/ 37747 h 317411"/>
                  <a:gd name="connsiteX118" fmla="*/ 105413 w 429196"/>
                  <a:gd name="connsiteY118" fmla="*/ 37747 h 317411"/>
                  <a:gd name="connsiteX119" fmla="*/ 105413 w 429196"/>
                  <a:gd name="connsiteY119" fmla="*/ 73933 h 317411"/>
                  <a:gd name="connsiteX120" fmla="*/ 156315 w 429196"/>
                  <a:gd name="connsiteY120" fmla="*/ 277549 h 317411"/>
                  <a:gd name="connsiteX121" fmla="*/ 120129 w 429196"/>
                  <a:gd name="connsiteY121" fmla="*/ 277549 h 317411"/>
                  <a:gd name="connsiteX122" fmla="*/ 120129 w 429196"/>
                  <a:gd name="connsiteY122" fmla="*/ 241363 h 317411"/>
                  <a:gd name="connsiteX123" fmla="*/ 156315 w 429196"/>
                  <a:gd name="connsiteY123" fmla="*/ 241363 h 317411"/>
                  <a:gd name="connsiteX124" fmla="*/ 156315 w 429196"/>
                  <a:gd name="connsiteY124" fmla="*/ 277549 h 317411"/>
                  <a:gd name="connsiteX125" fmla="*/ 156315 w 429196"/>
                  <a:gd name="connsiteY125" fmla="*/ 226647 h 317411"/>
                  <a:gd name="connsiteX126" fmla="*/ 120129 w 429196"/>
                  <a:gd name="connsiteY126" fmla="*/ 226647 h 317411"/>
                  <a:gd name="connsiteX127" fmla="*/ 120129 w 429196"/>
                  <a:gd name="connsiteY127" fmla="*/ 190443 h 317411"/>
                  <a:gd name="connsiteX128" fmla="*/ 156315 w 429196"/>
                  <a:gd name="connsiteY128" fmla="*/ 190443 h 317411"/>
                  <a:gd name="connsiteX129" fmla="*/ 156315 w 429196"/>
                  <a:gd name="connsiteY129" fmla="*/ 226647 h 317411"/>
                  <a:gd name="connsiteX130" fmla="*/ 156315 w 429196"/>
                  <a:gd name="connsiteY130" fmla="*/ 175736 h 317411"/>
                  <a:gd name="connsiteX131" fmla="*/ 120129 w 429196"/>
                  <a:gd name="connsiteY131" fmla="*/ 175736 h 317411"/>
                  <a:gd name="connsiteX132" fmla="*/ 120129 w 429196"/>
                  <a:gd name="connsiteY132" fmla="*/ 139551 h 317411"/>
                  <a:gd name="connsiteX133" fmla="*/ 156315 w 429196"/>
                  <a:gd name="connsiteY133" fmla="*/ 139551 h 317411"/>
                  <a:gd name="connsiteX134" fmla="*/ 156315 w 429196"/>
                  <a:gd name="connsiteY134" fmla="*/ 175736 h 317411"/>
                  <a:gd name="connsiteX135" fmla="*/ 156315 w 429196"/>
                  <a:gd name="connsiteY135" fmla="*/ 124835 h 317411"/>
                  <a:gd name="connsiteX136" fmla="*/ 120129 w 429196"/>
                  <a:gd name="connsiteY136" fmla="*/ 124835 h 317411"/>
                  <a:gd name="connsiteX137" fmla="*/ 120129 w 429196"/>
                  <a:gd name="connsiteY137" fmla="*/ 88649 h 317411"/>
                  <a:gd name="connsiteX138" fmla="*/ 156315 w 429196"/>
                  <a:gd name="connsiteY138" fmla="*/ 88649 h 317411"/>
                  <a:gd name="connsiteX139" fmla="*/ 156315 w 429196"/>
                  <a:gd name="connsiteY139" fmla="*/ 124835 h 317411"/>
                  <a:gd name="connsiteX140" fmla="*/ 156315 w 429196"/>
                  <a:gd name="connsiteY140" fmla="*/ 73933 h 317411"/>
                  <a:gd name="connsiteX141" fmla="*/ 120129 w 429196"/>
                  <a:gd name="connsiteY141" fmla="*/ 73933 h 317411"/>
                  <a:gd name="connsiteX142" fmla="*/ 120129 w 429196"/>
                  <a:gd name="connsiteY142" fmla="*/ 37747 h 317411"/>
                  <a:gd name="connsiteX143" fmla="*/ 156315 w 429196"/>
                  <a:gd name="connsiteY143" fmla="*/ 37747 h 317411"/>
                  <a:gd name="connsiteX144" fmla="*/ 156315 w 429196"/>
                  <a:gd name="connsiteY144" fmla="*/ 73933 h 317411"/>
                  <a:gd name="connsiteX145" fmla="*/ 207216 w 429196"/>
                  <a:gd name="connsiteY145" fmla="*/ 277549 h 317411"/>
                  <a:gd name="connsiteX146" fmla="*/ 171031 w 429196"/>
                  <a:gd name="connsiteY146" fmla="*/ 277549 h 317411"/>
                  <a:gd name="connsiteX147" fmla="*/ 171031 w 429196"/>
                  <a:gd name="connsiteY147" fmla="*/ 241363 h 317411"/>
                  <a:gd name="connsiteX148" fmla="*/ 207216 w 429196"/>
                  <a:gd name="connsiteY148" fmla="*/ 241363 h 317411"/>
                  <a:gd name="connsiteX149" fmla="*/ 207216 w 429196"/>
                  <a:gd name="connsiteY149" fmla="*/ 277549 h 317411"/>
                  <a:gd name="connsiteX150" fmla="*/ 207216 w 429196"/>
                  <a:gd name="connsiteY150" fmla="*/ 226647 h 317411"/>
                  <a:gd name="connsiteX151" fmla="*/ 171031 w 429196"/>
                  <a:gd name="connsiteY151" fmla="*/ 226647 h 317411"/>
                  <a:gd name="connsiteX152" fmla="*/ 171031 w 429196"/>
                  <a:gd name="connsiteY152" fmla="*/ 190443 h 317411"/>
                  <a:gd name="connsiteX153" fmla="*/ 207216 w 429196"/>
                  <a:gd name="connsiteY153" fmla="*/ 190443 h 317411"/>
                  <a:gd name="connsiteX154" fmla="*/ 207216 w 429196"/>
                  <a:gd name="connsiteY154" fmla="*/ 226647 h 317411"/>
                  <a:gd name="connsiteX155" fmla="*/ 207216 w 429196"/>
                  <a:gd name="connsiteY155" fmla="*/ 175736 h 317411"/>
                  <a:gd name="connsiteX156" fmla="*/ 171031 w 429196"/>
                  <a:gd name="connsiteY156" fmla="*/ 175736 h 317411"/>
                  <a:gd name="connsiteX157" fmla="*/ 171031 w 429196"/>
                  <a:gd name="connsiteY157" fmla="*/ 139551 h 317411"/>
                  <a:gd name="connsiteX158" fmla="*/ 207216 w 429196"/>
                  <a:gd name="connsiteY158" fmla="*/ 139551 h 317411"/>
                  <a:gd name="connsiteX159" fmla="*/ 207216 w 429196"/>
                  <a:gd name="connsiteY159" fmla="*/ 175736 h 317411"/>
                  <a:gd name="connsiteX160" fmla="*/ 207216 w 429196"/>
                  <a:gd name="connsiteY160" fmla="*/ 124835 h 317411"/>
                  <a:gd name="connsiteX161" fmla="*/ 171031 w 429196"/>
                  <a:gd name="connsiteY161" fmla="*/ 124835 h 317411"/>
                  <a:gd name="connsiteX162" fmla="*/ 171031 w 429196"/>
                  <a:gd name="connsiteY162" fmla="*/ 88649 h 317411"/>
                  <a:gd name="connsiteX163" fmla="*/ 207216 w 429196"/>
                  <a:gd name="connsiteY163" fmla="*/ 88649 h 317411"/>
                  <a:gd name="connsiteX164" fmla="*/ 207216 w 429196"/>
                  <a:gd name="connsiteY164" fmla="*/ 124835 h 317411"/>
                  <a:gd name="connsiteX165" fmla="*/ 207216 w 429196"/>
                  <a:gd name="connsiteY165" fmla="*/ 73933 h 317411"/>
                  <a:gd name="connsiteX166" fmla="*/ 171031 w 429196"/>
                  <a:gd name="connsiteY166" fmla="*/ 73933 h 317411"/>
                  <a:gd name="connsiteX167" fmla="*/ 171031 w 429196"/>
                  <a:gd name="connsiteY167" fmla="*/ 37747 h 317411"/>
                  <a:gd name="connsiteX168" fmla="*/ 207216 w 429196"/>
                  <a:gd name="connsiteY168" fmla="*/ 37747 h 317411"/>
                  <a:gd name="connsiteX169" fmla="*/ 207216 w 429196"/>
                  <a:gd name="connsiteY169" fmla="*/ 73933 h 317411"/>
                  <a:gd name="connsiteX170" fmla="*/ 258118 w 429196"/>
                  <a:gd name="connsiteY170" fmla="*/ 277549 h 317411"/>
                  <a:gd name="connsiteX171" fmla="*/ 221933 w 429196"/>
                  <a:gd name="connsiteY171" fmla="*/ 277549 h 317411"/>
                  <a:gd name="connsiteX172" fmla="*/ 221933 w 429196"/>
                  <a:gd name="connsiteY172" fmla="*/ 241363 h 317411"/>
                  <a:gd name="connsiteX173" fmla="*/ 258118 w 429196"/>
                  <a:gd name="connsiteY173" fmla="*/ 241363 h 317411"/>
                  <a:gd name="connsiteX174" fmla="*/ 258118 w 429196"/>
                  <a:gd name="connsiteY174" fmla="*/ 277549 h 317411"/>
                  <a:gd name="connsiteX175" fmla="*/ 258118 w 429196"/>
                  <a:gd name="connsiteY175" fmla="*/ 226647 h 317411"/>
                  <a:gd name="connsiteX176" fmla="*/ 221933 w 429196"/>
                  <a:gd name="connsiteY176" fmla="*/ 226647 h 317411"/>
                  <a:gd name="connsiteX177" fmla="*/ 221933 w 429196"/>
                  <a:gd name="connsiteY177" fmla="*/ 190443 h 317411"/>
                  <a:gd name="connsiteX178" fmla="*/ 258118 w 429196"/>
                  <a:gd name="connsiteY178" fmla="*/ 190443 h 317411"/>
                  <a:gd name="connsiteX179" fmla="*/ 258118 w 429196"/>
                  <a:gd name="connsiteY179" fmla="*/ 226647 h 317411"/>
                  <a:gd name="connsiteX180" fmla="*/ 258118 w 429196"/>
                  <a:gd name="connsiteY180" fmla="*/ 175736 h 317411"/>
                  <a:gd name="connsiteX181" fmla="*/ 221933 w 429196"/>
                  <a:gd name="connsiteY181" fmla="*/ 175736 h 317411"/>
                  <a:gd name="connsiteX182" fmla="*/ 221933 w 429196"/>
                  <a:gd name="connsiteY182" fmla="*/ 139551 h 317411"/>
                  <a:gd name="connsiteX183" fmla="*/ 258118 w 429196"/>
                  <a:gd name="connsiteY183" fmla="*/ 139551 h 317411"/>
                  <a:gd name="connsiteX184" fmla="*/ 258118 w 429196"/>
                  <a:gd name="connsiteY184" fmla="*/ 175736 h 317411"/>
                  <a:gd name="connsiteX185" fmla="*/ 258118 w 429196"/>
                  <a:gd name="connsiteY185" fmla="*/ 124835 h 317411"/>
                  <a:gd name="connsiteX186" fmla="*/ 221933 w 429196"/>
                  <a:gd name="connsiteY186" fmla="*/ 124835 h 317411"/>
                  <a:gd name="connsiteX187" fmla="*/ 221933 w 429196"/>
                  <a:gd name="connsiteY187" fmla="*/ 88649 h 317411"/>
                  <a:gd name="connsiteX188" fmla="*/ 258118 w 429196"/>
                  <a:gd name="connsiteY188" fmla="*/ 88649 h 317411"/>
                  <a:gd name="connsiteX189" fmla="*/ 258118 w 429196"/>
                  <a:gd name="connsiteY189" fmla="*/ 124835 h 317411"/>
                  <a:gd name="connsiteX190" fmla="*/ 258118 w 429196"/>
                  <a:gd name="connsiteY190" fmla="*/ 73933 h 317411"/>
                  <a:gd name="connsiteX191" fmla="*/ 221933 w 429196"/>
                  <a:gd name="connsiteY191" fmla="*/ 73933 h 317411"/>
                  <a:gd name="connsiteX192" fmla="*/ 221933 w 429196"/>
                  <a:gd name="connsiteY192" fmla="*/ 37747 h 317411"/>
                  <a:gd name="connsiteX193" fmla="*/ 258118 w 429196"/>
                  <a:gd name="connsiteY193" fmla="*/ 37747 h 317411"/>
                  <a:gd name="connsiteX194" fmla="*/ 258118 w 429196"/>
                  <a:gd name="connsiteY194" fmla="*/ 73933 h 317411"/>
                  <a:gd name="connsiteX195" fmla="*/ 309010 w 429196"/>
                  <a:gd name="connsiteY195" fmla="*/ 277549 h 317411"/>
                  <a:gd name="connsiteX196" fmla="*/ 272825 w 429196"/>
                  <a:gd name="connsiteY196" fmla="*/ 277549 h 317411"/>
                  <a:gd name="connsiteX197" fmla="*/ 272825 w 429196"/>
                  <a:gd name="connsiteY197" fmla="*/ 241363 h 317411"/>
                  <a:gd name="connsiteX198" fmla="*/ 309010 w 429196"/>
                  <a:gd name="connsiteY198" fmla="*/ 241363 h 317411"/>
                  <a:gd name="connsiteX199" fmla="*/ 309010 w 429196"/>
                  <a:gd name="connsiteY199" fmla="*/ 277549 h 317411"/>
                  <a:gd name="connsiteX200" fmla="*/ 309010 w 429196"/>
                  <a:gd name="connsiteY200" fmla="*/ 226647 h 317411"/>
                  <a:gd name="connsiteX201" fmla="*/ 272825 w 429196"/>
                  <a:gd name="connsiteY201" fmla="*/ 226647 h 317411"/>
                  <a:gd name="connsiteX202" fmla="*/ 272825 w 429196"/>
                  <a:gd name="connsiteY202" fmla="*/ 190443 h 317411"/>
                  <a:gd name="connsiteX203" fmla="*/ 309010 w 429196"/>
                  <a:gd name="connsiteY203" fmla="*/ 190443 h 317411"/>
                  <a:gd name="connsiteX204" fmla="*/ 309010 w 429196"/>
                  <a:gd name="connsiteY204" fmla="*/ 226647 h 317411"/>
                  <a:gd name="connsiteX205" fmla="*/ 309010 w 429196"/>
                  <a:gd name="connsiteY205" fmla="*/ 175736 h 317411"/>
                  <a:gd name="connsiteX206" fmla="*/ 272825 w 429196"/>
                  <a:gd name="connsiteY206" fmla="*/ 175736 h 317411"/>
                  <a:gd name="connsiteX207" fmla="*/ 272825 w 429196"/>
                  <a:gd name="connsiteY207" fmla="*/ 139551 h 317411"/>
                  <a:gd name="connsiteX208" fmla="*/ 309010 w 429196"/>
                  <a:gd name="connsiteY208" fmla="*/ 139551 h 317411"/>
                  <a:gd name="connsiteX209" fmla="*/ 309010 w 429196"/>
                  <a:gd name="connsiteY209" fmla="*/ 175736 h 317411"/>
                  <a:gd name="connsiteX210" fmla="*/ 309010 w 429196"/>
                  <a:gd name="connsiteY210" fmla="*/ 124835 h 317411"/>
                  <a:gd name="connsiteX211" fmla="*/ 272825 w 429196"/>
                  <a:gd name="connsiteY211" fmla="*/ 124835 h 317411"/>
                  <a:gd name="connsiteX212" fmla="*/ 272825 w 429196"/>
                  <a:gd name="connsiteY212" fmla="*/ 88649 h 317411"/>
                  <a:gd name="connsiteX213" fmla="*/ 309010 w 429196"/>
                  <a:gd name="connsiteY213" fmla="*/ 88649 h 317411"/>
                  <a:gd name="connsiteX214" fmla="*/ 309010 w 429196"/>
                  <a:gd name="connsiteY214" fmla="*/ 124835 h 317411"/>
                  <a:gd name="connsiteX215" fmla="*/ 309010 w 429196"/>
                  <a:gd name="connsiteY215" fmla="*/ 73933 h 317411"/>
                  <a:gd name="connsiteX216" fmla="*/ 272825 w 429196"/>
                  <a:gd name="connsiteY216" fmla="*/ 73933 h 317411"/>
                  <a:gd name="connsiteX217" fmla="*/ 272825 w 429196"/>
                  <a:gd name="connsiteY217" fmla="*/ 37747 h 317411"/>
                  <a:gd name="connsiteX218" fmla="*/ 309010 w 429196"/>
                  <a:gd name="connsiteY218" fmla="*/ 37747 h 317411"/>
                  <a:gd name="connsiteX219" fmla="*/ 309010 w 429196"/>
                  <a:gd name="connsiteY219" fmla="*/ 73933 h 317411"/>
                  <a:gd name="connsiteX220" fmla="*/ 359921 w 429196"/>
                  <a:gd name="connsiteY220" fmla="*/ 277549 h 317411"/>
                  <a:gd name="connsiteX221" fmla="*/ 323726 w 429196"/>
                  <a:gd name="connsiteY221" fmla="*/ 277549 h 317411"/>
                  <a:gd name="connsiteX222" fmla="*/ 323726 w 429196"/>
                  <a:gd name="connsiteY222" fmla="*/ 241363 h 317411"/>
                  <a:gd name="connsiteX223" fmla="*/ 359921 w 429196"/>
                  <a:gd name="connsiteY223" fmla="*/ 241363 h 317411"/>
                  <a:gd name="connsiteX224" fmla="*/ 359921 w 429196"/>
                  <a:gd name="connsiteY224" fmla="*/ 277549 h 317411"/>
                  <a:gd name="connsiteX225" fmla="*/ 359921 w 429196"/>
                  <a:gd name="connsiteY225" fmla="*/ 226647 h 317411"/>
                  <a:gd name="connsiteX226" fmla="*/ 323726 w 429196"/>
                  <a:gd name="connsiteY226" fmla="*/ 226647 h 317411"/>
                  <a:gd name="connsiteX227" fmla="*/ 323726 w 429196"/>
                  <a:gd name="connsiteY227" fmla="*/ 190443 h 317411"/>
                  <a:gd name="connsiteX228" fmla="*/ 359921 w 429196"/>
                  <a:gd name="connsiteY228" fmla="*/ 190443 h 317411"/>
                  <a:gd name="connsiteX229" fmla="*/ 359921 w 429196"/>
                  <a:gd name="connsiteY229" fmla="*/ 226647 h 317411"/>
                  <a:gd name="connsiteX230" fmla="*/ 359921 w 429196"/>
                  <a:gd name="connsiteY230" fmla="*/ 175736 h 317411"/>
                  <a:gd name="connsiteX231" fmla="*/ 323726 w 429196"/>
                  <a:gd name="connsiteY231" fmla="*/ 175736 h 317411"/>
                  <a:gd name="connsiteX232" fmla="*/ 323726 w 429196"/>
                  <a:gd name="connsiteY232" fmla="*/ 139551 h 317411"/>
                  <a:gd name="connsiteX233" fmla="*/ 359921 w 429196"/>
                  <a:gd name="connsiteY233" fmla="*/ 139551 h 317411"/>
                  <a:gd name="connsiteX234" fmla="*/ 359921 w 429196"/>
                  <a:gd name="connsiteY234" fmla="*/ 175736 h 317411"/>
                  <a:gd name="connsiteX235" fmla="*/ 359921 w 429196"/>
                  <a:gd name="connsiteY235" fmla="*/ 124835 h 317411"/>
                  <a:gd name="connsiteX236" fmla="*/ 323726 w 429196"/>
                  <a:gd name="connsiteY236" fmla="*/ 124835 h 317411"/>
                  <a:gd name="connsiteX237" fmla="*/ 323726 w 429196"/>
                  <a:gd name="connsiteY237" fmla="*/ 88649 h 317411"/>
                  <a:gd name="connsiteX238" fmla="*/ 359921 w 429196"/>
                  <a:gd name="connsiteY238" fmla="*/ 88649 h 317411"/>
                  <a:gd name="connsiteX239" fmla="*/ 359921 w 429196"/>
                  <a:gd name="connsiteY239" fmla="*/ 124835 h 317411"/>
                  <a:gd name="connsiteX240" fmla="*/ 359921 w 429196"/>
                  <a:gd name="connsiteY240" fmla="*/ 73933 h 317411"/>
                  <a:gd name="connsiteX241" fmla="*/ 323726 w 429196"/>
                  <a:gd name="connsiteY241" fmla="*/ 73933 h 317411"/>
                  <a:gd name="connsiteX242" fmla="*/ 323726 w 429196"/>
                  <a:gd name="connsiteY242" fmla="*/ 37747 h 317411"/>
                  <a:gd name="connsiteX243" fmla="*/ 359921 w 429196"/>
                  <a:gd name="connsiteY243" fmla="*/ 37747 h 317411"/>
                  <a:gd name="connsiteX244" fmla="*/ 359921 w 429196"/>
                  <a:gd name="connsiteY244" fmla="*/ 73933 h 31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429196" h="317411">
                    <a:moveTo>
                      <a:pt x="410823" y="88649"/>
                    </a:moveTo>
                    <a:lnTo>
                      <a:pt x="410823" y="91592"/>
                    </a:lnTo>
                    <a:lnTo>
                      <a:pt x="429196" y="23031"/>
                    </a:lnTo>
                    <a:lnTo>
                      <a:pt x="425530" y="23031"/>
                    </a:lnTo>
                    <a:lnTo>
                      <a:pt x="425530" y="0"/>
                    </a:lnTo>
                    <a:lnTo>
                      <a:pt x="410823" y="0"/>
                    </a:lnTo>
                    <a:lnTo>
                      <a:pt x="410823" y="23031"/>
                    </a:lnTo>
                    <a:lnTo>
                      <a:pt x="374637" y="23031"/>
                    </a:lnTo>
                    <a:lnTo>
                      <a:pt x="374637" y="0"/>
                    </a:lnTo>
                    <a:lnTo>
                      <a:pt x="359931" y="0"/>
                    </a:lnTo>
                    <a:lnTo>
                      <a:pt x="359931" y="23031"/>
                    </a:lnTo>
                    <a:lnTo>
                      <a:pt x="323736" y="23031"/>
                    </a:lnTo>
                    <a:lnTo>
                      <a:pt x="323736" y="0"/>
                    </a:lnTo>
                    <a:lnTo>
                      <a:pt x="309029" y="0"/>
                    </a:lnTo>
                    <a:lnTo>
                      <a:pt x="309029" y="23031"/>
                    </a:lnTo>
                    <a:lnTo>
                      <a:pt x="272844" y="23031"/>
                    </a:lnTo>
                    <a:lnTo>
                      <a:pt x="272844" y="0"/>
                    </a:lnTo>
                    <a:lnTo>
                      <a:pt x="258137" y="0"/>
                    </a:lnTo>
                    <a:lnTo>
                      <a:pt x="258137" y="23031"/>
                    </a:lnTo>
                    <a:lnTo>
                      <a:pt x="221952" y="23031"/>
                    </a:lnTo>
                    <a:lnTo>
                      <a:pt x="221952" y="0"/>
                    </a:lnTo>
                    <a:lnTo>
                      <a:pt x="207245" y="0"/>
                    </a:lnTo>
                    <a:lnTo>
                      <a:pt x="207245" y="23031"/>
                    </a:lnTo>
                    <a:lnTo>
                      <a:pt x="171060" y="23031"/>
                    </a:lnTo>
                    <a:lnTo>
                      <a:pt x="171060" y="0"/>
                    </a:lnTo>
                    <a:lnTo>
                      <a:pt x="156353" y="0"/>
                    </a:lnTo>
                    <a:lnTo>
                      <a:pt x="156353" y="23031"/>
                    </a:lnTo>
                    <a:lnTo>
                      <a:pt x="120167" y="23031"/>
                    </a:lnTo>
                    <a:lnTo>
                      <a:pt x="120167" y="0"/>
                    </a:lnTo>
                    <a:lnTo>
                      <a:pt x="105461" y="0"/>
                    </a:lnTo>
                    <a:lnTo>
                      <a:pt x="105461" y="23031"/>
                    </a:lnTo>
                    <a:lnTo>
                      <a:pt x="69266" y="23031"/>
                    </a:lnTo>
                    <a:lnTo>
                      <a:pt x="69266" y="0"/>
                    </a:lnTo>
                    <a:lnTo>
                      <a:pt x="54559" y="0"/>
                    </a:lnTo>
                    <a:lnTo>
                      <a:pt x="54559" y="23031"/>
                    </a:lnTo>
                    <a:lnTo>
                      <a:pt x="18374" y="23031"/>
                    </a:lnTo>
                    <a:lnTo>
                      <a:pt x="18374" y="0"/>
                    </a:lnTo>
                    <a:lnTo>
                      <a:pt x="3667" y="0"/>
                    </a:lnTo>
                    <a:lnTo>
                      <a:pt x="3667" y="23031"/>
                    </a:lnTo>
                    <a:lnTo>
                      <a:pt x="0" y="23031"/>
                    </a:lnTo>
                    <a:lnTo>
                      <a:pt x="18374" y="91592"/>
                    </a:lnTo>
                    <a:lnTo>
                      <a:pt x="18374" y="88649"/>
                    </a:lnTo>
                    <a:lnTo>
                      <a:pt x="54559" y="88649"/>
                    </a:lnTo>
                    <a:lnTo>
                      <a:pt x="54559" y="124835"/>
                    </a:lnTo>
                    <a:lnTo>
                      <a:pt x="27280" y="124835"/>
                    </a:lnTo>
                    <a:lnTo>
                      <a:pt x="31223" y="139541"/>
                    </a:lnTo>
                    <a:lnTo>
                      <a:pt x="54559" y="139541"/>
                    </a:lnTo>
                    <a:lnTo>
                      <a:pt x="54559" y="175727"/>
                    </a:lnTo>
                    <a:lnTo>
                      <a:pt x="40920" y="175727"/>
                    </a:lnTo>
                    <a:lnTo>
                      <a:pt x="44863" y="190433"/>
                    </a:lnTo>
                    <a:lnTo>
                      <a:pt x="54559" y="190433"/>
                    </a:lnTo>
                    <a:lnTo>
                      <a:pt x="54559" y="226590"/>
                    </a:lnTo>
                    <a:lnTo>
                      <a:pt x="72162" y="292246"/>
                    </a:lnTo>
                    <a:lnTo>
                      <a:pt x="105470" y="292246"/>
                    </a:lnTo>
                    <a:lnTo>
                      <a:pt x="105470" y="317411"/>
                    </a:lnTo>
                    <a:lnTo>
                      <a:pt x="120177" y="317411"/>
                    </a:lnTo>
                    <a:lnTo>
                      <a:pt x="120177" y="292246"/>
                    </a:lnTo>
                    <a:lnTo>
                      <a:pt x="156363" y="292246"/>
                    </a:lnTo>
                    <a:lnTo>
                      <a:pt x="156363" y="317411"/>
                    </a:lnTo>
                    <a:lnTo>
                      <a:pt x="171069" y="317411"/>
                    </a:lnTo>
                    <a:lnTo>
                      <a:pt x="171069" y="292246"/>
                    </a:lnTo>
                    <a:lnTo>
                      <a:pt x="207255" y="292246"/>
                    </a:lnTo>
                    <a:lnTo>
                      <a:pt x="207255" y="317411"/>
                    </a:lnTo>
                    <a:lnTo>
                      <a:pt x="221961" y="317411"/>
                    </a:lnTo>
                    <a:lnTo>
                      <a:pt x="221961" y="292246"/>
                    </a:lnTo>
                    <a:lnTo>
                      <a:pt x="258147" y="292246"/>
                    </a:lnTo>
                    <a:lnTo>
                      <a:pt x="258147" y="317411"/>
                    </a:lnTo>
                    <a:lnTo>
                      <a:pt x="272853" y="317411"/>
                    </a:lnTo>
                    <a:lnTo>
                      <a:pt x="272853" y="292246"/>
                    </a:lnTo>
                    <a:lnTo>
                      <a:pt x="309039" y="292246"/>
                    </a:lnTo>
                    <a:lnTo>
                      <a:pt x="309039" y="317411"/>
                    </a:lnTo>
                    <a:lnTo>
                      <a:pt x="323745" y="317411"/>
                    </a:lnTo>
                    <a:lnTo>
                      <a:pt x="323745" y="292246"/>
                    </a:lnTo>
                    <a:lnTo>
                      <a:pt x="357054" y="292246"/>
                    </a:lnTo>
                    <a:lnTo>
                      <a:pt x="374657" y="226590"/>
                    </a:lnTo>
                    <a:lnTo>
                      <a:pt x="374657" y="190433"/>
                    </a:lnTo>
                    <a:lnTo>
                      <a:pt x="384353" y="190433"/>
                    </a:lnTo>
                    <a:lnTo>
                      <a:pt x="388296" y="175727"/>
                    </a:lnTo>
                    <a:lnTo>
                      <a:pt x="374657" y="175727"/>
                    </a:lnTo>
                    <a:lnTo>
                      <a:pt x="374657" y="139541"/>
                    </a:lnTo>
                    <a:lnTo>
                      <a:pt x="397993" y="139541"/>
                    </a:lnTo>
                    <a:lnTo>
                      <a:pt x="401936" y="124835"/>
                    </a:lnTo>
                    <a:lnTo>
                      <a:pt x="374657" y="124835"/>
                    </a:lnTo>
                    <a:lnTo>
                      <a:pt x="374657" y="88649"/>
                    </a:lnTo>
                    <a:lnTo>
                      <a:pt x="410823" y="88649"/>
                    </a:lnTo>
                    <a:close/>
                    <a:moveTo>
                      <a:pt x="374628" y="37747"/>
                    </a:moveTo>
                    <a:lnTo>
                      <a:pt x="410813" y="37747"/>
                    </a:lnTo>
                    <a:lnTo>
                      <a:pt x="410813" y="73933"/>
                    </a:lnTo>
                    <a:lnTo>
                      <a:pt x="374628" y="73933"/>
                    </a:lnTo>
                    <a:lnTo>
                      <a:pt x="374628" y="37747"/>
                    </a:lnTo>
                    <a:close/>
                    <a:moveTo>
                      <a:pt x="54512" y="73933"/>
                    </a:moveTo>
                    <a:lnTo>
                      <a:pt x="18326" y="73933"/>
                    </a:lnTo>
                    <a:lnTo>
                      <a:pt x="18326" y="37747"/>
                    </a:lnTo>
                    <a:lnTo>
                      <a:pt x="54512" y="37747"/>
                    </a:lnTo>
                    <a:lnTo>
                      <a:pt x="54512" y="73933"/>
                    </a:lnTo>
                    <a:close/>
                    <a:moveTo>
                      <a:pt x="105413" y="277549"/>
                    </a:moveTo>
                    <a:lnTo>
                      <a:pt x="69218" y="277549"/>
                    </a:lnTo>
                    <a:lnTo>
                      <a:pt x="69218" y="241363"/>
                    </a:lnTo>
                    <a:lnTo>
                      <a:pt x="105413" y="241363"/>
                    </a:lnTo>
                    <a:lnTo>
                      <a:pt x="105413" y="277549"/>
                    </a:lnTo>
                    <a:close/>
                    <a:moveTo>
                      <a:pt x="105413" y="226647"/>
                    </a:moveTo>
                    <a:lnTo>
                      <a:pt x="69218" y="226647"/>
                    </a:lnTo>
                    <a:lnTo>
                      <a:pt x="69218" y="190443"/>
                    </a:lnTo>
                    <a:lnTo>
                      <a:pt x="105413" y="190443"/>
                    </a:lnTo>
                    <a:lnTo>
                      <a:pt x="105413" y="226647"/>
                    </a:lnTo>
                    <a:close/>
                    <a:moveTo>
                      <a:pt x="105413" y="175736"/>
                    </a:moveTo>
                    <a:lnTo>
                      <a:pt x="69218" y="175736"/>
                    </a:lnTo>
                    <a:lnTo>
                      <a:pt x="69218" y="139551"/>
                    </a:lnTo>
                    <a:lnTo>
                      <a:pt x="105413" y="139551"/>
                    </a:lnTo>
                    <a:lnTo>
                      <a:pt x="105413" y="175736"/>
                    </a:lnTo>
                    <a:close/>
                    <a:moveTo>
                      <a:pt x="105413" y="124835"/>
                    </a:moveTo>
                    <a:lnTo>
                      <a:pt x="69218" y="124835"/>
                    </a:lnTo>
                    <a:lnTo>
                      <a:pt x="69218" y="88649"/>
                    </a:lnTo>
                    <a:lnTo>
                      <a:pt x="105413" y="88649"/>
                    </a:lnTo>
                    <a:lnTo>
                      <a:pt x="105413" y="124835"/>
                    </a:lnTo>
                    <a:close/>
                    <a:moveTo>
                      <a:pt x="105413" y="73933"/>
                    </a:moveTo>
                    <a:lnTo>
                      <a:pt x="69218" y="73933"/>
                    </a:lnTo>
                    <a:lnTo>
                      <a:pt x="69218" y="37747"/>
                    </a:lnTo>
                    <a:lnTo>
                      <a:pt x="105413" y="37747"/>
                    </a:lnTo>
                    <a:lnTo>
                      <a:pt x="105413" y="73933"/>
                    </a:lnTo>
                    <a:close/>
                    <a:moveTo>
                      <a:pt x="156315" y="277549"/>
                    </a:moveTo>
                    <a:lnTo>
                      <a:pt x="120129" y="277549"/>
                    </a:lnTo>
                    <a:lnTo>
                      <a:pt x="120129" y="241363"/>
                    </a:lnTo>
                    <a:lnTo>
                      <a:pt x="156315" y="241363"/>
                    </a:lnTo>
                    <a:lnTo>
                      <a:pt x="156315" y="277549"/>
                    </a:lnTo>
                    <a:close/>
                    <a:moveTo>
                      <a:pt x="156315" y="226647"/>
                    </a:moveTo>
                    <a:lnTo>
                      <a:pt x="120129" y="226647"/>
                    </a:lnTo>
                    <a:lnTo>
                      <a:pt x="120129" y="190443"/>
                    </a:lnTo>
                    <a:lnTo>
                      <a:pt x="156315" y="190443"/>
                    </a:lnTo>
                    <a:lnTo>
                      <a:pt x="156315" y="226647"/>
                    </a:lnTo>
                    <a:close/>
                    <a:moveTo>
                      <a:pt x="156315" y="175736"/>
                    </a:moveTo>
                    <a:lnTo>
                      <a:pt x="120129" y="175736"/>
                    </a:lnTo>
                    <a:lnTo>
                      <a:pt x="120129" y="139551"/>
                    </a:lnTo>
                    <a:lnTo>
                      <a:pt x="156315" y="139551"/>
                    </a:lnTo>
                    <a:lnTo>
                      <a:pt x="156315" y="175736"/>
                    </a:lnTo>
                    <a:close/>
                    <a:moveTo>
                      <a:pt x="156315" y="124835"/>
                    </a:moveTo>
                    <a:lnTo>
                      <a:pt x="120129" y="124835"/>
                    </a:lnTo>
                    <a:lnTo>
                      <a:pt x="120129" y="88649"/>
                    </a:lnTo>
                    <a:lnTo>
                      <a:pt x="156315" y="88649"/>
                    </a:lnTo>
                    <a:lnTo>
                      <a:pt x="156315" y="124835"/>
                    </a:lnTo>
                    <a:close/>
                    <a:moveTo>
                      <a:pt x="156315" y="73933"/>
                    </a:moveTo>
                    <a:lnTo>
                      <a:pt x="120129" y="73933"/>
                    </a:lnTo>
                    <a:lnTo>
                      <a:pt x="120129" y="37747"/>
                    </a:lnTo>
                    <a:lnTo>
                      <a:pt x="156315" y="37747"/>
                    </a:lnTo>
                    <a:lnTo>
                      <a:pt x="156315" y="73933"/>
                    </a:lnTo>
                    <a:close/>
                    <a:moveTo>
                      <a:pt x="207216" y="277549"/>
                    </a:moveTo>
                    <a:lnTo>
                      <a:pt x="171031" y="277549"/>
                    </a:lnTo>
                    <a:lnTo>
                      <a:pt x="171031" y="241363"/>
                    </a:lnTo>
                    <a:lnTo>
                      <a:pt x="207216" y="241363"/>
                    </a:lnTo>
                    <a:lnTo>
                      <a:pt x="207216" y="277549"/>
                    </a:lnTo>
                    <a:close/>
                    <a:moveTo>
                      <a:pt x="207216" y="226647"/>
                    </a:moveTo>
                    <a:lnTo>
                      <a:pt x="171031" y="226647"/>
                    </a:lnTo>
                    <a:lnTo>
                      <a:pt x="171031" y="190443"/>
                    </a:lnTo>
                    <a:lnTo>
                      <a:pt x="207216" y="190443"/>
                    </a:lnTo>
                    <a:lnTo>
                      <a:pt x="207216" y="226647"/>
                    </a:lnTo>
                    <a:close/>
                    <a:moveTo>
                      <a:pt x="207216" y="175736"/>
                    </a:moveTo>
                    <a:lnTo>
                      <a:pt x="171031" y="175736"/>
                    </a:lnTo>
                    <a:lnTo>
                      <a:pt x="171031" y="139551"/>
                    </a:lnTo>
                    <a:lnTo>
                      <a:pt x="207216" y="139551"/>
                    </a:lnTo>
                    <a:lnTo>
                      <a:pt x="207216" y="175736"/>
                    </a:lnTo>
                    <a:close/>
                    <a:moveTo>
                      <a:pt x="207216" y="124835"/>
                    </a:moveTo>
                    <a:lnTo>
                      <a:pt x="171031" y="124835"/>
                    </a:lnTo>
                    <a:lnTo>
                      <a:pt x="171031" y="88649"/>
                    </a:lnTo>
                    <a:lnTo>
                      <a:pt x="207216" y="88649"/>
                    </a:lnTo>
                    <a:lnTo>
                      <a:pt x="207216" y="124835"/>
                    </a:lnTo>
                    <a:close/>
                    <a:moveTo>
                      <a:pt x="207216" y="73933"/>
                    </a:moveTo>
                    <a:lnTo>
                      <a:pt x="171031" y="73933"/>
                    </a:lnTo>
                    <a:lnTo>
                      <a:pt x="171031" y="37747"/>
                    </a:lnTo>
                    <a:lnTo>
                      <a:pt x="207216" y="37747"/>
                    </a:lnTo>
                    <a:lnTo>
                      <a:pt x="207216" y="73933"/>
                    </a:lnTo>
                    <a:close/>
                    <a:moveTo>
                      <a:pt x="258118" y="277549"/>
                    </a:moveTo>
                    <a:lnTo>
                      <a:pt x="221933" y="277549"/>
                    </a:lnTo>
                    <a:lnTo>
                      <a:pt x="221933" y="241363"/>
                    </a:lnTo>
                    <a:lnTo>
                      <a:pt x="258118" y="241363"/>
                    </a:lnTo>
                    <a:lnTo>
                      <a:pt x="258118" y="277549"/>
                    </a:lnTo>
                    <a:close/>
                    <a:moveTo>
                      <a:pt x="258118" y="226647"/>
                    </a:moveTo>
                    <a:lnTo>
                      <a:pt x="221933" y="226647"/>
                    </a:lnTo>
                    <a:lnTo>
                      <a:pt x="221933" y="190443"/>
                    </a:lnTo>
                    <a:lnTo>
                      <a:pt x="258118" y="190443"/>
                    </a:lnTo>
                    <a:lnTo>
                      <a:pt x="258118" y="226647"/>
                    </a:lnTo>
                    <a:close/>
                    <a:moveTo>
                      <a:pt x="258118" y="175736"/>
                    </a:moveTo>
                    <a:lnTo>
                      <a:pt x="221933" y="175736"/>
                    </a:lnTo>
                    <a:lnTo>
                      <a:pt x="221933" y="139551"/>
                    </a:lnTo>
                    <a:lnTo>
                      <a:pt x="258118" y="139551"/>
                    </a:lnTo>
                    <a:lnTo>
                      <a:pt x="258118" y="175736"/>
                    </a:lnTo>
                    <a:close/>
                    <a:moveTo>
                      <a:pt x="258118" y="124835"/>
                    </a:moveTo>
                    <a:lnTo>
                      <a:pt x="221933" y="124835"/>
                    </a:lnTo>
                    <a:lnTo>
                      <a:pt x="221933" y="88649"/>
                    </a:lnTo>
                    <a:lnTo>
                      <a:pt x="258118" y="88649"/>
                    </a:lnTo>
                    <a:lnTo>
                      <a:pt x="258118" y="124835"/>
                    </a:lnTo>
                    <a:close/>
                    <a:moveTo>
                      <a:pt x="258118" y="73933"/>
                    </a:moveTo>
                    <a:lnTo>
                      <a:pt x="221933" y="73933"/>
                    </a:lnTo>
                    <a:lnTo>
                      <a:pt x="221933" y="37747"/>
                    </a:lnTo>
                    <a:lnTo>
                      <a:pt x="258118" y="37747"/>
                    </a:lnTo>
                    <a:lnTo>
                      <a:pt x="258118" y="73933"/>
                    </a:lnTo>
                    <a:close/>
                    <a:moveTo>
                      <a:pt x="309010" y="277549"/>
                    </a:moveTo>
                    <a:lnTo>
                      <a:pt x="272825" y="277549"/>
                    </a:lnTo>
                    <a:lnTo>
                      <a:pt x="272825" y="241363"/>
                    </a:lnTo>
                    <a:lnTo>
                      <a:pt x="309010" y="241363"/>
                    </a:lnTo>
                    <a:lnTo>
                      <a:pt x="309010" y="277549"/>
                    </a:lnTo>
                    <a:close/>
                    <a:moveTo>
                      <a:pt x="309010" y="226647"/>
                    </a:moveTo>
                    <a:lnTo>
                      <a:pt x="272825" y="226647"/>
                    </a:lnTo>
                    <a:lnTo>
                      <a:pt x="272825" y="190443"/>
                    </a:lnTo>
                    <a:lnTo>
                      <a:pt x="309010" y="190443"/>
                    </a:lnTo>
                    <a:lnTo>
                      <a:pt x="309010" y="226647"/>
                    </a:lnTo>
                    <a:close/>
                    <a:moveTo>
                      <a:pt x="309010" y="175736"/>
                    </a:moveTo>
                    <a:lnTo>
                      <a:pt x="272825" y="175736"/>
                    </a:lnTo>
                    <a:lnTo>
                      <a:pt x="272825" y="139551"/>
                    </a:lnTo>
                    <a:lnTo>
                      <a:pt x="309010" y="139551"/>
                    </a:lnTo>
                    <a:lnTo>
                      <a:pt x="309010" y="175736"/>
                    </a:lnTo>
                    <a:close/>
                    <a:moveTo>
                      <a:pt x="309010" y="124835"/>
                    </a:moveTo>
                    <a:lnTo>
                      <a:pt x="272825" y="124835"/>
                    </a:lnTo>
                    <a:lnTo>
                      <a:pt x="272825" y="88649"/>
                    </a:lnTo>
                    <a:lnTo>
                      <a:pt x="309010" y="88649"/>
                    </a:lnTo>
                    <a:lnTo>
                      <a:pt x="309010" y="124835"/>
                    </a:lnTo>
                    <a:close/>
                    <a:moveTo>
                      <a:pt x="309010" y="73933"/>
                    </a:moveTo>
                    <a:lnTo>
                      <a:pt x="272825" y="73933"/>
                    </a:lnTo>
                    <a:lnTo>
                      <a:pt x="272825" y="37747"/>
                    </a:lnTo>
                    <a:lnTo>
                      <a:pt x="309010" y="37747"/>
                    </a:lnTo>
                    <a:lnTo>
                      <a:pt x="309010" y="73933"/>
                    </a:lnTo>
                    <a:close/>
                    <a:moveTo>
                      <a:pt x="359921" y="277549"/>
                    </a:moveTo>
                    <a:lnTo>
                      <a:pt x="323726" y="277549"/>
                    </a:lnTo>
                    <a:lnTo>
                      <a:pt x="323726" y="241363"/>
                    </a:lnTo>
                    <a:lnTo>
                      <a:pt x="359921" y="241363"/>
                    </a:lnTo>
                    <a:lnTo>
                      <a:pt x="359921" y="277549"/>
                    </a:lnTo>
                    <a:close/>
                    <a:moveTo>
                      <a:pt x="359921" y="226647"/>
                    </a:moveTo>
                    <a:lnTo>
                      <a:pt x="323726" y="226647"/>
                    </a:lnTo>
                    <a:lnTo>
                      <a:pt x="323726" y="190443"/>
                    </a:lnTo>
                    <a:lnTo>
                      <a:pt x="359921" y="190443"/>
                    </a:lnTo>
                    <a:lnTo>
                      <a:pt x="359921" y="226647"/>
                    </a:lnTo>
                    <a:close/>
                    <a:moveTo>
                      <a:pt x="359921" y="175736"/>
                    </a:moveTo>
                    <a:lnTo>
                      <a:pt x="323726" y="175736"/>
                    </a:lnTo>
                    <a:lnTo>
                      <a:pt x="323726" y="139551"/>
                    </a:lnTo>
                    <a:lnTo>
                      <a:pt x="359921" y="139551"/>
                    </a:lnTo>
                    <a:lnTo>
                      <a:pt x="359921" y="175736"/>
                    </a:lnTo>
                    <a:close/>
                    <a:moveTo>
                      <a:pt x="359921" y="124835"/>
                    </a:moveTo>
                    <a:lnTo>
                      <a:pt x="323726" y="124835"/>
                    </a:lnTo>
                    <a:lnTo>
                      <a:pt x="323726" y="88649"/>
                    </a:lnTo>
                    <a:lnTo>
                      <a:pt x="359921" y="88649"/>
                    </a:lnTo>
                    <a:lnTo>
                      <a:pt x="359921" y="124835"/>
                    </a:lnTo>
                    <a:close/>
                    <a:moveTo>
                      <a:pt x="359921" y="73933"/>
                    </a:moveTo>
                    <a:lnTo>
                      <a:pt x="323726" y="73933"/>
                    </a:lnTo>
                    <a:lnTo>
                      <a:pt x="323726" y="37747"/>
                    </a:lnTo>
                    <a:lnTo>
                      <a:pt x="359921" y="37747"/>
                    </a:lnTo>
                    <a:lnTo>
                      <a:pt x="359921" y="73933"/>
                    </a:lnTo>
                    <a:close/>
                  </a:path>
                </a:pathLst>
              </a:custGeom>
              <a:gradFill>
                <a:gsLst>
                  <a:gs pos="0">
                    <a:srgbClr val="CDD7DF"/>
                  </a:gs>
                  <a:gs pos="50000">
                    <a:srgbClr val="B9C7D2"/>
                  </a:gs>
                  <a:gs pos="100000">
                    <a:srgbClr val="A5B7C6"/>
                  </a:gs>
                </a:gsLst>
                <a:lin ang="0" scaled="1"/>
              </a:gradFill>
              <a:ln w="9525" cap="flat">
                <a:noFill/>
                <a:prstDash val="solid"/>
                <a:miter/>
              </a:ln>
            </p:spPr>
            <p:txBody>
              <a:bodyPr rtlCol="0" anchor="ctr"/>
              <a:lstStyle/>
              <a:p>
                <a:endParaRPr lang="es-CO" sz="1600"/>
              </a:p>
            </p:txBody>
          </p:sp>
        </p:grpSp>
        <p:grpSp>
          <p:nvGrpSpPr>
            <p:cNvPr id="184" name="Graphic 165">
              <a:extLst>
                <a:ext uri="{FF2B5EF4-FFF2-40B4-BE49-F238E27FC236}">
                  <a16:creationId xmlns:a16="http://schemas.microsoft.com/office/drawing/2014/main" id="{A0AFA0D8-8CD9-CFD0-C621-9CF7F8E4155C}"/>
                </a:ext>
              </a:extLst>
            </p:cNvPr>
            <p:cNvGrpSpPr/>
            <p:nvPr/>
          </p:nvGrpSpPr>
          <p:grpSpPr>
            <a:xfrm>
              <a:off x="5477722" y="4686538"/>
              <a:ext cx="436454" cy="131044"/>
              <a:chOff x="5477722" y="4686538"/>
              <a:chExt cx="436454" cy="131044"/>
            </a:xfrm>
          </p:grpSpPr>
          <p:sp>
            <p:nvSpPr>
              <p:cNvPr id="185" name="Freeform: Shape 184">
                <a:extLst>
                  <a:ext uri="{FF2B5EF4-FFF2-40B4-BE49-F238E27FC236}">
                    <a16:creationId xmlns:a16="http://schemas.microsoft.com/office/drawing/2014/main" id="{D1A57FEB-C61E-E2C3-3B09-5C064FAC694D}"/>
                  </a:ext>
                </a:extLst>
              </p:cNvPr>
              <p:cNvSpPr/>
              <p:nvPr/>
            </p:nvSpPr>
            <p:spPr>
              <a:xfrm>
                <a:off x="5783132" y="4686538"/>
                <a:ext cx="131044" cy="131044"/>
              </a:xfrm>
              <a:custGeom>
                <a:avLst/>
                <a:gdLst>
                  <a:gd name="connsiteX0" fmla="*/ 131045 w 131044"/>
                  <a:gd name="connsiteY0" fmla="*/ 65522 h 131044"/>
                  <a:gd name="connsiteX1" fmla="*/ 65523 w 131044"/>
                  <a:gd name="connsiteY1" fmla="*/ 131045 h 131044"/>
                  <a:gd name="connsiteX2" fmla="*/ 0 w 131044"/>
                  <a:gd name="connsiteY2" fmla="*/ 65522 h 131044"/>
                  <a:gd name="connsiteX3" fmla="*/ 65523 w 131044"/>
                  <a:gd name="connsiteY3" fmla="*/ 0 h 131044"/>
                  <a:gd name="connsiteX4" fmla="*/ 131045 w 131044"/>
                  <a:gd name="connsiteY4" fmla="*/ 65522 h 131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44" h="131044">
                    <a:moveTo>
                      <a:pt x="131045" y="65522"/>
                    </a:moveTo>
                    <a:cubicBezTo>
                      <a:pt x="131045" y="101709"/>
                      <a:pt x="101710" y="131045"/>
                      <a:pt x="65523" y="131045"/>
                    </a:cubicBezTo>
                    <a:cubicBezTo>
                      <a:pt x="29336" y="131045"/>
                      <a:pt x="0" y="101709"/>
                      <a:pt x="0" y="65522"/>
                    </a:cubicBezTo>
                    <a:cubicBezTo>
                      <a:pt x="0" y="29335"/>
                      <a:pt x="29336" y="0"/>
                      <a:pt x="65523" y="0"/>
                    </a:cubicBezTo>
                    <a:cubicBezTo>
                      <a:pt x="101710" y="0"/>
                      <a:pt x="131045" y="29335"/>
                      <a:pt x="131045" y="65522"/>
                    </a:cubicBezTo>
                    <a:close/>
                  </a:path>
                </a:pathLst>
              </a:custGeom>
              <a:gradFill>
                <a:gsLst>
                  <a:gs pos="0">
                    <a:srgbClr val="CDD7DF"/>
                  </a:gs>
                  <a:gs pos="50000">
                    <a:srgbClr val="B9C7D2"/>
                  </a:gs>
                  <a:gs pos="100000">
                    <a:srgbClr val="A5B7C6"/>
                  </a:gs>
                </a:gsLst>
                <a:lin ang="3600186" scaled="1"/>
              </a:gradFill>
              <a:ln w="9525" cap="flat">
                <a:noFill/>
                <a:prstDash val="solid"/>
                <a:miter/>
              </a:ln>
            </p:spPr>
            <p:txBody>
              <a:bodyPr rtlCol="0" anchor="ctr"/>
              <a:lstStyle/>
              <a:p>
                <a:endParaRPr lang="es-CO" sz="1600"/>
              </a:p>
            </p:txBody>
          </p:sp>
          <p:sp>
            <p:nvSpPr>
              <p:cNvPr id="186" name="Freeform: Shape 185">
                <a:extLst>
                  <a:ext uri="{FF2B5EF4-FFF2-40B4-BE49-F238E27FC236}">
                    <a16:creationId xmlns:a16="http://schemas.microsoft.com/office/drawing/2014/main" id="{BC846819-DB0C-3EDC-4722-D3298500CC37}"/>
                  </a:ext>
                </a:extLst>
              </p:cNvPr>
              <p:cNvSpPr/>
              <p:nvPr/>
            </p:nvSpPr>
            <p:spPr>
              <a:xfrm>
                <a:off x="5477722" y="4686538"/>
                <a:ext cx="131044" cy="131044"/>
              </a:xfrm>
              <a:custGeom>
                <a:avLst/>
                <a:gdLst>
                  <a:gd name="connsiteX0" fmla="*/ 131045 w 131044"/>
                  <a:gd name="connsiteY0" fmla="*/ 65522 h 131044"/>
                  <a:gd name="connsiteX1" fmla="*/ 65522 w 131044"/>
                  <a:gd name="connsiteY1" fmla="*/ 131045 h 131044"/>
                  <a:gd name="connsiteX2" fmla="*/ 0 w 131044"/>
                  <a:gd name="connsiteY2" fmla="*/ 65522 h 131044"/>
                  <a:gd name="connsiteX3" fmla="*/ 65522 w 131044"/>
                  <a:gd name="connsiteY3" fmla="*/ 0 h 131044"/>
                  <a:gd name="connsiteX4" fmla="*/ 131045 w 131044"/>
                  <a:gd name="connsiteY4" fmla="*/ 65522 h 131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44" h="131044">
                    <a:moveTo>
                      <a:pt x="131045" y="65522"/>
                    </a:moveTo>
                    <a:cubicBezTo>
                      <a:pt x="131045" y="101709"/>
                      <a:pt x="101709" y="131045"/>
                      <a:pt x="65522" y="131045"/>
                    </a:cubicBezTo>
                    <a:cubicBezTo>
                      <a:pt x="29335" y="131045"/>
                      <a:pt x="0" y="101709"/>
                      <a:pt x="0" y="65522"/>
                    </a:cubicBezTo>
                    <a:cubicBezTo>
                      <a:pt x="0" y="29335"/>
                      <a:pt x="29335" y="0"/>
                      <a:pt x="65522" y="0"/>
                    </a:cubicBezTo>
                    <a:cubicBezTo>
                      <a:pt x="101709" y="0"/>
                      <a:pt x="131045" y="29335"/>
                      <a:pt x="131045" y="65522"/>
                    </a:cubicBezTo>
                    <a:close/>
                  </a:path>
                </a:pathLst>
              </a:custGeom>
              <a:gradFill>
                <a:gsLst>
                  <a:gs pos="0">
                    <a:srgbClr val="CDD7DF"/>
                  </a:gs>
                  <a:gs pos="50000">
                    <a:srgbClr val="B9C7D2"/>
                  </a:gs>
                  <a:gs pos="100000">
                    <a:srgbClr val="A5B7C6"/>
                  </a:gs>
                </a:gsLst>
                <a:lin ang="3600186" scaled="1"/>
              </a:gradFill>
              <a:ln w="9525" cap="flat">
                <a:noFill/>
                <a:prstDash val="solid"/>
                <a:miter/>
              </a:ln>
            </p:spPr>
            <p:txBody>
              <a:bodyPr rtlCol="0" anchor="ctr"/>
              <a:lstStyle/>
              <a:p>
                <a:endParaRPr lang="es-CO" sz="1600"/>
              </a:p>
            </p:txBody>
          </p:sp>
        </p:grpSp>
        <p:grpSp>
          <p:nvGrpSpPr>
            <p:cNvPr id="187" name="Graphic 165">
              <a:extLst>
                <a:ext uri="{FF2B5EF4-FFF2-40B4-BE49-F238E27FC236}">
                  <a16:creationId xmlns:a16="http://schemas.microsoft.com/office/drawing/2014/main" id="{AB87B0A9-06F8-0886-ED61-E535CB547625}"/>
                </a:ext>
              </a:extLst>
            </p:cNvPr>
            <p:cNvGrpSpPr/>
            <p:nvPr/>
          </p:nvGrpSpPr>
          <p:grpSpPr>
            <a:xfrm>
              <a:off x="5341400" y="4372927"/>
              <a:ext cx="709098" cy="282330"/>
              <a:chOff x="5341400" y="4372927"/>
              <a:chExt cx="709098" cy="282330"/>
            </a:xfrm>
          </p:grpSpPr>
          <p:sp>
            <p:nvSpPr>
              <p:cNvPr id="188" name="Freeform: Shape 187">
                <a:extLst>
                  <a:ext uri="{FF2B5EF4-FFF2-40B4-BE49-F238E27FC236}">
                    <a16:creationId xmlns:a16="http://schemas.microsoft.com/office/drawing/2014/main" id="{4FE0AEC8-1081-D050-893A-7AA8924C2775}"/>
                  </a:ext>
                </a:extLst>
              </p:cNvPr>
              <p:cNvSpPr/>
              <p:nvPr/>
            </p:nvSpPr>
            <p:spPr>
              <a:xfrm>
                <a:off x="5920378" y="4388119"/>
                <a:ext cx="130121" cy="267138"/>
              </a:xfrm>
              <a:custGeom>
                <a:avLst/>
                <a:gdLst>
                  <a:gd name="connsiteX0" fmla="*/ 130121 w 130121"/>
                  <a:gd name="connsiteY0" fmla="*/ 0 h 267138"/>
                  <a:gd name="connsiteX1" fmla="*/ 0 w 130121"/>
                  <a:gd name="connsiteY1" fmla="*/ 267138 h 267138"/>
                </a:gdLst>
                <a:ahLst/>
                <a:cxnLst>
                  <a:cxn ang="0">
                    <a:pos x="connsiteX0" y="connsiteY0"/>
                  </a:cxn>
                  <a:cxn ang="0">
                    <a:pos x="connsiteX1" y="connsiteY1"/>
                  </a:cxn>
                </a:cxnLst>
                <a:rect l="l" t="t" r="r" b="b"/>
                <a:pathLst>
                  <a:path w="130121" h="267138">
                    <a:moveTo>
                      <a:pt x="130121" y="0"/>
                    </a:moveTo>
                    <a:lnTo>
                      <a:pt x="0" y="267138"/>
                    </a:lnTo>
                  </a:path>
                </a:pathLst>
              </a:custGeom>
              <a:ln w="9525" cap="rnd">
                <a:solidFill>
                  <a:srgbClr val="A5B7C6"/>
                </a:solidFill>
                <a:prstDash val="solid"/>
                <a:round/>
              </a:ln>
            </p:spPr>
            <p:txBody>
              <a:bodyPr rtlCol="0" anchor="ctr"/>
              <a:lstStyle/>
              <a:p>
                <a:endParaRPr lang="es-CO" sz="1600"/>
              </a:p>
            </p:txBody>
          </p:sp>
          <p:sp>
            <p:nvSpPr>
              <p:cNvPr id="189" name="Freeform: Shape 188">
                <a:extLst>
                  <a:ext uri="{FF2B5EF4-FFF2-40B4-BE49-F238E27FC236}">
                    <a16:creationId xmlns:a16="http://schemas.microsoft.com/office/drawing/2014/main" id="{9AC7E314-AB21-7563-BFFD-057358878DD3}"/>
                  </a:ext>
                </a:extLst>
              </p:cNvPr>
              <p:cNvSpPr/>
              <p:nvPr/>
            </p:nvSpPr>
            <p:spPr>
              <a:xfrm>
                <a:off x="5757424" y="4372927"/>
                <a:ext cx="14878" cy="282330"/>
              </a:xfrm>
              <a:custGeom>
                <a:avLst/>
                <a:gdLst>
                  <a:gd name="connsiteX0" fmla="*/ 14878 w 14878"/>
                  <a:gd name="connsiteY0" fmla="*/ 0 h 282330"/>
                  <a:gd name="connsiteX1" fmla="*/ 0 w 14878"/>
                  <a:gd name="connsiteY1" fmla="*/ 282331 h 282330"/>
                </a:gdLst>
                <a:ahLst/>
                <a:cxnLst>
                  <a:cxn ang="0">
                    <a:pos x="connsiteX0" y="connsiteY0"/>
                  </a:cxn>
                  <a:cxn ang="0">
                    <a:pos x="connsiteX1" y="connsiteY1"/>
                  </a:cxn>
                </a:cxnLst>
                <a:rect l="l" t="t" r="r" b="b"/>
                <a:pathLst>
                  <a:path w="14878" h="282330">
                    <a:moveTo>
                      <a:pt x="14878" y="0"/>
                    </a:moveTo>
                    <a:lnTo>
                      <a:pt x="0" y="282331"/>
                    </a:lnTo>
                  </a:path>
                </a:pathLst>
              </a:custGeom>
              <a:ln w="9525" cap="rnd">
                <a:solidFill>
                  <a:srgbClr val="A5B7C6"/>
                </a:solidFill>
                <a:prstDash val="solid"/>
                <a:round/>
              </a:ln>
            </p:spPr>
            <p:txBody>
              <a:bodyPr rtlCol="0" anchor="ctr"/>
              <a:lstStyle/>
              <a:p>
                <a:endParaRPr lang="es-CO" sz="1600"/>
              </a:p>
            </p:txBody>
          </p:sp>
          <p:sp>
            <p:nvSpPr>
              <p:cNvPr id="190" name="Freeform: Shape 189">
                <a:extLst>
                  <a:ext uri="{FF2B5EF4-FFF2-40B4-BE49-F238E27FC236}">
                    <a16:creationId xmlns:a16="http://schemas.microsoft.com/office/drawing/2014/main" id="{3123E9D9-1AD1-C447-118F-E7D8E9E4CA06}"/>
                  </a:ext>
                </a:extLst>
              </p:cNvPr>
              <p:cNvSpPr/>
              <p:nvPr/>
            </p:nvSpPr>
            <p:spPr>
              <a:xfrm>
                <a:off x="5341400" y="4388119"/>
                <a:ext cx="130121" cy="267138"/>
              </a:xfrm>
              <a:custGeom>
                <a:avLst/>
                <a:gdLst>
                  <a:gd name="connsiteX0" fmla="*/ 0 w 130121"/>
                  <a:gd name="connsiteY0" fmla="*/ 0 h 267138"/>
                  <a:gd name="connsiteX1" fmla="*/ 130121 w 130121"/>
                  <a:gd name="connsiteY1" fmla="*/ 267138 h 267138"/>
                </a:gdLst>
                <a:ahLst/>
                <a:cxnLst>
                  <a:cxn ang="0">
                    <a:pos x="connsiteX0" y="connsiteY0"/>
                  </a:cxn>
                  <a:cxn ang="0">
                    <a:pos x="connsiteX1" y="connsiteY1"/>
                  </a:cxn>
                </a:cxnLst>
                <a:rect l="l" t="t" r="r" b="b"/>
                <a:pathLst>
                  <a:path w="130121" h="267138">
                    <a:moveTo>
                      <a:pt x="0" y="0"/>
                    </a:moveTo>
                    <a:lnTo>
                      <a:pt x="130121" y="267138"/>
                    </a:lnTo>
                  </a:path>
                </a:pathLst>
              </a:custGeom>
              <a:ln w="9525" cap="rnd">
                <a:solidFill>
                  <a:srgbClr val="A5B7C6"/>
                </a:solidFill>
                <a:prstDash val="solid"/>
                <a:round/>
              </a:ln>
            </p:spPr>
            <p:txBody>
              <a:bodyPr rtlCol="0" anchor="ctr"/>
              <a:lstStyle/>
              <a:p>
                <a:endParaRPr lang="es-CO" sz="1600"/>
              </a:p>
            </p:txBody>
          </p:sp>
          <p:sp>
            <p:nvSpPr>
              <p:cNvPr id="191" name="Freeform: Shape 190">
                <a:extLst>
                  <a:ext uri="{FF2B5EF4-FFF2-40B4-BE49-F238E27FC236}">
                    <a16:creationId xmlns:a16="http://schemas.microsoft.com/office/drawing/2014/main" id="{496252B5-9B6D-9EA8-A2E1-E43F24D4170E}"/>
                  </a:ext>
                </a:extLst>
              </p:cNvPr>
              <p:cNvSpPr/>
              <p:nvPr/>
            </p:nvSpPr>
            <p:spPr>
              <a:xfrm>
                <a:off x="5619597" y="4372927"/>
                <a:ext cx="14878" cy="282330"/>
              </a:xfrm>
              <a:custGeom>
                <a:avLst/>
                <a:gdLst>
                  <a:gd name="connsiteX0" fmla="*/ 0 w 14878"/>
                  <a:gd name="connsiteY0" fmla="*/ 0 h 282330"/>
                  <a:gd name="connsiteX1" fmla="*/ 14878 w 14878"/>
                  <a:gd name="connsiteY1" fmla="*/ 282331 h 282330"/>
                </a:gdLst>
                <a:ahLst/>
                <a:cxnLst>
                  <a:cxn ang="0">
                    <a:pos x="connsiteX0" y="connsiteY0"/>
                  </a:cxn>
                  <a:cxn ang="0">
                    <a:pos x="connsiteX1" y="connsiteY1"/>
                  </a:cxn>
                </a:cxnLst>
                <a:rect l="l" t="t" r="r" b="b"/>
                <a:pathLst>
                  <a:path w="14878" h="282330">
                    <a:moveTo>
                      <a:pt x="0" y="0"/>
                    </a:moveTo>
                    <a:lnTo>
                      <a:pt x="14878" y="282331"/>
                    </a:lnTo>
                  </a:path>
                </a:pathLst>
              </a:custGeom>
              <a:ln w="9525" cap="rnd">
                <a:solidFill>
                  <a:srgbClr val="A5B7C6"/>
                </a:solidFill>
                <a:prstDash val="solid"/>
                <a:round/>
              </a:ln>
            </p:spPr>
            <p:txBody>
              <a:bodyPr rtlCol="0" anchor="ctr"/>
              <a:lstStyle/>
              <a:p>
                <a:endParaRPr lang="es-CO" sz="1600"/>
              </a:p>
            </p:txBody>
          </p:sp>
          <p:sp>
            <p:nvSpPr>
              <p:cNvPr id="192" name="Freeform: Shape 191">
                <a:extLst>
                  <a:ext uri="{FF2B5EF4-FFF2-40B4-BE49-F238E27FC236}">
                    <a16:creationId xmlns:a16="http://schemas.microsoft.com/office/drawing/2014/main" id="{D7634015-9ABB-40C9-AF2B-90C59ECA085E}"/>
                  </a:ext>
                </a:extLst>
              </p:cNvPr>
              <p:cNvSpPr/>
              <p:nvPr/>
            </p:nvSpPr>
            <p:spPr>
              <a:xfrm>
                <a:off x="5829233" y="4372927"/>
                <a:ext cx="79876" cy="282330"/>
              </a:xfrm>
              <a:custGeom>
                <a:avLst/>
                <a:gdLst>
                  <a:gd name="connsiteX0" fmla="*/ 79877 w 79876"/>
                  <a:gd name="connsiteY0" fmla="*/ 0 h 282330"/>
                  <a:gd name="connsiteX1" fmla="*/ 0 w 79876"/>
                  <a:gd name="connsiteY1" fmla="*/ 282331 h 282330"/>
                </a:gdLst>
                <a:ahLst/>
                <a:cxnLst>
                  <a:cxn ang="0">
                    <a:pos x="connsiteX0" y="connsiteY0"/>
                  </a:cxn>
                  <a:cxn ang="0">
                    <a:pos x="connsiteX1" y="connsiteY1"/>
                  </a:cxn>
                </a:cxnLst>
                <a:rect l="l" t="t" r="r" b="b"/>
                <a:pathLst>
                  <a:path w="79876" h="282330">
                    <a:moveTo>
                      <a:pt x="79877" y="0"/>
                    </a:moveTo>
                    <a:lnTo>
                      <a:pt x="0" y="282331"/>
                    </a:lnTo>
                  </a:path>
                </a:pathLst>
              </a:custGeom>
              <a:ln w="9525" cap="rnd">
                <a:solidFill>
                  <a:srgbClr val="A5B7C6"/>
                </a:solidFill>
                <a:prstDash val="solid"/>
                <a:round/>
              </a:ln>
            </p:spPr>
            <p:txBody>
              <a:bodyPr rtlCol="0" anchor="ctr"/>
              <a:lstStyle/>
              <a:p>
                <a:endParaRPr lang="es-CO" sz="1600"/>
              </a:p>
            </p:txBody>
          </p:sp>
          <p:sp>
            <p:nvSpPr>
              <p:cNvPr id="193" name="Freeform: Shape 192">
                <a:extLst>
                  <a:ext uri="{FF2B5EF4-FFF2-40B4-BE49-F238E27FC236}">
                    <a16:creationId xmlns:a16="http://schemas.microsoft.com/office/drawing/2014/main" id="{5DFCFDF7-5DEE-D6EB-B39B-2A6A5B20D116}"/>
                  </a:ext>
                </a:extLst>
              </p:cNvPr>
              <p:cNvSpPr/>
              <p:nvPr/>
            </p:nvSpPr>
            <p:spPr>
              <a:xfrm>
                <a:off x="5482790" y="4372927"/>
                <a:ext cx="79876" cy="282330"/>
              </a:xfrm>
              <a:custGeom>
                <a:avLst/>
                <a:gdLst>
                  <a:gd name="connsiteX0" fmla="*/ 0 w 79876"/>
                  <a:gd name="connsiteY0" fmla="*/ 0 h 282330"/>
                  <a:gd name="connsiteX1" fmla="*/ 79877 w 79876"/>
                  <a:gd name="connsiteY1" fmla="*/ 282331 h 282330"/>
                </a:gdLst>
                <a:ahLst/>
                <a:cxnLst>
                  <a:cxn ang="0">
                    <a:pos x="connsiteX0" y="connsiteY0"/>
                  </a:cxn>
                  <a:cxn ang="0">
                    <a:pos x="connsiteX1" y="connsiteY1"/>
                  </a:cxn>
                </a:cxnLst>
                <a:rect l="l" t="t" r="r" b="b"/>
                <a:pathLst>
                  <a:path w="79876" h="282330">
                    <a:moveTo>
                      <a:pt x="0" y="0"/>
                    </a:moveTo>
                    <a:lnTo>
                      <a:pt x="79877" y="282331"/>
                    </a:lnTo>
                  </a:path>
                </a:pathLst>
              </a:custGeom>
              <a:ln w="9525" cap="rnd">
                <a:solidFill>
                  <a:srgbClr val="A5B7C6"/>
                </a:solidFill>
                <a:prstDash val="solid"/>
                <a:round/>
              </a:ln>
            </p:spPr>
            <p:txBody>
              <a:bodyPr rtlCol="0" anchor="ctr"/>
              <a:lstStyle/>
              <a:p>
                <a:endParaRPr lang="es-CO" sz="1600"/>
              </a:p>
            </p:txBody>
          </p:sp>
        </p:grpSp>
        <p:sp>
          <p:nvSpPr>
            <p:cNvPr id="194" name="Freeform: Shape 193">
              <a:extLst>
                <a:ext uri="{FF2B5EF4-FFF2-40B4-BE49-F238E27FC236}">
                  <a16:creationId xmlns:a16="http://schemas.microsoft.com/office/drawing/2014/main" id="{DA090CEC-63AF-BA0D-2B63-5C73CC046B2B}"/>
                </a:ext>
              </a:extLst>
            </p:cNvPr>
            <p:cNvSpPr/>
            <p:nvPr/>
          </p:nvSpPr>
          <p:spPr>
            <a:xfrm>
              <a:off x="6394227" y="1622212"/>
              <a:ext cx="1792014" cy="233191"/>
            </a:xfrm>
            <a:custGeom>
              <a:avLst/>
              <a:gdLst>
                <a:gd name="connsiteX0" fmla="*/ 1746371 w 1792014"/>
                <a:gd name="connsiteY0" fmla="*/ 233191 h 233191"/>
                <a:gd name="connsiteX1" fmla="*/ 0 w 1792014"/>
                <a:gd name="connsiteY1" fmla="*/ 233191 h 233191"/>
                <a:gd name="connsiteX2" fmla="*/ 0 w 1792014"/>
                <a:gd name="connsiteY2" fmla="*/ 0 h 233191"/>
                <a:gd name="connsiteX3" fmla="*/ 1746371 w 1792014"/>
                <a:gd name="connsiteY3" fmla="*/ 0 h 233191"/>
                <a:gd name="connsiteX4" fmla="*/ 1792015 w 1792014"/>
                <a:gd name="connsiteY4" fmla="*/ 45644 h 233191"/>
                <a:gd name="connsiteX5" fmla="*/ 1792015 w 1792014"/>
                <a:gd name="connsiteY5" fmla="*/ 187538 h 233191"/>
                <a:gd name="connsiteX6" fmla="*/ 1746371 w 1792014"/>
                <a:gd name="connsiteY6" fmla="*/ 233191 h 233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2014" h="233191">
                  <a:moveTo>
                    <a:pt x="1746371" y="233191"/>
                  </a:moveTo>
                  <a:lnTo>
                    <a:pt x="0" y="233191"/>
                  </a:lnTo>
                  <a:lnTo>
                    <a:pt x="0" y="0"/>
                  </a:lnTo>
                  <a:lnTo>
                    <a:pt x="1746371" y="0"/>
                  </a:lnTo>
                  <a:cubicBezTo>
                    <a:pt x="1771583" y="0"/>
                    <a:pt x="1792015" y="20441"/>
                    <a:pt x="1792015" y="45644"/>
                  </a:cubicBezTo>
                  <a:lnTo>
                    <a:pt x="1792015" y="187538"/>
                  </a:lnTo>
                  <a:cubicBezTo>
                    <a:pt x="1792015" y="212750"/>
                    <a:pt x="1771583" y="233191"/>
                    <a:pt x="1746371" y="233191"/>
                  </a:cubicBezTo>
                  <a:close/>
                </a:path>
              </a:pathLst>
            </a:custGeom>
            <a:solidFill>
              <a:schemeClr val="accent2"/>
            </a:solidFill>
            <a:ln w="9525" cap="flat">
              <a:noFill/>
              <a:prstDash val="solid"/>
              <a:miter/>
            </a:ln>
          </p:spPr>
          <p:txBody>
            <a:bodyPr rtlCol="0" anchor="ctr"/>
            <a:lstStyle/>
            <a:p>
              <a:r>
                <a:rPr lang="es-CO" sz="1600" dirty="0">
                  <a:solidFill>
                    <a:schemeClr val="bg1"/>
                  </a:solidFill>
                </a:rPr>
                <a:t>TITLE HERE</a:t>
              </a:r>
            </a:p>
          </p:txBody>
        </p:sp>
        <p:sp>
          <p:nvSpPr>
            <p:cNvPr id="195" name="Freeform: Shape 194">
              <a:extLst>
                <a:ext uri="{FF2B5EF4-FFF2-40B4-BE49-F238E27FC236}">
                  <a16:creationId xmlns:a16="http://schemas.microsoft.com/office/drawing/2014/main" id="{6D7B917B-60BB-61A7-446F-9BB9F76128CA}"/>
                </a:ext>
              </a:extLst>
            </p:cNvPr>
            <p:cNvSpPr/>
            <p:nvPr/>
          </p:nvSpPr>
          <p:spPr>
            <a:xfrm>
              <a:off x="6394227" y="2536612"/>
              <a:ext cx="1792014" cy="233190"/>
            </a:xfrm>
            <a:custGeom>
              <a:avLst/>
              <a:gdLst>
                <a:gd name="connsiteX0" fmla="*/ 1746371 w 1792014"/>
                <a:gd name="connsiteY0" fmla="*/ 233191 h 233190"/>
                <a:gd name="connsiteX1" fmla="*/ 0 w 1792014"/>
                <a:gd name="connsiteY1" fmla="*/ 233191 h 233190"/>
                <a:gd name="connsiteX2" fmla="*/ 0 w 1792014"/>
                <a:gd name="connsiteY2" fmla="*/ 0 h 233190"/>
                <a:gd name="connsiteX3" fmla="*/ 1746371 w 1792014"/>
                <a:gd name="connsiteY3" fmla="*/ 0 h 233190"/>
                <a:gd name="connsiteX4" fmla="*/ 1792015 w 1792014"/>
                <a:gd name="connsiteY4" fmla="*/ 45653 h 233190"/>
                <a:gd name="connsiteX5" fmla="*/ 1792015 w 1792014"/>
                <a:gd name="connsiteY5" fmla="*/ 187547 h 233190"/>
                <a:gd name="connsiteX6" fmla="*/ 1746371 w 1792014"/>
                <a:gd name="connsiteY6" fmla="*/ 233191 h 23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2014" h="233190">
                  <a:moveTo>
                    <a:pt x="1746371" y="233191"/>
                  </a:moveTo>
                  <a:lnTo>
                    <a:pt x="0" y="233191"/>
                  </a:lnTo>
                  <a:lnTo>
                    <a:pt x="0" y="0"/>
                  </a:lnTo>
                  <a:lnTo>
                    <a:pt x="1746371" y="0"/>
                  </a:lnTo>
                  <a:cubicBezTo>
                    <a:pt x="1771583" y="0"/>
                    <a:pt x="1792015" y="20441"/>
                    <a:pt x="1792015" y="45653"/>
                  </a:cubicBezTo>
                  <a:lnTo>
                    <a:pt x="1792015" y="187547"/>
                  </a:lnTo>
                  <a:cubicBezTo>
                    <a:pt x="1792015" y="212750"/>
                    <a:pt x="1771583" y="233191"/>
                    <a:pt x="1746371" y="233191"/>
                  </a:cubicBezTo>
                  <a:close/>
                </a:path>
              </a:pathLst>
            </a:custGeom>
            <a:solidFill>
              <a:schemeClr val="accent4"/>
            </a:solidFill>
            <a:ln w="9525" cap="flat">
              <a:noFill/>
              <a:prstDash val="solid"/>
              <a:miter/>
            </a:ln>
          </p:spPr>
          <p:txBody>
            <a:bodyPr rtlCol="0" anchor="ctr"/>
            <a:lstStyle/>
            <a:p>
              <a:r>
                <a:rPr lang="es-CO" sz="1600" dirty="0">
                  <a:solidFill>
                    <a:schemeClr val="bg1"/>
                  </a:solidFill>
                </a:rPr>
                <a:t>TITLE HERE</a:t>
              </a:r>
            </a:p>
          </p:txBody>
        </p:sp>
        <p:sp>
          <p:nvSpPr>
            <p:cNvPr id="196" name="Freeform: Shape 195">
              <a:extLst>
                <a:ext uri="{FF2B5EF4-FFF2-40B4-BE49-F238E27FC236}">
                  <a16:creationId xmlns:a16="http://schemas.microsoft.com/office/drawing/2014/main" id="{8161B3D4-2678-214A-4B1A-FA232DAB7D45}"/>
                </a:ext>
              </a:extLst>
            </p:cNvPr>
            <p:cNvSpPr/>
            <p:nvPr/>
          </p:nvSpPr>
          <p:spPr>
            <a:xfrm>
              <a:off x="3213534" y="1622212"/>
              <a:ext cx="1792014" cy="233191"/>
            </a:xfrm>
            <a:custGeom>
              <a:avLst/>
              <a:gdLst>
                <a:gd name="connsiteX0" fmla="*/ 45653 w 1792014"/>
                <a:gd name="connsiteY0" fmla="*/ 233191 h 233191"/>
                <a:gd name="connsiteX1" fmla="*/ 1792015 w 1792014"/>
                <a:gd name="connsiteY1" fmla="*/ 233191 h 233191"/>
                <a:gd name="connsiteX2" fmla="*/ 1792015 w 1792014"/>
                <a:gd name="connsiteY2" fmla="*/ 0 h 233191"/>
                <a:gd name="connsiteX3" fmla="*/ 45653 w 1792014"/>
                <a:gd name="connsiteY3" fmla="*/ 0 h 233191"/>
                <a:gd name="connsiteX4" fmla="*/ 0 w 1792014"/>
                <a:gd name="connsiteY4" fmla="*/ 45644 h 233191"/>
                <a:gd name="connsiteX5" fmla="*/ 0 w 1792014"/>
                <a:gd name="connsiteY5" fmla="*/ 187538 h 233191"/>
                <a:gd name="connsiteX6" fmla="*/ 45653 w 1792014"/>
                <a:gd name="connsiteY6" fmla="*/ 233191 h 233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2014" h="233191">
                  <a:moveTo>
                    <a:pt x="45653" y="233191"/>
                  </a:moveTo>
                  <a:lnTo>
                    <a:pt x="1792015" y="233191"/>
                  </a:lnTo>
                  <a:lnTo>
                    <a:pt x="1792015" y="0"/>
                  </a:lnTo>
                  <a:lnTo>
                    <a:pt x="45653" y="0"/>
                  </a:lnTo>
                  <a:cubicBezTo>
                    <a:pt x="20441" y="0"/>
                    <a:pt x="0" y="20441"/>
                    <a:pt x="0" y="45644"/>
                  </a:cubicBezTo>
                  <a:lnTo>
                    <a:pt x="0" y="187538"/>
                  </a:lnTo>
                  <a:cubicBezTo>
                    <a:pt x="0" y="212750"/>
                    <a:pt x="20441" y="233191"/>
                    <a:pt x="45653" y="233191"/>
                  </a:cubicBezTo>
                  <a:close/>
                </a:path>
              </a:pathLst>
            </a:custGeom>
            <a:solidFill>
              <a:srgbClr val="EA4A47"/>
            </a:solidFill>
            <a:ln w="9525" cap="flat">
              <a:noFill/>
              <a:prstDash val="solid"/>
              <a:miter/>
            </a:ln>
          </p:spPr>
          <p:txBody>
            <a:bodyPr rtlCol="0" anchor="ctr"/>
            <a:lstStyle/>
            <a:p>
              <a:r>
                <a:rPr lang="es-CO" sz="1600" dirty="0">
                  <a:solidFill>
                    <a:schemeClr val="bg1"/>
                  </a:solidFill>
                </a:rPr>
                <a:t>TITLE HERE</a:t>
              </a:r>
            </a:p>
          </p:txBody>
        </p:sp>
        <p:sp>
          <p:nvSpPr>
            <p:cNvPr id="197" name="Freeform: Shape 196">
              <a:extLst>
                <a:ext uri="{FF2B5EF4-FFF2-40B4-BE49-F238E27FC236}">
                  <a16:creationId xmlns:a16="http://schemas.microsoft.com/office/drawing/2014/main" id="{2E0F7FB1-24C4-B720-D60D-092AE13C65E3}"/>
                </a:ext>
              </a:extLst>
            </p:cNvPr>
            <p:cNvSpPr/>
            <p:nvPr/>
          </p:nvSpPr>
          <p:spPr>
            <a:xfrm>
              <a:off x="3213534" y="2536612"/>
              <a:ext cx="1792014" cy="233190"/>
            </a:xfrm>
            <a:custGeom>
              <a:avLst/>
              <a:gdLst>
                <a:gd name="connsiteX0" fmla="*/ 45653 w 1792014"/>
                <a:gd name="connsiteY0" fmla="*/ 233191 h 233190"/>
                <a:gd name="connsiteX1" fmla="*/ 1792015 w 1792014"/>
                <a:gd name="connsiteY1" fmla="*/ 233191 h 233190"/>
                <a:gd name="connsiteX2" fmla="*/ 1792015 w 1792014"/>
                <a:gd name="connsiteY2" fmla="*/ 0 h 233190"/>
                <a:gd name="connsiteX3" fmla="*/ 45653 w 1792014"/>
                <a:gd name="connsiteY3" fmla="*/ 0 h 233190"/>
                <a:gd name="connsiteX4" fmla="*/ 0 w 1792014"/>
                <a:gd name="connsiteY4" fmla="*/ 45653 h 233190"/>
                <a:gd name="connsiteX5" fmla="*/ 0 w 1792014"/>
                <a:gd name="connsiteY5" fmla="*/ 187547 h 233190"/>
                <a:gd name="connsiteX6" fmla="*/ 45653 w 1792014"/>
                <a:gd name="connsiteY6" fmla="*/ 233191 h 23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2014" h="233190">
                  <a:moveTo>
                    <a:pt x="45653" y="233191"/>
                  </a:moveTo>
                  <a:lnTo>
                    <a:pt x="1792015" y="233191"/>
                  </a:lnTo>
                  <a:lnTo>
                    <a:pt x="1792015" y="0"/>
                  </a:lnTo>
                  <a:lnTo>
                    <a:pt x="45653" y="0"/>
                  </a:lnTo>
                  <a:cubicBezTo>
                    <a:pt x="20441" y="0"/>
                    <a:pt x="0" y="20441"/>
                    <a:pt x="0" y="45653"/>
                  </a:cubicBezTo>
                  <a:lnTo>
                    <a:pt x="0" y="187547"/>
                  </a:lnTo>
                  <a:cubicBezTo>
                    <a:pt x="0" y="212750"/>
                    <a:pt x="20441" y="233191"/>
                    <a:pt x="45653" y="233191"/>
                  </a:cubicBezTo>
                  <a:close/>
                </a:path>
              </a:pathLst>
            </a:custGeom>
            <a:solidFill>
              <a:srgbClr val="F6C242"/>
            </a:solidFill>
            <a:ln w="9525" cap="flat">
              <a:noFill/>
              <a:prstDash val="solid"/>
              <a:miter/>
            </a:ln>
          </p:spPr>
          <p:txBody>
            <a:bodyPr rtlCol="0" anchor="ctr"/>
            <a:lstStyle/>
            <a:p>
              <a:r>
                <a:rPr lang="es-CO" sz="1600" dirty="0">
                  <a:solidFill>
                    <a:schemeClr val="bg1"/>
                  </a:solidFill>
                </a:rPr>
                <a:t>TITLE HERE</a:t>
              </a:r>
            </a:p>
          </p:txBody>
        </p:sp>
        <p:sp>
          <p:nvSpPr>
            <p:cNvPr id="198" name="Freeform: Shape 197">
              <a:extLst>
                <a:ext uri="{FF2B5EF4-FFF2-40B4-BE49-F238E27FC236}">
                  <a16:creationId xmlns:a16="http://schemas.microsoft.com/office/drawing/2014/main" id="{BE906BE6-8241-75E1-2BE9-36EDA7C7D4B9}"/>
                </a:ext>
              </a:extLst>
            </p:cNvPr>
            <p:cNvSpPr/>
            <p:nvPr/>
          </p:nvSpPr>
          <p:spPr>
            <a:xfrm>
              <a:off x="3213534" y="3451012"/>
              <a:ext cx="2266292" cy="233190"/>
            </a:xfrm>
            <a:custGeom>
              <a:avLst/>
              <a:gdLst>
                <a:gd name="connsiteX0" fmla="*/ 45653 w 2266292"/>
                <a:gd name="connsiteY0" fmla="*/ 233191 h 233190"/>
                <a:gd name="connsiteX1" fmla="*/ 2266293 w 2266292"/>
                <a:gd name="connsiteY1" fmla="*/ 233191 h 233190"/>
                <a:gd name="connsiteX2" fmla="*/ 2266293 w 2266292"/>
                <a:gd name="connsiteY2" fmla="*/ 0 h 233190"/>
                <a:gd name="connsiteX3" fmla="*/ 45653 w 2266292"/>
                <a:gd name="connsiteY3" fmla="*/ 0 h 233190"/>
                <a:gd name="connsiteX4" fmla="*/ 0 w 2266292"/>
                <a:gd name="connsiteY4" fmla="*/ 45653 h 233190"/>
                <a:gd name="connsiteX5" fmla="*/ 0 w 2266292"/>
                <a:gd name="connsiteY5" fmla="*/ 187547 h 233190"/>
                <a:gd name="connsiteX6" fmla="*/ 45653 w 2266292"/>
                <a:gd name="connsiteY6" fmla="*/ 233191 h 23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6292" h="233190">
                  <a:moveTo>
                    <a:pt x="45653" y="233191"/>
                  </a:moveTo>
                  <a:lnTo>
                    <a:pt x="2266293" y="233191"/>
                  </a:lnTo>
                  <a:lnTo>
                    <a:pt x="2266293" y="0"/>
                  </a:lnTo>
                  <a:lnTo>
                    <a:pt x="45653" y="0"/>
                  </a:lnTo>
                  <a:cubicBezTo>
                    <a:pt x="20441" y="0"/>
                    <a:pt x="0" y="20441"/>
                    <a:pt x="0" y="45653"/>
                  </a:cubicBezTo>
                  <a:lnTo>
                    <a:pt x="0" y="187547"/>
                  </a:lnTo>
                  <a:cubicBezTo>
                    <a:pt x="0" y="212750"/>
                    <a:pt x="20441" y="233191"/>
                    <a:pt x="45653" y="233191"/>
                  </a:cubicBezTo>
                  <a:close/>
                </a:path>
              </a:pathLst>
            </a:custGeom>
            <a:solidFill>
              <a:schemeClr val="accent1"/>
            </a:solidFill>
            <a:ln w="9525" cap="flat">
              <a:noFill/>
              <a:prstDash val="solid"/>
              <a:miter/>
            </a:ln>
          </p:spPr>
          <p:txBody>
            <a:bodyPr rtlCol="0" anchor="ctr"/>
            <a:lstStyle/>
            <a:p>
              <a:r>
                <a:rPr lang="es-CO" sz="1600" dirty="0">
                  <a:solidFill>
                    <a:schemeClr val="bg1"/>
                  </a:solidFill>
                </a:rPr>
                <a:t>TITLE HERE</a:t>
              </a:r>
            </a:p>
          </p:txBody>
        </p:sp>
        <p:sp>
          <p:nvSpPr>
            <p:cNvPr id="199" name="Freeform: Shape 198">
              <a:extLst>
                <a:ext uri="{FF2B5EF4-FFF2-40B4-BE49-F238E27FC236}">
                  <a16:creationId xmlns:a16="http://schemas.microsoft.com/office/drawing/2014/main" id="{77B5C581-DB42-2B24-153E-09C75AB67AFA}"/>
                </a:ext>
              </a:extLst>
            </p:cNvPr>
            <p:cNvSpPr/>
            <p:nvPr/>
          </p:nvSpPr>
          <p:spPr>
            <a:xfrm>
              <a:off x="6394227" y="1855403"/>
              <a:ext cx="342680" cy="94554"/>
            </a:xfrm>
            <a:custGeom>
              <a:avLst/>
              <a:gdLst>
                <a:gd name="connsiteX0" fmla="*/ 0 w 342680"/>
                <a:gd name="connsiteY0" fmla="*/ 0 h 94554"/>
                <a:gd name="connsiteX1" fmla="*/ 342681 w 342680"/>
                <a:gd name="connsiteY1" fmla="*/ 94555 h 94554"/>
                <a:gd name="connsiteX2" fmla="*/ 267805 w 342680"/>
                <a:gd name="connsiteY2" fmla="*/ 0 h 94554"/>
              </a:gdLst>
              <a:ahLst/>
              <a:cxnLst>
                <a:cxn ang="0">
                  <a:pos x="connsiteX0" y="connsiteY0"/>
                </a:cxn>
                <a:cxn ang="0">
                  <a:pos x="connsiteX1" y="connsiteY1"/>
                </a:cxn>
                <a:cxn ang="0">
                  <a:pos x="connsiteX2" y="connsiteY2"/>
                </a:cxn>
              </a:cxnLst>
              <a:rect l="l" t="t" r="r" b="b"/>
              <a:pathLst>
                <a:path w="342680" h="94554">
                  <a:moveTo>
                    <a:pt x="0" y="0"/>
                  </a:moveTo>
                  <a:lnTo>
                    <a:pt x="342681" y="94555"/>
                  </a:lnTo>
                  <a:lnTo>
                    <a:pt x="267805" y="0"/>
                  </a:lnTo>
                  <a:close/>
                </a:path>
              </a:pathLst>
            </a:custGeom>
            <a:solidFill>
              <a:srgbClr val="A7A9AC"/>
            </a:solidFill>
            <a:ln w="9525" cap="flat">
              <a:noFill/>
              <a:prstDash val="solid"/>
              <a:miter/>
            </a:ln>
          </p:spPr>
          <p:txBody>
            <a:bodyPr rtlCol="0" anchor="ctr"/>
            <a:lstStyle/>
            <a:p>
              <a:endParaRPr lang="es-CO" sz="1600"/>
            </a:p>
          </p:txBody>
        </p:sp>
        <p:sp>
          <p:nvSpPr>
            <p:cNvPr id="200" name="Freeform: Shape 199">
              <a:extLst>
                <a:ext uri="{FF2B5EF4-FFF2-40B4-BE49-F238E27FC236}">
                  <a16:creationId xmlns:a16="http://schemas.microsoft.com/office/drawing/2014/main" id="{8126776F-07A7-5329-4BE4-DC335C5B11ED}"/>
                </a:ext>
              </a:extLst>
            </p:cNvPr>
            <p:cNvSpPr/>
            <p:nvPr/>
          </p:nvSpPr>
          <p:spPr>
            <a:xfrm>
              <a:off x="6394227" y="2769803"/>
              <a:ext cx="580653" cy="144027"/>
            </a:xfrm>
            <a:custGeom>
              <a:avLst/>
              <a:gdLst>
                <a:gd name="connsiteX0" fmla="*/ 0 w 580653"/>
                <a:gd name="connsiteY0" fmla="*/ 0 h 144027"/>
                <a:gd name="connsiteX1" fmla="*/ 580654 w 580653"/>
                <a:gd name="connsiteY1" fmla="*/ 0 h 144027"/>
                <a:gd name="connsiteX2" fmla="*/ 566090 w 580653"/>
                <a:gd name="connsiteY2" fmla="*/ 144028 h 144027"/>
              </a:gdLst>
              <a:ahLst/>
              <a:cxnLst>
                <a:cxn ang="0">
                  <a:pos x="connsiteX0" y="connsiteY0"/>
                </a:cxn>
                <a:cxn ang="0">
                  <a:pos x="connsiteX1" y="connsiteY1"/>
                </a:cxn>
                <a:cxn ang="0">
                  <a:pos x="connsiteX2" y="connsiteY2"/>
                </a:cxn>
              </a:cxnLst>
              <a:rect l="l" t="t" r="r" b="b"/>
              <a:pathLst>
                <a:path w="580653" h="144027">
                  <a:moveTo>
                    <a:pt x="0" y="0"/>
                  </a:moveTo>
                  <a:lnTo>
                    <a:pt x="580654" y="0"/>
                  </a:lnTo>
                  <a:lnTo>
                    <a:pt x="566090" y="144028"/>
                  </a:lnTo>
                  <a:close/>
                </a:path>
              </a:pathLst>
            </a:custGeom>
            <a:solidFill>
              <a:srgbClr val="BCBEC0"/>
            </a:solidFill>
            <a:ln w="9525" cap="flat">
              <a:noFill/>
              <a:prstDash val="solid"/>
              <a:miter/>
            </a:ln>
          </p:spPr>
          <p:txBody>
            <a:bodyPr rtlCol="0" anchor="ctr"/>
            <a:lstStyle/>
            <a:p>
              <a:endParaRPr lang="es-CO" sz="1600"/>
            </a:p>
          </p:txBody>
        </p:sp>
        <p:sp>
          <p:nvSpPr>
            <p:cNvPr id="201" name="Freeform: Shape 200">
              <a:extLst>
                <a:ext uri="{FF2B5EF4-FFF2-40B4-BE49-F238E27FC236}">
                  <a16:creationId xmlns:a16="http://schemas.microsoft.com/office/drawing/2014/main" id="{44137803-31A5-6427-6A22-5A391932F6DE}"/>
                </a:ext>
              </a:extLst>
            </p:cNvPr>
            <p:cNvSpPr/>
            <p:nvPr/>
          </p:nvSpPr>
          <p:spPr>
            <a:xfrm>
              <a:off x="4662877" y="1855403"/>
              <a:ext cx="342671" cy="94554"/>
            </a:xfrm>
            <a:custGeom>
              <a:avLst/>
              <a:gdLst>
                <a:gd name="connsiteX0" fmla="*/ 342672 w 342671"/>
                <a:gd name="connsiteY0" fmla="*/ 0 h 94554"/>
                <a:gd name="connsiteX1" fmla="*/ 0 w 342671"/>
                <a:gd name="connsiteY1" fmla="*/ 94555 h 94554"/>
                <a:gd name="connsiteX2" fmla="*/ 74867 w 342671"/>
                <a:gd name="connsiteY2" fmla="*/ 0 h 94554"/>
              </a:gdLst>
              <a:ahLst/>
              <a:cxnLst>
                <a:cxn ang="0">
                  <a:pos x="connsiteX0" y="connsiteY0"/>
                </a:cxn>
                <a:cxn ang="0">
                  <a:pos x="connsiteX1" y="connsiteY1"/>
                </a:cxn>
                <a:cxn ang="0">
                  <a:pos x="connsiteX2" y="connsiteY2"/>
                </a:cxn>
              </a:cxnLst>
              <a:rect l="l" t="t" r="r" b="b"/>
              <a:pathLst>
                <a:path w="342671" h="94554">
                  <a:moveTo>
                    <a:pt x="342672" y="0"/>
                  </a:moveTo>
                  <a:lnTo>
                    <a:pt x="0" y="94555"/>
                  </a:lnTo>
                  <a:lnTo>
                    <a:pt x="74867" y="0"/>
                  </a:lnTo>
                  <a:close/>
                </a:path>
              </a:pathLst>
            </a:custGeom>
            <a:solidFill>
              <a:srgbClr val="A7A9AC"/>
            </a:solidFill>
            <a:ln w="9525" cap="flat">
              <a:noFill/>
              <a:prstDash val="solid"/>
              <a:miter/>
            </a:ln>
          </p:spPr>
          <p:txBody>
            <a:bodyPr rtlCol="0" anchor="ctr"/>
            <a:lstStyle/>
            <a:p>
              <a:endParaRPr lang="es-CO" sz="1600"/>
            </a:p>
          </p:txBody>
        </p:sp>
        <p:sp>
          <p:nvSpPr>
            <p:cNvPr id="202" name="Freeform: Shape 201">
              <a:extLst>
                <a:ext uri="{FF2B5EF4-FFF2-40B4-BE49-F238E27FC236}">
                  <a16:creationId xmlns:a16="http://schemas.microsoft.com/office/drawing/2014/main" id="{0EAB2A64-8F38-60CC-561B-E4FCDC830599}"/>
                </a:ext>
              </a:extLst>
            </p:cNvPr>
            <p:cNvSpPr/>
            <p:nvPr/>
          </p:nvSpPr>
          <p:spPr>
            <a:xfrm>
              <a:off x="4424895" y="2769803"/>
              <a:ext cx="580653" cy="144027"/>
            </a:xfrm>
            <a:custGeom>
              <a:avLst/>
              <a:gdLst>
                <a:gd name="connsiteX0" fmla="*/ 580654 w 580653"/>
                <a:gd name="connsiteY0" fmla="*/ 0 h 144027"/>
                <a:gd name="connsiteX1" fmla="*/ 0 w 580653"/>
                <a:gd name="connsiteY1" fmla="*/ 0 h 144027"/>
                <a:gd name="connsiteX2" fmla="*/ 14564 w 580653"/>
                <a:gd name="connsiteY2" fmla="*/ 144028 h 144027"/>
              </a:gdLst>
              <a:ahLst/>
              <a:cxnLst>
                <a:cxn ang="0">
                  <a:pos x="connsiteX0" y="connsiteY0"/>
                </a:cxn>
                <a:cxn ang="0">
                  <a:pos x="connsiteX1" y="connsiteY1"/>
                </a:cxn>
                <a:cxn ang="0">
                  <a:pos x="connsiteX2" y="connsiteY2"/>
                </a:cxn>
              </a:cxnLst>
              <a:rect l="l" t="t" r="r" b="b"/>
              <a:pathLst>
                <a:path w="580653" h="144027">
                  <a:moveTo>
                    <a:pt x="580654" y="0"/>
                  </a:moveTo>
                  <a:lnTo>
                    <a:pt x="0" y="0"/>
                  </a:lnTo>
                  <a:lnTo>
                    <a:pt x="14564" y="144028"/>
                  </a:lnTo>
                  <a:close/>
                </a:path>
              </a:pathLst>
            </a:custGeom>
            <a:solidFill>
              <a:srgbClr val="BCBEC0"/>
            </a:solidFill>
            <a:ln w="9525" cap="flat">
              <a:noFill/>
              <a:prstDash val="solid"/>
              <a:miter/>
            </a:ln>
          </p:spPr>
          <p:txBody>
            <a:bodyPr rtlCol="0" anchor="ctr"/>
            <a:lstStyle/>
            <a:p>
              <a:endParaRPr lang="es-CO" sz="1600"/>
            </a:p>
          </p:txBody>
        </p:sp>
        <p:sp>
          <p:nvSpPr>
            <p:cNvPr id="203" name="Freeform: Shape 202">
              <a:extLst>
                <a:ext uri="{FF2B5EF4-FFF2-40B4-BE49-F238E27FC236}">
                  <a16:creationId xmlns:a16="http://schemas.microsoft.com/office/drawing/2014/main" id="{93E3F785-9915-4FE2-FE0D-B755C5D71027}"/>
                </a:ext>
              </a:extLst>
            </p:cNvPr>
            <p:cNvSpPr/>
            <p:nvPr/>
          </p:nvSpPr>
          <p:spPr>
            <a:xfrm>
              <a:off x="4715770" y="3684203"/>
              <a:ext cx="764057" cy="122167"/>
            </a:xfrm>
            <a:custGeom>
              <a:avLst/>
              <a:gdLst>
                <a:gd name="connsiteX0" fmla="*/ 764057 w 764057"/>
                <a:gd name="connsiteY0" fmla="*/ 0 h 122167"/>
                <a:gd name="connsiteX1" fmla="*/ 80381 w 764057"/>
                <a:gd name="connsiteY1" fmla="*/ 122168 h 122167"/>
                <a:gd name="connsiteX2" fmla="*/ 0 w 764057"/>
                <a:gd name="connsiteY2" fmla="*/ 0 h 122167"/>
              </a:gdLst>
              <a:ahLst/>
              <a:cxnLst>
                <a:cxn ang="0">
                  <a:pos x="connsiteX0" y="connsiteY0"/>
                </a:cxn>
                <a:cxn ang="0">
                  <a:pos x="connsiteX1" y="connsiteY1"/>
                </a:cxn>
                <a:cxn ang="0">
                  <a:pos x="connsiteX2" y="connsiteY2"/>
                </a:cxn>
              </a:cxnLst>
              <a:rect l="l" t="t" r="r" b="b"/>
              <a:pathLst>
                <a:path w="764057" h="122167">
                  <a:moveTo>
                    <a:pt x="764057" y="0"/>
                  </a:moveTo>
                  <a:lnTo>
                    <a:pt x="80381" y="122168"/>
                  </a:lnTo>
                  <a:lnTo>
                    <a:pt x="0" y="0"/>
                  </a:lnTo>
                  <a:close/>
                </a:path>
              </a:pathLst>
            </a:custGeom>
            <a:solidFill>
              <a:srgbClr val="BCBEC0"/>
            </a:solidFill>
            <a:ln w="9525" cap="flat">
              <a:noFill/>
              <a:prstDash val="solid"/>
              <a:miter/>
            </a:ln>
          </p:spPr>
          <p:txBody>
            <a:bodyPr rtlCol="0" anchor="ctr"/>
            <a:lstStyle/>
            <a:p>
              <a:endParaRPr lang="es-CO" sz="1600"/>
            </a:p>
          </p:txBody>
        </p:sp>
      </p:grpSp>
      <p:sp>
        <p:nvSpPr>
          <p:cNvPr id="286" name="TextBox 285">
            <a:extLst>
              <a:ext uri="{FF2B5EF4-FFF2-40B4-BE49-F238E27FC236}">
                <a16:creationId xmlns:a16="http://schemas.microsoft.com/office/drawing/2014/main" id="{F8F8C2BC-B6DB-942E-6E0B-29FBD8E98475}"/>
              </a:ext>
            </a:extLst>
          </p:cNvPr>
          <p:cNvSpPr txBox="1"/>
          <p:nvPr/>
        </p:nvSpPr>
        <p:spPr>
          <a:xfrm>
            <a:off x="3148885" y="437916"/>
            <a:ext cx="5720874" cy="707886"/>
          </a:xfrm>
          <a:prstGeom prst="rect">
            <a:avLst/>
          </a:prstGeom>
          <a:noFill/>
        </p:spPr>
        <p:txBody>
          <a:bodyPr wrap="square" rtlCol="0">
            <a:spAutoFit/>
          </a:bodyPr>
          <a:lstStyle/>
          <a:p>
            <a:pPr algn="ctr"/>
            <a:r>
              <a:rPr lang="es-CO" sz="2000" b="1" dirty="0">
                <a:solidFill>
                  <a:schemeClr val="accent4"/>
                </a:solidFill>
                <a:latin typeface="Montserrat" panose="00000800000000000000" pitchFamily="2" charset="0"/>
              </a:rPr>
              <a:t>EDIT VECTORS </a:t>
            </a:r>
            <a:r>
              <a:rPr lang="es-CO" sz="2000" b="1" dirty="0">
                <a:solidFill>
                  <a:schemeClr val="accent2"/>
                </a:solidFill>
                <a:latin typeface="Montserrat" panose="00000800000000000000" pitchFamily="2" charset="0"/>
              </a:rPr>
              <a:t>FROM FREEPIK IN </a:t>
            </a:r>
            <a:r>
              <a:rPr lang="es-CO" sz="2000" b="1" i="1" dirty="0">
                <a:solidFill>
                  <a:schemeClr val="accent2"/>
                </a:solidFill>
                <a:latin typeface="Montserrat" panose="00000800000000000000" pitchFamily="2" charset="0"/>
              </a:rPr>
              <a:t>POWERPOINT</a:t>
            </a:r>
          </a:p>
        </p:txBody>
      </p:sp>
      <p:sp>
        <p:nvSpPr>
          <p:cNvPr id="287" name="Rectángulo 61">
            <a:extLst>
              <a:ext uri="{FF2B5EF4-FFF2-40B4-BE49-F238E27FC236}">
                <a16:creationId xmlns:a16="http://schemas.microsoft.com/office/drawing/2014/main" id="{1E1756E9-FB89-5C70-4591-3D6A2C87E515}"/>
              </a:ext>
            </a:extLst>
          </p:cNvPr>
          <p:cNvSpPr/>
          <p:nvPr/>
        </p:nvSpPr>
        <p:spPr>
          <a:xfrm>
            <a:off x="5174610" y="2748658"/>
            <a:ext cx="1982206" cy="600164"/>
          </a:xfrm>
          <a:prstGeom prst="rect">
            <a:avLst/>
          </a:prstGeom>
        </p:spPr>
        <p:txBody>
          <a:bodyPr wrap="square">
            <a:spAutoFit/>
          </a:bodyPr>
          <a:lstStyle/>
          <a:p>
            <a:r>
              <a:rPr lang="en-US" sz="1100" dirty="0">
                <a:latin typeface="Lato Light" panose="020F0302020204030203" pitchFamily="34" charset="0"/>
                <a:ea typeface="MS PGothic" panose="020B0600070205080204" pitchFamily="34" charset="-128"/>
                <a:cs typeface="Arial" panose="020B0604020202020204" pitchFamily="34" charset="0"/>
              </a:rPr>
              <a:t>Lorem ipsum dolor sit amet, consectetur adipiscing elit. Curabitur eros </a:t>
            </a:r>
            <a:r>
              <a:rPr lang="en-US" sz="1100" dirty="0" err="1">
                <a:latin typeface="Lato Light" panose="020F0302020204030203" pitchFamily="34" charset="0"/>
                <a:ea typeface="MS PGothic" panose="020B0600070205080204" pitchFamily="34" charset="-128"/>
                <a:cs typeface="Arial" panose="020B0604020202020204" pitchFamily="34" charset="0"/>
              </a:rPr>
              <a:t>leo</a:t>
            </a:r>
            <a:r>
              <a:rPr lang="en-US" sz="1100" dirty="0">
                <a:latin typeface="Lato Light" panose="020F0302020204030203" pitchFamily="34" charset="0"/>
                <a:ea typeface="MS PGothic" panose="020B0600070205080204" pitchFamily="34" charset="-128"/>
                <a:cs typeface="Arial" panose="020B0604020202020204" pitchFamily="34" charset="0"/>
              </a:rPr>
              <a:t>.</a:t>
            </a:r>
          </a:p>
        </p:txBody>
      </p:sp>
      <p:sp>
        <p:nvSpPr>
          <p:cNvPr id="288" name="Rectángulo 61">
            <a:extLst>
              <a:ext uri="{FF2B5EF4-FFF2-40B4-BE49-F238E27FC236}">
                <a16:creationId xmlns:a16="http://schemas.microsoft.com/office/drawing/2014/main" id="{2B8EFF0E-BBD7-6225-4A3B-0D6ADD006651}"/>
              </a:ext>
            </a:extLst>
          </p:cNvPr>
          <p:cNvSpPr/>
          <p:nvPr/>
        </p:nvSpPr>
        <p:spPr>
          <a:xfrm>
            <a:off x="5174610" y="3911768"/>
            <a:ext cx="1982206" cy="600164"/>
          </a:xfrm>
          <a:prstGeom prst="rect">
            <a:avLst/>
          </a:prstGeom>
        </p:spPr>
        <p:txBody>
          <a:bodyPr wrap="square">
            <a:spAutoFit/>
          </a:bodyPr>
          <a:lstStyle/>
          <a:p>
            <a:r>
              <a:rPr lang="en-US" sz="1100" dirty="0">
                <a:latin typeface="Lato Light" panose="020F0302020204030203" pitchFamily="34" charset="0"/>
                <a:ea typeface="MS PGothic" panose="020B0600070205080204" pitchFamily="34" charset="-128"/>
                <a:cs typeface="Arial" panose="020B0604020202020204" pitchFamily="34" charset="0"/>
              </a:rPr>
              <a:t>Lorem ipsum dolor sit amet, consectetur adipiscing elit. Curabitur eros </a:t>
            </a:r>
            <a:r>
              <a:rPr lang="en-US" sz="1100" dirty="0" err="1">
                <a:latin typeface="Lato Light" panose="020F0302020204030203" pitchFamily="34" charset="0"/>
                <a:ea typeface="MS PGothic" panose="020B0600070205080204" pitchFamily="34" charset="-128"/>
                <a:cs typeface="Arial" panose="020B0604020202020204" pitchFamily="34" charset="0"/>
              </a:rPr>
              <a:t>leo</a:t>
            </a:r>
            <a:r>
              <a:rPr lang="en-US" sz="1100" dirty="0">
                <a:latin typeface="Lato Light" panose="020F0302020204030203" pitchFamily="34" charset="0"/>
                <a:ea typeface="MS PGothic" panose="020B0600070205080204" pitchFamily="34" charset="-128"/>
                <a:cs typeface="Arial" panose="020B0604020202020204" pitchFamily="34" charset="0"/>
              </a:rPr>
              <a:t>.</a:t>
            </a:r>
          </a:p>
        </p:txBody>
      </p:sp>
      <p:sp>
        <p:nvSpPr>
          <p:cNvPr id="289" name="Rectángulo 61">
            <a:extLst>
              <a:ext uri="{FF2B5EF4-FFF2-40B4-BE49-F238E27FC236}">
                <a16:creationId xmlns:a16="http://schemas.microsoft.com/office/drawing/2014/main" id="{AAEFD8BB-1BA0-1A4F-8C6B-C7D9C0AFB92D}"/>
              </a:ext>
            </a:extLst>
          </p:cNvPr>
          <p:cNvSpPr/>
          <p:nvPr/>
        </p:nvSpPr>
        <p:spPr>
          <a:xfrm>
            <a:off x="5174610" y="5020326"/>
            <a:ext cx="1982206" cy="600164"/>
          </a:xfrm>
          <a:prstGeom prst="rect">
            <a:avLst/>
          </a:prstGeom>
        </p:spPr>
        <p:txBody>
          <a:bodyPr wrap="square">
            <a:spAutoFit/>
          </a:bodyPr>
          <a:lstStyle/>
          <a:p>
            <a:r>
              <a:rPr lang="en-US" sz="1100" dirty="0">
                <a:latin typeface="Lato Light" panose="020F0302020204030203" pitchFamily="34" charset="0"/>
                <a:ea typeface="MS PGothic" panose="020B0600070205080204" pitchFamily="34" charset="-128"/>
                <a:cs typeface="Arial" panose="020B0604020202020204" pitchFamily="34" charset="0"/>
              </a:rPr>
              <a:t>Lorem ipsum dolor sit amet, consectetur adipiscing elit. Curabitur eros </a:t>
            </a:r>
            <a:r>
              <a:rPr lang="en-US" sz="1100" dirty="0" err="1">
                <a:latin typeface="Lato Light" panose="020F0302020204030203" pitchFamily="34" charset="0"/>
                <a:ea typeface="MS PGothic" panose="020B0600070205080204" pitchFamily="34" charset="-128"/>
                <a:cs typeface="Arial" panose="020B0604020202020204" pitchFamily="34" charset="0"/>
              </a:rPr>
              <a:t>leo</a:t>
            </a:r>
            <a:r>
              <a:rPr lang="en-US" sz="1100" dirty="0">
                <a:latin typeface="Lato Light" panose="020F0302020204030203" pitchFamily="34" charset="0"/>
                <a:ea typeface="MS PGothic" panose="020B0600070205080204" pitchFamily="34" charset="-128"/>
                <a:cs typeface="Arial" panose="020B0604020202020204" pitchFamily="34" charset="0"/>
              </a:rPr>
              <a:t>.</a:t>
            </a:r>
          </a:p>
        </p:txBody>
      </p:sp>
      <p:sp>
        <p:nvSpPr>
          <p:cNvPr id="290" name="Rectángulo 61">
            <a:extLst>
              <a:ext uri="{FF2B5EF4-FFF2-40B4-BE49-F238E27FC236}">
                <a16:creationId xmlns:a16="http://schemas.microsoft.com/office/drawing/2014/main" id="{9A588D3C-601A-6AC4-C118-2EEBD4504CB6}"/>
              </a:ext>
            </a:extLst>
          </p:cNvPr>
          <p:cNvSpPr/>
          <p:nvPr/>
        </p:nvSpPr>
        <p:spPr>
          <a:xfrm>
            <a:off x="10209794" y="3903287"/>
            <a:ext cx="1982206" cy="600164"/>
          </a:xfrm>
          <a:prstGeom prst="rect">
            <a:avLst/>
          </a:prstGeom>
        </p:spPr>
        <p:txBody>
          <a:bodyPr wrap="square">
            <a:spAutoFit/>
          </a:bodyPr>
          <a:lstStyle/>
          <a:p>
            <a:r>
              <a:rPr lang="en-US" sz="1100" dirty="0">
                <a:latin typeface="Lato Light" panose="020F0302020204030203" pitchFamily="34" charset="0"/>
                <a:ea typeface="MS PGothic" panose="020B0600070205080204" pitchFamily="34" charset="-128"/>
                <a:cs typeface="Arial" panose="020B0604020202020204" pitchFamily="34" charset="0"/>
              </a:rPr>
              <a:t>Lorem ipsum dolor sit amet, consectetur adipiscing elit. Curabitur eros </a:t>
            </a:r>
            <a:r>
              <a:rPr lang="en-US" sz="1100" dirty="0" err="1">
                <a:latin typeface="Lato Light" panose="020F0302020204030203" pitchFamily="34" charset="0"/>
                <a:ea typeface="MS PGothic" panose="020B0600070205080204" pitchFamily="34" charset="-128"/>
                <a:cs typeface="Arial" panose="020B0604020202020204" pitchFamily="34" charset="0"/>
              </a:rPr>
              <a:t>leo</a:t>
            </a:r>
            <a:r>
              <a:rPr lang="en-US" sz="1100" dirty="0">
                <a:latin typeface="Lato Light" panose="020F0302020204030203" pitchFamily="34" charset="0"/>
                <a:ea typeface="MS PGothic" panose="020B0600070205080204" pitchFamily="34" charset="-128"/>
                <a:cs typeface="Arial" panose="020B0604020202020204" pitchFamily="34" charset="0"/>
              </a:rPr>
              <a:t>.</a:t>
            </a:r>
          </a:p>
        </p:txBody>
      </p:sp>
      <p:sp>
        <p:nvSpPr>
          <p:cNvPr id="291" name="Rectángulo 61">
            <a:extLst>
              <a:ext uri="{FF2B5EF4-FFF2-40B4-BE49-F238E27FC236}">
                <a16:creationId xmlns:a16="http://schemas.microsoft.com/office/drawing/2014/main" id="{730A2D27-A6A9-835C-1D4F-F7F15D2140E7}"/>
              </a:ext>
            </a:extLst>
          </p:cNvPr>
          <p:cNvSpPr/>
          <p:nvPr/>
        </p:nvSpPr>
        <p:spPr>
          <a:xfrm>
            <a:off x="10186286" y="2765151"/>
            <a:ext cx="1982206" cy="600164"/>
          </a:xfrm>
          <a:prstGeom prst="rect">
            <a:avLst/>
          </a:prstGeom>
        </p:spPr>
        <p:txBody>
          <a:bodyPr wrap="square">
            <a:spAutoFit/>
          </a:bodyPr>
          <a:lstStyle/>
          <a:p>
            <a:r>
              <a:rPr lang="en-US" sz="1100" dirty="0">
                <a:latin typeface="Lato Light" panose="020F0302020204030203" pitchFamily="34" charset="0"/>
                <a:ea typeface="MS PGothic" panose="020B0600070205080204" pitchFamily="34" charset="-128"/>
                <a:cs typeface="Arial" panose="020B0604020202020204" pitchFamily="34" charset="0"/>
              </a:rPr>
              <a:t>Lorem ipsum dolor sit amet, consectetur adipiscing elit. Curabitur eros </a:t>
            </a:r>
            <a:r>
              <a:rPr lang="en-US" sz="1100" dirty="0" err="1">
                <a:latin typeface="Lato Light" panose="020F0302020204030203" pitchFamily="34" charset="0"/>
                <a:ea typeface="MS PGothic" panose="020B0600070205080204" pitchFamily="34" charset="-128"/>
                <a:cs typeface="Arial" panose="020B0604020202020204" pitchFamily="34" charset="0"/>
              </a:rPr>
              <a:t>leo</a:t>
            </a:r>
            <a:r>
              <a:rPr lang="en-US" sz="1100" dirty="0">
                <a:latin typeface="Lato Light" panose="020F0302020204030203" pitchFamily="34" charset="0"/>
                <a:ea typeface="MS PGothic" panose="020B0600070205080204" pitchFamily="34" charset="-128"/>
                <a:cs typeface="Arial" panose="020B0604020202020204" pitchFamily="34" charset="0"/>
              </a:rPr>
              <a:t>.</a:t>
            </a:r>
          </a:p>
        </p:txBody>
      </p:sp>
      <p:grpSp>
        <p:nvGrpSpPr>
          <p:cNvPr id="296" name="Graphic 292">
            <a:extLst>
              <a:ext uri="{FF2B5EF4-FFF2-40B4-BE49-F238E27FC236}">
                <a16:creationId xmlns:a16="http://schemas.microsoft.com/office/drawing/2014/main" id="{FDC3BC1E-D1DC-8B3F-8459-C4F68E5870CF}"/>
              </a:ext>
            </a:extLst>
          </p:cNvPr>
          <p:cNvGrpSpPr/>
          <p:nvPr/>
        </p:nvGrpSpPr>
        <p:grpSpPr>
          <a:xfrm flipH="1">
            <a:off x="946949" y="2012756"/>
            <a:ext cx="3389004" cy="4057440"/>
            <a:chOff x="568795" y="1574606"/>
            <a:chExt cx="3389004" cy="4057440"/>
          </a:xfrm>
        </p:grpSpPr>
        <p:grpSp>
          <p:nvGrpSpPr>
            <p:cNvPr id="297" name="Graphic 292">
              <a:extLst>
                <a:ext uri="{FF2B5EF4-FFF2-40B4-BE49-F238E27FC236}">
                  <a16:creationId xmlns:a16="http://schemas.microsoft.com/office/drawing/2014/main" id="{AFA889C7-C51D-8139-291E-9C64803A9F3E}"/>
                </a:ext>
              </a:extLst>
            </p:cNvPr>
            <p:cNvGrpSpPr/>
            <p:nvPr/>
          </p:nvGrpSpPr>
          <p:grpSpPr>
            <a:xfrm>
              <a:off x="1054894" y="2664494"/>
              <a:ext cx="446417" cy="446208"/>
              <a:chOff x="1054894" y="2664494"/>
              <a:chExt cx="446417" cy="446208"/>
            </a:xfrm>
            <a:solidFill>
              <a:srgbClr val="E0E0E0"/>
            </a:solidFill>
          </p:grpSpPr>
          <p:sp>
            <p:nvSpPr>
              <p:cNvPr id="298" name="Freeform: Shape 297">
                <a:extLst>
                  <a:ext uri="{FF2B5EF4-FFF2-40B4-BE49-F238E27FC236}">
                    <a16:creationId xmlns:a16="http://schemas.microsoft.com/office/drawing/2014/main" id="{1C2301D9-7630-56EC-09FF-53913B1613FA}"/>
                  </a:ext>
                </a:extLst>
              </p:cNvPr>
              <p:cNvSpPr/>
              <p:nvPr/>
            </p:nvSpPr>
            <p:spPr>
              <a:xfrm>
                <a:off x="1056561" y="2665885"/>
                <a:ext cx="442541" cy="442521"/>
              </a:xfrm>
              <a:custGeom>
                <a:avLst/>
                <a:gdLst>
                  <a:gd name="connsiteX0" fmla="*/ 126711 w 442541"/>
                  <a:gd name="connsiteY0" fmla="*/ 64560 h 442521"/>
                  <a:gd name="connsiteX1" fmla="*/ 171117 w 442541"/>
                  <a:gd name="connsiteY1" fmla="*/ 45263 h 442521"/>
                  <a:gd name="connsiteX2" fmla="*/ 180261 w 442541"/>
                  <a:gd name="connsiteY2" fmla="*/ 1305 h 442521"/>
                  <a:gd name="connsiteX3" fmla="*/ 254527 w 442541"/>
                  <a:gd name="connsiteY3" fmla="*/ 0 h 442521"/>
                  <a:gd name="connsiteX4" fmla="*/ 265214 w 442541"/>
                  <a:gd name="connsiteY4" fmla="*/ 43605 h 442521"/>
                  <a:gd name="connsiteX5" fmla="*/ 310277 w 442541"/>
                  <a:gd name="connsiteY5" fmla="*/ 61332 h 442521"/>
                  <a:gd name="connsiteX6" fmla="*/ 347815 w 442541"/>
                  <a:gd name="connsiteY6" fmla="*/ 36728 h 442521"/>
                  <a:gd name="connsiteX7" fmla="*/ 401250 w 442541"/>
                  <a:gd name="connsiteY7" fmla="*/ 88325 h 442521"/>
                  <a:gd name="connsiteX8" fmla="*/ 377981 w 442541"/>
                  <a:gd name="connsiteY8" fmla="*/ 126692 h 442521"/>
                  <a:gd name="connsiteX9" fmla="*/ 397278 w 442541"/>
                  <a:gd name="connsiteY9" fmla="*/ 171107 h 442521"/>
                  <a:gd name="connsiteX10" fmla="*/ 441236 w 442541"/>
                  <a:gd name="connsiteY10" fmla="*/ 180251 h 442521"/>
                  <a:gd name="connsiteX11" fmla="*/ 442541 w 442541"/>
                  <a:gd name="connsiteY11" fmla="*/ 254518 h 442521"/>
                  <a:gd name="connsiteX12" fmla="*/ 398936 w 442541"/>
                  <a:gd name="connsiteY12" fmla="*/ 265205 h 442521"/>
                  <a:gd name="connsiteX13" fmla="*/ 381210 w 442541"/>
                  <a:gd name="connsiteY13" fmla="*/ 310258 h 442521"/>
                  <a:gd name="connsiteX14" fmla="*/ 405813 w 442541"/>
                  <a:gd name="connsiteY14" fmla="*/ 347796 h 442521"/>
                  <a:gd name="connsiteX15" fmla="*/ 354225 w 442541"/>
                  <a:gd name="connsiteY15" fmla="*/ 401231 h 442521"/>
                  <a:gd name="connsiteX16" fmla="*/ 315849 w 442541"/>
                  <a:gd name="connsiteY16" fmla="*/ 377962 h 442521"/>
                  <a:gd name="connsiteX17" fmla="*/ 271434 w 442541"/>
                  <a:gd name="connsiteY17" fmla="*/ 397259 h 442521"/>
                  <a:gd name="connsiteX18" fmla="*/ 262280 w 442541"/>
                  <a:gd name="connsiteY18" fmla="*/ 441217 h 442521"/>
                  <a:gd name="connsiteX19" fmla="*/ 188014 w 442541"/>
                  <a:gd name="connsiteY19" fmla="*/ 442522 h 442521"/>
                  <a:gd name="connsiteX20" fmla="*/ 177327 w 442541"/>
                  <a:gd name="connsiteY20" fmla="*/ 398917 h 442521"/>
                  <a:gd name="connsiteX21" fmla="*/ 132264 w 442541"/>
                  <a:gd name="connsiteY21" fmla="*/ 381191 h 442521"/>
                  <a:gd name="connsiteX22" fmla="*/ 94726 w 442541"/>
                  <a:gd name="connsiteY22" fmla="*/ 405794 h 442521"/>
                  <a:gd name="connsiteX23" fmla="*/ 41291 w 442541"/>
                  <a:gd name="connsiteY23" fmla="*/ 354197 h 442521"/>
                  <a:gd name="connsiteX24" fmla="*/ 64560 w 442541"/>
                  <a:gd name="connsiteY24" fmla="*/ 315830 h 442521"/>
                  <a:gd name="connsiteX25" fmla="*/ 45263 w 442541"/>
                  <a:gd name="connsiteY25" fmla="*/ 271415 h 442521"/>
                  <a:gd name="connsiteX26" fmla="*/ 1305 w 442541"/>
                  <a:gd name="connsiteY26" fmla="*/ 262271 h 442521"/>
                  <a:gd name="connsiteX27" fmla="*/ 0 w 442541"/>
                  <a:gd name="connsiteY27" fmla="*/ 188005 h 442521"/>
                  <a:gd name="connsiteX28" fmla="*/ 43605 w 442541"/>
                  <a:gd name="connsiteY28" fmla="*/ 177308 h 442521"/>
                  <a:gd name="connsiteX29" fmla="*/ 61332 w 442541"/>
                  <a:gd name="connsiteY29" fmla="*/ 132255 h 442521"/>
                  <a:gd name="connsiteX30" fmla="*/ 36728 w 442541"/>
                  <a:gd name="connsiteY30" fmla="*/ 94717 h 442521"/>
                  <a:gd name="connsiteX31" fmla="*/ 88316 w 442541"/>
                  <a:gd name="connsiteY31" fmla="*/ 41281 h 442521"/>
                  <a:gd name="connsiteX32" fmla="*/ 126711 w 442541"/>
                  <a:gd name="connsiteY32" fmla="*/ 64560 h 442521"/>
                  <a:gd name="connsiteX33" fmla="*/ 126711 w 442541"/>
                  <a:gd name="connsiteY33" fmla="*/ 64560 h 442521"/>
                  <a:gd name="connsiteX34" fmla="*/ 166297 w 442541"/>
                  <a:gd name="connsiteY34" fmla="*/ 163497 h 442521"/>
                  <a:gd name="connsiteX35" fmla="*/ 168278 w 442541"/>
                  <a:gd name="connsiteY35" fmla="*/ 276168 h 442521"/>
                  <a:gd name="connsiteX36" fmla="*/ 280949 w 442541"/>
                  <a:gd name="connsiteY36" fmla="*/ 274187 h 442521"/>
                  <a:gd name="connsiteX37" fmla="*/ 278968 w 442541"/>
                  <a:gd name="connsiteY37" fmla="*/ 161515 h 442521"/>
                  <a:gd name="connsiteX38" fmla="*/ 166297 w 442541"/>
                  <a:gd name="connsiteY38" fmla="*/ 163497 h 44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2541" h="442521">
                    <a:moveTo>
                      <a:pt x="126711" y="64560"/>
                    </a:moveTo>
                    <a:cubicBezTo>
                      <a:pt x="140751" y="56074"/>
                      <a:pt x="155705" y="49644"/>
                      <a:pt x="171117" y="45263"/>
                    </a:cubicBezTo>
                    <a:lnTo>
                      <a:pt x="180261" y="1305"/>
                    </a:lnTo>
                    <a:lnTo>
                      <a:pt x="254527" y="0"/>
                    </a:lnTo>
                    <a:lnTo>
                      <a:pt x="265214" y="43605"/>
                    </a:lnTo>
                    <a:cubicBezTo>
                      <a:pt x="280778" y="47444"/>
                      <a:pt x="295942" y="53340"/>
                      <a:pt x="310277" y="61332"/>
                    </a:cubicBezTo>
                    <a:lnTo>
                      <a:pt x="347815" y="36728"/>
                    </a:lnTo>
                    <a:lnTo>
                      <a:pt x="401250" y="88325"/>
                    </a:lnTo>
                    <a:lnTo>
                      <a:pt x="377981" y="126692"/>
                    </a:lnTo>
                    <a:cubicBezTo>
                      <a:pt x="386467" y="140741"/>
                      <a:pt x="392906" y="155696"/>
                      <a:pt x="397278" y="171107"/>
                    </a:cubicBezTo>
                    <a:lnTo>
                      <a:pt x="441236" y="180251"/>
                    </a:lnTo>
                    <a:lnTo>
                      <a:pt x="442541" y="254518"/>
                    </a:lnTo>
                    <a:lnTo>
                      <a:pt x="398936" y="265205"/>
                    </a:lnTo>
                    <a:cubicBezTo>
                      <a:pt x="395097" y="280768"/>
                      <a:pt x="389191" y="295932"/>
                      <a:pt x="381210" y="310258"/>
                    </a:cubicBezTo>
                    <a:lnTo>
                      <a:pt x="405813" y="347796"/>
                    </a:lnTo>
                    <a:lnTo>
                      <a:pt x="354225" y="401231"/>
                    </a:lnTo>
                    <a:lnTo>
                      <a:pt x="315849" y="377962"/>
                    </a:lnTo>
                    <a:cubicBezTo>
                      <a:pt x="301800" y="386448"/>
                      <a:pt x="286855" y="392878"/>
                      <a:pt x="271434" y="397259"/>
                    </a:cubicBezTo>
                    <a:lnTo>
                      <a:pt x="262280" y="441217"/>
                    </a:lnTo>
                    <a:lnTo>
                      <a:pt x="188014" y="442522"/>
                    </a:lnTo>
                    <a:lnTo>
                      <a:pt x="177327" y="398917"/>
                    </a:lnTo>
                    <a:cubicBezTo>
                      <a:pt x="161763" y="395078"/>
                      <a:pt x="146599" y="389172"/>
                      <a:pt x="132264" y="381191"/>
                    </a:cubicBezTo>
                    <a:lnTo>
                      <a:pt x="94726" y="405794"/>
                    </a:lnTo>
                    <a:lnTo>
                      <a:pt x="41291" y="354197"/>
                    </a:lnTo>
                    <a:lnTo>
                      <a:pt x="64560" y="315830"/>
                    </a:lnTo>
                    <a:cubicBezTo>
                      <a:pt x="56074" y="301781"/>
                      <a:pt x="49635" y="286836"/>
                      <a:pt x="45263" y="271415"/>
                    </a:cubicBezTo>
                    <a:lnTo>
                      <a:pt x="1305" y="262271"/>
                    </a:lnTo>
                    <a:lnTo>
                      <a:pt x="0" y="188005"/>
                    </a:lnTo>
                    <a:lnTo>
                      <a:pt x="43605" y="177308"/>
                    </a:lnTo>
                    <a:cubicBezTo>
                      <a:pt x="47444" y="161744"/>
                      <a:pt x="53350" y="146580"/>
                      <a:pt x="61332" y="132255"/>
                    </a:cubicBezTo>
                    <a:lnTo>
                      <a:pt x="36728" y="94717"/>
                    </a:lnTo>
                    <a:lnTo>
                      <a:pt x="88316" y="41281"/>
                    </a:lnTo>
                    <a:lnTo>
                      <a:pt x="126711" y="64560"/>
                    </a:lnTo>
                    <a:lnTo>
                      <a:pt x="126711" y="64560"/>
                    </a:lnTo>
                    <a:close/>
                    <a:moveTo>
                      <a:pt x="166297" y="163497"/>
                    </a:moveTo>
                    <a:cubicBezTo>
                      <a:pt x="135731" y="195158"/>
                      <a:pt x="136617" y="245602"/>
                      <a:pt x="168278" y="276168"/>
                    </a:cubicBezTo>
                    <a:cubicBezTo>
                      <a:pt x="199939" y="306734"/>
                      <a:pt x="250384" y="305848"/>
                      <a:pt x="280949" y="274187"/>
                    </a:cubicBezTo>
                    <a:cubicBezTo>
                      <a:pt x="311515" y="242526"/>
                      <a:pt x="310629" y="192081"/>
                      <a:pt x="278968" y="161515"/>
                    </a:cubicBezTo>
                    <a:cubicBezTo>
                      <a:pt x="247307" y="130950"/>
                      <a:pt x="196863" y="131836"/>
                      <a:pt x="166297" y="163497"/>
                    </a:cubicBezTo>
                    <a:close/>
                  </a:path>
                </a:pathLst>
              </a:custGeom>
              <a:solidFill>
                <a:srgbClr val="E0E0E0"/>
              </a:solidFill>
              <a:ln w="9525" cap="flat">
                <a:noFill/>
                <a:prstDash val="solid"/>
                <a:miter/>
              </a:ln>
            </p:spPr>
            <p:txBody>
              <a:bodyPr rtlCol="0" anchor="ctr"/>
              <a:lstStyle/>
              <a:p>
                <a:endParaRPr lang="es-CO"/>
              </a:p>
            </p:txBody>
          </p:sp>
          <p:sp>
            <p:nvSpPr>
              <p:cNvPr id="299" name="Freeform: Shape 298">
                <a:extLst>
                  <a:ext uri="{FF2B5EF4-FFF2-40B4-BE49-F238E27FC236}">
                    <a16:creationId xmlns:a16="http://schemas.microsoft.com/office/drawing/2014/main" id="{3520E1AC-804C-3380-DEE4-851DF74B7677}"/>
                  </a:ext>
                </a:extLst>
              </p:cNvPr>
              <p:cNvSpPr/>
              <p:nvPr/>
            </p:nvSpPr>
            <p:spPr>
              <a:xfrm>
                <a:off x="1199103" y="2803613"/>
                <a:ext cx="162955" cy="162984"/>
              </a:xfrm>
              <a:custGeom>
                <a:avLst/>
                <a:gdLst>
                  <a:gd name="connsiteX0" fmla="*/ 23755 w 162955"/>
                  <a:gd name="connsiteY0" fmla="*/ 25769 h 162984"/>
                  <a:gd name="connsiteX1" fmla="*/ 38595 w 162955"/>
                  <a:gd name="connsiteY1" fmla="*/ 12748 h 162984"/>
                  <a:gd name="connsiteX2" fmla="*/ 90583 w 162955"/>
                  <a:gd name="connsiteY2" fmla="*/ 461 h 162984"/>
                  <a:gd name="connsiteX3" fmla="*/ 125911 w 162955"/>
                  <a:gd name="connsiteY3" fmla="*/ 13015 h 162984"/>
                  <a:gd name="connsiteX4" fmla="*/ 154486 w 162955"/>
                  <a:gd name="connsiteY4" fmla="*/ 45210 h 162984"/>
                  <a:gd name="connsiteX5" fmla="*/ 161734 w 162955"/>
                  <a:gd name="connsiteY5" fmla="*/ 67574 h 162984"/>
                  <a:gd name="connsiteX6" fmla="*/ 162182 w 162955"/>
                  <a:gd name="connsiteY6" fmla="*/ 92101 h 162984"/>
                  <a:gd name="connsiteX7" fmla="*/ 140065 w 162955"/>
                  <a:gd name="connsiteY7" fmla="*/ 138040 h 162984"/>
                  <a:gd name="connsiteX8" fmla="*/ 94926 w 162955"/>
                  <a:gd name="connsiteY8" fmla="*/ 161777 h 162984"/>
                  <a:gd name="connsiteX9" fmla="*/ 70390 w 162955"/>
                  <a:gd name="connsiteY9" fmla="*/ 162196 h 162984"/>
                  <a:gd name="connsiteX10" fmla="*/ 47777 w 162955"/>
                  <a:gd name="connsiteY10" fmla="*/ 155738 h 162984"/>
                  <a:gd name="connsiteX11" fmla="*/ 14602 w 162955"/>
                  <a:gd name="connsiteY11" fmla="*/ 128315 h 162984"/>
                  <a:gd name="connsiteX12" fmla="*/ 819 w 162955"/>
                  <a:gd name="connsiteY12" fmla="*/ 93444 h 162984"/>
                  <a:gd name="connsiteX13" fmla="*/ 11278 w 162955"/>
                  <a:gd name="connsiteY13" fmla="*/ 41066 h 162984"/>
                  <a:gd name="connsiteX14" fmla="*/ 23755 w 162955"/>
                  <a:gd name="connsiteY14" fmla="*/ 25769 h 162984"/>
                  <a:gd name="connsiteX15" fmla="*/ 12802 w 162955"/>
                  <a:gd name="connsiteY15" fmla="*/ 41933 h 162984"/>
                  <a:gd name="connsiteX16" fmla="*/ 3991 w 162955"/>
                  <a:gd name="connsiteY16" fmla="*/ 92939 h 162984"/>
                  <a:gd name="connsiteX17" fmla="*/ 17669 w 162955"/>
                  <a:gd name="connsiteY17" fmla="*/ 126105 h 162984"/>
                  <a:gd name="connsiteX18" fmla="*/ 49473 w 162955"/>
                  <a:gd name="connsiteY18" fmla="*/ 151880 h 162984"/>
                  <a:gd name="connsiteX19" fmla="*/ 70933 w 162955"/>
                  <a:gd name="connsiteY19" fmla="*/ 157862 h 162984"/>
                  <a:gd name="connsiteX20" fmla="*/ 94145 w 162955"/>
                  <a:gd name="connsiteY20" fmla="*/ 157357 h 162984"/>
                  <a:gd name="connsiteX21" fmla="*/ 136750 w 162955"/>
                  <a:gd name="connsiteY21" fmla="*/ 134859 h 162984"/>
                  <a:gd name="connsiteX22" fmla="*/ 157724 w 162955"/>
                  <a:gd name="connsiteY22" fmla="*/ 91492 h 162984"/>
                  <a:gd name="connsiteX23" fmla="*/ 157410 w 162955"/>
                  <a:gd name="connsiteY23" fmla="*/ 68279 h 162984"/>
                  <a:gd name="connsiteX24" fmla="*/ 150685 w 162955"/>
                  <a:gd name="connsiteY24" fmla="*/ 47048 h 162984"/>
                  <a:gd name="connsiteX25" fmla="*/ 123806 w 162955"/>
                  <a:gd name="connsiteY25" fmla="*/ 16168 h 162984"/>
                  <a:gd name="connsiteX26" fmla="*/ 90183 w 162955"/>
                  <a:gd name="connsiteY26" fmla="*/ 3662 h 162984"/>
                  <a:gd name="connsiteX27" fmla="*/ 39510 w 162955"/>
                  <a:gd name="connsiteY27" fmla="*/ 14253 h 162984"/>
                  <a:gd name="connsiteX28" fmla="*/ 23755 w 162955"/>
                  <a:gd name="connsiteY28" fmla="*/ 25769 h 16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2955" h="162984">
                    <a:moveTo>
                      <a:pt x="23755" y="25769"/>
                    </a:moveTo>
                    <a:cubicBezTo>
                      <a:pt x="23755" y="25769"/>
                      <a:pt x="27918" y="19892"/>
                      <a:pt x="38595" y="12748"/>
                    </a:cubicBezTo>
                    <a:cubicBezTo>
                      <a:pt x="49063" y="5776"/>
                      <a:pt x="67370" y="-1987"/>
                      <a:pt x="90583" y="461"/>
                    </a:cubicBezTo>
                    <a:cubicBezTo>
                      <a:pt x="102013" y="1747"/>
                      <a:pt x="114519" y="5471"/>
                      <a:pt x="125911" y="13015"/>
                    </a:cubicBezTo>
                    <a:cubicBezTo>
                      <a:pt x="137189" y="20549"/>
                      <a:pt x="147837" y="31284"/>
                      <a:pt x="154486" y="45210"/>
                    </a:cubicBezTo>
                    <a:cubicBezTo>
                      <a:pt x="157991" y="52049"/>
                      <a:pt x="160420" y="59649"/>
                      <a:pt x="161734" y="67574"/>
                    </a:cubicBezTo>
                    <a:cubicBezTo>
                      <a:pt x="163163" y="75490"/>
                      <a:pt x="163373" y="83814"/>
                      <a:pt x="162182" y="92101"/>
                    </a:cubicBezTo>
                    <a:cubicBezTo>
                      <a:pt x="160163" y="108751"/>
                      <a:pt x="152295" y="125153"/>
                      <a:pt x="140065" y="138040"/>
                    </a:cubicBezTo>
                    <a:cubicBezTo>
                      <a:pt x="127616" y="150728"/>
                      <a:pt x="111490" y="159167"/>
                      <a:pt x="94926" y="161777"/>
                    </a:cubicBezTo>
                    <a:cubicBezTo>
                      <a:pt x="86687" y="163262"/>
                      <a:pt x="78353" y="163348"/>
                      <a:pt x="70390" y="162196"/>
                    </a:cubicBezTo>
                    <a:cubicBezTo>
                      <a:pt x="62417" y="161157"/>
                      <a:pt x="54740" y="158995"/>
                      <a:pt x="47777" y="155738"/>
                    </a:cubicBezTo>
                    <a:cubicBezTo>
                      <a:pt x="33623" y="149585"/>
                      <a:pt x="22527" y="139317"/>
                      <a:pt x="14602" y="128315"/>
                    </a:cubicBezTo>
                    <a:cubicBezTo>
                      <a:pt x="6667" y="117190"/>
                      <a:pt x="2505" y="104817"/>
                      <a:pt x="819" y="93444"/>
                    </a:cubicBezTo>
                    <a:cubicBezTo>
                      <a:pt x="-2448" y="70337"/>
                      <a:pt x="4677" y="51772"/>
                      <a:pt x="11278" y="41066"/>
                    </a:cubicBezTo>
                    <a:cubicBezTo>
                      <a:pt x="18031" y="30141"/>
                      <a:pt x="23755" y="25769"/>
                      <a:pt x="23755" y="25769"/>
                    </a:cubicBezTo>
                    <a:cubicBezTo>
                      <a:pt x="24184" y="26131"/>
                      <a:pt x="18945" y="30998"/>
                      <a:pt x="12802" y="41933"/>
                    </a:cubicBezTo>
                    <a:cubicBezTo>
                      <a:pt x="6801" y="52687"/>
                      <a:pt x="448" y="70813"/>
                      <a:pt x="3991" y="92939"/>
                    </a:cubicBezTo>
                    <a:cubicBezTo>
                      <a:pt x="5810" y="103836"/>
                      <a:pt x="9973" y="115590"/>
                      <a:pt x="17669" y="126105"/>
                    </a:cubicBezTo>
                    <a:cubicBezTo>
                      <a:pt x="25365" y="136497"/>
                      <a:pt x="36014" y="146165"/>
                      <a:pt x="49473" y="151880"/>
                    </a:cubicBezTo>
                    <a:cubicBezTo>
                      <a:pt x="56093" y="154928"/>
                      <a:pt x="63379" y="156919"/>
                      <a:pt x="70933" y="157862"/>
                    </a:cubicBezTo>
                    <a:cubicBezTo>
                      <a:pt x="78476" y="158910"/>
                      <a:pt x="86363" y="158795"/>
                      <a:pt x="94145" y="157357"/>
                    </a:cubicBezTo>
                    <a:cubicBezTo>
                      <a:pt x="109814" y="154842"/>
                      <a:pt x="124978" y="146832"/>
                      <a:pt x="136750" y="134859"/>
                    </a:cubicBezTo>
                    <a:cubicBezTo>
                      <a:pt x="148295" y="122667"/>
                      <a:pt x="155753" y="107236"/>
                      <a:pt x="157724" y="91492"/>
                    </a:cubicBezTo>
                    <a:cubicBezTo>
                      <a:pt x="158886" y="83662"/>
                      <a:pt x="158725" y="75775"/>
                      <a:pt x="157410" y="68279"/>
                    </a:cubicBezTo>
                    <a:cubicBezTo>
                      <a:pt x="156210" y="60764"/>
                      <a:pt x="153962" y="53553"/>
                      <a:pt x="150685" y="47048"/>
                    </a:cubicBezTo>
                    <a:cubicBezTo>
                      <a:pt x="144494" y="33799"/>
                      <a:pt x="134464" y="23493"/>
                      <a:pt x="123806" y="16168"/>
                    </a:cubicBezTo>
                    <a:cubicBezTo>
                      <a:pt x="113033" y="8843"/>
                      <a:pt x="101136" y="5100"/>
                      <a:pt x="90183" y="3662"/>
                    </a:cubicBezTo>
                    <a:cubicBezTo>
                      <a:pt x="67942" y="899"/>
                      <a:pt x="50044" y="7881"/>
                      <a:pt x="39510" y="14253"/>
                    </a:cubicBezTo>
                    <a:cubicBezTo>
                      <a:pt x="28813" y="20778"/>
                      <a:pt x="24136" y="26188"/>
                      <a:pt x="23755" y="25769"/>
                    </a:cubicBezTo>
                    <a:close/>
                  </a:path>
                </a:pathLst>
              </a:custGeom>
              <a:solidFill>
                <a:srgbClr val="E0E0E0"/>
              </a:solidFill>
              <a:ln w="9525" cap="flat">
                <a:noFill/>
                <a:prstDash val="solid"/>
                <a:miter/>
              </a:ln>
            </p:spPr>
            <p:txBody>
              <a:bodyPr rtlCol="0" anchor="ctr"/>
              <a:lstStyle/>
              <a:p>
                <a:endParaRPr lang="es-CO"/>
              </a:p>
            </p:txBody>
          </p:sp>
          <p:sp>
            <p:nvSpPr>
              <p:cNvPr id="300" name="Freeform: Shape 299">
                <a:extLst>
                  <a:ext uri="{FF2B5EF4-FFF2-40B4-BE49-F238E27FC236}">
                    <a16:creationId xmlns:a16="http://schemas.microsoft.com/office/drawing/2014/main" id="{C4CD1345-8DF5-559E-2C99-DD7045172C41}"/>
                  </a:ext>
                </a:extLst>
              </p:cNvPr>
              <p:cNvSpPr/>
              <p:nvPr/>
            </p:nvSpPr>
            <p:spPr>
              <a:xfrm>
                <a:off x="1054894" y="2664494"/>
                <a:ext cx="446417" cy="446208"/>
              </a:xfrm>
              <a:custGeom>
                <a:avLst/>
                <a:gdLst>
                  <a:gd name="connsiteX0" fmla="*/ 128368 w 446417"/>
                  <a:gd name="connsiteY0" fmla="*/ 65951 h 446208"/>
                  <a:gd name="connsiteX1" fmla="*/ 125892 w 446417"/>
                  <a:gd name="connsiteY1" fmla="*/ 64646 h 446208"/>
                  <a:gd name="connsiteX2" fmla="*/ 118529 w 446417"/>
                  <a:gd name="connsiteY2" fmla="*/ 60388 h 446208"/>
                  <a:gd name="connsiteX3" fmla="*/ 89611 w 446417"/>
                  <a:gd name="connsiteY3" fmla="*/ 43310 h 446208"/>
                  <a:gd name="connsiteX4" fmla="*/ 90516 w 446417"/>
                  <a:gd name="connsiteY4" fmla="*/ 43196 h 446208"/>
                  <a:gd name="connsiteX5" fmla="*/ 39234 w 446417"/>
                  <a:gd name="connsiteY5" fmla="*/ 96926 h 446208"/>
                  <a:gd name="connsiteX6" fmla="*/ 39367 w 446417"/>
                  <a:gd name="connsiteY6" fmla="*/ 95488 h 446208"/>
                  <a:gd name="connsiteX7" fmla="*/ 64122 w 446417"/>
                  <a:gd name="connsiteY7" fmla="*/ 132921 h 446208"/>
                  <a:gd name="connsiteX8" fmla="*/ 64570 w 446417"/>
                  <a:gd name="connsiteY8" fmla="*/ 133598 h 446208"/>
                  <a:gd name="connsiteX9" fmla="*/ 64180 w 446417"/>
                  <a:gd name="connsiteY9" fmla="*/ 134312 h 446208"/>
                  <a:gd name="connsiteX10" fmla="*/ 46739 w 446417"/>
                  <a:gd name="connsiteY10" fmla="*/ 179070 h 446208"/>
                  <a:gd name="connsiteX11" fmla="*/ 46530 w 446417"/>
                  <a:gd name="connsiteY11" fmla="*/ 179946 h 446208"/>
                  <a:gd name="connsiteX12" fmla="*/ 45644 w 446417"/>
                  <a:gd name="connsiteY12" fmla="*/ 180165 h 446208"/>
                  <a:gd name="connsiteX13" fmla="*/ 2067 w 446417"/>
                  <a:gd name="connsiteY13" fmla="*/ 190976 h 446208"/>
                  <a:gd name="connsiteX14" fmla="*/ 3305 w 446417"/>
                  <a:gd name="connsiteY14" fmla="*/ 189367 h 446208"/>
                  <a:gd name="connsiteX15" fmla="*/ 4782 w 446417"/>
                  <a:gd name="connsiteY15" fmla="*/ 263623 h 446208"/>
                  <a:gd name="connsiteX16" fmla="*/ 3353 w 446417"/>
                  <a:gd name="connsiteY16" fmla="*/ 261899 h 446208"/>
                  <a:gd name="connsiteX17" fmla="*/ 47320 w 446417"/>
                  <a:gd name="connsiteY17" fmla="*/ 270958 h 446208"/>
                  <a:gd name="connsiteX18" fmla="*/ 48444 w 446417"/>
                  <a:gd name="connsiteY18" fmla="*/ 271186 h 446208"/>
                  <a:gd name="connsiteX19" fmla="*/ 48759 w 446417"/>
                  <a:gd name="connsiteY19" fmla="*/ 272291 h 446208"/>
                  <a:gd name="connsiteX20" fmla="*/ 67923 w 446417"/>
                  <a:gd name="connsiteY20" fmla="*/ 316201 h 446208"/>
                  <a:gd name="connsiteX21" fmla="*/ 68542 w 446417"/>
                  <a:gd name="connsiteY21" fmla="*/ 317221 h 446208"/>
                  <a:gd name="connsiteX22" fmla="*/ 67923 w 446417"/>
                  <a:gd name="connsiteY22" fmla="*/ 318249 h 446208"/>
                  <a:gd name="connsiteX23" fmla="*/ 44710 w 446417"/>
                  <a:gd name="connsiteY23" fmla="*/ 356654 h 446208"/>
                  <a:gd name="connsiteX24" fmla="*/ 44387 w 446417"/>
                  <a:gd name="connsiteY24" fmla="*/ 354130 h 446208"/>
                  <a:gd name="connsiteX25" fmla="*/ 97888 w 446417"/>
                  <a:gd name="connsiteY25" fmla="*/ 405660 h 446208"/>
                  <a:gd name="connsiteX26" fmla="*/ 95240 w 446417"/>
                  <a:gd name="connsiteY26" fmla="*/ 405413 h 446208"/>
                  <a:gd name="connsiteX27" fmla="*/ 132750 w 446417"/>
                  <a:gd name="connsiteY27" fmla="*/ 380771 h 446208"/>
                  <a:gd name="connsiteX28" fmla="*/ 133845 w 446417"/>
                  <a:gd name="connsiteY28" fmla="*/ 380047 h 446208"/>
                  <a:gd name="connsiteX29" fmla="*/ 134988 w 446417"/>
                  <a:gd name="connsiteY29" fmla="*/ 380686 h 446208"/>
                  <a:gd name="connsiteX30" fmla="*/ 179518 w 446417"/>
                  <a:gd name="connsiteY30" fmla="*/ 398164 h 446208"/>
                  <a:gd name="connsiteX31" fmla="*/ 180813 w 446417"/>
                  <a:gd name="connsiteY31" fmla="*/ 398478 h 446208"/>
                  <a:gd name="connsiteX32" fmla="*/ 181137 w 446417"/>
                  <a:gd name="connsiteY32" fmla="*/ 399783 h 446208"/>
                  <a:gd name="connsiteX33" fmla="*/ 191853 w 446417"/>
                  <a:gd name="connsiteY33" fmla="*/ 443379 h 446208"/>
                  <a:gd name="connsiteX34" fmla="*/ 189643 w 446417"/>
                  <a:gd name="connsiteY34" fmla="*/ 441674 h 446208"/>
                  <a:gd name="connsiteX35" fmla="*/ 263909 w 446417"/>
                  <a:gd name="connsiteY35" fmla="*/ 440341 h 446208"/>
                  <a:gd name="connsiteX36" fmla="*/ 261728 w 446417"/>
                  <a:gd name="connsiteY36" fmla="*/ 442150 h 446208"/>
                  <a:gd name="connsiteX37" fmla="*/ 270862 w 446417"/>
                  <a:gd name="connsiteY37" fmla="*/ 398193 h 446208"/>
                  <a:gd name="connsiteX38" fmla="*/ 271139 w 446417"/>
                  <a:gd name="connsiteY38" fmla="*/ 396840 h 446208"/>
                  <a:gd name="connsiteX39" fmla="*/ 272463 w 446417"/>
                  <a:gd name="connsiteY39" fmla="*/ 396469 h 446208"/>
                  <a:gd name="connsiteX40" fmla="*/ 316278 w 446417"/>
                  <a:gd name="connsiteY40" fmla="*/ 377428 h 446208"/>
                  <a:gd name="connsiteX41" fmla="*/ 316316 w 446417"/>
                  <a:gd name="connsiteY41" fmla="*/ 377409 h 446208"/>
                  <a:gd name="connsiteX42" fmla="*/ 317516 w 446417"/>
                  <a:gd name="connsiteY42" fmla="*/ 376704 h 446208"/>
                  <a:gd name="connsiteX43" fmla="*/ 318687 w 446417"/>
                  <a:gd name="connsiteY43" fmla="*/ 377419 h 446208"/>
                  <a:gd name="connsiteX44" fmla="*/ 357064 w 446417"/>
                  <a:gd name="connsiteY44" fmla="*/ 400688 h 446208"/>
                  <a:gd name="connsiteX45" fmla="*/ 354244 w 446417"/>
                  <a:gd name="connsiteY45" fmla="*/ 401050 h 446208"/>
                  <a:gd name="connsiteX46" fmla="*/ 405851 w 446417"/>
                  <a:gd name="connsiteY46" fmla="*/ 347624 h 446208"/>
                  <a:gd name="connsiteX47" fmla="*/ 405584 w 446417"/>
                  <a:gd name="connsiteY47" fmla="*/ 350434 h 446208"/>
                  <a:gd name="connsiteX48" fmla="*/ 381000 w 446417"/>
                  <a:gd name="connsiteY48" fmla="*/ 312887 h 446208"/>
                  <a:gd name="connsiteX49" fmla="*/ 380257 w 446417"/>
                  <a:gd name="connsiteY49" fmla="*/ 311753 h 446208"/>
                  <a:gd name="connsiteX50" fmla="*/ 380924 w 446417"/>
                  <a:gd name="connsiteY50" fmla="*/ 310572 h 446208"/>
                  <a:gd name="connsiteX51" fmla="*/ 398459 w 446417"/>
                  <a:gd name="connsiteY51" fmla="*/ 266071 h 446208"/>
                  <a:gd name="connsiteX52" fmla="*/ 398783 w 446417"/>
                  <a:gd name="connsiteY52" fmla="*/ 264766 h 446208"/>
                  <a:gd name="connsiteX53" fmla="*/ 400079 w 446417"/>
                  <a:gd name="connsiteY53" fmla="*/ 264452 h 446208"/>
                  <a:gd name="connsiteX54" fmla="*/ 443694 w 446417"/>
                  <a:gd name="connsiteY54" fmla="*/ 253794 h 446208"/>
                  <a:gd name="connsiteX55" fmla="*/ 442036 w 446417"/>
                  <a:gd name="connsiteY55" fmla="*/ 255946 h 446208"/>
                  <a:gd name="connsiteX56" fmla="*/ 440807 w 446417"/>
                  <a:gd name="connsiteY56" fmla="*/ 181680 h 446208"/>
                  <a:gd name="connsiteX57" fmla="*/ 442484 w 446417"/>
                  <a:gd name="connsiteY57" fmla="*/ 183699 h 446208"/>
                  <a:gd name="connsiteX58" fmla="*/ 398545 w 446417"/>
                  <a:gd name="connsiteY58" fmla="*/ 174498 h 446208"/>
                  <a:gd name="connsiteX59" fmla="*/ 397326 w 446417"/>
                  <a:gd name="connsiteY59" fmla="*/ 174241 h 446208"/>
                  <a:gd name="connsiteX60" fmla="*/ 396993 w 446417"/>
                  <a:gd name="connsiteY60" fmla="*/ 173050 h 446208"/>
                  <a:gd name="connsiteX61" fmla="*/ 377971 w 446417"/>
                  <a:gd name="connsiteY61" fmla="*/ 129102 h 446208"/>
                  <a:gd name="connsiteX62" fmla="*/ 377352 w 446417"/>
                  <a:gd name="connsiteY62" fmla="*/ 128073 h 446208"/>
                  <a:gd name="connsiteX63" fmla="*/ 377971 w 446417"/>
                  <a:gd name="connsiteY63" fmla="*/ 127054 h 446208"/>
                  <a:gd name="connsiteX64" fmla="*/ 401298 w 446417"/>
                  <a:gd name="connsiteY64" fmla="*/ 88725 h 446208"/>
                  <a:gd name="connsiteX65" fmla="*/ 401603 w 446417"/>
                  <a:gd name="connsiteY65" fmla="*/ 91078 h 446208"/>
                  <a:gd name="connsiteX66" fmla="*/ 348272 w 446417"/>
                  <a:gd name="connsiteY66" fmla="*/ 39376 h 446208"/>
                  <a:gd name="connsiteX67" fmla="*/ 350444 w 446417"/>
                  <a:gd name="connsiteY67" fmla="*/ 39576 h 446208"/>
                  <a:gd name="connsiteX68" fmla="*/ 312849 w 446417"/>
                  <a:gd name="connsiteY68" fmla="*/ 64084 h 446208"/>
                  <a:gd name="connsiteX69" fmla="*/ 312010 w 446417"/>
                  <a:gd name="connsiteY69" fmla="*/ 64627 h 446208"/>
                  <a:gd name="connsiteX70" fmla="*/ 311153 w 446417"/>
                  <a:gd name="connsiteY70" fmla="*/ 64141 h 446208"/>
                  <a:gd name="connsiteX71" fmla="*/ 266529 w 446417"/>
                  <a:gd name="connsiteY71" fmla="*/ 46434 h 446208"/>
                  <a:gd name="connsiteX72" fmla="*/ 265643 w 446417"/>
                  <a:gd name="connsiteY72" fmla="*/ 46215 h 446208"/>
                  <a:gd name="connsiteX73" fmla="*/ 265433 w 446417"/>
                  <a:gd name="connsiteY73" fmla="*/ 45339 h 446208"/>
                  <a:gd name="connsiteX74" fmla="*/ 254889 w 446417"/>
                  <a:gd name="connsiteY74" fmla="*/ 1705 h 446208"/>
                  <a:gd name="connsiteX75" fmla="*/ 256223 w 446417"/>
                  <a:gd name="connsiteY75" fmla="*/ 2734 h 446208"/>
                  <a:gd name="connsiteX76" fmla="*/ 181947 w 446417"/>
                  <a:gd name="connsiteY76" fmla="*/ 3705 h 446208"/>
                  <a:gd name="connsiteX77" fmla="*/ 182928 w 446417"/>
                  <a:gd name="connsiteY77" fmla="*/ 2886 h 446208"/>
                  <a:gd name="connsiteX78" fmla="*/ 173498 w 446417"/>
                  <a:gd name="connsiteY78" fmla="*/ 46787 h 446208"/>
                  <a:gd name="connsiteX79" fmla="*/ 173403 w 446417"/>
                  <a:gd name="connsiteY79" fmla="*/ 47225 h 446208"/>
                  <a:gd name="connsiteX80" fmla="*/ 172974 w 446417"/>
                  <a:gd name="connsiteY80" fmla="*/ 47339 h 446208"/>
                  <a:gd name="connsiteX81" fmla="*/ 139017 w 446417"/>
                  <a:gd name="connsiteY81" fmla="*/ 60408 h 446208"/>
                  <a:gd name="connsiteX82" fmla="*/ 131026 w 446417"/>
                  <a:gd name="connsiteY82" fmla="*/ 64579 h 446208"/>
                  <a:gd name="connsiteX83" fmla="*/ 128368 w 446417"/>
                  <a:gd name="connsiteY83" fmla="*/ 65951 h 446208"/>
                  <a:gd name="connsiteX84" fmla="*/ 130845 w 446417"/>
                  <a:gd name="connsiteY84" fmla="*/ 64265 h 446208"/>
                  <a:gd name="connsiteX85" fmla="*/ 138675 w 446417"/>
                  <a:gd name="connsiteY85" fmla="*/ 59750 h 446208"/>
                  <a:gd name="connsiteX86" fmla="*/ 172584 w 446417"/>
                  <a:gd name="connsiteY86" fmla="*/ 45939 h 446208"/>
                  <a:gd name="connsiteX87" fmla="*/ 172069 w 446417"/>
                  <a:gd name="connsiteY87" fmla="*/ 46491 h 446208"/>
                  <a:gd name="connsiteX88" fmla="*/ 180927 w 446417"/>
                  <a:gd name="connsiteY88" fmla="*/ 2476 h 446208"/>
                  <a:gd name="connsiteX89" fmla="*/ 181089 w 446417"/>
                  <a:gd name="connsiteY89" fmla="*/ 1676 h 446208"/>
                  <a:gd name="connsiteX90" fmla="*/ 181918 w 446417"/>
                  <a:gd name="connsiteY90" fmla="*/ 1657 h 446208"/>
                  <a:gd name="connsiteX91" fmla="*/ 256175 w 446417"/>
                  <a:gd name="connsiteY91" fmla="*/ 29 h 446208"/>
                  <a:gd name="connsiteX92" fmla="*/ 257251 w 446417"/>
                  <a:gd name="connsiteY92" fmla="*/ 0 h 446208"/>
                  <a:gd name="connsiteX93" fmla="*/ 257518 w 446417"/>
                  <a:gd name="connsiteY93" fmla="*/ 1057 h 446208"/>
                  <a:gd name="connsiteX94" fmla="*/ 268348 w 446417"/>
                  <a:gd name="connsiteY94" fmla="*/ 44625 h 446208"/>
                  <a:gd name="connsiteX95" fmla="*/ 267253 w 446417"/>
                  <a:gd name="connsiteY95" fmla="*/ 43529 h 446208"/>
                  <a:gd name="connsiteX96" fmla="*/ 312753 w 446417"/>
                  <a:gd name="connsiteY96" fmla="*/ 61284 h 446208"/>
                  <a:gd name="connsiteX97" fmla="*/ 311058 w 446417"/>
                  <a:gd name="connsiteY97" fmla="*/ 61341 h 446208"/>
                  <a:gd name="connsiteX98" fmla="*/ 348529 w 446417"/>
                  <a:gd name="connsiteY98" fmla="*/ 36643 h 446208"/>
                  <a:gd name="connsiteX99" fmla="*/ 349691 w 446417"/>
                  <a:gd name="connsiteY99" fmla="*/ 35881 h 446208"/>
                  <a:gd name="connsiteX100" fmla="*/ 350701 w 446417"/>
                  <a:gd name="connsiteY100" fmla="*/ 36852 h 446208"/>
                  <a:gd name="connsiteX101" fmla="*/ 404241 w 446417"/>
                  <a:gd name="connsiteY101" fmla="*/ 88335 h 446208"/>
                  <a:gd name="connsiteX102" fmla="*/ 405336 w 446417"/>
                  <a:gd name="connsiteY102" fmla="*/ 89383 h 446208"/>
                  <a:gd name="connsiteX103" fmla="*/ 404546 w 446417"/>
                  <a:gd name="connsiteY103" fmla="*/ 90687 h 446208"/>
                  <a:gd name="connsiteX104" fmla="*/ 381343 w 446417"/>
                  <a:gd name="connsiteY104" fmla="*/ 129092 h 446208"/>
                  <a:gd name="connsiteX105" fmla="*/ 381343 w 446417"/>
                  <a:gd name="connsiteY105" fmla="*/ 127044 h 446208"/>
                  <a:gd name="connsiteX106" fmla="*/ 400917 w 446417"/>
                  <a:gd name="connsiteY106" fmla="*/ 171926 h 446208"/>
                  <a:gd name="connsiteX107" fmla="*/ 399364 w 446417"/>
                  <a:gd name="connsiteY107" fmla="*/ 170478 h 446208"/>
                  <a:gd name="connsiteX108" fmla="*/ 443332 w 446417"/>
                  <a:gd name="connsiteY108" fmla="*/ 179575 h 446208"/>
                  <a:gd name="connsiteX109" fmla="*/ 444979 w 446417"/>
                  <a:gd name="connsiteY109" fmla="*/ 179918 h 446208"/>
                  <a:gd name="connsiteX110" fmla="*/ 445008 w 446417"/>
                  <a:gd name="connsiteY110" fmla="*/ 181604 h 446208"/>
                  <a:gd name="connsiteX111" fmla="*/ 446389 w 446417"/>
                  <a:gd name="connsiteY111" fmla="*/ 255870 h 446208"/>
                  <a:gd name="connsiteX112" fmla="*/ 446418 w 446417"/>
                  <a:gd name="connsiteY112" fmla="*/ 257604 h 446208"/>
                  <a:gd name="connsiteX113" fmla="*/ 444722 w 446417"/>
                  <a:gd name="connsiteY113" fmla="*/ 258023 h 446208"/>
                  <a:gd name="connsiteX114" fmla="*/ 401126 w 446417"/>
                  <a:gd name="connsiteY114" fmla="*/ 268748 h 446208"/>
                  <a:gd name="connsiteX115" fmla="*/ 402746 w 446417"/>
                  <a:gd name="connsiteY115" fmla="*/ 267129 h 446208"/>
                  <a:gd name="connsiteX116" fmla="*/ 384829 w 446417"/>
                  <a:gd name="connsiteY116" fmla="*/ 312753 h 446208"/>
                  <a:gd name="connsiteX117" fmla="*/ 384743 w 446417"/>
                  <a:gd name="connsiteY117" fmla="*/ 310439 h 446208"/>
                  <a:gd name="connsiteX118" fmla="*/ 409366 w 446417"/>
                  <a:gd name="connsiteY118" fmla="*/ 347958 h 446208"/>
                  <a:gd name="connsiteX119" fmla="*/ 410356 w 446417"/>
                  <a:gd name="connsiteY119" fmla="*/ 349463 h 446208"/>
                  <a:gd name="connsiteX120" fmla="*/ 409099 w 446417"/>
                  <a:gd name="connsiteY120" fmla="*/ 350768 h 446208"/>
                  <a:gd name="connsiteX121" fmla="*/ 357521 w 446417"/>
                  <a:gd name="connsiteY121" fmla="*/ 404222 h 446208"/>
                  <a:gd name="connsiteX122" fmla="*/ 356254 w 446417"/>
                  <a:gd name="connsiteY122" fmla="*/ 405536 h 446208"/>
                  <a:gd name="connsiteX123" fmla="*/ 354692 w 446417"/>
                  <a:gd name="connsiteY123" fmla="*/ 404593 h 446208"/>
                  <a:gd name="connsiteX124" fmla="*/ 316316 w 446417"/>
                  <a:gd name="connsiteY124" fmla="*/ 381333 h 446208"/>
                  <a:gd name="connsiteX125" fmla="*/ 318678 w 446417"/>
                  <a:gd name="connsiteY125" fmla="*/ 381333 h 446208"/>
                  <a:gd name="connsiteX126" fmla="*/ 318640 w 446417"/>
                  <a:gd name="connsiteY126" fmla="*/ 381352 h 446208"/>
                  <a:gd name="connsiteX127" fmla="*/ 273710 w 446417"/>
                  <a:gd name="connsiteY127" fmla="*/ 400869 h 446208"/>
                  <a:gd name="connsiteX128" fmla="*/ 275320 w 446417"/>
                  <a:gd name="connsiteY128" fmla="*/ 399145 h 446208"/>
                  <a:gd name="connsiteX129" fmla="*/ 266167 w 446417"/>
                  <a:gd name="connsiteY129" fmla="*/ 443103 h 446208"/>
                  <a:gd name="connsiteX130" fmla="*/ 265795 w 446417"/>
                  <a:gd name="connsiteY130" fmla="*/ 444884 h 446208"/>
                  <a:gd name="connsiteX131" fmla="*/ 263985 w 446417"/>
                  <a:gd name="connsiteY131" fmla="*/ 444913 h 446208"/>
                  <a:gd name="connsiteX132" fmla="*/ 189719 w 446417"/>
                  <a:gd name="connsiteY132" fmla="*/ 446180 h 446208"/>
                  <a:gd name="connsiteX133" fmla="*/ 187928 w 446417"/>
                  <a:gd name="connsiteY133" fmla="*/ 446208 h 446208"/>
                  <a:gd name="connsiteX134" fmla="*/ 187500 w 446417"/>
                  <a:gd name="connsiteY134" fmla="*/ 444465 h 446208"/>
                  <a:gd name="connsiteX135" fmla="*/ 176841 w 446417"/>
                  <a:gd name="connsiteY135" fmla="*/ 400850 h 446208"/>
                  <a:gd name="connsiteX136" fmla="*/ 178460 w 446417"/>
                  <a:gd name="connsiteY136" fmla="*/ 402469 h 446208"/>
                  <a:gd name="connsiteX137" fmla="*/ 132874 w 446417"/>
                  <a:gd name="connsiteY137" fmla="*/ 384496 h 446208"/>
                  <a:gd name="connsiteX138" fmla="*/ 135122 w 446417"/>
                  <a:gd name="connsiteY138" fmla="*/ 384419 h 446208"/>
                  <a:gd name="connsiteX139" fmla="*/ 97565 w 446417"/>
                  <a:gd name="connsiteY139" fmla="*/ 408984 h 446208"/>
                  <a:gd name="connsiteX140" fmla="*/ 96136 w 446417"/>
                  <a:gd name="connsiteY140" fmla="*/ 409918 h 446208"/>
                  <a:gd name="connsiteX141" fmla="*/ 94917 w 446417"/>
                  <a:gd name="connsiteY141" fmla="*/ 408737 h 446208"/>
                  <a:gd name="connsiteX142" fmla="*/ 41539 w 446417"/>
                  <a:gd name="connsiteY142" fmla="*/ 357073 h 446208"/>
                  <a:gd name="connsiteX143" fmla="*/ 40367 w 446417"/>
                  <a:gd name="connsiteY143" fmla="*/ 355940 h 446208"/>
                  <a:gd name="connsiteX144" fmla="*/ 41215 w 446417"/>
                  <a:gd name="connsiteY144" fmla="*/ 354549 h 446208"/>
                  <a:gd name="connsiteX145" fmla="*/ 64532 w 446417"/>
                  <a:gd name="connsiteY145" fmla="*/ 316221 h 446208"/>
                  <a:gd name="connsiteX146" fmla="*/ 64532 w 446417"/>
                  <a:gd name="connsiteY146" fmla="*/ 318259 h 446208"/>
                  <a:gd name="connsiteX147" fmla="*/ 45101 w 446417"/>
                  <a:gd name="connsiteY147" fmla="*/ 273339 h 446208"/>
                  <a:gd name="connsiteX148" fmla="*/ 46530 w 446417"/>
                  <a:gd name="connsiteY148" fmla="*/ 274663 h 446208"/>
                  <a:gd name="connsiteX149" fmla="*/ 2591 w 446417"/>
                  <a:gd name="connsiteY149" fmla="*/ 265433 h 446208"/>
                  <a:gd name="connsiteX150" fmla="*/ 1181 w 446417"/>
                  <a:gd name="connsiteY150" fmla="*/ 265138 h 446208"/>
                  <a:gd name="connsiteX151" fmla="*/ 1153 w 446417"/>
                  <a:gd name="connsiteY151" fmla="*/ 263700 h 446208"/>
                  <a:gd name="connsiteX152" fmla="*/ 19 w 446417"/>
                  <a:gd name="connsiteY152" fmla="*/ 189433 h 446208"/>
                  <a:gd name="connsiteX153" fmla="*/ 0 w 446417"/>
                  <a:gd name="connsiteY153" fmla="*/ 188128 h 446208"/>
                  <a:gd name="connsiteX154" fmla="*/ 1257 w 446417"/>
                  <a:gd name="connsiteY154" fmla="*/ 187823 h 446208"/>
                  <a:gd name="connsiteX155" fmla="*/ 44891 w 446417"/>
                  <a:gd name="connsiteY155" fmla="*/ 177251 h 446208"/>
                  <a:gd name="connsiteX156" fmla="*/ 43796 w 446417"/>
                  <a:gd name="connsiteY156" fmla="*/ 178346 h 446208"/>
                  <a:gd name="connsiteX157" fmla="*/ 61808 w 446417"/>
                  <a:gd name="connsiteY157" fmla="*/ 132998 h 446208"/>
                  <a:gd name="connsiteX158" fmla="*/ 61855 w 446417"/>
                  <a:gd name="connsiteY158" fmla="*/ 134379 h 446208"/>
                  <a:gd name="connsiteX159" fmla="*/ 37405 w 446417"/>
                  <a:gd name="connsiteY159" fmla="*/ 96745 h 446208"/>
                  <a:gd name="connsiteX160" fmla="*/ 36900 w 446417"/>
                  <a:gd name="connsiteY160" fmla="*/ 95964 h 446208"/>
                  <a:gd name="connsiteX161" fmla="*/ 37548 w 446417"/>
                  <a:gd name="connsiteY161" fmla="*/ 95307 h 446208"/>
                  <a:gd name="connsiteX162" fmla="*/ 89449 w 446417"/>
                  <a:gd name="connsiteY162" fmla="*/ 42167 h 446208"/>
                  <a:gd name="connsiteX163" fmla="*/ 89859 w 446417"/>
                  <a:gd name="connsiteY163" fmla="*/ 41748 h 446208"/>
                  <a:gd name="connsiteX164" fmla="*/ 90345 w 446417"/>
                  <a:gd name="connsiteY164" fmla="*/ 42053 h 446208"/>
                  <a:gd name="connsiteX165" fmla="*/ 118615 w 446417"/>
                  <a:gd name="connsiteY165" fmla="*/ 59645 h 446208"/>
                  <a:gd name="connsiteX166" fmla="*/ 125882 w 446417"/>
                  <a:gd name="connsiteY166" fmla="*/ 64265 h 446208"/>
                  <a:gd name="connsiteX167" fmla="*/ 128368 w 446417"/>
                  <a:gd name="connsiteY167" fmla="*/ 65951 h 44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446417" h="446208">
                    <a:moveTo>
                      <a:pt x="128368" y="65951"/>
                    </a:moveTo>
                    <a:cubicBezTo>
                      <a:pt x="128368" y="66018"/>
                      <a:pt x="127540" y="65580"/>
                      <a:pt x="125892" y="64646"/>
                    </a:cubicBezTo>
                    <a:cubicBezTo>
                      <a:pt x="124082" y="63598"/>
                      <a:pt x="121663" y="62208"/>
                      <a:pt x="118529" y="60388"/>
                    </a:cubicBezTo>
                    <a:cubicBezTo>
                      <a:pt x="111824" y="56426"/>
                      <a:pt x="102156" y="50711"/>
                      <a:pt x="89611" y="43310"/>
                    </a:cubicBezTo>
                    <a:lnTo>
                      <a:pt x="90516" y="43196"/>
                    </a:lnTo>
                    <a:cubicBezTo>
                      <a:pt x="77381" y="56959"/>
                      <a:pt x="60122" y="75047"/>
                      <a:pt x="39234" y="96926"/>
                    </a:cubicBezTo>
                    <a:lnTo>
                      <a:pt x="39367" y="95488"/>
                    </a:lnTo>
                    <a:cubicBezTo>
                      <a:pt x="46863" y="106832"/>
                      <a:pt x="55197" y="119434"/>
                      <a:pt x="64122" y="132921"/>
                    </a:cubicBezTo>
                    <a:lnTo>
                      <a:pt x="64570" y="133598"/>
                    </a:lnTo>
                    <a:lnTo>
                      <a:pt x="64180" y="134312"/>
                    </a:lnTo>
                    <a:cubicBezTo>
                      <a:pt x="56883" y="147523"/>
                      <a:pt x="50759" y="162563"/>
                      <a:pt x="46739" y="179070"/>
                    </a:cubicBezTo>
                    <a:lnTo>
                      <a:pt x="46530" y="179946"/>
                    </a:lnTo>
                    <a:lnTo>
                      <a:pt x="45644" y="180165"/>
                    </a:lnTo>
                    <a:cubicBezTo>
                      <a:pt x="32061" y="183537"/>
                      <a:pt x="17364" y="187185"/>
                      <a:pt x="2067" y="190976"/>
                    </a:cubicBezTo>
                    <a:lnTo>
                      <a:pt x="3305" y="189367"/>
                    </a:lnTo>
                    <a:cubicBezTo>
                      <a:pt x="3772" y="212750"/>
                      <a:pt x="4267" y="237563"/>
                      <a:pt x="4782" y="263623"/>
                    </a:cubicBezTo>
                    <a:lnTo>
                      <a:pt x="3353" y="261899"/>
                    </a:lnTo>
                    <a:cubicBezTo>
                      <a:pt x="16964" y="264700"/>
                      <a:pt x="31956" y="267795"/>
                      <a:pt x="47320" y="270958"/>
                    </a:cubicBezTo>
                    <a:lnTo>
                      <a:pt x="48444" y="271186"/>
                    </a:lnTo>
                    <a:lnTo>
                      <a:pt x="48759" y="272291"/>
                    </a:lnTo>
                    <a:cubicBezTo>
                      <a:pt x="52845" y="286626"/>
                      <a:pt x="59217" y="301876"/>
                      <a:pt x="67923" y="316201"/>
                    </a:cubicBezTo>
                    <a:lnTo>
                      <a:pt x="68542" y="317221"/>
                    </a:lnTo>
                    <a:lnTo>
                      <a:pt x="67923" y="318249"/>
                    </a:lnTo>
                    <a:cubicBezTo>
                      <a:pt x="60731" y="330156"/>
                      <a:pt x="52797" y="343281"/>
                      <a:pt x="44710" y="356654"/>
                    </a:cubicBezTo>
                    <a:lnTo>
                      <a:pt x="44387" y="354130"/>
                    </a:lnTo>
                    <a:cubicBezTo>
                      <a:pt x="61189" y="370313"/>
                      <a:pt x="79315" y="387772"/>
                      <a:pt x="97888" y="405660"/>
                    </a:cubicBezTo>
                    <a:lnTo>
                      <a:pt x="95240" y="405413"/>
                    </a:lnTo>
                    <a:cubicBezTo>
                      <a:pt x="106928" y="397735"/>
                      <a:pt x="119758" y="389315"/>
                      <a:pt x="132750" y="380771"/>
                    </a:cubicBezTo>
                    <a:lnTo>
                      <a:pt x="133845" y="380047"/>
                    </a:lnTo>
                    <a:lnTo>
                      <a:pt x="134988" y="380686"/>
                    </a:lnTo>
                    <a:cubicBezTo>
                      <a:pt x="148085" y="387991"/>
                      <a:pt x="163392" y="394221"/>
                      <a:pt x="179518" y="398164"/>
                    </a:cubicBezTo>
                    <a:lnTo>
                      <a:pt x="180813" y="398478"/>
                    </a:lnTo>
                    <a:lnTo>
                      <a:pt x="181137" y="399783"/>
                    </a:lnTo>
                    <a:cubicBezTo>
                      <a:pt x="184490" y="413442"/>
                      <a:pt x="188157" y="428339"/>
                      <a:pt x="191853" y="443379"/>
                    </a:cubicBezTo>
                    <a:lnTo>
                      <a:pt x="189643" y="441674"/>
                    </a:lnTo>
                    <a:cubicBezTo>
                      <a:pt x="213160" y="441255"/>
                      <a:pt x="238363" y="440798"/>
                      <a:pt x="263909" y="440341"/>
                    </a:cubicBezTo>
                    <a:lnTo>
                      <a:pt x="261728" y="442150"/>
                    </a:lnTo>
                    <a:cubicBezTo>
                      <a:pt x="264614" y="428263"/>
                      <a:pt x="267729" y="413280"/>
                      <a:pt x="270862" y="398193"/>
                    </a:cubicBezTo>
                    <a:lnTo>
                      <a:pt x="271139" y="396840"/>
                    </a:lnTo>
                    <a:lnTo>
                      <a:pt x="272463" y="396469"/>
                    </a:lnTo>
                    <a:cubicBezTo>
                      <a:pt x="287084" y="392335"/>
                      <a:pt x="302238" y="385934"/>
                      <a:pt x="316278" y="377428"/>
                    </a:cubicBezTo>
                    <a:lnTo>
                      <a:pt x="316316" y="377409"/>
                    </a:lnTo>
                    <a:lnTo>
                      <a:pt x="317516" y="376704"/>
                    </a:lnTo>
                    <a:lnTo>
                      <a:pt x="318687" y="377419"/>
                    </a:lnTo>
                    <a:cubicBezTo>
                      <a:pt x="331575" y="385229"/>
                      <a:pt x="344376" y="392992"/>
                      <a:pt x="357064" y="400688"/>
                    </a:cubicBezTo>
                    <a:lnTo>
                      <a:pt x="354244" y="401050"/>
                    </a:lnTo>
                    <a:cubicBezTo>
                      <a:pt x="371685" y="383000"/>
                      <a:pt x="388887" y="365179"/>
                      <a:pt x="405851" y="347624"/>
                    </a:cubicBezTo>
                    <a:lnTo>
                      <a:pt x="405584" y="350434"/>
                    </a:lnTo>
                    <a:cubicBezTo>
                      <a:pt x="397307" y="337795"/>
                      <a:pt x="389115" y="325279"/>
                      <a:pt x="381000" y="312887"/>
                    </a:cubicBezTo>
                    <a:lnTo>
                      <a:pt x="380257" y="311753"/>
                    </a:lnTo>
                    <a:lnTo>
                      <a:pt x="380924" y="310572"/>
                    </a:lnTo>
                    <a:cubicBezTo>
                      <a:pt x="388811" y="296437"/>
                      <a:pt x="394678" y="281407"/>
                      <a:pt x="398459" y="266071"/>
                    </a:cubicBezTo>
                    <a:lnTo>
                      <a:pt x="398783" y="264766"/>
                    </a:lnTo>
                    <a:lnTo>
                      <a:pt x="400079" y="264452"/>
                    </a:lnTo>
                    <a:cubicBezTo>
                      <a:pt x="414823" y="260842"/>
                      <a:pt x="429349" y="257299"/>
                      <a:pt x="443694" y="253794"/>
                    </a:cubicBezTo>
                    <a:lnTo>
                      <a:pt x="442036" y="255946"/>
                    </a:lnTo>
                    <a:cubicBezTo>
                      <a:pt x="441617" y="230591"/>
                      <a:pt x="441208" y="205826"/>
                      <a:pt x="440807" y="181680"/>
                    </a:cubicBezTo>
                    <a:lnTo>
                      <a:pt x="442484" y="183699"/>
                    </a:lnTo>
                    <a:cubicBezTo>
                      <a:pt x="427577" y="180575"/>
                      <a:pt x="412928" y="177508"/>
                      <a:pt x="398545" y="174498"/>
                    </a:cubicBezTo>
                    <a:lnTo>
                      <a:pt x="397326" y="174241"/>
                    </a:lnTo>
                    <a:lnTo>
                      <a:pt x="396993" y="173050"/>
                    </a:lnTo>
                    <a:cubicBezTo>
                      <a:pt x="392544" y="157305"/>
                      <a:pt x="386048" y="142513"/>
                      <a:pt x="377971" y="129102"/>
                    </a:cubicBezTo>
                    <a:lnTo>
                      <a:pt x="377352" y="128073"/>
                    </a:lnTo>
                    <a:lnTo>
                      <a:pt x="377971" y="127054"/>
                    </a:lnTo>
                    <a:cubicBezTo>
                      <a:pt x="385972" y="113909"/>
                      <a:pt x="393725" y="101165"/>
                      <a:pt x="401298" y="88725"/>
                    </a:cubicBezTo>
                    <a:lnTo>
                      <a:pt x="401603" y="91078"/>
                    </a:lnTo>
                    <a:cubicBezTo>
                      <a:pt x="382848" y="72885"/>
                      <a:pt x="365131" y="55721"/>
                      <a:pt x="348272" y="39376"/>
                    </a:cubicBezTo>
                    <a:lnTo>
                      <a:pt x="350444" y="39576"/>
                    </a:lnTo>
                    <a:cubicBezTo>
                      <a:pt x="337223" y="48196"/>
                      <a:pt x="324812" y="56283"/>
                      <a:pt x="312849" y="64084"/>
                    </a:cubicBezTo>
                    <a:lnTo>
                      <a:pt x="312010" y="64627"/>
                    </a:lnTo>
                    <a:lnTo>
                      <a:pt x="311153" y="64141"/>
                    </a:lnTo>
                    <a:cubicBezTo>
                      <a:pt x="296199" y="55769"/>
                      <a:pt x="281197" y="50111"/>
                      <a:pt x="266529" y="46434"/>
                    </a:cubicBezTo>
                    <a:lnTo>
                      <a:pt x="265643" y="46215"/>
                    </a:lnTo>
                    <a:lnTo>
                      <a:pt x="265433" y="45339"/>
                    </a:lnTo>
                    <a:cubicBezTo>
                      <a:pt x="261604" y="29480"/>
                      <a:pt x="258147" y="15192"/>
                      <a:pt x="254889" y="1705"/>
                    </a:cubicBezTo>
                    <a:lnTo>
                      <a:pt x="256223" y="2734"/>
                    </a:lnTo>
                    <a:cubicBezTo>
                      <a:pt x="227448" y="3115"/>
                      <a:pt x="202940" y="3429"/>
                      <a:pt x="181947" y="3705"/>
                    </a:cubicBezTo>
                    <a:lnTo>
                      <a:pt x="182928" y="2886"/>
                    </a:lnTo>
                    <a:cubicBezTo>
                      <a:pt x="179165" y="20422"/>
                      <a:pt x="176070" y="34804"/>
                      <a:pt x="173498" y="46787"/>
                    </a:cubicBezTo>
                    <a:lnTo>
                      <a:pt x="173403" y="47225"/>
                    </a:lnTo>
                    <a:lnTo>
                      <a:pt x="172974" y="47339"/>
                    </a:lnTo>
                    <a:cubicBezTo>
                      <a:pt x="157258" y="51730"/>
                      <a:pt x="146199" y="56855"/>
                      <a:pt x="139017" y="60408"/>
                    </a:cubicBezTo>
                    <a:cubicBezTo>
                      <a:pt x="135588" y="62198"/>
                      <a:pt x="132959" y="63570"/>
                      <a:pt x="131026" y="64579"/>
                    </a:cubicBezTo>
                    <a:cubicBezTo>
                      <a:pt x="129226" y="65589"/>
                      <a:pt x="128368" y="66008"/>
                      <a:pt x="128368" y="65951"/>
                    </a:cubicBezTo>
                    <a:cubicBezTo>
                      <a:pt x="128368" y="65894"/>
                      <a:pt x="129216" y="65313"/>
                      <a:pt x="130845" y="64265"/>
                    </a:cubicBezTo>
                    <a:cubicBezTo>
                      <a:pt x="132540" y="63217"/>
                      <a:pt x="135112" y="61655"/>
                      <a:pt x="138675" y="59750"/>
                    </a:cubicBezTo>
                    <a:cubicBezTo>
                      <a:pt x="145780" y="55969"/>
                      <a:pt x="156801" y="50587"/>
                      <a:pt x="172584" y="45939"/>
                    </a:cubicBezTo>
                    <a:lnTo>
                      <a:pt x="172069" y="46491"/>
                    </a:lnTo>
                    <a:cubicBezTo>
                      <a:pt x="174488" y="34480"/>
                      <a:pt x="177394" y="20060"/>
                      <a:pt x="180927" y="2476"/>
                    </a:cubicBezTo>
                    <a:lnTo>
                      <a:pt x="181089" y="1676"/>
                    </a:lnTo>
                    <a:lnTo>
                      <a:pt x="181918" y="1657"/>
                    </a:lnTo>
                    <a:cubicBezTo>
                      <a:pt x="202902" y="1200"/>
                      <a:pt x="227409" y="657"/>
                      <a:pt x="256175" y="29"/>
                    </a:cubicBezTo>
                    <a:lnTo>
                      <a:pt x="257251" y="0"/>
                    </a:lnTo>
                    <a:lnTo>
                      <a:pt x="257518" y="1057"/>
                    </a:lnTo>
                    <a:cubicBezTo>
                      <a:pt x="260871" y="14526"/>
                      <a:pt x="264414" y="28794"/>
                      <a:pt x="268348" y="44625"/>
                    </a:cubicBezTo>
                    <a:lnTo>
                      <a:pt x="267253" y="43529"/>
                    </a:lnTo>
                    <a:cubicBezTo>
                      <a:pt x="282188" y="47177"/>
                      <a:pt x="297485" y="52845"/>
                      <a:pt x="312753" y="61284"/>
                    </a:cubicBezTo>
                    <a:lnTo>
                      <a:pt x="311058" y="61341"/>
                    </a:lnTo>
                    <a:cubicBezTo>
                      <a:pt x="322983" y="53483"/>
                      <a:pt x="335356" y="45330"/>
                      <a:pt x="348529" y="36643"/>
                    </a:cubicBezTo>
                    <a:lnTo>
                      <a:pt x="349691" y="35881"/>
                    </a:lnTo>
                    <a:lnTo>
                      <a:pt x="350701" y="36852"/>
                    </a:lnTo>
                    <a:cubicBezTo>
                      <a:pt x="367627" y="53130"/>
                      <a:pt x="385410" y="70228"/>
                      <a:pt x="404241" y="88335"/>
                    </a:cubicBezTo>
                    <a:lnTo>
                      <a:pt x="405336" y="89383"/>
                    </a:lnTo>
                    <a:lnTo>
                      <a:pt x="404546" y="90687"/>
                    </a:lnTo>
                    <a:cubicBezTo>
                      <a:pt x="397012" y="103156"/>
                      <a:pt x="389306" y="115929"/>
                      <a:pt x="381343" y="129092"/>
                    </a:cubicBezTo>
                    <a:lnTo>
                      <a:pt x="381343" y="127044"/>
                    </a:lnTo>
                    <a:cubicBezTo>
                      <a:pt x="389639" y="140732"/>
                      <a:pt x="396326" y="155829"/>
                      <a:pt x="400917" y="171926"/>
                    </a:cubicBezTo>
                    <a:lnTo>
                      <a:pt x="399364" y="170478"/>
                    </a:lnTo>
                    <a:cubicBezTo>
                      <a:pt x="413757" y="173460"/>
                      <a:pt x="428406" y="176489"/>
                      <a:pt x="443332" y="179575"/>
                    </a:cubicBezTo>
                    <a:lnTo>
                      <a:pt x="444979" y="179918"/>
                    </a:lnTo>
                    <a:lnTo>
                      <a:pt x="445008" y="181604"/>
                    </a:lnTo>
                    <a:cubicBezTo>
                      <a:pt x="445456" y="205750"/>
                      <a:pt x="445913" y="230515"/>
                      <a:pt x="446389" y="255870"/>
                    </a:cubicBezTo>
                    <a:lnTo>
                      <a:pt x="446418" y="257604"/>
                    </a:lnTo>
                    <a:lnTo>
                      <a:pt x="444722" y="258023"/>
                    </a:lnTo>
                    <a:cubicBezTo>
                      <a:pt x="430387" y="261547"/>
                      <a:pt x="415871" y="265119"/>
                      <a:pt x="401126" y="268748"/>
                    </a:cubicBezTo>
                    <a:lnTo>
                      <a:pt x="402746" y="267129"/>
                    </a:lnTo>
                    <a:cubicBezTo>
                      <a:pt x="398888" y="282845"/>
                      <a:pt x="392897" y="298256"/>
                      <a:pt x="384829" y="312753"/>
                    </a:cubicBezTo>
                    <a:lnTo>
                      <a:pt x="384743" y="310439"/>
                    </a:lnTo>
                    <a:cubicBezTo>
                      <a:pt x="392868" y="322821"/>
                      <a:pt x="401079" y="335328"/>
                      <a:pt x="409366" y="347958"/>
                    </a:cubicBezTo>
                    <a:lnTo>
                      <a:pt x="410356" y="349463"/>
                    </a:lnTo>
                    <a:lnTo>
                      <a:pt x="409099" y="350768"/>
                    </a:lnTo>
                    <a:cubicBezTo>
                      <a:pt x="392144" y="368332"/>
                      <a:pt x="374952" y="386153"/>
                      <a:pt x="357521" y="404222"/>
                    </a:cubicBezTo>
                    <a:lnTo>
                      <a:pt x="356254" y="405536"/>
                    </a:lnTo>
                    <a:lnTo>
                      <a:pt x="354692" y="404593"/>
                    </a:lnTo>
                    <a:cubicBezTo>
                      <a:pt x="342005" y="396907"/>
                      <a:pt x="329203" y="389144"/>
                      <a:pt x="316316" y="381333"/>
                    </a:cubicBezTo>
                    <a:lnTo>
                      <a:pt x="318678" y="381333"/>
                    </a:lnTo>
                    <a:lnTo>
                      <a:pt x="318640" y="381352"/>
                    </a:lnTo>
                    <a:cubicBezTo>
                      <a:pt x="304238" y="390077"/>
                      <a:pt x="288703" y="396631"/>
                      <a:pt x="273710" y="400869"/>
                    </a:cubicBezTo>
                    <a:lnTo>
                      <a:pt x="275320" y="399145"/>
                    </a:lnTo>
                    <a:cubicBezTo>
                      <a:pt x="272177" y="414233"/>
                      <a:pt x="269053" y="429216"/>
                      <a:pt x="266167" y="443103"/>
                    </a:cubicBezTo>
                    <a:lnTo>
                      <a:pt x="265795" y="444884"/>
                    </a:lnTo>
                    <a:lnTo>
                      <a:pt x="263985" y="444913"/>
                    </a:lnTo>
                    <a:cubicBezTo>
                      <a:pt x="238439" y="445351"/>
                      <a:pt x="213227" y="445779"/>
                      <a:pt x="189719" y="446180"/>
                    </a:cubicBezTo>
                    <a:lnTo>
                      <a:pt x="187928" y="446208"/>
                    </a:lnTo>
                    <a:lnTo>
                      <a:pt x="187500" y="444465"/>
                    </a:lnTo>
                    <a:cubicBezTo>
                      <a:pt x="183823" y="429416"/>
                      <a:pt x="180175" y="414509"/>
                      <a:pt x="176841" y="400850"/>
                    </a:cubicBezTo>
                    <a:lnTo>
                      <a:pt x="178460" y="402469"/>
                    </a:lnTo>
                    <a:cubicBezTo>
                      <a:pt x="161944" y="398412"/>
                      <a:pt x="146275" y="392001"/>
                      <a:pt x="132874" y="384496"/>
                    </a:cubicBezTo>
                    <a:lnTo>
                      <a:pt x="135122" y="384419"/>
                    </a:lnTo>
                    <a:cubicBezTo>
                      <a:pt x="122101" y="392935"/>
                      <a:pt x="109261" y="401336"/>
                      <a:pt x="97565" y="408984"/>
                    </a:cubicBezTo>
                    <a:lnTo>
                      <a:pt x="96136" y="409918"/>
                    </a:lnTo>
                    <a:lnTo>
                      <a:pt x="94917" y="408737"/>
                    </a:lnTo>
                    <a:cubicBezTo>
                      <a:pt x="76391" y="390801"/>
                      <a:pt x="58312" y="373304"/>
                      <a:pt x="41539" y="357073"/>
                    </a:cubicBezTo>
                    <a:lnTo>
                      <a:pt x="40367" y="355940"/>
                    </a:lnTo>
                    <a:lnTo>
                      <a:pt x="41215" y="354549"/>
                    </a:lnTo>
                    <a:cubicBezTo>
                      <a:pt x="49330" y="341205"/>
                      <a:pt x="57302" y="328098"/>
                      <a:pt x="64532" y="316221"/>
                    </a:cubicBezTo>
                    <a:lnTo>
                      <a:pt x="64532" y="318259"/>
                    </a:lnTo>
                    <a:cubicBezTo>
                      <a:pt x="55674" y="303590"/>
                      <a:pt x="49216" y="287988"/>
                      <a:pt x="45101" y="273339"/>
                    </a:cubicBezTo>
                    <a:lnTo>
                      <a:pt x="46530" y="274663"/>
                    </a:lnTo>
                    <a:cubicBezTo>
                      <a:pt x="31175" y="271434"/>
                      <a:pt x="16193" y="268291"/>
                      <a:pt x="2591" y="265433"/>
                    </a:cubicBezTo>
                    <a:lnTo>
                      <a:pt x="1181" y="265138"/>
                    </a:lnTo>
                    <a:lnTo>
                      <a:pt x="1153" y="263700"/>
                    </a:lnTo>
                    <a:cubicBezTo>
                      <a:pt x="752" y="237639"/>
                      <a:pt x="381" y="212817"/>
                      <a:pt x="19" y="189433"/>
                    </a:cubicBezTo>
                    <a:lnTo>
                      <a:pt x="0" y="188128"/>
                    </a:lnTo>
                    <a:lnTo>
                      <a:pt x="1257" y="187823"/>
                    </a:lnTo>
                    <a:cubicBezTo>
                      <a:pt x="16574" y="184118"/>
                      <a:pt x="31299" y="180546"/>
                      <a:pt x="44891" y="177251"/>
                    </a:cubicBezTo>
                    <a:lnTo>
                      <a:pt x="43796" y="178346"/>
                    </a:lnTo>
                    <a:cubicBezTo>
                      <a:pt x="47977" y="161582"/>
                      <a:pt x="54312" y="146352"/>
                      <a:pt x="61808" y="132998"/>
                    </a:cubicBezTo>
                    <a:lnTo>
                      <a:pt x="61855" y="134379"/>
                    </a:lnTo>
                    <a:cubicBezTo>
                      <a:pt x="53045" y="120825"/>
                      <a:pt x="44815" y="108147"/>
                      <a:pt x="37405" y="96745"/>
                    </a:cubicBezTo>
                    <a:lnTo>
                      <a:pt x="36900" y="95964"/>
                    </a:lnTo>
                    <a:lnTo>
                      <a:pt x="37548" y="95307"/>
                    </a:lnTo>
                    <a:cubicBezTo>
                      <a:pt x="58684" y="73666"/>
                      <a:pt x="76152" y="55778"/>
                      <a:pt x="89449" y="42167"/>
                    </a:cubicBezTo>
                    <a:lnTo>
                      <a:pt x="89859" y="41748"/>
                    </a:lnTo>
                    <a:lnTo>
                      <a:pt x="90345" y="42053"/>
                    </a:lnTo>
                    <a:cubicBezTo>
                      <a:pt x="102613" y="49682"/>
                      <a:pt x="112052" y="55559"/>
                      <a:pt x="118615" y="59645"/>
                    </a:cubicBezTo>
                    <a:cubicBezTo>
                      <a:pt x="121710" y="61608"/>
                      <a:pt x="124101" y="63132"/>
                      <a:pt x="125882" y="64265"/>
                    </a:cubicBezTo>
                    <a:cubicBezTo>
                      <a:pt x="127540" y="65322"/>
                      <a:pt x="128368" y="65884"/>
                      <a:pt x="128368" y="65951"/>
                    </a:cubicBezTo>
                    <a:close/>
                  </a:path>
                </a:pathLst>
              </a:custGeom>
              <a:solidFill>
                <a:srgbClr val="E0E0E0"/>
              </a:solidFill>
              <a:ln w="9525" cap="flat">
                <a:noFill/>
                <a:prstDash val="solid"/>
                <a:miter/>
              </a:ln>
            </p:spPr>
            <p:txBody>
              <a:bodyPr rtlCol="0" anchor="ctr"/>
              <a:lstStyle/>
              <a:p>
                <a:endParaRPr lang="es-CO"/>
              </a:p>
            </p:txBody>
          </p:sp>
        </p:grpSp>
        <p:grpSp>
          <p:nvGrpSpPr>
            <p:cNvPr id="301" name="Graphic 292">
              <a:extLst>
                <a:ext uri="{FF2B5EF4-FFF2-40B4-BE49-F238E27FC236}">
                  <a16:creationId xmlns:a16="http://schemas.microsoft.com/office/drawing/2014/main" id="{BA9E75FE-0B29-966D-9333-0F9A40A9B277}"/>
                </a:ext>
              </a:extLst>
            </p:cNvPr>
            <p:cNvGrpSpPr/>
            <p:nvPr/>
          </p:nvGrpSpPr>
          <p:grpSpPr>
            <a:xfrm>
              <a:off x="3286830" y="3218202"/>
              <a:ext cx="267223" cy="267061"/>
              <a:chOff x="3286830" y="3218202"/>
              <a:chExt cx="267223" cy="267061"/>
            </a:xfrm>
            <a:solidFill>
              <a:srgbClr val="F5F5F5"/>
            </a:solidFill>
          </p:grpSpPr>
          <p:sp>
            <p:nvSpPr>
              <p:cNvPr id="302" name="Freeform: Shape 301">
                <a:extLst>
                  <a:ext uri="{FF2B5EF4-FFF2-40B4-BE49-F238E27FC236}">
                    <a16:creationId xmlns:a16="http://schemas.microsoft.com/office/drawing/2014/main" id="{4505B88A-8AB2-5E30-047B-88960A06FE92}"/>
                  </a:ext>
                </a:extLst>
              </p:cNvPr>
              <p:cNvSpPr/>
              <p:nvPr/>
            </p:nvSpPr>
            <p:spPr>
              <a:xfrm>
                <a:off x="3287821" y="3219011"/>
                <a:ext cx="264890" cy="264918"/>
              </a:xfrm>
              <a:custGeom>
                <a:avLst/>
                <a:gdLst>
                  <a:gd name="connsiteX0" fmla="*/ 75829 w 264890"/>
                  <a:gd name="connsiteY0" fmla="*/ 38643 h 264918"/>
                  <a:gd name="connsiteX1" fmla="*/ 102413 w 264890"/>
                  <a:gd name="connsiteY1" fmla="*/ 27089 h 264918"/>
                  <a:gd name="connsiteX2" fmla="*/ 107890 w 264890"/>
                  <a:gd name="connsiteY2" fmla="*/ 781 h 264918"/>
                  <a:gd name="connsiteX3" fmla="*/ 152343 w 264890"/>
                  <a:gd name="connsiteY3" fmla="*/ 0 h 264918"/>
                  <a:gd name="connsiteX4" fmla="*/ 158744 w 264890"/>
                  <a:gd name="connsiteY4" fmla="*/ 26099 h 264918"/>
                  <a:gd name="connsiteX5" fmla="*/ 185719 w 264890"/>
                  <a:gd name="connsiteY5" fmla="*/ 36709 h 264918"/>
                  <a:gd name="connsiteX6" fmla="*/ 208188 w 264890"/>
                  <a:gd name="connsiteY6" fmla="*/ 21984 h 264918"/>
                  <a:gd name="connsiteX7" fmla="*/ 240173 w 264890"/>
                  <a:gd name="connsiteY7" fmla="*/ 52873 h 264918"/>
                  <a:gd name="connsiteX8" fmla="*/ 226247 w 264890"/>
                  <a:gd name="connsiteY8" fmla="*/ 75838 h 264918"/>
                  <a:gd name="connsiteX9" fmla="*/ 237801 w 264890"/>
                  <a:gd name="connsiteY9" fmla="*/ 102432 h 264918"/>
                  <a:gd name="connsiteX10" fmla="*/ 264109 w 264890"/>
                  <a:gd name="connsiteY10" fmla="*/ 107909 h 264918"/>
                  <a:gd name="connsiteX11" fmla="*/ 264890 w 264890"/>
                  <a:gd name="connsiteY11" fmla="*/ 152362 h 264918"/>
                  <a:gd name="connsiteX12" fmla="*/ 238792 w 264890"/>
                  <a:gd name="connsiteY12" fmla="*/ 158763 h 264918"/>
                  <a:gd name="connsiteX13" fmla="*/ 228181 w 264890"/>
                  <a:gd name="connsiteY13" fmla="*/ 185738 h 264918"/>
                  <a:gd name="connsiteX14" fmla="*/ 242907 w 264890"/>
                  <a:gd name="connsiteY14" fmla="*/ 208207 h 264918"/>
                  <a:gd name="connsiteX15" fmla="*/ 212027 w 264890"/>
                  <a:gd name="connsiteY15" fmla="*/ 240192 h 264918"/>
                  <a:gd name="connsiteX16" fmla="*/ 189062 w 264890"/>
                  <a:gd name="connsiteY16" fmla="*/ 226266 h 264918"/>
                  <a:gd name="connsiteX17" fmla="*/ 162478 w 264890"/>
                  <a:gd name="connsiteY17" fmla="*/ 237820 h 264918"/>
                  <a:gd name="connsiteX18" fmla="*/ 157001 w 264890"/>
                  <a:gd name="connsiteY18" fmla="*/ 264138 h 264918"/>
                  <a:gd name="connsiteX19" fmla="*/ 112547 w 264890"/>
                  <a:gd name="connsiteY19" fmla="*/ 264919 h 264918"/>
                  <a:gd name="connsiteX20" fmla="*/ 106147 w 264890"/>
                  <a:gd name="connsiteY20" fmla="*/ 238811 h 264918"/>
                  <a:gd name="connsiteX21" fmla="*/ 79172 w 264890"/>
                  <a:gd name="connsiteY21" fmla="*/ 228200 h 264918"/>
                  <a:gd name="connsiteX22" fmla="*/ 56702 w 264890"/>
                  <a:gd name="connsiteY22" fmla="*/ 242926 h 264918"/>
                  <a:gd name="connsiteX23" fmla="*/ 24717 w 264890"/>
                  <a:gd name="connsiteY23" fmla="*/ 212036 h 264918"/>
                  <a:gd name="connsiteX24" fmla="*/ 38643 w 264890"/>
                  <a:gd name="connsiteY24" fmla="*/ 189071 h 264918"/>
                  <a:gd name="connsiteX25" fmla="*/ 27089 w 264890"/>
                  <a:gd name="connsiteY25" fmla="*/ 162487 h 264918"/>
                  <a:gd name="connsiteX26" fmla="*/ 781 w 264890"/>
                  <a:gd name="connsiteY26" fmla="*/ 157010 h 264918"/>
                  <a:gd name="connsiteX27" fmla="*/ 0 w 264890"/>
                  <a:gd name="connsiteY27" fmla="*/ 112557 h 264918"/>
                  <a:gd name="connsiteX28" fmla="*/ 26108 w 264890"/>
                  <a:gd name="connsiteY28" fmla="*/ 106156 h 264918"/>
                  <a:gd name="connsiteX29" fmla="*/ 36719 w 264890"/>
                  <a:gd name="connsiteY29" fmla="*/ 79181 h 264918"/>
                  <a:gd name="connsiteX30" fmla="*/ 21993 w 264890"/>
                  <a:gd name="connsiteY30" fmla="*/ 56712 h 264918"/>
                  <a:gd name="connsiteX31" fmla="*/ 52873 w 264890"/>
                  <a:gd name="connsiteY31" fmla="*/ 24727 h 264918"/>
                  <a:gd name="connsiteX32" fmla="*/ 75829 w 264890"/>
                  <a:gd name="connsiteY32" fmla="*/ 38643 h 264918"/>
                  <a:gd name="connsiteX33" fmla="*/ 75829 w 264890"/>
                  <a:gd name="connsiteY33" fmla="*/ 38643 h 264918"/>
                  <a:gd name="connsiteX34" fmla="*/ 99527 w 264890"/>
                  <a:gd name="connsiteY34" fmla="*/ 97869 h 264918"/>
                  <a:gd name="connsiteX35" fmla="*/ 100717 w 264890"/>
                  <a:gd name="connsiteY35" fmla="*/ 165316 h 264918"/>
                  <a:gd name="connsiteX36" fmla="*/ 168164 w 264890"/>
                  <a:gd name="connsiteY36" fmla="*/ 164125 h 264918"/>
                  <a:gd name="connsiteX37" fmla="*/ 166983 w 264890"/>
                  <a:gd name="connsiteY37" fmla="*/ 96679 h 264918"/>
                  <a:gd name="connsiteX38" fmla="*/ 99527 w 264890"/>
                  <a:gd name="connsiteY38" fmla="*/ 97869 h 26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4890" h="264918">
                    <a:moveTo>
                      <a:pt x="75829" y="38643"/>
                    </a:moveTo>
                    <a:cubicBezTo>
                      <a:pt x="84239" y="33566"/>
                      <a:pt x="93183" y="29709"/>
                      <a:pt x="102413" y="27089"/>
                    </a:cubicBezTo>
                    <a:lnTo>
                      <a:pt x="107890" y="781"/>
                    </a:lnTo>
                    <a:lnTo>
                      <a:pt x="152343" y="0"/>
                    </a:lnTo>
                    <a:lnTo>
                      <a:pt x="158744" y="26099"/>
                    </a:lnTo>
                    <a:cubicBezTo>
                      <a:pt x="168059" y="28394"/>
                      <a:pt x="177137" y="31928"/>
                      <a:pt x="185719" y="36709"/>
                    </a:cubicBezTo>
                    <a:lnTo>
                      <a:pt x="208188" y="21984"/>
                    </a:lnTo>
                    <a:lnTo>
                      <a:pt x="240173" y="52873"/>
                    </a:lnTo>
                    <a:lnTo>
                      <a:pt x="226247" y="75838"/>
                    </a:lnTo>
                    <a:cubicBezTo>
                      <a:pt x="231334" y="84249"/>
                      <a:pt x="235182" y="93202"/>
                      <a:pt x="237801" y="102432"/>
                    </a:cubicBezTo>
                    <a:lnTo>
                      <a:pt x="264109" y="107909"/>
                    </a:lnTo>
                    <a:lnTo>
                      <a:pt x="264890" y="152362"/>
                    </a:lnTo>
                    <a:lnTo>
                      <a:pt x="238792" y="158763"/>
                    </a:lnTo>
                    <a:cubicBezTo>
                      <a:pt x="236496" y="168078"/>
                      <a:pt x="232963" y="177155"/>
                      <a:pt x="228181" y="185738"/>
                    </a:cubicBezTo>
                    <a:lnTo>
                      <a:pt x="242907" y="208207"/>
                    </a:lnTo>
                    <a:lnTo>
                      <a:pt x="212027" y="240192"/>
                    </a:lnTo>
                    <a:lnTo>
                      <a:pt x="189062" y="226266"/>
                    </a:lnTo>
                    <a:cubicBezTo>
                      <a:pt x="180651" y="231343"/>
                      <a:pt x="171707" y="235201"/>
                      <a:pt x="162478" y="237820"/>
                    </a:cubicBezTo>
                    <a:lnTo>
                      <a:pt x="157001" y="264138"/>
                    </a:lnTo>
                    <a:lnTo>
                      <a:pt x="112547" y="264919"/>
                    </a:lnTo>
                    <a:lnTo>
                      <a:pt x="106147" y="238811"/>
                    </a:lnTo>
                    <a:cubicBezTo>
                      <a:pt x="96831" y="236515"/>
                      <a:pt x="87754" y="232982"/>
                      <a:pt x="79172" y="228200"/>
                    </a:cubicBezTo>
                    <a:lnTo>
                      <a:pt x="56702" y="242926"/>
                    </a:lnTo>
                    <a:lnTo>
                      <a:pt x="24717" y="212036"/>
                    </a:lnTo>
                    <a:lnTo>
                      <a:pt x="38643" y="189071"/>
                    </a:lnTo>
                    <a:cubicBezTo>
                      <a:pt x="33566" y="180661"/>
                      <a:pt x="29708" y="171717"/>
                      <a:pt x="27089" y="162487"/>
                    </a:cubicBezTo>
                    <a:lnTo>
                      <a:pt x="781" y="157010"/>
                    </a:lnTo>
                    <a:lnTo>
                      <a:pt x="0" y="112557"/>
                    </a:lnTo>
                    <a:lnTo>
                      <a:pt x="26108" y="106156"/>
                    </a:lnTo>
                    <a:cubicBezTo>
                      <a:pt x="28403" y="96841"/>
                      <a:pt x="31937" y="87763"/>
                      <a:pt x="36719" y="79181"/>
                    </a:cubicBezTo>
                    <a:lnTo>
                      <a:pt x="21993" y="56712"/>
                    </a:lnTo>
                    <a:lnTo>
                      <a:pt x="52873" y="24727"/>
                    </a:lnTo>
                    <a:lnTo>
                      <a:pt x="75829" y="38643"/>
                    </a:lnTo>
                    <a:lnTo>
                      <a:pt x="75829" y="38643"/>
                    </a:lnTo>
                    <a:close/>
                    <a:moveTo>
                      <a:pt x="99527" y="97869"/>
                    </a:moveTo>
                    <a:cubicBezTo>
                      <a:pt x="81229" y="116824"/>
                      <a:pt x="81763" y="147019"/>
                      <a:pt x="100717" y="165316"/>
                    </a:cubicBezTo>
                    <a:cubicBezTo>
                      <a:pt x="119672" y="183614"/>
                      <a:pt x="149866" y="183080"/>
                      <a:pt x="168164" y="164125"/>
                    </a:cubicBezTo>
                    <a:cubicBezTo>
                      <a:pt x="186461" y="145171"/>
                      <a:pt x="185928" y="114976"/>
                      <a:pt x="166983" y="96679"/>
                    </a:cubicBezTo>
                    <a:cubicBezTo>
                      <a:pt x="148019" y="78391"/>
                      <a:pt x="117824" y="78915"/>
                      <a:pt x="99527" y="97869"/>
                    </a:cubicBezTo>
                    <a:close/>
                  </a:path>
                </a:pathLst>
              </a:custGeom>
              <a:solidFill>
                <a:srgbClr val="F5F5F5"/>
              </a:solidFill>
              <a:ln w="9525" cap="flat">
                <a:noFill/>
                <a:prstDash val="solid"/>
                <a:miter/>
              </a:ln>
            </p:spPr>
            <p:txBody>
              <a:bodyPr rtlCol="0" anchor="ctr"/>
              <a:lstStyle/>
              <a:p>
                <a:endParaRPr lang="es-CO"/>
              </a:p>
            </p:txBody>
          </p:sp>
          <p:sp>
            <p:nvSpPr>
              <p:cNvPr id="303" name="Freeform: Shape 302">
                <a:extLst>
                  <a:ext uri="{FF2B5EF4-FFF2-40B4-BE49-F238E27FC236}">
                    <a16:creationId xmlns:a16="http://schemas.microsoft.com/office/drawing/2014/main" id="{9F15547E-470F-E4EA-9273-FA093582CF5E}"/>
                  </a:ext>
                </a:extLst>
              </p:cNvPr>
              <p:cNvSpPr/>
              <p:nvPr/>
            </p:nvSpPr>
            <p:spPr>
              <a:xfrm>
                <a:off x="3373123" y="3301459"/>
                <a:ext cx="97547" cy="97572"/>
              </a:xfrm>
              <a:custGeom>
                <a:avLst/>
                <a:gdLst>
                  <a:gd name="connsiteX0" fmla="*/ 14225 w 97547"/>
                  <a:gd name="connsiteY0" fmla="*/ 15421 h 97572"/>
                  <a:gd name="connsiteX1" fmla="*/ 23102 w 97547"/>
                  <a:gd name="connsiteY1" fmla="*/ 7630 h 97572"/>
                  <a:gd name="connsiteX2" fmla="*/ 54220 w 97547"/>
                  <a:gd name="connsiteY2" fmla="*/ 277 h 97572"/>
                  <a:gd name="connsiteX3" fmla="*/ 75366 w 97547"/>
                  <a:gd name="connsiteY3" fmla="*/ 7792 h 97572"/>
                  <a:gd name="connsiteX4" fmla="*/ 92473 w 97547"/>
                  <a:gd name="connsiteY4" fmla="*/ 27061 h 97572"/>
                  <a:gd name="connsiteX5" fmla="*/ 96816 w 97547"/>
                  <a:gd name="connsiteY5" fmla="*/ 40453 h 97572"/>
                  <a:gd name="connsiteX6" fmla="*/ 97083 w 97547"/>
                  <a:gd name="connsiteY6" fmla="*/ 55141 h 97572"/>
                  <a:gd name="connsiteX7" fmla="*/ 83843 w 97547"/>
                  <a:gd name="connsiteY7" fmla="*/ 82639 h 97572"/>
                  <a:gd name="connsiteX8" fmla="*/ 56820 w 97547"/>
                  <a:gd name="connsiteY8" fmla="*/ 96850 h 97572"/>
                  <a:gd name="connsiteX9" fmla="*/ 42133 w 97547"/>
                  <a:gd name="connsiteY9" fmla="*/ 97098 h 97572"/>
                  <a:gd name="connsiteX10" fmla="*/ 28598 w 97547"/>
                  <a:gd name="connsiteY10" fmla="*/ 93231 h 97572"/>
                  <a:gd name="connsiteX11" fmla="*/ 8738 w 97547"/>
                  <a:gd name="connsiteY11" fmla="*/ 76810 h 97572"/>
                  <a:gd name="connsiteX12" fmla="*/ 489 w 97547"/>
                  <a:gd name="connsiteY12" fmla="*/ 55941 h 97572"/>
                  <a:gd name="connsiteX13" fmla="*/ 6748 w 97547"/>
                  <a:gd name="connsiteY13" fmla="*/ 24584 h 97572"/>
                  <a:gd name="connsiteX14" fmla="*/ 14225 w 97547"/>
                  <a:gd name="connsiteY14" fmla="*/ 15421 h 97572"/>
                  <a:gd name="connsiteX15" fmla="*/ 7671 w 97547"/>
                  <a:gd name="connsiteY15" fmla="*/ 25099 h 97572"/>
                  <a:gd name="connsiteX16" fmla="*/ 2395 w 97547"/>
                  <a:gd name="connsiteY16" fmla="*/ 55636 h 97572"/>
                  <a:gd name="connsiteX17" fmla="*/ 10586 w 97547"/>
                  <a:gd name="connsiteY17" fmla="*/ 75486 h 97572"/>
                  <a:gd name="connsiteX18" fmla="*/ 29627 w 97547"/>
                  <a:gd name="connsiteY18" fmla="*/ 90916 h 97572"/>
                  <a:gd name="connsiteX19" fmla="*/ 42476 w 97547"/>
                  <a:gd name="connsiteY19" fmla="*/ 94498 h 97572"/>
                  <a:gd name="connsiteX20" fmla="*/ 56373 w 97547"/>
                  <a:gd name="connsiteY20" fmla="*/ 94203 h 97572"/>
                  <a:gd name="connsiteX21" fmla="*/ 81881 w 97547"/>
                  <a:gd name="connsiteY21" fmla="*/ 80734 h 97572"/>
                  <a:gd name="connsiteX22" fmla="*/ 94435 w 97547"/>
                  <a:gd name="connsiteY22" fmla="*/ 54778 h 97572"/>
                  <a:gd name="connsiteX23" fmla="*/ 94244 w 97547"/>
                  <a:gd name="connsiteY23" fmla="*/ 40881 h 97572"/>
                  <a:gd name="connsiteX24" fmla="*/ 90215 w 97547"/>
                  <a:gd name="connsiteY24" fmla="*/ 28166 h 97572"/>
                  <a:gd name="connsiteX25" fmla="*/ 74127 w 97547"/>
                  <a:gd name="connsiteY25" fmla="*/ 9678 h 97572"/>
                  <a:gd name="connsiteX26" fmla="*/ 54001 w 97547"/>
                  <a:gd name="connsiteY26" fmla="*/ 2191 h 97572"/>
                  <a:gd name="connsiteX27" fmla="*/ 23674 w 97547"/>
                  <a:gd name="connsiteY27" fmla="*/ 8535 h 97572"/>
                  <a:gd name="connsiteX28" fmla="*/ 14225 w 97547"/>
                  <a:gd name="connsiteY28" fmla="*/ 15421 h 9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547" h="97572">
                    <a:moveTo>
                      <a:pt x="14225" y="15421"/>
                    </a:moveTo>
                    <a:cubicBezTo>
                      <a:pt x="14225" y="15421"/>
                      <a:pt x="16720" y="11907"/>
                      <a:pt x="23102" y="7630"/>
                    </a:cubicBezTo>
                    <a:cubicBezTo>
                      <a:pt x="29369" y="3458"/>
                      <a:pt x="40323" y="-1190"/>
                      <a:pt x="54220" y="277"/>
                    </a:cubicBezTo>
                    <a:cubicBezTo>
                      <a:pt x="61059" y="1048"/>
                      <a:pt x="68546" y="3277"/>
                      <a:pt x="75366" y="7792"/>
                    </a:cubicBezTo>
                    <a:cubicBezTo>
                      <a:pt x="82119" y="12306"/>
                      <a:pt x="88491" y="18726"/>
                      <a:pt x="92473" y="27061"/>
                    </a:cubicBezTo>
                    <a:cubicBezTo>
                      <a:pt x="94568" y="31157"/>
                      <a:pt x="96025" y="35700"/>
                      <a:pt x="96816" y="40453"/>
                    </a:cubicBezTo>
                    <a:cubicBezTo>
                      <a:pt x="97673" y="45187"/>
                      <a:pt x="97797" y="50178"/>
                      <a:pt x="97083" y="55141"/>
                    </a:cubicBezTo>
                    <a:cubicBezTo>
                      <a:pt x="95873" y="65104"/>
                      <a:pt x="91168" y="74924"/>
                      <a:pt x="83843" y="82639"/>
                    </a:cubicBezTo>
                    <a:cubicBezTo>
                      <a:pt x="76394" y="90231"/>
                      <a:pt x="66736" y="95288"/>
                      <a:pt x="56820" y="96850"/>
                    </a:cubicBezTo>
                    <a:cubicBezTo>
                      <a:pt x="51887" y="97736"/>
                      <a:pt x="46905" y="97793"/>
                      <a:pt x="42133" y="97098"/>
                    </a:cubicBezTo>
                    <a:cubicBezTo>
                      <a:pt x="37361" y="96479"/>
                      <a:pt x="32760" y="95184"/>
                      <a:pt x="28598" y="93231"/>
                    </a:cubicBezTo>
                    <a:cubicBezTo>
                      <a:pt x="20130" y="89545"/>
                      <a:pt x="13482" y="83401"/>
                      <a:pt x="8738" y="76810"/>
                    </a:cubicBezTo>
                    <a:cubicBezTo>
                      <a:pt x="3985" y="70152"/>
                      <a:pt x="1499" y="62741"/>
                      <a:pt x="489" y="55941"/>
                    </a:cubicBezTo>
                    <a:cubicBezTo>
                      <a:pt x="-1463" y="42110"/>
                      <a:pt x="2795" y="30995"/>
                      <a:pt x="6748" y="24584"/>
                    </a:cubicBezTo>
                    <a:cubicBezTo>
                      <a:pt x="10805" y="18041"/>
                      <a:pt x="14225" y="15421"/>
                      <a:pt x="14225" y="15421"/>
                    </a:cubicBezTo>
                    <a:cubicBezTo>
                      <a:pt x="14482" y="15640"/>
                      <a:pt x="11348" y="18555"/>
                      <a:pt x="7671" y="25099"/>
                    </a:cubicBezTo>
                    <a:cubicBezTo>
                      <a:pt x="4081" y="31538"/>
                      <a:pt x="280" y="42386"/>
                      <a:pt x="2395" y="55636"/>
                    </a:cubicBezTo>
                    <a:cubicBezTo>
                      <a:pt x="3490" y="62160"/>
                      <a:pt x="5976" y="69190"/>
                      <a:pt x="10586" y="75486"/>
                    </a:cubicBezTo>
                    <a:cubicBezTo>
                      <a:pt x="15187" y="81706"/>
                      <a:pt x="21568" y="87497"/>
                      <a:pt x="29627" y="90916"/>
                    </a:cubicBezTo>
                    <a:cubicBezTo>
                      <a:pt x="33589" y="92736"/>
                      <a:pt x="37951" y="93936"/>
                      <a:pt x="42476" y="94498"/>
                    </a:cubicBezTo>
                    <a:cubicBezTo>
                      <a:pt x="46991" y="95126"/>
                      <a:pt x="51715" y="95060"/>
                      <a:pt x="56373" y="94203"/>
                    </a:cubicBezTo>
                    <a:cubicBezTo>
                      <a:pt x="65745" y="92698"/>
                      <a:pt x="74832" y="87907"/>
                      <a:pt x="81881" y="80734"/>
                    </a:cubicBezTo>
                    <a:cubicBezTo>
                      <a:pt x="88796" y="73438"/>
                      <a:pt x="93254" y="64199"/>
                      <a:pt x="94435" y="54778"/>
                    </a:cubicBezTo>
                    <a:cubicBezTo>
                      <a:pt x="95130" y="50092"/>
                      <a:pt x="95035" y="45377"/>
                      <a:pt x="94244" y="40881"/>
                    </a:cubicBezTo>
                    <a:cubicBezTo>
                      <a:pt x="93520" y="36386"/>
                      <a:pt x="92177" y="32061"/>
                      <a:pt x="90215" y="28166"/>
                    </a:cubicBezTo>
                    <a:cubicBezTo>
                      <a:pt x="86510" y="20231"/>
                      <a:pt x="80509" y="14069"/>
                      <a:pt x="74127" y="9678"/>
                    </a:cubicBezTo>
                    <a:cubicBezTo>
                      <a:pt x="67679" y="5296"/>
                      <a:pt x="60554" y="3058"/>
                      <a:pt x="54001" y="2191"/>
                    </a:cubicBezTo>
                    <a:cubicBezTo>
                      <a:pt x="40685" y="534"/>
                      <a:pt x="29969" y="4715"/>
                      <a:pt x="23674" y="8535"/>
                    </a:cubicBezTo>
                    <a:cubicBezTo>
                      <a:pt x="17254" y="12430"/>
                      <a:pt x="14453" y="15669"/>
                      <a:pt x="14225" y="15421"/>
                    </a:cubicBezTo>
                    <a:close/>
                  </a:path>
                </a:pathLst>
              </a:custGeom>
              <a:solidFill>
                <a:srgbClr val="F5F5F5"/>
              </a:solidFill>
              <a:ln w="9525" cap="flat">
                <a:noFill/>
                <a:prstDash val="solid"/>
                <a:miter/>
              </a:ln>
            </p:spPr>
            <p:txBody>
              <a:bodyPr rtlCol="0" anchor="ctr"/>
              <a:lstStyle/>
              <a:p>
                <a:endParaRPr lang="es-CO"/>
              </a:p>
            </p:txBody>
          </p:sp>
          <p:sp>
            <p:nvSpPr>
              <p:cNvPr id="304" name="Freeform: Shape 303">
                <a:extLst>
                  <a:ext uri="{FF2B5EF4-FFF2-40B4-BE49-F238E27FC236}">
                    <a16:creationId xmlns:a16="http://schemas.microsoft.com/office/drawing/2014/main" id="{E0EC8E31-3786-24C0-E4C7-7048911E4908}"/>
                  </a:ext>
                </a:extLst>
              </p:cNvPr>
              <p:cNvSpPr/>
              <p:nvPr/>
            </p:nvSpPr>
            <p:spPr>
              <a:xfrm>
                <a:off x="3286830" y="3218202"/>
                <a:ext cx="267223" cy="267061"/>
              </a:xfrm>
              <a:custGeom>
                <a:avLst/>
                <a:gdLst>
                  <a:gd name="connsiteX0" fmla="*/ 76819 w 267223"/>
                  <a:gd name="connsiteY0" fmla="*/ 39453 h 267061"/>
                  <a:gd name="connsiteX1" fmla="*/ 75333 w 267223"/>
                  <a:gd name="connsiteY1" fmla="*/ 38671 h 267061"/>
                  <a:gd name="connsiteX2" fmla="*/ 70933 w 267223"/>
                  <a:gd name="connsiteY2" fmla="*/ 36128 h 267061"/>
                  <a:gd name="connsiteX3" fmla="*/ 53616 w 267223"/>
                  <a:gd name="connsiteY3" fmla="*/ 25898 h 267061"/>
                  <a:gd name="connsiteX4" fmla="*/ 54159 w 267223"/>
                  <a:gd name="connsiteY4" fmla="*/ 25832 h 267061"/>
                  <a:gd name="connsiteX5" fmla="*/ 23460 w 267223"/>
                  <a:gd name="connsiteY5" fmla="*/ 57998 h 267061"/>
                  <a:gd name="connsiteX6" fmla="*/ 23546 w 267223"/>
                  <a:gd name="connsiteY6" fmla="*/ 57140 h 267061"/>
                  <a:gd name="connsiteX7" fmla="*/ 38367 w 267223"/>
                  <a:gd name="connsiteY7" fmla="*/ 79553 h 267061"/>
                  <a:gd name="connsiteX8" fmla="*/ 38633 w 267223"/>
                  <a:gd name="connsiteY8" fmla="*/ 79953 h 267061"/>
                  <a:gd name="connsiteX9" fmla="*/ 38395 w 267223"/>
                  <a:gd name="connsiteY9" fmla="*/ 80381 h 267061"/>
                  <a:gd name="connsiteX10" fmla="*/ 27956 w 267223"/>
                  <a:gd name="connsiteY10" fmla="*/ 107175 h 267061"/>
                  <a:gd name="connsiteX11" fmla="*/ 27832 w 267223"/>
                  <a:gd name="connsiteY11" fmla="*/ 107699 h 267061"/>
                  <a:gd name="connsiteX12" fmla="*/ 27299 w 267223"/>
                  <a:gd name="connsiteY12" fmla="*/ 107833 h 267061"/>
                  <a:gd name="connsiteX13" fmla="*/ 1210 w 267223"/>
                  <a:gd name="connsiteY13" fmla="*/ 114309 h 267061"/>
                  <a:gd name="connsiteX14" fmla="*/ 1953 w 267223"/>
                  <a:gd name="connsiteY14" fmla="*/ 113347 h 267061"/>
                  <a:gd name="connsiteX15" fmla="*/ 2838 w 267223"/>
                  <a:gd name="connsiteY15" fmla="*/ 157801 h 267061"/>
                  <a:gd name="connsiteX16" fmla="*/ 1981 w 267223"/>
                  <a:gd name="connsiteY16" fmla="*/ 156762 h 267061"/>
                  <a:gd name="connsiteX17" fmla="*/ 28299 w 267223"/>
                  <a:gd name="connsiteY17" fmla="*/ 162182 h 267061"/>
                  <a:gd name="connsiteX18" fmla="*/ 28966 w 267223"/>
                  <a:gd name="connsiteY18" fmla="*/ 162325 h 267061"/>
                  <a:gd name="connsiteX19" fmla="*/ 29156 w 267223"/>
                  <a:gd name="connsiteY19" fmla="*/ 162982 h 267061"/>
                  <a:gd name="connsiteX20" fmla="*/ 40634 w 267223"/>
                  <a:gd name="connsiteY20" fmla="*/ 189271 h 267061"/>
                  <a:gd name="connsiteX21" fmla="*/ 41005 w 267223"/>
                  <a:gd name="connsiteY21" fmla="*/ 189881 h 267061"/>
                  <a:gd name="connsiteX22" fmla="*/ 40634 w 267223"/>
                  <a:gd name="connsiteY22" fmla="*/ 190490 h 267061"/>
                  <a:gd name="connsiteX23" fmla="*/ 26737 w 267223"/>
                  <a:gd name="connsiteY23" fmla="*/ 213474 h 267061"/>
                  <a:gd name="connsiteX24" fmla="*/ 26546 w 267223"/>
                  <a:gd name="connsiteY24" fmla="*/ 211969 h 267061"/>
                  <a:gd name="connsiteX25" fmla="*/ 58569 w 267223"/>
                  <a:gd name="connsiteY25" fmla="*/ 242811 h 267061"/>
                  <a:gd name="connsiteX26" fmla="*/ 56988 w 267223"/>
                  <a:gd name="connsiteY26" fmla="*/ 242659 h 267061"/>
                  <a:gd name="connsiteX27" fmla="*/ 79448 w 267223"/>
                  <a:gd name="connsiteY27" fmla="*/ 227905 h 267061"/>
                  <a:gd name="connsiteX28" fmla="*/ 80105 w 267223"/>
                  <a:gd name="connsiteY28" fmla="*/ 227476 h 267061"/>
                  <a:gd name="connsiteX29" fmla="*/ 80791 w 267223"/>
                  <a:gd name="connsiteY29" fmla="*/ 227857 h 267061"/>
                  <a:gd name="connsiteX30" fmla="*/ 107442 w 267223"/>
                  <a:gd name="connsiteY30" fmla="*/ 238316 h 267061"/>
                  <a:gd name="connsiteX31" fmla="*/ 108223 w 267223"/>
                  <a:gd name="connsiteY31" fmla="*/ 238506 h 267061"/>
                  <a:gd name="connsiteX32" fmla="*/ 108414 w 267223"/>
                  <a:gd name="connsiteY32" fmla="*/ 239287 h 267061"/>
                  <a:gd name="connsiteX33" fmla="*/ 114833 w 267223"/>
                  <a:gd name="connsiteY33" fmla="*/ 265386 h 267061"/>
                  <a:gd name="connsiteX34" fmla="*/ 113509 w 267223"/>
                  <a:gd name="connsiteY34" fmla="*/ 264366 h 267061"/>
                  <a:gd name="connsiteX35" fmla="*/ 157963 w 267223"/>
                  <a:gd name="connsiteY35" fmla="*/ 263566 h 267061"/>
                  <a:gd name="connsiteX36" fmla="*/ 156658 w 267223"/>
                  <a:gd name="connsiteY36" fmla="*/ 264652 h 267061"/>
                  <a:gd name="connsiteX37" fmla="*/ 162125 w 267223"/>
                  <a:gd name="connsiteY37" fmla="*/ 238335 h 267061"/>
                  <a:gd name="connsiteX38" fmla="*/ 162296 w 267223"/>
                  <a:gd name="connsiteY38" fmla="*/ 237525 h 267061"/>
                  <a:gd name="connsiteX39" fmla="*/ 163087 w 267223"/>
                  <a:gd name="connsiteY39" fmla="*/ 237306 h 267061"/>
                  <a:gd name="connsiteX40" fmla="*/ 189319 w 267223"/>
                  <a:gd name="connsiteY40" fmla="*/ 225914 h 267061"/>
                  <a:gd name="connsiteX41" fmla="*/ 189338 w 267223"/>
                  <a:gd name="connsiteY41" fmla="*/ 225904 h 267061"/>
                  <a:gd name="connsiteX42" fmla="*/ 190052 w 267223"/>
                  <a:gd name="connsiteY42" fmla="*/ 225476 h 267061"/>
                  <a:gd name="connsiteX43" fmla="*/ 190757 w 267223"/>
                  <a:gd name="connsiteY43" fmla="*/ 225904 h 267061"/>
                  <a:gd name="connsiteX44" fmla="*/ 213722 w 267223"/>
                  <a:gd name="connsiteY44" fmla="*/ 239830 h 267061"/>
                  <a:gd name="connsiteX45" fmla="*/ 212036 w 267223"/>
                  <a:gd name="connsiteY45" fmla="*/ 240049 h 267061"/>
                  <a:gd name="connsiteX46" fmla="*/ 242926 w 267223"/>
                  <a:gd name="connsiteY46" fmla="*/ 208074 h 267061"/>
                  <a:gd name="connsiteX47" fmla="*/ 242764 w 267223"/>
                  <a:gd name="connsiteY47" fmla="*/ 209760 h 267061"/>
                  <a:gd name="connsiteX48" fmla="*/ 228048 w 267223"/>
                  <a:gd name="connsiteY48" fmla="*/ 187281 h 267061"/>
                  <a:gd name="connsiteX49" fmla="*/ 227600 w 267223"/>
                  <a:gd name="connsiteY49" fmla="*/ 186604 h 267061"/>
                  <a:gd name="connsiteX50" fmla="*/ 228000 w 267223"/>
                  <a:gd name="connsiteY50" fmla="*/ 185899 h 267061"/>
                  <a:gd name="connsiteX51" fmla="*/ 238496 w 267223"/>
                  <a:gd name="connsiteY51" fmla="*/ 159267 h 267061"/>
                  <a:gd name="connsiteX52" fmla="*/ 238696 w 267223"/>
                  <a:gd name="connsiteY52" fmla="*/ 158486 h 267061"/>
                  <a:gd name="connsiteX53" fmla="*/ 239478 w 267223"/>
                  <a:gd name="connsiteY53" fmla="*/ 158296 h 267061"/>
                  <a:gd name="connsiteX54" fmla="*/ 265586 w 267223"/>
                  <a:gd name="connsiteY54" fmla="*/ 151914 h 267061"/>
                  <a:gd name="connsiteX55" fmla="*/ 264595 w 267223"/>
                  <a:gd name="connsiteY55" fmla="*/ 153200 h 267061"/>
                  <a:gd name="connsiteX56" fmla="*/ 263862 w 267223"/>
                  <a:gd name="connsiteY56" fmla="*/ 108747 h 267061"/>
                  <a:gd name="connsiteX57" fmla="*/ 264862 w 267223"/>
                  <a:gd name="connsiteY57" fmla="*/ 109957 h 267061"/>
                  <a:gd name="connsiteX58" fmla="*/ 238554 w 267223"/>
                  <a:gd name="connsiteY58" fmla="*/ 104451 h 267061"/>
                  <a:gd name="connsiteX59" fmla="*/ 237820 w 267223"/>
                  <a:gd name="connsiteY59" fmla="*/ 104299 h 267061"/>
                  <a:gd name="connsiteX60" fmla="*/ 237620 w 267223"/>
                  <a:gd name="connsiteY60" fmla="*/ 103584 h 267061"/>
                  <a:gd name="connsiteX61" fmla="*/ 226238 w 267223"/>
                  <a:gd name="connsiteY61" fmla="*/ 77276 h 267061"/>
                  <a:gd name="connsiteX62" fmla="*/ 225866 w 267223"/>
                  <a:gd name="connsiteY62" fmla="*/ 76657 h 267061"/>
                  <a:gd name="connsiteX63" fmla="*/ 226238 w 267223"/>
                  <a:gd name="connsiteY63" fmla="*/ 76048 h 267061"/>
                  <a:gd name="connsiteX64" fmla="*/ 240202 w 267223"/>
                  <a:gd name="connsiteY64" fmla="*/ 53102 h 267061"/>
                  <a:gd name="connsiteX65" fmla="*/ 240382 w 267223"/>
                  <a:gd name="connsiteY65" fmla="*/ 54512 h 267061"/>
                  <a:gd name="connsiteX66" fmla="*/ 208455 w 267223"/>
                  <a:gd name="connsiteY66" fmla="*/ 23565 h 267061"/>
                  <a:gd name="connsiteX67" fmla="*/ 209760 w 267223"/>
                  <a:gd name="connsiteY67" fmla="*/ 23689 h 267061"/>
                  <a:gd name="connsiteX68" fmla="*/ 187252 w 267223"/>
                  <a:gd name="connsiteY68" fmla="*/ 38357 h 267061"/>
                  <a:gd name="connsiteX69" fmla="*/ 186747 w 267223"/>
                  <a:gd name="connsiteY69" fmla="*/ 38681 h 267061"/>
                  <a:gd name="connsiteX70" fmla="*/ 186233 w 267223"/>
                  <a:gd name="connsiteY70" fmla="*/ 38395 h 267061"/>
                  <a:gd name="connsiteX71" fmla="*/ 159525 w 267223"/>
                  <a:gd name="connsiteY71" fmla="*/ 27794 h 267061"/>
                  <a:gd name="connsiteX72" fmla="*/ 158991 w 267223"/>
                  <a:gd name="connsiteY72" fmla="*/ 27661 h 267061"/>
                  <a:gd name="connsiteX73" fmla="*/ 158868 w 267223"/>
                  <a:gd name="connsiteY73" fmla="*/ 27137 h 267061"/>
                  <a:gd name="connsiteX74" fmla="*/ 152552 w 267223"/>
                  <a:gd name="connsiteY74" fmla="*/ 1010 h 267061"/>
                  <a:gd name="connsiteX75" fmla="*/ 153353 w 267223"/>
                  <a:gd name="connsiteY75" fmla="*/ 1629 h 267061"/>
                  <a:gd name="connsiteX76" fmla="*/ 108890 w 267223"/>
                  <a:gd name="connsiteY76" fmla="*/ 2210 h 267061"/>
                  <a:gd name="connsiteX77" fmla="*/ 109481 w 267223"/>
                  <a:gd name="connsiteY77" fmla="*/ 1724 h 267061"/>
                  <a:gd name="connsiteX78" fmla="*/ 103842 w 267223"/>
                  <a:gd name="connsiteY78" fmla="*/ 28004 h 267061"/>
                  <a:gd name="connsiteX79" fmla="*/ 103784 w 267223"/>
                  <a:gd name="connsiteY79" fmla="*/ 28270 h 267061"/>
                  <a:gd name="connsiteX80" fmla="*/ 103527 w 267223"/>
                  <a:gd name="connsiteY80" fmla="*/ 28346 h 267061"/>
                  <a:gd name="connsiteX81" fmla="*/ 83201 w 267223"/>
                  <a:gd name="connsiteY81" fmla="*/ 36166 h 267061"/>
                  <a:gd name="connsiteX82" fmla="*/ 78419 w 267223"/>
                  <a:gd name="connsiteY82" fmla="*/ 38662 h 267061"/>
                  <a:gd name="connsiteX83" fmla="*/ 76819 w 267223"/>
                  <a:gd name="connsiteY83" fmla="*/ 39453 h 267061"/>
                  <a:gd name="connsiteX84" fmla="*/ 78305 w 267223"/>
                  <a:gd name="connsiteY84" fmla="*/ 38443 h 267061"/>
                  <a:gd name="connsiteX85" fmla="*/ 82991 w 267223"/>
                  <a:gd name="connsiteY85" fmla="*/ 35747 h 267061"/>
                  <a:gd name="connsiteX86" fmla="*/ 103289 w 267223"/>
                  <a:gd name="connsiteY86" fmla="*/ 27480 h 267061"/>
                  <a:gd name="connsiteX87" fmla="*/ 102975 w 267223"/>
                  <a:gd name="connsiteY87" fmla="*/ 27813 h 267061"/>
                  <a:gd name="connsiteX88" fmla="*/ 108280 w 267223"/>
                  <a:gd name="connsiteY88" fmla="*/ 1467 h 267061"/>
                  <a:gd name="connsiteX89" fmla="*/ 108375 w 267223"/>
                  <a:gd name="connsiteY89" fmla="*/ 991 h 267061"/>
                  <a:gd name="connsiteX90" fmla="*/ 108871 w 267223"/>
                  <a:gd name="connsiteY90" fmla="*/ 981 h 267061"/>
                  <a:gd name="connsiteX91" fmla="*/ 153324 w 267223"/>
                  <a:gd name="connsiteY91" fmla="*/ 9 h 267061"/>
                  <a:gd name="connsiteX92" fmla="*/ 153962 w 267223"/>
                  <a:gd name="connsiteY92" fmla="*/ 0 h 267061"/>
                  <a:gd name="connsiteX93" fmla="*/ 154124 w 267223"/>
                  <a:gd name="connsiteY93" fmla="*/ 629 h 267061"/>
                  <a:gd name="connsiteX94" fmla="*/ 160611 w 267223"/>
                  <a:gd name="connsiteY94" fmla="*/ 26708 h 267061"/>
                  <a:gd name="connsiteX95" fmla="*/ 159953 w 267223"/>
                  <a:gd name="connsiteY95" fmla="*/ 26051 h 267061"/>
                  <a:gd name="connsiteX96" fmla="*/ 187185 w 267223"/>
                  <a:gd name="connsiteY96" fmla="*/ 36681 h 267061"/>
                  <a:gd name="connsiteX97" fmla="*/ 186176 w 267223"/>
                  <a:gd name="connsiteY97" fmla="*/ 36719 h 267061"/>
                  <a:gd name="connsiteX98" fmla="*/ 208607 w 267223"/>
                  <a:gd name="connsiteY98" fmla="*/ 21936 h 267061"/>
                  <a:gd name="connsiteX99" fmla="*/ 209302 w 267223"/>
                  <a:gd name="connsiteY99" fmla="*/ 21479 h 267061"/>
                  <a:gd name="connsiteX100" fmla="*/ 209912 w 267223"/>
                  <a:gd name="connsiteY100" fmla="*/ 22060 h 267061"/>
                  <a:gd name="connsiteX101" fmla="*/ 241964 w 267223"/>
                  <a:gd name="connsiteY101" fmla="*/ 52873 h 267061"/>
                  <a:gd name="connsiteX102" fmla="*/ 242621 w 267223"/>
                  <a:gd name="connsiteY102" fmla="*/ 53502 h 267061"/>
                  <a:gd name="connsiteX103" fmla="*/ 242154 w 267223"/>
                  <a:gd name="connsiteY103" fmla="*/ 54283 h 267061"/>
                  <a:gd name="connsiteX104" fmla="*/ 228267 w 267223"/>
                  <a:gd name="connsiteY104" fmla="*/ 77276 h 267061"/>
                  <a:gd name="connsiteX105" fmla="*/ 228267 w 267223"/>
                  <a:gd name="connsiteY105" fmla="*/ 76057 h 267061"/>
                  <a:gd name="connsiteX106" fmla="*/ 239982 w 267223"/>
                  <a:gd name="connsiteY106" fmla="*/ 102918 h 267061"/>
                  <a:gd name="connsiteX107" fmla="*/ 239058 w 267223"/>
                  <a:gd name="connsiteY107" fmla="*/ 102051 h 267061"/>
                  <a:gd name="connsiteX108" fmla="*/ 265376 w 267223"/>
                  <a:gd name="connsiteY108" fmla="*/ 107499 h 267061"/>
                  <a:gd name="connsiteX109" fmla="*/ 266357 w 267223"/>
                  <a:gd name="connsiteY109" fmla="*/ 107699 h 267061"/>
                  <a:gd name="connsiteX110" fmla="*/ 266376 w 267223"/>
                  <a:gd name="connsiteY110" fmla="*/ 108709 h 267061"/>
                  <a:gd name="connsiteX111" fmla="*/ 267205 w 267223"/>
                  <a:gd name="connsiteY111" fmla="*/ 153162 h 267061"/>
                  <a:gd name="connsiteX112" fmla="*/ 267224 w 267223"/>
                  <a:gd name="connsiteY112" fmla="*/ 154200 h 267061"/>
                  <a:gd name="connsiteX113" fmla="*/ 266214 w 267223"/>
                  <a:gd name="connsiteY113" fmla="*/ 154448 h 267061"/>
                  <a:gd name="connsiteX114" fmla="*/ 240116 w 267223"/>
                  <a:gd name="connsiteY114" fmla="*/ 160868 h 267061"/>
                  <a:gd name="connsiteX115" fmla="*/ 241087 w 267223"/>
                  <a:gd name="connsiteY115" fmla="*/ 159896 h 267061"/>
                  <a:gd name="connsiteX116" fmla="*/ 230362 w 267223"/>
                  <a:gd name="connsiteY116" fmla="*/ 187204 h 267061"/>
                  <a:gd name="connsiteX117" fmla="*/ 230314 w 267223"/>
                  <a:gd name="connsiteY117" fmla="*/ 185814 h 267061"/>
                  <a:gd name="connsiteX118" fmla="*/ 245050 w 267223"/>
                  <a:gd name="connsiteY118" fmla="*/ 208274 h 267061"/>
                  <a:gd name="connsiteX119" fmla="*/ 245640 w 267223"/>
                  <a:gd name="connsiteY119" fmla="*/ 209179 h 267061"/>
                  <a:gd name="connsiteX120" fmla="*/ 244888 w 267223"/>
                  <a:gd name="connsiteY120" fmla="*/ 209960 h 267061"/>
                  <a:gd name="connsiteX121" fmla="*/ 214017 w 267223"/>
                  <a:gd name="connsiteY121" fmla="*/ 241954 h 267061"/>
                  <a:gd name="connsiteX122" fmla="*/ 213265 w 267223"/>
                  <a:gd name="connsiteY122" fmla="*/ 242735 h 267061"/>
                  <a:gd name="connsiteX123" fmla="*/ 212331 w 267223"/>
                  <a:gd name="connsiteY123" fmla="*/ 242164 h 267061"/>
                  <a:gd name="connsiteX124" fmla="*/ 189357 w 267223"/>
                  <a:gd name="connsiteY124" fmla="*/ 228238 h 267061"/>
                  <a:gd name="connsiteX125" fmla="*/ 190767 w 267223"/>
                  <a:gd name="connsiteY125" fmla="*/ 228238 h 267061"/>
                  <a:gd name="connsiteX126" fmla="*/ 190738 w 267223"/>
                  <a:gd name="connsiteY126" fmla="*/ 228248 h 267061"/>
                  <a:gd name="connsiteX127" fmla="*/ 163840 w 267223"/>
                  <a:gd name="connsiteY127" fmla="*/ 239925 h 267061"/>
                  <a:gd name="connsiteX128" fmla="*/ 164802 w 267223"/>
                  <a:gd name="connsiteY128" fmla="*/ 238887 h 267061"/>
                  <a:gd name="connsiteX129" fmla="*/ 159325 w 267223"/>
                  <a:gd name="connsiteY129" fmla="*/ 265195 h 267061"/>
                  <a:gd name="connsiteX130" fmla="*/ 159106 w 267223"/>
                  <a:gd name="connsiteY130" fmla="*/ 266262 h 267061"/>
                  <a:gd name="connsiteX131" fmla="*/ 158020 w 267223"/>
                  <a:gd name="connsiteY131" fmla="*/ 266281 h 267061"/>
                  <a:gd name="connsiteX132" fmla="*/ 113567 w 267223"/>
                  <a:gd name="connsiteY132" fmla="*/ 267043 h 267061"/>
                  <a:gd name="connsiteX133" fmla="*/ 112500 w 267223"/>
                  <a:gd name="connsiteY133" fmla="*/ 267062 h 267061"/>
                  <a:gd name="connsiteX134" fmla="*/ 112243 w 267223"/>
                  <a:gd name="connsiteY134" fmla="*/ 266024 h 267061"/>
                  <a:gd name="connsiteX135" fmla="*/ 105861 w 267223"/>
                  <a:gd name="connsiteY135" fmla="*/ 239916 h 267061"/>
                  <a:gd name="connsiteX136" fmla="*/ 106832 w 267223"/>
                  <a:gd name="connsiteY136" fmla="*/ 240887 h 267061"/>
                  <a:gd name="connsiteX137" fmla="*/ 79543 w 267223"/>
                  <a:gd name="connsiteY137" fmla="*/ 230124 h 267061"/>
                  <a:gd name="connsiteX138" fmla="*/ 80886 w 267223"/>
                  <a:gd name="connsiteY138" fmla="*/ 230076 h 267061"/>
                  <a:gd name="connsiteX139" fmla="*/ 58398 w 267223"/>
                  <a:gd name="connsiteY139" fmla="*/ 244783 h 267061"/>
                  <a:gd name="connsiteX140" fmla="*/ 57541 w 267223"/>
                  <a:gd name="connsiteY140" fmla="*/ 245345 h 267061"/>
                  <a:gd name="connsiteX141" fmla="*/ 56807 w 267223"/>
                  <a:gd name="connsiteY141" fmla="*/ 244640 h 267061"/>
                  <a:gd name="connsiteX142" fmla="*/ 24860 w 267223"/>
                  <a:gd name="connsiteY142" fmla="*/ 213712 h 267061"/>
                  <a:gd name="connsiteX143" fmla="*/ 24156 w 267223"/>
                  <a:gd name="connsiteY143" fmla="*/ 213036 h 267061"/>
                  <a:gd name="connsiteX144" fmla="*/ 24660 w 267223"/>
                  <a:gd name="connsiteY144" fmla="*/ 212207 h 267061"/>
                  <a:gd name="connsiteX145" fmla="*/ 38624 w 267223"/>
                  <a:gd name="connsiteY145" fmla="*/ 189262 h 267061"/>
                  <a:gd name="connsiteX146" fmla="*/ 38624 w 267223"/>
                  <a:gd name="connsiteY146" fmla="*/ 190481 h 267061"/>
                  <a:gd name="connsiteX147" fmla="*/ 26994 w 267223"/>
                  <a:gd name="connsiteY147" fmla="*/ 163592 h 267061"/>
                  <a:gd name="connsiteX148" fmla="*/ 27851 w 267223"/>
                  <a:gd name="connsiteY148" fmla="*/ 164382 h 267061"/>
                  <a:gd name="connsiteX149" fmla="*/ 1553 w 267223"/>
                  <a:gd name="connsiteY149" fmla="*/ 158858 h 267061"/>
                  <a:gd name="connsiteX150" fmla="*/ 705 w 267223"/>
                  <a:gd name="connsiteY150" fmla="*/ 158677 h 267061"/>
                  <a:gd name="connsiteX151" fmla="*/ 686 w 267223"/>
                  <a:gd name="connsiteY151" fmla="*/ 157820 h 267061"/>
                  <a:gd name="connsiteX152" fmla="*/ 10 w 267223"/>
                  <a:gd name="connsiteY152" fmla="*/ 113366 h 267061"/>
                  <a:gd name="connsiteX153" fmla="*/ 0 w 267223"/>
                  <a:gd name="connsiteY153" fmla="*/ 112585 h 267061"/>
                  <a:gd name="connsiteX154" fmla="*/ 753 w 267223"/>
                  <a:gd name="connsiteY154" fmla="*/ 112404 h 267061"/>
                  <a:gd name="connsiteX155" fmla="*/ 26870 w 267223"/>
                  <a:gd name="connsiteY155" fmla="*/ 106080 h 267061"/>
                  <a:gd name="connsiteX156" fmla="*/ 26213 w 267223"/>
                  <a:gd name="connsiteY156" fmla="*/ 106737 h 267061"/>
                  <a:gd name="connsiteX157" fmla="*/ 36995 w 267223"/>
                  <a:gd name="connsiteY157" fmla="*/ 79591 h 267061"/>
                  <a:gd name="connsiteX158" fmla="*/ 37024 w 267223"/>
                  <a:gd name="connsiteY158" fmla="*/ 80420 h 267061"/>
                  <a:gd name="connsiteX159" fmla="*/ 22384 w 267223"/>
                  <a:gd name="connsiteY159" fmla="*/ 57893 h 267061"/>
                  <a:gd name="connsiteX160" fmla="*/ 22079 w 267223"/>
                  <a:gd name="connsiteY160" fmla="*/ 57426 h 267061"/>
                  <a:gd name="connsiteX161" fmla="*/ 22460 w 267223"/>
                  <a:gd name="connsiteY161" fmla="*/ 57036 h 267061"/>
                  <a:gd name="connsiteX162" fmla="*/ 53530 w 267223"/>
                  <a:gd name="connsiteY162" fmla="*/ 25222 h 267061"/>
                  <a:gd name="connsiteX163" fmla="*/ 53778 w 267223"/>
                  <a:gd name="connsiteY163" fmla="*/ 24965 h 267061"/>
                  <a:gd name="connsiteX164" fmla="*/ 54073 w 267223"/>
                  <a:gd name="connsiteY164" fmla="*/ 25146 h 267061"/>
                  <a:gd name="connsiteX165" fmla="*/ 70999 w 267223"/>
                  <a:gd name="connsiteY165" fmla="*/ 35671 h 267061"/>
                  <a:gd name="connsiteX166" fmla="*/ 75352 w 267223"/>
                  <a:gd name="connsiteY166" fmla="*/ 38433 h 267061"/>
                  <a:gd name="connsiteX167" fmla="*/ 76819 w 267223"/>
                  <a:gd name="connsiteY167" fmla="*/ 39453 h 2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267223" h="267061">
                    <a:moveTo>
                      <a:pt x="76819" y="39453"/>
                    </a:moveTo>
                    <a:cubicBezTo>
                      <a:pt x="76819" y="39491"/>
                      <a:pt x="76324" y="39224"/>
                      <a:pt x="75333" y="38671"/>
                    </a:cubicBezTo>
                    <a:cubicBezTo>
                      <a:pt x="74257" y="38043"/>
                      <a:pt x="72800" y="37214"/>
                      <a:pt x="70933" y="36128"/>
                    </a:cubicBezTo>
                    <a:cubicBezTo>
                      <a:pt x="66913" y="33757"/>
                      <a:pt x="61131" y="30337"/>
                      <a:pt x="53616" y="25898"/>
                    </a:cubicBezTo>
                    <a:lnTo>
                      <a:pt x="54159" y="25832"/>
                    </a:lnTo>
                    <a:cubicBezTo>
                      <a:pt x="46301" y="34071"/>
                      <a:pt x="35966" y="44901"/>
                      <a:pt x="23460" y="57998"/>
                    </a:cubicBezTo>
                    <a:lnTo>
                      <a:pt x="23546" y="57140"/>
                    </a:lnTo>
                    <a:cubicBezTo>
                      <a:pt x="28032" y="63932"/>
                      <a:pt x="33023" y="71476"/>
                      <a:pt x="38367" y="79553"/>
                    </a:cubicBezTo>
                    <a:lnTo>
                      <a:pt x="38633" y="79953"/>
                    </a:lnTo>
                    <a:lnTo>
                      <a:pt x="38395" y="80381"/>
                    </a:lnTo>
                    <a:cubicBezTo>
                      <a:pt x="34033" y="88287"/>
                      <a:pt x="30366" y="97288"/>
                      <a:pt x="27956" y="107175"/>
                    </a:cubicBezTo>
                    <a:lnTo>
                      <a:pt x="27832" y="107699"/>
                    </a:lnTo>
                    <a:lnTo>
                      <a:pt x="27299" y="107833"/>
                    </a:lnTo>
                    <a:cubicBezTo>
                      <a:pt x="19164" y="109852"/>
                      <a:pt x="10373" y="112033"/>
                      <a:pt x="1210" y="114309"/>
                    </a:cubicBezTo>
                    <a:lnTo>
                      <a:pt x="1953" y="113347"/>
                    </a:lnTo>
                    <a:cubicBezTo>
                      <a:pt x="2229" y="127349"/>
                      <a:pt x="2524" y="142199"/>
                      <a:pt x="2838" y="157801"/>
                    </a:cubicBezTo>
                    <a:lnTo>
                      <a:pt x="1981" y="156762"/>
                    </a:lnTo>
                    <a:cubicBezTo>
                      <a:pt x="10125" y="158439"/>
                      <a:pt x="19107" y="160287"/>
                      <a:pt x="28299" y="162182"/>
                    </a:cubicBezTo>
                    <a:lnTo>
                      <a:pt x="28966" y="162325"/>
                    </a:lnTo>
                    <a:lnTo>
                      <a:pt x="29156" y="162982"/>
                    </a:lnTo>
                    <a:cubicBezTo>
                      <a:pt x="31604" y="171564"/>
                      <a:pt x="35414" y="180689"/>
                      <a:pt x="40634" y="189271"/>
                    </a:cubicBezTo>
                    <a:lnTo>
                      <a:pt x="41005" y="189881"/>
                    </a:lnTo>
                    <a:lnTo>
                      <a:pt x="40634" y="190490"/>
                    </a:lnTo>
                    <a:cubicBezTo>
                      <a:pt x="36328" y="197615"/>
                      <a:pt x="31575" y="205473"/>
                      <a:pt x="26737" y="213474"/>
                    </a:cubicBezTo>
                    <a:lnTo>
                      <a:pt x="26546" y="211969"/>
                    </a:lnTo>
                    <a:cubicBezTo>
                      <a:pt x="36605" y="221656"/>
                      <a:pt x="47454" y="232105"/>
                      <a:pt x="58569" y="242811"/>
                    </a:cubicBezTo>
                    <a:lnTo>
                      <a:pt x="56988" y="242659"/>
                    </a:lnTo>
                    <a:cubicBezTo>
                      <a:pt x="63980" y="238068"/>
                      <a:pt x="71666" y="233020"/>
                      <a:pt x="79448" y="227905"/>
                    </a:cubicBezTo>
                    <a:lnTo>
                      <a:pt x="80105" y="227476"/>
                    </a:lnTo>
                    <a:lnTo>
                      <a:pt x="80791" y="227857"/>
                    </a:lnTo>
                    <a:cubicBezTo>
                      <a:pt x="88630" y="232229"/>
                      <a:pt x="97793" y="235963"/>
                      <a:pt x="107442" y="238316"/>
                    </a:cubicBezTo>
                    <a:lnTo>
                      <a:pt x="108223" y="238506"/>
                    </a:lnTo>
                    <a:lnTo>
                      <a:pt x="108414" y="239287"/>
                    </a:lnTo>
                    <a:cubicBezTo>
                      <a:pt x="110423" y="247459"/>
                      <a:pt x="112614" y="256375"/>
                      <a:pt x="114833" y="265386"/>
                    </a:cubicBezTo>
                    <a:lnTo>
                      <a:pt x="113509" y="264366"/>
                    </a:lnTo>
                    <a:cubicBezTo>
                      <a:pt x="127588" y="264109"/>
                      <a:pt x="142675" y="263842"/>
                      <a:pt x="157963" y="263566"/>
                    </a:cubicBezTo>
                    <a:lnTo>
                      <a:pt x="156658" y="264652"/>
                    </a:lnTo>
                    <a:cubicBezTo>
                      <a:pt x="158382" y="256337"/>
                      <a:pt x="160249" y="247374"/>
                      <a:pt x="162125" y="238335"/>
                    </a:cubicBezTo>
                    <a:lnTo>
                      <a:pt x="162296" y="237525"/>
                    </a:lnTo>
                    <a:lnTo>
                      <a:pt x="163087" y="237306"/>
                    </a:lnTo>
                    <a:cubicBezTo>
                      <a:pt x="171841" y="234829"/>
                      <a:pt x="180908" y="231000"/>
                      <a:pt x="189319" y="225914"/>
                    </a:cubicBezTo>
                    <a:lnTo>
                      <a:pt x="189338" y="225904"/>
                    </a:lnTo>
                    <a:lnTo>
                      <a:pt x="190052" y="225476"/>
                    </a:lnTo>
                    <a:lnTo>
                      <a:pt x="190757" y="225904"/>
                    </a:lnTo>
                    <a:cubicBezTo>
                      <a:pt x="198472" y="230581"/>
                      <a:pt x="206130" y="235229"/>
                      <a:pt x="213722" y="239830"/>
                    </a:cubicBezTo>
                    <a:lnTo>
                      <a:pt x="212036" y="240049"/>
                    </a:lnTo>
                    <a:cubicBezTo>
                      <a:pt x="222475" y="229248"/>
                      <a:pt x="232772" y="218580"/>
                      <a:pt x="242926" y="208074"/>
                    </a:cubicBezTo>
                    <a:lnTo>
                      <a:pt x="242764" y="209760"/>
                    </a:lnTo>
                    <a:cubicBezTo>
                      <a:pt x="237811" y="202197"/>
                      <a:pt x="232905" y="194700"/>
                      <a:pt x="228048" y="187281"/>
                    </a:cubicBezTo>
                    <a:lnTo>
                      <a:pt x="227600" y="186604"/>
                    </a:lnTo>
                    <a:lnTo>
                      <a:pt x="228000" y="185899"/>
                    </a:lnTo>
                    <a:cubicBezTo>
                      <a:pt x="232724" y="177441"/>
                      <a:pt x="236229" y="168440"/>
                      <a:pt x="238496" y="159267"/>
                    </a:cubicBezTo>
                    <a:lnTo>
                      <a:pt x="238696" y="158486"/>
                    </a:lnTo>
                    <a:lnTo>
                      <a:pt x="239478" y="158296"/>
                    </a:lnTo>
                    <a:cubicBezTo>
                      <a:pt x="248307" y="156134"/>
                      <a:pt x="257004" y="154010"/>
                      <a:pt x="265586" y="151914"/>
                    </a:cubicBezTo>
                    <a:lnTo>
                      <a:pt x="264595" y="153200"/>
                    </a:lnTo>
                    <a:cubicBezTo>
                      <a:pt x="264347" y="138027"/>
                      <a:pt x="264100" y="123196"/>
                      <a:pt x="263862" y="108747"/>
                    </a:cubicBezTo>
                    <a:lnTo>
                      <a:pt x="264862" y="109957"/>
                    </a:lnTo>
                    <a:cubicBezTo>
                      <a:pt x="255937" y="108090"/>
                      <a:pt x="247174" y="106251"/>
                      <a:pt x="238554" y="104451"/>
                    </a:cubicBezTo>
                    <a:lnTo>
                      <a:pt x="237820" y="104299"/>
                    </a:lnTo>
                    <a:lnTo>
                      <a:pt x="237620" y="103584"/>
                    </a:lnTo>
                    <a:cubicBezTo>
                      <a:pt x="234953" y="94155"/>
                      <a:pt x="231067" y="85306"/>
                      <a:pt x="226238" y="77276"/>
                    </a:cubicBezTo>
                    <a:lnTo>
                      <a:pt x="225866" y="76657"/>
                    </a:lnTo>
                    <a:lnTo>
                      <a:pt x="226238" y="76048"/>
                    </a:lnTo>
                    <a:cubicBezTo>
                      <a:pt x="231029" y="68180"/>
                      <a:pt x="235668" y="60550"/>
                      <a:pt x="240202" y="53102"/>
                    </a:cubicBezTo>
                    <a:lnTo>
                      <a:pt x="240382" y="54512"/>
                    </a:lnTo>
                    <a:cubicBezTo>
                      <a:pt x="229153" y="43625"/>
                      <a:pt x="218551" y="33347"/>
                      <a:pt x="208455" y="23565"/>
                    </a:cubicBezTo>
                    <a:lnTo>
                      <a:pt x="209760" y="23689"/>
                    </a:lnTo>
                    <a:cubicBezTo>
                      <a:pt x="201844" y="28851"/>
                      <a:pt x="194415" y="33690"/>
                      <a:pt x="187252" y="38357"/>
                    </a:cubicBezTo>
                    <a:lnTo>
                      <a:pt x="186747" y="38681"/>
                    </a:lnTo>
                    <a:lnTo>
                      <a:pt x="186233" y="38395"/>
                    </a:lnTo>
                    <a:cubicBezTo>
                      <a:pt x="177279" y="33385"/>
                      <a:pt x="168297" y="29994"/>
                      <a:pt x="159525" y="27794"/>
                    </a:cubicBezTo>
                    <a:lnTo>
                      <a:pt x="158991" y="27661"/>
                    </a:lnTo>
                    <a:lnTo>
                      <a:pt x="158868" y="27137"/>
                    </a:lnTo>
                    <a:cubicBezTo>
                      <a:pt x="156572" y="17640"/>
                      <a:pt x="154505" y="9087"/>
                      <a:pt x="152552" y="1010"/>
                    </a:cubicBezTo>
                    <a:lnTo>
                      <a:pt x="153353" y="1629"/>
                    </a:lnTo>
                    <a:cubicBezTo>
                      <a:pt x="136131" y="1857"/>
                      <a:pt x="121453" y="2048"/>
                      <a:pt x="108890" y="2210"/>
                    </a:cubicBezTo>
                    <a:lnTo>
                      <a:pt x="109481" y="1724"/>
                    </a:lnTo>
                    <a:cubicBezTo>
                      <a:pt x="107223" y="12220"/>
                      <a:pt x="105375" y="20831"/>
                      <a:pt x="103842" y="28004"/>
                    </a:cubicBezTo>
                    <a:lnTo>
                      <a:pt x="103784" y="28270"/>
                    </a:lnTo>
                    <a:lnTo>
                      <a:pt x="103527" y="28346"/>
                    </a:lnTo>
                    <a:cubicBezTo>
                      <a:pt x="94117" y="30975"/>
                      <a:pt x="87506" y="34042"/>
                      <a:pt x="83201" y="36166"/>
                    </a:cubicBezTo>
                    <a:cubicBezTo>
                      <a:pt x="81144" y="37243"/>
                      <a:pt x="79572" y="38062"/>
                      <a:pt x="78419" y="38662"/>
                    </a:cubicBezTo>
                    <a:cubicBezTo>
                      <a:pt x="77334" y="39234"/>
                      <a:pt x="76819" y="39491"/>
                      <a:pt x="76819" y="39453"/>
                    </a:cubicBezTo>
                    <a:cubicBezTo>
                      <a:pt x="76819" y="39414"/>
                      <a:pt x="77324" y="39071"/>
                      <a:pt x="78305" y="38443"/>
                    </a:cubicBezTo>
                    <a:cubicBezTo>
                      <a:pt x="79324" y="37824"/>
                      <a:pt x="80858" y="36881"/>
                      <a:pt x="82991" y="35747"/>
                    </a:cubicBezTo>
                    <a:cubicBezTo>
                      <a:pt x="87249" y="33480"/>
                      <a:pt x="93840" y="30261"/>
                      <a:pt x="103289" y="27480"/>
                    </a:cubicBezTo>
                    <a:lnTo>
                      <a:pt x="102975" y="27813"/>
                    </a:lnTo>
                    <a:cubicBezTo>
                      <a:pt x="104423" y="20622"/>
                      <a:pt x="106166" y="11992"/>
                      <a:pt x="108280" y="1467"/>
                    </a:cubicBezTo>
                    <a:lnTo>
                      <a:pt x="108375" y="991"/>
                    </a:lnTo>
                    <a:lnTo>
                      <a:pt x="108871" y="981"/>
                    </a:lnTo>
                    <a:cubicBezTo>
                      <a:pt x="121434" y="705"/>
                      <a:pt x="136103" y="381"/>
                      <a:pt x="153324" y="9"/>
                    </a:cubicBezTo>
                    <a:lnTo>
                      <a:pt x="153962" y="0"/>
                    </a:lnTo>
                    <a:lnTo>
                      <a:pt x="154124" y="629"/>
                    </a:lnTo>
                    <a:cubicBezTo>
                      <a:pt x="156134" y="8696"/>
                      <a:pt x="158248" y="17231"/>
                      <a:pt x="160611" y="26708"/>
                    </a:cubicBezTo>
                    <a:lnTo>
                      <a:pt x="159953" y="26051"/>
                    </a:lnTo>
                    <a:cubicBezTo>
                      <a:pt x="168897" y="28232"/>
                      <a:pt x="178051" y="31623"/>
                      <a:pt x="187185" y="36681"/>
                    </a:cubicBezTo>
                    <a:lnTo>
                      <a:pt x="186176" y="36719"/>
                    </a:lnTo>
                    <a:cubicBezTo>
                      <a:pt x="193320" y="32013"/>
                      <a:pt x="200720" y="27137"/>
                      <a:pt x="208607" y="21936"/>
                    </a:cubicBezTo>
                    <a:lnTo>
                      <a:pt x="209302" y="21479"/>
                    </a:lnTo>
                    <a:lnTo>
                      <a:pt x="209912" y="22060"/>
                    </a:lnTo>
                    <a:cubicBezTo>
                      <a:pt x="220047" y="31804"/>
                      <a:pt x="230686" y="42034"/>
                      <a:pt x="241964" y="52873"/>
                    </a:cubicBezTo>
                    <a:lnTo>
                      <a:pt x="242621" y="53502"/>
                    </a:lnTo>
                    <a:lnTo>
                      <a:pt x="242154" y="54283"/>
                    </a:lnTo>
                    <a:cubicBezTo>
                      <a:pt x="237649" y="61751"/>
                      <a:pt x="233029" y="69390"/>
                      <a:pt x="228267" y="77276"/>
                    </a:cubicBezTo>
                    <a:lnTo>
                      <a:pt x="228267" y="76057"/>
                    </a:lnTo>
                    <a:cubicBezTo>
                      <a:pt x="233229" y="84249"/>
                      <a:pt x="237239" y="93288"/>
                      <a:pt x="239982" y="102918"/>
                    </a:cubicBezTo>
                    <a:lnTo>
                      <a:pt x="239058" y="102051"/>
                    </a:lnTo>
                    <a:cubicBezTo>
                      <a:pt x="247678" y="103832"/>
                      <a:pt x="256451" y="105651"/>
                      <a:pt x="265376" y="107499"/>
                    </a:cubicBezTo>
                    <a:lnTo>
                      <a:pt x="266357" y="107699"/>
                    </a:lnTo>
                    <a:lnTo>
                      <a:pt x="266376" y="108709"/>
                    </a:lnTo>
                    <a:cubicBezTo>
                      <a:pt x="266643" y="123158"/>
                      <a:pt x="266919" y="137989"/>
                      <a:pt x="267205" y="153162"/>
                    </a:cubicBezTo>
                    <a:lnTo>
                      <a:pt x="267224" y="154200"/>
                    </a:lnTo>
                    <a:lnTo>
                      <a:pt x="266214" y="154448"/>
                    </a:lnTo>
                    <a:cubicBezTo>
                      <a:pt x="257632" y="156562"/>
                      <a:pt x="248946" y="158696"/>
                      <a:pt x="240116" y="160868"/>
                    </a:cubicBezTo>
                    <a:lnTo>
                      <a:pt x="241087" y="159896"/>
                    </a:lnTo>
                    <a:cubicBezTo>
                      <a:pt x="238782" y="169307"/>
                      <a:pt x="235191" y="178527"/>
                      <a:pt x="230362" y="187204"/>
                    </a:cubicBezTo>
                    <a:lnTo>
                      <a:pt x="230314" y="185814"/>
                    </a:lnTo>
                    <a:cubicBezTo>
                      <a:pt x="235182" y="193224"/>
                      <a:pt x="240087" y="200711"/>
                      <a:pt x="245050" y="208274"/>
                    </a:cubicBezTo>
                    <a:lnTo>
                      <a:pt x="245640" y="209179"/>
                    </a:lnTo>
                    <a:lnTo>
                      <a:pt x="244888" y="209960"/>
                    </a:lnTo>
                    <a:cubicBezTo>
                      <a:pt x="234744" y="220475"/>
                      <a:pt x="224447" y="231143"/>
                      <a:pt x="214017" y="241954"/>
                    </a:cubicBezTo>
                    <a:lnTo>
                      <a:pt x="213265" y="242735"/>
                    </a:lnTo>
                    <a:lnTo>
                      <a:pt x="212331" y="242164"/>
                    </a:lnTo>
                    <a:cubicBezTo>
                      <a:pt x="204740" y="237563"/>
                      <a:pt x="197072" y="232915"/>
                      <a:pt x="189357" y="228238"/>
                    </a:cubicBezTo>
                    <a:lnTo>
                      <a:pt x="190767" y="228238"/>
                    </a:lnTo>
                    <a:lnTo>
                      <a:pt x="190738" y="228248"/>
                    </a:lnTo>
                    <a:cubicBezTo>
                      <a:pt x="182118" y="233467"/>
                      <a:pt x="172812" y="237392"/>
                      <a:pt x="163840" y="239925"/>
                    </a:cubicBezTo>
                    <a:lnTo>
                      <a:pt x="164802" y="238887"/>
                    </a:lnTo>
                    <a:cubicBezTo>
                      <a:pt x="162916" y="247917"/>
                      <a:pt x="161049" y="256889"/>
                      <a:pt x="159325" y="265195"/>
                    </a:cubicBezTo>
                    <a:lnTo>
                      <a:pt x="159106" y="266262"/>
                    </a:lnTo>
                    <a:lnTo>
                      <a:pt x="158020" y="266281"/>
                    </a:lnTo>
                    <a:cubicBezTo>
                      <a:pt x="142723" y="266538"/>
                      <a:pt x="127635" y="266805"/>
                      <a:pt x="113567" y="267043"/>
                    </a:cubicBezTo>
                    <a:lnTo>
                      <a:pt x="112500" y="267062"/>
                    </a:lnTo>
                    <a:lnTo>
                      <a:pt x="112243" y="266024"/>
                    </a:lnTo>
                    <a:cubicBezTo>
                      <a:pt x="110042" y="257013"/>
                      <a:pt x="107861" y="248098"/>
                      <a:pt x="105861" y="239916"/>
                    </a:cubicBezTo>
                    <a:lnTo>
                      <a:pt x="106832" y="240887"/>
                    </a:lnTo>
                    <a:cubicBezTo>
                      <a:pt x="96946" y="238458"/>
                      <a:pt x="87563" y="234620"/>
                      <a:pt x="79543" y="230124"/>
                    </a:cubicBezTo>
                    <a:lnTo>
                      <a:pt x="80886" y="230076"/>
                    </a:lnTo>
                    <a:cubicBezTo>
                      <a:pt x="73095" y="235172"/>
                      <a:pt x="65408" y="240201"/>
                      <a:pt x="58398" y="244783"/>
                    </a:cubicBezTo>
                    <a:lnTo>
                      <a:pt x="57541" y="245345"/>
                    </a:lnTo>
                    <a:lnTo>
                      <a:pt x="56807" y="244640"/>
                    </a:lnTo>
                    <a:cubicBezTo>
                      <a:pt x="45711" y="233905"/>
                      <a:pt x="34890" y="223428"/>
                      <a:pt x="24860" y="213712"/>
                    </a:cubicBezTo>
                    <a:lnTo>
                      <a:pt x="24156" y="213036"/>
                    </a:lnTo>
                    <a:lnTo>
                      <a:pt x="24660" y="212207"/>
                    </a:lnTo>
                    <a:cubicBezTo>
                      <a:pt x="29518" y="204216"/>
                      <a:pt x="34290" y="196377"/>
                      <a:pt x="38624" y="189262"/>
                    </a:cubicBezTo>
                    <a:lnTo>
                      <a:pt x="38624" y="190481"/>
                    </a:lnTo>
                    <a:cubicBezTo>
                      <a:pt x="33319" y="181699"/>
                      <a:pt x="29451" y="172364"/>
                      <a:pt x="26994" y="163592"/>
                    </a:cubicBezTo>
                    <a:lnTo>
                      <a:pt x="27851" y="164382"/>
                    </a:lnTo>
                    <a:cubicBezTo>
                      <a:pt x="18660" y="162449"/>
                      <a:pt x="9697" y="160572"/>
                      <a:pt x="1553" y="158858"/>
                    </a:cubicBezTo>
                    <a:lnTo>
                      <a:pt x="705" y="158677"/>
                    </a:lnTo>
                    <a:lnTo>
                      <a:pt x="686" y="157820"/>
                    </a:lnTo>
                    <a:cubicBezTo>
                      <a:pt x="448" y="142218"/>
                      <a:pt x="219" y="127359"/>
                      <a:pt x="10" y="113366"/>
                    </a:cubicBezTo>
                    <a:lnTo>
                      <a:pt x="0" y="112585"/>
                    </a:lnTo>
                    <a:lnTo>
                      <a:pt x="753" y="112404"/>
                    </a:lnTo>
                    <a:cubicBezTo>
                      <a:pt x="9916" y="110185"/>
                      <a:pt x="18736" y="108052"/>
                      <a:pt x="26870" y="106080"/>
                    </a:cubicBezTo>
                    <a:lnTo>
                      <a:pt x="26213" y="106737"/>
                    </a:lnTo>
                    <a:cubicBezTo>
                      <a:pt x="28718" y="96707"/>
                      <a:pt x="32509" y="87582"/>
                      <a:pt x="36995" y="79591"/>
                    </a:cubicBezTo>
                    <a:lnTo>
                      <a:pt x="37024" y="80420"/>
                    </a:lnTo>
                    <a:cubicBezTo>
                      <a:pt x="31747" y="72304"/>
                      <a:pt x="26822" y="64722"/>
                      <a:pt x="22384" y="57893"/>
                    </a:cubicBezTo>
                    <a:lnTo>
                      <a:pt x="22079" y="57426"/>
                    </a:lnTo>
                    <a:lnTo>
                      <a:pt x="22460" y="57036"/>
                    </a:lnTo>
                    <a:cubicBezTo>
                      <a:pt x="35109" y="44082"/>
                      <a:pt x="45568" y="33376"/>
                      <a:pt x="53530" y="25222"/>
                    </a:cubicBezTo>
                    <a:lnTo>
                      <a:pt x="53778" y="24965"/>
                    </a:lnTo>
                    <a:lnTo>
                      <a:pt x="54073" y="25146"/>
                    </a:lnTo>
                    <a:cubicBezTo>
                      <a:pt x="61417" y="29718"/>
                      <a:pt x="67075" y="33233"/>
                      <a:pt x="70999" y="35671"/>
                    </a:cubicBezTo>
                    <a:cubicBezTo>
                      <a:pt x="72847" y="36843"/>
                      <a:pt x="74286" y="37757"/>
                      <a:pt x="75352" y="38433"/>
                    </a:cubicBezTo>
                    <a:cubicBezTo>
                      <a:pt x="76324" y="39081"/>
                      <a:pt x="76819" y="39414"/>
                      <a:pt x="76819" y="39453"/>
                    </a:cubicBezTo>
                    <a:close/>
                  </a:path>
                </a:pathLst>
              </a:custGeom>
              <a:solidFill>
                <a:srgbClr val="F5F5F5"/>
              </a:solidFill>
              <a:ln w="9525" cap="flat">
                <a:noFill/>
                <a:prstDash val="solid"/>
                <a:miter/>
              </a:ln>
            </p:spPr>
            <p:txBody>
              <a:bodyPr rtlCol="0" anchor="ctr"/>
              <a:lstStyle/>
              <a:p>
                <a:endParaRPr lang="es-CO"/>
              </a:p>
            </p:txBody>
          </p:sp>
        </p:grpSp>
        <p:grpSp>
          <p:nvGrpSpPr>
            <p:cNvPr id="305" name="Graphic 292">
              <a:extLst>
                <a:ext uri="{FF2B5EF4-FFF2-40B4-BE49-F238E27FC236}">
                  <a16:creationId xmlns:a16="http://schemas.microsoft.com/office/drawing/2014/main" id="{439EC7BF-8125-461F-FC94-3D7289425EAD}"/>
                </a:ext>
              </a:extLst>
            </p:cNvPr>
            <p:cNvGrpSpPr/>
            <p:nvPr/>
          </p:nvGrpSpPr>
          <p:grpSpPr>
            <a:xfrm>
              <a:off x="3613795" y="1574606"/>
              <a:ext cx="344004" cy="343862"/>
              <a:chOff x="3613795" y="1574606"/>
              <a:chExt cx="344004" cy="343862"/>
            </a:xfrm>
            <a:solidFill>
              <a:srgbClr val="F5F5F5"/>
            </a:solidFill>
          </p:grpSpPr>
          <p:sp>
            <p:nvSpPr>
              <p:cNvPr id="306" name="Freeform: Shape 305">
                <a:extLst>
                  <a:ext uri="{FF2B5EF4-FFF2-40B4-BE49-F238E27FC236}">
                    <a16:creationId xmlns:a16="http://schemas.microsoft.com/office/drawing/2014/main" id="{C1C9ABBD-7F78-27B7-84A1-B1017189F850}"/>
                  </a:ext>
                </a:extLst>
              </p:cNvPr>
              <p:cNvSpPr/>
              <p:nvPr/>
            </p:nvSpPr>
            <p:spPr>
              <a:xfrm>
                <a:off x="3615081" y="1575654"/>
                <a:ext cx="341052" cy="341042"/>
              </a:xfrm>
              <a:custGeom>
                <a:avLst/>
                <a:gdLst>
                  <a:gd name="connsiteX0" fmla="*/ 97631 w 341052"/>
                  <a:gd name="connsiteY0" fmla="*/ 49759 h 341042"/>
                  <a:gd name="connsiteX1" fmla="*/ 131854 w 341052"/>
                  <a:gd name="connsiteY1" fmla="*/ 34881 h 341042"/>
                  <a:gd name="connsiteX2" fmla="*/ 138903 w 341052"/>
                  <a:gd name="connsiteY2" fmla="*/ 1000 h 341042"/>
                  <a:gd name="connsiteX3" fmla="*/ 196139 w 341052"/>
                  <a:gd name="connsiteY3" fmla="*/ 0 h 341042"/>
                  <a:gd name="connsiteX4" fmla="*/ 204378 w 341052"/>
                  <a:gd name="connsiteY4" fmla="*/ 33604 h 341042"/>
                  <a:gd name="connsiteX5" fmla="*/ 239106 w 341052"/>
                  <a:gd name="connsiteY5" fmla="*/ 47263 h 341042"/>
                  <a:gd name="connsiteX6" fmla="*/ 268034 w 341052"/>
                  <a:gd name="connsiteY6" fmla="*/ 28299 h 341042"/>
                  <a:gd name="connsiteX7" fmla="*/ 309220 w 341052"/>
                  <a:gd name="connsiteY7" fmla="*/ 68066 h 341042"/>
                  <a:gd name="connsiteX8" fmla="*/ 291294 w 341052"/>
                  <a:gd name="connsiteY8" fmla="*/ 97631 h 341042"/>
                  <a:gd name="connsiteX9" fmla="*/ 306172 w 341052"/>
                  <a:gd name="connsiteY9" fmla="*/ 131864 h 341042"/>
                  <a:gd name="connsiteX10" fmla="*/ 340043 w 341052"/>
                  <a:gd name="connsiteY10" fmla="*/ 138913 h 341042"/>
                  <a:gd name="connsiteX11" fmla="*/ 341052 w 341052"/>
                  <a:gd name="connsiteY11" fmla="*/ 196148 h 341042"/>
                  <a:gd name="connsiteX12" fmla="*/ 307448 w 341052"/>
                  <a:gd name="connsiteY12" fmla="*/ 204387 h 341042"/>
                  <a:gd name="connsiteX13" fmla="*/ 293789 w 341052"/>
                  <a:gd name="connsiteY13" fmla="*/ 239116 h 341042"/>
                  <a:gd name="connsiteX14" fmla="*/ 312744 w 341052"/>
                  <a:gd name="connsiteY14" fmla="*/ 268043 h 341042"/>
                  <a:gd name="connsiteX15" fmla="*/ 272987 w 341052"/>
                  <a:gd name="connsiteY15" fmla="*/ 309229 h 341042"/>
                  <a:gd name="connsiteX16" fmla="*/ 243411 w 341052"/>
                  <a:gd name="connsiteY16" fmla="*/ 291294 h 341042"/>
                  <a:gd name="connsiteX17" fmla="*/ 209179 w 341052"/>
                  <a:gd name="connsiteY17" fmla="*/ 306162 h 341042"/>
                  <a:gd name="connsiteX18" fmla="*/ 202130 w 341052"/>
                  <a:gd name="connsiteY18" fmla="*/ 340043 h 341042"/>
                  <a:gd name="connsiteX19" fmla="*/ 144894 w 341052"/>
                  <a:gd name="connsiteY19" fmla="*/ 341043 h 341042"/>
                  <a:gd name="connsiteX20" fmla="*/ 136655 w 341052"/>
                  <a:gd name="connsiteY20" fmla="*/ 307438 h 341042"/>
                  <a:gd name="connsiteX21" fmla="*/ 101927 w 341052"/>
                  <a:gd name="connsiteY21" fmla="*/ 293780 h 341042"/>
                  <a:gd name="connsiteX22" fmla="*/ 73000 w 341052"/>
                  <a:gd name="connsiteY22" fmla="*/ 312744 h 341042"/>
                  <a:gd name="connsiteX23" fmla="*/ 31813 w 341052"/>
                  <a:gd name="connsiteY23" fmla="*/ 272977 h 341042"/>
                  <a:gd name="connsiteX24" fmla="*/ 49749 w 341052"/>
                  <a:gd name="connsiteY24" fmla="*/ 243402 h 341042"/>
                  <a:gd name="connsiteX25" fmla="*/ 34871 w 341052"/>
                  <a:gd name="connsiteY25" fmla="*/ 209169 h 341042"/>
                  <a:gd name="connsiteX26" fmla="*/ 1000 w 341052"/>
                  <a:gd name="connsiteY26" fmla="*/ 202120 h 341042"/>
                  <a:gd name="connsiteX27" fmla="*/ 0 w 341052"/>
                  <a:gd name="connsiteY27" fmla="*/ 144885 h 341042"/>
                  <a:gd name="connsiteX28" fmla="*/ 33604 w 341052"/>
                  <a:gd name="connsiteY28" fmla="*/ 136646 h 341042"/>
                  <a:gd name="connsiteX29" fmla="*/ 47263 w 341052"/>
                  <a:gd name="connsiteY29" fmla="*/ 101918 h 341042"/>
                  <a:gd name="connsiteX30" fmla="*/ 28308 w 341052"/>
                  <a:gd name="connsiteY30" fmla="*/ 72990 h 341042"/>
                  <a:gd name="connsiteX31" fmla="*/ 68066 w 341052"/>
                  <a:gd name="connsiteY31" fmla="*/ 31804 h 341042"/>
                  <a:gd name="connsiteX32" fmla="*/ 97631 w 341052"/>
                  <a:gd name="connsiteY32" fmla="*/ 49759 h 341042"/>
                  <a:gd name="connsiteX33" fmla="*/ 97631 w 341052"/>
                  <a:gd name="connsiteY33" fmla="*/ 49759 h 341042"/>
                  <a:gd name="connsiteX34" fmla="*/ 128149 w 341052"/>
                  <a:gd name="connsiteY34" fmla="*/ 126006 h 341042"/>
                  <a:gd name="connsiteX35" fmla="*/ 129673 w 341052"/>
                  <a:gd name="connsiteY35" fmla="*/ 212836 h 341042"/>
                  <a:gd name="connsiteX36" fmla="*/ 216503 w 341052"/>
                  <a:gd name="connsiteY36" fmla="*/ 211312 h 341042"/>
                  <a:gd name="connsiteX37" fmla="*/ 214979 w 341052"/>
                  <a:gd name="connsiteY37" fmla="*/ 124482 h 341042"/>
                  <a:gd name="connsiteX38" fmla="*/ 128149 w 341052"/>
                  <a:gd name="connsiteY38" fmla="*/ 126006 h 34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41052" h="341042">
                    <a:moveTo>
                      <a:pt x="97631" y="49759"/>
                    </a:moveTo>
                    <a:cubicBezTo>
                      <a:pt x="108452" y="43215"/>
                      <a:pt x="119977" y="38262"/>
                      <a:pt x="131854" y="34881"/>
                    </a:cubicBezTo>
                    <a:lnTo>
                      <a:pt x="138903" y="1000"/>
                    </a:lnTo>
                    <a:lnTo>
                      <a:pt x="196139" y="0"/>
                    </a:lnTo>
                    <a:lnTo>
                      <a:pt x="204378" y="33604"/>
                    </a:lnTo>
                    <a:cubicBezTo>
                      <a:pt x="216370" y="36557"/>
                      <a:pt x="228067" y="41110"/>
                      <a:pt x="239106" y="47263"/>
                    </a:cubicBezTo>
                    <a:lnTo>
                      <a:pt x="268034" y="28299"/>
                    </a:lnTo>
                    <a:lnTo>
                      <a:pt x="309220" y="68066"/>
                    </a:lnTo>
                    <a:lnTo>
                      <a:pt x="291294" y="97631"/>
                    </a:lnTo>
                    <a:cubicBezTo>
                      <a:pt x="297837" y="108452"/>
                      <a:pt x="302790" y="119977"/>
                      <a:pt x="306172" y="131864"/>
                    </a:cubicBezTo>
                    <a:lnTo>
                      <a:pt x="340043" y="138913"/>
                    </a:lnTo>
                    <a:lnTo>
                      <a:pt x="341052" y="196148"/>
                    </a:lnTo>
                    <a:lnTo>
                      <a:pt x="307448" y="204387"/>
                    </a:lnTo>
                    <a:cubicBezTo>
                      <a:pt x="304495" y="216379"/>
                      <a:pt x="299942" y="228067"/>
                      <a:pt x="293789" y="239116"/>
                    </a:cubicBezTo>
                    <a:lnTo>
                      <a:pt x="312744" y="268043"/>
                    </a:lnTo>
                    <a:lnTo>
                      <a:pt x="272987" y="309229"/>
                    </a:lnTo>
                    <a:lnTo>
                      <a:pt x="243411" y="291294"/>
                    </a:lnTo>
                    <a:cubicBezTo>
                      <a:pt x="232591" y="297837"/>
                      <a:pt x="221066" y="302790"/>
                      <a:pt x="209179" y="306162"/>
                    </a:cubicBezTo>
                    <a:lnTo>
                      <a:pt x="202130" y="340043"/>
                    </a:lnTo>
                    <a:lnTo>
                      <a:pt x="144894" y="341043"/>
                    </a:lnTo>
                    <a:lnTo>
                      <a:pt x="136655" y="307438"/>
                    </a:lnTo>
                    <a:cubicBezTo>
                      <a:pt x="124663" y="304486"/>
                      <a:pt x="112976" y="299933"/>
                      <a:pt x="101927" y="293780"/>
                    </a:cubicBezTo>
                    <a:lnTo>
                      <a:pt x="73000" y="312744"/>
                    </a:lnTo>
                    <a:lnTo>
                      <a:pt x="31813" y="272977"/>
                    </a:lnTo>
                    <a:lnTo>
                      <a:pt x="49749" y="243402"/>
                    </a:lnTo>
                    <a:cubicBezTo>
                      <a:pt x="43206" y="232581"/>
                      <a:pt x="38252" y="221056"/>
                      <a:pt x="34871" y="209169"/>
                    </a:cubicBezTo>
                    <a:lnTo>
                      <a:pt x="1000" y="202120"/>
                    </a:lnTo>
                    <a:lnTo>
                      <a:pt x="0" y="144885"/>
                    </a:lnTo>
                    <a:lnTo>
                      <a:pt x="33604" y="136646"/>
                    </a:lnTo>
                    <a:cubicBezTo>
                      <a:pt x="36557" y="124654"/>
                      <a:pt x="41110" y="112966"/>
                      <a:pt x="47263" y="101918"/>
                    </a:cubicBezTo>
                    <a:lnTo>
                      <a:pt x="28308" y="72990"/>
                    </a:lnTo>
                    <a:lnTo>
                      <a:pt x="68066" y="31804"/>
                    </a:lnTo>
                    <a:lnTo>
                      <a:pt x="97631" y="49759"/>
                    </a:lnTo>
                    <a:lnTo>
                      <a:pt x="97631" y="49759"/>
                    </a:lnTo>
                    <a:close/>
                    <a:moveTo>
                      <a:pt x="128149" y="126006"/>
                    </a:moveTo>
                    <a:cubicBezTo>
                      <a:pt x="104594" y="150409"/>
                      <a:pt x="105270" y="189281"/>
                      <a:pt x="129673" y="212836"/>
                    </a:cubicBezTo>
                    <a:cubicBezTo>
                      <a:pt x="154076" y="236391"/>
                      <a:pt x="192948" y="235706"/>
                      <a:pt x="216503" y="211312"/>
                    </a:cubicBezTo>
                    <a:cubicBezTo>
                      <a:pt x="240059" y="186909"/>
                      <a:pt x="239382" y="148038"/>
                      <a:pt x="214979" y="124482"/>
                    </a:cubicBezTo>
                    <a:cubicBezTo>
                      <a:pt x="190576" y="100927"/>
                      <a:pt x="151705" y="101603"/>
                      <a:pt x="128149" y="126006"/>
                    </a:cubicBezTo>
                    <a:close/>
                  </a:path>
                </a:pathLst>
              </a:custGeom>
              <a:solidFill>
                <a:srgbClr val="F5F5F5"/>
              </a:solidFill>
              <a:ln w="9525" cap="flat">
                <a:noFill/>
                <a:prstDash val="solid"/>
                <a:miter/>
              </a:ln>
            </p:spPr>
            <p:txBody>
              <a:bodyPr rtlCol="0" anchor="ctr"/>
              <a:lstStyle/>
              <a:p>
                <a:endParaRPr lang="es-CO"/>
              </a:p>
            </p:txBody>
          </p:sp>
          <p:sp>
            <p:nvSpPr>
              <p:cNvPr id="307" name="Freeform: Shape 306">
                <a:extLst>
                  <a:ext uri="{FF2B5EF4-FFF2-40B4-BE49-F238E27FC236}">
                    <a16:creationId xmlns:a16="http://schemas.microsoft.com/office/drawing/2014/main" id="{54A06474-736F-C55E-D062-170E33BA82D4}"/>
                  </a:ext>
                </a:extLst>
              </p:cNvPr>
              <p:cNvSpPr/>
              <p:nvPr/>
            </p:nvSpPr>
            <p:spPr>
              <a:xfrm>
                <a:off x="3724921" y="1681804"/>
                <a:ext cx="125585" cy="125608"/>
              </a:xfrm>
              <a:custGeom>
                <a:avLst/>
                <a:gdLst>
                  <a:gd name="connsiteX0" fmla="*/ 18309 w 125585"/>
                  <a:gd name="connsiteY0" fmla="*/ 19856 h 125608"/>
                  <a:gd name="connsiteX1" fmla="*/ 29739 w 125585"/>
                  <a:gd name="connsiteY1" fmla="*/ 9826 h 125608"/>
                  <a:gd name="connsiteX2" fmla="*/ 69801 w 125585"/>
                  <a:gd name="connsiteY2" fmla="*/ 358 h 125608"/>
                  <a:gd name="connsiteX3" fmla="*/ 97033 w 125585"/>
                  <a:gd name="connsiteY3" fmla="*/ 10026 h 125608"/>
                  <a:gd name="connsiteX4" fmla="*/ 119055 w 125585"/>
                  <a:gd name="connsiteY4" fmla="*/ 34839 h 125608"/>
                  <a:gd name="connsiteX5" fmla="*/ 124646 w 125585"/>
                  <a:gd name="connsiteY5" fmla="*/ 52079 h 125608"/>
                  <a:gd name="connsiteX6" fmla="*/ 124989 w 125585"/>
                  <a:gd name="connsiteY6" fmla="*/ 70986 h 125608"/>
                  <a:gd name="connsiteX7" fmla="*/ 107939 w 125585"/>
                  <a:gd name="connsiteY7" fmla="*/ 106390 h 125608"/>
                  <a:gd name="connsiteX8" fmla="*/ 73154 w 125585"/>
                  <a:gd name="connsiteY8" fmla="*/ 124678 h 125608"/>
                  <a:gd name="connsiteX9" fmla="*/ 54246 w 125585"/>
                  <a:gd name="connsiteY9" fmla="*/ 125002 h 125608"/>
                  <a:gd name="connsiteX10" fmla="*/ 36825 w 125585"/>
                  <a:gd name="connsiteY10" fmla="*/ 120021 h 125608"/>
                  <a:gd name="connsiteX11" fmla="*/ 11251 w 125585"/>
                  <a:gd name="connsiteY11" fmla="*/ 98885 h 125608"/>
                  <a:gd name="connsiteX12" fmla="*/ 630 w 125585"/>
                  <a:gd name="connsiteY12" fmla="*/ 72015 h 125608"/>
                  <a:gd name="connsiteX13" fmla="*/ 8688 w 125585"/>
                  <a:gd name="connsiteY13" fmla="*/ 31648 h 125608"/>
                  <a:gd name="connsiteX14" fmla="*/ 18309 w 125585"/>
                  <a:gd name="connsiteY14" fmla="*/ 19856 h 125608"/>
                  <a:gd name="connsiteX15" fmla="*/ 9869 w 125585"/>
                  <a:gd name="connsiteY15" fmla="*/ 32314 h 125608"/>
                  <a:gd name="connsiteX16" fmla="*/ 3078 w 125585"/>
                  <a:gd name="connsiteY16" fmla="*/ 71624 h 125608"/>
                  <a:gd name="connsiteX17" fmla="*/ 13622 w 125585"/>
                  <a:gd name="connsiteY17" fmla="*/ 97180 h 125608"/>
                  <a:gd name="connsiteX18" fmla="*/ 38140 w 125585"/>
                  <a:gd name="connsiteY18" fmla="*/ 117049 h 125608"/>
                  <a:gd name="connsiteX19" fmla="*/ 54685 w 125585"/>
                  <a:gd name="connsiteY19" fmla="*/ 121659 h 125608"/>
                  <a:gd name="connsiteX20" fmla="*/ 72573 w 125585"/>
                  <a:gd name="connsiteY20" fmla="*/ 121268 h 125608"/>
                  <a:gd name="connsiteX21" fmla="*/ 105405 w 125585"/>
                  <a:gd name="connsiteY21" fmla="*/ 103933 h 125608"/>
                  <a:gd name="connsiteX22" fmla="*/ 121569 w 125585"/>
                  <a:gd name="connsiteY22" fmla="*/ 70510 h 125608"/>
                  <a:gd name="connsiteX23" fmla="*/ 121322 w 125585"/>
                  <a:gd name="connsiteY23" fmla="*/ 52622 h 125608"/>
                  <a:gd name="connsiteX24" fmla="*/ 116140 w 125585"/>
                  <a:gd name="connsiteY24" fmla="*/ 36258 h 125608"/>
                  <a:gd name="connsiteX25" fmla="*/ 95432 w 125585"/>
                  <a:gd name="connsiteY25" fmla="*/ 12455 h 125608"/>
                  <a:gd name="connsiteX26" fmla="*/ 69524 w 125585"/>
                  <a:gd name="connsiteY26" fmla="*/ 2816 h 125608"/>
                  <a:gd name="connsiteX27" fmla="*/ 30472 w 125585"/>
                  <a:gd name="connsiteY27" fmla="*/ 10978 h 125608"/>
                  <a:gd name="connsiteX28" fmla="*/ 18309 w 125585"/>
                  <a:gd name="connsiteY28" fmla="*/ 19856 h 12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5585" h="125608">
                    <a:moveTo>
                      <a:pt x="18309" y="19856"/>
                    </a:moveTo>
                    <a:cubicBezTo>
                      <a:pt x="18309" y="19856"/>
                      <a:pt x="21518" y="15331"/>
                      <a:pt x="29739" y="9826"/>
                    </a:cubicBezTo>
                    <a:cubicBezTo>
                      <a:pt x="37806" y="4454"/>
                      <a:pt x="51913" y="-1537"/>
                      <a:pt x="69801" y="358"/>
                    </a:cubicBezTo>
                    <a:cubicBezTo>
                      <a:pt x="78611" y="1349"/>
                      <a:pt x="88241" y="4216"/>
                      <a:pt x="97033" y="10026"/>
                    </a:cubicBezTo>
                    <a:cubicBezTo>
                      <a:pt x="105720" y="15836"/>
                      <a:pt x="113930" y="24104"/>
                      <a:pt x="119055" y="34839"/>
                    </a:cubicBezTo>
                    <a:cubicBezTo>
                      <a:pt x="121750" y="40106"/>
                      <a:pt x="123626" y="45964"/>
                      <a:pt x="124646" y="52079"/>
                    </a:cubicBezTo>
                    <a:cubicBezTo>
                      <a:pt x="125751" y="58175"/>
                      <a:pt x="125903" y="64595"/>
                      <a:pt x="124989" y="70986"/>
                    </a:cubicBezTo>
                    <a:cubicBezTo>
                      <a:pt x="123436" y="83816"/>
                      <a:pt x="117369" y="96456"/>
                      <a:pt x="107939" y="106390"/>
                    </a:cubicBezTo>
                    <a:cubicBezTo>
                      <a:pt x="98347" y="116163"/>
                      <a:pt x="85917" y="122678"/>
                      <a:pt x="73154" y="124678"/>
                    </a:cubicBezTo>
                    <a:cubicBezTo>
                      <a:pt x="66800" y="125821"/>
                      <a:pt x="60381" y="125888"/>
                      <a:pt x="54246" y="125002"/>
                    </a:cubicBezTo>
                    <a:cubicBezTo>
                      <a:pt x="48103" y="124202"/>
                      <a:pt x="42188" y="122535"/>
                      <a:pt x="36825" y="120021"/>
                    </a:cubicBezTo>
                    <a:cubicBezTo>
                      <a:pt x="25919" y="115277"/>
                      <a:pt x="17366" y="107362"/>
                      <a:pt x="11251" y="98885"/>
                    </a:cubicBezTo>
                    <a:cubicBezTo>
                      <a:pt x="5136" y="90312"/>
                      <a:pt x="1926" y="80778"/>
                      <a:pt x="630" y="72015"/>
                    </a:cubicBezTo>
                    <a:cubicBezTo>
                      <a:pt x="-1884" y="54203"/>
                      <a:pt x="3602" y="39896"/>
                      <a:pt x="8688" y="31648"/>
                    </a:cubicBezTo>
                    <a:cubicBezTo>
                      <a:pt x="13889" y="23228"/>
                      <a:pt x="18309" y="19856"/>
                      <a:pt x="18309" y="19856"/>
                    </a:cubicBezTo>
                    <a:cubicBezTo>
                      <a:pt x="18642" y="20141"/>
                      <a:pt x="14603" y="23885"/>
                      <a:pt x="9869" y="32314"/>
                    </a:cubicBezTo>
                    <a:cubicBezTo>
                      <a:pt x="5240" y="40601"/>
                      <a:pt x="354" y="54574"/>
                      <a:pt x="3078" y="71624"/>
                    </a:cubicBezTo>
                    <a:cubicBezTo>
                      <a:pt x="4478" y="80025"/>
                      <a:pt x="7688" y="89083"/>
                      <a:pt x="13622" y="97180"/>
                    </a:cubicBezTo>
                    <a:cubicBezTo>
                      <a:pt x="19547" y="105190"/>
                      <a:pt x="27758" y="112639"/>
                      <a:pt x="38140" y="117049"/>
                    </a:cubicBezTo>
                    <a:cubicBezTo>
                      <a:pt x="43236" y="119392"/>
                      <a:pt x="48855" y="120935"/>
                      <a:pt x="54685" y="121659"/>
                    </a:cubicBezTo>
                    <a:cubicBezTo>
                      <a:pt x="60495" y="122469"/>
                      <a:pt x="66572" y="122383"/>
                      <a:pt x="72573" y="121268"/>
                    </a:cubicBezTo>
                    <a:cubicBezTo>
                      <a:pt x="84641" y="119325"/>
                      <a:pt x="96337" y="113163"/>
                      <a:pt x="105405" y="103933"/>
                    </a:cubicBezTo>
                    <a:cubicBezTo>
                      <a:pt x="114302" y="94541"/>
                      <a:pt x="120055" y="82645"/>
                      <a:pt x="121569" y="70510"/>
                    </a:cubicBezTo>
                    <a:cubicBezTo>
                      <a:pt x="122465" y="64480"/>
                      <a:pt x="122341" y="58403"/>
                      <a:pt x="121322" y="52622"/>
                    </a:cubicBezTo>
                    <a:cubicBezTo>
                      <a:pt x="120398" y="46831"/>
                      <a:pt x="118664" y="41268"/>
                      <a:pt x="116140" y="36258"/>
                    </a:cubicBezTo>
                    <a:cubicBezTo>
                      <a:pt x="111368" y="26047"/>
                      <a:pt x="103643" y="18103"/>
                      <a:pt x="95432" y="12455"/>
                    </a:cubicBezTo>
                    <a:cubicBezTo>
                      <a:pt x="87127" y="6806"/>
                      <a:pt x="77964" y="3930"/>
                      <a:pt x="69524" y="2816"/>
                    </a:cubicBezTo>
                    <a:cubicBezTo>
                      <a:pt x="52389" y="682"/>
                      <a:pt x="38587" y="6064"/>
                      <a:pt x="30472" y="10978"/>
                    </a:cubicBezTo>
                    <a:cubicBezTo>
                      <a:pt x="22204" y="16008"/>
                      <a:pt x="18594" y="20180"/>
                      <a:pt x="18309" y="19856"/>
                    </a:cubicBezTo>
                    <a:close/>
                  </a:path>
                </a:pathLst>
              </a:custGeom>
              <a:solidFill>
                <a:srgbClr val="F5F5F5"/>
              </a:solidFill>
              <a:ln w="9525" cap="flat">
                <a:noFill/>
                <a:prstDash val="solid"/>
                <a:miter/>
              </a:ln>
            </p:spPr>
            <p:txBody>
              <a:bodyPr rtlCol="0" anchor="ctr"/>
              <a:lstStyle/>
              <a:p>
                <a:endParaRPr lang="es-CO"/>
              </a:p>
            </p:txBody>
          </p:sp>
          <p:sp>
            <p:nvSpPr>
              <p:cNvPr id="308" name="Freeform: Shape 307">
                <a:extLst>
                  <a:ext uri="{FF2B5EF4-FFF2-40B4-BE49-F238E27FC236}">
                    <a16:creationId xmlns:a16="http://schemas.microsoft.com/office/drawing/2014/main" id="{9F75AD93-A5A6-C129-89DA-59A1E8515E41}"/>
                  </a:ext>
                </a:extLst>
              </p:cNvPr>
              <p:cNvSpPr/>
              <p:nvPr/>
            </p:nvSpPr>
            <p:spPr>
              <a:xfrm>
                <a:off x="3613795" y="1574606"/>
                <a:ext cx="344004" cy="343862"/>
              </a:xfrm>
              <a:custGeom>
                <a:avLst/>
                <a:gdLst>
                  <a:gd name="connsiteX0" fmla="*/ 98917 w 344004"/>
                  <a:gd name="connsiteY0" fmla="*/ 50806 h 343862"/>
                  <a:gd name="connsiteX1" fmla="*/ 97012 w 344004"/>
                  <a:gd name="connsiteY1" fmla="*/ 49797 h 343862"/>
                  <a:gd name="connsiteX2" fmla="*/ 91345 w 344004"/>
                  <a:gd name="connsiteY2" fmla="*/ 46520 h 343862"/>
                  <a:gd name="connsiteX3" fmla="*/ 69056 w 344004"/>
                  <a:gd name="connsiteY3" fmla="*/ 33357 h 343862"/>
                  <a:gd name="connsiteX4" fmla="*/ 69752 w 344004"/>
                  <a:gd name="connsiteY4" fmla="*/ 33271 h 343862"/>
                  <a:gd name="connsiteX5" fmla="*/ 30232 w 344004"/>
                  <a:gd name="connsiteY5" fmla="*/ 74686 h 343862"/>
                  <a:gd name="connsiteX6" fmla="*/ 30337 w 344004"/>
                  <a:gd name="connsiteY6" fmla="*/ 73581 h 343862"/>
                  <a:gd name="connsiteX7" fmla="*/ 49416 w 344004"/>
                  <a:gd name="connsiteY7" fmla="*/ 102432 h 343862"/>
                  <a:gd name="connsiteX8" fmla="*/ 49759 w 344004"/>
                  <a:gd name="connsiteY8" fmla="*/ 102956 h 343862"/>
                  <a:gd name="connsiteX9" fmla="*/ 49454 w 344004"/>
                  <a:gd name="connsiteY9" fmla="*/ 103508 h 343862"/>
                  <a:gd name="connsiteX10" fmla="*/ 36014 w 344004"/>
                  <a:gd name="connsiteY10" fmla="*/ 138008 h 343862"/>
                  <a:gd name="connsiteX11" fmla="*/ 35852 w 344004"/>
                  <a:gd name="connsiteY11" fmla="*/ 138684 h 343862"/>
                  <a:gd name="connsiteX12" fmla="*/ 35166 w 344004"/>
                  <a:gd name="connsiteY12" fmla="*/ 138855 h 343862"/>
                  <a:gd name="connsiteX13" fmla="*/ 1581 w 344004"/>
                  <a:gd name="connsiteY13" fmla="*/ 147190 h 343862"/>
                  <a:gd name="connsiteX14" fmla="*/ 2534 w 344004"/>
                  <a:gd name="connsiteY14" fmla="*/ 145952 h 343862"/>
                  <a:gd name="connsiteX15" fmla="*/ 3667 w 344004"/>
                  <a:gd name="connsiteY15" fmla="*/ 203178 h 343862"/>
                  <a:gd name="connsiteX16" fmla="*/ 2562 w 344004"/>
                  <a:gd name="connsiteY16" fmla="*/ 201844 h 343862"/>
                  <a:gd name="connsiteX17" fmla="*/ 36443 w 344004"/>
                  <a:gd name="connsiteY17" fmla="*/ 208826 h 343862"/>
                  <a:gd name="connsiteX18" fmla="*/ 37310 w 344004"/>
                  <a:gd name="connsiteY18" fmla="*/ 209007 h 343862"/>
                  <a:gd name="connsiteX19" fmla="*/ 37548 w 344004"/>
                  <a:gd name="connsiteY19" fmla="*/ 209855 h 343862"/>
                  <a:gd name="connsiteX20" fmla="*/ 52321 w 344004"/>
                  <a:gd name="connsiteY20" fmla="*/ 243697 h 343862"/>
                  <a:gd name="connsiteX21" fmla="*/ 52797 w 344004"/>
                  <a:gd name="connsiteY21" fmla="*/ 244478 h 343862"/>
                  <a:gd name="connsiteX22" fmla="*/ 52321 w 344004"/>
                  <a:gd name="connsiteY22" fmla="*/ 245269 h 343862"/>
                  <a:gd name="connsiteX23" fmla="*/ 34433 w 344004"/>
                  <a:gd name="connsiteY23" fmla="*/ 274863 h 343862"/>
                  <a:gd name="connsiteX24" fmla="*/ 34185 w 344004"/>
                  <a:gd name="connsiteY24" fmla="*/ 272920 h 343862"/>
                  <a:gd name="connsiteX25" fmla="*/ 75419 w 344004"/>
                  <a:gd name="connsiteY25" fmla="*/ 312630 h 343862"/>
                  <a:gd name="connsiteX26" fmla="*/ 73381 w 344004"/>
                  <a:gd name="connsiteY26" fmla="*/ 312439 h 343862"/>
                  <a:gd name="connsiteX27" fmla="*/ 102289 w 344004"/>
                  <a:gd name="connsiteY27" fmla="*/ 293446 h 343862"/>
                  <a:gd name="connsiteX28" fmla="*/ 103137 w 344004"/>
                  <a:gd name="connsiteY28" fmla="*/ 292894 h 343862"/>
                  <a:gd name="connsiteX29" fmla="*/ 104023 w 344004"/>
                  <a:gd name="connsiteY29" fmla="*/ 293389 h 343862"/>
                  <a:gd name="connsiteX30" fmla="*/ 138341 w 344004"/>
                  <a:gd name="connsiteY30" fmla="*/ 306857 h 343862"/>
                  <a:gd name="connsiteX31" fmla="*/ 139341 w 344004"/>
                  <a:gd name="connsiteY31" fmla="*/ 307096 h 343862"/>
                  <a:gd name="connsiteX32" fmla="*/ 139589 w 344004"/>
                  <a:gd name="connsiteY32" fmla="*/ 308096 h 343862"/>
                  <a:gd name="connsiteX33" fmla="*/ 147847 w 344004"/>
                  <a:gd name="connsiteY33" fmla="*/ 341700 h 343862"/>
                  <a:gd name="connsiteX34" fmla="*/ 146142 w 344004"/>
                  <a:gd name="connsiteY34" fmla="*/ 340385 h 343862"/>
                  <a:gd name="connsiteX35" fmla="*/ 203378 w 344004"/>
                  <a:gd name="connsiteY35" fmla="*/ 339357 h 343862"/>
                  <a:gd name="connsiteX36" fmla="*/ 201701 w 344004"/>
                  <a:gd name="connsiteY36" fmla="*/ 340747 h 343862"/>
                  <a:gd name="connsiteX37" fmla="*/ 208740 w 344004"/>
                  <a:gd name="connsiteY37" fmla="*/ 306876 h 343862"/>
                  <a:gd name="connsiteX38" fmla="*/ 208960 w 344004"/>
                  <a:gd name="connsiteY38" fmla="*/ 305829 h 343862"/>
                  <a:gd name="connsiteX39" fmla="*/ 209988 w 344004"/>
                  <a:gd name="connsiteY39" fmla="*/ 305543 h 343862"/>
                  <a:gd name="connsiteX40" fmla="*/ 243754 w 344004"/>
                  <a:gd name="connsiteY40" fmla="*/ 290874 h 343862"/>
                  <a:gd name="connsiteX41" fmla="*/ 243783 w 344004"/>
                  <a:gd name="connsiteY41" fmla="*/ 290855 h 343862"/>
                  <a:gd name="connsiteX42" fmla="*/ 244707 w 344004"/>
                  <a:gd name="connsiteY42" fmla="*/ 290312 h 343862"/>
                  <a:gd name="connsiteX43" fmla="*/ 245612 w 344004"/>
                  <a:gd name="connsiteY43" fmla="*/ 290855 h 343862"/>
                  <a:gd name="connsiteX44" fmla="*/ 275187 w 344004"/>
                  <a:gd name="connsiteY44" fmla="*/ 308791 h 343862"/>
                  <a:gd name="connsiteX45" fmla="*/ 273015 w 344004"/>
                  <a:gd name="connsiteY45" fmla="*/ 309067 h 343862"/>
                  <a:gd name="connsiteX46" fmla="*/ 312782 w 344004"/>
                  <a:gd name="connsiteY46" fmla="*/ 267891 h 343862"/>
                  <a:gd name="connsiteX47" fmla="*/ 312582 w 344004"/>
                  <a:gd name="connsiteY47" fmla="*/ 270053 h 343862"/>
                  <a:gd name="connsiteX48" fmla="*/ 293637 w 344004"/>
                  <a:gd name="connsiteY48" fmla="*/ 241116 h 343862"/>
                  <a:gd name="connsiteX49" fmla="*/ 293065 w 344004"/>
                  <a:gd name="connsiteY49" fmla="*/ 240240 h 343862"/>
                  <a:gd name="connsiteX50" fmla="*/ 293570 w 344004"/>
                  <a:gd name="connsiteY50" fmla="*/ 239325 h 343862"/>
                  <a:gd name="connsiteX51" fmla="*/ 307086 w 344004"/>
                  <a:gd name="connsiteY51" fmla="*/ 205035 h 343862"/>
                  <a:gd name="connsiteX52" fmla="*/ 307334 w 344004"/>
                  <a:gd name="connsiteY52" fmla="*/ 204035 h 343862"/>
                  <a:gd name="connsiteX53" fmla="*/ 308334 w 344004"/>
                  <a:gd name="connsiteY53" fmla="*/ 203787 h 343862"/>
                  <a:gd name="connsiteX54" fmla="*/ 341948 w 344004"/>
                  <a:gd name="connsiteY54" fmla="*/ 195577 h 343862"/>
                  <a:gd name="connsiteX55" fmla="*/ 340671 w 344004"/>
                  <a:gd name="connsiteY55" fmla="*/ 197234 h 343862"/>
                  <a:gd name="connsiteX56" fmla="*/ 339728 w 344004"/>
                  <a:gd name="connsiteY56" fmla="*/ 139998 h 343862"/>
                  <a:gd name="connsiteX57" fmla="*/ 341014 w 344004"/>
                  <a:gd name="connsiteY57" fmla="*/ 141551 h 343862"/>
                  <a:gd name="connsiteX58" fmla="*/ 307153 w 344004"/>
                  <a:gd name="connsiteY58" fmla="*/ 134464 h 343862"/>
                  <a:gd name="connsiteX59" fmla="*/ 306219 w 344004"/>
                  <a:gd name="connsiteY59" fmla="*/ 134264 h 343862"/>
                  <a:gd name="connsiteX60" fmla="*/ 305962 w 344004"/>
                  <a:gd name="connsiteY60" fmla="*/ 133350 h 343862"/>
                  <a:gd name="connsiteX61" fmla="*/ 291303 w 344004"/>
                  <a:gd name="connsiteY61" fmla="*/ 99479 h 343862"/>
                  <a:gd name="connsiteX62" fmla="*/ 290827 w 344004"/>
                  <a:gd name="connsiteY62" fmla="*/ 98689 h 343862"/>
                  <a:gd name="connsiteX63" fmla="*/ 291303 w 344004"/>
                  <a:gd name="connsiteY63" fmla="*/ 97898 h 343862"/>
                  <a:gd name="connsiteX64" fmla="*/ 309277 w 344004"/>
                  <a:gd name="connsiteY64" fmla="*/ 68361 h 343862"/>
                  <a:gd name="connsiteX65" fmla="*/ 309515 w 344004"/>
                  <a:gd name="connsiteY65" fmla="*/ 70171 h 343862"/>
                  <a:gd name="connsiteX66" fmla="*/ 268415 w 344004"/>
                  <a:gd name="connsiteY66" fmla="*/ 30328 h 343862"/>
                  <a:gd name="connsiteX67" fmla="*/ 270091 w 344004"/>
                  <a:gd name="connsiteY67" fmla="*/ 30480 h 343862"/>
                  <a:gd name="connsiteX68" fmla="*/ 241116 w 344004"/>
                  <a:gd name="connsiteY68" fmla="*/ 49368 h 343862"/>
                  <a:gd name="connsiteX69" fmla="*/ 240468 w 344004"/>
                  <a:gd name="connsiteY69" fmla="*/ 49787 h 343862"/>
                  <a:gd name="connsiteX70" fmla="*/ 239801 w 344004"/>
                  <a:gd name="connsiteY70" fmla="*/ 49416 h 343862"/>
                  <a:gd name="connsiteX71" fmla="*/ 205407 w 344004"/>
                  <a:gd name="connsiteY71" fmla="*/ 35776 h 343862"/>
                  <a:gd name="connsiteX72" fmla="*/ 204721 w 344004"/>
                  <a:gd name="connsiteY72" fmla="*/ 35604 h 343862"/>
                  <a:gd name="connsiteX73" fmla="*/ 204559 w 344004"/>
                  <a:gd name="connsiteY73" fmla="*/ 34928 h 343862"/>
                  <a:gd name="connsiteX74" fmla="*/ 196434 w 344004"/>
                  <a:gd name="connsiteY74" fmla="*/ 1295 h 343862"/>
                  <a:gd name="connsiteX75" fmla="*/ 197463 w 344004"/>
                  <a:gd name="connsiteY75" fmla="*/ 2086 h 343862"/>
                  <a:gd name="connsiteX76" fmla="*/ 140227 w 344004"/>
                  <a:gd name="connsiteY76" fmla="*/ 2838 h 343862"/>
                  <a:gd name="connsiteX77" fmla="*/ 140979 w 344004"/>
                  <a:gd name="connsiteY77" fmla="*/ 2210 h 343862"/>
                  <a:gd name="connsiteX78" fmla="*/ 133712 w 344004"/>
                  <a:gd name="connsiteY78" fmla="*/ 36043 h 343862"/>
                  <a:gd name="connsiteX79" fmla="*/ 133636 w 344004"/>
                  <a:gd name="connsiteY79" fmla="*/ 36385 h 343862"/>
                  <a:gd name="connsiteX80" fmla="*/ 133312 w 344004"/>
                  <a:gd name="connsiteY80" fmla="*/ 36481 h 343862"/>
                  <a:gd name="connsiteX81" fmla="*/ 107137 w 344004"/>
                  <a:gd name="connsiteY81" fmla="*/ 46549 h 343862"/>
                  <a:gd name="connsiteX82" fmla="*/ 100984 w 344004"/>
                  <a:gd name="connsiteY82" fmla="*/ 49768 h 343862"/>
                  <a:gd name="connsiteX83" fmla="*/ 98917 w 344004"/>
                  <a:gd name="connsiteY83" fmla="*/ 50806 h 343862"/>
                  <a:gd name="connsiteX84" fmla="*/ 100822 w 344004"/>
                  <a:gd name="connsiteY84" fmla="*/ 49511 h 343862"/>
                  <a:gd name="connsiteX85" fmla="*/ 106852 w 344004"/>
                  <a:gd name="connsiteY85" fmla="*/ 46034 h 343862"/>
                  <a:gd name="connsiteX86" fmla="*/ 132979 w 344004"/>
                  <a:gd name="connsiteY86" fmla="*/ 35395 h 343862"/>
                  <a:gd name="connsiteX87" fmla="*/ 132579 w 344004"/>
                  <a:gd name="connsiteY87" fmla="*/ 35824 h 343862"/>
                  <a:gd name="connsiteX88" fmla="*/ 139408 w 344004"/>
                  <a:gd name="connsiteY88" fmla="*/ 1905 h 343862"/>
                  <a:gd name="connsiteX89" fmla="*/ 139532 w 344004"/>
                  <a:gd name="connsiteY89" fmla="*/ 1295 h 343862"/>
                  <a:gd name="connsiteX90" fmla="*/ 140170 w 344004"/>
                  <a:gd name="connsiteY90" fmla="*/ 1276 h 343862"/>
                  <a:gd name="connsiteX91" fmla="*/ 197396 w 344004"/>
                  <a:gd name="connsiteY91" fmla="*/ 19 h 343862"/>
                  <a:gd name="connsiteX92" fmla="*/ 198225 w 344004"/>
                  <a:gd name="connsiteY92" fmla="*/ 0 h 343862"/>
                  <a:gd name="connsiteX93" fmla="*/ 198425 w 344004"/>
                  <a:gd name="connsiteY93" fmla="*/ 810 h 343862"/>
                  <a:gd name="connsiteX94" fmla="*/ 206769 w 344004"/>
                  <a:gd name="connsiteY94" fmla="*/ 34385 h 343862"/>
                  <a:gd name="connsiteX95" fmla="*/ 205921 w 344004"/>
                  <a:gd name="connsiteY95" fmla="*/ 33538 h 343862"/>
                  <a:gd name="connsiteX96" fmla="*/ 240983 w 344004"/>
                  <a:gd name="connsiteY96" fmla="*/ 47215 h 343862"/>
                  <a:gd name="connsiteX97" fmla="*/ 239678 w 344004"/>
                  <a:gd name="connsiteY97" fmla="*/ 47263 h 343862"/>
                  <a:gd name="connsiteX98" fmla="*/ 268557 w 344004"/>
                  <a:gd name="connsiteY98" fmla="*/ 28232 h 343862"/>
                  <a:gd name="connsiteX99" fmla="*/ 269453 w 344004"/>
                  <a:gd name="connsiteY99" fmla="*/ 27642 h 343862"/>
                  <a:gd name="connsiteX100" fmla="*/ 270234 w 344004"/>
                  <a:gd name="connsiteY100" fmla="*/ 28394 h 343862"/>
                  <a:gd name="connsiteX101" fmla="*/ 311496 w 344004"/>
                  <a:gd name="connsiteY101" fmla="*/ 68075 h 343862"/>
                  <a:gd name="connsiteX102" fmla="*/ 312334 w 344004"/>
                  <a:gd name="connsiteY102" fmla="*/ 68885 h 343862"/>
                  <a:gd name="connsiteX103" fmla="*/ 311725 w 344004"/>
                  <a:gd name="connsiteY103" fmla="*/ 69885 h 343862"/>
                  <a:gd name="connsiteX104" fmla="*/ 293846 w 344004"/>
                  <a:gd name="connsiteY104" fmla="*/ 99489 h 343862"/>
                  <a:gd name="connsiteX105" fmla="*/ 293846 w 344004"/>
                  <a:gd name="connsiteY105" fmla="*/ 97917 h 343862"/>
                  <a:gd name="connsiteX106" fmla="*/ 308934 w 344004"/>
                  <a:gd name="connsiteY106" fmla="*/ 132502 h 343862"/>
                  <a:gd name="connsiteX107" fmla="*/ 307743 w 344004"/>
                  <a:gd name="connsiteY107" fmla="*/ 131388 h 343862"/>
                  <a:gd name="connsiteX108" fmla="*/ 341624 w 344004"/>
                  <a:gd name="connsiteY108" fmla="*/ 138398 h 343862"/>
                  <a:gd name="connsiteX109" fmla="*/ 342891 w 344004"/>
                  <a:gd name="connsiteY109" fmla="*/ 138655 h 343862"/>
                  <a:gd name="connsiteX110" fmla="*/ 342910 w 344004"/>
                  <a:gd name="connsiteY110" fmla="*/ 139951 h 343862"/>
                  <a:gd name="connsiteX111" fmla="*/ 343976 w 344004"/>
                  <a:gd name="connsiteY111" fmla="*/ 197187 h 343862"/>
                  <a:gd name="connsiteX112" fmla="*/ 344005 w 344004"/>
                  <a:gd name="connsiteY112" fmla="*/ 198530 h 343862"/>
                  <a:gd name="connsiteX113" fmla="*/ 342700 w 344004"/>
                  <a:gd name="connsiteY113" fmla="*/ 198853 h 343862"/>
                  <a:gd name="connsiteX114" fmla="*/ 309105 w 344004"/>
                  <a:gd name="connsiteY114" fmla="*/ 207121 h 343862"/>
                  <a:gd name="connsiteX115" fmla="*/ 310353 w 344004"/>
                  <a:gd name="connsiteY115" fmla="*/ 205873 h 343862"/>
                  <a:gd name="connsiteX116" fmla="*/ 296542 w 344004"/>
                  <a:gd name="connsiteY116" fmla="*/ 241030 h 343862"/>
                  <a:gd name="connsiteX117" fmla="*/ 296475 w 344004"/>
                  <a:gd name="connsiteY117" fmla="*/ 239239 h 343862"/>
                  <a:gd name="connsiteX118" fmla="*/ 315449 w 344004"/>
                  <a:gd name="connsiteY118" fmla="*/ 268157 h 343862"/>
                  <a:gd name="connsiteX119" fmla="*/ 316211 w 344004"/>
                  <a:gd name="connsiteY119" fmla="*/ 269319 h 343862"/>
                  <a:gd name="connsiteX120" fmla="*/ 315249 w 344004"/>
                  <a:gd name="connsiteY120" fmla="*/ 270320 h 343862"/>
                  <a:gd name="connsiteX121" fmla="*/ 275501 w 344004"/>
                  <a:gd name="connsiteY121" fmla="*/ 311515 h 343862"/>
                  <a:gd name="connsiteX122" fmla="*/ 274530 w 344004"/>
                  <a:gd name="connsiteY122" fmla="*/ 312525 h 343862"/>
                  <a:gd name="connsiteX123" fmla="*/ 273330 w 344004"/>
                  <a:gd name="connsiteY123" fmla="*/ 311791 h 343862"/>
                  <a:gd name="connsiteX124" fmla="*/ 243754 w 344004"/>
                  <a:gd name="connsiteY124" fmla="*/ 293865 h 343862"/>
                  <a:gd name="connsiteX125" fmla="*/ 245574 w 344004"/>
                  <a:gd name="connsiteY125" fmla="*/ 293865 h 343862"/>
                  <a:gd name="connsiteX126" fmla="*/ 245545 w 344004"/>
                  <a:gd name="connsiteY126" fmla="*/ 293884 h 343862"/>
                  <a:gd name="connsiteX127" fmla="*/ 210922 w 344004"/>
                  <a:gd name="connsiteY127" fmla="*/ 308924 h 343862"/>
                  <a:gd name="connsiteX128" fmla="*/ 212160 w 344004"/>
                  <a:gd name="connsiteY128" fmla="*/ 307591 h 343862"/>
                  <a:gd name="connsiteX129" fmla="*/ 205102 w 344004"/>
                  <a:gd name="connsiteY129" fmla="*/ 341462 h 343862"/>
                  <a:gd name="connsiteX130" fmla="*/ 204816 w 344004"/>
                  <a:gd name="connsiteY130" fmla="*/ 342833 h 343862"/>
                  <a:gd name="connsiteX131" fmla="*/ 203416 w 344004"/>
                  <a:gd name="connsiteY131" fmla="*/ 342862 h 343862"/>
                  <a:gd name="connsiteX132" fmla="*/ 146180 w 344004"/>
                  <a:gd name="connsiteY132" fmla="*/ 343843 h 343862"/>
                  <a:gd name="connsiteX133" fmla="*/ 144799 w 344004"/>
                  <a:gd name="connsiteY133" fmla="*/ 343862 h 343862"/>
                  <a:gd name="connsiteX134" fmla="*/ 144475 w 344004"/>
                  <a:gd name="connsiteY134" fmla="*/ 342519 h 343862"/>
                  <a:gd name="connsiteX135" fmla="*/ 136255 w 344004"/>
                  <a:gd name="connsiteY135" fmla="*/ 308905 h 343862"/>
                  <a:gd name="connsiteX136" fmla="*/ 137503 w 344004"/>
                  <a:gd name="connsiteY136" fmla="*/ 310153 h 343862"/>
                  <a:gd name="connsiteX137" fmla="*/ 102375 w 344004"/>
                  <a:gd name="connsiteY137" fmla="*/ 296304 h 343862"/>
                  <a:gd name="connsiteX138" fmla="*/ 104099 w 344004"/>
                  <a:gd name="connsiteY138" fmla="*/ 296237 h 343862"/>
                  <a:gd name="connsiteX139" fmla="*/ 75152 w 344004"/>
                  <a:gd name="connsiteY139" fmla="*/ 315173 h 343862"/>
                  <a:gd name="connsiteX140" fmla="*/ 74057 w 344004"/>
                  <a:gd name="connsiteY140" fmla="*/ 315887 h 343862"/>
                  <a:gd name="connsiteX141" fmla="*/ 73114 w 344004"/>
                  <a:gd name="connsiteY141" fmla="*/ 314982 h 343862"/>
                  <a:gd name="connsiteX142" fmla="*/ 31985 w 344004"/>
                  <a:gd name="connsiteY142" fmla="*/ 275168 h 343862"/>
                  <a:gd name="connsiteX143" fmla="*/ 31109 w 344004"/>
                  <a:gd name="connsiteY143" fmla="*/ 274291 h 343862"/>
                  <a:gd name="connsiteX144" fmla="*/ 31756 w 344004"/>
                  <a:gd name="connsiteY144" fmla="*/ 273225 h 343862"/>
                  <a:gd name="connsiteX145" fmla="*/ 49730 w 344004"/>
                  <a:gd name="connsiteY145" fmla="*/ 243678 h 343862"/>
                  <a:gd name="connsiteX146" fmla="*/ 49730 w 344004"/>
                  <a:gd name="connsiteY146" fmla="*/ 245250 h 343862"/>
                  <a:gd name="connsiteX147" fmla="*/ 34757 w 344004"/>
                  <a:gd name="connsiteY147" fmla="*/ 210636 h 343862"/>
                  <a:gd name="connsiteX148" fmla="*/ 35862 w 344004"/>
                  <a:gd name="connsiteY148" fmla="*/ 211655 h 343862"/>
                  <a:gd name="connsiteX149" fmla="*/ 2000 w 344004"/>
                  <a:gd name="connsiteY149" fmla="*/ 204540 h 343862"/>
                  <a:gd name="connsiteX150" fmla="*/ 914 w 344004"/>
                  <a:gd name="connsiteY150" fmla="*/ 204311 h 343862"/>
                  <a:gd name="connsiteX151" fmla="*/ 896 w 344004"/>
                  <a:gd name="connsiteY151" fmla="*/ 203206 h 343862"/>
                  <a:gd name="connsiteX152" fmla="*/ 19 w 344004"/>
                  <a:gd name="connsiteY152" fmla="*/ 145971 h 343862"/>
                  <a:gd name="connsiteX153" fmla="*/ 0 w 344004"/>
                  <a:gd name="connsiteY153" fmla="*/ 144970 h 343862"/>
                  <a:gd name="connsiteX154" fmla="*/ 972 w 344004"/>
                  <a:gd name="connsiteY154" fmla="*/ 144732 h 343862"/>
                  <a:gd name="connsiteX155" fmla="*/ 34604 w 344004"/>
                  <a:gd name="connsiteY155" fmla="*/ 136589 h 343862"/>
                  <a:gd name="connsiteX156" fmla="*/ 33757 w 344004"/>
                  <a:gd name="connsiteY156" fmla="*/ 137436 h 343862"/>
                  <a:gd name="connsiteX157" fmla="*/ 47635 w 344004"/>
                  <a:gd name="connsiteY157" fmla="*/ 102489 h 343862"/>
                  <a:gd name="connsiteX158" fmla="*/ 47673 w 344004"/>
                  <a:gd name="connsiteY158" fmla="*/ 103556 h 343862"/>
                  <a:gd name="connsiteX159" fmla="*/ 28832 w 344004"/>
                  <a:gd name="connsiteY159" fmla="*/ 74552 h 343862"/>
                  <a:gd name="connsiteX160" fmla="*/ 28442 w 344004"/>
                  <a:gd name="connsiteY160" fmla="*/ 73952 h 343862"/>
                  <a:gd name="connsiteX161" fmla="*/ 28937 w 344004"/>
                  <a:gd name="connsiteY161" fmla="*/ 73447 h 343862"/>
                  <a:gd name="connsiteX162" fmla="*/ 68932 w 344004"/>
                  <a:gd name="connsiteY162" fmla="*/ 32499 h 343862"/>
                  <a:gd name="connsiteX163" fmla="*/ 69247 w 344004"/>
                  <a:gd name="connsiteY163" fmla="*/ 32175 h 343862"/>
                  <a:gd name="connsiteX164" fmla="*/ 69628 w 344004"/>
                  <a:gd name="connsiteY164" fmla="*/ 32414 h 343862"/>
                  <a:gd name="connsiteX165" fmla="*/ 91412 w 344004"/>
                  <a:gd name="connsiteY165" fmla="*/ 45968 h 343862"/>
                  <a:gd name="connsiteX166" fmla="*/ 97012 w 344004"/>
                  <a:gd name="connsiteY166" fmla="*/ 49530 h 343862"/>
                  <a:gd name="connsiteX167" fmla="*/ 98917 w 344004"/>
                  <a:gd name="connsiteY167" fmla="*/ 50806 h 34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44004" h="343862">
                    <a:moveTo>
                      <a:pt x="98917" y="50806"/>
                    </a:moveTo>
                    <a:cubicBezTo>
                      <a:pt x="98917" y="50854"/>
                      <a:pt x="98279" y="50521"/>
                      <a:pt x="97012" y="49797"/>
                    </a:cubicBezTo>
                    <a:cubicBezTo>
                      <a:pt x="95621" y="48987"/>
                      <a:pt x="93755" y="47911"/>
                      <a:pt x="91345" y="46520"/>
                    </a:cubicBezTo>
                    <a:cubicBezTo>
                      <a:pt x="86173" y="43463"/>
                      <a:pt x="78724" y="39062"/>
                      <a:pt x="69056" y="33357"/>
                    </a:cubicBezTo>
                    <a:lnTo>
                      <a:pt x="69752" y="33271"/>
                    </a:lnTo>
                    <a:cubicBezTo>
                      <a:pt x="59636" y="43872"/>
                      <a:pt x="46330" y="57817"/>
                      <a:pt x="30232" y="74686"/>
                    </a:cubicBezTo>
                    <a:lnTo>
                      <a:pt x="30337" y="73581"/>
                    </a:lnTo>
                    <a:cubicBezTo>
                      <a:pt x="36119" y="82325"/>
                      <a:pt x="42539" y="92040"/>
                      <a:pt x="49416" y="102432"/>
                    </a:cubicBezTo>
                    <a:lnTo>
                      <a:pt x="49759" y="102956"/>
                    </a:lnTo>
                    <a:lnTo>
                      <a:pt x="49454" y="103508"/>
                    </a:lnTo>
                    <a:cubicBezTo>
                      <a:pt x="43834" y="113690"/>
                      <a:pt x="39110" y="125282"/>
                      <a:pt x="36014" y="138008"/>
                    </a:cubicBezTo>
                    <a:lnTo>
                      <a:pt x="35852" y="138684"/>
                    </a:lnTo>
                    <a:lnTo>
                      <a:pt x="35166" y="138855"/>
                    </a:lnTo>
                    <a:cubicBezTo>
                      <a:pt x="24698" y="141456"/>
                      <a:pt x="13364" y="144266"/>
                      <a:pt x="1581" y="147190"/>
                    </a:cubicBezTo>
                    <a:lnTo>
                      <a:pt x="2534" y="145952"/>
                    </a:lnTo>
                    <a:cubicBezTo>
                      <a:pt x="2896" y="163973"/>
                      <a:pt x="3277" y="183099"/>
                      <a:pt x="3667" y="203178"/>
                    </a:cubicBezTo>
                    <a:lnTo>
                      <a:pt x="2562" y="201844"/>
                    </a:lnTo>
                    <a:cubicBezTo>
                      <a:pt x="13049" y="204006"/>
                      <a:pt x="24603" y="206388"/>
                      <a:pt x="36443" y="208826"/>
                    </a:cubicBezTo>
                    <a:lnTo>
                      <a:pt x="37310" y="209007"/>
                    </a:lnTo>
                    <a:lnTo>
                      <a:pt x="37548" y="209855"/>
                    </a:lnTo>
                    <a:cubicBezTo>
                      <a:pt x="40691" y="220904"/>
                      <a:pt x="45606" y="232648"/>
                      <a:pt x="52321" y="243697"/>
                    </a:cubicBezTo>
                    <a:lnTo>
                      <a:pt x="52797" y="244478"/>
                    </a:lnTo>
                    <a:lnTo>
                      <a:pt x="52321" y="245269"/>
                    </a:lnTo>
                    <a:cubicBezTo>
                      <a:pt x="46777" y="254441"/>
                      <a:pt x="40662" y="264557"/>
                      <a:pt x="34433" y="274863"/>
                    </a:cubicBezTo>
                    <a:lnTo>
                      <a:pt x="34185" y="272920"/>
                    </a:lnTo>
                    <a:cubicBezTo>
                      <a:pt x="47130" y="285398"/>
                      <a:pt x="61103" y="298847"/>
                      <a:pt x="75419" y="312630"/>
                    </a:cubicBezTo>
                    <a:lnTo>
                      <a:pt x="73381" y="312439"/>
                    </a:lnTo>
                    <a:cubicBezTo>
                      <a:pt x="82382" y="306524"/>
                      <a:pt x="92278" y="300028"/>
                      <a:pt x="102289" y="293446"/>
                    </a:cubicBezTo>
                    <a:lnTo>
                      <a:pt x="103137" y="292894"/>
                    </a:lnTo>
                    <a:lnTo>
                      <a:pt x="104023" y="293389"/>
                    </a:lnTo>
                    <a:cubicBezTo>
                      <a:pt x="114119" y="299018"/>
                      <a:pt x="125911" y="303819"/>
                      <a:pt x="138341" y="306857"/>
                    </a:cubicBezTo>
                    <a:lnTo>
                      <a:pt x="139341" y="307096"/>
                    </a:lnTo>
                    <a:lnTo>
                      <a:pt x="139589" y="308096"/>
                    </a:lnTo>
                    <a:cubicBezTo>
                      <a:pt x="142180" y="318621"/>
                      <a:pt x="144999" y="330098"/>
                      <a:pt x="147847" y="341700"/>
                    </a:cubicBezTo>
                    <a:lnTo>
                      <a:pt x="146142" y="340385"/>
                    </a:lnTo>
                    <a:cubicBezTo>
                      <a:pt x="164268" y="340062"/>
                      <a:pt x="183690" y="339709"/>
                      <a:pt x="203378" y="339357"/>
                    </a:cubicBezTo>
                    <a:lnTo>
                      <a:pt x="201701" y="340747"/>
                    </a:lnTo>
                    <a:cubicBezTo>
                      <a:pt x="203921" y="330051"/>
                      <a:pt x="206321" y="318497"/>
                      <a:pt x="208740" y="306876"/>
                    </a:cubicBezTo>
                    <a:lnTo>
                      <a:pt x="208960" y="305829"/>
                    </a:lnTo>
                    <a:lnTo>
                      <a:pt x="209988" y="305543"/>
                    </a:lnTo>
                    <a:cubicBezTo>
                      <a:pt x="221256" y="302352"/>
                      <a:pt x="232934" y="297428"/>
                      <a:pt x="243754" y="290874"/>
                    </a:cubicBezTo>
                    <a:lnTo>
                      <a:pt x="243783" y="290855"/>
                    </a:lnTo>
                    <a:lnTo>
                      <a:pt x="244707" y="290312"/>
                    </a:lnTo>
                    <a:lnTo>
                      <a:pt x="245612" y="290855"/>
                    </a:lnTo>
                    <a:cubicBezTo>
                      <a:pt x="255537" y="296875"/>
                      <a:pt x="265405" y="302857"/>
                      <a:pt x="275187" y="308791"/>
                    </a:cubicBezTo>
                    <a:lnTo>
                      <a:pt x="273015" y="309067"/>
                    </a:lnTo>
                    <a:cubicBezTo>
                      <a:pt x="286455" y="295151"/>
                      <a:pt x="299714" y="281426"/>
                      <a:pt x="312782" y="267891"/>
                    </a:cubicBezTo>
                    <a:lnTo>
                      <a:pt x="312582" y="270053"/>
                    </a:lnTo>
                    <a:cubicBezTo>
                      <a:pt x="306200" y="260309"/>
                      <a:pt x="299885" y="250669"/>
                      <a:pt x="293637" y="241116"/>
                    </a:cubicBezTo>
                    <a:lnTo>
                      <a:pt x="293065" y="240240"/>
                    </a:lnTo>
                    <a:lnTo>
                      <a:pt x="293570" y="239325"/>
                    </a:lnTo>
                    <a:cubicBezTo>
                      <a:pt x="299647" y="228438"/>
                      <a:pt x="304172" y="216856"/>
                      <a:pt x="307086" y="205035"/>
                    </a:cubicBezTo>
                    <a:lnTo>
                      <a:pt x="307334" y="204035"/>
                    </a:lnTo>
                    <a:lnTo>
                      <a:pt x="308334" y="203787"/>
                    </a:lnTo>
                    <a:cubicBezTo>
                      <a:pt x="319697" y="201006"/>
                      <a:pt x="330889" y="198272"/>
                      <a:pt x="341948" y="195577"/>
                    </a:cubicBezTo>
                    <a:lnTo>
                      <a:pt x="340671" y="197234"/>
                    </a:lnTo>
                    <a:cubicBezTo>
                      <a:pt x="340347" y="177698"/>
                      <a:pt x="340033" y="158610"/>
                      <a:pt x="339728" y="139998"/>
                    </a:cubicBezTo>
                    <a:lnTo>
                      <a:pt x="341014" y="141551"/>
                    </a:lnTo>
                    <a:cubicBezTo>
                      <a:pt x="329527" y="139151"/>
                      <a:pt x="318240" y="136779"/>
                      <a:pt x="307153" y="134464"/>
                    </a:cubicBezTo>
                    <a:lnTo>
                      <a:pt x="306219" y="134264"/>
                    </a:lnTo>
                    <a:lnTo>
                      <a:pt x="305962" y="133350"/>
                    </a:lnTo>
                    <a:cubicBezTo>
                      <a:pt x="302533" y="121215"/>
                      <a:pt x="297532" y="109814"/>
                      <a:pt x="291303" y="99479"/>
                    </a:cubicBezTo>
                    <a:lnTo>
                      <a:pt x="290827" y="98689"/>
                    </a:lnTo>
                    <a:lnTo>
                      <a:pt x="291303" y="97898"/>
                    </a:lnTo>
                    <a:cubicBezTo>
                      <a:pt x="297466" y="87773"/>
                      <a:pt x="303447" y="77953"/>
                      <a:pt x="309277" y="68361"/>
                    </a:cubicBezTo>
                    <a:lnTo>
                      <a:pt x="309515" y="70171"/>
                    </a:lnTo>
                    <a:cubicBezTo>
                      <a:pt x="295056" y="56150"/>
                      <a:pt x="281407" y="42920"/>
                      <a:pt x="268415" y="30328"/>
                    </a:cubicBezTo>
                    <a:lnTo>
                      <a:pt x="270091" y="30480"/>
                    </a:lnTo>
                    <a:cubicBezTo>
                      <a:pt x="259899" y="37119"/>
                      <a:pt x="250336" y="43358"/>
                      <a:pt x="241116" y="49368"/>
                    </a:cubicBezTo>
                    <a:lnTo>
                      <a:pt x="240468" y="49787"/>
                    </a:lnTo>
                    <a:lnTo>
                      <a:pt x="239801" y="49416"/>
                    </a:lnTo>
                    <a:cubicBezTo>
                      <a:pt x="228276" y="42967"/>
                      <a:pt x="216713" y="38605"/>
                      <a:pt x="205407" y="35776"/>
                    </a:cubicBezTo>
                    <a:lnTo>
                      <a:pt x="204721" y="35604"/>
                    </a:lnTo>
                    <a:lnTo>
                      <a:pt x="204559" y="34928"/>
                    </a:lnTo>
                    <a:cubicBezTo>
                      <a:pt x="201606" y="22708"/>
                      <a:pt x="198949" y="11697"/>
                      <a:pt x="196434" y="1295"/>
                    </a:cubicBezTo>
                    <a:lnTo>
                      <a:pt x="197463" y="2086"/>
                    </a:lnTo>
                    <a:cubicBezTo>
                      <a:pt x="175289" y="2381"/>
                      <a:pt x="156401" y="2619"/>
                      <a:pt x="140227" y="2838"/>
                    </a:cubicBezTo>
                    <a:lnTo>
                      <a:pt x="140979" y="2210"/>
                    </a:lnTo>
                    <a:cubicBezTo>
                      <a:pt x="138074" y="15726"/>
                      <a:pt x="135693" y="26803"/>
                      <a:pt x="133712" y="36043"/>
                    </a:cubicBezTo>
                    <a:lnTo>
                      <a:pt x="133636" y="36385"/>
                    </a:lnTo>
                    <a:lnTo>
                      <a:pt x="133312" y="36481"/>
                    </a:lnTo>
                    <a:cubicBezTo>
                      <a:pt x="121196" y="39862"/>
                      <a:pt x="112681" y="43815"/>
                      <a:pt x="107137" y="46549"/>
                    </a:cubicBezTo>
                    <a:cubicBezTo>
                      <a:pt x="104489" y="47930"/>
                      <a:pt x="102461" y="48987"/>
                      <a:pt x="100984" y="49768"/>
                    </a:cubicBezTo>
                    <a:cubicBezTo>
                      <a:pt x="99574" y="50530"/>
                      <a:pt x="98917" y="50854"/>
                      <a:pt x="98917" y="50806"/>
                    </a:cubicBezTo>
                    <a:cubicBezTo>
                      <a:pt x="98917" y="50759"/>
                      <a:pt x="99574" y="50311"/>
                      <a:pt x="100822" y="49511"/>
                    </a:cubicBezTo>
                    <a:cubicBezTo>
                      <a:pt x="102127" y="48711"/>
                      <a:pt x="104108" y="47501"/>
                      <a:pt x="106852" y="46034"/>
                    </a:cubicBezTo>
                    <a:cubicBezTo>
                      <a:pt x="112328" y="43120"/>
                      <a:pt x="120815" y="38967"/>
                      <a:pt x="132979" y="35395"/>
                    </a:cubicBezTo>
                    <a:lnTo>
                      <a:pt x="132579" y="35824"/>
                    </a:lnTo>
                    <a:cubicBezTo>
                      <a:pt x="134446" y="26565"/>
                      <a:pt x="136684" y="15450"/>
                      <a:pt x="139408" y="1905"/>
                    </a:cubicBezTo>
                    <a:lnTo>
                      <a:pt x="139532" y="1295"/>
                    </a:lnTo>
                    <a:lnTo>
                      <a:pt x="140170" y="1276"/>
                    </a:lnTo>
                    <a:cubicBezTo>
                      <a:pt x="156343" y="924"/>
                      <a:pt x="175231" y="505"/>
                      <a:pt x="197396" y="19"/>
                    </a:cubicBezTo>
                    <a:lnTo>
                      <a:pt x="198225" y="0"/>
                    </a:lnTo>
                    <a:lnTo>
                      <a:pt x="198425" y="810"/>
                    </a:lnTo>
                    <a:cubicBezTo>
                      <a:pt x="201006" y="11192"/>
                      <a:pt x="203740" y="22184"/>
                      <a:pt x="206769" y="34385"/>
                    </a:cubicBezTo>
                    <a:lnTo>
                      <a:pt x="205921" y="33538"/>
                    </a:lnTo>
                    <a:cubicBezTo>
                      <a:pt x="217427" y="36347"/>
                      <a:pt x="229219" y="40710"/>
                      <a:pt x="240983" y="47215"/>
                    </a:cubicBezTo>
                    <a:lnTo>
                      <a:pt x="239678" y="47263"/>
                    </a:lnTo>
                    <a:cubicBezTo>
                      <a:pt x="248869" y="41205"/>
                      <a:pt x="258404" y="34928"/>
                      <a:pt x="268557" y="28232"/>
                    </a:cubicBezTo>
                    <a:lnTo>
                      <a:pt x="269453" y="27642"/>
                    </a:lnTo>
                    <a:lnTo>
                      <a:pt x="270234" y="28394"/>
                    </a:lnTo>
                    <a:cubicBezTo>
                      <a:pt x="283274" y="40938"/>
                      <a:pt x="296980" y="54112"/>
                      <a:pt x="311496" y="68075"/>
                    </a:cubicBezTo>
                    <a:lnTo>
                      <a:pt x="312334" y="68885"/>
                    </a:lnTo>
                    <a:lnTo>
                      <a:pt x="311725" y="69885"/>
                    </a:lnTo>
                    <a:cubicBezTo>
                      <a:pt x="305924" y="79496"/>
                      <a:pt x="299981" y="89335"/>
                      <a:pt x="293846" y="99489"/>
                    </a:cubicBezTo>
                    <a:lnTo>
                      <a:pt x="293846" y="97917"/>
                    </a:lnTo>
                    <a:cubicBezTo>
                      <a:pt x="300238" y="108461"/>
                      <a:pt x="305391" y="120101"/>
                      <a:pt x="308934" y="132502"/>
                    </a:cubicBezTo>
                    <a:lnTo>
                      <a:pt x="307743" y="131388"/>
                    </a:lnTo>
                    <a:cubicBezTo>
                      <a:pt x="318840" y="133683"/>
                      <a:pt x="330127" y="136017"/>
                      <a:pt x="341624" y="138398"/>
                    </a:cubicBezTo>
                    <a:lnTo>
                      <a:pt x="342891" y="138655"/>
                    </a:lnTo>
                    <a:lnTo>
                      <a:pt x="342910" y="139951"/>
                    </a:lnTo>
                    <a:cubicBezTo>
                      <a:pt x="343253" y="158563"/>
                      <a:pt x="343615" y="177641"/>
                      <a:pt x="343976" y="197187"/>
                    </a:cubicBezTo>
                    <a:lnTo>
                      <a:pt x="344005" y="198530"/>
                    </a:lnTo>
                    <a:lnTo>
                      <a:pt x="342700" y="198853"/>
                    </a:lnTo>
                    <a:cubicBezTo>
                      <a:pt x="331651" y="201568"/>
                      <a:pt x="320459" y="204321"/>
                      <a:pt x="309105" y="207121"/>
                    </a:cubicBezTo>
                    <a:lnTo>
                      <a:pt x="310353" y="205873"/>
                    </a:lnTo>
                    <a:cubicBezTo>
                      <a:pt x="307381" y="217989"/>
                      <a:pt x="302762" y="229867"/>
                      <a:pt x="296542" y="241030"/>
                    </a:cubicBezTo>
                    <a:lnTo>
                      <a:pt x="296475" y="239239"/>
                    </a:lnTo>
                    <a:cubicBezTo>
                      <a:pt x="302733" y="248783"/>
                      <a:pt x="309058" y="258423"/>
                      <a:pt x="315449" y="268157"/>
                    </a:cubicBezTo>
                    <a:lnTo>
                      <a:pt x="316211" y="269319"/>
                    </a:lnTo>
                    <a:lnTo>
                      <a:pt x="315249" y="270320"/>
                    </a:lnTo>
                    <a:cubicBezTo>
                      <a:pt x="302190" y="283855"/>
                      <a:pt x="288932" y="297590"/>
                      <a:pt x="275501" y="311515"/>
                    </a:cubicBezTo>
                    <a:lnTo>
                      <a:pt x="274530" y="312525"/>
                    </a:lnTo>
                    <a:lnTo>
                      <a:pt x="273330" y="311791"/>
                    </a:lnTo>
                    <a:cubicBezTo>
                      <a:pt x="263557" y="305867"/>
                      <a:pt x="253679" y="299885"/>
                      <a:pt x="243754" y="293865"/>
                    </a:cubicBezTo>
                    <a:lnTo>
                      <a:pt x="245574" y="293865"/>
                    </a:lnTo>
                    <a:lnTo>
                      <a:pt x="245545" y="293884"/>
                    </a:lnTo>
                    <a:cubicBezTo>
                      <a:pt x="234448" y="300609"/>
                      <a:pt x="222475" y="305657"/>
                      <a:pt x="210922" y="308924"/>
                    </a:cubicBezTo>
                    <a:lnTo>
                      <a:pt x="212160" y="307591"/>
                    </a:lnTo>
                    <a:cubicBezTo>
                      <a:pt x="209741" y="319221"/>
                      <a:pt x="207331" y="330765"/>
                      <a:pt x="205102" y="341462"/>
                    </a:cubicBezTo>
                    <a:lnTo>
                      <a:pt x="204816" y="342833"/>
                    </a:lnTo>
                    <a:lnTo>
                      <a:pt x="203416" y="342862"/>
                    </a:lnTo>
                    <a:cubicBezTo>
                      <a:pt x="183728" y="343195"/>
                      <a:pt x="164306" y="343529"/>
                      <a:pt x="146180" y="343843"/>
                    </a:cubicBezTo>
                    <a:lnTo>
                      <a:pt x="144799" y="343862"/>
                    </a:lnTo>
                    <a:lnTo>
                      <a:pt x="144475" y="342519"/>
                    </a:lnTo>
                    <a:cubicBezTo>
                      <a:pt x="141637" y="330918"/>
                      <a:pt x="138837" y="319440"/>
                      <a:pt x="136255" y="308905"/>
                    </a:cubicBezTo>
                    <a:lnTo>
                      <a:pt x="137503" y="310153"/>
                    </a:lnTo>
                    <a:cubicBezTo>
                      <a:pt x="124778" y="307029"/>
                      <a:pt x="112700" y="302085"/>
                      <a:pt x="102375" y="296304"/>
                    </a:cubicBezTo>
                    <a:lnTo>
                      <a:pt x="104099" y="296237"/>
                    </a:lnTo>
                    <a:cubicBezTo>
                      <a:pt x="94069" y="302800"/>
                      <a:pt x="84172" y="309277"/>
                      <a:pt x="75152" y="315173"/>
                    </a:cubicBezTo>
                    <a:lnTo>
                      <a:pt x="74057" y="315887"/>
                    </a:lnTo>
                    <a:lnTo>
                      <a:pt x="73114" y="314982"/>
                    </a:lnTo>
                    <a:cubicBezTo>
                      <a:pt x="58836" y="301161"/>
                      <a:pt x="44901" y="287674"/>
                      <a:pt x="31985" y="275168"/>
                    </a:cubicBezTo>
                    <a:lnTo>
                      <a:pt x="31109" y="274291"/>
                    </a:lnTo>
                    <a:lnTo>
                      <a:pt x="31756" y="273225"/>
                    </a:lnTo>
                    <a:cubicBezTo>
                      <a:pt x="38014" y="262938"/>
                      <a:pt x="44158" y="252841"/>
                      <a:pt x="49730" y="243678"/>
                    </a:cubicBezTo>
                    <a:lnTo>
                      <a:pt x="49730" y="245250"/>
                    </a:lnTo>
                    <a:cubicBezTo>
                      <a:pt x="42901" y="233944"/>
                      <a:pt x="37929" y="221923"/>
                      <a:pt x="34757" y="210636"/>
                    </a:cubicBezTo>
                    <a:lnTo>
                      <a:pt x="35862" y="211655"/>
                    </a:lnTo>
                    <a:cubicBezTo>
                      <a:pt x="24022" y="209169"/>
                      <a:pt x="12487" y="206740"/>
                      <a:pt x="2000" y="204540"/>
                    </a:cubicBezTo>
                    <a:lnTo>
                      <a:pt x="914" y="204311"/>
                    </a:lnTo>
                    <a:lnTo>
                      <a:pt x="896" y="203206"/>
                    </a:lnTo>
                    <a:cubicBezTo>
                      <a:pt x="591" y="183128"/>
                      <a:pt x="295" y="163992"/>
                      <a:pt x="19" y="145971"/>
                    </a:cubicBezTo>
                    <a:lnTo>
                      <a:pt x="0" y="144970"/>
                    </a:lnTo>
                    <a:lnTo>
                      <a:pt x="972" y="144732"/>
                    </a:lnTo>
                    <a:cubicBezTo>
                      <a:pt x="12773" y="141875"/>
                      <a:pt x="24117" y="139132"/>
                      <a:pt x="34604" y="136589"/>
                    </a:cubicBezTo>
                    <a:lnTo>
                      <a:pt x="33757" y="137436"/>
                    </a:lnTo>
                    <a:cubicBezTo>
                      <a:pt x="36986" y="124520"/>
                      <a:pt x="41863" y="112776"/>
                      <a:pt x="47635" y="102489"/>
                    </a:cubicBezTo>
                    <a:lnTo>
                      <a:pt x="47673" y="103556"/>
                    </a:lnTo>
                    <a:cubicBezTo>
                      <a:pt x="40891" y="93107"/>
                      <a:pt x="34538" y="83344"/>
                      <a:pt x="28832" y="74552"/>
                    </a:cubicBezTo>
                    <a:lnTo>
                      <a:pt x="28442" y="73952"/>
                    </a:lnTo>
                    <a:lnTo>
                      <a:pt x="28937" y="73447"/>
                    </a:lnTo>
                    <a:cubicBezTo>
                      <a:pt x="45225" y="56769"/>
                      <a:pt x="58693" y="42977"/>
                      <a:pt x="68932" y="32499"/>
                    </a:cubicBezTo>
                    <a:lnTo>
                      <a:pt x="69247" y="32175"/>
                    </a:lnTo>
                    <a:lnTo>
                      <a:pt x="69628" y="32414"/>
                    </a:lnTo>
                    <a:cubicBezTo>
                      <a:pt x="79077" y="38291"/>
                      <a:pt x="86363" y="42824"/>
                      <a:pt x="91412" y="45968"/>
                    </a:cubicBezTo>
                    <a:cubicBezTo>
                      <a:pt x="93793" y="47482"/>
                      <a:pt x="95641" y="48654"/>
                      <a:pt x="97012" y="49530"/>
                    </a:cubicBezTo>
                    <a:cubicBezTo>
                      <a:pt x="98279" y="50321"/>
                      <a:pt x="98917" y="50759"/>
                      <a:pt x="98917" y="50806"/>
                    </a:cubicBezTo>
                    <a:close/>
                  </a:path>
                </a:pathLst>
              </a:custGeom>
              <a:solidFill>
                <a:srgbClr val="F5F5F5"/>
              </a:solidFill>
              <a:ln w="9525" cap="flat">
                <a:noFill/>
                <a:prstDash val="solid"/>
                <a:miter/>
              </a:ln>
            </p:spPr>
            <p:txBody>
              <a:bodyPr rtlCol="0" anchor="ctr"/>
              <a:lstStyle/>
              <a:p>
                <a:endParaRPr lang="es-CO"/>
              </a:p>
            </p:txBody>
          </p:sp>
        </p:grpSp>
        <p:grpSp>
          <p:nvGrpSpPr>
            <p:cNvPr id="309" name="Graphic 292">
              <a:extLst>
                <a:ext uri="{FF2B5EF4-FFF2-40B4-BE49-F238E27FC236}">
                  <a16:creationId xmlns:a16="http://schemas.microsoft.com/office/drawing/2014/main" id="{1569894A-D273-A1AB-3EF4-9CD7786EB3A3}"/>
                </a:ext>
              </a:extLst>
            </p:cNvPr>
            <p:cNvGrpSpPr/>
            <p:nvPr/>
          </p:nvGrpSpPr>
          <p:grpSpPr>
            <a:xfrm>
              <a:off x="2701548" y="1839639"/>
              <a:ext cx="267223" cy="267052"/>
              <a:chOff x="2701548" y="1839639"/>
              <a:chExt cx="267223" cy="267052"/>
            </a:xfrm>
            <a:solidFill>
              <a:srgbClr val="F5F5F5"/>
            </a:solidFill>
          </p:grpSpPr>
          <p:sp>
            <p:nvSpPr>
              <p:cNvPr id="310" name="Freeform: Shape 309">
                <a:extLst>
                  <a:ext uri="{FF2B5EF4-FFF2-40B4-BE49-F238E27FC236}">
                    <a16:creationId xmlns:a16="http://schemas.microsoft.com/office/drawing/2014/main" id="{5018717C-2FE2-7E1B-6805-5024BA8596D2}"/>
                  </a:ext>
                </a:extLst>
              </p:cNvPr>
              <p:cNvSpPr/>
              <p:nvPr/>
            </p:nvSpPr>
            <p:spPr>
              <a:xfrm>
                <a:off x="2702519" y="1840449"/>
                <a:ext cx="264909" cy="264918"/>
              </a:xfrm>
              <a:custGeom>
                <a:avLst/>
                <a:gdLst>
                  <a:gd name="connsiteX0" fmla="*/ 75848 w 264909"/>
                  <a:gd name="connsiteY0" fmla="*/ 38652 h 264918"/>
                  <a:gd name="connsiteX1" fmla="*/ 102432 w 264909"/>
                  <a:gd name="connsiteY1" fmla="*/ 27099 h 264918"/>
                  <a:gd name="connsiteX2" fmla="*/ 107909 w 264909"/>
                  <a:gd name="connsiteY2" fmla="*/ 781 h 264918"/>
                  <a:gd name="connsiteX3" fmla="*/ 152362 w 264909"/>
                  <a:gd name="connsiteY3" fmla="*/ 0 h 264918"/>
                  <a:gd name="connsiteX4" fmla="*/ 158763 w 264909"/>
                  <a:gd name="connsiteY4" fmla="*/ 26098 h 264918"/>
                  <a:gd name="connsiteX5" fmla="*/ 185738 w 264909"/>
                  <a:gd name="connsiteY5" fmla="*/ 36709 h 264918"/>
                  <a:gd name="connsiteX6" fmla="*/ 208207 w 264909"/>
                  <a:gd name="connsiteY6" fmla="*/ 21984 h 264918"/>
                  <a:gd name="connsiteX7" fmla="*/ 240192 w 264909"/>
                  <a:gd name="connsiteY7" fmla="*/ 52873 h 264918"/>
                  <a:gd name="connsiteX8" fmla="*/ 226266 w 264909"/>
                  <a:gd name="connsiteY8" fmla="*/ 75838 h 264918"/>
                  <a:gd name="connsiteX9" fmla="*/ 237820 w 264909"/>
                  <a:gd name="connsiteY9" fmla="*/ 102432 h 264918"/>
                  <a:gd name="connsiteX10" fmla="*/ 264128 w 264909"/>
                  <a:gd name="connsiteY10" fmla="*/ 107909 h 264918"/>
                  <a:gd name="connsiteX11" fmla="*/ 264909 w 264909"/>
                  <a:gd name="connsiteY11" fmla="*/ 152362 h 264918"/>
                  <a:gd name="connsiteX12" fmla="*/ 238801 w 264909"/>
                  <a:gd name="connsiteY12" fmla="*/ 158763 h 264918"/>
                  <a:gd name="connsiteX13" fmla="*/ 228190 w 264909"/>
                  <a:gd name="connsiteY13" fmla="*/ 185738 h 264918"/>
                  <a:gd name="connsiteX14" fmla="*/ 242916 w 264909"/>
                  <a:gd name="connsiteY14" fmla="*/ 208207 h 264918"/>
                  <a:gd name="connsiteX15" fmla="*/ 212036 w 264909"/>
                  <a:gd name="connsiteY15" fmla="*/ 240192 h 264918"/>
                  <a:gd name="connsiteX16" fmla="*/ 189062 w 264909"/>
                  <a:gd name="connsiteY16" fmla="*/ 226266 h 264918"/>
                  <a:gd name="connsiteX17" fmla="*/ 162478 w 264909"/>
                  <a:gd name="connsiteY17" fmla="*/ 237820 h 264918"/>
                  <a:gd name="connsiteX18" fmla="*/ 157001 w 264909"/>
                  <a:gd name="connsiteY18" fmla="*/ 264138 h 264918"/>
                  <a:gd name="connsiteX19" fmla="*/ 112547 w 264909"/>
                  <a:gd name="connsiteY19" fmla="*/ 264919 h 264918"/>
                  <a:gd name="connsiteX20" fmla="*/ 106147 w 264909"/>
                  <a:gd name="connsiteY20" fmla="*/ 238820 h 264918"/>
                  <a:gd name="connsiteX21" fmla="*/ 79172 w 264909"/>
                  <a:gd name="connsiteY21" fmla="*/ 228209 h 264918"/>
                  <a:gd name="connsiteX22" fmla="*/ 56702 w 264909"/>
                  <a:gd name="connsiteY22" fmla="*/ 242935 h 264918"/>
                  <a:gd name="connsiteX23" fmla="*/ 24717 w 264909"/>
                  <a:gd name="connsiteY23" fmla="*/ 212046 h 264918"/>
                  <a:gd name="connsiteX24" fmla="*/ 38643 w 264909"/>
                  <a:gd name="connsiteY24" fmla="*/ 189081 h 264918"/>
                  <a:gd name="connsiteX25" fmla="*/ 27089 w 264909"/>
                  <a:gd name="connsiteY25" fmla="*/ 162496 h 264918"/>
                  <a:gd name="connsiteX26" fmla="*/ 781 w 264909"/>
                  <a:gd name="connsiteY26" fmla="*/ 157020 h 264918"/>
                  <a:gd name="connsiteX27" fmla="*/ 0 w 264909"/>
                  <a:gd name="connsiteY27" fmla="*/ 112566 h 264918"/>
                  <a:gd name="connsiteX28" fmla="*/ 26108 w 264909"/>
                  <a:gd name="connsiteY28" fmla="*/ 106166 h 264918"/>
                  <a:gd name="connsiteX29" fmla="*/ 36719 w 264909"/>
                  <a:gd name="connsiteY29" fmla="*/ 79191 h 264918"/>
                  <a:gd name="connsiteX30" fmla="*/ 21993 w 264909"/>
                  <a:gd name="connsiteY30" fmla="*/ 56721 h 264918"/>
                  <a:gd name="connsiteX31" fmla="*/ 52873 w 264909"/>
                  <a:gd name="connsiteY31" fmla="*/ 24736 h 264918"/>
                  <a:gd name="connsiteX32" fmla="*/ 75848 w 264909"/>
                  <a:gd name="connsiteY32" fmla="*/ 38652 h 264918"/>
                  <a:gd name="connsiteX33" fmla="*/ 75848 w 264909"/>
                  <a:gd name="connsiteY33" fmla="*/ 38652 h 264918"/>
                  <a:gd name="connsiteX34" fmla="*/ 99546 w 264909"/>
                  <a:gd name="connsiteY34" fmla="*/ 97879 h 264918"/>
                  <a:gd name="connsiteX35" fmla="*/ 100727 w 264909"/>
                  <a:gd name="connsiteY35" fmla="*/ 165325 h 264918"/>
                  <a:gd name="connsiteX36" fmla="*/ 168173 w 264909"/>
                  <a:gd name="connsiteY36" fmla="*/ 164135 h 264918"/>
                  <a:gd name="connsiteX37" fmla="*/ 166983 w 264909"/>
                  <a:gd name="connsiteY37" fmla="*/ 96688 h 264918"/>
                  <a:gd name="connsiteX38" fmla="*/ 99546 w 264909"/>
                  <a:gd name="connsiteY38" fmla="*/ 97879 h 26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4909" h="264918">
                    <a:moveTo>
                      <a:pt x="75848" y="38652"/>
                    </a:moveTo>
                    <a:cubicBezTo>
                      <a:pt x="84249" y="33576"/>
                      <a:pt x="93202" y="29718"/>
                      <a:pt x="102432" y="27099"/>
                    </a:cubicBezTo>
                    <a:lnTo>
                      <a:pt x="107909" y="781"/>
                    </a:lnTo>
                    <a:lnTo>
                      <a:pt x="152362" y="0"/>
                    </a:lnTo>
                    <a:lnTo>
                      <a:pt x="158763" y="26098"/>
                    </a:lnTo>
                    <a:cubicBezTo>
                      <a:pt x="168078" y="28394"/>
                      <a:pt x="177155" y="31928"/>
                      <a:pt x="185738" y="36709"/>
                    </a:cubicBezTo>
                    <a:lnTo>
                      <a:pt x="208207" y="21984"/>
                    </a:lnTo>
                    <a:lnTo>
                      <a:pt x="240192" y="52873"/>
                    </a:lnTo>
                    <a:lnTo>
                      <a:pt x="226266" y="75838"/>
                    </a:lnTo>
                    <a:cubicBezTo>
                      <a:pt x="231353" y="84249"/>
                      <a:pt x="235201" y="93202"/>
                      <a:pt x="237820" y="102432"/>
                    </a:cubicBezTo>
                    <a:lnTo>
                      <a:pt x="264128" y="107909"/>
                    </a:lnTo>
                    <a:lnTo>
                      <a:pt x="264909" y="152362"/>
                    </a:lnTo>
                    <a:lnTo>
                      <a:pt x="238801" y="158763"/>
                    </a:lnTo>
                    <a:cubicBezTo>
                      <a:pt x="236506" y="168078"/>
                      <a:pt x="232972" y="177155"/>
                      <a:pt x="228190" y="185738"/>
                    </a:cubicBezTo>
                    <a:lnTo>
                      <a:pt x="242916" y="208207"/>
                    </a:lnTo>
                    <a:lnTo>
                      <a:pt x="212036" y="240192"/>
                    </a:lnTo>
                    <a:lnTo>
                      <a:pt x="189062" y="226266"/>
                    </a:lnTo>
                    <a:cubicBezTo>
                      <a:pt x="180651" y="231343"/>
                      <a:pt x="171707" y="235201"/>
                      <a:pt x="162478" y="237820"/>
                    </a:cubicBezTo>
                    <a:lnTo>
                      <a:pt x="157001" y="264138"/>
                    </a:lnTo>
                    <a:lnTo>
                      <a:pt x="112547" y="264919"/>
                    </a:lnTo>
                    <a:lnTo>
                      <a:pt x="106147" y="238820"/>
                    </a:lnTo>
                    <a:cubicBezTo>
                      <a:pt x="96831" y="236525"/>
                      <a:pt x="87754" y="232991"/>
                      <a:pt x="79172" y="228209"/>
                    </a:cubicBezTo>
                    <a:lnTo>
                      <a:pt x="56702" y="242935"/>
                    </a:lnTo>
                    <a:lnTo>
                      <a:pt x="24717" y="212046"/>
                    </a:lnTo>
                    <a:lnTo>
                      <a:pt x="38643" y="189081"/>
                    </a:lnTo>
                    <a:cubicBezTo>
                      <a:pt x="33566" y="180670"/>
                      <a:pt x="29709" y="171726"/>
                      <a:pt x="27089" y="162496"/>
                    </a:cubicBezTo>
                    <a:lnTo>
                      <a:pt x="781" y="157020"/>
                    </a:lnTo>
                    <a:lnTo>
                      <a:pt x="0" y="112566"/>
                    </a:lnTo>
                    <a:lnTo>
                      <a:pt x="26108" y="106166"/>
                    </a:lnTo>
                    <a:cubicBezTo>
                      <a:pt x="28403" y="96850"/>
                      <a:pt x="31937" y="87773"/>
                      <a:pt x="36719" y="79191"/>
                    </a:cubicBezTo>
                    <a:lnTo>
                      <a:pt x="21993" y="56721"/>
                    </a:lnTo>
                    <a:lnTo>
                      <a:pt x="52873" y="24736"/>
                    </a:lnTo>
                    <a:lnTo>
                      <a:pt x="75848" y="38652"/>
                    </a:lnTo>
                    <a:lnTo>
                      <a:pt x="75848" y="38652"/>
                    </a:lnTo>
                    <a:close/>
                    <a:moveTo>
                      <a:pt x="99546" y="97879"/>
                    </a:moveTo>
                    <a:cubicBezTo>
                      <a:pt x="81248" y="116834"/>
                      <a:pt x="81782" y="147028"/>
                      <a:pt x="100727" y="165325"/>
                    </a:cubicBezTo>
                    <a:cubicBezTo>
                      <a:pt x="119682" y="183623"/>
                      <a:pt x="149876" y="183090"/>
                      <a:pt x="168173" y="164135"/>
                    </a:cubicBezTo>
                    <a:cubicBezTo>
                      <a:pt x="186471" y="145180"/>
                      <a:pt x="185937" y="114986"/>
                      <a:pt x="166983" y="96688"/>
                    </a:cubicBezTo>
                    <a:cubicBezTo>
                      <a:pt x="148037" y="78400"/>
                      <a:pt x="117843" y="78924"/>
                      <a:pt x="99546" y="97879"/>
                    </a:cubicBezTo>
                    <a:close/>
                  </a:path>
                </a:pathLst>
              </a:custGeom>
              <a:solidFill>
                <a:srgbClr val="F5F5F5"/>
              </a:solidFill>
              <a:ln w="9525" cap="flat">
                <a:noFill/>
                <a:prstDash val="solid"/>
                <a:miter/>
              </a:ln>
            </p:spPr>
            <p:txBody>
              <a:bodyPr rtlCol="0" anchor="ctr"/>
              <a:lstStyle/>
              <a:p>
                <a:endParaRPr lang="es-CO"/>
              </a:p>
            </p:txBody>
          </p:sp>
          <p:sp>
            <p:nvSpPr>
              <p:cNvPr id="311" name="Freeform: Shape 310">
                <a:extLst>
                  <a:ext uri="{FF2B5EF4-FFF2-40B4-BE49-F238E27FC236}">
                    <a16:creationId xmlns:a16="http://schemas.microsoft.com/office/drawing/2014/main" id="{27F8EF09-F897-D391-6AAF-7947ADEF3367}"/>
                  </a:ext>
                </a:extLst>
              </p:cNvPr>
              <p:cNvSpPr/>
              <p:nvPr/>
            </p:nvSpPr>
            <p:spPr>
              <a:xfrm>
                <a:off x="2787840" y="1922906"/>
                <a:ext cx="97547" cy="97572"/>
              </a:xfrm>
              <a:custGeom>
                <a:avLst/>
                <a:gdLst>
                  <a:gd name="connsiteX0" fmla="*/ 14225 w 97547"/>
                  <a:gd name="connsiteY0" fmla="*/ 15421 h 97572"/>
                  <a:gd name="connsiteX1" fmla="*/ 23102 w 97547"/>
                  <a:gd name="connsiteY1" fmla="*/ 7630 h 97572"/>
                  <a:gd name="connsiteX2" fmla="*/ 54220 w 97547"/>
                  <a:gd name="connsiteY2" fmla="*/ 277 h 97572"/>
                  <a:gd name="connsiteX3" fmla="*/ 75365 w 97547"/>
                  <a:gd name="connsiteY3" fmla="*/ 7792 h 97572"/>
                  <a:gd name="connsiteX4" fmla="*/ 92473 w 97547"/>
                  <a:gd name="connsiteY4" fmla="*/ 27061 h 97572"/>
                  <a:gd name="connsiteX5" fmla="*/ 96816 w 97547"/>
                  <a:gd name="connsiteY5" fmla="*/ 40453 h 97572"/>
                  <a:gd name="connsiteX6" fmla="*/ 97082 w 97547"/>
                  <a:gd name="connsiteY6" fmla="*/ 55141 h 97572"/>
                  <a:gd name="connsiteX7" fmla="*/ 83843 w 97547"/>
                  <a:gd name="connsiteY7" fmla="*/ 82639 h 97572"/>
                  <a:gd name="connsiteX8" fmla="*/ 56820 w 97547"/>
                  <a:gd name="connsiteY8" fmla="*/ 96851 h 97572"/>
                  <a:gd name="connsiteX9" fmla="*/ 42133 w 97547"/>
                  <a:gd name="connsiteY9" fmla="*/ 97098 h 97572"/>
                  <a:gd name="connsiteX10" fmla="*/ 28598 w 97547"/>
                  <a:gd name="connsiteY10" fmla="*/ 93231 h 97572"/>
                  <a:gd name="connsiteX11" fmla="*/ 8738 w 97547"/>
                  <a:gd name="connsiteY11" fmla="*/ 76810 h 97572"/>
                  <a:gd name="connsiteX12" fmla="*/ 489 w 97547"/>
                  <a:gd name="connsiteY12" fmla="*/ 55941 h 97572"/>
                  <a:gd name="connsiteX13" fmla="*/ 6748 w 97547"/>
                  <a:gd name="connsiteY13" fmla="*/ 24584 h 97572"/>
                  <a:gd name="connsiteX14" fmla="*/ 14225 w 97547"/>
                  <a:gd name="connsiteY14" fmla="*/ 15421 h 97572"/>
                  <a:gd name="connsiteX15" fmla="*/ 7671 w 97547"/>
                  <a:gd name="connsiteY15" fmla="*/ 25099 h 97572"/>
                  <a:gd name="connsiteX16" fmla="*/ 2395 w 97547"/>
                  <a:gd name="connsiteY16" fmla="*/ 55636 h 97572"/>
                  <a:gd name="connsiteX17" fmla="*/ 10586 w 97547"/>
                  <a:gd name="connsiteY17" fmla="*/ 75486 h 97572"/>
                  <a:gd name="connsiteX18" fmla="*/ 29626 w 97547"/>
                  <a:gd name="connsiteY18" fmla="*/ 90917 h 97572"/>
                  <a:gd name="connsiteX19" fmla="*/ 42476 w 97547"/>
                  <a:gd name="connsiteY19" fmla="*/ 94498 h 97572"/>
                  <a:gd name="connsiteX20" fmla="*/ 56373 w 97547"/>
                  <a:gd name="connsiteY20" fmla="*/ 94193 h 97572"/>
                  <a:gd name="connsiteX21" fmla="*/ 81881 w 97547"/>
                  <a:gd name="connsiteY21" fmla="*/ 80725 h 97572"/>
                  <a:gd name="connsiteX22" fmla="*/ 94435 w 97547"/>
                  <a:gd name="connsiteY22" fmla="*/ 54769 h 97572"/>
                  <a:gd name="connsiteX23" fmla="*/ 94244 w 97547"/>
                  <a:gd name="connsiteY23" fmla="*/ 40872 h 97572"/>
                  <a:gd name="connsiteX24" fmla="*/ 90215 w 97547"/>
                  <a:gd name="connsiteY24" fmla="*/ 28166 h 97572"/>
                  <a:gd name="connsiteX25" fmla="*/ 74127 w 97547"/>
                  <a:gd name="connsiteY25" fmla="*/ 9678 h 97572"/>
                  <a:gd name="connsiteX26" fmla="*/ 54001 w 97547"/>
                  <a:gd name="connsiteY26" fmla="*/ 2191 h 97572"/>
                  <a:gd name="connsiteX27" fmla="*/ 23673 w 97547"/>
                  <a:gd name="connsiteY27" fmla="*/ 8535 h 97572"/>
                  <a:gd name="connsiteX28" fmla="*/ 14225 w 97547"/>
                  <a:gd name="connsiteY28" fmla="*/ 15421 h 9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547" h="97572">
                    <a:moveTo>
                      <a:pt x="14225" y="15421"/>
                    </a:moveTo>
                    <a:cubicBezTo>
                      <a:pt x="14225" y="15421"/>
                      <a:pt x="16720" y="11907"/>
                      <a:pt x="23102" y="7630"/>
                    </a:cubicBezTo>
                    <a:cubicBezTo>
                      <a:pt x="29369" y="3458"/>
                      <a:pt x="40323" y="-1190"/>
                      <a:pt x="54220" y="277"/>
                    </a:cubicBezTo>
                    <a:cubicBezTo>
                      <a:pt x="61059" y="1048"/>
                      <a:pt x="68546" y="3277"/>
                      <a:pt x="75365" y="7792"/>
                    </a:cubicBezTo>
                    <a:cubicBezTo>
                      <a:pt x="82119" y="12307"/>
                      <a:pt x="88491" y="18727"/>
                      <a:pt x="92473" y="27061"/>
                    </a:cubicBezTo>
                    <a:cubicBezTo>
                      <a:pt x="94568" y="31157"/>
                      <a:pt x="96025" y="35700"/>
                      <a:pt x="96816" y="40453"/>
                    </a:cubicBezTo>
                    <a:cubicBezTo>
                      <a:pt x="97673" y="45187"/>
                      <a:pt x="97797" y="50178"/>
                      <a:pt x="97082" y="55141"/>
                    </a:cubicBezTo>
                    <a:cubicBezTo>
                      <a:pt x="95873" y="65104"/>
                      <a:pt x="91167" y="74924"/>
                      <a:pt x="83843" y="82639"/>
                    </a:cubicBezTo>
                    <a:cubicBezTo>
                      <a:pt x="76385" y="90231"/>
                      <a:pt x="66736" y="95288"/>
                      <a:pt x="56820" y="96851"/>
                    </a:cubicBezTo>
                    <a:cubicBezTo>
                      <a:pt x="51886" y="97736"/>
                      <a:pt x="46905" y="97794"/>
                      <a:pt x="42133" y="97098"/>
                    </a:cubicBezTo>
                    <a:cubicBezTo>
                      <a:pt x="37361" y="96479"/>
                      <a:pt x="32760" y="95184"/>
                      <a:pt x="28598" y="93231"/>
                    </a:cubicBezTo>
                    <a:cubicBezTo>
                      <a:pt x="20130" y="89545"/>
                      <a:pt x="13482" y="83401"/>
                      <a:pt x="8738" y="76810"/>
                    </a:cubicBezTo>
                    <a:cubicBezTo>
                      <a:pt x="3985" y="70152"/>
                      <a:pt x="1499" y="62742"/>
                      <a:pt x="489" y="55941"/>
                    </a:cubicBezTo>
                    <a:cubicBezTo>
                      <a:pt x="-1463" y="42110"/>
                      <a:pt x="2795" y="30995"/>
                      <a:pt x="6748" y="24584"/>
                    </a:cubicBezTo>
                    <a:cubicBezTo>
                      <a:pt x="10796" y="18041"/>
                      <a:pt x="14225" y="15421"/>
                      <a:pt x="14225" y="15421"/>
                    </a:cubicBezTo>
                    <a:cubicBezTo>
                      <a:pt x="14482" y="15640"/>
                      <a:pt x="11348" y="18555"/>
                      <a:pt x="7671" y="25099"/>
                    </a:cubicBezTo>
                    <a:cubicBezTo>
                      <a:pt x="4081" y="31538"/>
                      <a:pt x="280" y="42387"/>
                      <a:pt x="2395" y="55636"/>
                    </a:cubicBezTo>
                    <a:cubicBezTo>
                      <a:pt x="3490" y="62160"/>
                      <a:pt x="5976" y="69199"/>
                      <a:pt x="10586" y="75486"/>
                    </a:cubicBezTo>
                    <a:cubicBezTo>
                      <a:pt x="15196" y="81706"/>
                      <a:pt x="21568" y="87497"/>
                      <a:pt x="29626" y="90917"/>
                    </a:cubicBezTo>
                    <a:cubicBezTo>
                      <a:pt x="33589" y="92736"/>
                      <a:pt x="37951" y="93936"/>
                      <a:pt x="42476" y="94498"/>
                    </a:cubicBezTo>
                    <a:cubicBezTo>
                      <a:pt x="46991" y="95126"/>
                      <a:pt x="51715" y="95060"/>
                      <a:pt x="56373" y="94193"/>
                    </a:cubicBezTo>
                    <a:cubicBezTo>
                      <a:pt x="65755" y="92688"/>
                      <a:pt x="74832" y="87897"/>
                      <a:pt x="81881" y="80725"/>
                    </a:cubicBezTo>
                    <a:cubicBezTo>
                      <a:pt x="88796" y="73429"/>
                      <a:pt x="93263" y="64189"/>
                      <a:pt x="94435" y="54769"/>
                    </a:cubicBezTo>
                    <a:cubicBezTo>
                      <a:pt x="95130" y="50083"/>
                      <a:pt x="95035" y="45368"/>
                      <a:pt x="94244" y="40872"/>
                    </a:cubicBezTo>
                    <a:cubicBezTo>
                      <a:pt x="93520" y="36376"/>
                      <a:pt x="92177" y="32052"/>
                      <a:pt x="90215" y="28166"/>
                    </a:cubicBezTo>
                    <a:cubicBezTo>
                      <a:pt x="86510" y="20231"/>
                      <a:pt x="80509" y="14069"/>
                      <a:pt x="74127" y="9678"/>
                    </a:cubicBezTo>
                    <a:cubicBezTo>
                      <a:pt x="67679" y="5296"/>
                      <a:pt x="60554" y="3058"/>
                      <a:pt x="54001" y="2191"/>
                    </a:cubicBezTo>
                    <a:cubicBezTo>
                      <a:pt x="40695" y="534"/>
                      <a:pt x="29979" y="4715"/>
                      <a:pt x="23673" y="8535"/>
                    </a:cubicBezTo>
                    <a:cubicBezTo>
                      <a:pt x="17244" y="12430"/>
                      <a:pt x="14453" y="15669"/>
                      <a:pt x="14225" y="15421"/>
                    </a:cubicBezTo>
                    <a:close/>
                  </a:path>
                </a:pathLst>
              </a:custGeom>
              <a:solidFill>
                <a:srgbClr val="F5F5F5"/>
              </a:solidFill>
              <a:ln w="9525" cap="flat">
                <a:noFill/>
                <a:prstDash val="solid"/>
                <a:miter/>
              </a:ln>
            </p:spPr>
            <p:txBody>
              <a:bodyPr rtlCol="0" anchor="ctr"/>
              <a:lstStyle/>
              <a:p>
                <a:endParaRPr lang="es-CO"/>
              </a:p>
            </p:txBody>
          </p:sp>
          <p:sp>
            <p:nvSpPr>
              <p:cNvPr id="312" name="Freeform: Shape 311">
                <a:extLst>
                  <a:ext uri="{FF2B5EF4-FFF2-40B4-BE49-F238E27FC236}">
                    <a16:creationId xmlns:a16="http://schemas.microsoft.com/office/drawing/2014/main" id="{6C0BACF6-BECE-0109-C7D9-CA71B6B7F592}"/>
                  </a:ext>
                </a:extLst>
              </p:cNvPr>
              <p:cNvSpPr/>
              <p:nvPr/>
            </p:nvSpPr>
            <p:spPr>
              <a:xfrm>
                <a:off x="2701548" y="1839639"/>
                <a:ext cx="267223" cy="267052"/>
              </a:xfrm>
              <a:custGeom>
                <a:avLst/>
                <a:gdLst>
                  <a:gd name="connsiteX0" fmla="*/ 76819 w 267223"/>
                  <a:gd name="connsiteY0" fmla="*/ 39462 h 267052"/>
                  <a:gd name="connsiteX1" fmla="*/ 75333 w 267223"/>
                  <a:gd name="connsiteY1" fmla="*/ 38681 h 267052"/>
                  <a:gd name="connsiteX2" fmla="*/ 70933 w 267223"/>
                  <a:gd name="connsiteY2" fmla="*/ 36138 h 267052"/>
                  <a:gd name="connsiteX3" fmla="*/ 53616 w 267223"/>
                  <a:gd name="connsiteY3" fmla="*/ 25908 h 267052"/>
                  <a:gd name="connsiteX4" fmla="*/ 54159 w 267223"/>
                  <a:gd name="connsiteY4" fmla="*/ 25841 h 267052"/>
                  <a:gd name="connsiteX5" fmla="*/ 23460 w 267223"/>
                  <a:gd name="connsiteY5" fmla="*/ 58007 h 267052"/>
                  <a:gd name="connsiteX6" fmla="*/ 23546 w 267223"/>
                  <a:gd name="connsiteY6" fmla="*/ 57150 h 267052"/>
                  <a:gd name="connsiteX7" fmla="*/ 38367 w 267223"/>
                  <a:gd name="connsiteY7" fmla="*/ 79562 h 267052"/>
                  <a:gd name="connsiteX8" fmla="*/ 38633 w 267223"/>
                  <a:gd name="connsiteY8" fmla="*/ 79962 h 267052"/>
                  <a:gd name="connsiteX9" fmla="*/ 38395 w 267223"/>
                  <a:gd name="connsiteY9" fmla="*/ 80391 h 267052"/>
                  <a:gd name="connsiteX10" fmla="*/ 27956 w 267223"/>
                  <a:gd name="connsiteY10" fmla="*/ 107185 h 267052"/>
                  <a:gd name="connsiteX11" fmla="*/ 27832 w 267223"/>
                  <a:gd name="connsiteY11" fmla="*/ 107709 h 267052"/>
                  <a:gd name="connsiteX12" fmla="*/ 27299 w 267223"/>
                  <a:gd name="connsiteY12" fmla="*/ 107842 h 267052"/>
                  <a:gd name="connsiteX13" fmla="*/ 1210 w 267223"/>
                  <a:gd name="connsiteY13" fmla="*/ 114319 h 267052"/>
                  <a:gd name="connsiteX14" fmla="*/ 1952 w 267223"/>
                  <a:gd name="connsiteY14" fmla="*/ 113357 h 267052"/>
                  <a:gd name="connsiteX15" fmla="*/ 2838 w 267223"/>
                  <a:gd name="connsiteY15" fmla="*/ 157810 h 267052"/>
                  <a:gd name="connsiteX16" fmla="*/ 1981 w 267223"/>
                  <a:gd name="connsiteY16" fmla="*/ 156781 h 267052"/>
                  <a:gd name="connsiteX17" fmla="*/ 28299 w 267223"/>
                  <a:gd name="connsiteY17" fmla="*/ 162201 h 267052"/>
                  <a:gd name="connsiteX18" fmla="*/ 28965 w 267223"/>
                  <a:gd name="connsiteY18" fmla="*/ 162344 h 267052"/>
                  <a:gd name="connsiteX19" fmla="*/ 29156 w 267223"/>
                  <a:gd name="connsiteY19" fmla="*/ 163001 h 267052"/>
                  <a:gd name="connsiteX20" fmla="*/ 40634 w 267223"/>
                  <a:gd name="connsiteY20" fmla="*/ 189290 h 267052"/>
                  <a:gd name="connsiteX21" fmla="*/ 41005 w 267223"/>
                  <a:gd name="connsiteY21" fmla="*/ 189900 h 267052"/>
                  <a:gd name="connsiteX22" fmla="*/ 40634 w 267223"/>
                  <a:gd name="connsiteY22" fmla="*/ 190510 h 267052"/>
                  <a:gd name="connsiteX23" fmla="*/ 26737 w 267223"/>
                  <a:gd name="connsiteY23" fmla="*/ 213493 h 267052"/>
                  <a:gd name="connsiteX24" fmla="*/ 26546 w 267223"/>
                  <a:gd name="connsiteY24" fmla="*/ 211988 h 267052"/>
                  <a:gd name="connsiteX25" fmla="*/ 58569 w 267223"/>
                  <a:gd name="connsiteY25" fmla="*/ 242830 h 267052"/>
                  <a:gd name="connsiteX26" fmla="*/ 56988 w 267223"/>
                  <a:gd name="connsiteY26" fmla="*/ 242678 h 267052"/>
                  <a:gd name="connsiteX27" fmla="*/ 79438 w 267223"/>
                  <a:gd name="connsiteY27" fmla="*/ 227924 h 267052"/>
                  <a:gd name="connsiteX28" fmla="*/ 80096 w 267223"/>
                  <a:gd name="connsiteY28" fmla="*/ 227495 h 267052"/>
                  <a:gd name="connsiteX29" fmla="*/ 80781 w 267223"/>
                  <a:gd name="connsiteY29" fmla="*/ 227876 h 267052"/>
                  <a:gd name="connsiteX30" fmla="*/ 107432 w 267223"/>
                  <a:gd name="connsiteY30" fmla="*/ 238344 h 267052"/>
                  <a:gd name="connsiteX31" fmla="*/ 108213 w 267223"/>
                  <a:gd name="connsiteY31" fmla="*/ 238535 h 267052"/>
                  <a:gd name="connsiteX32" fmla="*/ 108404 w 267223"/>
                  <a:gd name="connsiteY32" fmla="*/ 239316 h 267052"/>
                  <a:gd name="connsiteX33" fmla="*/ 114824 w 267223"/>
                  <a:gd name="connsiteY33" fmla="*/ 265414 h 267052"/>
                  <a:gd name="connsiteX34" fmla="*/ 113500 w 267223"/>
                  <a:gd name="connsiteY34" fmla="*/ 264395 h 267052"/>
                  <a:gd name="connsiteX35" fmla="*/ 157953 w 267223"/>
                  <a:gd name="connsiteY35" fmla="*/ 263595 h 267052"/>
                  <a:gd name="connsiteX36" fmla="*/ 156648 w 267223"/>
                  <a:gd name="connsiteY36" fmla="*/ 264681 h 267052"/>
                  <a:gd name="connsiteX37" fmla="*/ 162115 w 267223"/>
                  <a:gd name="connsiteY37" fmla="*/ 238373 h 267052"/>
                  <a:gd name="connsiteX38" fmla="*/ 162287 w 267223"/>
                  <a:gd name="connsiteY38" fmla="*/ 237563 h 267052"/>
                  <a:gd name="connsiteX39" fmla="*/ 163078 w 267223"/>
                  <a:gd name="connsiteY39" fmla="*/ 237334 h 267052"/>
                  <a:gd name="connsiteX40" fmla="*/ 189309 w 267223"/>
                  <a:gd name="connsiteY40" fmla="*/ 225943 h 267052"/>
                  <a:gd name="connsiteX41" fmla="*/ 189328 w 267223"/>
                  <a:gd name="connsiteY41" fmla="*/ 225933 h 267052"/>
                  <a:gd name="connsiteX42" fmla="*/ 190043 w 267223"/>
                  <a:gd name="connsiteY42" fmla="*/ 225504 h 267052"/>
                  <a:gd name="connsiteX43" fmla="*/ 190748 w 267223"/>
                  <a:gd name="connsiteY43" fmla="*/ 225933 h 267052"/>
                  <a:gd name="connsiteX44" fmla="*/ 213712 w 267223"/>
                  <a:gd name="connsiteY44" fmla="*/ 239859 h 267052"/>
                  <a:gd name="connsiteX45" fmla="*/ 212027 w 267223"/>
                  <a:gd name="connsiteY45" fmla="*/ 240078 h 267052"/>
                  <a:gd name="connsiteX46" fmla="*/ 242916 w 267223"/>
                  <a:gd name="connsiteY46" fmla="*/ 208102 h 267052"/>
                  <a:gd name="connsiteX47" fmla="*/ 242754 w 267223"/>
                  <a:gd name="connsiteY47" fmla="*/ 209788 h 267052"/>
                  <a:gd name="connsiteX48" fmla="*/ 228038 w 267223"/>
                  <a:gd name="connsiteY48" fmla="*/ 187309 h 267052"/>
                  <a:gd name="connsiteX49" fmla="*/ 227590 w 267223"/>
                  <a:gd name="connsiteY49" fmla="*/ 186633 h 267052"/>
                  <a:gd name="connsiteX50" fmla="*/ 227990 w 267223"/>
                  <a:gd name="connsiteY50" fmla="*/ 185928 h 267052"/>
                  <a:gd name="connsiteX51" fmla="*/ 238487 w 267223"/>
                  <a:gd name="connsiteY51" fmla="*/ 159287 h 267052"/>
                  <a:gd name="connsiteX52" fmla="*/ 238677 w 267223"/>
                  <a:gd name="connsiteY52" fmla="*/ 158506 h 267052"/>
                  <a:gd name="connsiteX53" fmla="*/ 239458 w 267223"/>
                  <a:gd name="connsiteY53" fmla="*/ 158315 h 267052"/>
                  <a:gd name="connsiteX54" fmla="*/ 265566 w 267223"/>
                  <a:gd name="connsiteY54" fmla="*/ 151933 h 267052"/>
                  <a:gd name="connsiteX55" fmla="*/ 264576 w 267223"/>
                  <a:gd name="connsiteY55" fmla="*/ 153219 h 267052"/>
                  <a:gd name="connsiteX56" fmla="*/ 263842 w 267223"/>
                  <a:gd name="connsiteY56" fmla="*/ 108766 h 267052"/>
                  <a:gd name="connsiteX57" fmla="*/ 264843 w 267223"/>
                  <a:gd name="connsiteY57" fmla="*/ 109976 h 267052"/>
                  <a:gd name="connsiteX58" fmla="*/ 238535 w 267223"/>
                  <a:gd name="connsiteY58" fmla="*/ 104470 h 267052"/>
                  <a:gd name="connsiteX59" fmla="*/ 237811 w 267223"/>
                  <a:gd name="connsiteY59" fmla="*/ 104318 h 267052"/>
                  <a:gd name="connsiteX60" fmla="*/ 237611 w 267223"/>
                  <a:gd name="connsiteY60" fmla="*/ 103603 h 267052"/>
                  <a:gd name="connsiteX61" fmla="*/ 226228 w 267223"/>
                  <a:gd name="connsiteY61" fmla="*/ 77295 h 267052"/>
                  <a:gd name="connsiteX62" fmla="*/ 225857 w 267223"/>
                  <a:gd name="connsiteY62" fmla="*/ 76676 h 267052"/>
                  <a:gd name="connsiteX63" fmla="*/ 226228 w 267223"/>
                  <a:gd name="connsiteY63" fmla="*/ 76067 h 267052"/>
                  <a:gd name="connsiteX64" fmla="*/ 240192 w 267223"/>
                  <a:gd name="connsiteY64" fmla="*/ 53121 h 267052"/>
                  <a:gd name="connsiteX65" fmla="*/ 240373 w 267223"/>
                  <a:gd name="connsiteY65" fmla="*/ 54531 h 267052"/>
                  <a:gd name="connsiteX66" fmla="*/ 208445 w 267223"/>
                  <a:gd name="connsiteY66" fmla="*/ 23584 h 267052"/>
                  <a:gd name="connsiteX67" fmla="*/ 209750 w 267223"/>
                  <a:gd name="connsiteY67" fmla="*/ 23708 h 267052"/>
                  <a:gd name="connsiteX68" fmla="*/ 187242 w 267223"/>
                  <a:gd name="connsiteY68" fmla="*/ 38376 h 267052"/>
                  <a:gd name="connsiteX69" fmla="*/ 186738 w 267223"/>
                  <a:gd name="connsiteY69" fmla="*/ 38700 h 267052"/>
                  <a:gd name="connsiteX70" fmla="*/ 186223 w 267223"/>
                  <a:gd name="connsiteY70" fmla="*/ 38414 h 267052"/>
                  <a:gd name="connsiteX71" fmla="*/ 159515 w 267223"/>
                  <a:gd name="connsiteY71" fmla="*/ 27813 h 267052"/>
                  <a:gd name="connsiteX72" fmla="*/ 158982 w 267223"/>
                  <a:gd name="connsiteY72" fmla="*/ 27680 h 267052"/>
                  <a:gd name="connsiteX73" fmla="*/ 158858 w 267223"/>
                  <a:gd name="connsiteY73" fmla="*/ 27156 h 267052"/>
                  <a:gd name="connsiteX74" fmla="*/ 152543 w 267223"/>
                  <a:gd name="connsiteY74" fmla="*/ 1029 h 267052"/>
                  <a:gd name="connsiteX75" fmla="*/ 153343 w 267223"/>
                  <a:gd name="connsiteY75" fmla="*/ 1648 h 267052"/>
                  <a:gd name="connsiteX76" fmla="*/ 108880 w 267223"/>
                  <a:gd name="connsiteY76" fmla="*/ 2229 h 267052"/>
                  <a:gd name="connsiteX77" fmla="*/ 109471 w 267223"/>
                  <a:gd name="connsiteY77" fmla="*/ 1743 h 267052"/>
                  <a:gd name="connsiteX78" fmla="*/ 103832 w 267223"/>
                  <a:gd name="connsiteY78" fmla="*/ 28023 h 267052"/>
                  <a:gd name="connsiteX79" fmla="*/ 103775 w 267223"/>
                  <a:gd name="connsiteY79" fmla="*/ 28289 h 267052"/>
                  <a:gd name="connsiteX80" fmla="*/ 103518 w 267223"/>
                  <a:gd name="connsiteY80" fmla="*/ 28356 h 267052"/>
                  <a:gd name="connsiteX81" fmla="*/ 83191 w 267223"/>
                  <a:gd name="connsiteY81" fmla="*/ 36176 h 267052"/>
                  <a:gd name="connsiteX82" fmla="*/ 78410 w 267223"/>
                  <a:gd name="connsiteY82" fmla="*/ 38671 h 267052"/>
                  <a:gd name="connsiteX83" fmla="*/ 76819 w 267223"/>
                  <a:gd name="connsiteY83" fmla="*/ 39462 h 267052"/>
                  <a:gd name="connsiteX84" fmla="*/ 78305 w 267223"/>
                  <a:gd name="connsiteY84" fmla="*/ 38452 h 267052"/>
                  <a:gd name="connsiteX85" fmla="*/ 82991 w 267223"/>
                  <a:gd name="connsiteY85" fmla="*/ 35747 h 267052"/>
                  <a:gd name="connsiteX86" fmla="*/ 103289 w 267223"/>
                  <a:gd name="connsiteY86" fmla="*/ 27480 h 267052"/>
                  <a:gd name="connsiteX87" fmla="*/ 102984 w 267223"/>
                  <a:gd name="connsiteY87" fmla="*/ 27813 h 267052"/>
                  <a:gd name="connsiteX88" fmla="*/ 108290 w 267223"/>
                  <a:gd name="connsiteY88" fmla="*/ 1467 h 267052"/>
                  <a:gd name="connsiteX89" fmla="*/ 108385 w 267223"/>
                  <a:gd name="connsiteY89" fmla="*/ 991 h 267052"/>
                  <a:gd name="connsiteX90" fmla="*/ 108880 w 267223"/>
                  <a:gd name="connsiteY90" fmla="*/ 981 h 267052"/>
                  <a:gd name="connsiteX91" fmla="*/ 153333 w 267223"/>
                  <a:gd name="connsiteY91" fmla="*/ 10 h 267052"/>
                  <a:gd name="connsiteX92" fmla="*/ 153981 w 267223"/>
                  <a:gd name="connsiteY92" fmla="*/ 0 h 267052"/>
                  <a:gd name="connsiteX93" fmla="*/ 154143 w 267223"/>
                  <a:gd name="connsiteY93" fmla="*/ 629 h 267052"/>
                  <a:gd name="connsiteX94" fmla="*/ 160629 w 267223"/>
                  <a:gd name="connsiteY94" fmla="*/ 26708 h 267052"/>
                  <a:gd name="connsiteX95" fmla="*/ 159972 w 267223"/>
                  <a:gd name="connsiteY95" fmla="*/ 26051 h 267052"/>
                  <a:gd name="connsiteX96" fmla="*/ 187204 w 267223"/>
                  <a:gd name="connsiteY96" fmla="*/ 36681 h 267052"/>
                  <a:gd name="connsiteX97" fmla="*/ 186185 w 267223"/>
                  <a:gd name="connsiteY97" fmla="*/ 36719 h 267052"/>
                  <a:gd name="connsiteX98" fmla="*/ 208617 w 267223"/>
                  <a:gd name="connsiteY98" fmla="*/ 21936 h 267052"/>
                  <a:gd name="connsiteX99" fmla="*/ 209312 w 267223"/>
                  <a:gd name="connsiteY99" fmla="*/ 21479 h 267052"/>
                  <a:gd name="connsiteX100" fmla="*/ 209921 w 267223"/>
                  <a:gd name="connsiteY100" fmla="*/ 22060 h 267052"/>
                  <a:gd name="connsiteX101" fmla="*/ 241973 w 267223"/>
                  <a:gd name="connsiteY101" fmla="*/ 52873 h 267052"/>
                  <a:gd name="connsiteX102" fmla="*/ 242630 w 267223"/>
                  <a:gd name="connsiteY102" fmla="*/ 53502 h 267052"/>
                  <a:gd name="connsiteX103" fmla="*/ 242164 w 267223"/>
                  <a:gd name="connsiteY103" fmla="*/ 54283 h 267052"/>
                  <a:gd name="connsiteX104" fmla="*/ 228276 w 267223"/>
                  <a:gd name="connsiteY104" fmla="*/ 77276 h 267052"/>
                  <a:gd name="connsiteX105" fmla="*/ 228276 w 267223"/>
                  <a:gd name="connsiteY105" fmla="*/ 76048 h 267052"/>
                  <a:gd name="connsiteX106" fmla="*/ 239992 w 267223"/>
                  <a:gd name="connsiteY106" fmla="*/ 102908 h 267052"/>
                  <a:gd name="connsiteX107" fmla="*/ 239058 w 267223"/>
                  <a:gd name="connsiteY107" fmla="*/ 102041 h 267052"/>
                  <a:gd name="connsiteX108" fmla="*/ 265376 w 267223"/>
                  <a:gd name="connsiteY108" fmla="*/ 107490 h 267052"/>
                  <a:gd name="connsiteX109" fmla="*/ 266357 w 267223"/>
                  <a:gd name="connsiteY109" fmla="*/ 107690 h 267052"/>
                  <a:gd name="connsiteX110" fmla="*/ 266376 w 267223"/>
                  <a:gd name="connsiteY110" fmla="*/ 108699 h 267052"/>
                  <a:gd name="connsiteX111" fmla="*/ 267205 w 267223"/>
                  <a:gd name="connsiteY111" fmla="*/ 153153 h 267052"/>
                  <a:gd name="connsiteX112" fmla="*/ 267224 w 267223"/>
                  <a:gd name="connsiteY112" fmla="*/ 154191 h 267052"/>
                  <a:gd name="connsiteX113" fmla="*/ 266214 w 267223"/>
                  <a:gd name="connsiteY113" fmla="*/ 154438 h 267052"/>
                  <a:gd name="connsiteX114" fmla="*/ 240116 w 267223"/>
                  <a:gd name="connsiteY114" fmla="*/ 160858 h 267052"/>
                  <a:gd name="connsiteX115" fmla="*/ 241087 w 267223"/>
                  <a:gd name="connsiteY115" fmla="*/ 159887 h 267052"/>
                  <a:gd name="connsiteX116" fmla="*/ 230362 w 267223"/>
                  <a:gd name="connsiteY116" fmla="*/ 187195 h 267052"/>
                  <a:gd name="connsiteX117" fmla="*/ 230314 w 267223"/>
                  <a:gd name="connsiteY117" fmla="*/ 185804 h 267052"/>
                  <a:gd name="connsiteX118" fmla="*/ 245050 w 267223"/>
                  <a:gd name="connsiteY118" fmla="*/ 208264 h 267052"/>
                  <a:gd name="connsiteX119" fmla="*/ 245640 w 267223"/>
                  <a:gd name="connsiteY119" fmla="*/ 209169 h 267052"/>
                  <a:gd name="connsiteX120" fmla="*/ 244888 w 267223"/>
                  <a:gd name="connsiteY120" fmla="*/ 209950 h 267052"/>
                  <a:gd name="connsiteX121" fmla="*/ 214017 w 267223"/>
                  <a:gd name="connsiteY121" fmla="*/ 241945 h 267052"/>
                  <a:gd name="connsiteX122" fmla="*/ 213265 w 267223"/>
                  <a:gd name="connsiteY122" fmla="*/ 242726 h 267052"/>
                  <a:gd name="connsiteX123" fmla="*/ 212331 w 267223"/>
                  <a:gd name="connsiteY123" fmla="*/ 242154 h 267052"/>
                  <a:gd name="connsiteX124" fmla="*/ 189357 w 267223"/>
                  <a:gd name="connsiteY124" fmla="*/ 228229 h 267052"/>
                  <a:gd name="connsiteX125" fmla="*/ 190767 w 267223"/>
                  <a:gd name="connsiteY125" fmla="*/ 228229 h 267052"/>
                  <a:gd name="connsiteX126" fmla="*/ 190738 w 267223"/>
                  <a:gd name="connsiteY126" fmla="*/ 228238 h 267052"/>
                  <a:gd name="connsiteX127" fmla="*/ 163839 w 267223"/>
                  <a:gd name="connsiteY127" fmla="*/ 239916 h 267052"/>
                  <a:gd name="connsiteX128" fmla="*/ 164802 w 267223"/>
                  <a:gd name="connsiteY128" fmla="*/ 238878 h 267052"/>
                  <a:gd name="connsiteX129" fmla="*/ 159325 w 267223"/>
                  <a:gd name="connsiteY129" fmla="*/ 265186 h 267052"/>
                  <a:gd name="connsiteX130" fmla="*/ 159106 w 267223"/>
                  <a:gd name="connsiteY130" fmla="*/ 266252 h 267052"/>
                  <a:gd name="connsiteX131" fmla="*/ 158020 w 267223"/>
                  <a:gd name="connsiteY131" fmla="*/ 266271 h 267052"/>
                  <a:gd name="connsiteX132" fmla="*/ 113557 w 267223"/>
                  <a:gd name="connsiteY132" fmla="*/ 267033 h 267052"/>
                  <a:gd name="connsiteX133" fmla="*/ 112490 w 267223"/>
                  <a:gd name="connsiteY133" fmla="*/ 267052 h 267052"/>
                  <a:gd name="connsiteX134" fmla="*/ 112233 w 267223"/>
                  <a:gd name="connsiteY134" fmla="*/ 266014 h 267052"/>
                  <a:gd name="connsiteX135" fmla="*/ 105851 w 267223"/>
                  <a:gd name="connsiteY135" fmla="*/ 239906 h 267052"/>
                  <a:gd name="connsiteX136" fmla="*/ 106823 w 267223"/>
                  <a:gd name="connsiteY136" fmla="*/ 240878 h 267052"/>
                  <a:gd name="connsiteX137" fmla="*/ 79534 w 267223"/>
                  <a:gd name="connsiteY137" fmla="*/ 230114 h 267052"/>
                  <a:gd name="connsiteX138" fmla="*/ 80877 w 267223"/>
                  <a:gd name="connsiteY138" fmla="*/ 230067 h 267052"/>
                  <a:gd name="connsiteX139" fmla="*/ 58388 w 267223"/>
                  <a:gd name="connsiteY139" fmla="*/ 244773 h 267052"/>
                  <a:gd name="connsiteX140" fmla="*/ 57531 w 267223"/>
                  <a:gd name="connsiteY140" fmla="*/ 245335 h 267052"/>
                  <a:gd name="connsiteX141" fmla="*/ 56797 w 267223"/>
                  <a:gd name="connsiteY141" fmla="*/ 244631 h 267052"/>
                  <a:gd name="connsiteX142" fmla="*/ 24851 w 267223"/>
                  <a:gd name="connsiteY142" fmla="*/ 213712 h 267052"/>
                  <a:gd name="connsiteX143" fmla="*/ 24146 w 267223"/>
                  <a:gd name="connsiteY143" fmla="*/ 213036 h 267052"/>
                  <a:gd name="connsiteX144" fmla="*/ 24651 w 267223"/>
                  <a:gd name="connsiteY144" fmla="*/ 212207 h 267052"/>
                  <a:gd name="connsiteX145" fmla="*/ 38614 w 267223"/>
                  <a:gd name="connsiteY145" fmla="*/ 189262 h 267052"/>
                  <a:gd name="connsiteX146" fmla="*/ 38614 w 267223"/>
                  <a:gd name="connsiteY146" fmla="*/ 190481 h 267052"/>
                  <a:gd name="connsiteX147" fmla="*/ 26984 w 267223"/>
                  <a:gd name="connsiteY147" fmla="*/ 163592 h 267052"/>
                  <a:gd name="connsiteX148" fmla="*/ 27842 w 267223"/>
                  <a:gd name="connsiteY148" fmla="*/ 164392 h 267052"/>
                  <a:gd name="connsiteX149" fmla="*/ 1543 w 267223"/>
                  <a:gd name="connsiteY149" fmla="*/ 158867 h 267052"/>
                  <a:gd name="connsiteX150" fmla="*/ 695 w 267223"/>
                  <a:gd name="connsiteY150" fmla="*/ 158686 h 267052"/>
                  <a:gd name="connsiteX151" fmla="*/ 686 w 267223"/>
                  <a:gd name="connsiteY151" fmla="*/ 157829 h 267052"/>
                  <a:gd name="connsiteX152" fmla="*/ 10 w 267223"/>
                  <a:gd name="connsiteY152" fmla="*/ 113376 h 267052"/>
                  <a:gd name="connsiteX153" fmla="*/ 0 w 267223"/>
                  <a:gd name="connsiteY153" fmla="*/ 112595 h 267052"/>
                  <a:gd name="connsiteX154" fmla="*/ 753 w 267223"/>
                  <a:gd name="connsiteY154" fmla="*/ 112414 h 267052"/>
                  <a:gd name="connsiteX155" fmla="*/ 26870 w 267223"/>
                  <a:gd name="connsiteY155" fmla="*/ 106089 h 267052"/>
                  <a:gd name="connsiteX156" fmla="*/ 26213 w 267223"/>
                  <a:gd name="connsiteY156" fmla="*/ 106747 h 267052"/>
                  <a:gd name="connsiteX157" fmla="*/ 36995 w 267223"/>
                  <a:gd name="connsiteY157" fmla="*/ 79600 h 267052"/>
                  <a:gd name="connsiteX158" fmla="*/ 37024 w 267223"/>
                  <a:gd name="connsiteY158" fmla="*/ 80429 h 267052"/>
                  <a:gd name="connsiteX159" fmla="*/ 22384 w 267223"/>
                  <a:gd name="connsiteY159" fmla="*/ 57902 h 267052"/>
                  <a:gd name="connsiteX160" fmla="*/ 22079 w 267223"/>
                  <a:gd name="connsiteY160" fmla="*/ 57436 h 267052"/>
                  <a:gd name="connsiteX161" fmla="*/ 22460 w 267223"/>
                  <a:gd name="connsiteY161" fmla="*/ 57045 h 267052"/>
                  <a:gd name="connsiteX162" fmla="*/ 53530 w 267223"/>
                  <a:gd name="connsiteY162" fmla="*/ 25232 h 267052"/>
                  <a:gd name="connsiteX163" fmla="*/ 53778 w 267223"/>
                  <a:gd name="connsiteY163" fmla="*/ 24975 h 267052"/>
                  <a:gd name="connsiteX164" fmla="*/ 54073 w 267223"/>
                  <a:gd name="connsiteY164" fmla="*/ 25156 h 267052"/>
                  <a:gd name="connsiteX165" fmla="*/ 70999 w 267223"/>
                  <a:gd name="connsiteY165" fmla="*/ 35681 h 267052"/>
                  <a:gd name="connsiteX166" fmla="*/ 75352 w 267223"/>
                  <a:gd name="connsiteY166" fmla="*/ 38443 h 267052"/>
                  <a:gd name="connsiteX167" fmla="*/ 76819 w 267223"/>
                  <a:gd name="connsiteY167" fmla="*/ 39462 h 26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267223" h="267052">
                    <a:moveTo>
                      <a:pt x="76819" y="39462"/>
                    </a:moveTo>
                    <a:cubicBezTo>
                      <a:pt x="76819" y="39500"/>
                      <a:pt x="76324" y="39234"/>
                      <a:pt x="75333" y="38681"/>
                    </a:cubicBezTo>
                    <a:cubicBezTo>
                      <a:pt x="74257" y="38052"/>
                      <a:pt x="72800" y="37224"/>
                      <a:pt x="70933" y="36138"/>
                    </a:cubicBezTo>
                    <a:cubicBezTo>
                      <a:pt x="66913" y="33766"/>
                      <a:pt x="61131" y="30347"/>
                      <a:pt x="53616" y="25908"/>
                    </a:cubicBezTo>
                    <a:lnTo>
                      <a:pt x="54159" y="25841"/>
                    </a:lnTo>
                    <a:cubicBezTo>
                      <a:pt x="46301" y="34080"/>
                      <a:pt x="35966" y="44910"/>
                      <a:pt x="23460" y="58007"/>
                    </a:cubicBezTo>
                    <a:lnTo>
                      <a:pt x="23546" y="57150"/>
                    </a:lnTo>
                    <a:cubicBezTo>
                      <a:pt x="28032" y="63941"/>
                      <a:pt x="33023" y="71485"/>
                      <a:pt x="38367" y="79562"/>
                    </a:cubicBezTo>
                    <a:lnTo>
                      <a:pt x="38633" y="79962"/>
                    </a:lnTo>
                    <a:lnTo>
                      <a:pt x="38395" y="80391"/>
                    </a:lnTo>
                    <a:cubicBezTo>
                      <a:pt x="34033" y="88297"/>
                      <a:pt x="30356" y="97307"/>
                      <a:pt x="27956" y="107185"/>
                    </a:cubicBezTo>
                    <a:lnTo>
                      <a:pt x="27832" y="107709"/>
                    </a:lnTo>
                    <a:lnTo>
                      <a:pt x="27299" y="107842"/>
                    </a:lnTo>
                    <a:cubicBezTo>
                      <a:pt x="19164" y="109861"/>
                      <a:pt x="10373" y="112043"/>
                      <a:pt x="1210" y="114319"/>
                    </a:cubicBezTo>
                    <a:lnTo>
                      <a:pt x="1952" y="113357"/>
                    </a:lnTo>
                    <a:cubicBezTo>
                      <a:pt x="2229" y="127349"/>
                      <a:pt x="2524" y="142208"/>
                      <a:pt x="2838" y="157810"/>
                    </a:cubicBezTo>
                    <a:lnTo>
                      <a:pt x="1981" y="156781"/>
                    </a:lnTo>
                    <a:cubicBezTo>
                      <a:pt x="10125" y="158458"/>
                      <a:pt x="19107" y="160306"/>
                      <a:pt x="28299" y="162201"/>
                    </a:cubicBezTo>
                    <a:lnTo>
                      <a:pt x="28965" y="162344"/>
                    </a:lnTo>
                    <a:lnTo>
                      <a:pt x="29156" y="163001"/>
                    </a:lnTo>
                    <a:cubicBezTo>
                      <a:pt x="31604" y="171583"/>
                      <a:pt x="35414" y="180708"/>
                      <a:pt x="40634" y="189290"/>
                    </a:cubicBezTo>
                    <a:lnTo>
                      <a:pt x="41005" y="189900"/>
                    </a:lnTo>
                    <a:lnTo>
                      <a:pt x="40634" y="190510"/>
                    </a:lnTo>
                    <a:cubicBezTo>
                      <a:pt x="36328" y="197634"/>
                      <a:pt x="31575" y="205492"/>
                      <a:pt x="26737" y="213493"/>
                    </a:cubicBezTo>
                    <a:lnTo>
                      <a:pt x="26546" y="211988"/>
                    </a:lnTo>
                    <a:cubicBezTo>
                      <a:pt x="36604" y="221675"/>
                      <a:pt x="47454" y="232124"/>
                      <a:pt x="58569" y="242830"/>
                    </a:cubicBezTo>
                    <a:lnTo>
                      <a:pt x="56988" y="242678"/>
                    </a:lnTo>
                    <a:cubicBezTo>
                      <a:pt x="63980" y="238087"/>
                      <a:pt x="71666" y="233039"/>
                      <a:pt x="79438" y="227924"/>
                    </a:cubicBezTo>
                    <a:lnTo>
                      <a:pt x="80096" y="227495"/>
                    </a:lnTo>
                    <a:lnTo>
                      <a:pt x="80781" y="227876"/>
                    </a:lnTo>
                    <a:cubicBezTo>
                      <a:pt x="88620" y="232248"/>
                      <a:pt x="97784" y="235982"/>
                      <a:pt x="107432" y="238344"/>
                    </a:cubicBezTo>
                    <a:lnTo>
                      <a:pt x="108213" y="238535"/>
                    </a:lnTo>
                    <a:lnTo>
                      <a:pt x="108404" y="239316"/>
                    </a:lnTo>
                    <a:cubicBezTo>
                      <a:pt x="110414" y="247488"/>
                      <a:pt x="112604" y="256403"/>
                      <a:pt x="114824" y="265414"/>
                    </a:cubicBezTo>
                    <a:lnTo>
                      <a:pt x="113500" y="264395"/>
                    </a:lnTo>
                    <a:cubicBezTo>
                      <a:pt x="127578" y="264138"/>
                      <a:pt x="142665" y="263871"/>
                      <a:pt x="157953" y="263595"/>
                    </a:cubicBezTo>
                    <a:lnTo>
                      <a:pt x="156648" y="264681"/>
                    </a:lnTo>
                    <a:cubicBezTo>
                      <a:pt x="158372" y="256365"/>
                      <a:pt x="160239" y="247402"/>
                      <a:pt x="162115" y="238373"/>
                    </a:cubicBezTo>
                    <a:lnTo>
                      <a:pt x="162287" y="237563"/>
                    </a:lnTo>
                    <a:lnTo>
                      <a:pt x="163078" y="237334"/>
                    </a:lnTo>
                    <a:cubicBezTo>
                      <a:pt x="171831" y="234858"/>
                      <a:pt x="180899" y="231029"/>
                      <a:pt x="189309" y="225943"/>
                    </a:cubicBezTo>
                    <a:lnTo>
                      <a:pt x="189328" y="225933"/>
                    </a:lnTo>
                    <a:lnTo>
                      <a:pt x="190043" y="225504"/>
                    </a:lnTo>
                    <a:lnTo>
                      <a:pt x="190748" y="225933"/>
                    </a:lnTo>
                    <a:cubicBezTo>
                      <a:pt x="198463" y="230610"/>
                      <a:pt x="206121" y="235258"/>
                      <a:pt x="213712" y="239859"/>
                    </a:cubicBezTo>
                    <a:lnTo>
                      <a:pt x="212027" y="240078"/>
                    </a:lnTo>
                    <a:cubicBezTo>
                      <a:pt x="222466" y="229267"/>
                      <a:pt x="232762" y="218608"/>
                      <a:pt x="242916" y="208102"/>
                    </a:cubicBezTo>
                    <a:lnTo>
                      <a:pt x="242754" y="209788"/>
                    </a:lnTo>
                    <a:cubicBezTo>
                      <a:pt x="237801" y="202225"/>
                      <a:pt x="232896" y="194729"/>
                      <a:pt x="228038" y="187309"/>
                    </a:cubicBezTo>
                    <a:lnTo>
                      <a:pt x="227590" y="186633"/>
                    </a:lnTo>
                    <a:lnTo>
                      <a:pt x="227990" y="185928"/>
                    </a:lnTo>
                    <a:cubicBezTo>
                      <a:pt x="232715" y="177470"/>
                      <a:pt x="236220" y="168469"/>
                      <a:pt x="238487" y="159287"/>
                    </a:cubicBezTo>
                    <a:lnTo>
                      <a:pt x="238677" y="158506"/>
                    </a:lnTo>
                    <a:lnTo>
                      <a:pt x="239458" y="158315"/>
                    </a:lnTo>
                    <a:cubicBezTo>
                      <a:pt x="248288" y="156153"/>
                      <a:pt x="256985" y="154029"/>
                      <a:pt x="265566" y="151933"/>
                    </a:cubicBezTo>
                    <a:lnTo>
                      <a:pt x="264576" y="153219"/>
                    </a:lnTo>
                    <a:cubicBezTo>
                      <a:pt x="264328" y="138046"/>
                      <a:pt x="264081" y="123215"/>
                      <a:pt x="263842" y="108766"/>
                    </a:cubicBezTo>
                    <a:lnTo>
                      <a:pt x="264843" y="109976"/>
                    </a:lnTo>
                    <a:cubicBezTo>
                      <a:pt x="255918" y="108109"/>
                      <a:pt x="247155" y="106270"/>
                      <a:pt x="238535" y="104470"/>
                    </a:cubicBezTo>
                    <a:lnTo>
                      <a:pt x="237811" y="104318"/>
                    </a:lnTo>
                    <a:lnTo>
                      <a:pt x="237611" y="103603"/>
                    </a:lnTo>
                    <a:cubicBezTo>
                      <a:pt x="234944" y="94174"/>
                      <a:pt x="231057" y="85325"/>
                      <a:pt x="226228" y="77295"/>
                    </a:cubicBezTo>
                    <a:lnTo>
                      <a:pt x="225857" y="76676"/>
                    </a:lnTo>
                    <a:lnTo>
                      <a:pt x="226228" y="76067"/>
                    </a:lnTo>
                    <a:cubicBezTo>
                      <a:pt x="231019" y="68199"/>
                      <a:pt x="235658" y="60569"/>
                      <a:pt x="240192" y="53121"/>
                    </a:cubicBezTo>
                    <a:lnTo>
                      <a:pt x="240373" y="54531"/>
                    </a:lnTo>
                    <a:cubicBezTo>
                      <a:pt x="229143" y="43644"/>
                      <a:pt x="218542" y="33366"/>
                      <a:pt x="208445" y="23584"/>
                    </a:cubicBezTo>
                    <a:lnTo>
                      <a:pt x="209750" y="23708"/>
                    </a:lnTo>
                    <a:cubicBezTo>
                      <a:pt x="201835" y="28870"/>
                      <a:pt x="194405" y="33709"/>
                      <a:pt x="187242" y="38376"/>
                    </a:cubicBezTo>
                    <a:lnTo>
                      <a:pt x="186738" y="38700"/>
                    </a:lnTo>
                    <a:lnTo>
                      <a:pt x="186223" y="38414"/>
                    </a:lnTo>
                    <a:cubicBezTo>
                      <a:pt x="177270" y="33404"/>
                      <a:pt x="168297" y="30013"/>
                      <a:pt x="159515" y="27813"/>
                    </a:cubicBezTo>
                    <a:lnTo>
                      <a:pt x="158982" y="27680"/>
                    </a:lnTo>
                    <a:lnTo>
                      <a:pt x="158858" y="27156"/>
                    </a:lnTo>
                    <a:cubicBezTo>
                      <a:pt x="156562" y="17659"/>
                      <a:pt x="154496" y="9106"/>
                      <a:pt x="152543" y="1029"/>
                    </a:cubicBezTo>
                    <a:lnTo>
                      <a:pt x="153343" y="1648"/>
                    </a:lnTo>
                    <a:cubicBezTo>
                      <a:pt x="136122" y="1876"/>
                      <a:pt x="121444" y="2067"/>
                      <a:pt x="108880" y="2229"/>
                    </a:cubicBezTo>
                    <a:lnTo>
                      <a:pt x="109471" y="1743"/>
                    </a:lnTo>
                    <a:cubicBezTo>
                      <a:pt x="107213" y="12240"/>
                      <a:pt x="105365" y="20850"/>
                      <a:pt x="103832" y="28023"/>
                    </a:cubicBezTo>
                    <a:lnTo>
                      <a:pt x="103775" y="28289"/>
                    </a:lnTo>
                    <a:lnTo>
                      <a:pt x="103518" y="28356"/>
                    </a:lnTo>
                    <a:cubicBezTo>
                      <a:pt x="94107" y="30985"/>
                      <a:pt x="87497" y="34052"/>
                      <a:pt x="83191" y="36176"/>
                    </a:cubicBezTo>
                    <a:cubicBezTo>
                      <a:pt x="81134" y="37252"/>
                      <a:pt x="79562" y="38071"/>
                      <a:pt x="78410" y="38671"/>
                    </a:cubicBezTo>
                    <a:cubicBezTo>
                      <a:pt x="77324" y="39243"/>
                      <a:pt x="76819" y="39500"/>
                      <a:pt x="76819" y="39462"/>
                    </a:cubicBezTo>
                    <a:cubicBezTo>
                      <a:pt x="76819" y="39424"/>
                      <a:pt x="77324" y="39081"/>
                      <a:pt x="78305" y="38452"/>
                    </a:cubicBezTo>
                    <a:cubicBezTo>
                      <a:pt x="79324" y="37824"/>
                      <a:pt x="80858" y="36890"/>
                      <a:pt x="82991" y="35747"/>
                    </a:cubicBezTo>
                    <a:cubicBezTo>
                      <a:pt x="87249" y="33480"/>
                      <a:pt x="93840" y="30261"/>
                      <a:pt x="103289" y="27480"/>
                    </a:cubicBezTo>
                    <a:lnTo>
                      <a:pt x="102984" y="27813"/>
                    </a:lnTo>
                    <a:cubicBezTo>
                      <a:pt x="104432" y="20622"/>
                      <a:pt x="106166" y="11992"/>
                      <a:pt x="108290" y="1467"/>
                    </a:cubicBezTo>
                    <a:lnTo>
                      <a:pt x="108385" y="991"/>
                    </a:lnTo>
                    <a:lnTo>
                      <a:pt x="108880" y="981"/>
                    </a:lnTo>
                    <a:cubicBezTo>
                      <a:pt x="121444" y="705"/>
                      <a:pt x="136112" y="381"/>
                      <a:pt x="153333" y="10"/>
                    </a:cubicBezTo>
                    <a:lnTo>
                      <a:pt x="153981" y="0"/>
                    </a:lnTo>
                    <a:lnTo>
                      <a:pt x="154143" y="629"/>
                    </a:lnTo>
                    <a:cubicBezTo>
                      <a:pt x="156153" y="8696"/>
                      <a:pt x="158267" y="17231"/>
                      <a:pt x="160629" y="26708"/>
                    </a:cubicBezTo>
                    <a:lnTo>
                      <a:pt x="159972" y="26051"/>
                    </a:lnTo>
                    <a:cubicBezTo>
                      <a:pt x="168916" y="28232"/>
                      <a:pt x="178070" y="31623"/>
                      <a:pt x="187204" y="36681"/>
                    </a:cubicBezTo>
                    <a:lnTo>
                      <a:pt x="186185" y="36719"/>
                    </a:lnTo>
                    <a:cubicBezTo>
                      <a:pt x="193329" y="32014"/>
                      <a:pt x="200730" y="27137"/>
                      <a:pt x="208617" y="21936"/>
                    </a:cubicBezTo>
                    <a:lnTo>
                      <a:pt x="209312" y="21479"/>
                    </a:lnTo>
                    <a:lnTo>
                      <a:pt x="209921" y="22060"/>
                    </a:lnTo>
                    <a:cubicBezTo>
                      <a:pt x="220056" y="31804"/>
                      <a:pt x="230696" y="42034"/>
                      <a:pt x="241973" y="52873"/>
                    </a:cubicBezTo>
                    <a:lnTo>
                      <a:pt x="242630" y="53502"/>
                    </a:lnTo>
                    <a:lnTo>
                      <a:pt x="242164" y="54283"/>
                    </a:lnTo>
                    <a:cubicBezTo>
                      <a:pt x="237658" y="61751"/>
                      <a:pt x="233039" y="69390"/>
                      <a:pt x="228276" y="77276"/>
                    </a:cubicBezTo>
                    <a:lnTo>
                      <a:pt x="228276" y="76048"/>
                    </a:lnTo>
                    <a:cubicBezTo>
                      <a:pt x="233239" y="84239"/>
                      <a:pt x="237249" y="93278"/>
                      <a:pt x="239992" y="102908"/>
                    </a:cubicBezTo>
                    <a:lnTo>
                      <a:pt x="239058" y="102041"/>
                    </a:lnTo>
                    <a:cubicBezTo>
                      <a:pt x="247678" y="103823"/>
                      <a:pt x="256451" y="105642"/>
                      <a:pt x="265376" y="107490"/>
                    </a:cubicBezTo>
                    <a:lnTo>
                      <a:pt x="266357" y="107690"/>
                    </a:lnTo>
                    <a:lnTo>
                      <a:pt x="266376" y="108699"/>
                    </a:lnTo>
                    <a:cubicBezTo>
                      <a:pt x="266643" y="123158"/>
                      <a:pt x="266919" y="137979"/>
                      <a:pt x="267205" y="153153"/>
                    </a:cubicBezTo>
                    <a:lnTo>
                      <a:pt x="267224" y="154191"/>
                    </a:lnTo>
                    <a:lnTo>
                      <a:pt x="266214" y="154438"/>
                    </a:lnTo>
                    <a:cubicBezTo>
                      <a:pt x="257632" y="156553"/>
                      <a:pt x="248945" y="158686"/>
                      <a:pt x="240116" y="160858"/>
                    </a:cubicBezTo>
                    <a:lnTo>
                      <a:pt x="241087" y="159887"/>
                    </a:lnTo>
                    <a:cubicBezTo>
                      <a:pt x="238773" y="169297"/>
                      <a:pt x="235191" y="178518"/>
                      <a:pt x="230362" y="187195"/>
                    </a:cubicBezTo>
                    <a:lnTo>
                      <a:pt x="230314" y="185804"/>
                    </a:lnTo>
                    <a:cubicBezTo>
                      <a:pt x="235182" y="193215"/>
                      <a:pt x="240087" y="200701"/>
                      <a:pt x="245050" y="208264"/>
                    </a:cubicBezTo>
                    <a:lnTo>
                      <a:pt x="245640" y="209169"/>
                    </a:lnTo>
                    <a:lnTo>
                      <a:pt x="244888" y="209950"/>
                    </a:lnTo>
                    <a:cubicBezTo>
                      <a:pt x="234744" y="220466"/>
                      <a:pt x="224447" y="231134"/>
                      <a:pt x="214017" y="241945"/>
                    </a:cubicBezTo>
                    <a:lnTo>
                      <a:pt x="213265" y="242726"/>
                    </a:lnTo>
                    <a:lnTo>
                      <a:pt x="212331" y="242154"/>
                    </a:lnTo>
                    <a:cubicBezTo>
                      <a:pt x="204740" y="237554"/>
                      <a:pt x="197072" y="232905"/>
                      <a:pt x="189357" y="228229"/>
                    </a:cubicBezTo>
                    <a:lnTo>
                      <a:pt x="190767" y="228229"/>
                    </a:lnTo>
                    <a:lnTo>
                      <a:pt x="190738" y="228238"/>
                    </a:lnTo>
                    <a:cubicBezTo>
                      <a:pt x="182118" y="233458"/>
                      <a:pt x="172812" y="237382"/>
                      <a:pt x="163839" y="239916"/>
                    </a:cubicBezTo>
                    <a:lnTo>
                      <a:pt x="164802" y="238878"/>
                    </a:lnTo>
                    <a:cubicBezTo>
                      <a:pt x="162916" y="247907"/>
                      <a:pt x="161049" y="256880"/>
                      <a:pt x="159325" y="265186"/>
                    </a:cubicBezTo>
                    <a:lnTo>
                      <a:pt x="159106" y="266252"/>
                    </a:lnTo>
                    <a:lnTo>
                      <a:pt x="158020" y="266271"/>
                    </a:lnTo>
                    <a:cubicBezTo>
                      <a:pt x="142723" y="266529"/>
                      <a:pt x="127635" y="266795"/>
                      <a:pt x="113557" y="267033"/>
                    </a:cubicBezTo>
                    <a:lnTo>
                      <a:pt x="112490" y="267052"/>
                    </a:lnTo>
                    <a:lnTo>
                      <a:pt x="112233" y="266014"/>
                    </a:lnTo>
                    <a:cubicBezTo>
                      <a:pt x="110033" y="257004"/>
                      <a:pt x="107852" y="248088"/>
                      <a:pt x="105851" y="239906"/>
                    </a:cubicBezTo>
                    <a:lnTo>
                      <a:pt x="106823" y="240878"/>
                    </a:lnTo>
                    <a:cubicBezTo>
                      <a:pt x="96936" y="238449"/>
                      <a:pt x="87554" y="234610"/>
                      <a:pt x="79534" y="230114"/>
                    </a:cubicBezTo>
                    <a:lnTo>
                      <a:pt x="80877" y="230067"/>
                    </a:lnTo>
                    <a:cubicBezTo>
                      <a:pt x="73085" y="235163"/>
                      <a:pt x="65399" y="240192"/>
                      <a:pt x="58388" y="244773"/>
                    </a:cubicBezTo>
                    <a:lnTo>
                      <a:pt x="57531" y="245335"/>
                    </a:lnTo>
                    <a:lnTo>
                      <a:pt x="56797" y="244631"/>
                    </a:lnTo>
                    <a:cubicBezTo>
                      <a:pt x="45701" y="233896"/>
                      <a:pt x="34880" y="223418"/>
                      <a:pt x="24851" y="213712"/>
                    </a:cubicBezTo>
                    <a:lnTo>
                      <a:pt x="24146" y="213036"/>
                    </a:lnTo>
                    <a:lnTo>
                      <a:pt x="24651" y="212207"/>
                    </a:lnTo>
                    <a:cubicBezTo>
                      <a:pt x="29508" y="204216"/>
                      <a:pt x="34280" y="196377"/>
                      <a:pt x="38614" y="189262"/>
                    </a:cubicBezTo>
                    <a:lnTo>
                      <a:pt x="38614" y="190481"/>
                    </a:lnTo>
                    <a:cubicBezTo>
                      <a:pt x="33309" y="181699"/>
                      <a:pt x="29442" y="172364"/>
                      <a:pt x="26984" y="163592"/>
                    </a:cubicBezTo>
                    <a:lnTo>
                      <a:pt x="27842" y="164392"/>
                    </a:lnTo>
                    <a:cubicBezTo>
                      <a:pt x="18650" y="162458"/>
                      <a:pt x="9687" y="160572"/>
                      <a:pt x="1543" y="158867"/>
                    </a:cubicBezTo>
                    <a:lnTo>
                      <a:pt x="695" y="158686"/>
                    </a:lnTo>
                    <a:lnTo>
                      <a:pt x="686" y="157829"/>
                    </a:lnTo>
                    <a:cubicBezTo>
                      <a:pt x="448" y="142227"/>
                      <a:pt x="219" y="127368"/>
                      <a:pt x="10" y="113376"/>
                    </a:cubicBezTo>
                    <a:lnTo>
                      <a:pt x="0" y="112595"/>
                    </a:lnTo>
                    <a:lnTo>
                      <a:pt x="753" y="112414"/>
                    </a:lnTo>
                    <a:cubicBezTo>
                      <a:pt x="9915" y="110195"/>
                      <a:pt x="18736" y="108061"/>
                      <a:pt x="26870" y="106089"/>
                    </a:cubicBezTo>
                    <a:lnTo>
                      <a:pt x="26213" y="106747"/>
                    </a:lnTo>
                    <a:cubicBezTo>
                      <a:pt x="28718" y="96717"/>
                      <a:pt x="32509" y="87592"/>
                      <a:pt x="36995" y="79600"/>
                    </a:cubicBezTo>
                    <a:lnTo>
                      <a:pt x="37024" y="80429"/>
                    </a:lnTo>
                    <a:cubicBezTo>
                      <a:pt x="31756" y="72314"/>
                      <a:pt x="26822" y="64732"/>
                      <a:pt x="22384" y="57902"/>
                    </a:cubicBezTo>
                    <a:lnTo>
                      <a:pt x="22079" y="57436"/>
                    </a:lnTo>
                    <a:lnTo>
                      <a:pt x="22460" y="57045"/>
                    </a:lnTo>
                    <a:cubicBezTo>
                      <a:pt x="35109" y="44091"/>
                      <a:pt x="45568" y="33385"/>
                      <a:pt x="53530" y="25232"/>
                    </a:cubicBezTo>
                    <a:lnTo>
                      <a:pt x="53778" y="24975"/>
                    </a:lnTo>
                    <a:lnTo>
                      <a:pt x="54073" y="25156"/>
                    </a:lnTo>
                    <a:cubicBezTo>
                      <a:pt x="61417" y="29728"/>
                      <a:pt x="67075" y="33242"/>
                      <a:pt x="70999" y="35681"/>
                    </a:cubicBezTo>
                    <a:cubicBezTo>
                      <a:pt x="72857" y="36852"/>
                      <a:pt x="74286" y="37767"/>
                      <a:pt x="75352" y="38443"/>
                    </a:cubicBezTo>
                    <a:cubicBezTo>
                      <a:pt x="76314" y="39091"/>
                      <a:pt x="76819" y="39424"/>
                      <a:pt x="76819" y="39462"/>
                    </a:cubicBezTo>
                    <a:close/>
                  </a:path>
                </a:pathLst>
              </a:custGeom>
              <a:solidFill>
                <a:srgbClr val="F5F5F5"/>
              </a:solidFill>
              <a:ln w="9525" cap="flat">
                <a:noFill/>
                <a:prstDash val="solid"/>
                <a:miter/>
              </a:ln>
            </p:spPr>
            <p:txBody>
              <a:bodyPr rtlCol="0" anchor="ctr"/>
              <a:lstStyle/>
              <a:p>
                <a:endParaRPr lang="es-CO"/>
              </a:p>
            </p:txBody>
          </p:sp>
        </p:grpSp>
        <p:grpSp>
          <p:nvGrpSpPr>
            <p:cNvPr id="313" name="Graphic 292">
              <a:extLst>
                <a:ext uri="{FF2B5EF4-FFF2-40B4-BE49-F238E27FC236}">
                  <a16:creationId xmlns:a16="http://schemas.microsoft.com/office/drawing/2014/main" id="{675B5086-7928-2E60-A9A6-6A9F33E1E2F9}"/>
                </a:ext>
              </a:extLst>
            </p:cNvPr>
            <p:cNvGrpSpPr/>
            <p:nvPr/>
          </p:nvGrpSpPr>
          <p:grpSpPr>
            <a:xfrm>
              <a:off x="664255" y="2623746"/>
              <a:ext cx="267223" cy="267071"/>
              <a:chOff x="664255" y="2623746"/>
              <a:chExt cx="267223" cy="267071"/>
            </a:xfrm>
            <a:solidFill>
              <a:srgbClr val="F5F5F5"/>
            </a:solidFill>
          </p:grpSpPr>
          <p:sp>
            <p:nvSpPr>
              <p:cNvPr id="314" name="Freeform: Shape 313">
                <a:extLst>
                  <a:ext uri="{FF2B5EF4-FFF2-40B4-BE49-F238E27FC236}">
                    <a16:creationId xmlns:a16="http://schemas.microsoft.com/office/drawing/2014/main" id="{F3287427-2F0B-1342-9F84-311B0690B590}"/>
                  </a:ext>
                </a:extLst>
              </p:cNvPr>
              <p:cNvSpPr/>
              <p:nvPr/>
            </p:nvSpPr>
            <p:spPr>
              <a:xfrm>
                <a:off x="665236" y="2624556"/>
                <a:ext cx="264899" cy="264918"/>
              </a:xfrm>
              <a:custGeom>
                <a:avLst/>
                <a:gdLst>
                  <a:gd name="connsiteX0" fmla="*/ 75838 w 264899"/>
                  <a:gd name="connsiteY0" fmla="*/ 38652 h 264918"/>
                  <a:gd name="connsiteX1" fmla="*/ 102422 w 264899"/>
                  <a:gd name="connsiteY1" fmla="*/ 27099 h 264918"/>
                  <a:gd name="connsiteX2" fmla="*/ 107899 w 264899"/>
                  <a:gd name="connsiteY2" fmla="*/ 781 h 264918"/>
                  <a:gd name="connsiteX3" fmla="*/ 152352 w 264899"/>
                  <a:gd name="connsiteY3" fmla="*/ 0 h 264918"/>
                  <a:gd name="connsiteX4" fmla="*/ 158753 w 264899"/>
                  <a:gd name="connsiteY4" fmla="*/ 26098 h 264918"/>
                  <a:gd name="connsiteX5" fmla="*/ 185728 w 264899"/>
                  <a:gd name="connsiteY5" fmla="*/ 36709 h 264918"/>
                  <a:gd name="connsiteX6" fmla="*/ 208197 w 264899"/>
                  <a:gd name="connsiteY6" fmla="*/ 21984 h 264918"/>
                  <a:gd name="connsiteX7" fmla="*/ 240182 w 264899"/>
                  <a:gd name="connsiteY7" fmla="*/ 52873 h 264918"/>
                  <a:gd name="connsiteX8" fmla="*/ 226257 w 264899"/>
                  <a:gd name="connsiteY8" fmla="*/ 75838 h 264918"/>
                  <a:gd name="connsiteX9" fmla="*/ 237811 w 264899"/>
                  <a:gd name="connsiteY9" fmla="*/ 102432 h 264918"/>
                  <a:gd name="connsiteX10" fmla="*/ 264119 w 264899"/>
                  <a:gd name="connsiteY10" fmla="*/ 107909 h 264918"/>
                  <a:gd name="connsiteX11" fmla="*/ 264900 w 264899"/>
                  <a:gd name="connsiteY11" fmla="*/ 152362 h 264918"/>
                  <a:gd name="connsiteX12" fmla="*/ 238801 w 264899"/>
                  <a:gd name="connsiteY12" fmla="*/ 158763 h 264918"/>
                  <a:gd name="connsiteX13" fmla="*/ 228190 w 264899"/>
                  <a:gd name="connsiteY13" fmla="*/ 185738 h 264918"/>
                  <a:gd name="connsiteX14" fmla="*/ 242916 w 264899"/>
                  <a:gd name="connsiteY14" fmla="*/ 208207 h 264918"/>
                  <a:gd name="connsiteX15" fmla="*/ 212036 w 264899"/>
                  <a:gd name="connsiteY15" fmla="*/ 240192 h 264918"/>
                  <a:gd name="connsiteX16" fmla="*/ 189062 w 264899"/>
                  <a:gd name="connsiteY16" fmla="*/ 226266 h 264918"/>
                  <a:gd name="connsiteX17" fmla="*/ 162477 w 264899"/>
                  <a:gd name="connsiteY17" fmla="*/ 237820 h 264918"/>
                  <a:gd name="connsiteX18" fmla="*/ 157001 w 264899"/>
                  <a:gd name="connsiteY18" fmla="*/ 264138 h 264918"/>
                  <a:gd name="connsiteX19" fmla="*/ 112547 w 264899"/>
                  <a:gd name="connsiteY19" fmla="*/ 264919 h 264918"/>
                  <a:gd name="connsiteX20" fmla="*/ 106147 w 264899"/>
                  <a:gd name="connsiteY20" fmla="*/ 238811 h 264918"/>
                  <a:gd name="connsiteX21" fmla="*/ 79172 w 264899"/>
                  <a:gd name="connsiteY21" fmla="*/ 228200 h 264918"/>
                  <a:gd name="connsiteX22" fmla="*/ 56702 w 264899"/>
                  <a:gd name="connsiteY22" fmla="*/ 242926 h 264918"/>
                  <a:gd name="connsiteX23" fmla="*/ 24717 w 264899"/>
                  <a:gd name="connsiteY23" fmla="*/ 212036 h 264918"/>
                  <a:gd name="connsiteX24" fmla="*/ 38643 w 264899"/>
                  <a:gd name="connsiteY24" fmla="*/ 189071 h 264918"/>
                  <a:gd name="connsiteX25" fmla="*/ 27089 w 264899"/>
                  <a:gd name="connsiteY25" fmla="*/ 162487 h 264918"/>
                  <a:gd name="connsiteX26" fmla="*/ 781 w 264899"/>
                  <a:gd name="connsiteY26" fmla="*/ 157010 h 264918"/>
                  <a:gd name="connsiteX27" fmla="*/ 0 w 264899"/>
                  <a:gd name="connsiteY27" fmla="*/ 112557 h 264918"/>
                  <a:gd name="connsiteX28" fmla="*/ 26098 w 264899"/>
                  <a:gd name="connsiteY28" fmla="*/ 106156 h 264918"/>
                  <a:gd name="connsiteX29" fmla="*/ 36709 w 264899"/>
                  <a:gd name="connsiteY29" fmla="*/ 79181 h 264918"/>
                  <a:gd name="connsiteX30" fmla="*/ 21984 w 264899"/>
                  <a:gd name="connsiteY30" fmla="*/ 56712 h 264918"/>
                  <a:gd name="connsiteX31" fmla="*/ 52864 w 264899"/>
                  <a:gd name="connsiteY31" fmla="*/ 24727 h 264918"/>
                  <a:gd name="connsiteX32" fmla="*/ 75838 w 264899"/>
                  <a:gd name="connsiteY32" fmla="*/ 38652 h 264918"/>
                  <a:gd name="connsiteX33" fmla="*/ 75838 w 264899"/>
                  <a:gd name="connsiteY33" fmla="*/ 38652 h 264918"/>
                  <a:gd name="connsiteX34" fmla="*/ 99536 w 264899"/>
                  <a:gd name="connsiteY34" fmla="*/ 97879 h 264918"/>
                  <a:gd name="connsiteX35" fmla="*/ 100717 w 264899"/>
                  <a:gd name="connsiteY35" fmla="*/ 165325 h 264918"/>
                  <a:gd name="connsiteX36" fmla="*/ 168164 w 264899"/>
                  <a:gd name="connsiteY36" fmla="*/ 164135 h 264918"/>
                  <a:gd name="connsiteX37" fmla="*/ 166973 w 264899"/>
                  <a:gd name="connsiteY37" fmla="*/ 96688 h 264918"/>
                  <a:gd name="connsiteX38" fmla="*/ 99536 w 264899"/>
                  <a:gd name="connsiteY38" fmla="*/ 97879 h 26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4899" h="264918">
                    <a:moveTo>
                      <a:pt x="75838" y="38652"/>
                    </a:moveTo>
                    <a:cubicBezTo>
                      <a:pt x="84239" y="33576"/>
                      <a:pt x="93193" y="29718"/>
                      <a:pt x="102422" y="27099"/>
                    </a:cubicBezTo>
                    <a:lnTo>
                      <a:pt x="107899" y="781"/>
                    </a:lnTo>
                    <a:lnTo>
                      <a:pt x="152352" y="0"/>
                    </a:lnTo>
                    <a:lnTo>
                      <a:pt x="158753" y="26098"/>
                    </a:lnTo>
                    <a:cubicBezTo>
                      <a:pt x="168069" y="28394"/>
                      <a:pt x="177146" y="31928"/>
                      <a:pt x="185728" y="36709"/>
                    </a:cubicBezTo>
                    <a:lnTo>
                      <a:pt x="208197" y="21984"/>
                    </a:lnTo>
                    <a:lnTo>
                      <a:pt x="240182" y="52873"/>
                    </a:lnTo>
                    <a:lnTo>
                      <a:pt x="226257" y="75838"/>
                    </a:lnTo>
                    <a:cubicBezTo>
                      <a:pt x="231343" y="84249"/>
                      <a:pt x="235191" y="93202"/>
                      <a:pt x="237811" y="102432"/>
                    </a:cubicBezTo>
                    <a:lnTo>
                      <a:pt x="264119" y="107909"/>
                    </a:lnTo>
                    <a:lnTo>
                      <a:pt x="264900" y="152362"/>
                    </a:lnTo>
                    <a:lnTo>
                      <a:pt x="238801" y="158763"/>
                    </a:lnTo>
                    <a:cubicBezTo>
                      <a:pt x="236506" y="168078"/>
                      <a:pt x="232972" y="177155"/>
                      <a:pt x="228190" y="185738"/>
                    </a:cubicBezTo>
                    <a:lnTo>
                      <a:pt x="242916" y="208207"/>
                    </a:lnTo>
                    <a:lnTo>
                      <a:pt x="212036" y="240192"/>
                    </a:lnTo>
                    <a:lnTo>
                      <a:pt x="189062" y="226266"/>
                    </a:lnTo>
                    <a:cubicBezTo>
                      <a:pt x="180651" y="231343"/>
                      <a:pt x="171707" y="235201"/>
                      <a:pt x="162477" y="237820"/>
                    </a:cubicBezTo>
                    <a:lnTo>
                      <a:pt x="157001" y="264138"/>
                    </a:lnTo>
                    <a:lnTo>
                      <a:pt x="112547" y="264919"/>
                    </a:lnTo>
                    <a:lnTo>
                      <a:pt x="106147" y="238811"/>
                    </a:lnTo>
                    <a:cubicBezTo>
                      <a:pt x="96831" y="236515"/>
                      <a:pt x="87754" y="232981"/>
                      <a:pt x="79172" y="228200"/>
                    </a:cubicBezTo>
                    <a:lnTo>
                      <a:pt x="56702" y="242926"/>
                    </a:lnTo>
                    <a:lnTo>
                      <a:pt x="24717" y="212036"/>
                    </a:lnTo>
                    <a:lnTo>
                      <a:pt x="38643" y="189071"/>
                    </a:lnTo>
                    <a:cubicBezTo>
                      <a:pt x="33566" y="180661"/>
                      <a:pt x="29708" y="171717"/>
                      <a:pt x="27089" y="162487"/>
                    </a:cubicBezTo>
                    <a:lnTo>
                      <a:pt x="781" y="157010"/>
                    </a:lnTo>
                    <a:lnTo>
                      <a:pt x="0" y="112557"/>
                    </a:lnTo>
                    <a:lnTo>
                      <a:pt x="26098" y="106156"/>
                    </a:lnTo>
                    <a:cubicBezTo>
                      <a:pt x="28394" y="96841"/>
                      <a:pt x="31928" y="87763"/>
                      <a:pt x="36709" y="79181"/>
                    </a:cubicBezTo>
                    <a:lnTo>
                      <a:pt x="21984" y="56712"/>
                    </a:lnTo>
                    <a:lnTo>
                      <a:pt x="52864" y="24727"/>
                    </a:lnTo>
                    <a:lnTo>
                      <a:pt x="75838" y="38652"/>
                    </a:lnTo>
                    <a:lnTo>
                      <a:pt x="75838" y="38652"/>
                    </a:lnTo>
                    <a:close/>
                    <a:moveTo>
                      <a:pt x="99536" y="97879"/>
                    </a:moveTo>
                    <a:cubicBezTo>
                      <a:pt x="81239" y="116834"/>
                      <a:pt x="81772" y="147028"/>
                      <a:pt x="100717" y="165325"/>
                    </a:cubicBezTo>
                    <a:cubicBezTo>
                      <a:pt x="119672" y="183623"/>
                      <a:pt x="149866" y="183090"/>
                      <a:pt x="168164" y="164135"/>
                    </a:cubicBezTo>
                    <a:cubicBezTo>
                      <a:pt x="186461" y="145180"/>
                      <a:pt x="185928" y="114986"/>
                      <a:pt x="166973" y="96688"/>
                    </a:cubicBezTo>
                    <a:cubicBezTo>
                      <a:pt x="148028" y="78400"/>
                      <a:pt x="117834" y="78934"/>
                      <a:pt x="99536" y="97879"/>
                    </a:cubicBezTo>
                    <a:close/>
                  </a:path>
                </a:pathLst>
              </a:custGeom>
              <a:solidFill>
                <a:srgbClr val="F5F5F5"/>
              </a:solidFill>
              <a:ln w="9525" cap="flat">
                <a:noFill/>
                <a:prstDash val="solid"/>
                <a:miter/>
              </a:ln>
            </p:spPr>
            <p:txBody>
              <a:bodyPr rtlCol="0" anchor="ctr"/>
              <a:lstStyle/>
              <a:p>
                <a:endParaRPr lang="es-CO"/>
              </a:p>
            </p:txBody>
          </p:sp>
          <p:sp>
            <p:nvSpPr>
              <p:cNvPr id="315" name="Freeform: Shape 314">
                <a:extLst>
                  <a:ext uri="{FF2B5EF4-FFF2-40B4-BE49-F238E27FC236}">
                    <a16:creationId xmlns:a16="http://schemas.microsoft.com/office/drawing/2014/main" id="{9E5A18EA-C114-E243-A28C-0C6B1C1AABDB}"/>
                  </a:ext>
                </a:extLst>
              </p:cNvPr>
              <p:cNvSpPr/>
              <p:nvPr/>
            </p:nvSpPr>
            <p:spPr>
              <a:xfrm>
                <a:off x="750538" y="2707014"/>
                <a:ext cx="97547" cy="97572"/>
              </a:xfrm>
              <a:custGeom>
                <a:avLst/>
                <a:gdLst>
                  <a:gd name="connsiteX0" fmla="*/ 14234 w 97547"/>
                  <a:gd name="connsiteY0" fmla="*/ 15421 h 97572"/>
                  <a:gd name="connsiteX1" fmla="*/ 23111 w 97547"/>
                  <a:gd name="connsiteY1" fmla="*/ 7630 h 97572"/>
                  <a:gd name="connsiteX2" fmla="*/ 54230 w 97547"/>
                  <a:gd name="connsiteY2" fmla="*/ 277 h 97572"/>
                  <a:gd name="connsiteX3" fmla="*/ 75375 w 97547"/>
                  <a:gd name="connsiteY3" fmla="*/ 7792 h 97572"/>
                  <a:gd name="connsiteX4" fmla="*/ 92482 w 97547"/>
                  <a:gd name="connsiteY4" fmla="*/ 27061 h 97572"/>
                  <a:gd name="connsiteX5" fmla="*/ 96816 w 97547"/>
                  <a:gd name="connsiteY5" fmla="*/ 40453 h 97572"/>
                  <a:gd name="connsiteX6" fmla="*/ 97083 w 97547"/>
                  <a:gd name="connsiteY6" fmla="*/ 55141 h 97572"/>
                  <a:gd name="connsiteX7" fmla="*/ 83843 w 97547"/>
                  <a:gd name="connsiteY7" fmla="*/ 82639 h 97572"/>
                  <a:gd name="connsiteX8" fmla="*/ 56820 w 97547"/>
                  <a:gd name="connsiteY8" fmla="*/ 96851 h 97572"/>
                  <a:gd name="connsiteX9" fmla="*/ 42133 w 97547"/>
                  <a:gd name="connsiteY9" fmla="*/ 97098 h 97572"/>
                  <a:gd name="connsiteX10" fmla="*/ 28598 w 97547"/>
                  <a:gd name="connsiteY10" fmla="*/ 93231 h 97572"/>
                  <a:gd name="connsiteX11" fmla="*/ 8738 w 97547"/>
                  <a:gd name="connsiteY11" fmla="*/ 76810 h 97572"/>
                  <a:gd name="connsiteX12" fmla="*/ 490 w 97547"/>
                  <a:gd name="connsiteY12" fmla="*/ 55941 h 97572"/>
                  <a:gd name="connsiteX13" fmla="*/ 6747 w 97547"/>
                  <a:gd name="connsiteY13" fmla="*/ 24584 h 97572"/>
                  <a:gd name="connsiteX14" fmla="*/ 14234 w 97547"/>
                  <a:gd name="connsiteY14" fmla="*/ 15421 h 97572"/>
                  <a:gd name="connsiteX15" fmla="*/ 7681 w 97547"/>
                  <a:gd name="connsiteY15" fmla="*/ 25099 h 97572"/>
                  <a:gd name="connsiteX16" fmla="*/ 2404 w 97547"/>
                  <a:gd name="connsiteY16" fmla="*/ 55636 h 97572"/>
                  <a:gd name="connsiteX17" fmla="*/ 10596 w 97547"/>
                  <a:gd name="connsiteY17" fmla="*/ 75486 h 97572"/>
                  <a:gd name="connsiteX18" fmla="*/ 29636 w 97547"/>
                  <a:gd name="connsiteY18" fmla="*/ 90916 h 97572"/>
                  <a:gd name="connsiteX19" fmla="*/ 42485 w 97547"/>
                  <a:gd name="connsiteY19" fmla="*/ 94498 h 97572"/>
                  <a:gd name="connsiteX20" fmla="*/ 56382 w 97547"/>
                  <a:gd name="connsiteY20" fmla="*/ 94193 h 97572"/>
                  <a:gd name="connsiteX21" fmla="*/ 81890 w 97547"/>
                  <a:gd name="connsiteY21" fmla="*/ 80725 h 97572"/>
                  <a:gd name="connsiteX22" fmla="*/ 94444 w 97547"/>
                  <a:gd name="connsiteY22" fmla="*/ 54769 h 97572"/>
                  <a:gd name="connsiteX23" fmla="*/ 94254 w 97547"/>
                  <a:gd name="connsiteY23" fmla="*/ 40872 h 97572"/>
                  <a:gd name="connsiteX24" fmla="*/ 90225 w 97547"/>
                  <a:gd name="connsiteY24" fmla="*/ 28156 h 97572"/>
                  <a:gd name="connsiteX25" fmla="*/ 74137 w 97547"/>
                  <a:gd name="connsiteY25" fmla="*/ 9668 h 97572"/>
                  <a:gd name="connsiteX26" fmla="*/ 54011 w 97547"/>
                  <a:gd name="connsiteY26" fmla="*/ 2181 h 97572"/>
                  <a:gd name="connsiteX27" fmla="*/ 23683 w 97547"/>
                  <a:gd name="connsiteY27" fmla="*/ 8525 h 97572"/>
                  <a:gd name="connsiteX28" fmla="*/ 14234 w 97547"/>
                  <a:gd name="connsiteY28" fmla="*/ 15421 h 9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7547" h="97572">
                    <a:moveTo>
                      <a:pt x="14234" y="15421"/>
                    </a:moveTo>
                    <a:cubicBezTo>
                      <a:pt x="14234" y="15421"/>
                      <a:pt x="16730" y="11907"/>
                      <a:pt x="23111" y="7630"/>
                    </a:cubicBezTo>
                    <a:cubicBezTo>
                      <a:pt x="29379" y="3458"/>
                      <a:pt x="40333" y="-1190"/>
                      <a:pt x="54230" y="277"/>
                    </a:cubicBezTo>
                    <a:cubicBezTo>
                      <a:pt x="61069" y="1048"/>
                      <a:pt x="68555" y="3277"/>
                      <a:pt x="75375" y="7792"/>
                    </a:cubicBezTo>
                    <a:cubicBezTo>
                      <a:pt x="82128" y="12307"/>
                      <a:pt x="88501" y="18727"/>
                      <a:pt x="92482" y="27061"/>
                    </a:cubicBezTo>
                    <a:cubicBezTo>
                      <a:pt x="94578" y="31157"/>
                      <a:pt x="96035" y="35700"/>
                      <a:pt x="96816" y="40453"/>
                    </a:cubicBezTo>
                    <a:cubicBezTo>
                      <a:pt x="97673" y="45187"/>
                      <a:pt x="97797" y="50178"/>
                      <a:pt x="97083" y="55141"/>
                    </a:cubicBezTo>
                    <a:cubicBezTo>
                      <a:pt x="95873" y="65104"/>
                      <a:pt x="91168" y="74924"/>
                      <a:pt x="83843" y="82639"/>
                    </a:cubicBezTo>
                    <a:cubicBezTo>
                      <a:pt x="76385" y="90231"/>
                      <a:pt x="66736" y="95288"/>
                      <a:pt x="56820" y="96851"/>
                    </a:cubicBezTo>
                    <a:cubicBezTo>
                      <a:pt x="51886" y="97736"/>
                      <a:pt x="46905" y="97794"/>
                      <a:pt x="42133" y="97098"/>
                    </a:cubicBezTo>
                    <a:cubicBezTo>
                      <a:pt x="37361" y="96479"/>
                      <a:pt x="32760" y="95184"/>
                      <a:pt x="28598" y="93231"/>
                    </a:cubicBezTo>
                    <a:cubicBezTo>
                      <a:pt x="20130" y="89545"/>
                      <a:pt x="13482" y="83401"/>
                      <a:pt x="8738" y="76810"/>
                    </a:cubicBezTo>
                    <a:cubicBezTo>
                      <a:pt x="3985" y="70152"/>
                      <a:pt x="1499" y="62741"/>
                      <a:pt x="490" y="55941"/>
                    </a:cubicBezTo>
                    <a:cubicBezTo>
                      <a:pt x="-1463" y="42110"/>
                      <a:pt x="2795" y="30995"/>
                      <a:pt x="6747" y="24584"/>
                    </a:cubicBezTo>
                    <a:cubicBezTo>
                      <a:pt x="10805" y="18041"/>
                      <a:pt x="14234" y="15421"/>
                      <a:pt x="14234" y="15421"/>
                    </a:cubicBezTo>
                    <a:cubicBezTo>
                      <a:pt x="14491" y="15640"/>
                      <a:pt x="11358" y="18555"/>
                      <a:pt x="7681" y="25099"/>
                    </a:cubicBezTo>
                    <a:cubicBezTo>
                      <a:pt x="4090" y="31538"/>
                      <a:pt x="290" y="42387"/>
                      <a:pt x="2404" y="55636"/>
                    </a:cubicBezTo>
                    <a:cubicBezTo>
                      <a:pt x="3490" y="62161"/>
                      <a:pt x="5985" y="69199"/>
                      <a:pt x="10596" y="75486"/>
                    </a:cubicBezTo>
                    <a:cubicBezTo>
                      <a:pt x="15206" y="81706"/>
                      <a:pt x="21578" y="87497"/>
                      <a:pt x="29636" y="90916"/>
                    </a:cubicBezTo>
                    <a:cubicBezTo>
                      <a:pt x="33598" y="92736"/>
                      <a:pt x="37961" y="93936"/>
                      <a:pt x="42485" y="94498"/>
                    </a:cubicBezTo>
                    <a:cubicBezTo>
                      <a:pt x="47000" y="95127"/>
                      <a:pt x="51725" y="95060"/>
                      <a:pt x="56382" y="94193"/>
                    </a:cubicBezTo>
                    <a:cubicBezTo>
                      <a:pt x="65755" y="92688"/>
                      <a:pt x="74842" y="87897"/>
                      <a:pt x="81890" y="80725"/>
                    </a:cubicBezTo>
                    <a:cubicBezTo>
                      <a:pt x="88805" y="73429"/>
                      <a:pt x="93263" y="64189"/>
                      <a:pt x="94444" y="54769"/>
                    </a:cubicBezTo>
                    <a:cubicBezTo>
                      <a:pt x="95139" y="50083"/>
                      <a:pt x="95044" y="45368"/>
                      <a:pt x="94254" y="40872"/>
                    </a:cubicBezTo>
                    <a:cubicBezTo>
                      <a:pt x="93530" y="36376"/>
                      <a:pt x="92187" y="32052"/>
                      <a:pt x="90225" y="28156"/>
                    </a:cubicBezTo>
                    <a:cubicBezTo>
                      <a:pt x="86519" y="20222"/>
                      <a:pt x="80519" y="14059"/>
                      <a:pt x="74137" y="9668"/>
                    </a:cubicBezTo>
                    <a:cubicBezTo>
                      <a:pt x="67688" y="5287"/>
                      <a:pt x="60564" y="3048"/>
                      <a:pt x="54011" y="2181"/>
                    </a:cubicBezTo>
                    <a:cubicBezTo>
                      <a:pt x="40704" y="524"/>
                      <a:pt x="29988" y="4706"/>
                      <a:pt x="23683" y="8525"/>
                    </a:cubicBezTo>
                    <a:cubicBezTo>
                      <a:pt x="17263" y="12440"/>
                      <a:pt x="14463" y="15678"/>
                      <a:pt x="14234" y="15421"/>
                    </a:cubicBezTo>
                    <a:close/>
                  </a:path>
                </a:pathLst>
              </a:custGeom>
              <a:solidFill>
                <a:srgbClr val="F5F5F5"/>
              </a:solidFill>
              <a:ln w="9525" cap="flat">
                <a:noFill/>
                <a:prstDash val="solid"/>
                <a:miter/>
              </a:ln>
            </p:spPr>
            <p:txBody>
              <a:bodyPr rtlCol="0" anchor="ctr"/>
              <a:lstStyle/>
              <a:p>
                <a:endParaRPr lang="es-CO"/>
              </a:p>
            </p:txBody>
          </p:sp>
          <p:sp>
            <p:nvSpPr>
              <p:cNvPr id="316" name="Freeform: Shape 315">
                <a:extLst>
                  <a:ext uri="{FF2B5EF4-FFF2-40B4-BE49-F238E27FC236}">
                    <a16:creationId xmlns:a16="http://schemas.microsoft.com/office/drawing/2014/main" id="{696BE99E-B2D0-4465-0BA9-D0B23473824E}"/>
                  </a:ext>
                </a:extLst>
              </p:cNvPr>
              <p:cNvSpPr/>
              <p:nvPr/>
            </p:nvSpPr>
            <p:spPr>
              <a:xfrm>
                <a:off x="664255" y="2623746"/>
                <a:ext cx="267223" cy="267071"/>
              </a:xfrm>
              <a:custGeom>
                <a:avLst/>
                <a:gdLst>
                  <a:gd name="connsiteX0" fmla="*/ 76819 w 267223"/>
                  <a:gd name="connsiteY0" fmla="*/ 39462 h 267071"/>
                  <a:gd name="connsiteX1" fmla="*/ 75333 w 267223"/>
                  <a:gd name="connsiteY1" fmla="*/ 38681 h 267071"/>
                  <a:gd name="connsiteX2" fmla="*/ 70923 w 267223"/>
                  <a:gd name="connsiteY2" fmla="*/ 36138 h 267071"/>
                  <a:gd name="connsiteX3" fmla="*/ 53607 w 267223"/>
                  <a:gd name="connsiteY3" fmla="*/ 25908 h 267071"/>
                  <a:gd name="connsiteX4" fmla="*/ 54150 w 267223"/>
                  <a:gd name="connsiteY4" fmla="*/ 25841 h 267071"/>
                  <a:gd name="connsiteX5" fmla="*/ 23451 w 267223"/>
                  <a:gd name="connsiteY5" fmla="*/ 58007 h 267071"/>
                  <a:gd name="connsiteX6" fmla="*/ 23536 w 267223"/>
                  <a:gd name="connsiteY6" fmla="*/ 57150 h 267071"/>
                  <a:gd name="connsiteX7" fmla="*/ 38357 w 267223"/>
                  <a:gd name="connsiteY7" fmla="*/ 79562 h 267071"/>
                  <a:gd name="connsiteX8" fmla="*/ 38624 w 267223"/>
                  <a:gd name="connsiteY8" fmla="*/ 79962 h 267071"/>
                  <a:gd name="connsiteX9" fmla="*/ 38386 w 267223"/>
                  <a:gd name="connsiteY9" fmla="*/ 80391 h 267071"/>
                  <a:gd name="connsiteX10" fmla="*/ 27946 w 267223"/>
                  <a:gd name="connsiteY10" fmla="*/ 107185 h 267071"/>
                  <a:gd name="connsiteX11" fmla="*/ 27823 w 267223"/>
                  <a:gd name="connsiteY11" fmla="*/ 107709 h 267071"/>
                  <a:gd name="connsiteX12" fmla="*/ 27289 w 267223"/>
                  <a:gd name="connsiteY12" fmla="*/ 107842 h 267071"/>
                  <a:gd name="connsiteX13" fmla="*/ 1200 w 267223"/>
                  <a:gd name="connsiteY13" fmla="*/ 114319 h 267071"/>
                  <a:gd name="connsiteX14" fmla="*/ 1943 w 267223"/>
                  <a:gd name="connsiteY14" fmla="*/ 113357 h 267071"/>
                  <a:gd name="connsiteX15" fmla="*/ 2829 w 267223"/>
                  <a:gd name="connsiteY15" fmla="*/ 157810 h 267071"/>
                  <a:gd name="connsiteX16" fmla="*/ 1972 w 267223"/>
                  <a:gd name="connsiteY16" fmla="*/ 156772 h 267071"/>
                  <a:gd name="connsiteX17" fmla="*/ 28289 w 267223"/>
                  <a:gd name="connsiteY17" fmla="*/ 162201 h 267071"/>
                  <a:gd name="connsiteX18" fmla="*/ 28956 w 267223"/>
                  <a:gd name="connsiteY18" fmla="*/ 162344 h 267071"/>
                  <a:gd name="connsiteX19" fmla="*/ 29147 w 267223"/>
                  <a:gd name="connsiteY19" fmla="*/ 163001 h 267071"/>
                  <a:gd name="connsiteX20" fmla="*/ 40624 w 267223"/>
                  <a:gd name="connsiteY20" fmla="*/ 189290 h 267071"/>
                  <a:gd name="connsiteX21" fmla="*/ 40996 w 267223"/>
                  <a:gd name="connsiteY21" fmla="*/ 189900 h 267071"/>
                  <a:gd name="connsiteX22" fmla="*/ 40624 w 267223"/>
                  <a:gd name="connsiteY22" fmla="*/ 190510 h 267071"/>
                  <a:gd name="connsiteX23" fmla="*/ 26727 w 267223"/>
                  <a:gd name="connsiteY23" fmla="*/ 213493 h 267071"/>
                  <a:gd name="connsiteX24" fmla="*/ 26537 w 267223"/>
                  <a:gd name="connsiteY24" fmla="*/ 211988 h 267071"/>
                  <a:gd name="connsiteX25" fmla="*/ 58560 w 267223"/>
                  <a:gd name="connsiteY25" fmla="*/ 242830 h 267071"/>
                  <a:gd name="connsiteX26" fmla="*/ 56979 w 267223"/>
                  <a:gd name="connsiteY26" fmla="*/ 242678 h 267071"/>
                  <a:gd name="connsiteX27" fmla="*/ 79429 w 267223"/>
                  <a:gd name="connsiteY27" fmla="*/ 227924 h 267071"/>
                  <a:gd name="connsiteX28" fmla="*/ 80086 w 267223"/>
                  <a:gd name="connsiteY28" fmla="*/ 227495 h 267071"/>
                  <a:gd name="connsiteX29" fmla="*/ 80772 w 267223"/>
                  <a:gd name="connsiteY29" fmla="*/ 227876 h 267071"/>
                  <a:gd name="connsiteX30" fmla="*/ 107423 w 267223"/>
                  <a:gd name="connsiteY30" fmla="*/ 238344 h 267071"/>
                  <a:gd name="connsiteX31" fmla="*/ 108204 w 267223"/>
                  <a:gd name="connsiteY31" fmla="*/ 238535 h 267071"/>
                  <a:gd name="connsiteX32" fmla="*/ 108395 w 267223"/>
                  <a:gd name="connsiteY32" fmla="*/ 239316 h 267071"/>
                  <a:gd name="connsiteX33" fmla="*/ 114814 w 267223"/>
                  <a:gd name="connsiteY33" fmla="*/ 265414 h 267071"/>
                  <a:gd name="connsiteX34" fmla="*/ 113490 w 267223"/>
                  <a:gd name="connsiteY34" fmla="*/ 264395 h 267071"/>
                  <a:gd name="connsiteX35" fmla="*/ 157944 w 267223"/>
                  <a:gd name="connsiteY35" fmla="*/ 263595 h 267071"/>
                  <a:gd name="connsiteX36" fmla="*/ 156639 w 267223"/>
                  <a:gd name="connsiteY36" fmla="*/ 264681 h 267071"/>
                  <a:gd name="connsiteX37" fmla="*/ 162106 w 267223"/>
                  <a:gd name="connsiteY37" fmla="*/ 238373 h 267071"/>
                  <a:gd name="connsiteX38" fmla="*/ 162277 w 267223"/>
                  <a:gd name="connsiteY38" fmla="*/ 237563 h 267071"/>
                  <a:gd name="connsiteX39" fmla="*/ 163068 w 267223"/>
                  <a:gd name="connsiteY39" fmla="*/ 237335 h 267071"/>
                  <a:gd name="connsiteX40" fmla="*/ 189300 w 267223"/>
                  <a:gd name="connsiteY40" fmla="*/ 225942 h 267071"/>
                  <a:gd name="connsiteX41" fmla="*/ 189319 w 267223"/>
                  <a:gd name="connsiteY41" fmla="*/ 225923 h 267071"/>
                  <a:gd name="connsiteX42" fmla="*/ 190033 w 267223"/>
                  <a:gd name="connsiteY42" fmla="*/ 225504 h 267071"/>
                  <a:gd name="connsiteX43" fmla="*/ 190738 w 267223"/>
                  <a:gd name="connsiteY43" fmla="*/ 225933 h 267071"/>
                  <a:gd name="connsiteX44" fmla="*/ 213703 w 267223"/>
                  <a:gd name="connsiteY44" fmla="*/ 239859 h 267071"/>
                  <a:gd name="connsiteX45" fmla="*/ 212017 w 267223"/>
                  <a:gd name="connsiteY45" fmla="*/ 240078 h 267071"/>
                  <a:gd name="connsiteX46" fmla="*/ 242907 w 267223"/>
                  <a:gd name="connsiteY46" fmla="*/ 208093 h 267071"/>
                  <a:gd name="connsiteX47" fmla="*/ 242745 w 267223"/>
                  <a:gd name="connsiteY47" fmla="*/ 209779 h 267071"/>
                  <a:gd name="connsiteX48" fmla="*/ 228028 w 267223"/>
                  <a:gd name="connsiteY48" fmla="*/ 187300 h 267071"/>
                  <a:gd name="connsiteX49" fmla="*/ 227581 w 267223"/>
                  <a:gd name="connsiteY49" fmla="*/ 186623 h 267071"/>
                  <a:gd name="connsiteX50" fmla="*/ 227981 w 267223"/>
                  <a:gd name="connsiteY50" fmla="*/ 185918 h 267071"/>
                  <a:gd name="connsiteX51" fmla="*/ 238477 w 267223"/>
                  <a:gd name="connsiteY51" fmla="*/ 159287 h 267071"/>
                  <a:gd name="connsiteX52" fmla="*/ 238668 w 267223"/>
                  <a:gd name="connsiteY52" fmla="*/ 158506 h 267071"/>
                  <a:gd name="connsiteX53" fmla="*/ 239449 w 267223"/>
                  <a:gd name="connsiteY53" fmla="*/ 158315 h 267071"/>
                  <a:gd name="connsiteX54" fmla="*/ 265557 w 267223"/>
                  <a:gd name="connsiteY54" fmla="*/ 151933 h 267071"/>
                  <a:gd name="connsiteX55" fmla="*/ 264566 w 267223"/>
                  <a:gd name="connsiteY55" fmla="*/ 153219 h 267071"/>
                  <a:gd name="connsiteX56" fmla="*/ 263833 w 267223"/>
                  <a:gd name="connsiteY56" fmla="*/ 108766 h 267071"/>
                  <a:gd name="connsiteX57" fmla="*/ 264833 w 267223"/>
                  <a:gd name="connsiteY57" fmla="*/ 109976 h 267071"/>
                  <a:gd name="connsiteX58" fmla="*/ 238535 w 267223"/>
                  <a:gd name="connsiteY58" fmla="*/ 104470 h 267071"/>
                  <a:gd name="connsiteX59" fmla="*/ 237811 w 267223"/>
                  <a:gd name="connsiteY59" fmla="*/ 104318 h 267071"/>
                  <a:gd name="connsiteX60" fmla="*/ 237611 w 267223"/>
                  <a:gd name="connsiteY60" fmla="*/ 103603 h 267071"/>
                  <a:gd name="connsiteX61" fmla="*/ 226228 w 267223"/>
                  <a:gd name="connsiteY61" fmla="*/ 77295 h 267071"/>
                  <a:gd name="connsiteX62" fmla="*/ 225857 w 267223"/>
                  <a:gd name="connsiteY62" fmla="*/ 76676 h 267071"/>
                  <a:gd name="connsiteX63" fmla="*/ 226228 w 267223"/>
                  <a:gd name="connsiteY63" fmla="*/ 76067 h 267071"/>
                  <a:gd name="connsiteX64" fmla="*/ 240192 w 267223"/>
                  <a:gd name="connsiteY64" fmla="*/ 53121 h 267071"/>
                  <a:gd name="connsiteX65" fmla="*/ 240373 w 267223"/>
                  <a:gd name="connsiteY65" fmla="*/ 54531 h 267071"/>
                  <a:gd name="connsiteX66" fmla="*/ 208445 w 267223"/>
                  <a:gd name="connsiteY66" fmla="*/ 23584 h 267071"/>
                  <a:gd name="connsiteX67" fmla="*/ 209750 w 267223"/>
                  <a:gd name="connsiteY67" fmla="*/ 23708 h 267071"/>
                  <a:gd name="connsiteX68" fmla="*/ 187242 w 267223"/>
                  <a:gd name="connsiteY68" fmla="*/ 38376 h 267071"/>
                  <a:gd name="connsiteX69" fmla="*/ 186747 w 267223"/>
                  <a:gd name="connsiteY69" fmla="*/ 38700 h 267071"/>
                  <a:gd name="connsiteX70" fmla="*/ 186233 w 267223"/>
                  <a:gd name="connsiteY70" fmla="*/ 38414 h 267071"/>
                  <a:gd name="connsiteX71" fmla="*/ 159525 w 267223"/>
                  <a:gd name="connsiteY71" fmla="*/ 27813 h 267071"/>
                  <a:gd name="connsiteX72" fmla="*/ 158991 w 267223"/>
                  <a:gd name="connsiteY72" fmla="*/ 27680 h 267071"/>
                  <a:gd name="connsiteX73" fmla="*/ 158867 w 267223"/>
                  <a:gd name="connsiteY73" fmla="*/ 27156 h 267071"/>
                  <a:gd name="connsiteX74" fmla="*/ 152552 w 267223"/>
                  <a:gd name="connsiteY74" fmla="*/ 1029 h 267071"/>
                  <a:gd name="connsiteX75" fmla="*/ 153353 w 267223"/>
                  <a:gd name="connsiteY75" fmla="*/ 1648 h 267071"/>
                  <a:gd name="connsiteX76" fmla="*/ 108890 w 267223"/>
                  <a:gd name="connsiteY76" fmla="*/ 2229 h 267071"/>
                  <a:gd name="connsiteX77" fmla="*/ 109480 w 267223"/>
                  <a:gd name="connsiteY77" fmla="*/ 1743 h 267071"/>
                  <a:gd name="connsiteX78" fmla="*/ 103842 w 267223"/>
                  <a:gd name="connsiteY78" fmla="*/ 28023 h 267071"/>
                  <a:gd name="connsiteX79" fmla="*/ 103784 w 267223"/>
                  <a:gd name="connsiteY79" fmla="*/ 28289 h 267071"/>
                  <a:gd name="connsiteX80" fmla="*/ 103527 w 267223"/>
                  <a:gd name="connsiteY80" fmla="*/ 28365 h 267071"/>
                  <a:gd name="connsiteX81" fmla="*/ 83201 w 267223"/>
                  <a:gd name="connsiteY81" fmla="*/ 36185 h 267071"/>
                  <a:gd name="connsiteX82" fmla="*/ 78419 w 267223"/>
                  <a:gd name="connsiteY82" fmla="*/ 38681 h 267071"/>
                  <a:gd name="connsiteX83" fmla="*/ 76819 w 267223"/>
                  <a:gd name="connsiteY83" fmla="*/ 39462 h 267071"/>
                  <a:gd name="connsiteX84" fmla="*/ 78305 w 267223"/>
                  <a:gd name="connsiteY84" fmla="*/ 38452 h 267071"/>
                  <a:gd name="connsiteX85" fmla="*/ 82991 w 267223"/>
                  <a:gd name="connsiteY85" fmla="*/ 35747 h 267071"/>
                  <a:gd name="connsiteX86" fmla="*/ 103289 w 267223"/>
                  <a:gd name="connsiteY86" fmla="*/ 27480 h 267071"/>
                  <a:gd name="connsiteX87" fmla="*/ 102984 w 267223"/>
                  <a:gd name="connsiteY87" fmla="*/ 27813 h 267071"/>
                  <a:gd name="connsiteX88" fmla="*/ 108290 w 267223"/>
                  <a:gd name="connsiteY88" fmla="*/ 1467 h 267071"/>
                  <a:gd name="connsiteX89" fmla="*/ 108385 w 267223"/>
                  <a:gd name="connsiteY89" fmla="*/ 991 h 267071"/>
                  <a:gd name="connsiteX90" fmla="*/ 108880 w 267223"/>
                  <a:gd name="connsiteY90" fmla="*/ 981 h 267071"/>
                  <a:gd name="connsiteX91" fmla="*/ 153333 w 267223"/>
                  <a:gd name="connsiteY91" fmla="*/ 10 h 267071"/>
                  <a:gd name="connsiteX92" fmla="*/ 153972 w 267223"/>
                  <a:gd name="connsiteY92" fmla="*/ 0 h 267071"/>
                  <a:gd name="connsiteX93" fmla="*/ 154134 w 267223"/>
                  <a:gd name="connsiteY93" fmla="*/ 629 h 267071"/>
                  <a:gd name="connsiteX94" fmla="*/ 160620 w 267223"/>
                  <a:gd name="connsiteY94" fmla="*/ 26708 h 267071"/>
                  <a:gd name="connsiteX95" fmla="*/ 159963 w 267223"/>
                  <a:gd name="connsiteY95" fmla="*/ 26051 h 267071"/>
                  <a:gd name="connsiteX96" fmla="*/ 187195 w 267223"/>
                  <a:gd name="connsiteY96" fmla="*/ 36681 h 267071"/>
                  <a:gd name="connsiteX97" fmla="*/ 186185 w 267223"/>
                  <a:gd name="connsiteY97" fmla="*/ 36719 h 267071"/>
                  <a:gd name="connsiteX98" fmla="*/ 208617 w 267223"/>
                  <a:gd name="connsiteY98" fmla="*/ 21936 h 267071"/>
                  <a:gd name="connsiteX99" fmla="*/ 209312 w 267223"/>
                  <a:gd name="connsiteY99" fmla="*/ 21479 h 267071"/>
                  <a:gd name="connsiteX100" fmla="*/ 209912 w 267223"/>
                  <a:gd name="connsiteY100" fmla="*/ 22060 h 267071"/>
                  <a:gd name="connsiteX101" fmla="*/ 241964 w 267223"/>
                  <a:gd name="connsiteY101" fmla="*/ 52883 h 267071"/>
                  <a:gd name="connsiteX102" fmla="*/ 242621 w 267223"/>
                  <a:gd name="connsiteY102" fmla="*/ 53511 h 267071"/>
                  <a:gd name="connsiteX103" fmla="*/ 242154 w 267223"/>
                  <a:gd name="connsiteY103" fmla="*/ 54292 h 267071"/>
                  <a:gd name="connsiteX104" fmla="*/ 228267 w 267223"/>
                  <a:gd name="connsiteY104" fmla="*/ 77286 h 267071"/>
                  <a:gd name="connsiteX105" fmla="*/ 228267 w 267223"/>
                  <a:gd name="connsiteY105" fmla="*/ 76067 h 267071"/>
                  <a:gd name="connsiteX106" fmla="*/ 239982 w 267223"/>
                  <a:gd name="connsiteY106" fmla="*/ 102927 h 267071"/>
                  <a:gd name="connsiteX107" fmla="*/ 239058 w 267223"/>
                  <a:gd name="connsiteY107" fmla="*/ 102060 h 267071"/>
                  <a:gd name="connsiteX108" fmla="*/ 265376 w 267223"/>
                  <a:gd name="connsiteY108" fmla="*/ 107509 h 267071"/>
                  <a:gd name="connsiteX109" fmla="*/ 266357 w 267223"/>
                  <a:gd name="connsiteY109" fmla="*/ 107709 h 267071"/>
                  <a:gd name="connsiteX110" fmla="*/ 266376 w 267223"/>
                  <a:gd name="connsiteY110" fmla="*/ 108718 h 267071"/>
                  <a:gd name="connsiteX111" fmla="*/ 267205 w 267223"/>
                  <a:gd name="connsiteY111" fmla="*/ 153171 h 267071"/>
                  <a:gd name="connsiteX112" fmla="*/ 267224 w 267223"/>
                  <a:gd name="connsiteY112" fmla="*/ 154210 h 267071"/>
                  <a:gd name="connsiteX113" fmla="*/ 266214 w 267223"/>
                  <a:gd name="connsiteY113" fmla="*/ 154457 h 267071"/>
                  <a:gd name="connsiteX114" fmla="*/ 240116 w 267223"/>
                  <a:gd name="connsiteY114" fmla="*/ 160877 h 267071"/>
                  <a:gd name="connsiteX115" fmla="*/ 241087 w 267223"/>
                  <a:gd name="connsiteY115" fmla="*/ 159906 h 267071"/>
                  <a:gd name="connsiteX116" fmla="*/ 230362 w 267223"/>
                  <a:gd name="connsiteY116" fmla="*/ 187214 h 267071"/>
                  <a:gd name="connsiteX117" fmla="*/ 230314 w 267223"/>
                  <a:gd name="connsiteY117" fmla="*/ 185823 h 267071"/>
                  <a:gd name="connsiteX118" fmla="*/ 245050 w 267223"/>
                  <a:gd name="connsiteY118" fmla="*/ 208283 h 267071"/>
                  <a:gd name="connsiteX119" fmla="*/ 245640 w 267223"/>
                  <a:gd name="connsiteY119" fmla="*/ 209188 h 267071"/>
                  <a:gd name="connsiteX120" fmla="*/ 244888 w 267223"/>
                  <a:gd name="connsiteY120" fmla="*/ 209969 h 267071"/>
                  <a:gd name="connsiteX121" fmla="*/ 214017 w 267223"/>
                  <a:gd name="connsiteY121" fmla="*/ 241964 h 267071"/>
                  <a:gd name="connsiteX122" fmla="*/ 213265 w 267223"/>
                  <a:gd name="connsiteY122" fmla="*/ 242745 h 267071"/>
                  <a:gd name="connsiteX123" fmla="*/ 212331 w 267223"/>
                  <a:gd name="connsiteY123" fmla="*/ 242173 h 267071"/>
                  <a:gd name="connsiteX124" fmla="*/ 189357 w 267223"/>
                  <a:gd name="connsiteY124" fmla="*/ 228248 h 267071"/>
                  <a:gd name="connsiteX125" fmla="*/ 190767 w 267223"/>
                  <a:gd name="connsiteY125" fmla="*/ 228248 h 267071"/>
                  <a:gd name="connsiteX126" fmla="*/ 190738 w 267223"/>
                  <a:gd name="connsiteY126" fmla="*/ 228257 h 267071"/>
                  <a:gd name="connsiteX127" fmla="*/ 163840 w 267223"/>
                  <a:gd name="connsiteY127" fmla="*/ 239935 h 267071"/>
                  <a:gd name="connsiteX128" fmla="*/ 164802 w 267223"/>
                  <a:gd name="connsiteY128" fmla="*/ 238896 h 267071"/>
                  <a:gd name="connsiteX129" fmla="*/ 159325 w 267223"/>
                  <a:gd name="connsiteY129" fmla="*/ 265205 h 267071"/>
                  <a:gd name="connsiteX130" fmla="*/ 159106 w 267223"/>
                  <a:gd name="connsiteY130" fmla="*/ 266271 h 267071"/>
                  <a:gd name="connsiteX131" fmla="*/ 158020 w 267223"/>
                  <a:gd name="connsiteY131" fmla="*/ 266290 h 267071"/>
                  <a:gd name="connsiteX132" fmla="*/ 113557 w 267223"/>
                  <a:gd name="connsiteY132" fmla="*/ 267052 h 267071"/>
                  <a:gd name="connsiteX133" fmla="*/ 112490 w 267223"/>
                  <a:gd name="connsiteY133" fmla="*/ 267072 h 267071"/>
                  <a:gd name="connsiteX134" fmla="*/ 112233 w 267223"/>
                  <a:gd name="connsiteY134" fmla="*/ 266033 h 267071"/>
                  <a:gd name="connsiteX135" fmla="*/ 105851 w 267223"/>
                  <a:gd name="connsiteY135" fmla="*/ 239925 h 267071"/>
                  <a:gd name="connsiteX136" fmla="*/ 106823 w 267223"/>
                  <a:gd name="connsiteY136" fmla="*/ 240897 h 267071"/>
                  <a:gd name="connsiteX137" fmla="*/ 79534 w 267223"/>
                  <a:gd name="connsiteY137" fmla="*/ 230133 h 267071"/>
                  <a:gd name="connsiteX138" fmla="*/ 80877 w 267223"/>
                  <a:gd name="connsiteY138" fmla="*/ 230086 h 267071"/>
                  <a:gd name="connsiteX139" fmla="*/ 58388 w 267223"/>
                  <a:gd name="connsiteY139" fmla="*/ 244792 h 267071"/>
                  <a:gd name="connsiteX140" fmla="*/ 57531 w 267223"/>
                  <a:gd name="connsiteY140" fmla="*/ 245355 h 267071"/>
                  <a:gd name="connsiteX141" fmla="*/ 56798 w 267223"/>
                  <a:gd name="connsiteY141" fmla="*/ 244650 h 267071"/>
                  <a:gd name="connsiteX142" fmla="*/ 24851 w 267223"/>
                  <a:gd name="connsiteY142" fmla="*/ 213722 h 267071"/>
                  <a:gd name="connsiteX143" fmla="*/ 24146 w 267223"/>
                  <a:gd name="connsiteY143" fmla="*/ 213046 h 267071"/>
                  <a:gd name="connsiteX144" fmla="*/ 24651 w 267223"/>
                  <a:gd name="connsiteY144" fmla="*/ 212217 h 267071"/>
                  <a:gd name="connsiteX145" fmla="*/ 38614 w 267223"/>
                  <a:gd name="connsiteY145" fmla="*/ 189271 h 267071"/>
                  <a:gd name="connsiteX146" fmla="*/ 38614 w 267223"/>
                  <a:gd name="connsiteY146" fmla="*/ 190490 h 267071"/>
                  <a:gd name="connsiteX147" fmla="*/ 26984 w 267223"/>
                  <a:gd name="connsiteY147" fmla="*/ 163601 h 267071"/>
                  <a:gd name="connsiteX148" fmla="*/ 27842 w 267223"/>
                  <a:gd name="connsiteY148" fmla="*/ 164401 h 267071"/>
                  <a:gd name="connsiteX149" fmla="*/ 1543 w 267223"/>
                  <a:gd name="connsiteY149" fmla="*/ 158877 h 267071"/>
                  <a:gd name="connsiteX150" fmla="*/ 695 w 267223"/>
                  <a:gd name="connsiteY150" fmla="*/ 158696 h 267071"/>
                  <a:gd name="connsiteX151" fmla="*/ 686 w 267223"/>
                  <a:gd name="connsiteY151" fmla="*/ 157839 h 267071"/>
                  <a:gd name="connsiteX152" fmla="*/ 10 w 267223"/>
                  <a:gd name="connsiteY152" fmla="*/ 113386 h 267071"/>
                  <a:gd name="connsiteX153" fmla="*/ 0 w 267223"/>
                  <a:gd name="connsiteY153" fmla="*/ 112605 h 267071"/>
                  <a:gd name="connsiteX154" fmla="*/ 752 w 267223"/>
                  <a:gd name="connsiteY154" fmla="*/ 112424 h 267071"/>
                  <a:gd name="connsiteX155" fmla="*/ 26870 w 267223"/>
                  <a:gd name="connsiteY155" fmla="*/ 106099 h 267071"/>
                  <a:gd name="connsiteX156" fmla="*/ 26213 w 267223"/>
                  <a:gd name="connsiteY156" fmla="*/ 106756 h 267071"/>
                  <a:gd name="connsiteX157" fmla="*/ 36995 w 267223"/>
                  <a:gd name="connsiteY157" fmla="*/ 79610 h 267071"/>
                  <a:gd name="connsiteX158" fmla="*/ 37024 w 267223"/>
                  <a:gd name="connsiteY158" fmla="*/ 80439 h 267071"/>
                  <a:gd name="connsiteX159" fmla="*/ 22384 w 267223"/>
                  <a:gd name="connsiteY159" fmla="*/ 57912 h 267071"/>
                  <a:gd name="connsiteX160" fmla="*/ 22079 w 267223"/>
                  <a:gd name="connsiteY160" fmla="*/ 57445 h 267071"/>
                  <a:gd name="connsiteX161" fmla="*/ 22460 w 267223"/>
                  <a:gd name="connsiteY161" fmla="*/ 57055 h 267071"/>
                  <a:gd name="connsiteX162" fmla="*/ 53530 w 267223"/>
                  <a:gd name="connsiteY162" fmla="*/ 25241 h 267071"/>
                  <a:gd name="connsiteX163" fmla="*/ 53778 w 267223"/>
                  <a:gd name="connsiteY163" fmla="*/ 24984 h 267071"/>
                  <a:gd name="connsiteX164" fmla="*/ 54073 w 267223"/>
                  <a:gd name="connsiteY164" fmla="*/ 25165 h 267071"/>
                  <a:gd name="connsiteX165" fmla="*/ 70999 w 267223"/>
                  <a:gd name="connsiteY165" fmla="*/ 35690 h 267071"/>
                  <a:gd name="connsiteX166" fmla="*/ 75352 w 267223"/>
                  <a:gd name="connsiteY166" fmla="*/ 38452 h 267071"/>
                  <a:gd name="connsiteX167" fmla="*/ 76819 w 267223"/>
                  <a:gd name="connsiteY167" fmla="*/ 39462 h 26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267223" h="267071">
                    <a:moveTo>
                      <a:pt x="76819" y="39462"/>
                    </a:moveTo>
                    <a:cubicBezTo>
                      <a:pt x="76819" y="39500"/>
                      <a:pt x="76324" y="39243"/>
                      <a:pt x="75333" y="38681"/>
                    </a:cubicBezTo>
                    <a:cubicBezTo>
                      <a:pt x="74247" y="38052"/>
                      <a:pt x="72800" y="37224"/>
                      <a:pt x="70923" y="36138"/>
                    </a:cubicBezTo>
                    <a:cubicBezTo>
                      <a:pt x="66904" y="33766"/>
                      <a:pt x="61122" y="30347"/>
                      <a:pt x="53607" y="25908"/>
                    </a:cubicBezTo>
                    <a:lnTo>
                      <a:pt x="54150" y="25841"/>
                    </a:lnTo>
                    <a:cubicBezTo>
                      <a:pt x="46291" y="34080"/>
                      <a:pt x="35957" y="44910"/>
                      <a:pt x="23451" y="58007"/>
                    </a:cubicBezTo>
                    <a:lnTo>
                      <a:pt x="23536" y="57150"/>
                    </a:lnTo>
                    <a:cubicBezTo>
                      <a:pt x="28023" y="63941"/>
                      <a:pt x="33014" y="71485"/>
                      <a:pt x="38357" y="79562"/>
                    </a:cubicBezTo>
                    <a:lnTo>
                      <a:pt x="38624" y="79962"/>
                    </a:lnTo>
                    <a:lnTo>
                      <a:pt x="38386" y="80391"/>
                    </a:lnTo>
                    <a:cubicBezTo>
                      <a:pt x="34023" y="88297"/>
                      <a:pt x="30347" y="97307"/>
                      <a:pt x="27946" y="107185"/>
                    </a:cubicBezTo>
                    <a:lnTo>
                      <a:pt x="27823" y="107709"/>
                    </a:lnTo>
                    <a:lnTo>
                      <a:pt x="27289" y="107842"/>
                    </a:lnTo>
                    <a:cubicBezTo>
                      <a:pt x="19155" y="109861"/>
                      <a:pt x="10354" y="112043"/>
                      <a:pt x="1200" y="114319"/>
                    </a:cubicBezTo>
                    <a:lnTo>
                      <a:pt x="1943" y="113357"/>
                    </a:lnTo>
                    <a:cubicBezTo>
                      <a:pt x="2219" y="127349"/>
                      <a:pt x="2515" y="142208"/>
                      <a:pt x="2829" y="157810"/>
                    </a:cubicBezTo>
                    <a:lnTo>
                      <a:pt x="1972" y="156772"/>
                    </a:lnTo>
                    <a:cubicBezTo>
                      <a:pt x="10116" y="158448"/>
                      <a:pt x="19098" y="160296"/>
                      <a:pt x="28289" y="162201"/>
                    </a:cubicBezTo>
                    <a:lnTo>
                      <a:pt x="28956" y="162344"/>
                    </a:lnTo>
                    <a:lnTo>
                      <a:pt x="29147" y="163001"/>
                    </a:lnTo>
                    <a:cubicBezTo>
                      <a:pt x="31594" y="171583"/>
                      <a:pt x="35404" y="180708"/>
                      <a:pt x="40624" y="189290"/>
                    </a:cubicBezTo>
                    <a:lnTo>
                      <a:pt x="40996" y="189900"/>
                    </a:lnTo>
                    <a:lnTo>
                      <a:pt x="40624" y="190510"/>
                    </a:lnTo>
                    <a:cubicBezTo>
                      <a:pt x="36319" y="197634"/>
                      <a:pt x="31566" y="205492"/>
                      <a:pt x="26727" y="213493"/>
                    </a:cubicBezTo>
                    <a:lnTo>
                      <a:pt x="26537" y="211988"/>
                    </a:lnTo>
                    <a:cubicBezTo>
                      <a:pt x="36595" y="221675"/>
                      <a:pt x="47444" y="232124"/>
                      <a:pt x="58560" y="242830"/>
                    </a:cubicBezTo>
                    <a:lnTo>
                      <a:pt x="56979" y="242678"/>
                    </a:lnTo>
                    <a:cubicBezTo>
                      <a:pt x="63970" y="238087"/>
                      <a:pt x="71657" y="233039"/>
                      <a:pt x="79429" y="227924"/>
                    </a:cubicBezTo>
                    <a:lnTo>
                      <a:pt x="80086" y="227495"/>
                    </a:lnTo>
                    <a:lnTo>
                      <a:pt x="80772" y="227876"/>
                    </a:lnTo>
                    <a:cubicBezTo>
                      <a:pt x="88611" y="232248"/>
                      <a:pt x="97774" y="235982"/>
                      <a:pt x="107423" y="238344"/>
                    </a:cubicBezTo>
                    <a:lnTo>
                      <a:pt x="108204" y="238535"/>
                    </a:lnTo>
                    <a:lnTo>
                      <a:pt x="108395" y="239316"/>
                    </a:lnTo>
                    <a:cubicBezTo>
                      <a:pt x="110404" y="247488"/>
                      <a:pt x="112595" y="256404"/>
                      <a:pt x="114814" y="265414"/>
                    </a:cubicBezTo>
                    <a:lnTo>
                      <a:pt x="113490" y="264395"/>
                    </a:lnTo>
                    <a:cubicBezTo>
                      <a:pt x="127568" y="264138"/>
                      <a:pt x="142656" y="263871"/>
                      <a:pt x="157944" y="263595"/>
                    </a:cubicBezTo>
                    <a:lnTo>
                      <a:pt x="156639" y="264681"/>
                    </a:lnTo>
                    <a:cubicBezTo>
                      <a:pt x="158363" y="256365"/>
                      <a:pt x="160230" y="247402"/>
                      <a:pt x="162106" y="238373"/>
                    </a:cubicBezTo>
                    <a:lnTo>
                      <a:pt x="162277" y="237563"/>
                    </a:lnTo>
                    <a:lnTo>
                      <a:pt x="163068" y="237335"/>
                    </a:lnTo>
                    <a:cubicBezTo>
                      <a:pt x="171821" y="234858"/>
                      <a:pt x="180889" y="231029"/>
                      <a:pt x="189300" y="225942"/>
                    </a:cubicBezTo>
                    <a:lnTo>
                      <a:pt x="189319" y="225923"/>
                    </a:lnTo>
                    <a:lnTo>
                      <a:pt x="190033" y="225504"/>
                    </a:lnTo>
                    <a:lnTo>
                      <a:pt x="190738" y="225933"/>
                    </a:lnTo>
                    <a:cubicBezTo>
                      <a:pt x="198453" y="230610"/>
                      <a:pt x="206112" y="235258"/>
                      <a:pt x="213703" y="239859"/>
                    </a:cubicBezTo>
                    <a:lnTo>
                      <a:pt x="212017" y="240078"/>
                    </a:lnTo>
                    <a:cubicBezTo>
                      <a:pt x="222456" y="229267"/>
                      <a:pt x="232753" y="218608"/>
                      <a:pt x="242907" y="208093"/>
                    </a:cubicBezTo>
                    <a:lnTo>
                      <a:pt x="242745" y="209779"/>
                    </a:lnTo>
                    <a:cubicBezTo>
                      <a:pt x="237792" y="202216"/>
                      <a:pt x="232886" y="194720"/>
                      <a:pt x="228028" y="187300"/>
                    </a:cubicBezTo>
                    <a:lnTo>
                      <a:pt x="227581" y="186623"/>
                    </a:lnTo>
                    <a:lnTo>
                      <a:pt x="227981" y="185918"/>
                    </a:lnTo>
                    <a:cubicBezTo>
                      <a:pt x="232705" y="177460"/>
                      <a:pt x="236210" y="168459"/>
                      <a:pt x="238477" y="159287"/>
                    </a:cubicBezTo>
                    <a:lnTo>
                      <a:pt x="238668" y="158506"/>
                    </a:lnTo>
                    <a:lnTo>
                      <a:pt x="239449" y="158315"/>
                    </a:lnTo>
                    <a:cubicBezTo>
                      <a:pt x="248279" y="156153"/>
                      <a:pt x="256975" y="154029"/>
                      <a:pt x="265557" y="151933"/>
                    </a:cubicBezTo>
                    <a:lnTo>
                      <a:pt x="264566" y="153219"/>
                    </a:lnTo>
                    <a:cubicBezTo>
                      <a:pt x="264319" y="138046"/>
                      <a:pt x="264071" y="123215"/>
                      <a:pt x="263833" y="108766"/>
                    </a:cubicBezTo>
                    <a:lnTo>
                      <a:pt x="264833" y="109976"/>
                    </a:lnTo>
                    <a:cubicBezTo>
                      <a:pt x="255908" y="108109"/>
                      <a:pt x="247145" y="106270"/>
                      <a:pt x="238535" y="104470"/>
                    </a:cubicBezTo>
                    <a:lnTo>
                      <a:pt x="237811" y="104318"/>
                    </a:lnTo>
                    <a:lnTo>
                      <a:pt x="237611" y="103603"/>
                    </a:lnTo>
                    <a:cubicBezTo>
                      <a:pt x="234944" y="94174"/>
                      <a:pt x="231057" y="85325"/>
                      <a:pt x="226228" y="77295"/>
                    </a:cubicBezTo>
                    <a:lnTo>
                      <a:pt x="225857" y="76676"/>
                    </a:lnTo>
                    <a:lnTo>
                      <a:pt x="226228" y="76067"/>
                    </a:lnTo>
                    <a:cubicBezTo>
                      <a:pt x="231019" y="68199"/>
                      <a:pt x="235658" y="60569"/>
                      <a:pt x="240192" y="53121"/>
                    </a:cubicBezTo>
                    <a:lnTo>
                      <a:pt x="240373" y="54531"/>
                    </a:lnTo>
                    <a:cubicBezTo>
                      <a:pt x="229143" y="43644"/>
                      <a:pt x="218542" y="33366"/>
                      <a:pt x="208445" y="23584"/>
                    </a:cubicBezTo>
                    <a:lnTo>
                      <a:pt x="209750" y="23708"/>
                    </a:lnTo>
                    <a:cubicBezTo>
                      <a:pt x="201835" y="28870"/>
                      <a:pt x="194405" y="33709"/>
                      <a:pt x="187242" y="38376"/>
                    </a:cubicBezTo>
                    <a:lnTo>
                      <a:pt x="186747" y="38700"/>
                    </a:lnTo>
                    <a:lnTo>
                      <a:pt x="186233" y="38414"/>
                    </a:lnTo>
                    <a:cubicBezTo>
                      <a:pt x="177279" y="33404"/>
                      <a:pt x="168297" y="30013"/>
                      <a:pt x="159525" y="27813"/>
                    </a:cubicBezTo>
                    <a:lnTo>
                      <a:pt x="158991" y="27680"/>
                    </a:lnTo>
                    <a:lnTo>
                      <a:pt x="158867" y="27156"/>
                    </a:lnTo>
                    <a:cubicBezTo>
                      <a:pt x="156572" y="17659"/>
                      <a:pt x="154505" y="9115"/>
                      <a:pt x="152552" y="1029"/>
                    </a:cubicBezTo>
                    <a:lnTo>
                      <a:pt x="153353" y="1648"/>
                    </a:lnTo>
                    <a:cubicBezTo>
                      <a:pt x="136131" y="1876"/>
                      <a:pt x="121453" y="2067"/>
                      <a:pt x="108890" y="2229"/>
                    </a:cubicBezTo>
                    <a:lnTo>
                      <a:pt x="109480" y="1743"/>
                    </a:lnTo>
                    <a:cubicBezTo>
                      <a:pt x="107223" y="12240"/>
                      <a:pt x="105375" y="20850"/>
                      <a:pt x="103842" y="28023"/>
                    </a:cubicBezTo>
                    <a:lnTo>
                      <a:pt x="103784" y="28289"/>
                    </a:lnTo>
                    <a:lnTo>
                      <a:pt x="103527" y="28365"/>
                    </a:lnTo>
                    <a:cubicBezTo>
                      <a:pt x="94117" y="30994"/>
                      <a:pt x="87497" y="34061"/>
                      <a:pt x="83201" y="36185"/>
                    </a:cubicBezTo>
                    <a:cubicBezTo>
                      <a:pt x="81143" y="37262"/>
                      <a:pt x="79572" y="38081"/>
                      <a:pt x="78419" y="38681"/>
                    </a:cubicBezTo>
                    <a:cubicBezTo>
                      <a:pt x="77324" y="39253"/>
                      <a:pt x="76819" y="39500"/>
                      <a:pt x="76819" y="39462"/>
                    </a:cubicBezTo>
                    <a:cubicBezTo>
                      <a:pt x="76819" y="39424"/>
                      <a:pt x="77324" y="39081"/>
                      <a:pt x="78305" y="38452"/>
                    </a:cubicBezTo>
                    <a:cubicBezTo>
                      <a:pt x="79324" y="37824"/>
                      <a:pt x="80858" y="36890"/>
                      <a:pt x="82991" y="35747"/>
                    </a:cubicBezTo>
                    <a:cubicBezTo>
                      <a:pt x="87249" y="33480"/>
                      <a:pt x="93840" y="30261"/>
                      <a:pt x="103289" y="27480"/>
                    </a:cubicBezTo>
                    <a:lnTo>
                      <a:pt x="102984" y="27813"/>
                    </a:lnTo>
                    <a:cubicBezTo>
                      <a:pt x="104432" y="20622"/>
                      <a:pt x="106166" y="11992"/>
                      <a:pt x="108290" y="1467"/>
                    </a:cubicBezTo>
                    <a:lnTo>
                      <a:pt x="108385" y="991"/>
                    </a:lnTo>
                    <a:lnTo>
                      <a:pt x="108880" y="981"/>
                    </a:lnTo>
                    <a:cubicBezTo>
                      <a:pt x="121444" y="705"/>
                      <a:pt x="136112" y="381"/>
                      <a:pt x="153333" y="10"/>
                    </a:cubicBezTo>
                    <a:lnTo>
                      <a:pt x="153972" y="0"/>
                    </a:lnTo>
                    <a:lnTo>
                      <a:pt x="154134" y="629"/>
                    </a:lnTo>
                    <a:cubicBezTo>
                      <a:pt x="156134" y="8696"/>
                      <a:pt x="158258" y="17231"/>
                      <a:pt x="160620" y="26708"/>
                    </a:cubicBezTo>
                    <a:lnTo>
                      <a:pt x="159963" y="26051"/>
                    </a:lnTo>
                    <a:cubicBezTo>
                      <a:pt x="168897" y="28232"/>
                      <a:pt x="178060" y="31623"/>
                      <a:pt x="187195" y="36681"/>
                    </a:cubicBezTo>
                    <a:lnTo>
                      <a:pt x="186185" y="36719"/>
                    </a:lnTo>
                    <a:cubicBezTo>
                      <a:pt x="193329" y="32014"/>
                      <a:pt x="200730" y="27137"/>
                      <a:pt x="208617" y="21936"/>
                    </a:cubicBezTo>
                    <a:lnTo>
                      <a:pt x="209312" y="21479"/>
                    </a:lnTo>
                    <a:lnTo>
                      <a:pt x="209912" y="22060"/>
                    </a:lnTo>
                    <a:cubicBezTo>
                      <a:pt x="220047" y="31804"/>
                      <a:pt x="230686" y="42034"/>
                      <a:pt x="241964" y="52883"/>
                    </a:cubicBezTo>
                    <a:lnTo>
                      <a:pt x="242621" y="53511"/>
                    </a:lnTo>
                    <a:lnTo>
                      <a:pt x="242154" y="54292"/>
                    </a:lnTo>
                    <a:cubicBezTo>
                      <a:pt x="237649" y="61760"/>
                      <a:pt x="233029" y="69399"/>
                      <a:pt x="228267" y="77286"/>
                    </a:cubicBezTo>
                    <a:lnTo>
                      <a:pt x="228267" y="76067"/>
                    </a:lnTo>
                    <a:cubicBezTo>
                      <a:pt x="233229" y="84258"/>
                      <a:pt x="237239" y="93297"/>
                      <a:pt x="239982" y="102927"/>
                    </a:cubicBezTo>
                    <a:lnTo>
                      <a:pt x="239058" y="102060"/>
                    </a:lnTo>
                    <a:cubicBezTo>
                      <a:pt x="247679" y="103841"/>
                      <a:pt x="256451" y="105661"/>
                      <a:pt x="265376" y="107509"/>
                    </a:cubicBezTo>
                    <a:lnTo>
                      <a:pt x="266357" y="107709"/>
                    </a:lnTo>
                    <a:lnTo>
                      <a:pt x="266376" y="108718"/>
                    </a:lnTo>
                    <a:cubicBezTo>
                      <a:pt x="266643" y="123177"/>
                      <a:pt x="266919" y="137998"/>
                      <a:pt x="267205" y="153171"/>
                    </a:cubicBezTo>
                    <a:lnTo>
                      <a:pt x="267224" y="154210"/>
                    </a:lnTo>
                    <a:lnTo>
                      <a:pt x="266214" y="154457"/>
                    </a:lnTo>
                    <a:cubicBezTo>
                      <a:pt x="257632" y="156572"/>
                      <a:pt x="248945" y="158706"/>
                      <a:pt x="240116" y="160877"/>
                    </a:cubicBezTo>
                    <a:lnTo>
                      <a:pt x="241087" y="159906"/>
                    </a:lnTo>
                    <a:cubicBezTo>
                      <a:pt x="238773" y="169316"/>
                      <a:pt x="235191" y="178537"/>
                      <a:pt x="230362" y="187214"/>
                    </a:cubicBezTo>
                    <a:lnTo>
                      <a:pt x="230314" y="185823"/>
                    </a:lnTo>
                    <a:cubicBezTo>
                      <a:pt x="235182" y="193234"/>
                      <a:pt x="240087" y="200720"/>
                      <a:pt x="245050" y="208283"/>
                    </a:cubicBezTo>
                    <a:lnTo>
                      <a:pt x="245640" y="209188"/>
                    </a:lnTo>
                    <a:lnTo>
                      <a:pt x="244888" y="209969"/>
                    </a:lnTo>
                    <a:cubicBezTo>
                      <a:pt x="234744" y="220485"/>
                      <a:pt x="224447" y="231153"/>
                      <a:pt x="214017" y="241964"/>
                    </a:cubicBezTo>
                    <a:lnTo>
                      <a:pt x="213265" y="242745"/>
                    </a:lnTo>
                    <a:lnTo>
                      <a:pt x="212331" y="242173"/>
                    </a:lnTo>
                    <a:cubicBezTo>
                      <a:pt x="204740" y="237573"/>
                      <a:pt x="197072" y="232924"/>
                      <a:pt x="189357" y="228248"/>
                    </a:cubicBezTo>
                    <a:lnTo>
                      <a:pt x="190767" y="228248"/>
                    </a:lnTo>
                    <a:lnTo>
                      <a:pt x="190738" y="228257"/>
                    </a:lnTo>
                    <a:cubicBezTo>
                      <a:pt x="182118" y="233477"/>
                      <a:pt x="172812" y="237401"/>
                      <a:pt x="163840" y="239935"/>
                    </a:cubicBezTo>
                    <a:lnTo>
                      <a:pt x="164802" y="238896"/>
                    </a:lnTo>
                    <a:cubicBezTo>
                      <a:pt x="162916" y="247926"/>
                      <a:pt x="161049" y="256899"/>
                      <a:pt x="159325" y="265205"/>
                    </a:cubicBezTo>
                    <a:lnTo>
                      <a:pt x="159106" y="266271"/>
                    </a:lnTo>
                    <a:lnTo>
                      <a:pt x="158020" y="266290"/>
                    </a:lnTo>
                    <a:cubicBezTo>
                      <a:pt x="142723" y="266548"/>
                      <a:pt x="127635" y="266814"/>
                      <a:pt x="113557" y="267052"/>
                    </a:cubicBezTo>
                    <a:lnTo>
                      <a:pt x="112490" y="267072"/>
                    </a:lnTo>
                    <a:lnTo>
                      <a:pt x="112233" y="266033"/>
                    </a:lnTo>
                    <a:cubicBezTo>
                      <a:pt x="110033" y="257023"/>
                      <a:pt x="107852" y="248107"/>
                      <a:pt x="105851" y="239925"/>
                    </a:cubicBezTo>
                    <a:lnTo>
                      <a:pt x="106823" y="240897"/>
                    </a:lnTo>
                    <a:cubicBezTo>
                      <a:pt x="96936" y="238468"/>
                      <a:pt x="87554" y="234629"/>
                      <a:pt x="79534" y="230133"/>
                    </a:cubicBezTo>
                    <a:lnTo>
                      <a:pt x="80877" y="230086"/>
                    </a:lnTo>
                    <a:cubicBezTo>
                      <a:pt x="73085" y="235182"/>
                      <a:pt x="65399" y="240211"/>
                      <a:pt x="58388" y="244792"/>
                    </a:cubicBezTo>
                    <a:lnTo>
                      <a:pt x="57531" y="245355"/>
                    </a:lnTo>
                    <a:lnTo>
                      <a:pt x="56798" y="244650"/>
                    </a:lnTo>
                    <a:cubicBezTo>
                      <a:pt x="45701" y="233915"/>
                      <a:pt x="34881" y="223438"/>
                      <a:pt x="24851" y="213722"/>
                    </a:cubicBezTo>
                    <a:lnTo>
                      <a:pt x="24146" y="213046"/>
                    </a:lnTo>
                    <a:lnTo>
                      <a:pt x="24651" y="212217"/>
                    </a:lnTo>
                    <a:cubicBezTo>
                      <a:pt x="29508" y="204225"/>
                      <a:pt x="34281" y="196386"/>
                      <a:pt x="38614" y="189271"/>
                    </a:cubicBezTo>
                    <a:lnTo>
                      <a:pt x="38614" y="190490"/>
                    </a:lnTo>
                    <a:cubicBezTo>
                      <a:pt x="33309" y="181708"/>
                      <a:pt x="29442" y="172374"/>
                      <a:pt x="26984" y="163601"/>
                    </a:cubicBezTo>
                    <a:lnTo>
                      <a:pt x="27842" y="164401"/>
                    </a:lnTo>
                    <a:cubicBezTo>
                      <a:pt x="18650" y="162468"/>
                      <a:pt x="9677" y="160582"/>
                      <a:pt x="1543" y="158877"/>
                    </a:cubicBezTo>
                    <a:lnTo>
                      <a:pt x="695" y="158696"/>
                    </a:lnTo>
                    <a:lnTo>
                      <a:pt x="686" y="157839"/>
                    </a:lnTo>
                    <a:cubicBezTo>
                      <a:pt x="448" y="142237"/>
                      <a:pt x="219" y="127378"/>
                      <a:pt x="10" y="113386"/>
                    </a:cubicBezTo>
                    <a:lnTo>
                      <a:pt x="0" y="112605"/>
                    </a:lnTo>
                    <a:lnTo>
                      <a:pt x="752" y="112424"/>
                    </a:lnTo>
                    <a:cubicBezTo>
                      <a:pt x="9916" y="110204"/>
                      <a:pt x="18736" y="108071"/>
                      <a:pt x="26870" y="106099"/>
                    </a:cubicBezTo>
                    <a:lnTo>
                      <a:pt x="26213" y="106756"/>
                    </a:lnTo>
                    <a:cubicBezTo>
                      <a:pt x="28718" y="96726"/>
                      <a:pt x="32509" y="87601"/>
                      <a:pt x="36995" y="79610"/>
                    </a:cubicBezTo>
                    <a:lnTo>
                      <a:pt x="37024" y="80439"/>
                    </a:lnTo>
                    <a:cubicBezTo>
                      <a:pt x="31756" y="72323"/>
                      <a:pt x="26822" y="64741"/>
                      <a:pt x="22384" y="57912"/>
                    </a:cubicBezTo>
                    <a:lnTo>
                      <a:pt x="22079" y="57445"/>
                    </a:lnTo>
                    <a:lnTo>
                      <a:pt x="22460" y="57055"/>
                    </a:lnTo>
                    <a:cubicBezTo>
                      <a:pt x="35109" y="44101"/>
                      <a:pt x="45568" y="33395"/>
                      <a:pt x="53530" y="25241"/>
                    </a:cubicBezTo>
                    <a:lnTo>
                      <a:pt x="53778" y="24984"/>
                    </a:lnTo>
                    <a:lnTo>
                      <a:pt x="54073" y="25165"/>
                    </a:lnTo>
                    <a:cubicBezTo>
                      <a:pt x="61417" y="29737"/>
                      <a:pt x="67075" y="33252"/>
                      <a:pt x="70999" y="35690"/>
                    </a:cubicBezTo>
                    <a:cubicBezTo>
                      <a:pt x="72857" y="36871"/>
                      <a:pt x="74285" y="37776"/>
                      <a:pt x="75352" y="38452"/>
                    </a:cubicBezTo>
                    <a:cubicBezTo>
                      <a:pt x="76324" y="39091"/>
                      <a:pt x="76819" y="39424"/>
                      <a:pt x="76819" y="39462"/>
                    </a:cubicBezTo>
                    <a:close/>
                  </a:path>
                </a:pathLst>
              </a:custGeom>
              <a:solidFill>
                <a:srgbClr val="F5F5F5"/>
              </a:solidFill>
              <a:ln w="9525" cap="flat">
                <a:noFill/>
                <a:prstDash val="solid"/>
                <a:miter/>
              </a:ln>
            </p:spPr>
            <p:txBody>
              <a:bodyPr rtlCol="0" anchor="ctr"/>
              <a:lstStyle/>
              <a:p>
                <a:endParaRPr lang="es-CO"/>
              </a:p>
            </p:txBody>
          </p:sp>
        </p:grpSp>
        <p:grpSp>
          <p:nvGrpSpPr>
            <p:cNvPr id="317" name="Graphic 292">
              <a:extLst>
                <a:ext uri="{FF2B5EF4-FFF2-40B4-BE49-F238E27FC236}">
                  <a16:creationId xmlns:a16="http://schemas.microsoft.com/office/drawing/2014/main" id="{5AC49272-009E-A9BA-FD78-00D6400B6CC8}"/>
                </a:ext>
              </a:extLst>
            </p:cNvPr>
            <p:cNvGrpSpPr/>
            <p:nvPr/>
          </p:nvGrpSpPr>
          <p:grpSpPr>
            <a:xfrm>
              <a:off x="705469" y="3229917"/>
              <a:ext cx="846753" cy="846296"/>
              <a:chOff x="705469" y="3229917"/>
              <a:chExt cx="846753" cy="846296"/>
            </a:xfrm>
          </p:grpSpPr>
          <p:sp>
            <p:nvSpPr>
              <p:cNvPr id="318" name="Freeform: Shape 317">
                <a:extLst>
                  <a:ext uri="{FF2B5EF4-FFF2-40B4-BE49-F238E27FC236}">
                    <a16:creationId xmlns:a16="http://schemas.microsoft.com/office/drawing/2014/main" id="{D54931F1-C9C7-56C6-1E6A-917A7739BFCF}"/>
                  </a:ext>
                </a:extLst>
              </p:cNvPr>
              <p:cNvSpPr/>
              <p:nvPr/>
            </p:nvSpPr>
            <p:spPr>
              <a:xfrm>
                <a:off x="708603" y="3232527"/>
                <a:ext cx="839409" cy="839400"/>
              </a:xfrm>
              <a:custGeom>
                <a:avLst/>
                <a:gdLst>
                  <a:gd name="connsiteX0" fmla="*/ 240325 w 839409"/>
                  <a:gd name="connsiteY0" fmla="*/ 122453 h 839400"/>
                  <a:gd name="connsiteX1" fmla="*/ 324555 w 839409"/>
                  <a:gd name="connsiteY1" fmla="*/ 85849 h 839400"/>
                  <a:gd name="connsiteX2" fmla="*/ 341909 w 839409"/>
                  <a:gd name="connsiteY2" fmla="*/ 2467 h 839400"/>
                  <a:gd name="connsiteX3" fmla="*/ 482775 w 839409"/>
                  <a:gd name="connsiteY3" fmla="*/ 0 h 839400"/>
                  <a:gd name="connsiteX4" fmla="*/ 503053 w 839409"/>
                  <a:gd name="connsiteY4" fmla="*/ 82706 h 839400"/>
                  <a:gd name="connsiteX5" fmla="*/ 588531 w 839409"/>
                  <a:gd name="connsiteY5" fmla="*/ 116329 h 839400"/>
                  <a:gd name="connsiteX6" fmla="*/ 659730 w 839409"/>
                  <a:gd name="connsiteY6" fmla="*/ 69656 h 839400"/>
                  <a:gd name="connsiteX7" fmla="*/ 761086 w 839409"/>
                  <a:gd name="connsiteY7" fmla="*/ 167526 h 839400"/>
                  <a:gd name="connsiteX8" fmla="*/ 716956 w 839409"/>
                  <a:gd name="connsiteY8" fmla="*/ 240306 h 839400"/>
                  <a:gd name="connsiteX9" fmla="*/ 753561 w 839409"/>
                  <a:gd name="connsiteY9" fmla="*/ 324564 h 839400"/>
                  <a:gd name="connsiteX10" fmla="*/ 836933 w 839409"/>
                  <a:gd name="connsiteY10" fmla="*/ 341919 h 839400"/>
                  <a:gd name="connsiteX11" fmla="*/ 839410 w 839409"/>
                  <a:gd name="connsiteY11" fmla="*/ 482784 h 839400"/>
                  <a:gd name="connsiteX12" fmla="*/ 756695 w 839409"/>
                  <a:gd name="connsiteY12" fmla="*/ 503063 h 839400"/>
                  <a:gd name="connsiteX13" fmla="*/ 723071 w 839409"/>
                  <a:gd name="connsiteY13" fmla="*/ 588531 h 839400"/>
                  <a:gd name="connsiteX14" fmla="*/ 769734 w 839409"/>
                  <a:gd name="connsiteY14" fmla="*/ 659730 h 839400"/>
                  <a:gd name="connsiteX15" fmla="*/ 671884 w 839409"/>
                  <a:gd name="connsiteY15" fmla="*/ 761086 h 839400"/>
                  <a:gd name="connsiteX16" fmla="*/ 599103 w 839409"/>
                  <a:gd name="connsiteY16" fmla="*/ 716956 h 839400"/>
                  <a:gd name="connsiteX17" fmla="*/ 514855 w 839409"/>
                  <a:gd name="connsiteY17" fmla="*/ 753561 h 839400"/>
                  <a:gd name="connsiteX18" fmla="*/ 497500 w 839409"/>
                  <a:gd name="connsiteY18" fmla="*/ 836933 h 839400"/>
                  <a:gd name="connsiteX19" fmla="*/ 356635 w 839409"/>
                  <a:gd name="connsiteY19" fmla="*/ 839400 h 839400"/>
                  <a:gd name="connsiteX20" fmla="*/ 336356 w 839409"/>
                  <a:gd name="connsiteY20" fmla="*/ 756685 h 839400"/>
                  <a:gd name="connsiteX21" fmla="*/ 250888 w 839409"/>
                  <a:gd name="connsiteY21" fmla="*/ 723062 h 839400"/>
                  <a:gd name="connsiteX22" fmla="*/ 179689 w 839409"/>
                  <a:gd name="connsiteY22" fmla="*/ 769734 h 839400"/>
                  <a:gd name="connsiteX23" fmla="*/ 78324 w 839409"/>
                  <a:gd name="connsiteY23" fmla="*/ 671865 h 839400"/>
                  <a:gd name="connsiteX24" fmla="*/ 122453 w 839409"/>
                  <a:gd name="connsiteY24" fmla="*/ 599085 h 839400"/>
                  <a:gd name="connsiteX25" fmla="*/ 85839 w 839409"/>
                  <a:gd name="connsiteY25" fmla="*/ 514836 h 839400"/>
                  <a:gd name="connsiteX26" fmla="*/ 2467 w 839409"/>
                  <a:gd name="connsiteY26" fmla="*/ 497481 h 839400"/>
                  <a:gd name="connsiteX27" fmla="*/ 0 w 839409"/>
                  <a:gd name="connsiteY27" fmla="*/ 356616 h 839400"/>
                  <a:gd name="connsiteX28" fmla="*/ 82715 w 839409"/>
                  <a:gd name="connsiteY28" fmla="*/ 336337 h 839400"/>
                  <a:gd name="connsiteX29" fmla="*/ 116338 w 839409"/>
                  <a:gd name="connsiteY29" fmla="*/ 250869 h 839400"/>
                  <a:gd name="connsiteX30" fmla="*/ 69675 w 839409"/>
                  <a:gd name="connsiteY30" fmla="*/ 179670 h 839400"/>
                  <a:gd name="connsiteX31" fmla="*/ 167526 w 839409"/>
                  <a:gd name="connsiteY31" fmla="*/ 78305 h 839400"/>
                  <a:gd name="connsiteX32" fmla="*/ 240325 w 839409"/>
                  <a:gd name="connsiteY32" fmla="*/ 122453 h 839400"/>
                  <a:gd name="connsiteX33" fmla="*/ 240325 w 839409"/>
                  <a:gd name="connsiteY33" fmla="*/ 122453 h 839400"/>
                  <a:gd name="connsiteX34" fmla="*/ 315420 w 839409"/>
                  <a:gd name="connsiteY34" fmla="*/ 310115 h 839400"/>
                  <a:gd name="connsiteX35" fmla="*/ 319173 w 839409"/>
                  <a:gd name="connsiteY35" fmla="*/ 523827 h 839400"/>
                  <a:gd name="connsiteX36" fmla="*/ 532886 w 839409"/>
                  <a:gd name="connsiteY36" fmla="*/ 520065 h 839400"/>
                  <a:gd name="connsiteX37" fmla="*/ 529133 w 839409"/>
                  <a:gd name="connsiteY37" fmla="*/ 306353 h 839400"/>
                  <a:gd name="connsiteX38" fmla="*/ 315420 w 839409"/>
                  <a:gd name="connsiteY38" fmla="*/ 310115 h 83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9409" h="839400">
                    <a:moveTo>
                      <a:pt x="240325" y="122453"/>
                    </a:moveTo>
                    <a:cubicBezTo>
                      <a:pt x="266957" y="106356"/>
                      <a:pt x="295313" y="94155"/>
                      <a:pt x="324555" y="85849"/>
                    </a:cubicBezTo>
                    <a:lnTo>
                      <a:pt x="341909" y="2467"/>
                    </a:lnTo>
                    <a:lnTo>
                      <a:pt x="482775" y="0"/>
                    </a:lnTo>
                    <a:lnTo>
                      <a:pt x="503053" y="82706"/>
                    </a:lnTo>
                    <a:cubicBezTo>
                      <a:pt x="532571" y="89983"/>
                      <a:pt x="561346" y="101174"/>
                      <a:pt x="588531" y="116329"/>
                    </a:cubicBezTo>
                    <a:lnTo>
                      <a:pt x="659730" y="69656"/>
                    </a:lnTo>
                    <a:lnTo>
                      <a:pt x="761086" y="167526"/>
                    </a:lnTo>
                    <a:lnTo>
                      <a:pt x="716956" y="240306"/>
                    </a:lnTo>
                    <a:cubicBezTo>
                      <a:pt x="733054" y="266948"/>
                      <a:pt x="745265" y="295313"/>
                      <a:pt x="753561" y="324564"/>
                    </a:cubicBezTo>
                    <a:lnTo>
                      <a:pt x="836933" y="341919"/>
                    </a:lnTo>
                    <a:lnTo>
                      <a:pt x="839410" y="482784"/>
                    </a:lnTo>
                    <a:lnTo>
                      <a:pt x="756695" y="503063"/>
                    </a:lnTo>
                    <a:cubicBezTo>
                      <a:pt x="749418" y="532581"/>
                      <a:pt x="738216" y="561337"/>
                      <a:pt x="723071" y="588531"/>
                    </a:cubicBezTo>
                    <a:lnTo>
                      <a:pt x="769734" y="659730"/>
                    </a:lnTo>
                    <a:lnTo>
                      <a:pt x="671884" y="761086"/>
                    </a:lnTo>
                    <a:lnTo>
                      <a:pt x="599103" y="716956"/>
                    </a:lnTo>
                    <a:cubicBezTo>
                      <a:pt x="572462" y="733054"/>
                      <a:pt x="544106" y="745255"/>
                      <a:pt x="514855" y="753561"/>
                    </a:cubicBezTo>
                    <a:lnTo>
                      <a:pt x="497500" y="836933"/>
                    </a:lnTo>
                    <a:lnTo>
                      <a:pt x="356635" y="839400"/>
                    </a:lnTo>
                    <a:lnTo>
                      <a:pt x="336356" y="756685"/>
                    </a:lnTo>
                    <a:cubicBezTo>
                      <a:pt x="306838" y="749408"/>
                      <a:pt x="278073" y="738207"/>
                      <a:pt x="250888" y="723062"/>
                    </a:cubicBezTo>
                    <a:lnTo>
                      <a:pt x="179689" y="769734"/>
                    </a:lnTo>
                    <a:lnTo>
                      <a:pt x="78324" y="671865"/>
                    </a:lnTo>
                    <a:lnTo>
                      <a:pt x="122453" y="599085"/>
                    </a:lnTo>
                    <a:cubicBezTo>
                      <a:pt x="106356" y="572443"/>
                      <a:pt x="94145" y="544087"/>
                      <a:pt x="85839" y="514836"/>
                    </a:cubicBezTo>
                    <a:lnTo>
                      <a:pt x="2467" y="497481"/>
                    </a:lnTo>
                    <a:lnTo>
                      <a:pt x="0" y="356616"/>
                    </a:lnTo>
                    <a:lnTo>
                      <a:pt x="82715" y="336337"/>
                    </a:lnTo>
                    <a:cubicBezTo>
                      <a:pt x="89992" y="306819"/>
                      <a:pt x="101194" y="278054"/>
                      <a:pt x="116338" y="250869"/>
                    </a:cubicBezTo>
                    <a:lnTo>
                      <a:pt x="69675" y="179670"/>
                    </a:lnTo>
                    <a:lnTo>
                      <a:pt x="167526" y="78305"/>
                    </a:lnTo>
                    <a:lnTo>
                      <a:pt x="240325" y="122453"/>
                    </a:lnTo>
                    <a:lnTo>
                      <a:pt x="240325" y="122453"/>
                    </a:lnTo>
                    <a:close/>
                    <a:moveTo>
                      <a:pt x="315420" y="310115"/>
                    </a:moveTo>
                    <a:cubicBezTo>
                      <a:pt x="257442" y="370170"/>
                      <a:pt x="259118" y="465849"/>
                      <a:pt x="319173" y="523827"/>
                    </a:cubicBezTo>
                    <a:cubicBezTo>
                      <a:pt x="379228" y="581806"/>
                      <a:pt x="474907" y="580120"/>
                      <a:pt x="532886" y="520065"/>
                    </a:cubicBezTo>
                    <a:cubicBezTo>
                      <a:pt x="590864" y="460010"/>
                      <a:pt x="589188" y="364331"/>
                      <a:pt x="529133" y="306353"/>
                    </a:cubicBezTo>
                    <a:cubicBezTo>
                      <a:pt x="469078" y="248374"/>
                      <a:pt x="373399" y="250060"/>
                      <a:pt x="315420" y="310115"/>
                    </a:cubicBezTo>
                    <a:close/>
                  </a:path>
                </a:pathLst>
              </a:custGeom>
              <a:noFill/>
              <a:ln w="476" cap="flat">
                <a:solidFill>
                  <a:schemeClr val="accent4"/>
                </a:solidFill>
                <a:prstDash val="solid"/>
                <a:miter/>
              </a:ln>
            </p:spPr>
            <p:txBody>
              <a:bodyPr rtlCol="0" anchor="ctr"/>
              <a:lstStyle/>
              <a:p>
                <a:endParaRPr lang="es-CO"/>
              </a:p>
            </p:txBody>
          </p:sp>
          <p:sp>
            <p:nvSpPr>
              <p:cNvPr id="319" name="Freeform: Shape 318">
                <a:extLst>
                  <a:ext uri="{FF2B5EF4-FFF2-40B4-BE49-F238E27FC236}">
                    <a16:creationId xmlns:a16="http://schemas.microsoft.com/office/drawing/2014/main" id="{D2BB29AE-E9C3-2584-C468-B9097F5D5762}"/>
                  </a:ext>
                </a:extLst>
              </p:cNvPr>
              <p:cNvSpPr/>
              <p:nvPr/>
            </p:nvSpPr>
            <p:spPr>
              <a:xfrm>
                <a:off x="978946" y="3493754"/>
                <a:ext cx="309103" cy="309145"/>
              </a:xfrm>
              <a:custGeom>
                <a:avLst/>
                <a:gdLst>
                  <a:gd name="connsiteX0" fmla="*/ 45078 w 309103"/>
                  <a:gd name="connsiteY0" fmla="*/ 48889 h 309145"/>
                  <a:gd name="connsiteX1" fmla="*/ 73214 w 309103"/>
                  <a:gd name="connsiteY1" fmla="*/ 24190 h 309145"/>
                  <a:gd name="connsiteX2" fmla="*/ 171817 w 309103"/>
                  <a:gd name="connsiteY2" fmla="*/ 873 h 309145"/>
                  <a:gd name="connsiteX3" fmla="*/ 238835 w 309103"/>
                  <a:gd name="connsiteY3" fmla="*/ 24676 h 309145"/>
                  <a:gd name="connsiteX4" fmla="*/ 293032 w 309103"/>
                  <a:gd name="connsiteY4" fmla="*/ 85741 h 309145"/>
                  <a:gd name="connsiteX5" fmla="*/ 306787 w 309103"/>
                  <a:gd name="connsiteY5" fmla="*/ 128165 h 309145"/>
                  <a:gd name="connsiteX6" fmla="*/ 307634 w 309103"/>
                  <a:gd name="connsiteY6" fmla="*/ 174695 h 309145"/>
                  <a:gd name="connsiteX7" fmla="*/ 265677 w 309103"/>
                  <a:gd name="connsiteY7" fmla="*/ 261829 h 309145"/>
                  <a:gd name="connsiteX8" fmla="*/ 180056 w 309103"/>
                  <a:gd name="connsiteY8" fmla="*/ 306854 h 309145"/>
                  <a:gd name="connsiteX9" fmla="*/ 133517 w 309103"/>
                  <a:gd name="connsiteY9" fmla="*/ 307645 h 309145"/>
                  <a:gd name="connsiteX10" fmla="*/ 90626 w 309103"/>
                  <a:gd name="connsiteY10" fmla="*/ 295396 h 309145"/>
                  <a:gd name="connsiteX11" fmla="*/ 27695 w 309103"/>
                  <a:gd name="connsiteY11" fmla="*/ 243370 h 309145"/>
                  <a:gd name="connsiteX12" fmla="*/ 1548 w 309103"/>
                  <a:gd name="connsiteY12" fmla="*/ 177228 h 309145"/>
                  <a:gd name="connsiteX13" fmla="*/ 21389 w 309103"/>
                  <a:gd name="connsiteY13" fmla="*/ 77873 h 309145"/>
                  <a:gd name="connsiteX14" fmla="*/ 45078 w 309103"/>
                  <a:gd name="connsiteY14" fmla="*/ 48889 h 309145"/>
                  <a:gd name="connsiteX15" fmla="*/ 24313 w 309103"/>
                  <a:gd name="connsiteY15" fmla="*/ 79550 h 309145"/>
                  <a:gd name="connsiteX16" fmla="*/ 7606 w 309103"/>
                  <a:gd name="connsiteY16" fmla="*/ 176305 h 309145"/>
                  <a:gd name="connsiteX17" fmla="*/ 33552 w 309103"/>
                  <a:gd name="connsiteY17" fmla="*/ 239208 h 309145"/>
                  <a:gd name="connsiteX18" fmla="*/ 93884 w 309103"/>
                  <a:gd name="connsiteY18" fmla="*/ 288100 h 309145"/>
                  <a:gd name="connsiteX19" fmla="*/ 134594 w 309103"/>
                  <a:gd name="connsiteY19" fmla="*/ 299444 h 309145"/>
                  <a:gd name="connsiteX20" fmla="*/ 178628 w 309103"/>
                  <a:gd name="connsiteY20" fmla="*/ 298491 h 309145"/>
                  <a:gd name="connsiteX21" fmla="*/ 259447 w 309103"/>
                  <a:gd name="connsiteY21" fmla="*/ 255819 h 309145"/>
                  <a:gd name="connsiteX22" fmla="*/ 299224 w 309103"/>
                  <a:gd name="connsiteY22" fmla="*/ 173561 h 309145"/>
                  <a:gd name="connsiteX23" fmla="*/ 298624 w 309103"/>
                  <a:gd name="connsiteY23" fmla="*/ 129527 h 309145"/>
                  <a:gd name="connsiteX24" fmla="*/ 285860 w 309103"/>
                  <a:gd name="connsiteY24" fmla="*/ 89246 h 309145"/>
                  <a:gd name="connsiteX25" fmla="*/ 234882 w 309103"/>
                  <a:gd name="connsiteY25" fmla="*/ 30677 h 309145"/>
                  <a:gd name="connsiteX26" fmla="*/ 171112 w 309103"/>
                  <a:gd name="connsiteY26" fmla="*/ 6959 h 309145"/>
                  <a:gd name="connsiteX27" fmla="*/ 75005 w 309103"/>
                  <a:gd name="connsiteY27" fmla="*/ 27048 h 309145"/>
                  <a:gd name="connsiteX28" fmla="*/ 45078 w 309103"/>
                  <a:gd name="connsiteY28" fmla="*/ 48889 h 30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9103" h="309145">
                    <a:moveTo>
                      <a:pt x="45078" y="48889"/>
                    </a:moveTo>
                    <a:cubicBezTo>
                      <a:pt x="45078" y="48889"/>
                      <a:pt x="52983" y="37744"/>
                      <a:pt x="73214" y="24190"/>
                    </a:cubicBezTo>
                    <a:cubicBezTo>
                      <a:pt x="93074" y="10960"/>
                      <a:pt x="127793" y="-3765"/>
                      <a:pt x="171817" y="873"/>
                    </a:cubicBezTo>
                    <a:cubicBezTo>
                      <a:pt x="193496" y="3311"/>
                      <a:pt x="217213" y="10379"/>
                      <a:pt x="238835" y="24676"/>
                    </a:cubicBezTo>
                    <a:cubicBezTo>
                      <a:pt x="260219" y="38973"/>
                      <a:pt x="280421" y="59319"/>
                      <a:pt x="293032" y="85741"/>
                    </a:cubicBezTo>
                    <a:cubicBezTo>
                      <a:pt x="299671" y="98714"/>
                      <a:pt x="304281" y="113125"/>
                      <a:pt x="306787" y="128165"/>
                    </a:cubicBezTo>
                    <a:cubicBezTo>
                      <a:pt x="309501" y="143176"/>
                      <a:pt x="309892" y="158969"/>
                      <a:pt x="307634" y="174695"/>
                    </a:cubicBezTo>
                    <a:cubicBezTo>
                      <a:pt x="303805" y="206270"/>
                      <a:pt x="288880" y="237379"/>
                      <a:pt x="265677" y="261829"/>
                    </a:cubicBezTo>
                    <a:cubicBezTo>
                      <a:pt x="242064" y="285890"/>
                      <a:pt x="211479" y="301911"/>
                      <a:pt x="180056" y="306854"/>
                    </a:cubicBezTo>
                    <a:cubicBezTo>
                      <a:pt x="164426" y="309674"/>
                      <a:pt x="148624" y="309835"/>
                      <a:pt x="133517" y="307645"/>
                    </a:cubicBezTo>
                    <a:cubicBezTo>
                      <a:pt x="118392" y="305673"/>
                      <a:pt x="103828" y="301577"/>
                      <a:pt x="90626" y="295396"/>
                    </a:cubicBezTo>
                    <a:cubicBezTo>
                      <a:pt x="63785" y="283718"/>
                      <a:pt x="42734" y="264249"/>
                      <a:pt x="27695" y="243370"/>
                    </a:cubicBezTo>
                    <a:cubicBezTo>
                      <a:pt x="12645" y="222263"/>
                      <a:pt x="4749" y="198803"/>
                      <a:pt x="1548" y="177228"/>
                    </a:cubicBezTo>
                    <a:cubicBezTo>
                      <a:pt x="-4633" y="133395"/>
                      <a:pt x="8864" y="98190"/>
                      <a:pt x="21389" y="77873"/>
                    </a:cubicBezTo>
                    <a:cubicBezTo>
                      <a:pt x="34219" y="57175"/>
                      <a:pt x="45078" y="48889"/>
                      <a:pt x="45078" y="48889"/>
                    </a:cubicBezTo>
                    <a:cubicBezTo>
                      <a:pt x="45897" y="49584"/>
                      <a:pt x="35953" y="58804"/>
                      <a:pt x="24313" y="79550"/>
                    </a:cubicBezTo>
                    <a:cubicBezTo>
                      <a:pt x="12931" y="99942"/>
                      <a:pt x="891" y="134337"/>
                      <a:pt x="7606" y="176305"/>
                    </a:cubicBezTo>
                    <a:cubicBezTo>
                      <a:pt x="11064" y="196974"/>
                      <a:pt x="18941" y="219272"/>
                      <a:pt x="33552" y="239208"/>
                    </a:cubicBezTo>
                    <a:cubicBezTo>
                      <a:pt x="48145" y="258924"/>
                      <a:pt x="68347" y="277251"/>
                      <a:pt x="93884" y="288100"/>
                    </a:cubicBezTo>
                    <a:cubicBezTo>
                      <a:pt x="106438" y="293881"/>
                      <a:pt x="120258" y="297663"/>
                      <a:pt x="134594" y="299444"/>
                    </a:cubicBezTo>
                    <a:cubicBezTo>
                      <a:pt x="148900" y="301435"/>
                      <a:pt x="163854" y="301215"/>
                      <a:pt x="178628" y="298491"/>
                    </a:cubicBezTo>
                    <a:cubicBezTo>
                      <a:pt x="208336" y="293719"/>
                      <a:pt x="237111" y="278536"/>
                      <a:pt x="259447" y="255819"/>
                    </a:cubicBezTo>
                    <a:cubicBezTo>
                      <a:pt x="281355" y="232702"/>
                      <a:pt x="295499" y="203422"/>
                      <a:pt x="299224" y="173561"/>
                    </a:cubicBezTo>
                    <a:cubicBezTo>
                      <a:pt x="301424" y="158712"/>
                      <a:pt x="301129" y="143758"/>
                      <a:pt x="298624" y="129527"/>
                    </a:cubicBezTo>
                    <a:cubicBezTo>
                      <a:pt x="296347" y="115268"/>
                      <a:pt x="292080" y="101590"/>
                      <a:pt x="285860" y="89246"/>
                    </a:cubicBezTo>
                    <a:cubicBezTo>
                      <a:pt x="274125" y="64109"/>
                      <a:pt x="255094" y="44574"/>
                      <a:pt x="234882" y="30677"/>
                    </a:cubicBezTo>
                    <a:cubicBezTo>
                      <a:pt x="214451" y="16780"/>
                      <a:pt x="191886" y="9684"/>
                      <a:pt x="171112" y="6959"/>
                    </a:cubicBezTo>
                    <a:cubicBezTo>
                      <a:pt x="128936" y="1711"/>
                      <a:pt x="94979" y="14951"/>
                      <a:pt x="75005" y="27048"/>
                    </a:cubicBezTo>
                    <a:cubicBezTo>
                      <a:pt x="54669" y="39421"/>
                      <a:pt x="45801" y="49679"/>
                      <a:pt x="45078" y="48889"/>
                    </a:cubicBezTo>
                    <a:close/>
                  </a:path>
                </a:pathLst>
              </a:custGeom>
              <a:solidFill>
                <a:srgbClr val="EBEBEB"/>
              </a:solidFill>
              <a:ln w="9525" cap="flat">
                <a:noFill/>
                <a:prstDash val="solid"/>
                <a:miter/>
              </a:ln>
            </p:spPr>
            <p:txBody>
              <a:bodyPr rtlCol="0" anchor="ctr"/>
              <a:lstStyle/>
              <a:p>
                <a:endParaRPr lang="es-CO"/>
              </a:p>
            </p:txBody>
          </p:sp>
          <p:sp>
            <p:nvSpPr>
              <p:cNvPr id="320" name="Freeform: Shape 319">
                <a:extLst>
                  <a:ext uri="{FF2B5EF4-FFF2-40B4-BE49-F238E27FC236}">
                    <a16:creationId xmlns:a16="http://schemas.microsoft.com/office/drawing/2014/main" id="{DF3566C3-871B-6D57-E5C2-EA2002570E59}"/>
                  </a:ext>
                </a:extLst>
              </p:cNvPr>
              <p:cNvSpPr/>
              <p:nvPr/>
            </p:nvSpPr>
            <p:spPr>
              <a:xfrm>
                <a:off x="705469" y="3229917"/>
                <a:ext cx="846753" cy="846296"/>
              </a:xfrm>
              <a:custGeom>
                <a:avLst/>
                <a:gdLst>
                  <a:gd name="connsiteX0" fmla="*/ 243459 w 846753"/>
                  <a:gd name="connsiteY0" fmla="*/ 125063 h 846296"/>
                  <a:gd name="connsiteX1" fmla="*/ 238763 w 846753"/>
                  <a:gd name="connsiteY1" fmla="*/ 122587 h 846296"/>
                  <a:gd name="connsiteX2" fmla="*/ 224809 w 846753"/>
                  <a:gd name="connsiteY2" fmla="*/ 114519 h 846296"/>
                  <a:gd name="connsiteX3" fmla="*/ 169955 w 846753"/>
                  <a:gd name="connsiteY3" fmla="*/ 82115 h 846296"/>
                  <a:gd name="connsiteX4" fmla="*/ 171669 w 846753"/>
                  <a:gd name="connsiteY4" fmla="*/ 81896 h 846296"/>
                  <a:gd name="connsiteX5" fmla="*/ 74400 w 846753"/>
                  <a:gd name="connsiteY5" fmla="*/ 183823 h 846296"/>
                  <a:gd name="connsiteX6" fmla="*/ 74657 w 846753"/>
                  <a:gd name="connsiteY6" fmla="*/ 181099 h 846296"/>
                  <a:gd name="connsiteX7" fmla="*/ 121606 w 846753"/>
                  <a:gd name="connsiteY7" fmla="*/ 252108 h 846296"/>
                  <a:gd name="connsiteX8" fmla="*/ 122453 w 846753"/>
                  <a:gd name="connsiteY8" fmla="*/ 253384 h 846296"/>
                  <a:gd name="connsiteX9" fmla="*/ 121701 w 846753"/>
                  <a:gd name="connsiteY9" fmla="*/ 254746 h 846296"/>
                  <a:gd name="connsiteX10" fmla="*/ 88621 w 846753"/>
                  <a:gd name="connsiteY10" fmla="*/ 339652 h 846296"/>
                  <a:gd name="connsiteX11" fmla="*/ 88211 w 846753"/>
                  <a:gd name="connsiteY11" fmla="*/ 341319 h 846296"/>
                  <a:gd name="connsiteX12" fmla="*/ 86535 w 846753"/>
                  <a:gd name="connsiteY12" fmla="*/ 341738 h 846296"/>
                  <a:gd name="connsiteX13" fmla="*/ 3877 w 846753"/>
                  <a:gd name="connsiteY13" fmla="*/ 362255 h 846296"/>
                  <a:gd name="connsiteX14" fmla="*/ 6229 w 846753"/>
                  <a:gd name="connsiteY14" fmla="*/ 359207 h 846296"/>
                  <a:gd name="connsiteX15" fmla="*/ 9030 w 846753"/>
                  <a:gd name="connsiteY15" fmla="*/ 500063 h 846296"/>
                  <a:gd name="connsiteX16" fmla="*/ 6315 w 846753"/>
                  <a:gd name="connsiteY16" fmla="*/ 496786 h 846296"/>
                  <a:gd name="connsiteX17" fmla="*/ 89716 w 846753"/>
                  <a:gd name="connsiteY17" fmla="*/ 513969 h 846296"/>
                  <a:gd name="connsiteX18" fmla="*/ 91840 w 846753"/>
                  <a:gd name="connsiteY18" fmla="*/ 514407 h 846296"/>
                  <a:gd name="connsiteX19" fmla="*/ 92440 w 846753"/>
                  <a:gd name="connsiteY19" fmla="*/ 516493 h 846296"/>
                  <a:gd name="connsiteX20" fmla="*/ 128797 w 846753"/>
                  <a:gd name="connsiteY20" fmla="*/ 599780 h 846296"/>
                  <a:gd name="connsiteX21" fmla="*/ 129969 w 846753"/>
                  <a:gd name="connsiteY21" fmla="*/ 601704 h 846296"/>
                  <a:gd name="connsiteX22" fmla="*/ 128797 w 846753"/>
                  <a:gd name="connsiteY22" fmla="*/ 603647 h 846296"/>
                  <a:gd name="connsiteX23" fmla="*/ 84773 w 846753"/>
                  <a:gd name="connsiteY23" fmla="*/ 676485 h 846296"/>
                  <a:gd name="connsiteX24" fmla="*/ 84153 w 846753"/>
                  <a:gd name="connsiteY24" fmla="*/ 671703 h 846296"/>
                  <a:gd name="connsiteX25" fmla="*/ 185623 w 846753"/>
                  <a:gd name="connsiteY25" fmla="*/ 769439 h 846296"/>
                  <a:gd name="connsiteX26" fmla="*/ 180613 w 846753"/>
                  <a:gd name="connsiteY26" fmla="*/ 768972 h 846296"/>
                  <a:gd name="connsiteX27" fmla="*/ 251765 w 846753"/>
                  <a:gd name="connsiteY27" fmla="*/ 722233 h 846296"/>
                  <a:gd name="connsiteX28" fmla="*/ 253851 w 846753"/>
                  <a:gd name="connsiteY28" fmla="*/ 720871 h 846296"/>
                  <a:gd name="connsiteX29" fmla="*/ 256032 w 846753"/>
                  <a:gd name="connsiteY29" fmla="*/ 722081 h 846296"/>
                  <a:gd name="connsiteX30" fmla="*/ 340490 w 846753"/>
                  <a:gd name="connsiteY30" fmla="*/ 755237 h 846296"/>
                  <a:gd name="connsiteX31" fmla="*/ 342948 w 846753"/>
                  <a:gd name="connsiteY31" fmla="*/ 755837 h 846296"/>
                  <a:gd name="connsiteX32" fmla="*/ 343557 w 846753"/>
                  <a:gd name="connsiteY32" fmla="*/ 758304 h 846296"/>
                  <a:gd name="connsiteX33" fmla="*/ 363884 w 846753"/>
                  <a:gd name="connsiteY33" fmla="*/ 841010 h 846296"/>
                  <a:gd name="connsiteX34" fmla="*/ 359683 w 846753"/>
                  <a:gd name="connsiteY34" fmla="*/ 837771 h 846296"/>
                  <a:gd name="connsiteX35" fmla="*/ 500548 w 846753"/>
                  <a:gd name="connsiteY35" fmla="*/ 835238 h 846296"/>
                  <a:gd name="connsiteX36" fmla="*/ 496414 w 846753"/>
                  <a:gd name="connsiteY36" fmla="*/ 838667 h 846296"/>
                  <a:gd name="connsiteX37" fmla="*/ 513750 w 846753"/>
                  <a:gd name="connsiteY37" fmla="*/ 755294 h 846296"/>
                  <a:gd name="connsiteX38" fmla="*/ 514283 w 846753"/>
                  <a:gd name="connsiteY38" fmla="*/ 752723 h 846296"/>
                  <a:gd name="connsiteX39" fmla="*/ 516807 w 846753"/>
                  <a:gd name="connsiteY39" fmla="*/ 752008 h 846296"/>
                  <a:gd name="connsiteX40" fmla="*/ 599913 w 846753"/>
                  <a:gd name="connsiteY40" fmla="*/ 715899 h 846296"/>
                  <a:gd name="connsiteX41" fmla="*/ 599989 w 846753"/>
                  <a:gd name="connsiteY41" fmla="*/ 715851 h 846296"/>
                  <a:gd name="connsiteX42" fmla="*/ 602256 w 846753"/>
                  <a:gd name="connsiteY42" fmla="*/ 714508 h 846296"/>
                  <a:gd name="connsiteX43" fmla="*/ 604476 w 846753"/>
                  <a:gd name="connsiteY43" fmla="*/ 715851 h 846296"/>
                  <a:gd name="connsiteX44" fmla="*/ 677256 w 846753"/>
                  <a:gd name="connsiteY44" fmla="*/ 759990 h 846296"/>
                  <a:gd name="connsiteX45" fmla="*/ 671903 w 846753"/>
                  <a:gd name="connsiteY45" fmla="*/ 760686 h 846296"/>
                  <a:gd name="connsiteX46" fmla="*/ 769782 w 846753"/>
                  <a:gd name="connsiteY46" fmla="*/ 659349 h 846296"/>
                  <a:gd name="connsiteX47" fmla="*/ 769277 w 846753"/>
                  <a:gd name="connsiteY47" fmla="*/ 664683 h 846296"/>
                  <a:gd name="connsiteX48" fmla="*/ 722652 w 846753"/>
                  <a:gd name="connsiteY48" fmla="*/ 593465 h 846296"/>
                  <a:gd name="connsiteX49" fmla="*/ 721243 w 846753"/>
                  <a:gd name="connsiteY49" fmla="*/ 591312 h 846296"/>
                  <a:gd name="connsiteX50" fmla="*/ 722500 w 846753"/>
                  <a:gd name="connsiteY50" fmla="*/ 589064 h 846296"/>
                  <a:gd name="connsiteX51" fmla="*/ 755761 w 846753"/>
                  <a:gd name="connsiteY51" fmla="*/ 504663 h 846296"/>
                  <a:gd name="connsiteX52" fmla="*/ 756380 w 846753"/>
                  <a:gd name="connsiteY52" fmla="*/ 502196 h 846296"/>
                  <a:gd name="connsiteX53" fmla="*/ 758847 w 846753"/>
                  <a:gd name="connsiteY53" fmla="*/ 501596 h 846296"/>
                  <a:gd name="connsiteX54" fmla="*/ 841572 w 846753"/>
                  <a:gd name="connsiteY54" fmla="*/ 481384 h 846296"/>
                  <a:gd name="connsiteX55" fmla="*/ 838429 w 846753"/>
                  <a:gd name="connsiteY55" fmla="*/ 485461 h 846296"/>
                  <a:gd name="connsiteX56" fmla="*/ 836095 w 846753"/>
                  <a:gd name="connsiteY56" fmla="*/ 344596 h 846296"/>
                  <a:gd name="connsiteX57" fmla="*/ 839267 w 846753"/>
                  <a:gd name="connsiteY57" fmla="*/ 348424 h 846296"/>
                  <a:gd name="connsiteX58" fmla="*/ 755923 w 846753"/>
                  <a:gd name="connsiteY58" fmla="*/ 330975 h 846296"/>
                  <a:gd name="connsiteX59" fmla="*/ 753618 w 846753"/>
                  <a:gd name="connsiteY59" fmla="*/ 330489 h 846296"/>
                  <a:gd name="connsiteX60" fmla="*/ 752980 w 846753"/>
                  <a:gd name="connsiteY60" fmla="*/ 328231 h 846296"/>
                  <a:gd name="connsiteX61" fmla="*/ 716899 w 846753"/>
                  <a:gd name="connsiteY61" fmla="*/ 244869 h 846296"/>
                  <a:gd name="connsiteX62" fmla="*/ 715728 w 846753"/>
                  <a:gd name="connsiteY62" fmla="*/ 242916 h 846296"/>
                  <a:gd name="connsiteX63" fmla="*/ 716899 w 846753"/>
                  <a:gd name="connsiteY63" fmla="*/ 240983 h 846296"/>
                  <a:gd name="connsiteX64" fmla="*/ 761143 w 846753"/>
                  <a:gd name="connsiteY64" fmla="*/ 168278 h 846296"/>
                  <a:gd name="connsiteX65" fmla="*/ 761724 w 846753"/>
                  <a:gd name="connsiteY65" fmla="*/ 172736 h 846296"/>
                  <a:gd name="connsiteX66" fmla="*/ 660568 w 846753"/>
                  <a:gd name="connsiteY66" fmla="*/ 74676 h 846296"/>
                  <a:gd name="connsiteX67" fmla="*/ 664693 w 846753"/>
                  <a:gd name="connsiteY67" fmla="*/ 75066 h 846296"/>
                  <a:gd name="connsiteX68" fmla="*/ 593388 w 846753"/>
                  <a:gd name="connsiteY68" fmla="*/ 121549 h 846296"/>
                  <a:gd name="connsiteX69" fmla="*/ 591798 w 846753"/>
                  <a:gd name="connsiteY69" fmla="*/ 122577 h 846296"/>
                  <a:gd name="connsiteX70" fmla="*/ 590160 w 846753"/>
                  <a:gd name="connsiteY70" fmla="*/ 121663 h 846296"/>
                  <a:gd name="connsiteX71" fmla="*/ 505520 w 846753"/>
                  <a:gd name="connsiteY71" fmla="*/ 88087 h 846296"/>
                  <a:gd name="connsiteX72" fmla="*/ 503834 w 846753"/>
                  <a:gd name="connsiteY72" fmla="*/ 87668 h 846296"/>
                  <a:gd name="connsiteX73" fmla="*/ 503434 w 846753"/>
                  <a:gd name="connsiteY73" fmla="*/ 86001 h 846296"/>
                  <a:gd name="connsiteX74" fmla="*/ 483432 w 846753"/>
                  <a:gd name="connsiteY74" fmla="*/ 3229 h 846296"/>
                  <a:gd name="connsiteX75" fmla="*/ 485965 w 846753"/>
                  <a:gd name="connsiteY75" fmla="*/ 5182 h 846296"/>
                  <a:gd name="connsiteX76" fmla="*/ 345091 w 846753"/>
                  <a:gd name="connsiteY76" fmla="*/ 7030 h 846296"/>
                  <a:gd name="connsiteX77" fmla="*/ 346958 w 846753"/>
                  <a:gd name="connsiteY77" fmla="*/ 5486 h 846296"/>
                  <a:gd name="connsiteX78" fmla="*/ 329070 w 846753"/>
                  <a:gd name="connsiteY78" fmla="*/ 88754 h 846296"/>
                  <a:gd name="connsiteX79" fmla="*/ 328889 w 846753"/>
                  <a:gd name="connsiteY79" fmla="*/ 89592 h 846296"/>
                  <a:gd name="connsiteX80" fmla="*/ 328079 w 846753"/>
                  <a:gd name="connsiteY80" fmla="*/ 89821 h 846296"/>
                  <a:gd name="connsiteX81" fmla="*/ 263662 w 846753"/>
                  <a:gd name="connsiteY81" fmla="*/ 114605 h 846296"/>
                  <a:gd name="connsiteX82" fmla="*/ 248507 w 846753"/>
                  <a:gd name="connsiteY82" fmla="*/ 122520 h 846296"/>
                  <a:gd name="connsiteX83" fmla="*/ 243459 w 846753"/>
                  <a:gd name="connsiteY83" fmla="*/ 125063 h 846296"/>
                  <a:gd name="connsiteX84" fmla="*/ 248155 w 846753"/>
                  <a:gd name="connsiteY84" fmla="*/ 121863 h 846296"/>
                  <a:gd name="connsiteX85" fmla="*/ 263004 w 846753"/>
                  <a:gd name="connsiteY85" fmla="*/ 113309 h 846296"/>
                  <a:gd name="connsiteX86" fmla="*/ 327317 w 846753"/>
                  <a:gd name="connsiteY86" fmla="*/ 87116 h 846296"/>
                  <a:gd name="connsiteX87" fmla="*/ 326336 w 846753"/>
                  <a:gd name="connsiteY87" fmla="*/ 88173 h 846296"/>
                  <a:gd name="connsiteX88" fmla="*/ 343148 w 846753"/>
                  <a:gd name="connsiteY88" fmla="*/ 4686 h 846296"/>
                  <a:gd name="connsiteX89" fmla="*/ 343452 w 846753"/>
                  <a:gd name="connsiteY89" fmla="*/ 3172 h 846296"/>
                  <a:gd name="connsiteX90" fmla="*/ 345024 w 846753"/>
                  <a:gd name="connsiteY90" fmla="*/ 3134 h 846296"/>
                  <a:gd name="connsiteX91" fmla="*/ 485880 w 846753"/>
                  <a:gd name="connsiteY91" fmla="*/ 48 h 846296"/>
                  <a:gd name="connsiteX92" fmla="*/ 487918 w 846753"/>
                  <a:gd name="connsiteY92" fmla="*/ 0 h 846296"/>
                  <a:gd name="connsiteX93" fmla="*/ 488423 w 846753"/>
                  <a:gd name="connsiteY93" fmla="*/ 2000 h 846296"/>
                  <a:gd name="connsiteX94" fmla="*/ 508968 w 846753"/>
                  <a:gd name="connsiteY94" fmla="*/ 84639 h 846296"/>
                  <a:gd name="connsiteX95" fmla="*/ 506892 w 846753"/>
                  <a:gd name="connsiteY95" fmla="*/ 82553 h 846296"/>
                  <a:gd name="connsiteX96" fmla="*/ 593198 w 846753"/>
                  <a:gd name="connsiteY96" fmla="*/ 116224 h 846296"/>
                  <a:gd name="connsiteX97" fmla="*/ 589988 w 846753"/>
                  <a:gd name="connsiteY97" fmla="*/ 116338 h 846296"/>
                  <a:gd name="connsiteX98" fmla="*/ 661064 w 846753"/>
                  <a:gd name="connsiteY98" fmla="*/ 69494 h 846296"/>
                  <a:gd name="connsiteX99" fmla="*/ 663273 w 846753"/>
                  <a:gd name="connsiteY99" fmla="*/ 68047 h 846296"/>
                  <a:gd name="connsiteX100" fmla="*/ 665188 w 846753"/>
                  <a:gd name="connsiteY100" fmla="*/ 69894 h 846296"/>
                  <a:gd name="connsiteX101" fmla="*/ 766743 w 846753"/>
                  <a:gd name="connsiteY101" fmla="*/ 167545 h 846296"/>
                  <a:gd name="connsiteX102" fmla="*/ 768810 w 846753"/>
                  <a:gd name="connsiteY102" fmla="*/ 169535 h 846296"/>
                  <a:gd name="connsiteX103" fmla="*/ 767315 w 846753"/>
                  <a:gd name="connsiteY103" fmla="*/ 172002 h 846296"/>
                  <a:gd name="connsiteX104" fmla="*/ 723309 w 846753"/>
                  <a:gd name="connsiteY104" fmla="*/ 244850 h 846296"/>
                  <a:gd name="connsiteX105" fmla="*/ 723319 w 846753"/>
                  <a:gd name="connsiteY105" fmla="*/ 240973 h 846296"/>
                  <a:gd name="connsiteX106" fmla="*/ 760447 w 846753"/>
                  <a:gd name="connsiteY106" fmla="*/ 326098 h 846296"/>
                  <a:gd name="connsiteX107" fmla="*/ 757504 w 846753"/>
                  <a:gd name="connsiteY107" fmla="*/ 323355 h 846296"/>
                  <a:gd name="connsiteX108" fmla="*/ 840896 w 846753"/>
                  <a:gd name="connsiteY108" fmla="*/ 340605 h 846296"/>
                  <a:gd name="connsiteX109" fmla="*/ 844010 w 846753"/>
                  <a:gd name="connsiteY109" fmla="*/ 341252 h 846296"/>
                  <a:gd name="connsiteX110" fmla="*/ 844067 w 846753"/>
                  <a:gd name="connsiteY110" fmla="*/ 344443 h 846296"/>
                  <a:gd name="connsiteX111" fmla="*/ 846687 w 846753"/>
                  <a:gd name="connsiteY111" fmla="*/ 485299 h 846296"/>
                  <a:gd name="connsiteX112" fmla="*/ 846754 w 846753"/>
                  <a:gd name="connsiteY112" fmla="*/ 488594 h 846296"/>
                  <a:gd name="connsiteX113" fmla="*/ 843544 w 846753"/>
                  <a:gd name="connsiteY113" fmla="*/ 489385 h 846296"/>
                  <a:gd name="connsiteX114" fmla="*/ 760848 w 846753"/>
                  <a:gd name="connsiteY114" fmla="*/ 509721 h 846296"/>
                  <a:gd name="connsiteX115" fmla="*/ 763915 w 846753"/>
                  <a:gd name="connsiteY115" fmla="*/ 506654 h 846296"/>
                  <a:gd name="connsiteX116" fmla="*/ 729929 w 846753"/>
                  <a:gd name="connsiteY116" fmla="*/ 593189 h 846296"/>
                  <a:gd name="connsiteX117" fmla="*/ 729767 w 846753"/>
                  <a:gd name="connsiteY117" fmla="*/ 588798 h 846296"/>
                  <a:gd name="connsiteX118" fmla="*/ 776459 w 846753"/>
                  <a:gd name="connsiteY118" fmla="*/ 659968 h 846296"/>
                  <a:gd name="connsiteX119" fmla="*/ 778335 w 846753"/>
                  <a:gd name="connsiteY119" fmla="*/ 662835 h 846296"/>
                  <a:gd name="connsiteX120" fmla="*/ 775954 w 846753"/>
                  <a:gd name="connsiteY120" fmla="*/ 665302 h 846296"/>
                  <a:gd name="connsiteX121" fmla="*/ 678123 w 846753"/>
                  <a:gd name="connsiteY121" fmla="*/ 766686 h 846296"/>
                  <a:gd name="connsiteX122" fmla="*/ 675723 w 846753"/>
                  <a:gd name="connsiteY122" fmla="*/ 769172 h 846296"/>
                  <a:gd name="connsiteX123" fmla="*/ 672770 w 846753"/>
                  <a:gd name="connsiteY123" fmla="*/ 767372 h 846296"/>
                  <a:gd name="connsiteX124" fmla="*/ 599980 w 846753"/>
                  <a:gd name="connsiteY124" fmla="*/ 723252 h 846296"/>
                  <a:gd name="connsiteX125" fmla="*/ 604466 w 846753"/>
                  <a:gd name="connsiteY125" fmla="*/ 723252 h 846296"/>
                  <a:gd name="connsiteX126" fmla="*/ 604390 w 846753"/>
                  <a:gd name="connsiteY126" fmla="*/ 723290 h 846296"/>
                  <a:gd name="connsiteX127" fmla="*/ 519160 w 846753"/>
                  <a:gd name="connsiteY127" fmla="*/ 760304 h 846296"/>
                  <a:gd name="connsiteX128" fmla="*/ 522208 w 846753"/>
                  <a:gd name="connsiteY128" fmla="*/ 757028 h 846296"/>
                  <a:gd name="connsiteX129" fmla="*/ 504844 w 846753"/>
                  <a:gd name="connsiteY129" fmla="*/ 840400 h 846296"/>
                  <a:gd name="connsiteX130" fmla="*/ 504139 w 846753"/>
                  <a:gd name="connsiteY130" fmla="*/ 843772 h 846296"/>
                  <a:gd name="connsiteX131" fmla="*/ 500701 w 846753"/>
                  <a:gd name="connsiteY131" fmla="*/ 843829 h 846296"/>
                  <a:gd name="connsiteX132" fmla="*/ 359826 w 846753"/>
                  <a:gd name="connsiteY132" fmla="*/ 846239 h 846296"/>
                  <a:gd name="connsiteX133" fmla="*/ 356435 w 846753"/>
                  <a:gd name="connsiteY133" fmla="*/ 846296 h 846296"/>
                  <a:gd name="connsiteX134" fmla="*/ 355635 w 846753"/>
                  <a:gd name="connsiteY134" fmla="*/ 843001 h 846296"/>
                  <a:gd name="connsiteX135" fmla="*/ 335413 w 846753"/>
                  <a:gd name="connsiteY135" fmla="*/ 760276 h 846296"/>
                  <a:gd name="connsiteX136" fmla="*/ 338480 w 846753"/>
                  <a:gd name="connsiteY136" fmla="*/ 763343 h 846296"/>
                  <a:gd name="connsiteX137" fmla="*/ 252012 w 846753"/>
                  <a:gd name="connsiteY137" fmla="*/ 729244 h 846296"/>
                  <a:gd name="connsiteX138" fmla="*/ 256270 w 846753"/>
                  <a:gd name="connsiteY138" fmla="*/ 729091 h 846296"/>
                  <a:gd name="connsiteX139" fmla="*/ 185023 w 846753"/>
                  <a:gd name="connsiteY139" fmla="*/ 775688 h 846296"/>
                  <a:gd name="connsiteX140" fmla="*/ 182318 w 846753"/>
                  <a:gd name="connsiteY140" fmla="*/ 777459 h 846296"/>
                  <a:gd name="connsiteX141" fmla="*/ 180003 w 846753"/>
                  <a:gd name="connsiteY141" fmla="*/ 775221 h 846296"/>
                  <a:gd name="connsiteX142" fmla="*/ 78762 w 846753"/>
                  <a:gd name="connsiteY142" fmla="*/ 677237 h 846296"/>
                  <a:gd name="connsiteX143" fmla="*/ 76543 w 846753"/>
                  <a:gd name="connsiteY143" fmla="*/ 675094 h 846296"/>
                  <a:gd name="connsiteX144" fmla="*/ 78143 w 846753"/>
                  <a:gd name="connsiteY144" fmla="*/ 672455 h 846296"/>
                  <a:gd name="connsiteX145" fmla="*/ 122377 w 846753"/>
                  <a:gd name="connsiteY145" fmla="*/ 599742 h 846296"/>
                  <a:gd name="connsiteX146" fmla="*/ 122377 w 846753"/>
                  <a:gd name="connsiteY146" fmla="*/ 603609 h 846296"/>
                  <a:gd name="connsiteX147" fmla="*/ 85525 w 846753"/>
                  <a:gd name="connsiteY147" fmla="*/ 518408 h 846296"/>
                  <a:gd name="connsiteX148" fmla="*/ 88240 w 846753"/>
                  <a:gd name="connsiteY148" fmla="*/ 520932 h 846296"/>
                  <a:gd name="connsiteX149" fmla="*/ 4905 w 846753"/>
                  <a:gd name="connsiteY149" fmla="*/ 503415 h 846296"/>
                  <a:gd name="connsiteX150" fmla="*/ 2238 w 846753"/>
                  <a:gd name="connsiteY150" fmla="*/ 502853 h 846296"/>
                  <a:gd name="connsiteX151" fmla="*/ 2191 w 846753"/>
                  <a:gd name="connsiteY151" fmla="*/ 500139 h 846296"/>
                  <a:gd name="connsiteX152" fmla="*/ 38 w 846753"/>
                  <a:gd name="connsiteY152" fmla="*/ 359273 h 846296"/>
                  <a:gd name="connsiteX153" fmla="*/ 0 w 846753"/>
                  <a:gd name="connsiteY153" fmla="*/ 356797 h 846296"/>
                  <a:gd name="connsiteX154" fmla="*/ 2391 w 846753"/>
                  <a:gd name="connsiteY154" fmla="*/ 356216 h 846296"/>
                  <a:gd name="connsiteX155" fmla="*/ 85154 w 846753"/>
                  <a:gd name="connsiteY155" fmla="*/ 336175 h 846296"/>
                  <a:gd name="connsiteX156" fmla="*/ 83077 w 846753"/>
                  <a:gd name="connsiteY156" fmla="*/ 338261 h 846296"/>
                  <a:gd name="connsiteX157" fmla="*/ 117243 w 846753"/>
                  <a:gd name="connsiteY157" fmla="*/ 252241 h 846296"/>
                  <a:gd name="connsiteX158" fmla="*/ 117338 w 846753"/>
                  <a:gd name="connsiteY158" fmla="*/ 254870 h 846296"/>
                  <a:gd name="connsiteX159" fmla="*/ 70961 w 846753"/>
                  <a:gd name="connsiteY159" fmla="*/ 183490 h 846296"/>
                  <a:gd name="connsiteX160" fmla="*/ 69999 w 846753"/>
                  <a:gd name="connsiteY160" fmla="*/ 182004 h 846296"/>
                  <a:gd name="connsiteX161" fmla="*/ 71218 w 846753"/>
                  <a:gd name="connsiteY161" fmla="*/ 180756 h 846296"/>
                  <a:gd name="connsiteX162" fmla="*/ 169659 w 846753"/>
                  <a:gd name="connsiteY162" fmla="*/ 79962 h 846296"/>
                  <a:gd name="connsiteX163" fmla="*/ 170440 w 846753"/>
                  <a:gd name="connsiteY163" fmla="*/ 79162 h 846296"/>
                  <a:gd name="connsiteX164" fmla="*/ 171374 w 846753"/>
                  <a:gd name="connsiteY164" fmla="*/ 79743 h 846296"/>
                  <a:gd name="connsiteX165" fmla="*/ 224990 w 846753"/>
                  <a:gd name="connsiteY165" fmla="*/ 113109 h 846296"/>
                  <a:gd name="connsiteX166" fmla="*/ 238782 w 846753"/>
                  <a:gd name="connsiteY166" fmla="*/ 121863 h 846296"/>
                  <a:gd name="connsiteX167" fmla="*/ 243459 w 846753"/>
                  <a:gd name="connsiteY167" fmla="*/ 125063 h 84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846753" h="846296">
                    <a:moveTo>
                      <a:pt x="243459" y="125063"/>
                    </a:moveTo>
                    <a:cubicBezTo>
                      <a:pt x="243459" y="125187"/>
                      <a:pt x="241887" y="124349"/>
                      <a:pt x="238763" y="122587"/>
                    </a:cubicBezTo>
                    <a:cubicBezTo>
                      <a:pt x="235334" y="120606"/>
                      <a:pt x="230753" y="117958"/>
                      <a:pt x="224809" y="114519"/>
                    </a:cubicBezTo>
                    <a:cubicBezTo>
                      <a:pt x="212084" y="107004"/>
                      <a:pt x="193748" y="96174"/>
                      <a:pt x="169955" y="82115"/>
                    </a:cubicBezTo>
                    <a:lnTo>
                      <a:pt x="171669" y="81896"/>
                    </a:lnTo>
                    <a:cubicBezTo>
                      <a:pt x="146761" y="107994"/>
                      <a:pt x="114014" y="142313"/>
                      <a:pt x="74400" y="183823"/>
                    </a:cubicBezTo>
                    <a:lnTo>
                      <a:pt x="74657" y="181099"/>
                    </a:lnTo>
                    <a:cubicBezTo>
                      <a:pt x="88878" y="202616"/>
                      <a:pt x="104689" y="226524"/>
                      <a:pt x="121606" y="252108"/>
                    </a:cubicBezTo>
                    <a:lnTo>
                      <a:pt x="122453" y="253384"/>
                    </a:lnTo>
                    <a:lnTo>
                      <a:pt x="121701" y="254746"/>
                    </a:lnTo>
                    <a:cubicBezTo>
                      <a:pt x="107871" y="279806"/>
                      <a:pt x="96241" y="308334"/>
                      <a:pt x="88621" y="339652"/>
                    </a:cubicBezTo>
                    <a:lnTo>
                      <a:pt x="88211" y="341319"/>
                    </a:lnTo>
                    <a:lnTo>
                      <a:pt x="86535" y="341738"/>
                    </a:lnTo>
                    <a:cubicBezTo>
                      <a:pt x="60769" y="348139"/>
                      <a:pt x="32890" y="355054"/>
                      <a:pt x="3877" y="362255"/>
                    </a:cubicBezTo>
                    <a:lnTo>
                      <a:pt x="6229" y="359207"/>
                    </a:lnTo>
                    <a:cubicBezTo>
                      <a:pt x="7115" y="403555"/>
                      <a:pt x="8049" y="450637"/>
                      <a:pt x="9030" y="500063"/>
                    </a:cubicBezTo>
                    <a:lnTo>
                      <a:pt x="6315" y="496786"/>
                    </a:lnTo>
                    <a:cubicBezTo>
                      <a:pt x="32128" y="502110"/>
                      <a:pt x="60569" y="507968"/>
                      <a:pt x="89716" y="513969"/>
                    </a:cubicBezTo>
                    <a:lnTo>
                      <a:pt x="91840" y="514407"/>
                    </a:lnTo>
                    <a:lnTo>
                      <a:pt x="92440" y="516493"/>
                    </a:lnTo>
                    <a:cubicBezTo>
                      <a:pt x="100184" y="543687"/>
                      <a:pt x="112281" y="572605"/>
                      <a:pt x="128797" y="599780"/>
                    </a:cubicBezTo>
                    <a:lnTo>
                      <a:pt x="129969" y="601704"/>
                    </a:lnTo>
                    <a:lnTo>
                      <a:pt x="128797" y="603647"/>
                    </a:lnTo>
                    <a:cubicBezTo>
                      <a:pt x="115148" y="626221"/>
                      <a:pt x="100098" y="651129"/>
                      <a:pt x="84773" y="676485"/>
                    </a:cubicBezTo>
                    <a:lnTo>
                      <a:pt x="84153" y="671703"/>
                    </a:lnTo>
                    <a:cubicBezTo>
                      <a:pt x="116024" y="702402"/>
                      <a:pt x="150400" y="735511"/>
                      <a:pt x="185623" y="769439"/>
                    </a:cubicBezTo>
                    <a:lnTo>
                      <a:pt x="180613" y="768972"/>
                    </a:lnTo>
                    <a:cubicBezTo>
                      <a:pt x="202778" y="754418"/>
                      <a:pt x="227114" y="738435"/>
                      <a:pt x="251765" y="722233"/>
                    </a:cubicBezTo>
                    <a:lnTo>
                      <a:pt x="253851" y="720871"/>
                    </a:lnTo>
                    <a:lnTo>
                      <a:pt x="256032" y="722081"/>
                    </a:lnTo>
                    <a:cubicBezTo>
                      <a:pt x="280883" y="735930"/>
                      <a:pt x="309905" y="747760"/>
                      <a:pt x="340490" y="755237"/>
                    </a:cubicBezTo>
                    <a:lnTo>
                      <a:pt x="342948" y="755837"/>
                    </a:lnTo>
                    <a:lnTo>
                      <a:pt x="343557" y="758304"/>
                    </a:lnTo>
                    <a:cubicBezTo>
                      <a:pt x="349920" y="784212"/>
                      <a:pt x="356873" y="812464"/>
                      <a:pt x="363884" y="841010"/>
                    </a:cubicBezTo>
                    <a:lnTo>
                      <a:pt x="359683" y="837771"/>
                    </a:lnTo>
                    <a:cubicBezTo>
                      <a:pt x="404289" y="836971"/>
                      <a:pt x="452085" y="836114"/>
                      <a:pt x="500548" y="835238"/>
                    </a:cubicBezTo>
                    <a:lnTo>
                      <a:pt x="496414" y="838667"/>
                    </a:lnTo>
                    <a:cubicBezTo>
                      <a:pt x="501891" y="812330"/>
                      <a:pt x="507797" y="783917"/>
                      <a:pt x="513750" y="755294"/>
                    </a:cubicBezTo>
                    <a:lnTo>
                      <a:pt x="514283" y="752723"/>
                    </a:lnTo>
                    <a:lnTo>
                      <a:pt x="516807" y="752008"/>
                    </a:lnTo>
                    <a:cubicBezTo>
                      <a:pt x="544544" y="744160"/>
                      <a:pt x="573281" y="732034"/>
                      <a:pt x="599913" y="715899"/>
                    </a:cubicBezTo>
                    <a:lnTo>
                      <a:pt x="599989" y="715851"/>
                    </a:lnTo>
                    <a:lnTo>
                      <a:pt x="602256" y="714508"/>
                    </a:lnTo>
                    <a:lnTo>
                      <a:pt x="604476" y="715851"/>
                    </a:lnTo>
                    <a:cubicBezTo>
                      <a:pt x="628917" y="730672"/>
                      <a:pt x="653196" y="745398"/>
                      <a:pt x="677256" y="759990"/>
                    </a:cubicBezTo>
                    <a:lnTo>
                      <a:pt x="671903" y="760686"/>
                    </a:lnTo>
                    <a:cubicBezTo>
                      <a:pt x="704983" y="726443"/>
                      <a:pt x="737616" y="692658"/>
                      <a:pt x="769782" y="659349"/>
                    </a:cubicBezTo>
                    <a:lnTo>
                      <a:pt x="769277" y="664683"/>
                    </a:lnTo>
                    <a:cubicBezTo>
                      <a:pt x="753580" y="640709"/>
                      <a:pt x="738035" y="616972"/>
                      <a:pt x="722652" y="593465"/>
                    </a:cubicBezTo>
                    <a:lnTo>
                      <a:pt x="721243" y="591312"/>
                    </a:lnTo>
                    <a:lnTo>
                      <a:pt x="722500" y="589064"/>
                    </a:lnTo>
                    <a:cubicBezTo>
                      <a:pt x="737464" y="562261"/>
                      <a:pt x="748579" y="533752"/>
                      <a:pt x="755761" y="504663"/>
                    </a:cubicBezTo>
                    <a:lnTo>
                      <a:pt x="756380" y="502196"/>
                    </a:lnTo>
                    <a:lnTo>
                      <a:pt x="758847" y="501596"/>
                    </a:lnTo>
                    <a:cubicBezTo>
                      <a:pt x="786822" y="494757"/>
                      <a:pt x="814368" y="488023"/>
                      <a:pt x="841572" y="481384"/>
                    </a:cubicBezTo>
                    <a:lnTo>
                      <a:pt x="838429" y="485461"/>
                    </a:lnTo>
                    <a:cubicBezTo>
                      <a:pt x="837628" y="437379"/>
                      <a:pt x="836857" y="390401"/>
                      <a:pt x="836095" y="344596"/>
                    </a:cubicBezTo>
                    <a:lnTo>
                      <a:pt x="839267" y="348424"/>
                    </a:lnTo>
                    <a:cubicBezTo>
                      <a:pt x="810987" y="342510"/>
                      <a:pt x="783212" y="336680"/>
                      <a:pt x="755923" y="330975"/>
                    </a:cubicBezTo>
                    <a:lnTo>
                      <a:pt x="753618" y="330489"/>
                    </a:lnTo>
                    <a:lnTo>
                      <a:pt x="752980" y="328231"/>
                    </a:lnTo>
                    <a:cubicBezTo>
                      <a:pt x="744541" y="298361"/>
                      <a:pt x="732225" y="270310"/>
                      <a:pt x="716899" y="244869"/>
                    </a:cubicBezTo>
                    <a:lnTo>
                      <a:pt x="715728" y="242916"/>
                    </a:lnTo>
                    <a:lnTo>
                      <a:pt x="716899" y="240983"/>
                    </a:lnTo>
                    <a:cubicBezTo>
                      <a:pt x="732072" y="216056"/>
                      <a:pt x="746779" y="191881"/>
                      <a:pt x="761143" y="168278"/>
                    </a:cubicBezTo>
                    <a:lnTo>
                      <a:pt x="761724" y="172736"/>
                    </a:lnTo>
                    <a:cubicBezTo>
                      <a:pt x="726138" y="138236"/>
                      <a:pt x="692553" y="105670"/>
                      <a:pt x="660568" y="74676"/>
                    </a:cubicBezTo>
                    <a:lnTo>
                      <a:pt x="664693" y="75066"/>
                    </a:lnTo>
                    <a:cubicBezTo>
                      <a:pt x="639613" y="91411"/>
                      <a:pt x="616077" y="106756"/>
                      <a:pt x="593388" y="121549"/>
                    </a:cubicBezTo>
                    <a:lnTo>
                      <a:pt x="591798" y="122577"/>
                    </a:lnTo>
                    <a:lnTo>
                      <a:pt x="590160" y="121663"/>
                    </a:lnTo>
                    <a:cubicBezTo>
                      <a:pt x="561785" y="105794"/>
                      <a:pt x="533343" y="95059"/>
                      <a:pt x="505520" y="88087"/>
                    </a:cubicBezTo>
                    <a:lnTo>
                      <a:pt x="503834" y="87668"/>
                    </a:lnTo>
                    <a:lnTo>
                      <a:pt x="503434" y="86001"/>
                    </a:lnTo>
                    <a:cubicBezTo>
                      <a:pt x="496167" y="55921"/>
                      <a:pt x="489623" y="28823"/>
                      <a:pt x="483432" y="3229"/>
                    </a:cubicBezTo>
                    <a:lnTo>
                      <a:pt x="485965" y="5182"/>
                    </a:lnTo>
                    <a:cubicBezTo>
                      <a:pt x="431387" y="5896"/>
                      <a:pt x="384896" y="6506"/>
                      <a:pt x="345091" y="7030"/>
                    </a:cubicBezTo>
                    <a:lnTo>
                      <a:pt x="346958" y="5486"/>
                    </a:lnTo>
                    <a:cubicBezTo>
                      <a:pt x="339814" y="38748"/>
                      <a:pt x="333956" y="66027"/>
                      <a:pt x="329070" y="88754"/>
                    </a:cubicBezTo>
                    <a:lnTo>
                      <a:pt x="328889" y="89592"/>
                    </a:lnTo>
                    <a:lnTo>
                      <a:pt x="328079" y="89821"/>
                    </a:lnTo>
                    <a:cubicBezTo>
                      <a:pt x="298266" y="98136"/>
                      <a:pt x="277301" y="107871"/>
                      <a:pt x="263662" y="114605"/>
                    </a:cubicBezTo>
                    <a:cubicBezTo>
                      <a:pt x="257146" y="118005"/>
                      <a:pt x="252165" y="120615"/>
                      <a:pt x="248507" y="122520"/>
                    </a:cubicBezTo>
                    <a:cubicBezTo>
                      <a:pt x="245078" y="124368"/>
                      <a:pt x="243459" y="125178"/>
                      <a:pt x="243459" y="125063"/>
                    </a:cubicBezTo>
                    <a:cubicBezTo>
                      <a:pt x="243469" y="124949"/>
                      <a:pt x="245069" y="123844"/>
                      <a:pt x="248155" y="121863"/>
                    </a:cubicBezTo>
                    <a:cubicBezTo>
                      <a:pt x="251374" y="119882"/>
                      <a:pt x="256261" y="116910"/>
                      <a:pt x="263004" y="113309"/>
                    </a:cubicBezTo>
                    <a:cubicBezTo>
                      <a:pt x="276482" y="106137"/>
                      <a:pt x="297390" y="95926"/>
                      <a:pt x="327317" y="87116"/>
                    </a:cubicBezTo>
                    <a:lnTo>
                      <a:pt x="326336" y="88173"/>
                    </a:lnTo>
                    <a:cubicBezTo>
                      <a:pt x="330927" y="65389"/>
                      <a:pt x="336433" y="38033"/>
                      <a:pt x="343148" y="4686"/>
                    </a:cubicBezTo>
                    <a:lnTo>
                      <a:pt x="343452" y="3172"/>
                    </a:lnTo>
                    <a:lnTo>
                      <a:pt x="345024" y="3134"/>
                    </a:lnTo>
                    <a:cubicBezTo>
                      <a:pt x="384820" y="2267"/>
                      <a:pt x="431311" y="1238"/>
                      <a:pt x="485880" y="48"/>
                    </a:cubicBezTo>
                    <a:lnTo>
                      <a:pt x="487918" y="0"/>
                    </a:lnTo>
                    <a:lnTo>
                      <a:pt x="488423" y="2000"/>
                    </a:lnTo>
                    <a:cubicBezTo>
                      <a:pt x="494776" y="27556"/>
                      <a:pt x="501501" y="54607"/>
                      <a:pt x="508968" y="84639"/>
                    </a:cubicBezTo>
                    <a:lnTo>
                      <a:pt x="506892" y="82553"/>
                    </a:lnTo>
                    <a:cubicBezTo>
                      <a:pt x="535219" y="89468"/>
                      <a:pt x="564223" y="100212"/>
                      <a:pt x="593198" y="116224"/>
                    </a:cubicBezTo>
                    <a:lnTo>
                      <a:pt x="589988" y="116338"/>
                    </a:lnTo>
                    <a:cubicBezTo>
                      <a:pt x="612610" y="101432"/>
                      <a:pt x="636070" y="85973"/>
                      <a:pt x="661064" y="69494"/>
                    </a:cubicBezTo>
                    <a:lnTo>
                      <a:pt x="663273" y="68047"/>
                    </a:lnTo>
                    <a:lnTo>
                      <a:pt x="665188" y="69894"/>
                    </a:lnTo>
                    <a:cubicBezTo>
                      <a:pt x="697297" y="100765"/>
                      <a:pt x="731015" y="133198"/>
                      <a:pt x="766743" y="167545"/>
                    </a:cubicBezTo>
                    <a:lnTo>
                      <a:pt x="768810" y="169535"/>
                    </a:lnTo>
                    <a:lnTo>
                      <a:pt x="767315" y="172002"/>
                    </a:lnTo>
                    <a:cubicBezTo>
                      <a:pt x="753028" y="195653"/>
                      <a:pt x="738397" y="219875"/>
                      <a:pt x="723309" y="244850"/>
                    </a:cubicBezTo>
                    <a:lnTo>
                      <a:pt x="723319" y="240973"/>
                    </a:lnTo>
                    <a:cubicBezTo>
                      <a:pt x="739054" y="266928"/>
                      <a:pt x="751742" y="295580"/>
                      <a:pt x="760447" y="326098"/>
                    </a:cubicBezTo>
                    <a:lnTo>
                      <a:pt x="757504" y="323355"/>
                    </a:lnTo>
                    <a:cubicBezTo>
                      <a:pt x="784803" y="329003"/>
                      <a:pt x="812597" y="334747"/>
                      <a:pt x="840896" y="340605"/>
                    </a:cubicBezTo>
                    <a:lnTo>
                      <a:pt x="844010" y="341252"/>
                    </a:lnTo>
                    <a:lnTo>
                      <a:pt x="844067" y="344443"/>
                    </a:lnTo>
                    <a:cubicBezTo>
                      <a:pt x="844915" y="390239"/>
                      <a:pt x="845792" y="437207"/>
                      <a:pt x="846687" y="485299"/>
                    </a:cubicBezTo>
                    <a:lnTo>
                      <a:pt x="846754" y="488594"/>
                    </a:lnTo>
                    <a:lnTo>
                      <a:pt x="843544" y="489385"/>
                    </a:lnTo>
                    <a:cubicBezTo>
                      <a:pt x="816350" y="496071"/>
                      <a:pt x="788813" y="502844"/>
                      <a:pt x="760848" y="509721"/>
                    </a:cubicBezTo>
                    <a:lnTo>
                      <a:pt x="763915" y="506654"/>
                    </a:lnTo>
                    <a:cubicBezTo>
                      <a:pt x="756599" y="536467"/>
                      <a:pt x="745236" y="565699"/>
                      <a:pt x="729929" y="593189"/>
                    </a:cubicBezTo>
                    <a:lnTo>
                      <a:pt x="729767" y="588798"/>
                    </a:lnTo>
                    <a:cubicBezTo>
                      <a:pt x="745179" y="612286"/>
                      <a:pt x="760743" y="636013"/>
                      <a:pt x="776459" y="659968"/>
                    </a:cubicBezTo>
                    <a:lnTo>
                      <a:pt x="778335" y="662835"/>
                    </a:lnTo>
                    <a:lnTo>
                      <a:pt x="775954" y="665302"/>
                    </a:lnTo>
                    <a:cubicBezTo>
                      <a:pt x="743798" y="698621"/>
                      <a:pt x="711184" y="732425"/>
                      <a:pt x="678123" y="766686"/>
                    </a:cubicBezTo>
                    <a:lnTo>
                      <a:pt x="675723" y="769172"/>
                    </a:lnTo>
                    <a:lnTo>
                      <a:pt x="672770" y="767372"/>
                    </a:lnTo>
                    <a:cubicBezTo>
                      <a:pt x="648710" y="752789"/>
                      <a:pt x="624421" y="738064"/>
                      <a:pt x="599980" y="723252"/>
                    </a:cubicBezTo>
                    <a:lnTo>
                      <a:pt x="604466" y="723252"/>
                    </a:lnTo>
                    <a:lnTo>
                      <a:pt x="604390" y="723290"/>
                    </a:lnTo>
                    <a:cubicBezTo>
                      <a:pt x="577072" y="739835"/>
                      <a:pt x="547602" y="752265"/>
                      <a:pt x="519160" y="760304"/>
                    </a:cubicBezTo>
                    <a:lnTo>
                      <a:pt x="522208" y="757028"/>
                    </a:lnTo>
                    <a:cubicBezTo>
                      <a:pt x="516245" y="785651"/>
                      <a:pt x="510330" y="814064"/>
                      <a:pt x="504844" y="840400"/>
                    </a:cubicBezTo>
                    <a:lnTo>
                      <a:pt x="504139" y="843772"/>
                    </a:lnTo>
                    <a:lnTo>
                      <a:pt x="500701" y="843829"/>
                    </a:lnTo>
                    <a:cubicBezTo>
                      <a:pt x="452238" y="844658"/>
                      <a:pt x="404432" y="845477"/>
                      <a:pt x="359826" y="846239"/>
                    </a:cubicBezTo>
                    <a:lnTo>
                      <a:pt x="356435" y="846296"/>
                    </a:lnTo>
                    <a:lnTo>
                      <a:pt x="355635" y="843001"/>
                    </a:lnTo>
                    <a:cubicBezTo>
                      <a:pt x="348653" y="814454"/>
                      <a:pt x="341747" y="786194"/>
                      <a:pt x="335413" y="760276"/>
                    </a:cubicBezTo>
                    <a:lnTo>
                      <a:pt x="338480" y="763343"/>
                    </a:lnTo>
                    <a:cubicBezTo>
                      <a:pt x="307153" y="755637"/>
                      <a:pt x="277435" y="743483"/>
                      <a:pt x="252012" y="729244"/>
                    </a:cubicBezTo>
                    <a:lnTo>
                      <a:pt x="256270" y="729091"/>
                    </a:lnTo>
                    <a:cubicBezTo>
                      <a:pt x="231581" y="745236"/>
                      <a:pt x="207216" y="761181"/>
                      <a:pt x="185023" y="775688"/>
                    </a:cubicBezTo>
                    <a:lnTo>
                      <a:pt x="182318" y="777459"/>
                    </a:lnTo>
                    <a:lnTo>
                      <a:pt x="180003" y="775221"/>
                    </a:lnTo>
                    <a:cubicBezTo>
                      <a:pt x="144856" y="741207"/>
                      <a:pt x="110566" y="708012"/>
                      <a:pt x="78762" y="677237"/>
                    </a:cubicBezTo>
                    <a:lnTo>
                      <a:pt x="76543" y="675094"/>
                    </a:lnTo>
                    <a:lnTo>
                      <a:pt x="78143" y="672455"/>
                    </a:lnTo>
                    <a:cubicBezTo>
                      <a:pt x="93545" y="647138"/>
                      <a:pt x="108661" y="622278"/>
                      <a:pt x="122377" y="599742"/>
                    </a:cubicBezTo>
                    <a:lnTo>
                      <a:pt x="122377" y="603609"/>
                    </a:lnTo>
                    <a:cubicBezTo>
                      <a:pt x="105575" y="575777"/>
                      <a:pt x="93326" y="546202"/>
                      <a:pt x="85525" y="518408"/>
                    </a:cubicBezTo>
                    <a:lnTo>
                      <a:pt x="88240" y="520932"/>
                    </a:lnTo>
                    <a:cubicBezTo>
                      <a:pt x="59112" y="514817"/>
                      <a:pt x="30699" y="508845"/>
                      <a:pt x="4905" y="503415"/>
                    </a:cubicBezTo>
                    <a:lnTo>
                      <a:pt x="2238" y="502853"/>
                    </a:lnTo>
                    <a:lnTo>
                      <a:pt x="2191" y="500139"/>
                    </a:lnTo>
                    <a:cubicBezTo>
                      <a:pt x="1438" y="450713"/>
                      <a:pt x="714" y="403631"/>
                      <a:pt x="38" y="359273"/>
                    </a:cubicBezTo>
                    <a:lnTo>
                      <a:pt x="0" y="356797"/>
                    </a:lnTo>
                    <a:lnTo>
                      <a:pt x="2391" y="356216"/>
                    </a:lnTo>
                    <a:cubicBezTo>
                      <a:pt x="31433" y="349187"/>
                      <a:pt x="59360" y="342424"/>
                      <a:pt x="85154" y="336175"/>
                    </a:cubicBezTo>
                    <a:lnTo>
                      <a:pt x="83077" y="338261"/>
                    </a:lnTo>
                    <a:cubicBezTo>
                      <a:pt x="91021" y="306476"/>
                      <a:pt x="103013" y="277568"/>
                      <a:pt x="117243" y="252241"/>
                    </a:cubicBezTo>
                    <a:lnTo>
                      <a:pt x="117338" y="254870"/>
                    </a:lnTo>
                    <a:cubicBezTo>
                      <a:pt x="100632" y="229152"/>
                      <a:pt x="85020" y="205121"/>
                      <a:pt x="70961" y="183490"/>
                    </a:cubicBezTo>
                    <a:lnTo>
                      <a:pt x="69999" y="182004"/>
                    </a:lnTo>
                    <a:lnTo>
                      <a:pt x="71218" y="180756"/>
                    </a:lnTo>
                    <a:cubicBezTo>
                      <a:pt x="111309" y="139713"/>
                      <a:pt x="144447" y="105775"/>
                      <a:pt x="169659" y="79962"/>
                    </a:cubicBezTo>
                    <a:lnTo>
                      <a:pt x="170440" y="79162"/>
                    </a:lnTo>
                    <a:lnTo>
                      <a:pt x="171374" y="79743"/>
                    </a:lnTo>
                    <a:cubicBezTo>
                      <a:pt x="194634" y="94221"/>
                      <a:pt x="212550" y="105366"/>
                      <a:pt x="224990" y="113109"/>
                    </a:cubicBezTo>
                    <a:cubicBezTo>
                      <a:pt x="230867" y="116834"/>
                      <a:pt x="235391" y="119720"/>
                      <a:pt x="238782" y="121863"/>
                    </a:cubicBezTo>
                    <a:cubicBezTo>
                      <a:pt x="241887" y="123863"/>
                      <a:pt x="243459" y="124939"/>
                      <a:pt x="243459" y="125063"/>
                    </a:cubicBezTo>
                    <a:close/>
                  </a:path>
                </a:pathLst>
              </a:custGeom>
              <a:solidFill>
                <a:srgbClr val="EBEBEB"/>
              </a:solidFill>
              <a:ln w="9525" cap="flat">
                <a:noFill/>
                <a:prstDash val="solid"/>
                <a:miter/>
              </a:ln>
            </p:spPr>
            <p:txBody>
              <a:bodyPr rtlCol="0" anchor="ctr"/>
              <a:lstStyle/>
              <a:p>
                <a:endParaRPr lang="es-CO"/>
              </a:p>
            </p:txBody>
          </p:sp>
        </p:grpSp>
        <p:grpSp>
          <p:nvGrpSpPr>
            <p:cNvPr id="321" name="Graphic 292">
              <a:extLst>
                <a:ext uri="{FF2B5EF4-FFF2-40B4-BE49-F238E27FC236}">
                  <a16:creationId xmlns:a16="http://schemas.microsoft.com/office/drawing/2014/main" id="{4BE767B5-AAEE-AD58-A56D-E41BCF4CBC27}"/>
                </a:ext>
              </a:extLst>
            </p:cNvPr>
            <p:cNvGrpSpPr/>
            <p:nvPr/>
          </p:nvGrpSpPr>
          <p:grpSpPr>
            <a:xfrm>
              <a:off x="3085481" y="1881235"/>
              <a:ext cx="575262" cy="573890"/>
              <a:chOff x="3085481" y="1881235"/>
              <a:chExt cx="575262" cy="573890"/>
            </a:xfrm>
            <a:solidFill>
              <a:srgbClr val="E0E0E0"/>
            </a:solidFill>
          </p:grpSpPr>
          <p:sp>
            <p:nvSpPr>
              <p:cNvPr id="322" name="Freeform: Shape 321">
                <a:extLst>
                  <a:ext uri="{FF2B5EF4-FFF2-40B4-BE49-F238E27FC236}">
                    <a16:creationId xmlns:a16="http://schemas.microsoft.com/office/drawing/2014/main" id="{E2B63B19-B65C-6B1D-4492-AB41700038EA}"/>
                  </a:ext>
                </a:extLst>
              </p:cNvPr>
              <p:cNvSpPr/>
              <p:nvPr/>
            </p:nvSpPr>
            <p:spPr>
              <a:xfrm>
                <a:off x="3088520" y="1882330"/>
                <a:ext cx="569404" cy="569423"/>
              </a:xfrm>
              <a:custGeom>
                <a:avLst/>
                <a:gdLst>
                  <a:gd name="connsiteX0" fmla="*/ 289303 w 569404"/>
                  <a:gd name="connsiteY0" fmla="*/ 51235 h 569423"/>
                  <a:gd name="connsiteX1" fmla="*/ 350368 w 569404"/>
                  <a:gd name="connsiteY1" fmla="*/ 60627 h 569423"/>
                  <a:gd name="connsiteX2" fmla="*/ 390154 w 569404"/>
                  <a:gd name="connsiteY2" fmla="*/ 19412 h 569423"/>
                  <a:gd name="connsiteX3" fmla="*/ 471183 w 569404"/>
                  <a:gd name="connsiteY3" fmla="*/ 68551 h 569423"/>
                  <a:gd name="connsiteX4" fmla="*/ 453038 w 569404"/>
                  <a:gd name="connsiteY4" fmla="*/ 122882 h 569423"/>
                  <a:gd name="connsiteX5" fmla="*/ 489604 w 569404"/>
                  <a:gd name="connsiteY5" fmla="*/ 172679 h 569423"/>
                  <a:gd name="connsiteX6" fmla="*/ 546859 w 569404"/>
                  <a:gd name="connsiteY6" fmla="*/ 171679 h 569423"/>
                  <a:gd name="connsiteX7" fmla="*/ 569405 w 569404"/>
                  <a:gd name="connsiteY7" fmla="*/ 263728 h 569423"/>
                  <a:gd name="connsiteX8" fmla="*/ 518179 w 569404"/>
                  <a:gd name="connsiteY8" fmla="*/ 289303 h 569423"/>
                  <a:gd name="connsiteX9" fmla="*/ 508778 w 569404"/>
                  <a:gd name="connsiteY9" fmla="*/ 350377 h 569423"/>
                  <a:gd name="connsiteX10" fmla="*/ 549983 w 569404"/>
                  <a:gd name="connsiteY10" fmla="*/ 390163 h 569423"/>
                  <a:gd name="connsiteX11" fmla="*/ 500844 w 569404"/>
                  <a:gd name="connsiteY11" fmla="*/ 471202 h 569423"/>
                  <a:gd name="connsiteX12" fmla="*/ 446513 w 569404"/>
                  <a:gd name="connsiteY12" fmla="*/ 453057 h 569423"/>
                  <a:gd name="connsiteX13" fmla="*/ 396716 w 569404"/>
                  <a:gd name="connsiteY13" fmla="*/ 489614 h 569423"/>
                  <a:gd name="connsiteX14" fmla="*/ 397716 w 569404"/>
                  <a:gd name="connsiteY14" fmla="*/ 546868 h 569423"/>
                  <a:gd name="connsiteX15" fmla="*/ 305676 w 569404"/>
                  <a:gd name="connsiteY15" fmla="*/ 569423 h 569423"/>
                  <a:gd name="connsiteX16" fmla="*/ 280102 w 569404"/>
                  <a:gd name="connsiteY16" fmla="*/ 518198 h 569423"/>
                  <a:gd name="connsiteX17" fmla="*/ 219037 w 569404"/>
                  <a:gd name="connsiteY17" fmla="*/ 508797 h 569423"/>
                  <a:gd name="connsiteX18" fmla="*/ 179251 w 569404"/>
                  <a:gd name="connsiteY18" fmla="*/ 550002 h 569423"/>
                  <a:gd name="connsiteX19" fmla="*/ 98222 w 569404"/>
                  <a:gd name="connsiteY19" fmla="*/ 500863 h 569423"/>
                  <a:gd name="connsiteX20" fmla="*/ 116367 w 569404"/>
                  <a:gd name="connsiteY20" fmla="*/ 446532 h 569423"/>
                  <a:gd name="connsiteX21" fmla="*/ 79810 w 569404"/>
                  <a:gd name="connsiteY21" fmla="*/ 396735 h 569423"/>
                  <a:gd name="connsiteX22" fmla="*/ 22555 w 569404"/>
                  <a:gd name="connsiteY22" fmla="*/ 397735 h 569423"/>
                  <a:gd name="connsiteX23" fmla="*/ 0 w 569404"/>
                  <a:gd name="connsiteY23" fmla="*/ 305686 h 569423"/>
                  <a:gd name="connsiteX24" fmla="*/ 51226 w 569404"/>
                  <a:gd name="connsiteY24" fmla="*/ 280111 h 569423"/>
                  <a:gd name="connsiteX25" fmla="*/ 60627 w 569404"/>
                  <a:gd name="connsiteY25" fmla="*/ 219046 h 569423"/>
                  <a:gd name="connsiteX26" fmla="*/ 19421 w 569404"/>
                  <a:gd name="connsiteY26" fmla="*/ 179261 h 569423"/>
                  <a:gd name="connsiteX27" fmla="*/ 68561 w 569404"/>
                  <a:gd name="connsiteY27" fmla="*/ 98231 h 569423"/>
                  <a:gd name="connsiteX28" fmla="*/ 122901 w 569404"/>
                  <a:gd name="connsiteY28" fmla="*/ 116367 h 569423"/>
                  <a:gd name="connsiteX29" fmla="*/ 172698 w 569404"/>
                  <a:gd name="connsiteY29" fmla="*/ 79810 h 569423"/>
                  <a:gd name="connsiteX30" fmla="*/ 171698 w 569404"/>
                  <a:gd name="connsiteY30" fmla="*/ 22555 h 569423"/>
                  <a:gd name="connsiteX31" fmla="*/ 263738 w 569404"/>
                  <a:gd name="connsiteY31" fmla="*/ 0 h 569423"/>
                  <a:gd name="connsiteX32" fmla="*/ 289303 w 569404"/>
                  <a:gd name="connsiteY32" fmla="*/ 51235 h 569423"/>
                  <a:gd name="connsiteX33" fmla="*/ 289303 w 569404"/>
                  <a:gd name="connsiteY33" fmla="*/ 51235 h 569423"/>
                  <a:gd name="connsiteX34" fmla="*/ 264690 w 569404"/>
                  <a:gd name="connsiteY34" fmla="*/ 184947 h 569423"/>
                  <a:gd name="connsiteX35" fmla="*/ 190148 w 569404"/>
                  <a:gd name="connsiteY35" fmla="*/ 307886 h 569423"/>
                  <a:gd name="connsiteX36" fmla="*/ 313087 w 569404"/>
                  <a:gd name="connsiteY36" fmla="*/ 382429 h 569423"/>
                  <a:gd name="connsiteX37" fmla="*/ 387630 w 569404"/>
                  <a:gd name="connsiteY37" fmla="*/ 259490 h 569423"/>
                  <a:gd name="connsiteX38" fmla="*/ 264690 w 569404"/>
                  <a:gd name="connsiteY38" fmla="*/ 184947 h 56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9404" h="569423">
                    <a:moveTo>
                      <a:pt x="289303" y="51235"/>
                    </a:moveTo>
                    <a:cubicBezTo>
                      <a:pt x="310229" y="51635"/>
                      <a:pt x="330746" y="54864"/>
                      <a:pt x="350368" y="60627"/>
                    </a:cubicBezTo>
                    <a:lnTo>
                      <a:pt x="390154" y="19412"/>
                    </a:lnTo>
                    <a:lnTo>
                      <a:pt x="471183" y="68551"/>
                    </a:lnTo>
                    <a:lnTo>
                      <a:pt x="453038" y="122882"/>
                    </a:lnTo>
                    <a:cubicBezTo>
                      <a:pt x="467220" y="137617"/>
                      <a:pt x="479574" y="154305"/>
                      <a:pt x="489604" y="172679"/>
                    </a:cubicBezTo>
                    <a:lnTo>
                      <a:pt x="546859" y="171679"/>
                    </a:lnTo>
                    <a:lnTo>
                      <a:pt x="569405" y="263728"/>
                    </a:lnTo>
                    <a:lnTo>
                      <a:pt x="518179" y="289303"/>
                    </a:lnTo>
                    <a:cubicBezTo>
                      <a:pt x="517779" y="310239"/>
                      <a:pt x="514541" y="330756"/>
                      <a:pt x="508778" y="350377"/>
                    </a:cubicBezTo>
                    <a:lnTo>
                      <a:pt x="549983" y="390163"/>
                    </a:lnTo>
                    <a:lnTo>
                      <a:pt x="500844" y="471202"/>
                    </a:lnTo>
                    <a:lnTo>
                      <a:pt x="446513" y="453057"/>
                    </a:lnTo>
                    <a:cubicBezTo>
                      <a:pt x="431787" y="467239"/>
                      <a:pt x="415090" y="479584"/>
                      <a:pt x="396716" y="489614"/>
                    </a:cubicBezTo>
                    <a:lnTo>
                      <a:pt x="397716" y="546868"/>
                    </a:lnTo>
                    <a:lnTo>
                      <a:pt x="305676" y="569423"/>
                    </a:lnTo>
                    <a:lnTo>
                      <a:pt x="280102" y="518198"/>
                    </a:lnTo>
                    <a:cubicBezTo>
                      <a:pt x="259166" y="517798"/>
                      <a:pt x="238658" y="514560"/>
                      <a:pt x="219037" y="508797"/>
                    </a:cubicBezTo>
                    <a:lnTo>
                      <a:pt x="179251" y="550002"/>
                    </a:lnTo>
                    <a:lnTo>
                      <a:pt x="98222" y="500863"/>
                    </a:lnTo>
                    <a:lnTo>
                      <a:pt x="116367" y="446532"/>
                    </a:lnTo>
                    <a:cubicBezTo>
                      <a:pt x="102184" y="431797"/>
                      <a:pt x="89840" y="415109"/>
                      <a:pt x="79810" y="396735"/>
                    </a:cubicBezTo>
                    <a:lnTo>
                      <a:pt x="22555" y="397735"/>
                    </a:lnTo>
                    <a:lnTo>
                      <a:pt x="0" y="305686"/>
                    </a:lnTo>
                    <a:lnTo>
                      <a:pt x="51226" y="280111"/>
                    </a:lnTo>
                    <a:cubicBezTo>
                      <a:pt x="51626" y="259175"/>
                      <a:pt x="54855" y="238668"/>
                      <a:pt x="60627" y="219046"/>
                    </a:cubicBezTo>
                    <a:lnTo>
                      <a:pt x="19421" y="179261"/>
                    </a:lnTo>
                    <a:lnTo>
                      <a:pt x="68561" y="98231"/>
                    </a:lnTo>
                    <a:lnTo>
                      <a:pt x="122901" y="116367"/>
                    </a:lnTo>
                    <a:cubicBezTo>
                      <a:pt x="137627" y="102184"/>
                      <a:pt x="154324" y="89840"/>
                      <a:pt x="172698" y="79810"/>
                    </a:cubicBezTo>
                    <a:lnTo>
                      <a:pt x="171698" y="22555"/>
                    </a:lnTo>
                    <a:lnTo>
                      <a:pt x="263738" y="0"/>
                    </a:lnTo>
                    <a:lnTo>
                      <a:pt x="289303" y="51235"/>
                    </a:lnTo>
                    <a:lnTo>
                      <a:pt x="289303" y="51235"/>
                    </a:lnTo>
                    <a:close/>
                    <a:moveTo>
                      <a:pt x="264690" y="184947"/>
                    </a:moveTo>
                    <a:cubicBezTo>
                      <a:pt x="210150" y="198311"/>
                      <a:pt x="176775" y="253355"/>
                      <a:pt x="190148" y="307886"/>
                    </a:cubicBezTo>
                    <a:cubicBezTo>
                      <a:pt x="203511" y="362417"/>
                      <a:pt x="258556" y="395792"/>
                      <a:pt x="313087" y="382429"/>
                    </a:cubicBezTo>
                    <a:cubicBezTo>
                      <a:pt x="367617" y="369065"/>
                      <a:pt x="401003" y="314030"/>
                      <a:pt x="387630" y="259490"/>
                    </a:cubicBezTo>
                    <a:cubicBezTo>
                      <a:pt x="374266" y="204959"/>
                      <a:pt x="319231" y="171583"/>
                      <a:pt x="264690" y="184947"/>
                    </a:cubicBezTo>
                    <a:close/>
                  </a:path>
                </a:pathLst>
              </a:custGeom>
              <a:solidFill>
                <a:schemeClr val="accent4"/>
              </a:solidFill>
              <a:ln w="9525" cap="flat">
                <a:noFill/>
                <a:prstDash val="solid"/>
                <a:miter/>
              </a:ln>
            </p:spPr>
            <p:txBody>
              <a:bodyPr rtlCol="0" anchor="ctr"/>
              <a:lstStyle/>
              <a:p>
                <a:endParaRPr lang="es-CO"/>
              </a:p>
            </p:txBody>
          </p:sp>
          <p:sp>
            <p:nvSpPr>
              <p:cNvPr id="323" name="Freeform: Shape 322">
                <a:extLst>
                  <a:ext uri="{FF2B5EF4-FFF2-40B4-BE49-F238E27FC236}">
                    <a16:creationId xmlns:a16="http://schemas.microsoft.com/office/drawing/2014/main" id="{AEB9305A-1C45-84DF-D765-34953B2A0508}"/>
                  </a:ext>
                </a:extLst>
              </p:cNvPr>
              <p:cNvSpPr/>
              <p:nvPr/>
            </p:nvSpPr>
            <p:spPr>
              <a:xfrm>
                <a:off x="3273380" y="2063298"/>
                <a:ext cx="208309" cy="207194"/>
              </a:xfrm>
              <a:custGeom>
                <a:avLst/>
                <a:gdLst>
                  <a:gd name="connsiteX0" fmla="*/ 79829 w 208309"/>
                  <a:gd name="connsiteY0" fmla="*/ 3979 h 207194"/>
                  <a:gd name="connsiteX1" fmla="*/ 104699 w 208309"/>
                  <a:gd name="connsiteY1" fmla="*/ 26 h 207194"/>
                  <a:gd name="connsiteX2" fmla="*/ 169164 w 208309"/>
                  <a:gd name="connsiteY2" fmla="*/ 22143 h 207194"/>
                  <a:gd name="connsiteX3" fmla="*/ 198749 w 208309"/>
                  <a:gd name="connsiteY3" fmla="*/ 59738 h 207194"/>
                  <a:gd name="connsiteX4" fmla="*/ 207674 w 208309"/>
                  <a:gd name="connsiteY4" fmla="*/ 113926 h 207194"/>
                  <a:gd name="connsiteX5" fmla="*/ 200273 w 208309"/>
                  <a:gd name="connsiteY5" fmla="*/ 142996 h 207194"/>
                  <a:gd name="connsiteX6" fmla="*/ 184062 w 208309"/>
                  <a:gd name="connsiteY6" fmla="*/ 169771 h 207194"/>
                  <a:gd name="connsiteX7" fmla="*/ 128921 w 208309"/>
                  <a:gd name="connsiteY7" fmla="*/ 204290 h 207194"/>
                  <a:gd name="connsiteX8" fmla="*/ 64056 w 208309"/>
                  <a:gd name="connsiteY8" fmla="*/ 199184 h 207194"/>
                  <a:gd name="connsiteX9" fmla="*/ 37291 w 208309"/>
                  <a:gd name="connsiteY9" fmla="*/ 182935 h 207194"/>
                  <a:gd name="connsiteX10" fmla="*/ 17288 w 208309"/>
                  <a:gd name="connsiteY10" fmla="*/ 160570 h 207194"/>
                  <a:gd name="connsiteX11" fmla="*/ 153 w 208309"/>
                  <a:gd name="connsiteY11" fmla="*/ 108392 h 207194"/>
                  <a:gd name="connsiteX12" fmla="*/ 9011 w 208309"/>
                  <a:gd name="connsiteY12" fmla="*/ 61377 h 207194"/>
                  <a:gd name="connsiteX13" fmla="*/ 55950 w 208309"/>
                  <a:gd name="connsiteY13" fmla="*/ 11970 h 207194"/>
                  <a:gd name="connsiteX14" fmla="*/ 79829 w 208309"/>
                  <a:gd name="connsiteY14" fmla="*/ 3979 h 207194"/>
                  <a:gd name="connsiteX15" fmla="*/ 57008 w 208309"/>
                  <a:gd name="connsiteY15" fmla="*/ 13971 h 207194"/>
                  <a:gd name="connsiteX16" fmla="*/ 12783 w 208309"/>
                  <a:gd name="connsiteY16" fmla="*/ 63024 h 207194"/>
                  <a:gd name="connsiteX17" fmla="*/ 4973 w 208309"/>
                  <a:gd name="connsiteY17" fmla="*/ 108125 h 207194"/>
                  <a:gd name="connsiteX18" fmla="*/ 21756 w 208309"/>
                  <a:gd name="connsiteY18" fmla="*/ 157589 h 207194"/>
                  <a:gd name="connsiteX19" fmla="*/ 40844 w 208309"/>
                  <a:gd name="connsiteY19" fmla="*/ 178648 h 207194"/>
                  <a:gd name="connsiteX20" fmla="*/ 66237 w 208309"/>
                  <a:gd name="connsiteY20" fmla="*/ 193907 h 207194"/>
                  <a:gd name="connsiteX21" fmla="*/ 127531 w 208309"/>
                  <a:gd name="connsiteY21" fmla="*/ 198632 h 207194"/>
                  <a:gd name="connsiteX22" fmla="*/ 179680 w 208309"/>
                  <a:gd name="connsiteY22" fmla="*/ 166104 h 207194"/>
                  <a:gd name="connsiteX23" fmla="*/ 195139 w 208309"/>
                  <a:gd name="connsiteY23" fmla="*/ 140834 h 207194"/>
                  <a:gd name="connsiteX24" fmla="*/ 202331 w 208309"/>
                  <a:gd name="connsiteY24" fmla="*/ 113345 h 207194"/>
                  <a:gd name="connsiteX25" fmla="*/ 194349 w 208309"/>
                  <a:gd name="connsiteY25" fmla="*/ 61729 h 207194"/>
                  <a:gd name="connsiteX26" fmla="*/ 166574 w 208309"/>
                  <a:gd name="connsiteY26" fmla="*/ 25353 h 207194"/>
                  <a:gd name="connsiteX27" fmla="*/ 104680 w 208309"/>
                  <a:gd name="connsiteY27" fmla="*/ 2302 h 207194"/>
                  <a:gd name="connsiteX28" fmla="*/ 79829 w 208309"/>
                  <a:gd name="connsiteY28" fmla="*/ 3979 h 20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8309" h="207194">
                    <a:moveTo>
                      <a:pt x="79829" y="3979"/>
                    </a:moveTo>
                    <a:cubicBezTo>
                      <a:pt x="79829" y="3979"/>
                      <a:pt x="88326" y="474"/>
                      <a:pt x="104699" y="26"/>
                    </a:cubicBezTo>
                    <a:cubicBezTo>
                      <a:pt x="120749" y="-374"/>
                      <a:pt x="145781" y="3703"/>
                      <a:pt x="169164" y="22143"/>
                    </a:cubicBezTo>
                    <a:cubicBezTo>
                      <a:pt x="180623" y="31306"/>
                      <a:pt x="191577" y="43841"/>
                      <a:pt x="198749" y="59738"/>
                    </a:cubicBezTo>
                    <a:cubicBezTo>
                      <a:pt x="205788" y="75550"/>
                      <a:pt x="209979" y="94371"/>
                      <a:pt x="207674" y="113926"/>
                    </a:cubicBezTo>
                    <a:cubicBezTo>
                      <a:pt x="206798" y="123689"/>
                      <a:pt x="204255" y="133538"/>
                      <a:pt x="200273" y="142996"/>
                    </a:cubicBezTo>
                    <a:cubicBezTo>
                      <a:pt x="196435" y="152512"/>
                      <a:pt x="190986" y="161637"/>
                      <a:pt x="184062" y="169771"/>
                    </a:cubicBezTo>
                    <a:cubicBezTo>
                      <a:pt x="170555" y="186364"/>
                      <a:pt x="150895" y="198708"/>
                      <a:pt x="128921" y="204290"/>
                    </a:cubicBezTo>
                    <a:cubicBezTo>
                      <a:pt x="106852" y="209500"/>
                      <a:pt x="83706" y="207642"/>
                      <a:pt x="64056" y="199184"/>
                    </a:cubicBezTo>
                    <a:cubicBezTo>
                      <a:pt x="54150" y="195174"/>
                      <a:pt x="45101" y="189602"/>
                      <a:pt x="37291" y="182935"/>
                    </a:cubicBezTo>
                    <a:cubicBezTo>
                      <a:pt x="29395" y="176381"/>
                      <a:pt x="22575" y="168828"/>
                      <a:pt x="17288" y="160570"/>
                    </a:cubicBezTo>
                    <a:cubicBezTo>
                      <a:pt x="6201" y="144292"/>
                      <a:pt x="1220" y="125661"/>
                      <a:pt x="153" y="108392"/>
                    </a:cubicBezTo>
                    <a:cubicBezTo>
                      <a:pt x="-838" y="90980"/>
                      <a:pt x="3087" y="74797"/>
                      <a:pt x="9011" y="61377"/>
                    </a:cubicBezTo>
                    <a:cubicBezTo>
                      <a:pt x="21222" y="34221"/>
                      <a:pt x="41539" y="19028"/>
                      <a:pt x="55950" y="11970"/>
                    </a:cubicBezTo>
                    <a:cubicBezTo>
                      <a:pt x="70685" y="4798"/>
                      <a:pt x="79829" y="3979"/>
                      <a:pt x="79829" y="3979"/>
                    </a:cubicBezTo>
                    <a:cubicBezTo>
                      <a:pt x="80049" y="4665"/>
                      <a:pt x="71076" y="6351"/>
                      <a:pt x="57008" y="13971"/>
                    </a:cubicBezTo>
                    <a:cubicBezTo>
                      <a:pt x="43215" y="21486"/>
                      <a:pt x="24023" y="36735"/>
                      <a:pt x="12783" y="63024"/>
                    </a:cubicBezTo>
                    <a:cubicBezTo>
                      <a:pt x="7335" y="76026"/>
                      <a:pt x="3820" y="91533"/>
                      <a:pt x="4973" y="108125"/>
                    </a:cubicBezTo>
                    <a:cubicBezTo>
                      <a:pt x="6201" y="124575"/>
                      <a:pt x="11116" y="142253"/>
                      <a:pt x="21756" y="157589"/>
                    </a:cubicBezTo>
                    <a:cubicBezTo>
                      <a:pt x="26823" y="165380"/>
                      <a:pt x="33328" y="172495"/>
                      <a:pt x="40844" y="178648"/>
                    </a:cubicBezTo>
                    <a:cubicBezTo>
                      <a:pt x="48273" y="184916"/>
                      <a:pt x="56855" y="190155"/>
                      <a:pt x="66237" y="193907"/>
                    </a:cubicBezTo>
                    <a:cubicBezTo>
                      <a:pt x="84859" y="201851"/>
                      <a:pt x="106671" y="203537"/>
                      <a:pt x="127531" y="198632"/>
                    </a:cubicBezTo>
                    <a:cubicBezTo>
                      <a:pt x="148286" y="193336"/>
                      <a:pt x="166840" y="181753"/>
                      <a:pt x="179680" y="166104"/>
                    </a:cubicBezTo>
                    <a:cubicBezTo>
                      <a:pt x="186262" y="158446"/>
                      <a:pt x="191453" y="149835"/>
                      <a:pt x="195139" y="140834"/>
                    </a:cubicBezTo>
                    <a:cubicBezTo>
                      <a:pt x="198959" y="131909"/>
                      <a:pt x="201445" y="122594"/>
                      <a:pt x="202331" y="113345"/>
                    </a:cubicBezTo>
                    <a:cubicBezTo>
                      <a:pt x="204674" y="94838"/>
                      <a:pt x="200854" y="76883"/>
                      <a:pt x="194349" y="61729"/>
                    </a:cubicBezTo>
                    <a:cubicBezTo>
                      <a:pt x="187710" y="46489"/>
                      <a:pt x="177413" y="34364"/>
                      <a:pt x="166574" y="25353"/>
                    </a:cubicBezTo>
                    <a:cubicBezTo>
                      <a:pt x="144457" y="7236"/>
                      <a:pt x="120387" y="2588"/>
                      <a:pt x="104680" y="2302"/>
                    </a:cubicBezTo>
                    <a:cubicBezTo>
                      <a:pt x="88688" y="2036"/>
                      <a:pt x="79953" y="4693"/>
                      <a:pt x="79829" y="3979"/>
                    </a:cubicBezTo>
                    <a:close/>
                  </a:path>
                </a:pathLst>
              </a:custGeom>
              <a:solidFill>
                <a:srgbClr val="E0E0E0"/>
              </a:solidFill>
              <a:ln w="9525" cap="flat">
                <a:noFill/>
                <a:prstDash val="solid"/>
                <a:miter/>
              </a:ln>
            </p:spPr>
            <p:txBody>
              <a:bodyPr rtlCol="0" anchor="ctr"/>
              <a:lstStyle/>
              <a:p>
                <a:endParaRPr lang="es-CO"/>
              </a:p>
            </p:txBody>
          </p:sp>
          <p:sp>
            <p:nvSpPr>
              <p:cNvPr id="324" name="Freeform: Shape 323">
                <a:extLst>
                  <a:ext uri="{FF2B5EF4-FFF2-40B4-BE49-F238E27FC236}">
                    <a16:creationId xmlns:a16="http://schemas.microsoft.com/office/drawing/2014/main" id="{2CC4F254-856B-0BBD-6501-97B46F941759}"/>
                  </a:ext>
                </a:extLst>
              </p:cNvPr>
              <p:cNvSpPr/>
              <p:nvPr/>
            </p:nvSpPr>
            <p:spPr>
              <a:xfrm>
                <a:off x="3085481" y="1881235"/>
                <a:ext cx="575262" cy="573890"/>
              </a:xfrm>
              <a:custGeom>
                <a:avLst/>
                <a:gdLst>
                  <a:gd name="connsiteX0" fmla="*/ 292341 w 575262"/>
                  <a:gd name="connsiteY0" fmla="*/ 52321 h 573890"/>
                  <a:gd name="connsiteX1" fmla="*/ 290560 w 575262"/>
                  <a:gd name="connsiteY1" fmla="*/ 49225 h 573890"/>
                  <a:gd name="connsiteX2" fmla="*/ 285512 w 575262"/>
                  <a:gd name="connsiteY2" fmla="*/ 39624 h 573890"/>
                  <a:gd name="connsiteX3" fmla="*/ 265929 w 575262"/>
                  <a:gd name="connsiteY3" fmla="*/ 1505 h 573890"/>
                  <a:gd name="connsiteX4" fmla="*/ 266986 w 575262"/>
                  <a:gd name="connsiteY4" fmla="*/ 1991 h 573890"/>
                  <a:gd name="connsiteX5" fmla="*/ 175070 w 575262"/>
                  <a:gd name="connsiteY5" fmla="*/ 25079 h 573890"/>
                  <a:gd name="connsiteX6" fmla="*/ 176194 w 575262"/>
                  <a:gd name="connsiteY6" fmla="*/ 23622 h 573890"/>
                  <a:gd name="connsiteX7" fmla="*/ 177422 w 575262"/>
                  <a:gd name="connsiteY7" fmla="*/ 80867 h 573890"/>
                  <a:gd name="connsiteX8" fmla="*/ 177441 w 575262"/>
                  <a:gd name="connsiteY8" fmla="*/ 81896 h 573890"/>
                  <a:gd name="connsiteX9" fmla="*/ 176527 w 575262"/>
                  <a:gd name="connsiteY9" fmla="*/ 82401 h 573890"/>
                  <a:gd name="connsiteX10" fmla="*/ 127245 w 575262"/>
                  <a:gd name="connsiteY10" fmla="*/ 118834 h 573890"/>
                  <a:gd name="connsiteX11" fmla="*/ 126416 w 575262"/>
                  <a:gd name="connsiteY11" fmla="*/ 119634 h 573890"/>
                  <a:gd name="connsiteX12" fmla="*/ 125311 w 575262"/>
                  <a:gd name="connsiteY12" fmla="*/ 119272 h 573890"/>
                  <a:gd name="connsiteX13" fmla="*/ 70923 w 575262"/>
                  <a:gd name="connsiteY13" fmla="*/ 101289 h 573890"/>
                  <a:gd name="connsiteX14" fmla="*/ 73352 w 575262"/>
                  <a:gd name="connsiteY14" fmla="*/ 100394 h 573890"/>
                  <a:gd name="connsiteX15" fmla="*/ 24403 w 575262"/>
                  <a:gd name="connsiteY15" fmla="*/ 181537 h 573890"/>
                  <a:gd name="connsiteX16" fmla="*/ 24032 w 575262"/>
                  <a:gd name="connsiteY16" fmla="*/ 178699 h 573890"/>
                  <a:gd name="connsiteX17" fmla="*/ 65313 w 575262"/>
                  <a:gd name="connsiteY17" fmla="*/ 218399 h 573890"/>
                  <a:gd name="connsiteX18" fmla="*/ 66361 w 575262"/>
                  <a:gd name="connsiteY18" fmla="*/ 219408 h 573890"/>
                  <a:gd name="connsiteX19" fmla="*/ 65951 w 575262"/>
                  <a:gd name="connsiteY19" fmla="*/ 220809 h 573890"/>
                  <a:gd name="connsiteX20" fmla="*/ 56750 w 575262"/>
                  <a:gd name="connsiteY20" fmla="*/ 281245 h 573890"/>
                  <a:gd name="connsiteX21" fmla="*/ 56722 w 575262"/>
                  <a:gd name="connsiteY21" fmla="*/ 282769 h 573890"/>
                  <a:gd name="connsiteX22" fmla="*/ 55359 w 575262"/>
                  <a:gd name="connsiteY22" fmla="*/ 283455 h 573890"/>
                  <a:gd name="connsiteX23" fmla="*/ 4172 w 575262"/>
                  <a:gd name="connsiteY23" fmla="*/ 309105 h 573890"/>
                  <a:gd name="connsiteX24" fmla="*/ 5534 w 575262"/>
                  <a:gd name="connsiteY24" fmla="*/ 306162 h 573890"/>
                  <a:gd name="connsiteX25" fmla="*/ 28194 w 575262"/>
                  <a:gd name="connsiteY25" fmla="*/ 398183 h 573890"/>
                  <a:gd name="connsiteX26" fmla="*/ 25508 w 575262"/>
                  <a:gd name="connsiteY26" fmla="*/ 396116 h 573890"/>
                  <a:gd name="connsiteX27" fmla="*/ 82763 w 575262"/>
                  <a:gd name="connsiteY27" fmla="*/ 395059 h 573890"/>
                  <a:gd name="connsiteX28" fmla="*/ 84439 w 575262"/>
                  <a:gd name="connsiteY28" fmla="*/ 395030 h 573890"/>
                  <a:gd name="connsiteX29" fmla="*/ 85239 w 575262"/>
                  <a:gd name="connsiteY29" fmla="*/ 396497 h 573890"/>
                  <a:gd name="connsiteX30" fmla="*/ 121396 w 575262"/>
                  <a:gd name="connsiteY30" fmla="*/ 445665 h 573890"/>
                  <a:gd name="connsiteX31" fmla="*/ 122577 w 575262"/>
                  <a:gd name="connsiteY31" fmla="*/ 446894 h 573890"/>
                  <a:gd name="connsiteX32" fmla="*/ 122034 w 575262"/>
                  <a:gd name="connsiteY32" fmla="*/ 448513 h 573890"/>
                  <a:gd name="connsiteX33" fmla="*/ 103927 w 575262"/>
                  <a:gd name="connsiteY33" fmla="*/ 502863 h 573890"/>
                  <a:gd name="connsiteX34" fmla="*/ 102699 w 575262"/>
                  <a:gd name="connsiteY34" fmla="*/ 499520 h 573890"/>
                  <a:gd name="connsiteX35" fmla="*/ 183757 w 575262"/>
                  <a:gd name="connsiteY35" fmla="*/ 548621 h 573890"/>
                  <a:gd name="connsiteX36" fmla="*/ 180175 w 575262"/>
                  <a:gd name="connsiteY36" fmla="*/ 549088 h 573890"/>
                  <a:gd name="connsiteX37" fmla="*/ 219951 w 575262"/>
                  <a:gd name="connsiteY37" fmla="*/ 507873 h 573890"/>
                  <a:gd name="connsiteX38" fmla="*/ 221180 w 575262"/>
                  <a:gd name="connsiteY38" fmla="*/ 506606 h 573890"/>
                  <a:gd name="connsiteX39" fmla="*/ 222866 w 575262"/>
                  <a:gd name="connsiteY39" fmla="*/ 507102 h 573890"/>
                  <a:gd name="connsiteX40" fmla="*/ 283112 w 575262"/>
                  <a:gd name="connsiteY40" fmla="*/ 516379 h 573890"/>
                  <a:gd name="connsiteX41" fmla="*/ 283169 w 575262"/>
                  <a:gd name="connsiteY41" fmla="*/ 516379 h 573890"/>
                  <a:gd name="connsiteX42" fmla="*/ 284940 w 575262"/>
                  <a:gd name="connsiteY42" fmla="*/ 516427 h 573890"/>
                  <a:gd name="connsiteX43" fmla="*/ 285722 w 575262"/>
                  <a:gd name="connsiteY43" fmla="*/ 517989 h 573890"/>
                  <a:gd name="connsiteX44" fmla="*/ 311296 w 575262"/>
                  <a:gd name="connsiteY44" fmla="*/ 569214 h 573890"/>
                  <a:gd name="connsiteX45" fmla="*/ 308000 w 575262"/>
                  <a:gd name="connsiteY45" fmla="*/ 567690 h 573890"/>
                  <a:gd name="connsiteX46" fmla="*/ 400050 w 575262"/>
                  <a:gd name="connsiteY46" fmla="*/ 545154 h 573890"/>
                  <a:gd name="connsiteX47" fmla="*/ 397850 w 575262"/>
                  <a:gd name="connsiteY47" fmla="*/ 548002 h 573890"/>
                  <a:gd name="connsiteX48" fmla="*/ 396878 w 575262"/>
                  <a:gd name="connsiteY48" fmla="*/ 490747 h 573890"/>
                  <a:gd name="connsiteX49" fmla="*/ 396850 w 575262"/>
                  <a:gd name="connsiteY49" fmla="*/ 489014 h 573890"/>
                  <a:gd name="connsiteX50" fmla="*/ 398364 w 575262"/>
                  <a:gd name="connsiteY50" fmla="*/ 488185 h 573890"/>
                  <a:gd name="connsiteX51" fmla="*/ 447570 w 575262"/>
                  <a:gd name="connsiteY51" fmla="*/ 452104 h 573890"/>
                  <a:gd name="connsiteX52" fmla="*/ 448809 w 575262"/>
                  <a:gd name="connsiteY52" fmla="*/ 450923 h 573890"/>
                  <a:gd name="connsiteX53" fmla="*/ 450428 w 575262"/>
                  <a:gd name="connsiteY53" fmla="*/ 451466 h 573890"/>
                  <a:gd name="connsiteX54" fmla="*/ 504749 w 575262"/>
                  <a:gd name="connsiteY54" fmla="*/ 469649 h 573890"/>
                  <a:gd name="connsiteX55" fmla="*/ 501501 w 575262"/>
                  <a:gd name="connsiteY55" fmla="*/ 470840 h 573890"/>
                  <a:gd name="connsiteX56" fmla="*/ 550717 w 575262"/>
                  <a:gd name="connsiteY56" fmla="*/ 389858 h 573890"/>
                  <a:gd name="connsiteX57" fmla="*/ 551145 w 575262"/>
                  <a:gd name="connsiteY57" fmla="*/ 393173 h 573890"/>
                  <a:gd name="connsiteX58" fmla="*/ 509988 w 575262"/>
                  <a:gd name="connsiteY58" fmla="*/ 353339 h 573890"/>
                  <a:gd name="connsiteX59" fmla="*/ 508845 w 575262"/>
                  <a:gd name="connsiteY59" fmla="*/ 352235 h 573890"/>
                  <a:gd name="connsiteX60" fmla="*/ 509292 w 575262"/>
                  <a:gd name="connsiteY60" fmla="*/ 350720 h 573890"/>
                  <a:gd name="connsiteX61" fmla="*/ 518684 w 575262"/>
                  <a:gd name="connsiteY61" fmla="*/ 290341 h 573890"/>
                  <a:gd name="connsiteX62" fmla="*/ 518713 w 575262"/>
                  <a:gd name="connsiteY62" fmla="*/ 288808 h 573890"/>
                  <a:gd name="connsiteX63" fmla="*/ 520075 w 575262"/>
                  <a:gd name="connsiteY63" fmla="*/ 288131 h 573890"/>
                  <a:gd name="connsiteX64" fmla="*/ 571338 w 575262"/>
                  <a:gd name="connsiteY64" fmla="*/ 262642 h 573890"/>
                  <a:gd name="connsiteX65" fmla="*/ 570071 w 575262"/>
                  <a:gd name="connsiteY65" fmla="*/ 265386 h 573890"/>
                  <a:gd name="connsiteX66" fmla="*/ 547707 w 575262"/>
                  <a:gd name="connsiteY66" fmla="*/ 173298 h 573890"/>
                  <a:gd name="connsiteX67" fmla="*/ 549916 w 575262"/>
                  <a:gd name="connsiteY67" fmla="*/ 175003 h 573890"/>
                  <a:gd name="connsiteX68" fmla="*/ 492671 w 575262"/>
                  <a:gd name="connsiteY68" fmla="*/ 175860 h 573890"/>
                  <a:gd name="connsiteX69" fmla="*/ 491395 w 575262"/>
                  <a:gd name="connsiteY69" fmla="*/ 175879 h 573890"/>
                  <a:gd name="connsiteX70" fmla="*/ 490795 w 575262"/>
                  <a:gd name="connsiteY70" fmla="*/ 174774 h 573890"/>
                  <a:gd name="connsiteX71" fmla="*/ 454686 w 575262"/>
                  <a:gd name="connsiteY71" fmla="*/ 125301 h 573890"/>
                  <a:gd name="connsiteX72" fmla="*/ 453876 w 575262"/>
                  <a:gd name="connsiteY72" fmla="*/ 124454 h 573890"/>
                  <a:gd name="connsiteX73" fmla="*/ 454247 w 575262"/>
                  <a:gd name="connsiteY73" fmla="*/ 123358 h 573890"/>
                  <a:gd name="connsiteX74" fmla="*/ 472564 w 575262"/>
                  <a:gd name="connsiteY74" fmla="*/ 69085 h 573890"/>
                  <a:gd name="connsiteX75" fmla="*/ 473307 w 575262"/>
                  <a:gd name="connsiteY75" fmla="*/ 71104 h 573890"/>
                  <a:gd name="connsiteX76" fmla="*/ 392487 w 575262"/>
                  <a:gd name="connsiteY76" fmla="*/ 21603 h 573890"/>
                  <a:gd name="connsiteX77" fmla="*/ 394106 w 575262"/>
                  <a:gd name="connsiteY77" fmla="*/ 21393 h 573890"/>
                  <a:gd name="connsiteX78" fmla="*/ 354054 w 575262"/>
                  <a:gd name="connsiteY78" fmla="*/ 62351 h 573890"/>
                  <a:gd name="connsiteX79" fmla="*/ 353654 w 575262"/>
                  <a:gd name="connsiteY79" fmla="*/ 62760 h 573890"/>
                  <a:gd name="connsiteX80" fmla="*/ 353111 w 575262"/>
                  <a:gd name="connsiteY80" fmla="*/ 62598 h 573890"/>
                  <a:gd name="connsiteX81" fmla="*/ 307572 w 575262"/>
                  <a:gd name="connsiteY81" fmla="*/ 53588 h 573890"/>
                  <a:gd name="connsiteX82" fmla="*/ 296113 w 575262"/>
                  <a:gd name="connsiteY82" fmla="*/ 52654 h 573890"/>
                  <a:gd name="connsiteX83" fmla="*/ 292341 w 575262"/>
                  <a:gd name="connsiteY83" fmla="*/ 52321 h 573890"/>
                  <a:gd name="connsiteX84" fmla="*/ 296161 w 575262"/>
                  <a:gd name="connsiteY84" fmla="*/ 52188 h 573890"/>
                  <a:gd name="connsiteX85" fmla="*/ 307677 w 575262"/>
                  <a:gd name="connsiteY85" fmla="*/ 52645 h 573890"/>
                  <a:gd name="connsiteX86" fmla="*/ 353663 w 575262"/>
                  <a:gd name="connsiteY86" fmla="*/ 60817 h 573890"/>
                  <a:gd name="connsiteX87" fmla="*/ 352730 w 575262"/>
                  <a:gd name="connsiteY87" fmla="*/ 61065 h 573890"/>
                  <a:gd name="connsiteX88" fmla="*/ 392249 w 575262"/>
                  <a:gd name="connsiteY88" fmla="*/ 19593 h 573890"/>
                  <a:gd name="connsiteX89" fmla="*/ 392964 w 575262"/>
                  <a:gd name="connsiteY89" fmla="*/ 18840 h 573890"/>
                  <a:gd name="connsiteX90" fmla="*/ 393868 w 575262"/>
                  <a:gd name="connsiteY90" fmla="*/ 19383 h 573890"/>
                  <a:gd name="connsiteX91" fmla="*/ 475117 w 575262"/>
                  <a:gd name="connsiteY91" fmla="*/ 68170 h 573890"/>
                  <a:gd name="connsiteX92" fmla="*/ 476288 w 575262"/>
                  <a:gd name="connsiteY92" fmla="*/ 68875 h 573890"/>
                  <a:gd name="connsiteX93" fmla="*/ 475860 w 575262"/>
                  <a:gd name="connsiteY93" fmla="*/ 70190 h 573890"/>
                  <a:gd name="connsiteX94" fmla="*/ 457895 w 575262"/>
                  <a:gd name="connsiteY94" fmla="*/ 124578 h 573890"/>
                  <a:gd name="connsiteX95" fmla="*/ 457457 w 575262"/>
                  <a:gd name="connsiteY95" fmla="*/ 122644 h 573890"/>
                  <a:gd name="connsiteX96" fmla="*/ 494481 w 575262"/>
                  <a:gd name="connsiteY96" fmla="*/ 172764 h 573890"/>
                  <a:gd name="connsiteX97" fmla="*/ 492614 w 575262"/>
                  <a:gd name="connsiteY97" fmla="*/ 171679 h 573890"/>
                  <a:gd name="connsiteX98" fmla="*/ 549859 w 575262"/>
                  <a:gd name="connsiteY98" fmla="*/ 170536 h 573890"/>
                  <a:gd name="connsiteX99" fmla="*/ 551640 w 575262"/>
                  <a:gd name="connsiteY99" fmla="*/ 170498 h 573890"/>
                  <a:gd name="connsiteX100" fmla="*/ 552069 w 575262"/>
                  <a:gd name="connsiteY100" fmla="*/ 172241 h 573890"/>
                  <a:gd name="connsiteX101" fmla="*/ 574805 w 575262"/>
                  <a:gd name="connsiteY101" fmla="*/ 264243 h 573890"/>
                  <a:gd name="connsiteX102" fmla="*/ 575263 w 575262"/>
                  <a:gd name="connsiteY102" fmla="*/ 266119 h 573890"/>
                  <a:gd name="connsiteX103" fmla="*/ 573529 w 575262"/>
                  <a:gd name="connsiteY103" fmla="*/ 266986 h 573890"/>
                  <a:gd name="connsiteX104" fmla="*/ 522351 w 575262"/>
                  <a:gd name="connsiteY104" fmla="*/ 292646 h 573890"/>
                  <a:gd name="connsiteX105" fmla="*/ 523742 w 575262"/>
                  <a:gd name="connsiteY105" fmla="*/ 290446 h 573890"/>
                  <a:gd name="connsiteX106" fmla="*/ 514322 w 575262"/>
                  <a:gd name="connsiteY106" fmla="*/ 352196 h 573890"/>
                  <a:gd name="connsiteX107" fmla="*/ 513636 w 575262"/>
                  <a:gd name="connsiteY107" fmla="*/ 349587 h 573890"/>
                  <a:gd name="connsiteX108" fmla="*/ 554889 w 575262"/>
                  <a:gd name="connsiteY108" fmla="*/ 389325 h 573890"/>
                  <a:gd name="connsiteX109" fmla="*/ 556431 w 575262"/>
                  <a:gd name="connsiteY109" fmla="*/ 390811 h 573890"/>
                  <a:gd name="connsiteX110" fmla="*/ 555317 w 575262"/>
                  <a:gd name="connsiteY110" fmla="*/ 392649 h 573890"/>
                  <a:gd name="connsiteX111" fmla="*/ 506263 w 575262"/>
                  <a:gd name="connsiteY111" fmla="*/ 473726 h 573890"/>
                  <a:gd name="connsiteX112" fmla="*/ 505120 w 575262"/>
                  <a:gd name="connsiteY112" fmla="*/ 475621 h 573890"/>
                  <a:gd name="connsiteX113" fmla="*/ 503016 w 575262"/>
                  <a:gd name="connsiteY113" fmla="*/ 474917 h 573890"/>
                  <a:gd name="connsiteX114" fmla="*/ 448666 w 575262"/>
                  <a:gd name="connsiteY114" fmla="*/ 456819 h 573890"/>
                  <a:gd name="connsiteX115" fmla="*/ 451514 w 575262"/>
                  <a:gd name="connsiteY115" fmla="*/ 456171 h 573890"/>
                  <a:gd name="connsiteX116" fmla="*/ 401126 w 575262"/>
                  <a:gd name="connsiteY116" fmla="*/ 493214 h 573890"/>
                  <a:gd name="connsiteX117" fmla="*/ 402612 w 575262"/>
                  <a:gd name="connsiteY117" fmla="*/ 490652 h 573890"/>
                  <a:gd name="connsiteX118" fmla="*/ 403641 w 575262"/>
                  <a:gd name="connsiteY118" fmla="*/ 547897 h 573890"/>
                  <a:gd name="connsiteX119" fmla="*/ 403679 w 575262"/>
                  <a:gd name="connsiteY119" fmla="*/ 550202 h 573890"/>
                  <a:gd name="connsiteX120" fmla="*/ 401441 w 575262"/>
                  <a:gd name="connsiteY120" fmla="*/ 550755 h 573890"/>
                  <a:gd name="connsiteX121" fmla="*/ 309401 w 575262"/>
                  <a:gd name="connsiteY121" fmla="*/ 573338 h 573890"/>
                  <a:gd name="connsiteX122" fmla="*/ 307143 w 575262"/>
                  <a:gd name="connsiteY122" fmla="*/ 573891 h 573890"/>
                  <a:gd name="connsiteX123" fmla="*/ 306105 w 575262"/>
                  <a:gd name="connsiteY123" fmla="*/ 571805 h 573890"/>
                  <a:gd name="connsiteX124" fmla="*/ 280521 w 575262"/>
                  <a:gd name="connsiteY124" fmla="*/ 520589 h 573890"/>
                  <a:gd name="connsiteX125" fmla="*/ 283074 w 575262"/>
                  <a:gd name="connsiteY125" fmla="*/ 522199 h 573890"/>
                  <a:gd name="connsiteX126" fmla="*/ 283016 w 575262"/>
                  <a:gd name="connsiteY126" fmla="*/ 522189 h 573890"/>
                  <a:gd name="connsiteX127" fmla="*/ 221247 w 575262"/>
                  <a:gd name="connsiteY127" fmla="*/ 512664 h 573890"/>
                  <a:gd name="connsiteX128" fmla="*/ 224162 w 575262"/>
                  <a:gd name="connsiteY128" fmla="*/ 511893 h 573890"/>
                  <a:gd name="connsiteX129" fmla="*/ 184366 w 575262"/>
                  <a:gd name="connsiteY129" fmla="*/ 553098 h 573890"/>
                  <a:gd name="connsiteX130" fmla="*/ 182756 w 575262"/>
                  <a:gd name="connsiteY130" fmla="*/ 554765 h 573890"/>
                  <a:gd name="connsiteX131" fmla="*/ 180775 w 575262"/>
                  <a:gd name="connsiteY131" fmla="*/ 553564 h 573890"/>
                  <a:gd name="connsiteX132" fmla="*/ 99765 w 575262"/>
                  <a:gd name="connsiteY132" fmla="*/ 504387 h 573890"/>
                  <a:gd name="connsiteX133" fmla="*/ 97812 w 575262"/>
                  <a:gd name="connsiteY133" fmla="*/ 503206 h 573890"/>
                  <a:gd name="connsiteX134" fmla="*/ 98536 w 575262"/>
                  <a:gd name="connsiteY134" fmla="*/ 501044 h 573890"/>
                  <a:gd name="connsiteX135" fmla="*/ 116710 w 575262"/>
                  <a:gd name="connsiteY135" fmla="*/ 446723 h 573890"/>
                  <a:gd name="connsiteX136" fmla="*/ 117358 w 575262"/>
                  <a:gd name="connsiteY136" fmla="*/ 449570 h 573890"/>
                  <a:gd name="connsiteX137" fmla="*/ 80401 w 575262"/>
                  <a:gd name="connsiteY137" fmla="*/ 399145 h 573890"/>
                  <a:gd name="connsiteX138" fmla="*/ 82877 w 575262"/>
                  <a:gd name="connsiteY138" fmla="*/ 400583 h 573890"/>
                  <a:gd name="connsiteX139" fmla="*/ 25622 w 575262"/>
                  <a:gd name="connsiteY139" fmla="*/ 401526 h 573890"/>
                  <a:gd name="connsiteX140" fmla="*/ 23451 w 575262"/>
                  <a:gd name="connsiteY140" fmla="*/ 401565 h 573890"/>
                  <a:gd name="connsiteX141" fmla="*/ 22936 w 575262"/>
                  <a:gd name="connsiteY141" fmla="*/ 399459 h 573890"/>
                  <a:gd name="connsiteX142" fmla="*/ 495 w 575262"/>
                  <a:gd name="connsiteY142" fmla="*/ 307381 h 573890"/>
                  <a:gd name="connsiteX143" fmla="*/ 0 w 575262"/>
                  <a:gd name="connsiteY143" fmla="*/ 305362 h 573890"/>
                  <a:gd name="connsiteX144" fmla="*/ 1857 w 575262"/>
                  <a:gd name="connsiteY144" fmla="*/ 304438 h 573890"/>
                  <a:gd name="connsiteX145" fmla="*/ 53112 w 575262"/>
                  <a:gd name="connsiteY145" fmla="*/ 278940 h 573890"/>
                  <a:gd name="connsiteX146" fmla="*/ 51721 w 575262"/>
                  <a:gd name="connsiteY146" fmla="*/ 281140 h 573890"/>
                  <a:gd name="connsiteX147" fmla="*/ 61322 w 575262"/>
                  <a:gd name="connsiteY147" fmla="*/ 219446 h 573890"/>
                  <a:gd name="connsiteX148" fmla="*/ 61960 w 575262"/>
                  <a:gd name="connsiteY148" fmla="*/ 221856 h 573890"/>
                  <a:gd name="connsiteX149" fmla="*/ 20831 w 575262"/>
                  <a:gd name="connsiteY149" fmla="*/ 181985 h 573890"/>
                  <a:gd name="connsiteX150" fmla="*/ 19517 w 575262"/>
                  <a:gd name="connsiteY150" fmla="*/ 180708 h 573890"/>
                  <a:gd name="connsiteX151" fmla="*/ 20469 w 575262"/>
                  <a:gd name="connsiteY151" fmla="*/ 179146 h 573890"/>
                  <a:gd name="connsiteX152" fmla="*/ 69790 w 575262"/>
                  <a:gd name="connsiteY152" fmla="*/ 98231 h 573890"/>
                  <a:gd name="connsiteX153" fmla="*/ 70656 w 575262"/>
                  <a:gd name="connsiteY153" fmla="*/ 96812 h 573890"/>
                  <a:gd name="connsiteX154" fmla="*/ 72228 w 575262"/>
                  <a:gd name="connsiteY154" fmla="*/ 97336 h 573890"/>
                  <a:gd name="connsiteX155" fmla="*/ 126511 w 575262"/>
                  <a:gd name="connsiteY155" fmla="*/ 115633 h 573890"/>
                  <a:gd name="connsiteX156" fmla="*/ 124578 w 575262"/>
                  <a:gd name="connsiteY156" fmla="*/ 116072 h 573890"/>
                  <a:gd name="connsiteX157" fmla="*/ 174879 w 575262"/>
                  <a:gd name="connsiteY157" fmla="*/ 79391 h 573890"/>
                  <a:gd name="connsiteX158" fmla="*/ 173993 w 575262"/>
                  <a:gd name="connsiteY158" fmla="*/ 80915 h 573890"/>
                  <a:gd name="connsiteX159" fmla="*/ 173222 w 575262"/>
                  <a:gd name="connsiteY159" fmla="*/ 23660 h 573890"/>
                  <a:gd name="connsiteX160" fmla="*/ 173212 w 575262"/>
                  <a:gd name="connsiteY160" fmla="*/ 22469 h 573890"/>
                  <a:gd name="connsiteX161" fmla="*/ 174355 w 575262"/>
                  <a:gd name="connsiteY161" fmla="*/ 22193 h 573890"/>
                  <a:gd name="connsiteX162" fmla="*/ 266529 w 575262"/>
                  <a:gd name="connsiteY162" fmla="*/ 172 h 573890"/>
                  <a:gd name="connsiteX163" fmla="*/ 267262 w 575262"/>
                  <a:gd name="connsiteY163" fmla="*/ 0 h 573890"/>
                  <a:gd name="connsiteX164" fmla="*/ 267586 w 575262"/>
                  <a:gd name="connsiteY164" fmla="*/ 667 h 573890"/>
                  <a:gd name="connsiteX165" fmla="*/ 286122 w 575262"/>
                  <a:gd name="connsiteY165" fmla="*/ 38891 h 573890"/>
                  <a:gd name="connsiteX166" fmla="*/ 290827 w 575262"/>
                  <a:gd name="connsiteY166" fmla="*/ 48816 h 573890"/>
                  <a:gd name="connsiteX167" fmla="*/ 292341 w 575262"/>
                  <a:gd name="connsiteY167" fmla="*/ 52321 h 57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575262" h="573890">
                    <a:moveTo>
                      <a:pt x="292341" y="52321"/>
                    </a:moveTo>
                    <a:cubicBezTo>
                      <a:pt x="292303" y="52388"/>
                      <a:pt x="291703" y="51349"/>
                      <a:pt x="290560" y="49225"/>
                    </a:cubicBezTo>
                    <a:cubicBezTo>
                      <a:pt x="289322" y="46873"/>
                      <a:pt x="287665" y="43710"/>
                      <a:pt x="285512" y="39624"/>
                    </a:cubicBezTo>
                    <a:cubicBezTo>
                      <a:pt x="280969" y="30785"/>
                      <a:pt x="274425" y="18040"/>
                      <a:pt x="265929" y="1505"/>
                    </a:cubicBezTo>
                    <a:lnTo>
                      <a:pt x="266986" y="1991"/>
                    </a:lnTo>
                    <a:cubicBezTo>
                      <a:pt x="243450" y="7906"/>
                      <a:pt x="212503" y="15678"/>
                      <a:pt x="175070" y="25079"/>
                    </a:cubicBezTo>
                    <a:lnTo>
                      <a:pt x="176194" y="23622"/>
                    </a:lnTo>
                    <a:cubicBezTo>
                      <a:pt x="176565" y="40967"/>
                      <a:pt x="176984" y="60246"/>
                      <a:pt x="177422" y="80867"/>
                    </a:cubicBezTo>
                    <a:lnTo>
                      <a:pt x="177441" y="81896"/>
                    </a:lnTo>
                    <a:lnTo>
                      <a:pt x="176527" y="82401"/>
                    </a:lnTo>
                    <a:cubicBezTo>
                      <a:pt x="159668" y="91697"/>
                      <a:pt x="142818" y="103756"/>
                      <a:pt x="127245" y="118834"/>
                    </a:cubicBezTo>
                    <a:lnTo>
                      <a:pt x="126416" y="119634"/>
                    </a:lnTo>
                    <a:lnTo>
                      <a:pt x="125311" y="119272"/>
                    </a:lnTo>
                    <a:cubicBezTo>
                      <a:pt x="108356" y="113671"/>
                      <a:pt x="90011" y="107594"/>
                      <a:pt x="70923" y="101289"/>
                    </a:cubicBezTo>
                    <a:lnTo>
                      <a:pt x="73352" y="100394"/>
                    </a:lnTo>
                    <a:cubicBezTo>
                      <a:pt x="57941" y="125949"/>
                      <a:pt x="41577" y="153067"/>
                      <a:pt x="24403" y="181537"/>
                    </a:cubicBezTo>
                    <a:lnTo>
                      <a:pt x="24032" y="178699"/>
                    </a:lnTo>
                    <a:cubicBezTo>
                      <a:pt x="36814" y="190986"/>
                      <a:pt x="50892" y="204530"/>
                      <a:pt x="65313" y="218399"/>
                    </a:cubicBezTo>
                    <a:lnTo>
                      <a:pt x="66361" y="219408"/>
                    </a:lnTo>
                    <a:lnTo>
                      <a:pt x="65951" y="220809"/>
                    </a:lnTo>
                    <a:cubicBezTo>
                      <a:pt x="60598" y="239058"/>
                      <a:pt x="57103" y="259852"/>
                      <a:pt x="56750" y="281245"/>
                    </a:cubicBezTo>
                    <a:lnTo>
                      <a:pt x="56722" y="282769"/>
                    </a:lnTo>
                    <a:lnTo>
                      <a:pt x="55359" y="283455"/>
                    </a:lnTo>
                    <a:cubicBezTo>
                      <a:pt x="39491" y="291398"/>
                      <a:pt x="21993" y="300171"/>
                      <a:pt x="4172" y="309105"/>
                    </a:cubicBezTo>
                    <a:lnTo>
                      <a:pt x="5534" y="306162"/>
                    </a:lnTo>
                    <a:cubicBezTo>
                      <a:pt x="12649" y="335070"/>
                      <a:pt x="20326" y="366236"/>
                      <a:pt x="28194" y="398183"/>
                    </a:cubicBezTo>
                    <a:lnTo>
                      <a:pt x="25508" y="396116"/>
                    </a:lnTo>
                    <a:cubicBezTo>
                      <a:pt x="43339" y="395783"/>
                      <a:pt x="62922" y="395421"/>
                      <a:pt x="82763" y="395059"/>
                    </a:cubicBezTo>
                    <a:lnTo>
                      <a:pt x="84439" y="395030"/>
                    </a:lnTo>
                    <a:lnTo>
                      <a:pt x="85239" y="396497"/>
                    </a:lnTo>
                    <a:cubicBezTo>
                      <a:pt x="94402" y="413299"/>
                      <a:pt x="106680" y="430444"/>
                      <a:pt x="121396" y="445665"/>
                    </a:cubicBezTo>
                    <a:lnTo>
                      <a:pt x="122577" y="446894"/>
                    </a:lnTo>
                    <a:lnTo>
                      <a:pt x="122034" y="448513"/>
                    </a:lnTo>
                    <a:cubicBezTo>
                      <a:pt x="116357" y="465534"/>
                      <a:pt x="110176" y="484108"/>
                      <a:pt x="103927" y="502863"/>
                    </a:cubicBezTo>
                    <a:lnTo>
                      <a:pt x="102699" y="499520"/>
                    </a:lnTo>
                    <a:cubicBezTo>
                      <a:pt x="128359" y="515074"/>
                      <a:pt x="155867" y="531733"/>
                      <a:pt x="183757" y="548621"/>
                    </a:cubicBezTo>
                    <a:lnTo>
                      <a:pt x="180175" y="549088"/>
                    </a:lnTo>
                    <a:cubicBezTo>
                      <a:pt x="192739" y="536067"/>
                      <a:pt x="206293" y="522018"/>
                      <a:pt x="219951" y="507873"/>
                    </a:cubicBezTo>
                    <a:lnTo>
                      <a:pt x="221180" y="506606"/>
                    </a:lnTo>
                    <a:lnTo>
                      <a:pt x="222866" y="507102"/>
                    </a:lnTo>
                    <a:cubicBezTo>
                      <a:pt x="241468" y="512588"/>
                      <a:pt x="262166" y="515998"/>
                      <a:pt x="283112" y="516379"/>
                    </a:cubicBezTo>
                    <a:lnTo>
                      <a:pt x="283169" y="516379"/>
                    </a:lnTo>
                    <a:lnTo>
                      <a:pt x="284940" y="516427"/>
                    </a:lnTo>
                    <a:lnTo>
                      <a:pt x="285722" y="517989"/>
                    </a:lnTo>
                    <a:cubicBezTo>
                      <a:pt x="294304" y="535191"/>
                      <a:pt x="302838" y="552279"/>
                      <a:pt x="311296" y="569214"/>
                    </a:cubicBezTo>
                    <a:lnTo>
                      <a:pt x="308000" y="567690"/>
                    </a:lnTo>
                    <a:cubicBezTo>
                      <a:pt x="339109" y="560080"/>
                      <a:pt x="369799" y="552564"/>
                      <a:pt x="400050" y="545154"/>
                    </a:cubicBezTo>
                    <a:lnTo>
                      <a:pt x="397850" y="548002"/>
                    </a:lnTo>
                    <a:cubicBezTo>
                      <a:pt x="397526" y="528733"/>
                      <a:pt x="397193" y="509645"/>
                      <a:pt x="396878" y="490747"/>
                    </a:cubicBezTo>
                    <a:lnTo>
                      <a:pt x="396850" y="489014"/>
                    </a:lnTo>
                    <a:lnTo>
                      <a:pt x="398364" y="488185"/>
                    </a:lnTo>
                    <a:cubicBezTo>
                      <a:pt x="416490" y="478307"/>
                      <a:pt x="433054" y="466077"/>
                      <a:pt x="447570" y="452104"/>
                    </a:cubicBezTo>
                    <a:lnTo>
                      <a:pt x="448809" y="450923"/>
                    </a:lnTo>
                    <a:lnTo>
                      <a:pt x="450428" y="451466"/>
                    </a:lnTo>
                    <a:cubicBezTo>
                      <a:pt x="468802" y="457610"/>
                      <a:pt x="486880" y="463668"/>
                      <a:pt x="504749" y="469649"/>
                    </a:cubicBezTo>
                    <a:lnTo>
                      <a:pt x="501501" y="470840"/>
                    </a:lnTo>
                    <a:cubicBezTo>
                      <a:pt x="518303" y="443198"/>
                      <a:pt x="534714" y="416195"/>
                      <a:pt x="550717" y="389858"/>
                    </a:cubicBezTo>
                    <a:lnTo>
                      <a:pt x="551145" y="393173"/>
                    </a:lnTo>
                    <a:cubicBezTo>
                      <a:pt x="537181" y="379657"/>
                      <a:pt x="523465" y="366379"/>
                      <a:pt x="509988" y="353339"/>
                    </a:cubicBezTo>
                    <a:lnTo>
                      <a:pt x="508845" y="352235"/>
                    </a:lnTo>
                    <a:lnTo>
                      <a:pt x="509292" y="350720"/>
                    </a:lnTo>
                    <a:cubicBezTo>
                      <a:pt x="515208" y="330699"/>
                      <a:pt x="518265" y="310315"/>
                      <a:pt x="518684" y="290341"/>
                    </a:cubicBezTo>
                    <a:lnTo>
                      <a:pt x="518713" y="288808"/>
                    </a:lnTo>
                    <a:lnTo>
                      <a:pt x="520075" y="288131"/>
                    </a:lnTo>
                    <a:cubicBezTo>
                      <a:pt x="537648" y="279387"/>
                      <a:pt x="554698" y="270920"/>
                      <a:pt x="571338" y="262642"/>
                    </a:cubicBezTo>
                    <a:lnTo>
                      <a:pt x="570071" y="265386"/>
                    </a:lnTo>
                    <a:cubicBezTo>
                      <a:pt x="562204" y="232991"/>
                      <a:pt x="554774" y="202406"/>
                      <a:pt x="547707" y="173298"/>
                    </a:cubicBezTo>
                    <a:lnTo>
                      <a:pt x="549916" y="175003"/>
                    </a:lnTo>
                    <a:cubicBezTo>
                      <a:pt x="529781" y="175308"/>
                      <a:pt x="510883" y="175593"/>
                      <a:pt x="492671" y="175860"/>
                    </a:cubicBezTo>
                    <a:lnTo>
                      <a:pt x="491395" y="175879"/>
                    </a:lnTo>
                    <a:lnTo>
                      <a:pt x="490795" y="174774"/>
                    </a:lnTo>
                    <a:cubicBezTo>
                      <a:pt x="480346" y="155562"/>
                      <a:pt x="468011" y="139256"/>
                      <a:pt x="454686" y="125301"/>
                    </a:cubicBezTo>
                    <a:lnTo>
                      <a:pt x="453876" y="124454"/>
                    </a:lnTo>
                    <a:lnTo>
                      <a:pt x="454247" y="123358"/>
                    </a:lnTo>
                    <a:cubicBezTo>
                      <a:pt x="460905" y="103632"/>
                      <a:pt x="466906" y="85868"/>
                      <a:pt x="472564" y="69085"/>
                    </a:cubicBezTo>
                    <a:lnTo>
                      <a:pt x="473307" y="71104"/>
                    </a:lnTo>
                    <a:cubicBezTo>
                      <a:pt x="441998" y="51930"/>
                      <a:pt x="415328" y="35585"/>
                      <a:pt x="392487" y="21603"/>
                    </a:cubicBezTo>
                    <a:lnTo>
                      <a:pt x="394106" y="21393"/>
                    </a:lnTo>
                    <a:cubicBezTo>
                      <a:pt x="378105" y="37748"/>
                      <a:pt x="364988" y="51168"/>
                      <a:pt x="354054" y="62351"/>
                    </a:cubicBezTo>
                    <a:lnTo>
                      <a:pt x="353654" y="62760"/>
                    </a:lnTo>
                    <a:lnTo>
                      <a:pt x="353111" y="62598"/>
                    </a:lnTo>
                    <a:cubicBezTo>
                      <a:pt x="333166" y="56636"/>
                      <a:pt x="317745" y="54645"/>
                      <a:pt x="307572" y="53588"/>
                    </a:cubicBezTo>
                    <a:cubicBezTo>
                      <a:pt x="302648" y="53188"/>
                      <a:pt x="298876" y="52883"/>
                      <a:pt x="296113" y="52654"/>
                    </a:cubicBezTo>
                    <a:cubicBezTo>
                      <a:pt x="293513" y="52511"/>
                      <a:pt x="292303" y="52388"/>
                      <a:pt x="292341" y="52321"/>
                    </a:cubicBezTo>
                    <a:cubicBezTo>
                      <a:pt x="292389" y="52264"/>
                      <a:pt x="293694" y="52207"/>
                      <a:pt x="296161" y="52188"/>
                    </a:cubicBezTo>
                    <a:cubicBezTo>
                      <a:pt x="298704" y="52216"/>
                      <a:pt x="302552" y="52273"/>
                      <a:pt x="307677" y="52645"/>
                    </a:cubicBezTo>
                    <a:cubicBezTo>
                      <a:pt x="317916" y="53397"/>
                      <a:pt x="333470" y="55093"/>
                      <a:pt x="353663" y="60817"/>
                    </a:cubicBezTo>
                    <a:lnTo>
                      <a:pt x="352730" y="61065"/>
                    </a:lnTo>
                    <a:cubicBezTo>
                      <a:pt x="363512" y="49749"/>
                      <a:pt x="376466" y="36157"/>
                      <a:pt x="392249" y="19593"/>
                    </a:cubicBezTo>
                    <a:lnTo>
                      <a:pt x="392964" y="18840"/>
                    </a:lnTo>
                    <a:lnTo>
                      <a:pt x="393868" y="19383"/>
                    </a:lnTo>
                    <a:cubicBezTo>
                      <a:pt x="416824" y="33166"/>
                      <a:pt x="443637" y="49273"/>
                      <a:pt x="475117" y="68170"/>
                    </a:cubicBezTo>
                    <a:lnTo>
                      <a:pt x="476288" y="68875"/>
                    </a:lnTo>
                    <a:lnTo>
                      <a:pt x="475860" y="70190"/>
                    </a:lnTo>
                    <a:cubicBezTo>
                      <a:pt x="470306" y="87011"/>
                      <a:pt x="464420" y="104813"/>
                      <a:pt x="457895" y="124578"/>
                    </a:cubicBezTo>
                    <a:lnTo>
                      <a:pt x="457457" y="122644"/>
                    </a:lnTo>
                    <a:cubicBezTo>
                      <a:pt x="471097" y="136741"/>
                      <a:pt x="483737" y="153267"/>
                      <a:pt x="494481" y="172764"/>
                    </a:cubicBezTo>
                    <a:lnTo>
                      <a:pt x="492614" y="171679"/>
                    </a:lnTo>
                    <a:cubicBezTo>
                      <a:pt x="510835" y="171317"/>
                      <a:pt x="529724" y="170936"/>
                      <a:pt x="549859" y="170536"/>
                    </a:cubicBezTo>
                    <a:lnTo>
                      <a:pt x="551640" y="170498"/>
                    </a:lnTo>
                    <a:lnTo>
                      <a:pt x="552069" y="172241"/>
                    </a:lnTo>
                    <a:cubicBezTo>
                      <a:pt x="559261" y="201320"/>
                      <a:pt x="566804" y="231877"/>
                      <a:pt x="574805" y="264243"/>
                    </a:cubicBezTo>
                    <a:lnTo>
                      <a:pt x="575263" y="266119"/>
                    </a:lnTo>
                    <a:lnTo>
                      <a:pt x="573529" y="266986"/>
                    </a:lnTo>
                    <a:cubicBezTo>
                      <a:pt x="556917" y="275320"/>
                      <a:pt x="539906" y="283845"/>
                      <a:pt x="522351" y="292646"/>
                    </a:cubicBezTo>
                    <a:lnTo>
                      <a:pt x="523742" y="290446"/>
                    </a:lnTo>
                    <a:cubicBezTo>
                      <a:pt x="523380" y="310858"/>
                      <a:pt x="520313" y="331708"/>
                      <a:pt x="514322" y="352196"/>
                    </a:cubicBezTo>
                    <a:lnTo>
                      <a:pt x="513636" y="349587"/>
                    </a:lnTo>
                    <a:cubicBezTo>
                      <a:pt x="527142" y="362598"/>
                      <a:pt x="540896" y="375837"/>
                      <a:pt x="554889" y="389325"/>
                    </a:cubicBezTo>
                    <a:lnTo>
                      <a:pt x="556431" y="390811"/>
                    </a:lnTo>
                    <a:lnTo>
                      <a:pt x="555317" y="392649"/>
                    </a:lnTo>
                    <a:cubicBezTo>
                      <a:pt x="539363" y="419014"/>
                      <a:pt x="523008" y="446046"/>
                      <a:pt x="506263" y="473726"/>
                    </a:cubicBezTo>
                    <a:lnTo>
                      <a:pt x="505120" y="475621"/>
                    </a:lnTo>
                    <a:lnTo>
                      <a:pt x="503016" y="474917"/>
                    </a:lnTo>
                    <a:cubicBezTo>
                      <a:pt x="485147" y="468963"/>
                      <a:pt x="467049" y="462934"/>
                      <a:pt x="448666" y="456819"/>
                    </a:cubicBezTo>
                    <a:lnTo>
                      <a:pt x="451514" y="456171"/>
                    </a:lnTo>
                    <a:cubicBezTo>
                      <a:pt x="436655" y="470506"/>
                      <a:pt x="419700" y="483060"/>
                      <a:pt x="401126" y="493214"/>
                    </a:cubicBezTo>
                    <a:lnTo>
                      <a:pt x="402612" y="490652"/>
                    </a:lnTo>
                    <a:cubicBezTo>
                      <a:pt x="402955" y="509550"/>
                      <a:pt x="403298" y="528628"/>
                      <a:pt x="403641" y="547897"/>
                    </a:cubicBezTo>
                    <a:lnTo>
                      <a:pt x="403679" y="550202"/>
                    </a:lnTo>
                    <a:lnTo>
                      <a:pt x="401441" y="550755"/>
                    </a:lnTo>
                    <a:cubicBezTo>
                      <a:pt x="371189" y="558175"/>
                      <a:pt x="340500" y="565709"/>
                      <a:pt x="309401" y="573338"/>
                    </a:cubicBezTo>
                    <a:lnTo>
                      <a:pt x="307143" y="573891"/>
                    </a:lnTo>
                    <a:lnTo>
                      <a:pt x="306105" y="571805"/>
                    </a:lnTo>
                    <a:cubicBezTo>
                      <a:pt x="297647" y="554869"/>
                      <a:pt x="289113" y="537782"/>
                      <a:pt x="280521" y="520589"/>
                    </a:cubicBezTo>
                    <a:lnTo>
                      <a:pt x="283074" y="522199"/>
                    </a:lnTo>
                    <a:lnTo>
                      <a:pt x="283016" y="522189"/>
                    </a:lnTo>
                    <a:cubicBezTo>
                      <a:pt x="261538" y="521808"/>
                      <a:pt x="240306" y="518303"/>
                      <a:pt x="221247" y="512664"/>
                    </a:cubicBezTo>
                    <a:lnTo>
                      <a:pt x="224162" y="511893"/>
                    </a:lnTo>
                    <a:cubicBezTo>
                      <a:pt x="210503" y="526037"/>
                      <a:pt x="196930" y="540087"/>
                      <a:pt x="184366" y="553098"/>
                    </a:cubicBezTo>
                    <a:lnTo>
                      <a:pt x="182756" y="554765"/>
                    </a:lnTo>
                    <a:lnTo>
                      <a:pt x="180775" y="553564"/>
                    </a:lnTo>
                    <a:cubicBezTo>
                      <a:pt x="152905" y="536648"/>
                      <a:pt x="125416" y="519960"/>
                      <a:pt x="99765" y="504387"/>
                    </a:cubicBezTo>
                    <a:lnTo>
                      <a:pt x="97812" y="503206"/>
                    </a:lnTo>
                    <a:lnTo>
                      <a:pt x="98536" y="501044"/>
                    </a:lnTo>
                    <a:cubicBezTo>
                      <a:pt x="104804" y="482298"/>
                      <a:pt x="111023" y="463734"/>
                      <a:pt x="116710" y="446723"/>
                    </a:cubicBezTo>
                    <a:lnTo>
                      <a:pt x="117358" y="449570"/>
                    </a:lnTo>
                    <a:cubicBezTo>
                      <a:pt x="102299" y="433949"/>
                      <a:pt x="89754" y="416366"/>
                      <a:pt x="80401" y="399145"/>
                    </a:cubicBezTo>
                    <a:lnTo>
                      <a:pt x="82877" y="400583"/>
                    </a:lnTo>
                    <a:cubicBezTo>
                      <a:pt x="63037" y="400907"/>
                      <a:pt x="43453" y="401241"/>
                      <a:pt x="25622" y="401526"/>
                    </a:cubicBezTo>
                    <a:lnTo>
                      <a:pt x="23451" y="401565"/>
                    </a:lnTo>
                    <a:lnTo>
                      <a:pt x="22936" y="399459"/>
                    </a:lnTo>
                    <a:cubicBezTo>
                      <a:pt x="15145" y="367494"/>
                      <a:pt x="7544" y="336309"/>
                      <a:pt x="495" y="307381"/>
                    </a:cubicBezTo>
                    <a:lnTo>
                      <a:pt x="0" y="305362"/>
                    </a:lnTo>
                    <a:lnTo>
                      <a:pt x="1857" y="304438"/>
                    </a:lnTo>
                    <a:cubicBezTo>
                      <a:pt x="19707" y="295561"/>
                      <a:pt x="37224" y="286845"/>
                      <a:pt x="53112" y="278940"/>
                    </a:cubicBezTo>
                    <a:lnTo>
                      <a:pt x="51721" y="281140"/>
                    </a:lnTo>
                    <a:cubicBezTo>
                      <a:pt x="52149" y="259280"/>
                      <a:pt x="55788" y="238049"/>
                      <a:pt x="61322" y="219446"/>
                    </a:cubicBezTo>
                    <a:lnTo>
                      <a:pt x="61960" y="221856"/>
                    </a:lnTo>
                    <a:cubicBezTo>
                      <a:pt x="47587" y="207921"/>
                      <a:pt x="33557" y="194329"/>
                      <a:pt x="20831" y="181985"/>
                    </a:cubicBezTo>
                    <a:lnTo>
                      <a:pt x="19517" y="180708"/>
                    </a:lnTo>
                    <a:lnTo>
                      <a:pt x="20469" y="179146"/>
                    </a:lnTo>
                    <a:cubicBezTo>
                      <a:pt x="37776" y="150752"/>
                      <a:pt x="54264" y="123711"/>
                      <a:pt x="69790" y="98231"/>
                    </a:cubicBezTo>
                    <a:lnTo>
                      <a:pt x="70656" y="96812"/>
                    </a:lnTo>
                    <a:lnTo>
                      <a:pt x="72228" y="97336"/>
                    </a:lnTo>
                    <a:cubicBezTo>
                      <a:pt x="91278" y="103756"/>
                      <a:pt x="109595" y="109928"/>
                      <a:pt x="126511" y="115633"/>
                    </a:cubicBezTo>
                    <a:lnTo>
                      <a:pt x="124578" y="116072"/>
                    </a:lnTo>
                    <a:cubicBezTo>
                      <a:pt x="140503" y="100832"/>
                      <a:pt x="157696" y="88697"/>
                      <a:pt x="174879" y="79391"/>
                    </a:cubicBezTo>
                    <a:lnTo>
                      <a:pt x="173993" y="80915"/>
                    </a:lnTo>
                    <a:cubicBezTo>
                      <a:pt x="173717" y="60293"/>
                      <a:pt x="173460" y="41015"/>
                      <a:pt x="173222" y="23660"/>
                    </a:cubicBezTo>
                    <a:lnTo>
                      <a:pt x="173212" y="22469"/>
                    </a:lnTo>
                    <a:lnTo>
                      <a:pt x="174355" y="22193"/>
                    </a:lnTo>
                    <a:cubicBezTo>
                      <a:pt x="211893" y="13221"/>
                      <a:pt x="242926" y="5810"/>
                      <a:pt x="266529" y="172"/>
                    </a:cubicBezTo>
                    <a:lnTo>
                      <a:pt x="267262" y="0"/>
                    </a:lnTo>
                    <a:lnTo>
                      <a:pt x="267586" y="667"/>
                    </a:lnTo>
                    <a:cubicBezTo>
                      <a:pt x="275625" y="17250"/>
                      <a:pt x="281826" y="30023"/>
                      <a:pt x="286122" y="38891"/>
                    </a:cubicBezTo>
                    <a:cubicBezTo>
                      <a:pt x="288122" y="43120"/>
                      <a:pt x="289674" y="46387"/>
                      <a:pt x="290827" y="48816"/>
                    </a:cubicBezTo>
                    <a:cubicBezTo>
                      <a:pt x="291875" y="51083"/>
                      <a:pt x="292389" y="52254"/>
                      <a:pt x="292341" y="52321"/>
                    </a:cubicBezTo>
                    <a:close/>
                  </a:path>
                </a:pathLst>
              </a:custGeom>
              <a:solidFill>
                <a:srgbClr val="E0E0E0"/>
              </a:solidFill>
              <a:ln w="9525" cap="flat">
                <a:noFill/>
                <a:prstDash val="solid"/>
                <a:miter/>
              </a:ln>
            </p:spPr>
            <p:txBody>
              <a:bodyPr rtlCol="0" anchor="ctr"/>
              <a:lstStyle/>
              <a:p>
                <a:endParaRPr lang="es-CO"/>
              </a:p>
            </p:txBody>
          </p:sp>
        </p:grpSp>
        <p:grpSp>
          <p:nvGrpSpPr>
            <p:cNvPr id="325" name="Graphic 292">
              <a:extLst>
                <a:ext uri="{FF2B5EF4-FFF2-40B4-BE49-F238E27FC236}">
                  <a16:creationId xmlns:a16="http://schemas.microsoft.com/office/drawing/2014/main" id="{C3AAD0DA-009C-F962-7B83-84357CD18664}"/>
                </a:ext>
              </a:extLst>
            </p:cNvPr>
            <p:cNvGrpSpPr/>
            <p:nvPr/>
          </p:nvGrpSpPr>
          <p:grpSpPr>
            <a:xfrm>
              <a:off x="3373441" y="3550986"/>
              <a:ext cx="580605" cy="579215"/>
              <a:chOff x="3373441" y="3550986"/>
              <a:chExt cx="580605" cy="579215"/>
            </a:xfrm>
            <a:solidFill>
              <a:srgbClr val="EBEBEB"/>
            </a:solidFill>
          </p:grpSpPr>
          <p:sp>
            <p:nvSpPr>
              <p:cNvPr id="326" name="Freeform: Shape 325">
                <a:extLst>
                  <a:ext uri="{FF2B5EF4-FFF2-40B4-BE49-F238E27FC236}">
                    <a16:creationId xmlns:a16="http://schemas.microsoft.com/office/drawing/2014/main" id="{8FF927D0-984A-4EB3-3ECB-9C168A00C1BC}"/>
                  </a:ext>
                </a:extLst>
              </p:cNvPr>
              <p:cNvSpPr/>
              <p:nvPr/>
            </p:nvSpPr>
            <p:spPr>
              <a:xfrm>
                <a:off x="3563063" y="3734726"/>
                <a:ext cx="210249" cy="209121"/>
              </a:xfrm>
              <a:custGeom>
                <a:avLst/>
                <a:gdLst>
                  <a:gd name="connsiteX0" fmla="*/ 80574 w 210249"/>
                  <a:gd name="connsiteY0" fmla="*/ 4017 h 209121"/>
                  <a:gd name="connsiteX1" fmla="*/ 105672 w 210249"/>
                  <a:gd name="connsiteY1" fmla="*/ 26 h 209121"/>
                  <a:gd name="connsiteX2" fmla="*/ 170737 w 210249"/>
                  <a:gd name="connsiteY2" fmla="*/ 22352 h 209121"/>
                  <a:gd name="connsiteX3" fmla="*/ 200598 w 210249"/>
                  <a:gd name="connsiteY3" fmla="*/ 60290 h 209121"/>
                  <a:gd name="connsiteX4" fmla="*/ 209609 w 210249"/>
                  <a:gd name="connsiteY4" fmla="*/ 114983 h 209121"/>
                  <a:gd name="connsiteX5" fmla="*/ 202141 w 210249"/>
                  <a:gd name="connsiteY5" fmla="*/ 144320 h 209121"/>
                  <a:gd name="connsiteX6" fmla="*/ 185778 w 210249"/>
                  <a:gd name="connsiteY6" fmla="*/ 171342 h 209121"/>
                  <a:gd name="connsiteX7" fmla="*/ 130132 w 210249"/>
                  <a:gd name="connsiteY7" fmla="*/ 206185 h 209121"/>
                  <a:gd name="connsiteX8" fmla="*/ 64658 w 210249"/>
                  <a:gd name="connsiteY8" fmla="*/ 201032 h 209121"/>
                  <a:gd name="connsiteX9" fmla="*/ 37645 w 210249"/>
                  <a:gd name="connsiteY9" fmla="*/ 184630 h 209121"/>
                  <a:gd name="connsiteX10" fmla="*/ 17452 w 210249"/>
                  <a:gd name="connsiteY10" fmla="*/ 162065 h 209121"/>
                  <a:gd name="connsiteX11" fmla="*/ 154 w 210249"/>
                  <a:gd name="connsiteY11" fmla="*/ 109401 h 209121"/>
                  <a:gd name="connsiteX12" fmla="*/ 9098 w 210249"/>
                  <a:gd name="connsiteY12" fmla="*/ 61957 h 209121"/>
                  <a:gd name="connsiteX13" fmla="*/ 56476 w 210249"/>
                  <a:gd name="connsiteY13" fmla="*/ 12094 h 209121"/>
                  <a:gd name="connsiteX14" fmla="*/ 80574 w 210249"/>
                  <a:gd name="connsiteY14" fmla="*/ 4017 h 209121"/>
                  <a:gd name="connsiteX15" fmla="*/ 57542 w 210249"/>
                  <a:gd name="connsiteY15" fmla="*/ 14104 h 209121"/>
                  <a:gd name="connsiteX16" fmla="*/ 12908 w 210249"/>
                  <a:gd name="connsiteY16" fmla="*/ 63615 h 209121"/>
                  <a:gd name="connsiteX17" fmla="*/ 5031 w 210249"/>
                  <a:gd name="connsiteY17" fmla="*/ 109135 h 209121"/>
                  <a:gd name="connsiteX18" fmla="*/ 21967 w 210249"/>
                  <a:gd name="connsiteY18" fmla="*/ 159055 h 209121"/>
                  <a:gd name="connsiteX19" fmla="*/ 41236 w 210249"/>
                  <a:gd name="connsiteY19" fmla="*/ 180315 h 209121"/>
                  <a:gd name="connsiteX20" fmla="*/ 66867 w 210249"/>
                  <a:gd name="connsiteY20" fmla="*/ 195717 h 209121"/>
                  <a:gd name="connsiteX21" fmla="*/ 128732 w 210249"/>
                  <a:gd name="connsiteY21" fmla="*/ 200479 h 209121"/>
                  <a:gd name="connsiteX22" fmla="*/ 181367 w 210249"/>
                  <a:gd name="connsiteY22" fmla="*/ 167656 h 209121"/>
                  <a:gd name="connsiteX23" fmla="*/ 196969 w 210249"/>
                  <a:gd name="connsiteY23" fmla="*/ 142158 h 209121"/>
                  <a:gd name="connsiteX24" fmla="*/ 204228 w 210249"/>
                  <a:gd name="connsiteY24" fmla="*/ 114412 h 209121"/>
                  <a:gd name="connsiteX25" fmla="*/ 196169 w 210249"/>
                  <a:gd name="connsiteY25" fmla="*/ 62319 h 209121"/>
                  <a:gd name="connsiteX26" fmla="*/ 168137 w 210249"/>
                  <a:gd name="connsiteY26" fmla="*/ 25600 h 209121"/>
                  <a:gd name="connsiteX27" fmla="*/ 105672 w 210249"/>
                  <a:gd name="connsiteY27" fmla="*/ 2331 h 209121"/>
                  <a:gd name="connsiteX28" fmla="*/ 80574 w 210249"/>
                  <a:gd name="connsiteY28" fmla="*/ 4017 h 20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0249" h="209121">
                    <a:moveTo>
                      <a:pt x="80574" y="4017"/>
                    </a:moveTo>
                    <a:cubicBezTo>
                      <a:pt x="80574" y="4017"/>
                      <a:pt x="89147" y="483"/>
                      <a:pt x="105672" y="26"/>
                    </a:cubicBezTo>
                    <a:cubicBezTo>
                      <a:pt x="121874" y="-374"/>
                      <a:pt x="147135" y="3740"/>
                      <a:pt x="170737" y="22352"/>
                    </a:cubicBezTo>
                    <a:cubicBezTo>
                      <a:pt x="182301" y="31601"/>
                      <a:pt x="193359" y="44250"/>
                      <a:pt x="200598" y="60290"/>
                    </a:cubicBezTo>
                    <a:cubicBezTo>
                      <a:pt x="207704" y="76245"/>
                      <a:pt x="211933" y="95247"/>
                      <a:pt x="209609" y="114983"/>
                    </a:cubicBezTo>
                    <a:cubicBezTo>
                      <a:pt x="208723" y="124841"/>
                      <a:pt x="206152" y="134776"/>
                      <a:pt x="202141" y="144320"/>
                    </a:cubicBezTo>
                    <a:cubicBezTo>
                      <a:pt x="198265" y="153921"/>
                      <a:pt x="192769" y="163132"/>
                      <a:pt x="185778" y="171342"/>
                    </a:cubicBezTo>
                    <a:cubicBezTo>
                      <a:pt x="172147" y="188087"/>
                      <a:pt x="152307" y="200546"/>
                      <a:pt x="130132" y="206185"/>
                    </a:cubicBezTo>
                    <a:cubicBezTo>
                      <a:pt x="107854" y="211452"/>
                      <a:pt x="84498" y="209576"/>
                      <a:pt x="64658" y="201032"/>
                    </a:cubicBezTo>
                    <a:cubicBezTo>
                      <a:pt x="54666" y="196984"/>
                      <a:pt x="45531" y="191355"/>
                      <a:pt x="37645" y="184630"/>
                    </a:cubicBezTo>
                    <a:cubicBezTo>
                      <a:pt x="29672" y="178019"/>
                      <a:pt x="22795" y="170390"/>
                      <a:pt x="17452" y="162065"/>
                    </a:cubicBezTo>
                    <a:cubicBezTo>
                      <a:pt x="6269" y="145634"/>
                      <a:pt x="1231" y="126832"/>
                      <a:pt x="154" y="109401"/>
                    </a:cubicBezTo>
                    <a:cubicBezTo>
                      <a:pt x="-846" y="91828"/>
                      <a:pt x="3117" y="75502"/>
                      <a:pt x="9098" y="61957"/>
                    </a:cubicBezTo>
                    <a:cubicBezTo>
                      <a:pt x="21424" y="34544"/>
                      <a:pt x="41921" y="19218"/>
                      <a:pt x="56476" y="12094"/>
                    </a:cubicBezTo>
                    <a:cubicBezTo>
                      <a:pt x="71335" y="4845"/>
                      <a:pt x="80574" y="4017"/>
                      <a:pt x="80574" y="4017"/>
                    </a:cubicBezTo>
                    <a:cubicBezTo>
                      <a:pt x="80793" y="4712"/>
                      <a:pt x="71744" y="6407"/>
                      <a:pt x="57542" y="14104"/>
                    </a:cubicBezTo>
                    <a:cubicBezTo>
                      <a:pt x="43626" y="21695"/>
                      <a:pt x="24253" y="37078"/>
                      <a:pt x="12908" y="63615"/>
                    </a:cubicBezTo>
                    <a:cubicBezTo>
                      <a:pt x="7412" y="76731"/>
                      <a:pt x="3860" y="92390"/>
                      <a:pt x="5031" y="109135"/>
                    </a:cubicBezTo>
                    <a:cubicBezTo>
                      <a:pt x="6269" y="125737"/>
                      <a:pt x="11232" y="143586"/>
                      <a:pt x="21967" y="159055"/>
                    </a:cubicBezTo>
                    <a:cubicBezTo>
                      <a:pt x="27081" y="166923"/>
                      <a:pt x="33654" y="174095"/>
                      <a:pt x="41236" y="180315"/>
                    </a:cubicBezTo>
                    <a:cubicBezTo>
                      <a:pt x="48732" y="186639"/>
                      <a:pt x="57400" y="191935"/>
                      <a:pt x="66867" y="195717"/>
                    </a:cubicBezTo>
                    <a:cubicBezTo>
                      <a:pt x="85660" y="203737"/>
                      <a:pt x="107672" y="205442"/>
                      <a:pt x="128732" y="200479"/>
                    </a:cubicBezTo>
                    <a:cubicBezTo>
                      <a:pt x="149687" y="195136"/>
                      <a:pt x="168413" y="183449"/>
                      <a:pt x="181367" y="167656"/>
                    </a:cubicBezTo>
                    <a:cubicBezTo>
                      <a:pt x="188006" y="159922"/>
                      <a:pt x="193255" y="151235"/>
                      <a:pt x="196969" y="142158"/>
                    </a:cubicBezTo>
                    <a:cubicBezTo>
                      <a:pt x="200827" y="133147"/>
                      <a:pt x="203332" y="123746"/>
                      <a:pt x="204228" y="114412"/>
                    </a:cubicBezTo>
                    <a:cubicBezTo>
                      <a:pt x="206590" y="95723"/>
                      <a:pt x="202742" y="77616"/>
                      <a:pt x="196169" y="62319"/>
                    </a:cubicBezTo>
                    <a:cubicBezTo>
                      <a:pt x="189464" y="46936"/>
                      <a:pt x="179081" y="34697"/>
                      <a:pt x="168137" y="25600"/>
                    </a:cubicBezTo>
                    <a:cubicBezTo>
                      <a:pt x="145820" y="7312"/>
                      <a:pt x="121522" y="2617"/>
                      <a:pt x="105672" y="2331"/>
                    </a:cubicBezTo>
                    <a:cubicBezTo>
                      <a:pt x="89508" y="2054"/>
                      <a:pt x="80698" y="4741"/>
                      <a:pt x="80574" y="4017"/>
                    </a:cubicBezTo>
                    <a:close/>
                  </a:path>
                </a:pathLst>
              </a:custGeom>
              <a:solidFill>
                <a:srgbClr val="EBEBEB"/>
              </a:solidFill>
              <a:ln w="9525" cap="flat">
                <a:noFill/>
                <a:prstDash val="solid"/>
                <a:miter/>
              </a:ln>
            </p:spPr>
            <p:txBody>
              <a:bodyPr rtlCol="0" anchor="ctr"/>
              <a:lstStyle/>
              <a:p>
                <a:endParaRPr lang="es-CO"/>
              </a:p>
            </p:txBody>
          </p:sp>
          <p:sp>
            <p:nvSpPr>
              <p:cNvPr id="327" name="Freeform: Shape 326">
                <a:extLst>
                  <a:ext uri="{FF2B5EF4-FFF2-40B4-BE49-F238E27FC236}">
                    <a16:creationId xmlns:a16="http://schemas.microsoft.com/office/drawing/2014/main" id="{E6441915-7EC1-25FF-D810-8ED9C8D32BA2}"/>
                  </a:ext>
                </a:extLst>
              </p:cNvPr>
              <p:cNvSpPr/>
              <p:nvPr/>
            </p:nvSpPr>
            <p:spPr>
              <a:xfrm>
                <a:off x="3373441" y="3550986"/>
                <a:ext cx="580605" cy="579215"/>
              </a:xfrm>
              <a:custGeom>
                <a:avLst/>
                <a:gdLst>
                  <a:gd name="connsiteX0" fmla="*/ 295037 w 580605"/>
                  <a:gd name="connsiteY0" fmla="*/ 52797 h 579215"/>
                  <a:gd name="connsiteX1" fmla="*/ 293236 w 580605"/>
                  <a:gd name="connsiteY1" fmla="*/ 49673 h 579215"/>
                  <a:gd name="connsiteX2" fmla="*/ 288141 w 580605"/>
                  <a:gd name="connsiteY2" fmla="*/ 39986 h 579215"/>
                  <a:gd name="connsiteX3" fmla="*/ 268376 w 580605"/>
                  <a:gd name="connsiteY3" fmla="*/ 1514 h 579215"/>
                  <a:gd name="connsiteX4" fmla="*/ 269443 w 580605"/>
                  <a:gd name="connsiteY4" fmla="*/ 2010 h 579215"/>
                  <a:gd name="connsiteX5" fmla="*/ 176679 w 580605"/>
                  <a:gd name="connsiteY5" fmla="*/ 25308 h 579215"/>
                  <a:gd name="connsiteX6" fmla="*/ 177822 w 580605"/>
                  <a:gd name="connsiteY6" fmla="*/ 23831 h 579215"/>
                  <a:gd name="connsiteX7" fmla="*/ 179070 w 580605"/>
                  <a:gd name="connsiteY7" fmla="*/ 81610 h 579215"/>
                  <a:gd name="connsiteX8" fmla="*/ 179089 w 580605"/>
                  <a:gd name="connsiteY8" fmla="*/ 82648 h 579215"/>
                  <a:gd name="connsiteX9" fmla="*/ 178165 w 580605"/>
                  <a:gd name="connsiteY9" fmla="*/ 83153 h 579215"/>
                  <a:gd name="connsiteX10" fmla="*/ 128426 w 580605"/>
                  <a:gd name="connsiteY10" fmla="*/ 119929 h 579215"/>
                  <a:gd name="connsiteX11" fmla="*/ 127587 w 580605"/>
                  <a:gd name="connsiteY11" fmla="*/ 120739 h 579215"/>
                  <a:gd name="connsiteX12" fmla="*/ 126473 w 580605"/>
                  <a:gd name="connsiteY12" fmla="*/ 120367 h 579215"/>
                  <a:gd name="connsiteX13" fmla="*/ 71580 w 580605"/>
                  <a:gd name="connsiteY13" fmla="*/ 102213 h 579215"/>
                  <a:gd name="connsiteX14" fmla="*/ 74038 w 580605"/>
                  <a:gd name="connsiteY14" fmla="*/ 101317 h 579215"/>
                  <a:gd name="connsiteX15" fmla="*/ 24632 w 580605"/>
                  <a:gd name="connsiteY15" fmla="*/ 183213 h 579215"/>
                  <a:gd name="connsiteX16" fmla="*/ 24260 w 580605"/>
                  <a:gd name="connsiteY16" fmla="*/ 180356 h 579215"/>
                  <a:gd name="connsiteX17" fmla="*/ 65922 w 580605"/>
                  <a:gd name="connsiteY17" fmla="*/ 220428 h 579215"/>
                  <a:gd name="connsiteX18" fmla="*/ 66980 w 580605"/>
                  <a:gd name="connsiteY18" fmla="*/ 221447 h 579215"/>
                  <a:gd name="connsiteX19" fmla="*/ 66560 w 580605"/>
                  <a:gd name="connsiteY19" fmla="*/ 222856 h 579215"/>
                  <a:gd name="connsiteX20" fmla="*/ 57274 w 580605"/>
                  <a:gd name="connsiteY20" fmla="*/ 283854 h 579215"/>
                  <a:gd name="connsiteX21" fmla="*/ 57245 w 580605"/>
                  <a:gd name="connsiteY21" fmla="*/ 285388 h 579215"/>
                  <a:gd name="connsiteX22" fmla="*/ 55864 w 580605"/>
                  <a:gd name="connsiteY22" fmla="*/ 286083 h 579215"/>
                  <a:gd name="connsiteX23" fmla="*/ 4200 w 580605"/>
                  <a:gd name="connsiteY23" fmla="*/ 311972 h 579215"/>
                  <a:gd name="connsiteX24" fmla="*/ 5582 w 580605"/>
                  <a:gd name="connsiteY24" fmla="*/ 309000 h 579215"/>
                  <a:gd name="connsiteX25" fmla="*/ 28460 w 580605"/>
                  <a:gd name="connsiteY25" fmla="*/ 401869 h 579215"/>
                  <a:gd name="connsiteX26" fmla="*/ 25755 w 580605"/>
                  <a:gd name="connsiteY26" fmla="*/ 399783 h 579215"/>
                  <a:gd name="connsiteX27" fmla="*/ 83534 w 580605"/>
                  <a:gd name="connsiteY27" fmla="*/ 398716 h 579215"/>
                  <a:gd name="connsiteX28" fmla="*/ 85230 w 580605"/>
                  <a:gd name="connsiteY28" fmla="*/ 398688 h 579215"/>
                  <a:gd name="connsiteX29" fmla="*/ 86039 w 580605"/>
                  <a:gd name="connsiteY29" fmla="*/ 400174 h 579215"/>
                  <a:gd name="connsiteX30" fmla="*/ 122529 w 580605"/>
                  <a:gd name="connsiteY30" fmla="*/ 449799 h 579215"/>
                  <a:gd name="connsiteX31" fmla="*/ 123730 w 580605"/>
                  <a:gd name="connsiteY31" fmla="*/ 451037 h 579215"/>
                  <a:gd name="connsiteX32" fmla="*/ 123187 w 580605"/>
                  <a:gd name="connsiteY32" fmla="*/ 452676 h 579215"/>
                  <a:gd name="connsiteX33" fmla="*/ 104908 w 580605"/>
                  <a:gd name="connsiteY33" fmla="*/ 507530 h 579215"/>
                  <a:gd name="connsiteX34" fmla="*/ 103670 w 580605"/>
                  <a:gd name="connsiteY34" fmla="*/ 504149 h 579215"/>
                  <a:gd name="connsiteX35" fmla="*/ 185480 w 580605"/>
                  <a:gd name="connsiteY35" fmla="*/ 553707 h 579215"/>
                  <a:gd name="connsiteX36" fmla="*/ 181861 w 580605"/>
                  <a:gd name="connsiteY36" fmla="*/ 554174 h 579215"/>
                  <a:gd name="connsiteX37" fmla="*/ 222009 w 580605"/>
                  <a:gd name="connsiteY37" fmla="*/ 512578 h 579215"/>
                  <a:gd name="connsiteX38" fmla="*/ 223247 w 580605"/>
                  <a:gd name="connsiteY38" fmla="*/ 511292 h 579215"/>
                  <a:gd name="connsiteX39" fmla="*/ 224952 w 580605"/>
                  <a:gd name="connsiteY39" fmla="*/ 511797 h 579215"/>
                  <a:gd name="connsiteX40" fmla="*/ 285750 w 580605"/>
                  <a:gd name="connsiteY40" fmla="*/ 521160 h 579215"/>
                  <a:gd name="connsiteX41" fmla="*/ 285807 w 580605"/>
                  <a:gd name="connsiteY41" fmla="*/ 521160 h 579215"/>
                  <a:gd name="connsiteX42" fmla="*/ 287598 w 580605"/>
                  <a:gd name="connsiteY42" fmla="*/ 521208 h 579215"/>
                  <a:gd name="connsiteX43" fmla="*/ 288379 w 580605"/>
                  <a:gd name="connsiteY43" fmla="*/ 522789 h 579215"/>
                  <a:gd name="connsiteX44" fmla="*/ 314192 w 580605"/>
                  <a:gd name="connsiteY44" fmla="*/ 574491 h 579215"/>
                  <a:gd name="connsiteX45" fmla="*/ 310867 w 580605"/>
                  <a:gd name="connsiteY45" fmla="*/ 572948 h 579215"/>
                  <a:gd name="connsiteX46" fmla="*/ 403774 w 580605"/>
                  <a:gd name="connsiteY46" fmla="*/ 550202 h 579215"/>
                  <a:gd name="connsiteX47" fmla="*/ 401555 w 580605"/>
                  <a:gd name="connsiteY47" fmla="*/ 553078 h 579215"/>
                  <a:gd name="connsiteX48" fmla="*/ 400574 w 580605"/>
                  <a:gd name="connsiteY48" fmla="*/ 495300 h 579215"/>
                  <a:gd name="connsiteX49" fmla="*/ 400545 w 580605"/>
                  <a:gd name="connsiteY49" fmla="*/ 493547 h 579215"/>
                  <a:gd name="connsiteX50" fmla="*/ 402079 w 580605"/>
                  <a:gd name="connsiteY50" fmla="*/ 492709 h 579215"/>
                  <a:gd name="connsiteX51" fmla="*/ 451742 w 580605"/>
                  <a:gd name="connsiteY51" fmla="*/ 456295 h 579215"/>
                  <a:gd name="connsiteX52" fmla="*/ 452990 w 580605"/>
                  <a:gd name="connsiteY52" fmla="*/ 455095 h 579215"/>
                  <a:gd name="connsiteX53" fmla="*/ 454628 w 580605"/>
                  <a:gd name="connsiteY53" fmla="*/ 455647 h 579215"/>
                  <a:gd name="connsiteX54" fmla="*/ 509445 w 580605"/>
                  <a:gd name="connsiteY54" fmla="*/ 474002 h 579215"/>
                  <a:gd name="connsiteX55" fmla="*/ 506158 w 580605"/>
                  <a:gd name="connsiteY55" fmla="*/ 475202 h 579215"/>
                  <a:gd name="connsiteX56" fmla="*/ 555831 w 580605"/>
                  <a:gd name="connsiteY56" fmla="*/ 393468 h 579215"/>
                  <a:gd name="connsiteX57" fmla="*/ 556270 w 580605"/>
                  <a:gd name="connsiteY57" fmla="*/ 396821 h 579215"/>
                  <a:gd name="connsiteX58" fmla="*/ 514731 w 580605"/>
                  <a:gd name="connsiteY58" fmla="*/ 356616 h 579215"/>
                  <a:gd name="connsiteX59" fmla="*/ 513578 w 580605"/>
                  <a:gd name="connsiteY59" fmla="*/ 355502 h 579215"/>
                  <a:gd name="connsiteX60" fmla="*/ 514035 w 580605"/>
                  <a:gd name="connsiteY60" fmla="*/ 353978 h 579215"/>
                  <a:gd name="connsiteX61" fmla="*/ 523513 w 580605"/>
                  <a:gd name="connsiteY61" fmla="*/ 293036 h 579215"/>
                  <a:gd name="connsiteX62" fmla="*/ 523542 w 580605"/>
                  <a:gd name="connsiteY62" fmla="*/ 291494 h 579215"/>
                  <a:gd name="connsiteX63" fmla="*/ 524923 w 580605"/>
                  <a:gd name="connsiteY63" fmla="*/ 290808 h 579215"/>
                  <a:gd name="connsiteX64" fmla="*/ 576663 w 580605"/>
                  <a:gd name="connsiteY64" fmla="*/ 265081 h 579215"/>
                  <a:gd name="connsiteX65" fmla="*/ 575386 w 580605"/>
                  <a:gd name="connsiteY65" fmla="*/ 267853 h 579215"/>
                  <a:gd name="connsiteX66" fmla="*/ 552812 w 580605"/>
                  <a:gd name="connsiteY66" fmla="*/ 174908 h 579215"/>
                  <a:gd name="connsiteX67" fmla="*/ 555041 w 580605"/>
                  <a:gd name="connsiteY67" fmla="*/ 176622 h 579215"/>
                  <a:gd name="connsiteX68" fmla="*/ 497262 w 580605"/>
                  <a:gd name="connsiteY68" fmla="*/ 177489 h 579215"/>
                  <a:gd name="connsiteX69" fmla="*/ 495976 w 580605"/>
                  <a:gd name="connsiteY69" fmla="*/ 177508 h 579215"/>
                  <a:gd name="connsiteX70" fmla="*/ 495367 w 580605"/>
                  <a:gd name="connsiteY70" fmla="*/ 176393 h 579215"/>
                  <a:gd name="connsiteX71" fmla="*/ 458924 w 580605"/>
                  <a:gd name="connsiteY71" fmla="*/ 126464 h 579215"/>
                  <a:gd name="connsiteX72" fmla="*/ 458114 w 580605"/>
                  <a:gd name="connsiteY72" fmla="*/ 125616 h 579215"/>
                  <a:gd name="connsiteX73" fmla="*/ 458486 w 580605"/>
                  <a:gd name="connsiteY73" fmla="*/ 124511 h 579215"/>
                  <a:gd name="connsiteX74" fmla="*/ 476974 w 580605"/>
                  <a:gd name="connsiteY74" fmla="*/ 69742 h 579215"/>
                  <a:gd name="connsiteX75" fmla="*/ 477726 w 580605"/>
                  <a:gd name="connsiteY75" fmla="*/ 71780 h 579215"/>
                  <a:gd name="connsiteX76" fmla="*/ 396164 w 580605"/>
                  <a:gd name="connsiteY76" fmla="*/ 21822 h 579215"/>
                  <a:gd name="connsiteX77" fmla="*/ 397793 w 580605"/>
                  <a:gd name="connsiteY77" fmla="*/ 21612 h 579215"/>
                  <a:gd name="connsiteX78" fmla="*/ 357368 w 580605"/>
                  <a:gd name="connsiteY78" fmla="*/ 62951 h 579215"/>
                  <a:gd name="connsiteX79" fmla="*/ 356959 w 580605"/>
                  <a:gd name="connsiteY79" fmla="*/ 63360 h 579215"/>
                  <a:gd name="connsiteX80" fmla="*/ 356416 w 580605"/>
                  <a:gd name="connsiteY80" fmla="*/ 63198 h 579215"/>
                  <a:gd name="connsiteX81" fmla="*/ 310448 w 580605"/>
                  <a:gd name="connsiteY81" fmla="*/ 54102 h 579215"/>
                  <a:gd name="connsiteX82" fmla="*/ 298885 w 580605"/>
                  <a:gd name="connsiteY82" fmla="*/ 53159 h 579215"/>
                  <a:gd name="connsiteX83" fmla="*/ 295037 w 580605"/>
                  <a:gd name="connsiteY83" fmla="*/ 52797 h 579215"/>
                  <a:gd name="connsiteX84" fmla="*/ 298894 w 580605"/>
                  <a:gd name="connsiteY84" fmla="*/ 52664 h 579215"/>
                  <a:gd name="connsiteX85" fmla="*/ 310515 w 580605"/>
                  <a:gd name="connsiteY85" fmla="*/ 53130 h 579215"/>
                  <a:gd name="connsiteX86" fmla="*/ 356930 w 580605"/>
                  <a:gd name="connsiteY86" fmla="*/ 61379 h 579215"/>
                  <a:gd name="connsiteX87" fmla="*/ 355987 w 580605"/>
                  <a:gd name="connsiteY87" fmla="*/ 61627 h 579215"/>
                  <a:gd name="connsiteX88" fmla="*/ 395878 w 580605"/>
                  <a:gd name="connsiteY88" fmla="*/ 19774 h 579215"/>
                  <a:gd name="connsiteX89" fmla="*/ 396602 w 580605"/>
                  <a:gd name="connsiteY89" fmla="*/ 19012 h 579215"/>
                  <a:gd name="connsiteX90" fmla="*/ 397516 w 580605"/>
                  <a:gd name="connsiteY90" fmla="*/ 19555 h 579215"/>
                  <a:gd name="connsiteX91" fmla="*/ 479517 w 580605"/>
                  <a:gd name="connsiteY91" fmla="*/ 68789 h 579215"/>
                  <a:gd name="connsiteX92" fmla="*/ 480708 w 580605"/>
                  <a:gd name="connsiteY92" fmla="*/ 69504 h 579215"/>
                  <a:gd name="connsiteX93" fmla="*/ 480270 w 580605"/>
                  <a:gd name="connsiteY93" fmla="*/ 70837 h 579215"/>
                  <a:gd name="connsiteX94" fmla="*/ 462143 w 580605"/>
                  <a:gd name="connsiteY94" fmla="*/ 125730 h 579215"/>
                  <a:gd name="connsiteX95" fmla="*/ 461705 w 580605"/>
                  <a:gd name="connsiteY95" fmla="*/ 123777 h 579215"/>
                  <a:gd name="connsiteX96" fmla="*/ 499072 w 580605"/>
                  <a:gd name="connsiteY96" fmla="*/ 174365 h 579215"/>
                  <a:gd name="connsiteX97" fmla="*/ 497186 w 580605"/>
                  <a:gd name="connsiteY97" fmla="*/ 173269 h 579215"/>
                  <a:gd name="connsiteX98" fmla="*/ 554964 w 580605"/>
                  <a:gd name="connsiteY98" fmla="*/ 172117 h 579215"/>
                  <a:gd name="connsiteX99" fmla="*/ 556755 w 580605"/>
                  <a:gd name="connsiteY99" fmla="*/ 172078 h 579215"/>
                  <a:gd name="connsiteX100" fmla="*/ 557184 w 580605"/>
                  <a:gd name="connsiteY100" fmla="*/ 173831 h 579215"/>
                  <a:gd name="connsiteX101" fmla="*/ 580139 w 580605"/>
                  <a:gd name="connsiteY101" fmla="*/ 266681 h 579215"/>
                  <a:gd name="connsiteX102" fmla="*/ 580606 w 580605"/>
                  <a:gd name="connsiteY102" fmla="*/ 268576 h 579215"/>
                  <a:gd name="connsiteX103" fmla="*/ 578853 w 580605"/>
                  <a:gd name="connsiteY103" fmla="*/ 269453 h 579215"/>
                  <a:gd name="connsiteX104" fmla="*/ 527199 w 580605"/>
                  <a:gd name="connsiteY104" fmla="*/ 295351 h 579215"/>
                  <a:gd name="connsiteX105" fmla="*/ 528609 w 580605"/>
                  <a:gd name="connsiteY105" fmla="*/ 293122 h 579215"/>
                  <a:gd name="connsiteX106" fmla="*/ 519103 w 580605"/>
                  <a:gd name="connsiteY106" fmla="*/ 355454 h 579215"/>
                  <a:gd name="connsiteX107" fmla="*/ 518408 w 580605"/>
                  <a:gd name="connsiteY107" fmla="*/ 352815 h 579215"/>
                  <a:gd name="connsiteX108" fmla="*/ 560041 w 580605"/>
                  <a:gd name="connsiteY108" fmla="*/ 392916 h 579215"/>
                  <a:gd name="connsiteX109" fmla="*/ 561594 w 580605"/>
                  <a:gd name="connsiteY109" fmla="*/ 394421 h 579215"/>
                  <a:gd name="connsiteX110" fmla="*/ 560470 w 580605"/>
                  <a:gd name="connsiteY110" fmla="*/ 396278 h 579215"/>
                  <a:gd name="connsiteX111" fmla="*/ 510959 w 580605"/>
                  <a:gd name="connsiteY111" fmla="*/ 478107 h 579215"/>
                  <a:gd name="connsiteX112" fmla="*/ 509806 w 580605"/>
                  <a:gd name="connsiteY112" fmla="*/ 480022 h 579215"/>
                  <a:gd name="connsiteX113" fmla="*/ 507682 w 580605"/>
                  <a:gd name="connsiteY113" fmla="*/ 479317 h 579215"/>
                  <a:gd name="connsiteX114" fmla="*/ 452828 w 580605"/>
                  <a:gd name="connsiteY114" fmla="*/ 461048 h 579215"/>
                  <a:gd name="connsiteX115" fmla="*/ 455704 w 580605"/>
                  <a:gd name="connsiteY115" fmla="*/ 460400 h 579215"/>
                  <a:gd name="connsiteX116" fmla="*/ 404851 w 580605"/>
                  <a:gd name="connsiteY116" fmla="*/ 497786 h 579215"/>
                  <a:gd name="connsiteX117" fmla="*/ 406355 w 580605"/>
                  <a:gd name="connsiteY117" fmla="*/ 495205 h 579215"/>
                  <a:gd name="connsiteX118" fmla="*/ 407394 w 580605"/>
                  <a:gd name="connsiteY118" fmla="*/ 552983 h 579215"/>
                  <a:gd name="connsiteX119" fmla="*/ 407432 w 580605"/>
                  <a:gd name="connsiteY119" fmla="*/ 555307 h 579215"/>
                  <a:gd name="connsiteX120" fmla="*/ 405174 w 580605"/>
                  <a:gd name="connsiteY120" fmla="*/ 555860 h 579215"/>
                  <a:gd name="connsiteX121" fmla="*/ 312277 w 580605"/>
                  <a:gd name="connsiteY121" fmla="*/ 578653 h 579215"/>
                  <a:gd name="connsiteX122" fmla="*/ 310001 w 580605"/>
                  <a:gd name="connsiteY122" fmla="*/ 579215 h 579215"/>
                  <a:gd name="connsiteX123" fmla="*/ 308953 w 580605"/>
                  <a:gd name="connsiteY123" fmla="*/ 577110 h 579215"/>
                  <a:gd name="connsiteX124" fmla="*/ 283130 w 580605"/>
                  <a:gd name="connsiteY124" fmla="*/ 525418 h 579215"/>
                  <a:gd name="connsiteX125" fmla="*/ 285702 w 580605"/>
                  <a:gd name="connsiteY125" fmla="*/ 527047 h 579215"/>
                  <a:gd name="connsiteX126" fmla="*/ 285645 w 580605"/>
                  <a:gd name="connsiteY126" fmla="*/ 527037 h 579215"/>
                  <a:gd name="connsiteX127" fmla="*/ 223304 w 580605"/>
                  <a:gd name="connsiteY127" fmla="*/ 517427 h 579215"/>
                  <a:gd name="connsiteX128" fmla="*/ 226247 w 580605"/>
                  <a:gd name="connsiteY128" fmla="*/ 516646 h 579215"/>
                  <a:gd name="connsiteX129" fmla="*/ 186080 w 580605"/>
                  <a:gd name="connsiteY129" fmla="*/ 558232 h 579215"/>
                  <a:gd name="connsiteX130" fmla="*/ 184452 w 580605"/>
                  <a:gd name="connsiteY130" fmla="*/ 559908 h 579215"/>
                  <a:gd name="connsiteX131" fmla="*/ 182451 w 580605"/>
                  <a:gd name="connsiteY131" fmla="*/ 558698 h 579215"/>
                  <a:gd name="connsiteX132" fmla="*/ 100689 w 580605"/>
                  <a:gd name="connsiteY132" fmla="*/ 509064 h 579215"/>
                  <a:gd name="connsiteX133" fmla="*/ 98717 w 580605"/>
                  <a:gd name="connsiteY133" fmla="*/ 507863 h 579215"/>
                  <a:gd name="connsiteX134" fmla="*/ 99450 w 580605"/>
                  <a:gd name="connsiteY134" fmla="*/ 505682 h 579215"/>
                  <a:gd name="connsiteX135" fmla="*/ 117795 w 580605"/>
                  <a:gd name="connsiteY135" fmla="*/ 450856 h 579215"/>
                  <a:gd name="connsiteX136" fmla="*/ 118443 w 580605"/>
                  <a:gd name="connsiteY136" fmla="*/ 453733 h 579215"/>
                  <a:gd name="connsiteX137" fmla="*/ 81143 w 580605"/>
                  <a:gd name="connsiteY137" fmla="*/ 402841 h 579215"/>
                  <a:gd name="connsiteX138" fmla="*/ 83639 w 580605"/>
                  <a:gd name="connsiteY138" fmla="*/ 404298 h 579215"/>
                  <a:gd name="connsiteX139" fmla="*/ 25851 w 580605"/>
                  <a:gd name="connsiteY139" fmla="*/ 405251 h 579215"/>
                  <a:gd name="connsiteX140" fmla="*/ 23660 w 580605"/>
                  <a:gd name="connsiteY140" fmla="*/ 405289 h 579215"/>
                  <a:gd name="connsiteX141" fmla="*/ 23146 w 580605"/>
                  <a:gd name="connsiteY141" fmla="*/ 403165 h 579215"/>
                  <a:gd name="connsiteX142" fmla="*/ 495 w 580605"/>
                  <a:gd name="connsiteY142" fmla="*/ 310239 h 579215"/>
                  <a:gd name="connsiteX143" fmla="*/ 0 w 580605"/>
                  <a:gd name="connsiteY143" fmla="*/ 308200 h 579215"/>
                  <a:gd name="connsiteX144" fmla="*/ 1876 w 580605"/>
                  <a:gd name="connsiteY144" fmla="*/ 307267 h 579215"/>
                  <a:gd name="connsiteX145" fmla="*/ 53607 w 580605"/>
                  <a:gd name="connsiteY145" fmla="*/ 281540 h 579215"/>
                  <a:gd name="connsiteX146" fmla="*/ 52206 w 580605"/>
                  <a:gd name="connsiteY146" fmla="*/ 283759 h 579215"/>
                  <a:gd name="connsiteX147" fmla="*/ 61903 w 580605"/>
                  <a:gd name="connsiteY147" fmla="*/ 221494 h 579215"/>
                  <a:gd name="connsiteX148" fmla="*/ 62551 w 580605"/>
                  <a:gd name="connsiteY148" fmla="*/ 223923 h 579215"/>
                  <a:gd name="connsiteX149" fmla="*/ 21041 w 580605"/>
                  <a:gd name="connsiteY149" fmla="*/ 183680 h 579215"/>
                  <a:gd name="connsiteX150" fmla="*/ 19717 w 580605"/>
                  <a:gd name="connsiteY150" fmla="*/ 182394 h 579215"/>
                  <a:gd name="connsiteX151" fmla="*/ 20669 w 580605"/>
                  <a:gd name="connsiteY151" fmla="*/ 180813 h 579215"/>
                  <a:gd name="connsiteX152" fmla="*/ 70447 w 580605"/>
                  <a:gd name="connsiteY152" fmla="*/ 99146 h 579215"/>
                  <a:gd name="connsiteX153" fmla="*/ 71323 w 580605"/>
                  <a:gd name="connsiteY153" fmla="*/ 97707 h 579215"/>
                  <a:gd name="connsiteX154" fmla="*/ 72904 w 580605"/>
                  <a:gd name="connsiteY154" fmla="*/ 98241 h 579215"/>
                  <a:gd name="connsiteX155" fmla="*/ 127692 w 580605"/>
                  <a:gd name="connsiteY155" fmla="*/ 116700 h 579215"/>
                  <a:gd name="connsiteX156" fmla="*/ 125739 w 580605"/>
                  <a:gd name="connsiteY156" fmla="*/ 117148 h 579215"/>
                  <a:gd name="connsiteX157" fmla="*/ 176508 w 580605"/>
                  <a:gd name="connsiteY157" fmla="*/ 80124 h 579215"/>
                  <a:gd name="connsiteX158" fmla="*/ 175612 w 580605"/>
                  <a:gd name="connsiteY158" fmla="*/ 81667 h 579215"/>
                  <a:gd name="connsiteX159" fmla="*/ 174831 w 580605"/>
                  <a:gd name="connsiteY159" fmla="*/ 23879 h 579215"/>
                  <a:gd name="connsiteX160" fmla="*/ 174822 w 580605"/>
                  <a:gd name="connsiteY160" fmla="*/ 22679 h 579215"/>
                  <a:gd name="connsiteX161" fmla="*/ 175974 w 580605"/>
                  <a:gd name="connsiteY161" fmla="*/ 22403 h 579215"/>
                  <a:gd name="connsiteX162" fmla="*/ 269005 w 580605"/>
                  <a:gd name="connsiteY162" fmla="*/ 181 h 579215"/>
                  <a:gd name="connsiteX163" fmla="*/ 269748 w 580605"/>
                  <a:gd name="connsiteY163" fmla="*/ 0 h 579215"/>
                  <a:gd name="connsiteX164" fmla="*/ 270072 w 580605"/>
                  <a:gd name="connsiteY164" fmla="*/ 667 h 579215"/>
                  <a:gd name="connsiteX165" fmla="*/ 288779 w 580605"/>
                  <a:gd name="connsiteY165" fmla="*/ 39243 h 579215"/>
                  <a:gd name="connsiteX166" fmla="*/ 293522 w 580605"/>
                  <a:gd name="connsiteY166" fmla="*/ 49263 h 579215"/>
                  <a:gd name="connsiteX167" fmla="*/ 295037 w 580605"/>
                  <a:gd name="connsiteY167" fmla="*/ 52797 h 57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580605" h="579215">
                    <a:moveTo>
                      <a:pt x="295037" y="52797"/>
                    </a:moveTo>
                    <a:cubicBezTo>
                      <a:pt x="294999" y="52864"/>
                      <a:pt x="294389" y="51816"/>
                      <a:pt x="293236" y="49673"/>
                    </a:cubicBezTo>
                    <a:cubicBezTo>
                      <a:pt x="291989" y="47292"/>
                      <a:pt x="290312" y="44110"/>
                      <a:pt x="288141" y="39986"/>
                    </a:cubicBezTo>
                    <a:cubicBezTo>
                      <a:pt x="283550" y="31061"/>
                      <a:pt x="276949" y="18202"/>
                      <a:pt x="268376" y="1514"/>
                    </a:cubicBezTo>
                    <a:lnTo>
                      <a:pt x="269443" y="2010"/>
                    </a:lnTo>
                    <a:cubicBezTo>
                      <a:pt x="245688" y="7972"/>
                      <a:pt x="214455" y="15821"/>
                      <a:pt x="176679" y="25308"/>
                    </a:cubicBezTo>
                    <a:lnTo>
                      <a:pt x="177822" y="23831"/>
                    </a:lnTo>
                    <a:cubicBezTo>
                      <a:pt x="178193" y="41338"/>
                      <a:pt x="178622" y="60788"/>
                      <a:pt x="179070" y="81610"/>
                    </a:cubicBezTo>
                    <a:lnTo>
                      <a:pt x="179089" y="82648"/>
                    </a:lnTo>
                    <a:lnTo>
                      <a:pt x="178165" y="83153"/>
                    </a:lnTo>
                    <a:cubicBezTo>
                      <a:pt x="161144" y="92535"/>
                      <a:pt x="144142" y="104708"/>
                      <a:pt x="128426" y="119929"/>
                    </a:cubicBezTo>
                    <a:lnTo>
                      <a:pt x="127587" y="120739"/>
                    </a:lnTo>
                    <a:lnTo>
                      <a:pt x="126473" y="120367"/>
                    </a:lnTo>
                    <a:cubicBezTo>
                      <a:pt x="109366" y="114710"/>
                      <a:pt x="90849" y="108585"/>
                      <a:pt x="71580" y="102213"/>
                    </a:cubicBezTo>
                    <a:lnTo>
                      <a:pt x="74038" y="101317"/>
                    </a:lnTo>
                    <a:cubicBezTo>
                      <a:pt x="58483" y="127102"/>
                      <a:pt x="41967" y="154476"/>
                      <a:pt x="24632" y="183213"/>
                    </a:cubicBezTo>
                    <a:lnTo>
                      <a:pt x="24260" y="180356"/>
                    </a:lnTo>
                    <a:cubicBezTo>
                      <a:pt x="37157" y="192757"/>
                      <a:pt x="51368" y="206426"/>
                      <a:pt x="65922" y="220428"/>
                    </a:cubicBezTo>
                    <a:lnTo>
                      <a:pt x="66980" y="221447"/>
                    </a:lnTo>
                    <a:lnTo>
                      <a:pt x="66560" y="222856"/>
                    </a:lnTo>
                    <a:cubicBezTo>
                      <a:pt x="61160" y="241278"/>
                      <a:pt x="57636" y="262261"/>
                      <a:pt x="57274" y="283854"/>
                    </a:cubicBezTo>
                    <a:lnTo>
                      <a:pt x="57245" y="285388"/>
                    </a:lnTo>
                    <a:lnTo>
                      <a:pt x="55864" y="286083"/>
                    </a:lnTo>
                    <a:cubicBezTo>
                      <a:pt x="39853" y="294103"/>
                      <a:pt x="22193" y="302952"/>
                      <a:pt x="4200" y="311972"/>
                    </a:cubicBezTo>
                    <a:lnTo>
                      <a:pt x="5582" y="309000"/>
                    </a:lnTo>
                    <a:cubicBezTo>
                      <a:pt x="12763" y="338176"/>
                      <a:pt x="20517" y="369627"/>
                      <a:pt x="28460" y="401869"/>
                    </a:cubicBezTo>
                    <a:lnTo>
                      <a:pt x="25755" y="399783"/>
                    </a:lnTo>
                    <a:cubicBezTo>
                      <a:pt x="43758" y="399450"/>
                      <a:pt x="63513" y="399088"/>
                      <a:pt x="83534" y="398716"/>
                    </a:cubicBezTo>
                    <a:lnTo>
                      <a:pt x="85230" y="398688"/>
                    </a:lnTo>
                    <a:lnTo>
                      <a:pt x="86039" y="400174"/>
                    </a:lnTo>
                    <a:cubicBezTo>
                      <a:pt x="95288" y="417128"/>
                      <a:pt x="107680" y="434426"/>
                      <a:pt x="122529" y="449799"/>
                    </a:cubicBezTo>
                    <a:lnTo>
                      <a:pt x="123730" y="451037"/>
                    </a:lnTo>
                    <a:lnTo>
                      <a:pt x="123187" y="452676"/>
                    </a:lnTo>
                    <a:cubicBezTo>
                      <a:pt x="117462" y="469859"/>
                      <a:pt x="111214" y="488594"/>
                      <a:pt x="104908" y="507530"/>
                    </a:cubicBezTo>
                    <a:lnTo>
                      <a:pt x="103670" y="504149"/>
                    </a:lnTo>
                    <a:cubicBezTo>
                      <a:pt x="129569" y="519846"/>
                      <a:pt x="157334" y="536657"/>
                      <a:pt x="185480" y="553707"/>
                    </a:cubicBezTo>
                    <a:lnTo>
                      <a:pt x="181861" y="554174"/>
                    </a:lnTo>
                    <a:cubicBezTo>
                      <a:pt x="194538" y="541030"/>
                      <a:pt x="208226" y="526856"/>
                      <a:pt x="222009" y="512578"/>
                    </a:cubicBezTo>
                    <a:lnTo>
                      <a:pt x="223247" y="511292"/>
                    </a:lnTo>
                    <a:lnTo>
                      <a:pt x="224952" y="511797"/>
                    </a:lnTo>
                    <a:cubicBezTo>
                      <a:pt x="243726" y="517331"/>
                      <a:pt x="264614" y="520779"/>
                      <a:pt x="285750" y="521160"/>
                    </a:cubicBezTo>
                    <a:lnTo>
                      <a:pt x="285807" y="521160"/>
                    </a:lnTo>
                    <a:lnTo>
                      <a:pt x="287598" y="521208"/>
                    </a:lnTo>
                    <a:lnTo>
                      <a:pt x="288379" y="522789"/>
                    </a:lnTo>
                    <a:cubicBezTo>
                      <a:pt x="297046" y="540144"/>
                      <a:pt x="305657" y="557403"/>
                      <a:pt x="314192" y="574491"/>
                    </a:cubicBezTo>
                    <a:lnTo>
                      <a:pt x="310867" y="572948"/>
                    </a:lnTo>
                    <a:cubicBezTo>
                      <a:pt x="342262" y="565261"/>
                      <a:pt x="373237" y="557679"/>
                      <a:pt x="403774" y="550202"/>
                    </a:cubicBezTo>
                    <a:lnTo>
                      <a:pt x="401555" y="553078"/>
                    </a:lnTo>
                    <a:cubicBezTo>
                      <a:pt x="401221" y="533629"/>
                      <a:pt x="400898" y="514369"/>
                      <a:pt x="400574" y="495300"/>
                    </a:cubicBezTo>
                    <a:lnTo>
                      <a:pt x="400545" y="493547"/>
                    </a:lnTo>
                    <a:lnTo>
                      <a:pt x="402079" y="492709"/>
                    </a:lnTo>
                    <a:cubicBezTo>
                      <a:pt x="420376" y="482737"/>
                      <a:pt x="437083" y="470392"/>
                      <a:pt x="451742" y="456295"/>
                    </a:cubicBezTo>
                    <a:lnTo>
                      <a:pt x="452990" y="455095"/>
                    </a:lnTo>
                    <a:lnTo>
                      <a:pt x="454628" y="455647"/>
                    </a:lnTo>
                    <a:cubicBezTo>
                      <a:pt x="473164" y="461848"/>
                      <a:pt x="491423" y="467963"/>
                      <a:pt x="509445" y="474002"/>
                    </a:cubicBezTo>
                    <a:lnTo>
                      <a:pt x="506158" y="475202"/>
                    </a:lnTo>
                    <a:cubicBezTo>
                      <a:pt x="523113" y="447304"/>
                      <a:pt x="539686" y="420043"/>
                      <a:pt x="555831" y="393468"/>
                    </a:cubicBezTo>
                    <a:lnTo>
                      <a:pt x="556270" y="396821"/>
                    </a:lnTo>
                    <a:cubicBezTo>
                      <a:pt x="542172" y="383181"/>
                      <a:pt x="528333" y="369779"/>
                      <a:pt x="514731" y="356616"/>
                    </a:cubicBezTo>
                    <a:lnTo>
                      <a:pt x="513578" y="355502"/>
                    </a:lnTo>
                    <a:lnTo>
                      <a:pt x="514035" y="353978"/>
                    </a:lnTo>
                    <a:cubicBezTo>
                      <a:pt x="520008" y="333775"/>
                      <a:pt x="523094" y="313201"/>
                      <a:pt x="523513" y="293036"/>
                    </a:cubicBezTo>
                    <a:lnTo>
                      <a:pt x="523542" y="291494"/>
                    </a:lnTo>
                    <a:lnTo>
                      <a:pt x="524923" y="290808"/>
                    </a:lnTo>
                    <a:cubicBezTo>
                      <a:pt x="542658" y="281987"/>
                      <a:pt x="559860" y="273434"/>
                      <a:pt x="576663" y="265081"/>
                    </a:cubicBezTo>
                    <a:lnTo>
                      <a:pt x="575386" y="267853"/>
                    </a:lnTo>
                    <a:cubicBezTo>
                      <a:pt x="567442" y="235153"/>
                      <a:pt x="559946" y="204292"/>
                      <a:pt x="552812" y="174908"/>
                    </a:cubicBezTo>
                    <a:lnTo>
                      <a:pt x="555041" y="176622"/>
                    </a:lnTo>
                    <a:cubicBezTo>
                      <a:pt x="534714" y="176927"/>
                      <a:pt x="515655" y="177212"/>
                      <a:pt x="497262" y="177489"/>
                    </a:cubicBezTo>
                    <a:lnTo>
                      <a:pt x="495976" y="177508"/>
                    </a:lnTo>
                    <a:lnTo>
                      <a:pt x="495367" y="176393"/>
                    </a:lnTo>
                    <a:cubicBezTo>
                      <a:pt x="484822" y="157001"/>
                      <a:pt x="472373" y="140541"/>
                      <a:pt x="458924" y="126464"/>
                    </a:cubicBezTo>
                    <a:lnTo>
                      <a:pt x="458114" y="125616"/>
                    </a:lnTo>
                    <a:lnTo>
                      <a:pt x="458486" y="124511"/>
                    </a:lnTo>
                    <a:cubicBezTo>
                      <a:pt x="465210" y="104604"/>
                      <a:pt x="471259" y="86678"/>
                      <a:pt x="476974" y="69742"/>
                    </a:cubicBezTo>
                    <a:lnTo>
                      <a:pt x="477726" y="71780"/>
                    </a:lnTo>
                    <a:cubicBezTo>
                      <a:pt x="446132" y="52426"/>
                      <a:pt x="419214" y="35938"/>
                      <a:pt x="396164" y="21822"/>
                    </a:cubicBezTo>
                    <a:lnTo>
                      <a:pt x="397793" y="21612"/>
                    </a:lnTo>
                    <a:cubicBezTo>
                      <a:pt x="381648" y="38119"/>
                      <a:pt x="368398" y="51663"/>
                      <a:pt x="357368" y="62951"/>
                    </a:cubicBezTo>
                    <a:lnTo>
                      <a:pt x="356959" y="63360"/>
                    </a:lnTo>
                    <a:lnTo>
                      <a:pt x="356416" y="63198"/>
                    </a:lnTo>
                    <a:cubicBezTo>
                      <a:pt x="336290" y="57178"/>
                      <a:pt x="320716" y="55178"/>
                      <a:pt x="310448" y="54102"/>
                    </a:cubicBezTo>
                    <a:cubicBezTo>
                      <a:pt x="305476" y="53692"/>
                      <a:pt x="301666" y="53387"/>
                      <a:pt x="298885" y="53159"/>
                    </a:cubicBezTo>
                    <a:cubicBezTo>
                      <a:pt x="296218" y="52997"/>
                      <a:pt x="294989" y="52873"/>
                      <a:pt x="295037" y="52797"/>
                    </a:cubicBezTo>
                    <a:cubicBezTo>
                      <a:pt x="295084" y="52740"/>
                      <a:pt x="296399" y="52683"/>
                      <a:pt x="298894" y="52664"/>
                    </a:cubicBezTo>
                    <a:cubicBezTo>
                      <a:pt x="301466" y="52692"/>
                      <a:pt x="305343" y="52749"/>
                      <a:pt x="310515" y="53130"/>
                    </a:cubicBezTo>
                    <a:cubicBezTo>
                      <a:pt x="320850" y="53892"/>
                      <a:pt x="336547" y="55597"/>
                      <a:pt x="356930" y="61379"/>
                    </a:cubicBezTo>
                    <a:lnTo>
                      <a:pt x="355987" y="61627"/>
                    </a:lnTo>
                    <a:cubicBezTo>
                      <a:pt x="366874" y="50206"/>
                      <a:pt x="379943" y="36490"/>
                      <a:pt x="395878" y="19774"/>
                    </a:cubicBezTo>
                    <a:lnTo>
                      <a:pt x="396602" y="19012"/>
                    </a:lnTo>
                    <a:lnTo>
                      <a:pt x="397516" y="19555"/>
                    </a:lnTo>
                    <a:cubicBezTo>
                      <a:pt x="420681" y="33471"/>
                      <a:pt x="447751" y="49721"/>
                      <a:pt x="479517" y="68789"/>
                    </a:cubicBezTo>
                    <a:lnTo>
                      <a:pt x="480708" y="69504"/>
                    </a:lnTo>
                    <a:lnTo>
                      <a:pt x="480270" y="70837"/>
                    </a:lnTo>
                    <a:cubicBezTo>
                      <a:pt x="474659" y="87811"/>
                      <a:pt x="468725" y="105785"/>
                      <a:pt x="462143" y="125730"/>
                    </a:cubicBezTo>
                    <a:lnTo>
                      <a:pt x="461705" y="123777"/>
                    </a:lnTo>
                    <a:cubicBezTo>
                      <a:pt x="475469" y="138008"/>
                      <a:pt x="488232" y="154686"/>
                      <a:pt x="499072" y="174365"/>
                    </a:cubicBezTo>
                    <a:lnTo>
                      <a:pt x="497186" y="173269"/>
                    </a:lnTo>
                    <a:cubicBezTo>
                      <a:pt x="515579" y="172898"/>
                      <a:pt x="534638" y="172526"/>
                      <a:pt x="554964" y="172117"/>
                    </a:cubicBezTo>
                    <a:lnTo>
                      <a:pt x="556755" y="172078"/>
                    </a:lnTo>
                    <a:lnTo>
                      <a:pt x="557184" y="173831"/>
                    </a:lnTo>
                    <a:cubicBezTo>
                      <a:pt x="564442" y="203187"/>
                      <a:pt x="572062" y="234020"/>
                      <a:pt x="580139" y="266681"/>
                    </a:cubicBezTo>
                    <a:lnTo>
                      <a:pt x="580606" y="268576"/>
                    </a:lnTo>
                    <a:lnTo>
                      <a:pt x="578853" y="269453"/>
                    </a:lnTo>
                    <a:cubicBezTo>
                      <a:pt x="562089" y="277863"/>
                      <a:pt x="544916" y="286464"/>
                      <a:pt x="527199" y="295351"/>
                    </a:cubicBezTo>
                    <a:lnTo>
                      <a:pt x="528609" y="293122"/>
                    </a:lnTo>
                    <a:cubicBezTo>
                      <a:pt x="528247" y="313725"/>
                      <a:pt x="525151" y="334775"/>
                      <a:pt x="519103" y="355454"/>
                    </a:cubicBezTo>
                    <a:lnTo>
                      <a:pt x="518408" y="352815"/>
                    </a:lnTo>
                    <a:cubicBezTo>
                      <a:pt x="532038" y="365950"/>
                      <a:pt x="545916" y="379314"/>
                      <a:pt x="560041" y="392916"/>
                    </a:cubicBezTo>
                    <a:lnTo>
                      <a:pt x="561594" y="394421"/>
                    </a:lnTo>
                    <a:lnTo>
                      <a:pt x="560470" y="396278"/>
                    </a:lnTo>
                    <a:cubicBezTo>
                      <a:pt x="544373" y="422881"/>
                      <a:pt x="527866" y="450171"/>
                      <a:pt x="510959" y="478107"/>
                    </a:cubicBezTo>
                    <a:lnTo>
                      <a:pt x="509806" y="480022"/>
                    </a:lnTo>
                    <a:lnTo>
                      <a:pt x="507682" y="479317"/>
                    </a:lnTo>
                    <a:cubicBezTo>
                      <a:pt x="489642" y="473307"/>
                      <a:pt x="471383" y="467230"/>
                      <a:pt x="452828" y="461048"/>
                    </a:cubicBezTo>
                    <a:lnTo>
                      <a:pt x="455704" y="460400"/>
                    </a:lnTo>
                    <a:cubicBezTo>
                      <a:pt x="440702" y="474869"/>
                      <a:pt x="423596" y="487537"/>
                      <a:pt x="404851" y="497786"/>
                    </a:cubicBezTo>
                    <a:lnTo>
                      <a:pt x="406355" y="495205"/>
                    </a:lnTo>
                    <a:cubicBezTo>
                      <a:pt x="406698" y="514274"/>
                      <a:pt x="407041" y="533533"/>
                      <a:pt x="407394" y="552983"/>
                    </a:cubicBezTo>
                    <a:lnTo>
                      <a:pt x="407432" y="555307"/>
                    </a:lnTo>
                    <a:lnTo>
                      <a:pt x="405174" y="555860"/>
                    </a:lnTo>
                    <a:cubicBezTo>
                      <a:pt x="374647" y="563346"/>
                      <a:pt x="343671" y="570947"/>
                      <a:pt x="312277" y="578653"/>
                    </a:cubicBezTo>
                    <a:lnTo>
                      <a:pt x="310001" y="579215"/>
                    </a:lnTo>
                    <a:lnTo>
                      <a:pt x="308953" y="577110"/>
                    </a:lnTo>
                    <a:cubicBezTo>
                      <a:pt x="300418" y="560022"/>
                      <a:pt x="291798" y="542772"/>
                      <a:pt x="283130" y="525418"/>
                    </a:cubicBezTo>
                    <a:lnTo>
                      <a:pt x="285702" y="527047"/>
                    </a:lnTo>
                    <a:lnTo>
                      <a:pt x="285645" y="527037"/>
                    </a:lnTo>
                    <a:cubicBezTo>
                      <a:pt x="263966" y="526647"/>
                      <a:pt x="242545" y="523113"/>
                      <a:pt x="223304" y="517427"/>
                    </a:cubicBezTo>
                    <a:lnTo>
                      <a:pt x="226247" y="516646"/>
                    </a:lnTo>
                    <a:cubicBezTo>
                      <a:pt x="212455" y="530923"/>
                      <a:pt x="198768" y="545097"/>
                      <a:pt x="186080" y="558232"/>
                    </a:cubicBezTo>
                    <a:lnTo>
                      <a:pt x="184452" y="559908"/>
                    </a:lnTo>
                    <a:lnTo>
                      <a:pt x="182451" y="558698"/>
                    </a:lnTo>
                    <a:cubicBezTo>
                      <a:pt x="154324" y="541620"/>
                      <a:pt x="126578" y="524780"/>
                      <a:pt x="100689" y="509064"/>
                    </a:cubicBezTo>
                    <a:lnTo>
                      <a:pt x="98717" y="507863"/>
                    </a:lnTo>
                    <a:lnTo>
                      <a:pt x="99450" y="505682"/>
                    </a:lnTo>
                    <a:cubicBezTo>
                      <a:pt x="105785" y="486766"/>
                      <a:pt x="112052" y="468030"/>
                      <a:pt x="117795" y="450856"/>
                    </a:cubicBezTo>
                    <a:lnTo>
                      <a:pt x="118443" y="453733"/>
                    </a:lnTo>
                    <a:cubicBezTo>
                      <a:pt x="103241" y="437969"/>
                      <a:pt x="90583" y="420214"/>
                      <a:pt x="81143" y="402841"/>
                    </a:cubicBezTo>
                    <a:lnTo>
                      <a:pt x="83639" y="404298"/>
                    </a:lnTo>
                    <a:cubicBezTo>
                      <a:pt x="63617" y="404631"/>
                      <a:pt x="43853" y="404955"/>
                      <a:pt x="25851" y="405251"/>
                    </a:cubicBezTo>
                    <a:lnTo>
                      <a:pt x="23660" y="405289"/>
                    </a:lnTo>
                    <a:lnTo>
                      <a:pt x="23146" y="403165"/>
                    </a:lnTo>
                    <a:cubicBezTo>
                      <a:pt x="15278" y="370904"/>
                      <a:pt x="7610" y="339423"/>
                      <a:pt x="495" y="310239"/>
                    </a:cubicBezTo>
                    <a:lnTo>
                      <a:pt x="0" y="308200"/>
                    </a:lnTo>
                    <a:lnTo>
                      <a:pt x="1876" y="307267"/>
                    </a:lnTo>
                    <a:cubicBezTo>
                      <a:pt x="19888" y="298304"/>
                      <a:pt x="37576" y="289512"/>
                      <a:pt x="53607" y="281540"/>
                    </a:cubicBezTo>
                    <a:lnTo>
                      <a:pt x="52206" y="283759"/>
                    </a:lnTo>
                    <a:cubicBezTo>
                      <a:pt x="52635" y="261690"/>
                      <a:pt x="56312" y="240268"/>
                      <a:pt x="61903" y="221494"/>
                    </a:cubicBezTo>
                    <a:lnTo>
                      <a:pt x="62551" y="223923"/>
                    </a:lnTo>
                    <a:cubicBezTo>
                      <a:pt x="48044" y="209864"/>
                      <a:pt x="33890" y="196139"/>
                      <a:pt x="21041" y="183680"/>
                    </a:cubicBezTo>
                    <a:lnTo>
                      <a:pt x="19717" y="182394"/>
                    </a:lnTo>
                    <a:lnTo>
                      <a:pt x="20669" y="180813"/>
                    </a:lnTo>
                    <a:cubicBezTo>
                      <a:pt x="38138" y="152152"/>
                      <a:pt x="54778" y="124863"/>
                      <a:pt x="70447" y="99146"/>
                    </a:cubicBezTo>
                    <a:lnTo>
                      <a:pt x="71323" y="97707"/>
                    </a:lnTo>
                    <a:lnTo>
                      <a:pt x="72904" y="98241"/>
                    </a:lnTo>
                    <a:cubicBezTo>
                      <a:pt x="92135" y="104718"/>
                      <a:pt x="110614" y="110947"/>
                      <a:pt x="127692" y="116700"/>
                    </a:cubicBezTo>
                    <a:lnTo>
                      <a:pt x="125739" y="117148"/>
                    </a:lnTo>
                    <a:cubicBezTo>
                      <a:pt x="141808" y="101765"/>
                      <a:pt x="159163" y="89516"/>
                      <a:pt x="176508" y="80124"/>
                    </a:cubicBezTo>
                    <a:lnTo>
                      <a:pt x="175612" y="81667"/>
                    </a:lnTo>
                    <a:cubicBezTo>
                      <a:pt x="175336" y="60846"/>
                      <a:pt x="175069" y="41396"/>
                      <a:pt x="174831" y="23879"/>
                    </a:cubicBezTo>
                    <a:lnTo>
                      <a:pt x="174822" y="22679"/>
                    </a:lnTo>
                    <a:lnTo>
                      <a:pt x="175974" y="22403"/>
                    </a:lnTo>
                    <a:cubicBezTo>
                      <a:pt x="213855" y="13345"/>
                      <a:pt x="245183" y="5867"/>
                      <a:pt x="269005" y="181"/>
                    </a:cubicBezTo>
                    <a:lnTo>
                      <a:pt x="269748" y="0"/>
                    </a:lnTo>
                    <a:lnTo>
                      <a:pt x="270072" y="667"/>
                    </a:lnTo>
                    <a:cubicBezTo>
                      <a:pt x="278187" y="17402"/>
                      <a:pt x="284436" y="30299"/>
                      <a:pt x="288779" y="39243"/>
                    </a:cubicBezTo>
                    <a:cubicBezTo>
                      <a:pt x="290798" y="43510"/>
                      <a:pt x="292360" y="46806"/>
                      <a:pt x="293522" y="49263"/>
                    </a:cubicBezTo>
                    <a:cubicBezTo>
                      <a:pt x="294561" y="51549"/>
                      <a:pt x="295075" y="52730"/>
                      <a:pt x="295037" y="52797"/>
                    </a:cubicBezTo>
                    <a:close/>
                  </a:path>
                </a:pathLst>
              </a:custGeom>
              <a:solidFill>
                <a:srgbClr val="EBEBEB"/>
              </a:solidFill>
              <a:ln w="9525" cap="flat">
                <a:noFill/>
                <a:prstDash val="solid"/>
                <a:miter/>
              </a:ln>
            </p:spPr>
            <p:txBody>
              <a:bodyPr rtlCol="0" anchor="ctr"/>
              <a:lstStyle/>
              <a:p>
                <a:endParaRPr lang="es-CO"/>
              </a:p>
            </p:txBody>
          </p:sp>
        </p:grpSp>
        <p:grpSp>
          <p:nvGrpSpPr>
            <p:cNvPr id="328" name="Graphic 292">
              <a:extLst>
                <a:ext uri="{FF2B5EF4-FFF2-40B4-BE49-F238E27FC236}">
                  <a16:creationId xmlns:a16="http://schemas.microsoft.com/office/drawing/2014/main" id="{814E334C-9FFA-381B-11F1-76D9FEF9FA07}"/>
                </a:ext>
              </a:extLst>
            </p:cNvPr>
            <p:cNvGrpSpPr/>
            <p:nvPr/>
          </p:nvGrpSpPr>
          <p:grpSpPr>
            <a:xfrm>
              <a:off x="568795" y="5256133"/>
              <a:ext cx="972959" cy="375913"/>
              <a:chOff x="568795" y="5256133"/>
              <a:chExt cx="972959" cy="375913"/>
            </a:xfrm>
          </p:grpSpPr>
          <p:sp>
            <p:nvSpPr>
              <p:cNvPr id="329" name="Freeform: Shape 328">
                <a:extLst>
                  <a:ext uri="{FF2B5EF4-FFF2-40B4-BE49-F238E27FC236}">
                    <a16:creationId xmlns:a16="http://schemas.microsoft.com/office/drawing/2014/main" id="{30BD58FE-E538-A175-F842-7CB6F6859BF8}"/>
                  </a:ext>
                </a:extLst>
              </p:cNvPr>
              <p:cNvSpPr/>
              <p:nvPr/>
            </p:nvSpPr>
            <p:spPr>
              <a:xfrm>
                <a:off x="606705" y="5338267"/>
                <a:ext cx="903455" cy="293779"/>
              </a:xfrm>
              <a:custGeom>
                <a:avLst/>
                <a:gdLst>
                  <a:gd name="connsiteX0" fmla="*/ 0 w 903455"/>
                  <a:gd name="connsiteY0" fmla="*/ 0 h 293779"/>
                  <a:gd name="connsiteX1" fmla="*/ 0 w 903455"/>
                  <a:gd name="connsiteY1" fmla="*/ 293779 h 293779"/>
                  <a:gd name="connsiteX2" fmla="*/ 429616 w 903455"/>
                  <a:gd name="connsiteY2" fmla="*/ 293779 h 293779"/>
                  <a:gd name="connsiteX3" fmla="*/ 903456 w 903455"/>
                  <a:gd name="connsiteY3" fmla="*/ 293779 h 293779"/>
                  <a:gd name="connsiteX4" fmla="*/ 903456 w 903455"/>
                  <a:gd name="connsiteY4" fmla="*/ 0 h 29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455" h="293779">
                    <a:moveTo>
                      <a:pt x="0" y="0"/>
                    </a:moveTo>
                    <a:lnTo>
                      <a:pt x="0" y="293779"/>
                    </a:lnTo>
                    <a:lnTo>
                      <a:pt x="429616" y="293779"/>
                    </a:lnTo>
                    <a:lnTo>
                      <a:pt x="903456" y="293779"/>
                    </a:lnTo>
                    <a:lnTo>
                      <a:pt x="903456" y="0"/>
                    </a:lnTo>
                    <a:close/>
                  </a:path>
                </a:pathLst>
              </a:custGeom>
              <a:solidFill>
                <a:srgbClr val="F5F5F5"/>
              </a:solidFill>
              <a:ln w="9525" cap="flat">
                <a:noFill/>
                <a:prstDash val="solid"/>
                <a:miter/>
              </a:ln>
            </p:spPr>
            <p:txBody>
              <a:bodyPr rtlCol="0" anchor="ctr"/>
              <a:lstStyle/>
              <a:p>
                <a:endParaRPr lang="es-CO"/>
              </a:p>
            </p:txBody>
          </p:sp>
          <p:sp>
            <p:nvSpPr>
              <p:cNvPr id="330" name="Freeform: Shape 329">
                <a:extLst>
                  <a:ext uri="{FF2B5EF4-FFF2-40B4-BE49-F238E27FC236}">
                    <a16:creationId xmlns:a16="http://schemas.microsoft.com/office/drawing/2014/main" id="{4893A3B7-C426-1B14-4BC7-A272888DC7DF}"/>
                  </a:ext>
                </a:extLst>
              </p:cNvPr>
              <p:cNvSpPr/>
              <p:nvPr/>
            </p:nvSpPr>
            <p:spPr>
              <a:xfrm>
                <a:off x="568795" y="5256133"/>
                <a:ext cx="972959" cy="82133"/>
              </a:xfrm>
              <a:custGeom>
                <a:avLst/>
                <a:gdLst>
                  <a:gd name="connsiteX0" fmla="*/ 0 w 972959"/>
                  <a:gd name="connsiteY0" fmla="*/ 0 h 82133"/>
                  <a:gd name="connsiteX1" fmla="*/ 0 w 972959"/>
                  <a:gd name="connsiteY1" fmla="*/ 82134 h 82133"/>
                  <a:gd name="connsiteX2" fmla="*/ 972960 w 972959"/>
                  <a:gd name="connsiteY2" fmla="*/ 82134 h 82133"/>
                  <a:gd name="connsiteX3" fmla="*/ 972960 w 972959"/>
                  <a:gd name="connsiteY3" fmla="*/ 0 h 82133"/>
                  <a:gd name="connsiteX4" fmla="*/ 467525 w 972959"/>
                  <a:gd name="connsiteY4" fmla="*/ 0 h 8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959" h="82133">
                    <a:moveTo>
                      <a:pt x="0" y="0"/>
                    </a:moveTo>
                    <a:lnTo>
                      <a:pt x="0" y="82134"/>
                    </a:lnTo>
                    <a:lnTo>
                      <a:pt x="972960" y="82134"/>
                    </a:lnTo>
                    <a:lnTo>
                      <a:pt x="972960" y="0"/>
                    </a:lnTo>
                    <a:lnTo>
                      <a:pt x="467525" y="0"/>
                    </a:lnTo>
                    <a:close/>
                  </a:path>
                </a:pathLst>
              </a:custGeom>
              <a:solidFill>
                <a:srgbClr val="E0E0E0"/>
              </a:solidFill>
              <a:ln w="9525" cap="flat">
                <a:noFill/>
                <a:prstDash val="solid"/>
                <a:miter/>
              </a:ln>
            </p:spPr>
            <p:txBody>
              <a:bodyPr rtlCol="0" anchor="ctr"/>
              <a:lstStyle/>
              <a:p>
                <a:endParaRPr lang="es-CO"/>
              </a:p>
            </p:txBody>
          </p:sp>
          <p:sp>
            <p:nvSpPr>
              <p:cNvPr id="331" name="Freeform: Shape 330">
                <a:extLst>
                  <a:ext uri="{FF2B5EF4-FFF2-40B4-BE49-F238E27FC236}">
                    <a16:creationId xmlns:a16="http://schemas.microsoft.com/office/drawing/2014/main" id="{B8BF1AEB-835E-0508-A0F4-E936F1BF8B69}"/>
                  </a:ext>
                </a:extLst>
              </p:cNvPr>
              <p:cNvSpPr/>
              <p:nvPr/>
            </p:nvSpPr>
            <p:spPr>
              <a:xfrm>
                <a:off x="1036320" y="5256133"/>
                <a:ext cx="505434" cy="375913"/>
              </a:xfrm>
              <a:custGeom>
                <a:avLst/>
                <a:gdLst>
                  <a:gd name="connsiteX0" fmla="*/ 18955 w 505434"/>
                  <a:gd name="connsiteY0" fmla="*/ 375913 h 375913"/>
                  <a:gd name="connsiteX1" fmla="*/ 473840 w 505434"/>
                  <a:gd name="connsiteY1" fmla="*/ 375913 h 375913"/>
                  <a:gd name="connsiteX2" fmla="*/ 473840 w 505434"/>
                  <a:gd name="connsiteY2" fmla="*/ 82134 h 375913"/>
                  <a:gd name="connsiteX3" fmla="*/ 505435 w 505434"/>
                  <a:gd name="connsiteY3" fmla="*/ 82134 h 375913"/>
                  <a:gd name="connsiteX4" fmla="*/ 505435 w 505434"/>
                  <a:gd name="connsiteY4" fmla="*/ 0 h 375913"/>
                  <a:gd name="connsiteX5" fmla="*/ 0 w 505434"/>
                  <a:gd name="connsiteY5" fmla="*/ 0 h 375913"/>
                  <a:gd name="connsiteX6" fmla="*/ 0 w 505434"/>
                  <a:gd name="connsiteY6" fmla="*/ 74533 h 37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434" h="375913">
                    <a:moveTo>
                      <a:pt x="18955" y="375913"/>
                    </a:moveTo>
                    <a:lnTo>
                      <a:pt x="473840" y="375913"/>
                    </a:lnTo>
                    <a:lnTo>
                      <a:pt x="473840" y="82134"/>
                    </a:lnTo>
                    <a:lnTo>
                      <a:pt x="505435" y="82134"/>
                    </a:lnTo>
                    <a:lnTo>
                      <a:pt x="505435" y="0"/>
                    </a:lnTo>
                    <a:lnTo>
                      <a:pt x="0" y="0"/>
                    </a:lnTo>
                    <a:lnTo>
                      <a:pt x="0" y="74533"/>
                    </a:lnTo>
                    <a:close/>
                  </a:path>
                </a:pathLst>
              </a:custGeom>
              <a:solidFill>
                <a:srgbClr val="E0E0E0"/>
              </a:solidFill>
              <a:ln w="9525" cap="flat">
                <a:noFill/>
                <a:prstDash val="solid"/>
                <a:miter/>
              </a:ln>
            </p:spPr>
            <p:txBody>
              <a:bodyPr rtlCol="0" anchor="ctr"/>
              <a:lstStyle/>
              <a:p>
                <a:endParaRPr lang="es-CO"/>
              </a:p>
            </p:txBody>
          </p:sp>
          <p:sp>
            <p:nvSpPr>
              <p:cNvPr id="332" name="Freeform: Shape 331">
                <a:extLst>
                  <a:ext uri="{FF2B5EF4-FFF2-40B4-BE49-F238E27FC236}">
                    <a16:creationId xmlns:a16="http://schemas.microsoft.com/office/drawing/2014/main" id="{3D33118D-5D9A-B5FF-0A94-2802AF9E93BD}"/>
                  </a:ext>
                </a:extLst>
              </p:cNvPr>
              <p:cNvSpPr/>
              <p:nvPr/>
            </p:nvSpPr>
            <p:spPr>
              <a:xfrm>
                <a:off x="733063" y="5385644"/>
                <a:ext cx="183222" cy="44224"/>
              </a:xfrm>
              <a:custGeom>
                <a:avLst/>
                <a:gdLst>
                  <a:gd name="connsiteX0" fmla="*/ 0 w 183222"/>
                  <a:gd name="connsiteY0" fmla="*/ 0 h 44224"/>
                  <a:gd name="connsiteX1" fmla="*/ 183223 w 183222"/>
                  <a:gd name="connsiteY1" fmla="*/ 0 h 44224"/>
                  <a:gd name="connsiteX2" fmla="*/ 183223 w 183222"/>
                  <a:gd name="connsiteY2" fmla="*/ 44225 h 44224"/>
                  <a:gd name="connsiteX3" fmla="*/ 0 w 183222"/>
                  <a:gd name="connsiteY3" fmla="*/ 44225 h 44224"/>
                </a:gdLst>
                <a:ahLst/>
                <a:cxnLst>
                  <a:cxn ang="0">
                    <a:pos x="connsiteX0" y="connsiteY0"/>
                  </a:cxn>
                  <a:cxn ang="0">
                    <a:pos x="connsiteX1" y="connsiteY1"/>
                  </a:cxn>
                  <a:cxn ang="0">
                    <a:pos x="connsiteX2" y="connsiteY2"/>
                  </a:cxn>
                  <a:cxn ang="0">
                    <a:pos x="connsiteX3" y="connsiteY3"/>
                  </a:cxn>
                </a:cxnLst>
                <a:rect l="l" t="t" r="r" b="b"/>
                <a:pathLst>
                  <a:path w="183222" h="44224">
                    <a:moveTo>
                      <a:pt x="0" y="0"/>
                    </a:moveTo>
                    <a:lnTo>
                      <a:pt x="183223" y="0"/>
                    </a:lnTo>
                    <a:lnTo>
                      <a:pt x="183223" y="44225"/>
                    </a:lnTo>
                    <a:lnTo>
                      <a:pt x="0" y="44225"/>
                    </a:lnTo>
                    <a:close/>
                  </a:path>
                </a:pathLst>
              </a:custGeom>
              <a:solidFill>
                <a:srgbClr val="E0E0E0"/>
              </a:solidFill>
              <a:ln w="9525" cap="flat">
                <a:noFill/>
                <a:prstDash val="solid"/>
                <a:miter/>
              </a:ln>
            </p:spPr>
            <p:txBody>
              <a:bodyPr rtlCol="0" anchor="ctr"/>
              <a:lstStyle/>
              <a:p>
                <a:endParaRPr lang="es-CO"/>
              </a:p>
            </p:txBody>
          </p:sp>
          <p:sp>
            <p:nvSpPr>
              <p:cNvPr id="333" name="Freeform: Shape 332">
                <a:extLst>
                  <a:ext uri="{FF2B5EF4-FFF2-40B4-BE49-F238E27FC236}">
                    <a16:creationId xmlns:a16="http://schemas.microsoft.com/office/drawing/2014/main" id="{F358BE9D-118A-8246-412A-795C3FC422F6}"/>
                  </a:ext>
                </a:extLst>
              </p:cNvPr>
              <p:cNvSpPr/>
              <p:nvPr/>
            </p:nvSpPr>
            <p:spPr>
              <a:xfrm>
                <a:off x="709479" y="5485152"/>
                <a:ext cx="235267" cy="93383"/>
              </a:xfrm>
              <a:custGeom>
                <a:avLst/>
                <a:gdLst>
                  <a:gd name="connsiteX0" fmla="*/ 0 w 235267"/>
                  <a:gd name="connsiteY0" fmla="*/ 0 h 93383"/>
                  <a:gd name="connsiteX1" fmla="*/ 235267 w 235267"/>
                  <a:gd name="connsiteY1" fmla="*/ 0 h 93383"/>
                  <a:gd name="connsiteX2" fmla="*/ 235267 w 235267"/>
                  <a:gd name="connsiteY2" fmla="*/ 93383 h 93383"/>
                  <a:gd name="connsiteX3" fmla="*/ 0 w 235267"/>
                  <a:gd name="connsiteY3" fmla="*/ 93383 h 93383"/>
                </a:gdLst>
                <a:ahLst/>
                <a:cxnLst>
                  <a:cxn ang="0">
                    <a:pos x="connsiteX0" y="connsiteY0"/>
                  </a:cxn>
                  <a:cxn ang="0">
                    <a:pos x="connsiteX1" y="connsiteY1"/>
                  </a:cxn>
                  <a:cxn ang="0">
                    <a:pos x="connsiteX2" y="connsiteY2"/>
                  </a:cxn>
                  <a:cxn ang="0">
                    <a:pos x="connsiteX3" y="connsiteY3"/>
                  </a:cxn>
                </a:cxnLst>
                <a:rect l="l" t="t" r="r" b="b"/>
                <a:pathLst>
                  <a:path w="235267" h="93383">
                    <a:moveTo>
                      <a:pt x="0" y="0"/>
                    </a:moveTo>
                    <a:lnTo>
                      <a:pt x="235267" y="0"/>
                    </a:lnTo>
                    <a:lnTo>
                      <a:pt x="235267" y="93383"/>
                    </a:lnTo>
                    <a:lnTo>
                      <a:pt x="0" y="93383"/>
                    </a:lnTo>
                    <a:close/>
                  </a:path>
                </a:pathLst>
              </a:custGeom>
              <a:solidFill>
                <a:srgbClr val="FFFFFF"/>
              </a:solidFill>
              <a:ln w="9525" cap="flat">
                <a:noFill/>
                <a:prstDash val="solid"/>
                <a:miter/>
              </a:ln>
            </p:spPr>
            <p:txBody>
              <a:bodyPr rtlCol="0" anchor="ctr"/>
              <a:lstStyle/>
              <a:p>
                <a:endParaRPr lang="es-CO"/>
              </a:p>
            </p:txBody>
          </p:sp>
        </p:grpSp>
        <p:grpSp>
          <p:nvGrpSpPr>
            <p:cNvPr id="334" name="Graphic 292">
              <a:extLst>
                <a:ext uri="{FF2B5EF4-FFF2-40B4-BE49-F238E27FC236}">
                  <a16:creationId xmlns:a16="http://schemas.microsoft.com/office/drawing/2014/main" id="{1E50D3B0-09F9-0583-156A-0CB3D5087F26}"/>
                </a:ext>
              </a:extLst>
            </p:cNvPr>
            <p:cNvGrpSpPr/>
            <p:nvPr/>
          </p:nvGrpSpPr>
          <p:grpSpPr>
            <a:xfrm>
              <a:off x="707794" y="4880609"/>
              <a:ext cx="972959" cy="375913"/>
              <a:chOff x="707794" y="4880609"/>
              <a:chExt cx="972959" cy="375913"/>
            </a:xfrm>
          </p:grpSpPr>
          <p:sp>
            <p:nvSpPr>
              <p:cNvPr id="335" name="Freeform: Shape 334">
                <a:extLst>
                  <a:ext uri="{FF2B5EF4-FFF2-40B4-BE49-F238E27FC236}">
                    <a16:creationId xmlns:a16="http://schemas.microsoft.com/office/drawing/2014/main" id="{C1062F0F-90B2-2332-570F-1A7481508AE1}"/>
                  </a:ext>
                </a:extLst>
              </p:cNvPr>
              <p:cNvSpPr/>
              <p:nvPr/>
            </p:nvSpPr>
            <p:spPr>
              <a:xfrm>
                <a:off x="745703" y="4962744"/>
                <a:ext cx="903455" cy="293779"/>
              </a:xfrm>
              <a:custGeom>
                <a:avLst/>
                <a:gdLst>
                  <a:gd name="connsiteX0" fmla="*/ 0 w 903455"/>
                  <a:gd name="connsiteY0" fmla="*/ 0 h 293779"/>
                  <a:gd name="connsiteX1" fmla="*/ 0 w 903455"/>
                  <a:gd name="connsiteY1" fmla="*/ 293779 h 293779"/>
                  <a:gd name="connsiteX2" fmla="*/ 429616 w 903455"/>
                  <a:gd name="connsiteY2" fmla="*/ 293779 h 293779"/>
                  <a:gd name="connsiteX3" fmla="*/ 903456 w 903455"/>
                  <a:gd name="connsiteY3" fmla="*/ 293779 h 293779"/>
                  <a:gd name="connsiteX4" fmla="*/ 903456 w 903455"/>
                  <a:gd name="connsiteY4" fmla="*/ 0 h 293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455" h="293779">
                    <a:moveTo>
                      <a:pt x="0" y="0"/>
                    </a:moveTo>
                    <a:lnTo>
                      <a:pt x="0" y="293779"/>
                    </a:lnTo>
                    <a:lnTo>
                      <a:pt x="429616" y="293779"/>
                    </a:lnTo>
                    <a:lnTo>
                      <a:pt x="903456" y="293779"/>
                    </a:lnTo>
                    <a:lnTo>
                      <a:pt x="903456" y="0"/>
                    </a:lnTo>
                    <a:close/>
                  </a:path>
                </a:pathLst>
              </a:custGeom>
              <a:solidFill>
                <a:srgbClr val="F5F5F5"/>
              </a:solidFill>
              <a:ln w="9525" cap="flat">
                <a:noFill/>
                <a:prstDash val="solid"/>
                <a:miter/>
              </a:ln>
            </p:spPr>
            <p:txBody>
              <a:bodyPr rtlCol="0" anchor="ctr"/>
              <a:lstStyle/>
              <a:p>
                <a:endParaRPr lang="es-CO"/>
              </a:p>
            </p:txBody>
          </p:sp>
          <p:sp>
            <p:nvSpPr>
              <p:cNvPr id="336" name="Freeform: Shape 335">
                <a:extLst>
                  <a:ext uri="{FF2B5EF4-FFF2-40B4-BE49-F238E27FC236}">
                    <a16:creationId xmlns:a16="http://schemas.microsoft.com/office/drawing/2014/main" id="{86EBED1D-CE5E-4E61-EA80-110D0DE6AC98}"/>
                  </a:ext>
                </a:extLst>
              </p:cNvPr>
              <p:cNvSpPr/>
              <p:nvPr/>
            </p:nvSpPr>
            <p:spPr>
              <a:xfrm>
                <a:off x="707794" y="4880609"/>
                <a:ext cx="972959" cy="82134"/>
              </a:xfrm>
              <a:custGeom>
                <a:avLst/>
                <a:gdLst>
                  <a:gd name="connsiteX0" fmla="*/ 0 w 972959"/>
                  <a:gd name="connsiteY0" fmla="*/ 0 h 82134"/>
                  <a:gd name="connsiteX1" fmla="*/ 0 w 972959"/>
                  <a:gd name="connsiteY1" fmla="*/ 82134 h 82134"/>
                  <a:gd name="connsiteX2" fmla="*/ 972960 w 972959"/>
                  <a:gd name="connsiteY2" fmla="*/ 82134 h 82134"/>
                  <a:gd name="connsiteX3" fmla="*/ 972960 w 972959"/>
                  <a:gd name="connsiteY3" fmla="*/ 0 h 82134"/>
                  <a:gd name="connsiteX4" fmla="*/ 467525 w 972959"/>
                  <a:gd name="connsiteY4" fmla="*/ 0 h 82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959" h="82134">
                    <a:moveTo>
                      <a:pt x="0" y="0"/>
                    </a:moveTo>
                    <a:lnTo>
                      <a:pt x="0" y="82134"/>
                    </a:lnTo>
                    <a:lnTo>
                      <a:pt x="972960" y="82134"/>
                    </a:lnTo>
                    <a:lnTo>
                      <a:pt x="972960" y="0"/>
                    </a:lnTo>
                    <a:lnTo>
                      <a:pt x="467525" y="0"/>
                    </a:lnTo>
                    <a:close/>
                  </a:path>
                </a:pathLst>
              </a:custGeom>
              <a:solidFill>
                <a:srgbClr val="E0E0E0"/>
              </a:solidFill>
              <a:ln w="9525" cap="flat">
                <a:noFill/>
                <a:prstDash val="solid"/>
                <a:miter/>
              </a:ln>
            </p:spPr>
            <p:txBody>
              <a:bodyPr rtlCol="0" anchor="ctr"/>
              <a:lstStyle/>
              <a:p>
                <a:endParaRPr lang="es-CO"/>
              </a:p>
            </p:txBody>
          </p:sp>
          <p:sp>
            <p:nvSpPr>
              <p:cNvPr id="337" name="Freeform: Shape 336">
                <a:extLst>
                  <a:ext uri="{FF2B5EF4-FFF2-40B4-BE49-F238E27FC236}">
                    <a16:creationId xmlns:a16="http://schemas.microsoft.com/office/drawing/2014/main" id="{0935D046-D6BF-3AC6-D8B6-2627DF1D90A7}"/>
                  </a:ext>
                </a:extLst>
              </p:cNvPr>
              <p:cNvSpPr/>
              <p:nvPr/>
            </p:nvSpPr>
            <p:spPr>
              <a:xfrm>
                <a:off x="1175319" y="4880609"/>
                <a:ext cx="505434" cy="375913"/>
              </a:xfrm>
              <a:custGeom>
                <a:avLst/>
                <a:gdLst>
                  <a:gd name="connsiteX0" fmla="*/ 18955 w 505434"/>
                  <a:gd name="connsiteY0" fmla="*/ 375914 h 375913"/>
                  <a:gd name="connsiteX1" fmla="*/ 473840 w 505434"/>
                  <a:gd name="connsiteY1" fmla="*/ 375914 h 375913"/>
                  <a:gd name="connsiteX2" fmla="*/ 473840 w 505434"/>
                  <a:gd name="connsiteY2" fmla="*/ 82134 h 375913"/>
                  <a:gd name="connsiteX3" fmla="*/ 505435 w 505434"/>
                  <a:gd name="connsiteY3" fmla="*/ 82134 h 375913"/>
                  <a:gd name="connsiteX4" fmla="*/ 505435 w 505434"/>
                  <a:gd name="connsiteY4" fmla="*/ 0 h 375913"/>
                  <a:gd name="connsiteX5" fmla="*/ 0 w 505434"/>
                  <a:gd name="connsiteY5" fmla="*/ 0 h 375913"/>
                  <a:gd name="connsiteX6" fmla="*/ 0 w 505434"/>
                  <a:gd name="connsiteY6" fmla="*/ 74533 h 37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434" h="375913">
                    <a:moveTo>
                      <a:pt x="18955" y="375914"/>
                    </a:moveTo>
                    <a:lnTo>
                      <a:pt x="473840" y="375914"/>
                    </a:lnTo>
                    <a:lnTo>
                      <a:pt x="473840" y="82134"/>
                    </a:lnTo>
                    <a:lnTo>
                      <a:pt x="505435" y="82134"/>
                    </a:lnTo>
                    <a:lnTo>
                      <a:pt x="505435" y="0"/>
                    </a:lnTo>
                    <a:lnTo>
                      <a:pt x="0" y="0"/>
                    </a:lnTo>
                    <a:lnTo>
                      <a:pt x="0" y="74533"/>
                    </a:lnTo>
                    <a:close/>
                  </a:path>
                </a:pathLst>
              </a:custGeom>
              <a:solidFill>
                <a:srgbClr val="E0E0E0"/>
              </a:solidFill>
              <a:ln w="9525" cap="flat">
                <a:noFill/>
                <a:prstDash val="solid"/>
                <a:miter/>
              </a:ln>
            </p:spPr>
            <p:txBody>
              <a:bodyPr rtlCol="0" anchor="ctr"/>
              <a:lstStyle/>
              <a:p>
                <a:endParaRPr lang="es-CO"/>
              </a:p>
            </p:txBody>
          </p:sp>
          <p:sp>
            <p:nvSpPr>
              <p:cNvPr id="338" name="Freeform: Shape 337">
                <a:extLst>
                  <a:ext uri="{FF2B5EF4-FFF2-40B4-BE49-F238E27FC236}">
                    <a16:creationId xmlns:a16="http://schemas.microsoft.com/office/drawing/2014/main" id="{F922B1D9-7C74-790F-FE89-6A95820FAB29}"/>
                  </a:ext>
                </a:extLst>
              </p:cNvPr>
              <p:cNvSpPr/>
              <p:nvPr/>
            </p:nvSpPr>
            <p:spPr>
              <a:xfrm>
                <a:off x="872062" y="5010111"/>
                <a:ext cx="183222" cy="44224"/>
              </a:xfrm>
              <a:custGeom>
                <a:avLst/>
                <a:gdLst>
                  <a:gd name="connsiteX0" fmla="*/ 0 w 183222"/>
                  <a:gd name="connsiteY0" fmla="*/ 0 h 44224"/>
                  <a:gd name="connsiteX1" fmla="*/ 183223 w 183222"/>
                  <a:gd name="connsiteY1" fmla="*/ 0 h 44224"/>
                  <a:gd name="connsiteX2" fmla="*/ 183223 w 183222"/>
                  <a:gd name="connsiteY2" fmla="*/ 44225 h 44224"/>
                  <a:gd name="connsiteX3" fmla="*/ 0 w 183222"/>
                  <a:gd name="connsiteY3" fmla="*/ 44225 h 44224"/>
                </a:gdLst>
                <a:ahLst/>
                <a:cxnLst>
                  <a:cxn ang="0">
                    <a:pos x="connsiteX0" y="connsiteY0"/>
                  </a:cxn>
                  <a:cxn ang="0">
                    <a:pos x="connsiteX1" y="connsiteY1"/>
                  </a:cxn>
                  <a:cxn ang="0">
                    <a:pos x="connsiteX2" y="connsiteY2"/>
                  </a:cxn>
                  <a:cxn ang="0">
                    <a:pos x="connsiteX3" y="connsiteY3"/>
                  </a:cxn>
                </a:cxnLst>
                <a:rect l="l" t="t" r="r" b="b"/>
                <a:pathLst>
                  <a:path w="183222" h="44224">
                    <a:moveTo>
                      <a:pt x="0" y="0"/>
                    </a:moveTo>
                    <a:lnTo>
                      <a:pt x="183223" y="0"/>
                    </a:lnTo>
                    <a:lnTo>
                      <a:pt x="183223" y="44225"/>
                    </a:lnTo>
                    <a:lnTo>
                      <a:pt x="0" y="44225"/>
                    </a:lnTo>
                    <a:close/>
                  </a:path>
                </a:pathLst>
              </a:custGeom>
              <a:solidFill>
                <a:srgbClr val="E0E0E0"/>
              </a:solidFill>
              <a:ln w="9525" cap="flat">
                <a:noFill/>
                <a:prstDash val="solid"/>
                <a:miter/>
              </a:ln>
            </p:spPr>
            <p:txBody>
              <a:bodyPr rtlCol="0" anchor="ctr"/>
              <a:lstStyle/>
              <a:p>
                <a:endParaRPr lang="es-CO"/>
              </a:p>
            </p:txBody>
          </p:sp>
          <p:sp>
            <p:nvSpPr>
              <p:cNvPr id="339" name="Freeform: Shape 338">
                <a:extLst>
                  <a:ext uri="{FF2B5EF4-FFF2-40B4-BE49-F238E27FC236}">
                    <a16:creationId xmlns:a16="http://schemas.microsoft.com/office/drawing/2014/main" id="{9439B698-F1D6-FF56-7BEB-57B2A52EF0ED}"/>
                  </a:ext>
                </a:extLst>
              </p:cNvPr>
              <p:cNvSpPr/>
              <p:nvPr/>
            </p:nvSpPr>
            <p:spPr>
              <a:xfrm>
                <a:off x="848478" y="5109629"/>
                <a:ext cx="235267" cy="93383"/>
              </a:xfrm>
              <a:custGeom>
                <a:avLst/>
                <a:gdLst>
                  <a:gd name="connsiteX0" fmla="*/ 0 w 235267"/>
                  <a:gd name="connsiteY0" fmla="*/ 0 h 93383"/>
                  <a:gd name="connsiteX1" fmla="*/ 235267 w 235267"/>
                  <a:gd name="connsiteY1" fmla="*/ 0 h 93383"/>
                  <a:gd name="connsiteX2" fmla="*/ 235267 w 235267"/>
                  <a:gd name="connsiteY2" fmla="*/ 93383 h 93383"/>
                  <a:gd name="connsiteX3" fmla="*/ 0 w 235267"/>
                  <a:gd name="connsiteY3" fmla="*/ 93383 h 93383"/>
                </a:gdLst>
                <a:ahLst/>
                <a:cxnLst>
                  <a:cxn ang="0">
                    <a:pos x="connsiteX0" y="connsiteY0"/>
                  </a:cxn>
                  <a:cxn ang="0">
                    <a:pos x="connsiteX1" y="connsiteY1"/>
                  </a:cxn>
                  <a:cxn ang="0">
                    <a:pos x="connsiteX2" y="connsiteY2"/>
                  </a:cxn>
                  <a:cxn ang="0">
                    <a:pos x="connsiteX3" y="connsiteY3"/>
                  </a:cxn>
                </a:cxnLst>
                <a:rect l="l" t="t" r="r" b="b"/>
                <a:pathLst>
                  <a:path w="235267" h="93383">
                    <a:moveTo>
                      <a:pt x="0" y="0"/>
                    </a:moveTo>
                    <a:lnTo>
                      <a:pt x="235267" y="0"/>
                    </a:lnTo>
                    <a:lnTo>
                      <a:pt x="235267" y="93383"/>
                    </a:lnTo>
                    <a:lnTo>
                      <a:pt x="0" y="93383"/>
                    </a:lnTo>
                    <a:close/>
                  </a:path>
                </a:pathLst>
              </a:custGeom>
              <a:solidFill>
                <a:srgbClr val="FFFFFF"/>
              </a:solidFill>
              <a:ln w="9525" cap="flat">
                <a:noFill/>
                <a:prstDash val="solid"/>
                <a:miter/>
              </a:ln>
            </p:spPr>
            <p:txBody>
              <a:bodyPr rtlCol="0" anchor="ctr"/>
              <a:lstStyle/>
              <a:p>
                <a:endParaRPr lang="es-CO"/>
              </a:p>
            </p:txBody>
          </p:sp>
        </p:grpSp>
      </p:grpSp>
      <p:sp>
        <p:nvSpPr>
          <p:cNvPr id="340" name="Freeform: Shape 339">
            <a:extLst>
              <a:ext uri="{FF2B5EF4-FFF2-40B4-BE49-F238E27FC236}">
                <a16:creationId xmlns:a16="http://schemas.microsoft.com/office/drawing/2014/main" id="{0ACEF244-88FB-BB62-5655-412D07DA05C5}"/>
              </a:ext>
            </a:extLst>
          </p:cNvPr>
          <p:cNvSpPr/>
          <p:nvPr/>
        </p:nvSpPr>
        <p:spPr>
          <a:xfrm flipH="1">
            <a:off x="255386" y="6067720"/>
            <a:ext cx="4393977" cy="4952"/>
          </a:xfrm>
          <a:custGeom>
            <a:avLst/>
            <a:gdLst>
              <a:gd name="connsiteX0" fmla="*/ 4393978 w 4393977"/>
              <a:gd name="connsiteY0" fmla="*/ 2476 h 4952"/>
              <a:gd name="connsiteX1" fmla="*/ 2197094 w 4393977"/>
              <a:gd name="connsiteY1" fmla="*/ 4953 h 4952"/>
              <a:gd name="connsiteX2" fmla="*/ 0 w 4393977"/>
              <a:gd name="connsiteY2" fmla="*/ 2476 h 4952"/>
              <a:gd name="connsiteX3" fmla="*/ 2197094 w 4393977"/>
              <a:gd name="connsiteY3" fmla="*/ 0 h 4952"/>
              <a:gd name="connsiteX4" fmla="*/ 4393978 w 4393977"/>
              <a:gd name="connsiteY4" fmla="*/ 2476 h 4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3977" h="4952">
                <a:moveTo>
                  <a:pt x="4393978" y="2476"/>
                </a:moveTo>
                <a:cubicBezTo>
                  <a:pt x="4393978" y="3848"/>
                  <a:pt x="3410274" y="4953"/>
                  <a:pt x="2197094" y="4953"/>
                </a:cubicBezTo>
                <a:cubicBezTo>
                  <a:pt x="983494" y="4953"/>
                  <a:pt x="0" y="3848"/>
                  <a:pt x="0" y="2476"/>
                </a:cubicBezTo>
                <a:cubicBezTo>
                  <a:pt x="0" y="1105"/>
                  <a:pt x="983494" y="0"/>
                  <a:pt x="2197094" y="0"/>
                </a:cubicBezTo>
                <a:cubicBezTo>
                  <a:pt x="3410274" y="-10"/>
                  <a:pt x="4393978" y="1105"/>
                  <a:pt x="4393978" y="2476"/>
                </a:cubicBezTo>
                <a:close/>
              </a:path>
            </a:pathLst>
          </a:custGeom>
          <a:solidFill>
            <a:srgbClr val="263238"/>
          </a:solidFill>
          <a:ln w="9525" cap="flat">
            <a:noFill/>
            <a:prstDash val="solid"/>
            <a:miter/>
          </a:ln>
        </p:spPr>
        <p:txBody>
          <a:bodyPr rtlCol="0" anchor="ctr"/>
          <a:lstStyle/>
          <a:p>
            <a:endParaRPr lang="es-CO"/>
          </a:p>
        </p:txBody>
      </p:sp>
      <p:grpSp>
        <p:nvGrpSpPr>
          <p:cNvPr id="341" name="Graphic 292">
            <a:extLst>
              <a:ext uri="{FF2B5EF4-FFF2-40B4-BE49-F238E27FC236}">
                <a16:creationId xmlns:a16="http://schemas.microsoft.com/office/drawing/2014/main" id="{D0CA641F-3706-0F98-475A-98DD9292E269}"/>
              </a:ext>
            </a:extLst>
          </p:cNvPr>
          <p:cNvGrpSpPr/>
          <p:nvPr/>
        </p:nvGrpSpPr>
        <p:grpSpPr>
          <a:xfrm flipH="1">
            <a:off x="333199" y="1485900"/>
            <a:ext cx="4500425" cy="2768979"/>
            <a:chOff x="71124" y="1047750"/>
            <a:chExt cx="4500425" cy="2768979"/>
          </a:xfrm>
        </p:grpSpPr>
        <p:grpSp>
          <p:nvGrpSpPr>
            <p:cNvPr id="342" name="Graphic 292">
              <a:extLst>
                <a:ext uri="{FF2B5EF4-FFF2-40B4-BE49-F238E27FC236}">
                  <a16:creationId xmlns:a16="http://schemas.microsoft.com/office/drawing/2014/main" id="{8E14219E-BED4-F11B-8232-2851C59E7158}"/>
                </a:ext>
              </a:extLst>
            </p:cNvPr>
            <p:cNvGrpSpPr/>
            <p:nvPr/>
          </p:nvGrpSpPr>
          <p:grpSpPr>
            <a:xfrm>
              <a:off x="571919" y="1471336"/>
              <a:ext cx="1113863" cy="1113863"/>
              <a:chOff x="571919" y="1471336"/>
              <a:chExt cx="1113863" cy="1113863"/>
            </a:xfrm>
          </p:grpSpPr>
          <p:sp>
            <p:nvSpPr>
              <p:cNvPr id="343" name="Freeform: Shape 342">
                <a:extLst>
                  <a:ext uri="{FF2B5EF4-FFF2-40B4-BE49-F238E27FC236}">
                    <a16:creationId xmlns:a16="http://schemas.microsoft.com/office/drawing/2014/main" id="{5689CFC8-BBB4-9E94-FC9D-E055DAB02050}"/>
                  </a:ext>
                </a:extLst>
              </p:cNvPr>
              <p:cNvSpPr/>
              <p:nvPr/>
            </p:nvSpPr>
            <p:spPr>
              <a:xfrm>
                <a:off x="571919" y="1471336"/>
                <a:ext cx="1113863" cy="1113863"/>
              </a:xfrm>
              <a:custGeom>
                <a:avLst/>
                <a:gdLst>
                  <a:gd name="connsiteX0" fmla="*/ 320135 w 1113863"/>
                  <a:gd name="connsiteY0" fmla="*/ 161458 h 1113863"/>
                  <a:gd name="connsiteX1" fmla="*/ 432140 w 1113863"/>
                  <a:gd name="connsiteY1" fmla="*/ 113243 h 1113863"/>
                  <a:gd name="connsiteX2" fmla="*/ 455562 w 1113863"/>
                  <a:gd name="connsiteY2" fmla="*/ 2629 h 1113863"/>
                  <a:gd name="connsiteX3" fmla="*/ 642604 w 1113863"/>
                  <a:gd name="connsiteY3" fmla="*/ 0 h 1113863"/>
                  <a:gd name="connsiteX4" fmla="*/ 669141 w 1113863"/>
                  <a:gd name="connsiteY4" fmla="*/ 109899 h 1113863"/>
                  <a:gd name="connsiteX5" fmla="*/ 782469 w 1113863"/>
                  <a:gd name="connsiteY5" fmla="*/ 154934 h 1113863"/>
                  <a:gd name="connsiteX6" fmla="*/ 877205 w 1113863"/>
                  <a:gd name="connsiteY6" fmla="*/ 93307 h 1113863"/>
                  <a:gd name="connsiteX7" fmla="*/ 1011317 w 1113863"/>
                  <a:gd name="connsiteY7" fmla="*/ 223704 h 1113863"/>
                  <a:gd name="connsiteX8" fmla="*/ 952395 w 1113863"/>
                  <a:gd name="connsiteY8" fmla="*/ 320126 h 1113863"/>
                  <a:gd name="connsiteX9" fmla="*/ 1000611 w 1113863"/>
                  <a:gd name="connsiteY9" fmla="*/ 432149 h 1113863"/>
                  <a:gd name="connsiteX10" fmla="*/ 1111225 w 1113863"/>
                  <a:gd name="connsiteY10" fmla="*/ 455571 h 1113863"/>
                  <a:gd name="connsiteX11" fmla="*/ 1113863 w 1113863"/>
                  <a:gd name="connsiteY11" fmla="*/ 642604 h 1113863"/>
                  <a:gd name="connsiteX12" fmla="*/ 1003954 w 1113863"/>
                  <a:gd name="connsiteY12" fmla="*/ 669141 h 1113863"/>
                  <a:gd name="connsiteX13" fmla="*/ 958910 w 1113863"/>
                  <a:gd name="connsiteY13" fmla="*/ 782460 h 1113863"/>
                  <a:gd name="connsiteX14" fmla="*/ 1020537 w 1113863"/>
                  <a:gd name="connsiteY14" fmla="*/ 877205 h 1113863"/>
                  <a:gd name="connsiteX15" fmla="*/ 890149 w 1113863"/>
                  <a:gd name="connsiteY15" fmla="*/ 1011326 h 1113863"/>
                  <a:gd name="connsiteX16" fmla="*/ 793718 w 1113863"/>
                  <a:gd name="connsiteY16" fmla="*/ 952395 h 1113863"/>
                  <a:gd name="connsiteX17" fmla="*/ 681704 w 1113863"/>
                  <a:gd name="connsiteY17" fmla="*/ 1000611 h 1113863"/>
                  <a:gd name="connsiteX18" fmla="*/ 658292 w 1113863"/>
                  <a:gd name="connsiteY18" fmla="*/ 1111225 h 1113863"/>
                  <a:gd name="connsiteX19" fmla="*/ 471259 w 1113863"/>
                  <a:gd name="connsiteY19" fmla="*/ 1113863 h 1113863"/>
                  <a:gd name="connsiteX20" fmla="*/ 444722 w 1113863"/>
                  <a:gd name="connsiteY20" fmla="*/ 1003954 h 1113863"/>
                  <a:gd name="connsiteX21" fmla="*/ 331403 w 1113863"/>
                  <a:gd name="connsiteY21" fmla="*/ 958920 h 1113863"/>
                  <a:gd name="connsiteX22" fmla="*/ 236668 w 1113863"/>
                  <a:gd name="connsiteY22" fmla="*/ 1020547 h 1113863"/>
                  <a:gd name="connsiteX23" fmla="*/ 102546 w 1113863"/>
                  <a:gd name="connsiteY23" fmla="*/ 890159 h 1113863"/>
                  <a:gd name="connsiteX24" fmla="*/ 161468 w 1113863"/>
                  <a:gd name="connsiteY24" fmla="*/ 793737 h 1113863"/>
                  <a:gd name="connsiteX25" fmla="*/ 113252 w 1113863"/>
                  <a:gd name="connsiteY25" fmla="*/ 681714 h 1113863"/>
                  <a:gd name="connsiteX26" fmla="*/ 2638 w 1113863"/>
                  <a:gd name="connsiteY26" fmla="*/ 658292 h 1113863"/>
                  <a:gd name="connsiteX27" fmla="*/ 0 w 1113863"/>
                  <a:gd name="connsiteY27" fmla="*/ 471268 h 1113863"/>
                  <a:gd name="connsiteX28" fmla="*/ 109909 w 1113863"/>
                  <a:gd name="connsiteY28" fmla="*/ 444722 h 1113863"/>
                  <a:gd name="connsiteX29" fmla="*/ 154943 w 1113863"/>
                  <a:gd name="connsiteY29" fmla="*/ 331413 h 1113863"/>
                  <a:gd name="connsiteX30" fmla="*/ 93316 w 1113863"/>
                  <a:gd name="connsiteY30" fmla="*/ 236668 h 1113863"/>
                  <a:gd name="connsiteX31" fmla="*/ 223695 w 1113863"/>
                  <a:gd name="connsiteY31" fmla="*/ 102546 h 1113863"/>
                  <a:gd name="connsiteX32" fmla="*/ 320135 w 1113863"/>
                  <a:gd name="connsiteY32" fmla="*/ 161458 h 1113863"/>
                  <a:gd name="connsiteX33" fmla="*/ 320135 w 1113863"/>
                  <a:gd name="connsiteY33" fmla="*/ 161458 h 111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3863" h="1113863">
                    <a:moveTo>
                      <a:pt x="320135" y="161458"/>
                    </a:moveTo>
                    <a:cubicBezTo>
                      <a:pt x="355578" y="140208"/>
                      <a:pt x="393278" y="124139"/>
                      <a:pt x="432140" y="113243"/>
                    </a:cubicBezTo>
                    <a:lnTo>
                      <a:pt x="455562" y="2629"/>
                    </a:lnTo>
                    <a:lnTo>
                      <a:pt x="642604" y="0"/>
                    </a:lnTo>
                    <a:lnTo>
                      <a:pt x="669141" y="109899"/>
                    </a:lnTo>
                    <a:cubicBezTo>
                      <a:pt x="708298" y="119691"/>
                      <a:pt x="746446" y="134693"/>
                      <a:pt x="782469" y="154934"/>
                    </a:cubicBezTo>
                    <a:lnTo>
                      <a:pt x="877205" y="93307"/>
                    </a:lnTo>
                    <a:lnTo>
                      <a:pt x="1011317" y="223704"/>
                    </a:lnTo>
                    <a:lnTo>
                      <a:pt x="952395" y="320126"/>
                    </a:lnTo>
                    <a:cubicBezTo>
                      <a:pt x="973646" y="355568"/>
                      <a:pt x="989714" y="393287"/>
                      <a:pt x="1000611" y="432149"/>
                    </a:cubicBezTo>
                    <a:lnTo>
                      <a:pt x="1111225" y="455571"/>
                    </a:lnTo>
                    <a:lnTo>
                      <a:pt x="1113863" y="642604"/>
                    </a:lnTo>
                    <a:lnTo>
                      <a:pt x="1003954" y="669141"/>
                    </a:lnTo>
                    <a:cubicBezTo>
                      <a:pt x="994153" y="708298"/>
                      <a:pt x="979151" y="746436"/>
                      <a:pt x="958910" y="782460"/>
                    </a:cubicBezTo>
                    <a:lnTo>
                      <a:pt x="1020537" y="877205"/>
                    </a:lnTo>
                    <a:lnTo>
                      <a:pt x="890149" y="1011326"/>
                    </a:lnTo>
                    <a:lnTo>
                      <a:pt x="793718" y="952395"/>
                    </a:lnTo>
                    <a:cubicBezTo>
                      <a:pt x="758285" y="973645"/>
                      <a:pt x="720566" y="989714"/>
                      <a:pt x="681704" y="1000611"/>
                    </a:cubicBezTo>
                    <a:lnTo>
                      <a:pt x="658292" y="1111225"/>
                    </a:lnTo>
                    <a:lnTo>
                      <a:pt x="471259" y="1113863"/>
                    </a:lnTo>
                    <a:lnTo>
                      <a:pt x="444722" y="1003954"/>
                    </a:lnTo>
                    <a:cubicBezTo>
                      <a:pt x="405565" y="994162"/>
                      <a:pt x="367436" y="979161"/>
                      <a:pt x="331403" y="958920"/>
                    </a:cubicBezTo>
                    <a:lnTo>
                      <a:pt x="236668" y="1020547"/>
                    </a:lnTo>
                    <a:lnTo>
                      <a:pt x="102546" y="890159"/>
                    </a:lnTo>
                    <a:lnTo>
                      <a:pt x="161468" y="793737"/>
                    </a:lnTo>
                    <a:cubicBezTo>
                      <a:pt x="140218" y="758295"/>
                      <a:pt x="124139" y="720595"/>
                      <a:pt x="113252" y="681714"/>
                    </a:cubicBezTo>
                    <a:lnTo>
                      <a:pt x="2638" y="658292"/>
                    </a:lnTo>
                    <a:lnTo>
                      <a:pt x="0" y="471268"/>
                    </a:lnTo>
                    <a:lnTo>
                      <a:pt x="109909" y="444722"/>
                    </a:lnTo>
                    <a:cubicBezTo>
                      <a:pt x="119701" y="405565"/>
                      <a:pt x="134712" y="367427"/>
                      <a:pt x="154943" y="331413"/>
                    </a:cubicBezTo>
                    <a:lnTo>
                      <a:pt x="93316" y="236668"/>
                    </a:lnTo>
                    <a:lnTo>
                      <a:pt x="223695" y="102546"/>
                    </a:lnTo>
                    <a:lnTo>
                      <a:pt x="320135" y="161458"/>
                    </a:lnTo>
                    <a:lnTo>
                      <a:pt x="320135" y="161458"/>
                    </a:lnTo>
                    <a:close/>
                  </a:path>
                </a:pathLst>
              </a:custGeom>
              <a:solidFill>
                <a:schemeClr val="accent2"/>
              </a:solidFill>
              <a:ln w="9525" cap="flat">
                <a:noFill/>
                <a:prstDash val="solid"/>
                <a:miter/>
              </a:ln>
            </p:spPr>
            <p:txBody>
              <a:bodyPr rtlCol="0" anchor="ctr"/>
              <a:lstStyle/>
              <a:p>
                <a:endParaRPr lang="es-CO"/>
              </a:p>
            </p:txBody>
          </p:sp>
          <p:grpSp>
            <p:nvGrpSpPr>
              <p:cNvPr id="344" name="Graphic 292">
                <a:extLst>
                  <a:ext uri="{FF2B5EF4-FFF2-40B4-BE49-F238E27FC236}">
                    <a16:creationId xmlns:a16="http://schemas.microsoft.com/office/drawing/2014/main" id="{6B6C5A24-CDF9-13B0-6A52-1D2A1D9ABAEA}"/>
                  </a:ext>
                </a:extLst>
              </p:cNvPr>
              <p:cNvGrpSpPr/>
              <p:nvPr/>
            </p:nvGrpSpPr>
            <p:grpSpPr>
              <a:xfrm>
                <a:off x="912914" y="1809313"/>
                <a:ext cx="429397" cy="435959"/>
                <a:chOff x="912914" y="1809313"/>
                <a:chExt cx="429397" cy="435959"/>
              </a:xfrm>
              <a:solidFill>
                <a:srgbClr val="FFFFFF"/>
              </a:solidFill>
            </p:grpSpPr>
            <p:sp>
              <p:nvSpPr>
                <p:cNvPr id="345" name="Freeform: Shape 344">
                  <a:extLst>
                    <a:ext uri="{FF2B5EF4-FFF2-40B4-BE49-F238E27FC236}">
                      <a16:creationId xmlns:a16="http://schemas.microsoft.com/office/drawing/2014/main" id="{533A09D1-DE1A-75A4-BD31-DF1D11D5DC85}"/>
                    </a:ext>
                  </a:extLst>
                </p:cNvPr>
                <p:cNvSpPr/>
                <p:nvPr/>
              </p:nvSpPr>
              <p:spPr>
                <a:xfrm>
                  <a:off x="912914" y="1809313"/>
                  <a:ext cx="326440" cy="327743"/>
                </a:xfrm>
                <a:custGeom>
                  <a:avLst/>
                  <a:gdLst>
                    <a:gd name="connsiteX0" fmla="*/ 326307 w 326440"/>
                    <a:gd name="connsiteY0" fmla="*/ 163867 h 327743"/>
                    <a:gd name="connsiteX1" fmla="*/ 320307 w 326440"/>
                    <a:gd name="connsiteY1" fmla="*/ 124567 h 327743"/>
                    <a:gd name="connsiteX2" fmla="*/ 302228 w 326440"/>
                    <a:gd name="connsiteY2" fmla="*/ 81895 h 327743"/>
                    <a:gd name="connsiteX3" fmla="*/ 261290 w 326440"/>
                    <a:gd name="connsiteY3" fmla="*/ 36565 h 327743"/>
                    <a:gd name="connsiteX4" fmla="*/ 193891 w 326440"/>
                    <a:gd name="connsiteY4" fmla="*/ 6847 h 327743"/>
                    <a:gd name="connsiteX5" fmla="*/ 110014 w 326440"/>
                    <a:gd name="connsiteY5" fmla="*/ 13943 h 327743"/>
                    <a:gd name="connsiteX6" fmla="*/ 69656 w 326440"/>
                    <a:gd name="connsiteY6" fmla="*/ 35708 h 327743"/>
                    <a:gd name="connsiteX7" fmla="*/ 51568 w 326440"/>
                    <a:gd name="connsiteY7" fmla="*/ 51100 h 327743"/>
                    <a:gd name="connsiteX8" fmla="*/ 35947 w 326440"/>
                    <a:gd name="connsiteY8" fmla="*/ 69598 h 327743"/>
                    <a:gd name="connsiteX9" fmla="*/ 4944 w 326440"/>
                    <a:gd name="connsiteY9" fmla="*/ 163848 h 327743"/>
                    <a:gd name="connsiteX10" fmla="*/ 35938 w 326440"/>
                    <a:gd name="connsiteY10" fmla="*/ 258126 h 327743"/>
                    <a:gd name="connsiteX11" fmla="*/ 51559 w 326440"/>
                    <a:gd name="connsiteY11" fmla="*/ 276633 h 327743"/>
                    <a:gd name="connsiteX12" fmla="*/ 69647 w 326440"/>
                    <a:gd name="connsiteY12" fmla="*/ 292035 h 327743"/>
                    <a:gd name="connsiteX13" fmla="*/ 110004 w 326440"/>
                    <a:gd name="connsiteY13" fmla="*/ 313800 h 327743"/>
                    <a:gd name="connsiteX14" fmla="*/ 193891 w 326440"/>
                    <a:gd name="connsiteY14" fmla="*/ 320896 h 327743"/>
                    <a:gd name="connsiteX15" fmla="*/ 261290 w 326440"/>
                    <a:gd name="connsiteY15" fmla="*/ 291178 h 327743"/>
                    <a:gd name="connsiteX16" fmla="*/ 302219 w 326440"/>
                    <a:gd name="connsiteY16" fmla="*/ 245839 h 327743"/>
                    <a:gd name="connsiteX17" fmla="*/ 320297 w 326440"/>
                    <a:gd name="connsiteY17" fmla="*/ 203167 h 327743"/>
                    <a:gd name="connsiteX18" fmla="*/ 326307 w 326440"/>
                    <a:gd name="connsiteY18" fmla="*/ 163867 h 327743"/>
                    <a:gd name="connsiteX19" fmla="*/ 326431 w 326440"/>
                    <a:gd name="connsiteY19" fmla="*/ 166496 h 327743"/>
                    <a:gd name="connsiteX20" fmla="*/ 326288 w 326440"/>
                    <a:gd name="connsiteY20" fmla="*/ 174221 h 327743"/>
                    <a:gd name="connsiteX21" fmla="*/ 325260 w 326440"/>
                    <a:gd name="connsiteY21" fmla="*/ 186746 h 327743"/>
                    <a:gd name="connsiteX22" fmla="*/ 322183 w 326440"/>
                    <a:gd name="connsiteY22" fmla="*/ 203643 h 327743"/>
                    <a:gd name="connsiteX23" fmla="*/ 304619 w 326440"/>
                    <a:gd name="connsiteY23" fmla="*/ 247268 h 327743"/>
                    <a:gd name="connsiteX24" fmla="*/ 263433 w 326440"/>
                    <a:gd name="connsiteY24" fmla="*/ 293969 h 327743"/>
                    <a:gd name="connsiteX25" fmla="*/ 194662 w 326440"/>
                    <a:gd name="connsiteY25" fmla="*/ 324944 h 327743"/>
                    <a:gd name="connsiteX26" fmla="*/ 108461 w 326440"/>
                    <a:gd name="connsiteY26" fmla="*/ 318096 h 327743"/>
                    <a:gd name="connsiteX27" fmla="*/ 66837 w 326440"/>
                    <a:gd name="connsiteY27" fmla="*/ 295845 h 327743"/>
                    <a:gd name="connsiteX28" fmla="*/ 48168 w 326440"/>
                    <a:gd name="connsiteY28" fmla="*/ 280034 h 327743"/>
                    <a:gd name="connsiteX29" fmla="*/ 32033 w 326440"/>
                    <a:gd name="connsiteY29" fmla="*/ 261012 h 327743"/>
                    <a:gd name="connsiteX30" fmla="*/ 0 w 326440"/>
                    <a:gd name="connsiteY30" fmla="*/ 163857 h 327743"/>
                    <a:gd name="connsiteX31" fmla="*/ 32052 w 326440"/>
                    <a:gd name="connsiteY31" fmla="*/ 66731 h 327743"/>
                    <a:gd name="connsiteX32" fmla="*/ 48187 w 326440"/>
                    <a:gd name="connsiteY32" fmla="*/ 47709 h 327743"/>
                    <a:gd name="connsiteX33" fmla="*/ 66856 w 326440"/>
                    <a:gd name="connsiteY33" fmla="*/ 31898 h 327743"/>
                    <a:gd name="connsiteX34" fmla="*/ 108471 w 326440"/>
                    <a:gd name="connsiteY34" fmla="*/ 9648 h 327743"/>
                    <a:gd name="connsiteX35" fmla="*/ 194662 w 326440"/>
                    <a:gd name="connsiteY35" fmla="*/ 2799 h 327743"/>
                    <a:gd name="connsiteX36" fmla="*/ 263433 w 326440"/>
                    <a:gd name="connsiteY36" fmla="*/ 33765 h 327743"/>
                    <a:gd name="connsiteX37" fmla="*/ 304629 w 326440"/>
                    <a:gd name="connsiteY37" fmla="*/ 80466 h 327743"/>
                    <a:gd name="connsiteX38" fmla="*/ 322193 w 326440"/>
                    <a:gd name="connsiteY38" fmla="*/ 124090 h 327743"/>
                    <a:gd name="connsiteX39" fmla="*/ 325269 w 326440"/>
                    <a:gd name="connsiteY39" fmla="*/ 140988 h 327743"/>
                    <a:gd name="connsiteX40" fmla="*/ 326298 w 326440"/>
                    <a:gd name="connsiteY40" fmla="*/ 153513 h 327743"/>
                    <a:gd name="connsiteX41" fmla="*/ 326441 w 326440"/>
                    <a:gd name="connsiteY41" fmla="*/ 161238 h 327743"/>
                    <a:gd name="connsiteX42" fmla="*/ 326307 w 326440"/>
                    <a:gd name="connsiteY42" fmla="*/ 163867 h 32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6440" h="327743">
                      <a:moveTo>
                        <a:pt x="326307" y="163867"/>
                      </a:moveTo>
                      <a:cubicBezTo>
                        <a:pt x="325450" y="163953"/>
                        <a:pt x="326555" y="149427"/>
                        <a:pt x="320307" y="124567"/>
                      </a:cubicBezTo>
                      <a:cubicBezTo>
                        <a:pt x="317383" y="112127"/>
                        <a:pt x="311477" y="97440"/>
                        <a:pt x="302228" y="81895"/>
                      </a:cubicBezTo>
                      <a:cubicBezTo>
                        <a:pt x="292903" y="66417"/>
                        <a:pt x="279502" y="50253"/>
                        <a:pt x="261290" y="36565"/>
                      </a:cubicBezTo>
                      <a:cubicBezTo>
                        <a:pt x="243135" y="23002"/>
                        <a:pt x="220266" y="11476"/>
                        <a:pt x="193891" y="6847"/>
                      </a:cubicBezTo>
                      <a:cubicBezTo>
                        <a:pt x="167697" y="2390"/>
                        <a:pt x="138141" y="3228"/>
                        <a:pt x="110014" y="13943"/>
                      </a:cubicBezTo>
                      <a:cubicBezTo>
                        <a:pt x="95860" y="18868"/>
                        <a:pt x="82201" y="26307"/>
                        <a:pt x="69656" y="35708"/>
                      </a:cubicBezTo>
                      <a:cubicBezTo>
                        <a:pt x="63170" y="40166"/>
                        <a:pt x="57512" y="45738"/>
                        <a:pt x="51568" y="51100"/>
                      </a:cubicBezTo>
                      <a:cubicBezTo>
                        <a:pt x="46206" y="57044"/>
                        <a:pt x="40567" y="62854"/>
                        <a:pt x="35947" y="69598"/>
                      </a:cubicBezTo>
                      <a:cubicBezTo>
                        <a:pt x="16326" y="95706"/>
                        <a:pt x="5267" y="129263"/>
                        <a:pt x="4944" y="163848"/>
                      </a:cubicBezTo>
                      <a:cubicBezTo>
                        <a:pt x="5248" y="198443"/>
                        <a:pt x="16307" y="232009"/>
                        <a:pt x="35938" y="258126"/>
                      </a:cubicBezTo>
                      <a:cubicBezTo>
                        <a:pt x="40557" y="264870"/>
                        <a:pt x="46196" y="270690"/>
                        <a:pt x="51559" y="276633"/>
                      </a:cubicBezTo>
                      <a:cubicBezTo>
                        <a:pt x="57493" y="281996"/>
                        <a:pt x="63160" y="287578"/>
                        <a:pt x="69647" y="292035"/>
                      </a:cubicBezTo>
                      <a:cubicBezTo>
                        <a:pt x="82191" y="301427"/>
                        <a:pt x="95850" y="308876"/>
                        <a:pt x="110004" y="313800"/>
                      </a:cubicBezTo>
                      <a:cubicBezTo>
                        <a:pt x="138141" y="324516"/>
                        <a:pt x="167697" y="325363"/>
                        <a:pt x="193891" y="320896"/>
                      </a:cubicBezTo>
                      <a:cubicBezTo>
                        <a:pt x="220266" y="316267"/>
                        <a:pt x="243135" y="304742"/>
                        <a:pt x="261290" y="291178"/>
                      </a:cubicBezTo>
                      <a:cubicBezTo>
                        <a:pt x="279492" y="277481"/>
                        <a:pt x="292903" y="261327"/>
                        <a:pt x="302219" y="245839"/>
                      </a:cubicBezTo>
                      <a:cubicBezTo>
                        <a:pt x="311468" y="230294"/>
                        <a:pt x="317373" y="215607"/>
                        <a:pt x="320297" y="203167"/>
                      </a:cubicBezTo>
                      <a:cubicBezTo>
                        <a:pt x="326555" y="178307"/>
                        <a:pt x="325450" y="163781"/>
                        <a:pt x="326307" y="163867"/>
                      </a:cubicBezTo>
                      <a:cubicBezTo>
                        <a:pt x="326393" y="163867"/>
                        <a:pt x="326431" y="164753"/>
                        <a:pt x="326431" y="166496"/>
                      </a:cubicBezTo>
                      <a:cubicBezTo>
                        <a:pt x="326393" y="168525"/>
                        <a:pt x="326346" y="171058"/>
                        <a:pt x="326288" y="174221"/>
                      </a:cubicBezTo>
                      <a:cubicBezTo>
                        <a:pt x="326279" y="177630"/>
                        <a:pt x="326088" y="181831"/>
                        <a:pt x="325260" y="186746"/>
                      </a:cubicBezTo>
                      <a:cubicBezTo>
                        <a:pt x="324593" y="191680"/>
                        <a:pt x="323964" y="197404"/>
                        <a:pt x="322183" y="203643"/>
                      </a:cubicBezTo>
                      <a:cubicBezTo>
                        <a:pt x="319516" y="216302"/>
                        <a:pt x="313801" y="231313"/>
                        <a:pt x="304619" y="247268"/>
                      </a:cubicBezTo>
                      <a:cubicBezTo>
                        <a:pt x="295361" y="263155"/>
                        <a:pt x="281902" y="279796"/>
                        <a:pt x="263433" y="293969"/>
                      </a:cubicBezTo>
                      <a:cubicBezTo>
                        <a:pt x="245031" y="308018"/>
                        <a:pt x="221694" y="320010"/>
                        <a:pt x="194662" y="324944"/>
                      </a:cubicBezTo>
                      <a:cubicBezTo>
                        <a:pt x="167821" y="329707"/>
                        <a:pt x="137455" y="328992"/>
                        <a:pt x="108461" y="318096"/>
                      </a:cubicBezTo>
                      <a:cubicBezTo>
                        <a:pt x="93869" y="313076"/>
                        <a:pt x="79781" y="305475"/>
                        <a:pt x="66837" y="295845"/>
                      </a:cubicBezTo>
                      <a:cubicBezTo>
                        <a:pt x="60150" y="291273"/>
                        <a:pt x="54293" y="285558"/>
                        <a:pt x="48168" y="280034"/>
                      </a:cubicBezTo>
                      <a:cubicBezTo>
                        <a:pt x="42624" y="273938"/>
                        <a:pt x="36814" y="267947"/>
                        <a:pt x="32033" y="261012"/>
                      </a:cubicBezTo>
                      <a:cubicBezTo>
                        <a:pt x="11763" y="234152"/>
                        <a:pt x="295" y="199509"/>
                        <a:pt x="0" y="163857"/>
                      </a:cubicBezTo>
                      <a:cubicBezTo>
                        <a:pt x="314" y="128215"/>
                        <a:pt x="11782" y="93591"/>
                        <a:pt x="32052" y="66731"/>
                      </a:cubicBezTo>
                      <a:cubicBezTo>
                        <a:pt x="36833" y="59797"/>
                        <a:pt x="42643" y="53815"/>
                        <a:pt x="48187" y="47709"/>
                      </a:cubicBezTo>
                      <a:cubicBezTo>
                        <a:pt x="54312" y="42195"/>
                        <a:pt x="60169" y="36479"/>
                        <a:pt x="66856" y="31898"/>
                      </a:cubicBezTo>
                      <a:cubicBezTo>
                        <a:pt x="79800" y="22268"/>
                        <a:pt x="93888" y="14667"/>
                        <a:pt x="108471" y="9648"/>
                      </a:cubicBezTo>
                      <a:cubicBezTo>
                        <a:pt x="137465" y="-1249"/>
                        <a:pt x="167831" y="-1963"/>
                        <a:pt x="194662" y="2799"/>
                      </a:cubicBezTo>
                      <a:cubicBezTo>
                        <a:pt x="221685" y="7733"/>
                        <a:pt x="245031" y="19725"/>
                        <a:pt x="263433" y="33765"/>
                      </a:cubicBezTo>
                      <a:cubicBezTo>
                        <a:pt x="281902" y="47938"/>
                        <a:pt x="295370" y="64588"/>
                        <a:pt x="304629" y="80466"/>
                      </a:cubicBezTo>
                      <a:cubicBezTo>
                        <a:pt x="313811" y="96420"/>
                        <a:pt x="319526" y="111432"/>
                        <a:pt x="322193" y="124090"/>
                      </a:cubicBezTo>
                      <a:cubicBezTo>
                        <a:pt x="323974" y="130329"/>
                        <a:pt x="324603" y="136054"/>
                        <a:pt x="325269" y="140988"/>
                      </a:cubicBezTo>
                      <a:cubicBezTo>
                        <a:pt x="326107" y="145903"/>
                        <a:pt x="326298" y="150103"/>
                        <a:pt x="326298" y="153513"/>
                      </a:cubicBezTo>
                      <a:cubicBezTo>
                        <a:pt x="326355" y="156676"/>
                        <a:pt x="326403" y="159209"/>
                        <a:pt x="326441" y="161238"/>
                      </a:cubicBezTo>
                      <a:cubicBezTo>
                        <a:pt x="326431" y="162981"/>
                        <a:pt x="326393" y="163867"/>
                        <a:pt x="326307" y="163867"/>
                      </a:cubicBezTo>
                      <a:close/>
                    </a:path>
                  </a:pathLst>
                </a:custGeom>
                <a:solidFill>
                  <a:srgbClr val="FFFFFF"/>
                </a:solidFill>
                <a:ln w="9525" cap="flat">
                  <a:noFill/>
                  <a:prstDash val="solid"/>
                  <a:miter/>
                </a:ln>
              </p:spPr>
              <p:txBody>
                <a:bodyPr rtlCol="0" anchor="ctr"/>
                <a:lstStyle/>
                <a:p>
                  <a:endParaRPr lang="es-CO"/>
                </a:p>
              </p:txBody>
            </p:sp>
            <p:sp>
              <p:nvSpPr>
                <p:cNvPr id="346" name="Freeform: Shape 345">
                  <a:extLst>
                    <a:ext uri="{FF2B5EF4-FFF2-40B4-BE49-F238E27FC236}">
                      <a16:creationId xmlns:a16="http://schemas.microsoft.com/office/drawing/2014/main" id="{76A49F42-6DC8-BC3B-336F-037EF535D224}"/>
                    </a:ext>
                  </a:extLst>
                </p:cNvPr>
                <p:cNvSpPr/>
                <p:nvPr/>
              </p:nvSpPr>
              <p:spPr>
                <a:xfrm>
                  <a:off x="1188176" y="2091126"/>
                  <a:ext cx="154136" cy="154145"/>
                </a:xfrm>
                <a:custGeom>
                  <a:avLst/>
                  <a:gdLst>
                    <a:gd name="connsiteX0" fmla="*/ 20 w 154136"/>
                    <a:gd name="connsiteY0" fmla="*/ 20 h 154145"/>
                    <a:gd name="connsiteX1" fmla="*/ 78821 w 154136"/>
                    <a:gd name="connsiteY1" fmla="*/ 75316 h 154145"/>
                    <a:gd name="connsiteX2" fmla="*/ 154116 w 154136"/>
                    <a:gd name="connsiteY2" fmla="*/ 154125 h 154145"/>
                    <a:gd name="connsiteX3" fmla="*/ 75306 w 154136"/>
                    <a:gd name="connsiteY3" fmla="*/ 78830 h 154145"/>
                    <a:gd name="connsiteX4" fmla="*/ 20 w 154136"/>
                    <a:gd name="connsiteY4" fmla="*/ 20 h 154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36" h="154145">
                      <a:moveTo>
                        <a:pt x="20" y="20"/>
                      </a:moveTo>
                      <a:cubicBezTo>
                        <a:pt x="992" y="-951"/>
                        <a:pt x="36273" y="32767"/>
                        <a:pt x="78821" y="75316"/>
                      </a:cubicBezTo>
                      <a:cubicBezTo>
                        <a:pt x="121378" y="117873"/>
                        <a:pt x="155087" y="153154"/>
                        <a:pt x="154116" y="154125"/>
                      </a:cubicBezTo>
                      <a:cubicBezTo>
                        <a:pt x="153144" y="155097"/>
                        <a:pt x="117873" y="121388"/>
                        <a:pt x="75306" y="78830"/>
                      </a:cubicBezTo>
                      <a:cubicBezTo>
                        <a:pt x="32767" y="36273"/>
                        <a:pt x="-951" y="992"/>
                        <a:pt x="20" y="20"/>
                      </a:cubicBezTo>
                      <a:close/>
                    </a:path>
                  </a:pathLst>
                </a:custGeom>
                <a:solidFill>
                  <a:srgbClr val="FFFFFF"/>
                </a:solidFill>
                <a:ln w="9525" cap="flat">
                  <a:noFill/>
                  <a:prstDash val="solid"/>
                  <a:miter/>
                </a:ln>
              </p:spPr>
              <p:txBody>
                <a:bodyPr rtlCol="0" anchor="ctr"/>
                <a:lstStyle/>
                <a:p>
                  <a:endParaRPr lang="es-CO"/>
                </a:p>
              </p:txBody>
            </p:sp>
          </p:grpSp>
        </p:grpSp>
        <p:grpSp>
          <p:nvGrpSpPr>
            <p:cNvPr id="347" name="Graphic 292">
              <a:extLst>
                <a:ext uri="{FF2B5EF4-FFF2-40B4-BE49-F238E27FC236}">
                  <a16:creationId xmlns:a16="http://schemas.microsoft.com/office/drawing/2014/main" id="{51ABD500-BF09-48CB-6F3A-2BF0A8CFC9AF}"/>
                </a:ext>
              </a:extLst>
            </p:cNvPr>
            <p:cNvGrpSpPr/>
            <p:nvPr/>
          </p:nvGrpSpPr>
          <p:grpSpPr>
            <a:xfrm>
              <a:off x="1759801" y="2133295"/>
              <a:ext cx="1429712" cy="1429702"/>
              <a:chOff x="1759801" y="2133295"/>
              <a:chExt cx="1429712" cy="1429702"/>
            </a:xfrm>
          </p:grpSpPr>
          <p:sp>
            <p:nvSpPr>
              <p:cNvPr id="348" name="Freeform: Shape 347">
                <a:extLst>
                  <a:ext uri="{FF2B5EF4-FFF2-40B4-BE49-F238E27FC236}">
                    <a16:creationId xmlns:a16="http://schemas.microsoft.com/office/drawing/2014/main" id="{D0480B01-B5F2-9769-28FD-795E0AA0D9A4}"/>
                  </a:ext>
                </a:extLst>
              </p:cNvPr>
              <p:cNvSpPr/>
              <p:nvPr/>
            </p:nvSpPr>
            <p:spPr>
              <a:xfrm>
                <a:off x="1759801" y="2133295"/>
                <a:ext cx="1429712" cy="1429702"/>
              </a:xfrm>
              <a:custGeom>
                <a:avLst/>
                <a:gdLst>
                  <a:gd name="connsiteX0" fmla="*/ 410899 w 1429712"/>
                  <a:gd name="connsiteY0" fmla="*/ 207255 h 1429702"/>
                  <a:gd name="connsiteX1" fmla="*/ 554669 w 1429712"/>
                  <a:gd name="connsiteY1" fmla="*/ 145361 h 1429702"/>
                  <a:gd name="connsiteX2" fmla="*/ 584730 w 1429712"/>
                  <a:gd name="connsiteY2" fmla="*/ 3381 h 1429702"/>
                  <a:gd name="connsiteX3" fmla="*/ 824808 w 1429712"/>
                  <a:gd name="connsiteY3" fmla="*/ 0 h 1429702"/>
                  <a:gd name="connsiteX4" fmla="*/ 858869 w 1429712"/>
                  <a:gd name="connsiteY4" fmla="*/ 141065 h 1429702"/>
                  <a:gd name="connsiteX5" fmla="*/ 1004335 w 1429712"/>
                  <a:gd name="connsiteY5" fmla="*/ 198872 h 1429702"/>
                  <a:gd name="connsiteX6" fmla="*/ 1125941 w 1429712"/>
                  <a:gd name="connsiteY6" fmla="*/ 119767 h 1429702"/>
                  <a:gd name="connsiteX7" fmla="*/ 1298086 w 1429712"/>
                  <a:gd name="connsiteY7" fmla="*/ 287141 h 1429702"/>
                  <a:gd name="connsiteX8" fmla="*/ 1222458 w 1429712"/>
                  <a:gd name="connsiteY8" fmla="*/ 410899 h 1429702"/>
                  <a:gd name="connsiteX9" fmla="*/ 1284341 w 1429712"/>
                  <a:gd name="connsiteY9" fmla="*/ 554688 h 1429702"/>
                  <a:gd name="connsiteX10" fmla="*/ 1426321 w 1429712"/>
                  <a:gd name="connsiteY10" fmla="*/ 584749 h 1429702"/>
                  <a:gd name="connsiteX11" fmla="*/ 1429712 w 1429712"/>
                  <a:gd name="connsiteY11" fmla="*/ 824817 h 1429702"/>
                  <a:gd name="connsiteX12" fmla="*/ 1288637 w 1429712"/>
                  <a:gd name="connsiteY12" fmla="*/ 858888 h 1429702"/>
                  <a:gd name="connsiteX13" fmla="*/ 1230821 w 1429712"/>
                  <a:gd name="connsiteY13" fmla="*/ 1004335 h 1429702"/>
                  <a:gd name="connsiteX14" fmla="*/ 1309926 w 1429712"/>
                  <a:gd name="connsiteY14" fmla="*/ 1125941 h 1429702"/>
                  <a:gd name="connsiteX15" fmla="*/ 1142571 w 1429712"/>
                  <a:gd name="connsiteY15" fmla="*/ 1298096 h 1429702"/>
                  <a:gd name="connsiteX16" fmla="*/ 1018794 w 1429712"/>
                  <a:gd name="connsiteY16" fmla="*/ 1222458 h 1429702"/>
                  <a:gd name="connsiteX17" fmla="*/ 875014 w 1429712"/>
                  <a:gd name="connsiteY17" fmla="*/ 1284342 h 1429702"/>
                  <a:gd name="connsiteX18" fmla="*/ 844953 w 1429712"/>
                  <a:gd name="connsiteY18" fmla="*/ 1426321 h 1429702"/>
                  <a:gd name="connsiteX19" fmla="*/ 604876 w 1429712"/>
                  <a:gd name="connsiteY19" fmla="*/ 1429702 h 1429702"/>
                  <a:gd name="connsiteX20" fmla="*/ 570814 w 1429712"/>
                  <a:gd name="connsiteY20" fmla="*/ 1288628 h 1429702"/>
                  <a:gd name="connsiteX21" fmla="*/ 425358 w 1429712"/>
                  <a:gd name="connsiteY21" fmla="*/ 1230821 h 1429702"/>
                  <a:gd name="connsiteX22" fmla="*/ 303762 w 1429712"/>
                  <a:gd name="connsiteY22" fmla="*/ 1309926 h 1429702"/>
                  <a:gd name="connsiteX23" fmla="*/ 131607 w 1429712"/>
                  <a:gd name="connsiteY23" fmla="*/ 1142562 h 1429702"/>
                  <a:gd name="connsiteX24" fmla="*/ 207245 w 1429712"/>
                  <a:gd name="connsiteY24" fmla="*/ 1018794 h 1429702"/>
                  <a:gd name="connsiteX25" fmla="*/ 145361 w 1429712"/>
                  <a:gd name="connsiteY25" fmla="*/ 875005 h 1429702"/>
                  <a:gd name="connsiteX26" fmla="*/ 3381 w 1429712"/>
                  <a:gd name="connsiteY26" fmla="*/ 844944 h 1429702"/>
                  <a:gd name="connsiteX27" fmla="*/ 0 w 1429712"/>
                  <a:gd name="connsiteY27" fmla="*/ 604876 h 1429702"/>
                  <a:gd name="connsiteX28" fmla="*/ 141075 w 1429712"/>
                  <a:gd name="connsiteY28" fmla="*/ 570805 h 1429702"/>
                  <a:gd name="connsiteX29" fmla="*/ 198872 w 1429712"/>
                  <a:gd name="connsiteY29" fmla="*/ 425358 h 1429702"/>
                  <a:gd name="connsiteX30" fmla="*/ 119767 w 1429712"/>
                  <a:gd name="connsiteY30" fmla="*/ 303752 h 1429702"/>
                  <a:gd name="connsiteX31" fmla="*/ 287122 w 1429712"/>
                  <a:gd name="connsiteY31" fmla="*/ 131597 h 1429702"/>
                  <a:gd name="connsiteX32" fmla="*/ 410899 w 1429712"/>
                  <a:gd name="connsiteY32" fmla="*/ 207255 h 1429702"/>
                  <a:gd name="connsiteX33" fmla="*/ 410899 w 1429712"/>
                  <a:gd name="connsiteY33" fmla="*/ 207255 h 142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9712" h="1429702">
                    <a:moveTo>
                      <a:pt x="410899" y="207255"/>
                    </a:moveTo>
                    <a:cubicBezTo>
                      <a:pt x="456390" y="179984"/>
                      <a:pt x="504777" y="159344"/>
                      <a:pt x="554669" y="145361"/>
                    </a:cubicBezTo>
                    <a:lnTo>
                      <a:pt x="584730" y="3381"/>
                    </a:lnTo>
                    <a:lnTo>
                      <a:pt x="824808" y="0"/>
                    </a:lnTo>
                    <a:lnTo>
                      <a:pt x="858869" y="141065"/>
                    </a:lnTo>
                    <a:cubicBezTo>
                      <a:pt x="909133" y="153629"/>
                      <a:pt x="958091" y="172898"/>
                      <a:pt x="1004335" y="198872"/>
                    </a:cubicBezTo>
                    <a:lnTo>
                      <a:pt x="1125941" y="119767"/>
                    </a:lnTo>
                    <a:lnTo>
                      <a:pt x="1298086" y="287141"/>
                    </a:lnTo>
                    <a:lnTo>
                      <a:pt x="1222458" y="410899"/>
                    </a:lnTo>
                    <a:cubicBezTo>
                      <a:pt x="1249737" y="456400"/>
                      <a:pt x="1270368" y="504806"/>
                      <a:pt x="1284341" y="554688"/>
                    </a:cubicBezTo>
                    <a:lnTo>
                      <a:pt x="1426321" y="584749"/>
                    </a:lnTo>
                    <a:lnTo>
                      <a:pt x="1429712" y="824817"/>
                    </a:lnTo>
                    <a:lnTo>
                      <a:pt x="1288637" y="858888"/>
                    </a:lnTo>
                    <a:cubicBezTo>
                      <a:pt x="1276064" y="909152"/>
                      <a:pt x="1256805" y="958101"/>
                      <a:pt x="1230821" y="1004335"/>
                    </a:cubicBezTo>
                    <a:lnTo>
                      <a:pt x="1309926" y="1125941"/>
                    </a:lnTo>
                    <a:lnTo>
                      <a:pt x="1142571" y="1298096"/>
                    </a:lnTo>
                    <a:lnTo>
                      <a:pt x="1018794" y="1222458"/>
                    </a:lnTo>
                    <a:cubicBezTo>
                      <a:pt x="973312" y="1249737"/>
                      <a:pt x="924896" y="1270359"/>
                      <a:pt x="875014" y="1284342"/>
                    </a:cubicBezTo>
                    <a:lnTo>
                      <a:pt x="844953" y="1426321"/>
                    </a:lnTo>
                    <a:lnTo>
                      <a:pt x="604876" y="1429702"/>
                    </a:lnTo>
                    <a:lnTo>
                      <a:pt x="570814" y="1288628"/>
                    </a:lnTo>
                    <a:cubicBezTo>
                      <a:pt x="520551" y="1276055"/>
                      <a:pt x="471611" y="1256805"/>
                      <a:pt x="425358" y="1230821"/>
                    </a:cubicBezTo>
                    <a:lnTo>
                      <a:pt x="303762" y="1309926"/>
                    </a:lnTo>
                    <a:lnTo>
                      <a:pt x="131607" y="1142562"/>
                    </a:lnTo>
                    <a:lnTo>
                      <a:pt x="207245" y="1018794"/>
                    </a:lnTo>
                    <a:cubicBezTo>
                      <a:pt x="179965" y="973293"/>
                      <a:pt x="159334" y="924906"/>
                      <a:pt x="145361" y="875005"/>
                    </a:cubicBezTo>
                    <a:lnTo>
                      <a:pt x="3381" y="844944"/>
                    </a:lnTo>
                    <a:lnTo>
                      <a:pt x="0" y="604876"/>
                    </a:lnTo>
                    <a:lnTo>
                      <a:pt x="141075" y="570805"/>
                    </a:lnTo>
                    <a:cubicBezTo>
                      <a:pt x="153648" y="520551"/>
                      <a:pt x="172907" y="471592"/>
                      <a:pt x="198872" y="425358"/>
                    </a:cubicBezTo>
                    <a:lnTo>
                      <a:pt x="119767" y="303752"/>
                    </a:lnTo>
                    <a:lnTo>
                      <a:pt x="287122" y="131597"/>
                    </a:lnTo>
                    <a:lnTo>
                      <a:pt x="410899" y="207255"/>
                    </a:lnTo>
                    <a:lnTo>
                      <a:pt x="410899" y="207255"/>
                    </a:lnTo>
                    <a:close/>
                  </a:path>
                </a:pathLst>
              </a:custGeom>
              <a:solidFill>
                <a:srgbClr val="F6C242"/>
              </a:solidFill>
              <a:ln w="9525" cap="flat">
                <a:noFill/>
                <a:prstDash val="solid"/>
                <a:miter/>
              </a:ln>
            </p:spPr>
            <p:txBody>
              <a:bodyPr rtlCol="0" anchor="ctr"/>
              <a:lstStyle/>
              <a:p>
                <a:endParaRPr lang="es-CO"/>
              </a:p>
            </p:txBody>
          </p:sp>
          <p:grpSp>
            <p:nvGrpSpPr>
              <p:cNvPr id="349" name="Graphic 292">
                <a:extLst>
                  <a:ext uri="{FF2B5EF4-FFF2-40B4-BE49-F238E27FC236}">
                    <a16:creationId xmlns:a16="http://schemas.microsoft.com/office/drawing/2014/main" id="{32BCD8CE-79BB-D671-1842-34F9B49E1FCF}"/>
                  </a:ext>
                </a:extLst>
              </p:cNvPr>
              <p:cNvGrpSpPr/>
              <p:nvPr/>
            </p:nvGrpSpPr>
            <p:grpSpPr>
              <a:xfrm>
                <a:off x="2225106" y="2562962"/>
                <a:ext cx="499253" cy="645720"/>
                <a:chOff x="2225106" y="2562962"/>
                <a:chExt cx="499253" cy="645720"/>
              </a:xfrm>
              <a:solidFill>
                <a:srgbClr val="FFFFFF"/>
              </a:solidFill>
            </p:grpSpPr>
            <p:sp>
              <p:nvSpPr>
                <p:cNvPr id="350" name="Freeform: Shape 349">
                  <a:extLst>
                    <a:ext uri="{FF2B5EF4-FFF2-40B4-BE49-F238E27FC236}">
                      <a16:creationId xmlns:a16="http://schemas.microsoft.com/office/drawing/2014/main" id="{34DF83D7-7DFB-A7F0-2F36-930E1C235FFC}"/>
                    </a:ext>
                  </a:extLst>
                </p:cNvPr>
                <p:cNvSpPr/>
                <p:nvPr/>
              </p:nvSpPr>
              <p:spPr>
                <a:xfrm>
                  <a:off x="2225106" y="2562962"/>
                  <a:ext cx="499253" cy="536815"/>
                </a:xfrm>
                <a:custGeom>
                  <a:avLst/>
                  <a:gdLst>
                    <a:gd name="connsiteX0" fmla="*/ 168317 w 499253"/>
                    <a:gd name="connsiteY0" fmla="*/ 535339 h 536815"/>
                    <a:gd name="connsiteX1" fmla="*/ 171194 w 499253"/>
                    <a:gd name="connsiteY1" fmla="*/ 535196 h 536815"/>
                    <a:gd name="connsiteX2" fmla="*/ 179395 w 499253"/>
                    <a:gd name="connsiteY2" fmla="*/ 535044 h 536815"/>
                    <a:gd name="connsiteX3" fmla="*/ 210932 w 499253"/>
                    <a:gd name="connsiteY3" fmla="*/ 534692 h 536815"/>
                    <a:gd name="connsiteX4" fmla="*/ 328709 w 499253"/>
                    <a:gd name="connsiteY4" fmla="*/ 533872 h 536815"/>
                    <a:gd name="connsiteX5" fmla="*/ 327251 w 499253"/>
                    <a:gd name="connsiteY5" fmla="*/ 535358 h 536815"/>
                    <a:gd name="connsiteX6" fmla="*/ 325661 w 499253"/>
                    <a:gd name="connsiteY6" fmla="*/ 467978 h 536815"/>
                    <a:gd name="connsiteX7" fmla="*/ 325632 w 499253"/>
                    <a:gd name="connsiteY7" fmla="*/ 466864 h 536815"/>
                    <a:gd name="connsiteX8" fmla="*/ 326699 w 499253"/>
                    <a:gd name="connsiteY8" fmla="*/ 466378 h 536815"/>
                    <a:gd name="connsiteX9" fmla="*/ 427502 w 499253"/>
                    <a:gd name="connsiteY9" fmla="*/ 397446 h 536815"/>
                    <a:gd name="connsiteX10" fmla="*/ 469745 w 499253"/>
                    <a:gd name="connsiteY10" fmla="*/ 343277 h 536815"/>
                    <a:gd name="connsiteX11" fmla="*/ 493005 w 499253"/>
                    <a:gd name="connsiteY11" fmla="*/ 274411 h 536815"/>
                    <a:gd name="connsiteX12" fmla="*/ 456963 w 499253"/>
                    <a:gd name="connsiteY12" fmla="*/ 123564 h 536815"/>
                    <a:gd name="connsiteX13" fmla="*/ 325565 w 499253"/>
                    <a:gd name="connsiteY13" fmla="*/ 18779 h 536815"/>
                    <a:gd name="connsiteX14" fmla="*/ 199435 w 499253"/>
                    <a:gd name="connsiteY14" fmla="*/ 10026 h 536815"/>
                    <a:gd name="connsiteX15" fmla="*/ 89869 w 499253"/>
                    <a:gd name="connsiteY15" fmla="*/ 60651 h 536815"/>
                    <a:gd name="connsiteX16" fmla="*/ 23718 w 499253"/>
                    <a:gd name="connsiteY16" fmla="*/ 152015 h 536815"/>
                    <a:gd name="connsiteX17" fmla="*/ 14879 w 499253"/>
                    <a:gd name="connsiteY17" fmla="*/ 177666 h 536815"/>
                    <a:gd name="connsiteX18" fmla="*/ 8612 w 499253"/>
                    <a:gd name="connsiteY18" fmla="*/ 203488 h 536815"/>
                    <a:gd name="connsiteX19" fmla="*/ 4106 w 499253"/>
                    <a:gd name="connsiteY19" fmla="*/ 254361 h 536815"/>
                    <a:gd name="connsiteX20" fmla="*/ 10145 w 499253"/>
                    <a:gd name="connsiteY20" fmla="*/ 302263 h 536815"/>
                    <a:gd name="connsiteX21" fmla="*/ 25595 w 499253"/>
                    <a:gd name="connsiteY21" fmla="*/ 344925 h 536815"/>
                    <a:gd name="connsiteX22" fmla="*/ 73077 w 499253"/>
                    <a:gd name="connsiteY22" fmla="*/ 410733 h 536815"/>
                    <a:gd name="connsiteX23" fmla="*/ 171327 w 499253"/>
                    <a:gd name="connsiteY23" fmla="*/ 477884 h 536815"/>
                    <a:gd name="connsiteX24" fmla="*/ 171927 w 499253"/>
                    <a:gd name="connsiteY24" fmla="*/ 478151 h 536815"/>
                    <a:gd name="connsiteX25" fmla="*/ 171889 w 499253"/>
                    <a:gd name="connsiteY25" fmla="*/ 478751 h 536815"/>
                    <a:gd name="connsiteX26" fmla="*/ 169374 w 499253"/>
                    <a:gd name="connsiteY26" fmla="*/ 520756 h 536815"/>
                    <a:gd name="connsiteX27" fmla="*/ 168650 w 499253"/>
                    <a:gd name="connsiteY27" fmla="*/ 531567 h 536815"/>
                    <a:gd name="connsiteX28" fmla="*/ 168317 w 499253"/>
                    <a:gd name="connsiteY28" fmla="*/ 535339 h 536815"/>
                    <a:gd name="connsiteX29" fmla="*/ 168317 w 499253"/>
                    <a:gd name="connsiteY29" fmla="*/ 531891 h 536815"/>
                    <a:gd name="connsiteX30" fmla="*/ 168612 w 499253"/>
                    <a:gd name="connsiteY30" fmla="*/ 521271 h 536815"/>
                    <a:gd name="connsiteX31" fmla="*/ 170127 w 499253"/>
                    <a:gd name="connsiteY31" fmla="*/ 478694 h 536815"/>
                    <a:gd name="connsiteX32" fmla="*/ 170689 w 499253"/>
                    <a:gd name="connsiteY32" fmla="*/ 479561 h 536815"/>
                    <a:gd name="connsiteX33" fmla="*/ 70924 w 499253"/>
                    <a:gd name="connsiteY33" fmla="*/ 412924 h 536815"/>
                    <a:gd name="connsiteX34" fmla="*/ 22366 w 499253"/>
                    <a:gd name="connsiteY34" fmla="*/ 346535 h 536815"/>
                    <a:gd name="connsiteX35" fmla="*/ 6411 w 499253"/>
                    <a:gd name="connsiteY35" fmla="*/ 303205 h 536815"/>
                    <a:gd name="connsiteX36" fmla="*/ 39 w 499253"/>
                    <a:gd name="connsiteY36" fmla="*/ 254457 h 536815"/>
                    <a:gd name="connsiteX37" fmla="*/ 4411 w 499253"/>
                    <a:gd name="connsiteY37" fmla="*/ 202717 h 536815"/>
                    <a:gd name="connsiteX38" fmla="*/ 10678 w 499253"/>
                    <a:gd name="connsiteY38" fmla="*/ 176494 h 536815"/>
                    <a:gd name="connsiteX39" fmla="*/ 19584 w 499253"/>
                    <a:gd name="connsiteY39" fmla="*/ 150377 h 536815"/>
                    <a:gd name="connsiteX40" fmla="*/ 86850 w 499253"/>
                    <a:gd name="connsiteY40" fmla="*/ 57013 h 536815"/>
                    <a:gd name="connsiteX41" fmla="*/ 198473 w 499253"/>
                    <a:gd name="connsiteY41" fmla="*/ 5225 h 536815"/>
                    <a:gd name="connsiteX42" fmla="*/ 327290 w 499253"/>
                    <a:gd name="connsiteY42" fmla="*/ 14141 h 536815"/>
                    <a:gd name="connsiteX43" fmla="*/ 461030 w 499253"/>
                    <a:gd name="connsiteY43" fmla="*/ 120935 h 536815"/>
                    <a:gd name="connsiteX44" fmla="*/ 493120 w 499253"/>
                    <a:gd name="connsiteY44" fmla="*/ 196564 h 536815"/>
                    <a:gd name="connsiteX45" fmla="*/ 496692 w 499253"/>
                    <a:gd name="connsiteY45" fmla="*/ 216318 h 536815"/>
                    <a:gd name="connsiteX46" fmla="*/ 498682 w 499253"/>
                    <a:gd name="connsiteY46" fmla="*/ 236054 h 536815"/>
                    <a:gd name="connsiteX47" fmla="*/ 499254 w 499253"/>
                    <a:gd name="connsiteY47" fmla="*/ 255657 h 536815"/>
                    <a:gd name="connsiteX48" fmla="*/ 497501 w 499253"/>
                    <a:gd name="connsiteY48" fmla="*/ 275002 h 536815"/>
                    <a:gd name="connsiteX49" fmla="*/ 473489 w 499253"/>
                    <a:gd name="connsiteY49" fmla="*/ 345430 h 536815"/>
                    <a:gd name="connsiteX50" fmla="*/ 430331 w 499253"/>
                    <a:gd name="connsiteY50" fmla="*/ 400351 h 536815"/>
                    <a:gd name="connsiteX51" fmla="*/ 328013 w 499253"/>
                    <a:gd name="connsiteY51" fmla="*/ 469531 h 536815"/>
                    <a:gd name="connsiteX52" fmla="*/ 329061 w 499253"/>
                    <a:gd name="connsiteY52" fmla="*/ 467921 h 536815"/>
                    <a:gd name="connsiteX53" fmla="*/ 330166 w 499253"/>
                    <a:gd name="connsiteY53" fmla="*/ 535311 h 536815"/>
                    <a:gd name="connsiteX54" fmla="*/ 330195 w 499253"/>
                    <a:gd name="connsiteY54" fmla="*/ 536816 h 536815"/>
                    <a:gd name="connsiteX55" fmla="*/ 328709 w 499253"/>
                    <a:gd name="connsiteY55" fmla="*/ 536806 h 536815"/>
                    <a:gd name="connsiteX56" fmla="*/ 210046 w 499253"/>
                    <a:gd name="connsiteY56" fmla="*/ 535987 h 536815"/>
                    <a:gd name="connsiteX57" fmla="*/ 178852 w 499253"/>
                    <a:gd name="connsiteY57" fmla="*/ 535634 h 536815"/>
                    <a:gd name="connsiteX58" fmla="*/ 170918 w 499253"/>
                    <a:gd name="connsiteY58" fmla="*/ 535482 h 536815"/>
                    <a:gd name="connsiteX59" fmla="*/ 168317 w 499253"/>
                    <a:gd name="connsiteY59" fmla="*/ 535339 h 53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99253" h="536815">
                      <a:moveTo>
                        <a:pt x="168317" y="535339"/>
                      </a:moveTo>
                      <a:cubicBezTo>
                        <a:pt x="168365" y="535292"/>
                        <a:pt x="169336" y="535244"/>
                        <a:pt x="171194" y="535196"/>
                      </a:cubicBezTo>
                      <a:cubicBezTo>
                        <a:pt x="173242" y="535158"/>
                        <a:pt x="175947" y="535111"/>
                        <a:pt x="179395" y="535044"/>
                      </a:cubicBezTo>
                      <a:cubicBezTo>
                        <a:pt x="186796" y="534958"/>
                        <a:pt x="197340" y="534844"/>
                        <a:pt x="210932" y="534692"/>
                      </a:cubicBezTo>
                      <a:cubicBezTo>
                        <a:pt x="238497" y="534501"/>
                        <a:pt x="278379" y="534225"/>
                        <a:pt x="328709" y="533872"/>
                      </a:cubicBezTo>
                      <a:lnTo>
                        <a:pt x="327251" y="535358"/>
                      </a:lnTo>
                      <a:cubicBezTo>
                        <a:pt x="326775" y="515080"/>
                        <a:pt x="326232" y="492343"/>
                        <a:pt x="325661" y="467978"/>
                      </a:cubicBezTo>
                      <a:lnTo>
                        <a:pt x="325632" y="466864"/>
                      </a:lnTo>
                      <a:lnTo>
                        <a:pt x="326699" y="466378"/>
                      </a:lnTo>
                      <a:cubicBezTo>
                        <a:pt x="360351" y="450995"/>
                        <a:pt x="395546" y="428278"/>
                        <a:pt x="427502" y="397446"/>
                      </a:cubicBezTo>
                      <a:cubicBezTo>
                        <a:pt x="443447" y="381977"/>
                        <a:pt x="457773" y="363718"/>
                        <a:pt x="469745" y="343277"/>
                      </a:cubicBezTo>
                      <a:cubicBezTo>
                        <a:pt x="482004" y="322894"/>
                        <a:pt x="489405" y="299119"/>
                        <a:pt x="493005" y="274411"/>
                      </a:cubicBezTo>
                      <a:cubicBezTo>
                        <a:pt x="498587" y="224710"/>
                        <a:pt x="487595" y="169560"/>
                        <a:pt x="456963" y="123564"/>
                      </a:cubicBezTo>
                      <a:cubicBezTo>
                        <a:pt x="426931" y="77453"/>
                        <a:pt x="380344" y="39611"/>
                        <a:pt x="325565" y="18779"/>
                      </a:cubicBezTo>
                      <a:cubicBezTo>
                        <a:pt x="284732" y="3235"/>
                        <a:pt x="240326" y="1463"/>
                        <a:pt x="199435" y="10026"/>
                      </a:cubicBezTo>
                      <a:cubicBezTo>
                        <a:pt x="158268" y="17684"/>
                        <a:pt x="120483" y="35953"/>
                        <a:pt x="89869" y="60651"/>
                      </a:cubicBezTo>
                      <a:cubicBezTo>
                        <a:pt x="59018" y="85369"/>
                        <a:pt x="37358" y="118230"/>
                        <a:pt x="23718" y="152015"/>
                      </a:cubicBezTo>
                      <a:cubicBezTo>
                        <a:pt x="20794" y="160673"/>
                        <a:pt x="17032" y="168979"/>
                        <a:pt x="14879" y="177666"/>
                      </a:cubicBezTo>
                      <a:cubicBezTo>
                        <a:pt x="12764" y="186372"/>
                        <a:pt x="10678" y="194982"/>
                        <a:pt x="8612" y="203488"/>
                      </a:cubicBezTo>
                      <a:cubicBezTo>
                        <a:pt x="5621" y="220719"/>
                        <a:pt x="3859" y="237750"/>
                        <a:pt x="4106" y="254361"/>
                      </a:cubicBezTo>
                      <a:cubicBezTo>
                        <a:pt x="4525" y="270954"/>
                        <a:pt x="6554" y="287022"/>
                        <a:pt x="10145" y="302263"/>
                      </a:cubicBezTo>
                      <a:cubicBezTo>
                        <a:pt x="13888" y="317464"/>
                        <a:pt x="19270" y="331723"/>
                        <a:pt x="25595" y="344925"/>
                      </a:cubicBezTo>
                      <a:cubicBezTo>
                        <a:pt x="38406" y="371328"/>
                        <a:pt x="55484" y="393102"/>
                        <a:pt x="73077" y="410733"/>
                      </a:cubicBezTo>
                      <a:cubicBezTo>
                        <a:pt x="108595" y="445966"/>
                        <a:pt x="144857" y="466226"/>
                        <a:pt x="171327" y="477884"/>
                      </a:cubicBezTo>
                      <a:lnTo>
                        <a:pt x="171927" y="478151"/>
                      </a:lnTo>
                      <a:lnTo>
                        <a:pt x="171889" y="478751"/>
                      </a:lnTo>
                      <a:cubicBezTo>
                        <a:pt x="170794" y="497087"/>
                        <a:pt x="169956" y="511089"/>
                        <a:pt x="169374" y="520756"/>
                      </a:cubicBezTo>
                      <a:cubicBezTo>
                        <a:pt x="169070" y="525367"/>
                        <a:pt x="168832" y="528929"/>
                        <a:pt x="168650" y="531567"/>
                      </a:cubicBezTo>
                      <a:cubicBezTo>
                        <a:pt x="168489" y="534025"/>
                        <a:pt x="168374" y="535292"/>
                        <a:pt x="168317" y="535339"/>
                      </a:cubicBezTo>
                      <a:cubicBezTo>
                        <a:pt x="168260" y="535396"/>
                        <a:pt x="168260" y="534244"/>
                        <a:pt x="168317" y="531891"/>
                      </a:cubicBezTo>
                      <a:cubicBezTo>
                        <a:pt x="168393" y="529310"/>
                        <a:pt x="168489" y="525805"/>
                        <a:pt x="168612" y="521271"/>
                      </a:cubicBezTo>
                      <a:cubicBezTo>
                        <a:pt x="168965" y="511470"/>
                        <a:pt x="169470" y="497277"/>
                        <a:pt x="170127" y="478694"/>
                      </a:cubicBezTo>
                      <a:lnTo>
                        <a:pt x="170689" y="479561"/>
                      </a:lnTo>
                      <a:cubicBezTo>
                        <a:pt x="143743" y="468188"/>
                        <a:pt x="107129" y="448262"/>
                        <a:pt x="70924" y="412924"/>
                      </a:cubicBezTo>
                      <a:cubicBezTo>
                        <a:pt x="53008" y="395246"/>
                        <a:pt x="35548" y="373300"/>
                        <a:pt x="22366" y="346535"/>
                      </a:cubicBezTo>
                      <a:cubicBezTo>
                        <a:pt x="15851" y="333152"/>
                        <a:pt x="10297" y="318674"/>
                        <a:pt x="6411" y="303205"/>
                      </a:cubicBezTo>
                      <a:cubicBezTo>
                        <a:pt x="2687" y="287708"/>
                        <a:pt x="534" y="271344"/>
                        <a:pt x="39" y="254457"/>
                      </a:cubicBezTo>
                      <a:cubicBezTo>
                        <a:pt x="-285" y="237550"/>
                        <a:pt x="1430" y="220233"/>
                        <a:pt x="4411" y="202717"/>
                      </a:cubicBezTo>
                      <a:cubicBezTo>
                        <a:pt x="6478" y="194078"/>
                        <a:pt x="8564" y="185334"/>
                        <a:pt x="10678" y="176494"/>
                      </a:cubicBezTo>
                      <a:cubicBezTo>
                        <a:pt x="12841" y="167665"/>
                        <a:pt x="16632" y="159197"/>
                        <a:pt x="19584" y="150377"/>
                      </a:cubicBezTo>
                      <a:cubicBezTo>
                        <a:pt x="33348" y="115944"/>
                        <a:pt x="55398" y="82321"/>
                        <a:pt x="86850" y="57013"/>
                      </a:cubicBezTo>
                      <a:cubicBezTo>
                        <a:pt x="118063" y="31724"/>
                        <a:pt x="156563" y="13064"/>
                        <a:pt x="198473" y="5225"/>
                      </a:cubicBezTo>
                      <a:cubicBezTo>
                        <a:pt x="240012" y="-3528"/>
                        <a:pt x="285560" y="-1756"/>
                        <a:pt x="327290" y="14141"/>
                      </a:cubicBezTo>
                      <a:cubicBezTo>
                        <a:pt x="383115" y="35382"/>
                        <a:pt x="430426" y="73863"/>
                        <a:pt x="461030" y="120935"/>
                      </a:cubicBezTo>
                      <a:cubicBezTo>
                        <a:pt x="476375" y="144424"/>
                        <a:pt x="487443" y="170208"/>
                        <a:pt x="493120" y="196564"/>
                      </a:cubicBezTo>
                      <a:cubicBezTo>
                        <a:pt x="495082" y="203041"/>
                        <a:pt x="495691" y="209737"/>
                        <a:pt x="496692" y="216318"/>
                      </a:cubicBezTo>
                      <a:cubicBezTo>
                        <a:pt x="497654" y="222910"/>
                        <a:pt x="498749" y="229453"/>
                        <a:pt x="498682" y="236054"/>
                      </a:cubicBezTo>
                      <a:cubicBezTo>
                        <a:pt x="498863" y="242626"/>
                        <a:pt x="499225" y="249161"/>
                        <a:pt x="499254" y="255657"/>
                      </a:cubicBezTo>
                      <a:cubicBezTo>
                        <a:pt x="498663" y="262143"/>
                        <a:pt x="498082" y="268592"/>
                        <a:pt x="497501" y="275002"/>
                      </a:cubicBezTo>
                      <a:cubicBezTo>
                        <a:pt x="493758" y="300329"/>
                        <a:pt x="486062" y="324675"/>
                        <a:pt x="473489" y="345430"/>
                      </a:cubicBezTo>
                      <a:cubicBezTo>
                        <a:pt x="461201" y="366242"/>
                        <a:pt x="446552" y="384739"/>
                        <a:pt x="430331" y="400351"/>
                      </a:cubicBezTo>
                      <a:cubicBezTo>
                        <a:pt x="397765" y="431479"/>
                        <a:pt x="362313" y="454110"/>
                        <a:pt x="328013" y="469531"/>
                      </a:cubicBezTo>
                      <a:lnTo>
                        <a:pt x="329061" y="467921"/>
                      </a:lnTo>
                      <a:cubicBezTo>
                        <a:pt x="329461" y="492296"/>
                        <a:pt x="329833" y="515032"/>
                        <a:pt x="330166" y="535311"/>
                      </a:cubicBezTo>
                      <a:lnTo>
                        <a:pt x="330195" y="536816"/>
                      </a:lnTo>
                      <a:lnTo>
                        <a:pt x="328709" y="536806"/>
                      </a:lnTo>
                      <a:cubicBezTo>
                        <a:pt x="278007" y="536454"/>
                        <a:pt x="237821" y="536177"/>
                        <a:pt x="210046" y="535987"/>
                      </a:cubicBezTo>
                      <a:cubicBezTo>
                        <a:pt x="196597" y="535834"/>
                        <a:pt x="186167" y="535720"/>
                        <a:pt x="178852" y="535634"/>
                      </a:cubicBezTo>
                      <a:cubicBezTo>
                        <a:pt x="175518" y="535568"/>
                        <a:pt x="172899" y="535520"/>
                        <a:pt x="170918" y="535482"/>
                      </a:cubicBezTo>
                      <a:cubicBezTo>
                        <a:pt x="169136" y="535435"/>
                        <a:pt x="168270" y="535387"/>
                        <a:pt x="168317" y="535339"/>
                      </a:cubicBezTo>
                      <a:close/>
                    </a:path>
                  </a:pathLst>
                </a:custGeom>
                <a:solidFill>
                  <a:srgbClr val="FFFFFF"/>
                </a:solidFill>
                <a:ln w="9525" cap="flat">
                  <a:noFill/>
                  <a:prstDash val="solid"/>
                  <a:miter/>
                </a:ln>
              </p:spPr>
              <p:txBody>
                <a:bodyPr rtlCol="0" anchor="ctr"/>
                <a:lstStyle/>
                <a:p>
                  <a:endParaRPr lang="es-CO"/>
                </a:p>
              </p:txBody>
            </p:sp>
            <p:sp>
              <p:nvSpPr>
                <p:cNvPr id="351" name="Freeform: Shape 350">
                  <a:extLst>
                    <a:ext uri="{FF2B5EF4-FFF2-40B4-BE49-F238E27FC236}">
                      <a16:creationId xmlns:a16="http://schemas.microsoft.com/office/drawing/2014/main" id="{4D7C84F2-6B8B-68A0-54F9-86F249697A8A}"/>
                    </a:ext>
                  </a:extLst>
                </p:cNvPr>
                <p:cNvSpPr/>
                <p:nvPr/>
              </p:nvSpPr>
              <p:spPr>
                <a:xfrm>
                  <a:off x="2391318" y="3140449"/>
                  <a:ext cx="164811" cy="4953"/>
                </a:xfrm>
                <a:custGeom>
                  <a:avLst/>
                  <a:gdLst>
                    <a:gd name="connsiteX0" fmla="*/ 164811 w 164811"/>
                    <a:gd name="connsiteY0" fmla="*/ 2439 h 4953"/>
                    <a:gd name="connsiteX1" fmla="*/ 82410 w 164811"/>
                    <a:gd name="connsiteY1" fmla="*/ 4954 h 4953"/>
                    <a:gd name="connsiteX2" fmla="*/ 0 w 164811"/>
                    <a:gd name="connsiteY2" fmla="*/ 2515 h 4953"/>
                    <a:gd name="connsiteX3" fmla="*/ 82410 w 164811"/>
                    <a:gd name="connsiteY3" fmla="*/ 1 h 4953"/>
                    <a:gd name="connsiteX4" fmla="*/ 164811 w 164811"/>
                    <a:gd name="connsiteY4" fmla="*/ 2439 h 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11" h="4953">
                      <a:moveTo>
                        <a:pt x="164811" y="2439"/>
                      </a:moveTo>
                      <a:cubicBezTo>
                        <a:pt x="164811" y="3811"/>
                        <a:pt x="127911" y="4935"/>
                        <a:pt x="82410" y="4954"/>
                      </a:cubicBezTo>
                      <a:cubicBezTo>
                        <a:pt x="36890" y="4973"/>
                        <a:pt x="0" y="3887"/>
                        <a:pt x="0" y="2515"/>
                      </a:cubicBezTo>
                      <a:cubicBezTo>
                        <a:pt x="0" y="1144"/>
                        <a:pt x="36890" y="20"/>
                        <a:pt x="82410" y="1"/>
                      </a:cubicBezTo>
                      <a:cubicBezTo>
                        <a:pt x="127911" y="-28"/>
                        <a:pt x="164811" y="1067"/>
                        <a:pt x="164811" y="2439"/>
                      </a:cubicBezTo>
                      <a:close/>
                    </a:path>
                  </a:pathLst>
                </a:custGeom>
                <a:solidFill>
                  <a:srgbClr val="FFFFFF"/>
                </a:solidFill>
                <a:ln w="9525" cap="flat">
                  <a:noFill/>
                  <a:prstDash val="solid"/>
                  <a:miter/>
                </a:ln>
              </p:spPr>
              <p:txBody>
                <a:bodyPr rtlCol="0" anchor="ctr"/>
                <a:lstStyle/>
                <a:p>
                  <a:endParaRPr lang="es-CO"/>
                </a:p>
              </p:txBody>
            </p:sp>
            <p:sp>
              <p:nvSpPr>
                <p:cNvPr id="352" name="Freeform: Shape 351">
                  <a:extLst>
                    <a:ext uri="{FF2B5EF4-FFF2-40B4-BE49-F238E27FC236}">
                      <a16:creationId xmlns:a16="http://schemas.microsoft.com/office/drawing/2014/main" id="{9EFED7C3-28DB-6EED-D6FD-75BD0CF81623}"/>
                    </a:ext>
                  </a:extLst>
                </p:cNvPr>
                <p:cNvSpPr/>
                <p:nvPr/>
              </p:nvSpPr>
              <p:spPr>
                <a:xfrm>
                  <a:off x="2444674" y="3202723"/>
                  <a:ext cx="58107" cy="5959"/>
                </a:xfrm>
                <a:custGeom>
                  <a:avLst/>
                  <a:gdLst>
                    <a:gd name="connsiteX0" fmla="*/ 58106 w 58107"/>
                    <a:gd name="connsiteY0" fmla="*/ 2467 h 5959"/>
                    <a:gd name="connsiteX1" fmla="*/ 28921 w 58107"/>
                    <a:gd name="connsiteY1" fmla="*/ 5887 h 5959"/>
                    <a:gd name="connsiteX2" fmla="*/ 4 w 58107"/>
                    <a:gd name="connsiteY2" fmla="*/ 648 h 5959"/>
                    <a:gd name="connsiteX3" fmla="*/ 29074 w 58107"/>
                    <a:gd name="connsiteY3" fmla="*/ 934 h 5959"/>
                    <a:gd name="connsiteX4" fmla="*/ 58106 w 58107"/>
                    <a:gd name="connsiteY4" fmla="*/ 2467 h 5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7" h="5959">
                      <a:moveTo>
                        <a:pt x="58106" y="2467"/>
                      </a:moveTo>
                      <a:cubicBezTo>
                        <a:pt x="58277" y="3782"/>
                        <a:pt x="45228" y="6430"/>
                        <a:pt x="28921" y="5887"/>
                      </a:cubicBezTo>
                      <a:cubicBezTo>
                        <a:pt x="12605" y="5401"/>
                        <a:pt x="-244" y="1944"/>
                        <a:pt x="4" y="648"/>
                      </a:cubicBezTo>
                      <a:cubicBezTo>
                        <a:pt x="251" y="-743"/>
                        <a:pt x="13167" y="467"/>
                        <a:pt x="29074" y="934"/>
                      </a:cubicBezTo>
                      <a:cubicBezTo>
                        <a:pt x="44971" y="1458"/>
                        <a:pt x="57944" y="1058"/>
                        <a:pt x="58106" y="2467"/>
                      </a:cubicBezTo>
                      <a:close/>
                    </a:path>
                  </a:pathLst>
                </a:custGeom>
                <a:solidFill>
                  <a:srgbClr val="FFFFFF"/>
                </a:solidFill>
                <a:ln w="9525" cap="flat">
                  <a:noFill/>
                  <a:prstDash val="solid"/>
                  <a:miter/>
                </a:ln>
              </p:spPr>
              <p:txBody>
                <a:bodyPr rtlCol="0" anchor="ctr"/>
                <a:lstStyle/>
                <a:p>
                  <a:endParaRPr lang="es-CO"/>
                </a:p>
              </p:txBody>
            </p:sp>
            <p:sp>
              <p:nvSpPr>
                <p:cNvPr id="353" name="Freeform: Shape 352">
                  <a:extLst>
                    <a:ext uri="{FF2B5EF4-FFF2-40B4-BE49-F238E27FC236}">
                      <a16:creationId xmlns:a16="http://schemas.microsoft.com/office/drawing/2014/main" id="{65A0939B-DA04-DE68-27E1-1A41DCA86CC5}"/>
                    </a:ext>
                  </a:extLst>
                </p:cNvPr>
                <p:cNvSpPr/>
                <p:nvPr/>
              </p:nvSpPr>
              <p:spPr>
                <a:xfrm>
                  <a:off x="2396569" y="2794623"/>
                  <a:ext cx="187451" cy="303706"/>
                </a:xfrm>
                <a:custGeom>
                  <a:avLst/>
                  <a:gdLst>
                    <a:gd name="connsiteX0" fmla="*/ 30449 w 187451"/>
                    <a:gd name="connsiteY0" fmla="*/ 303678 h 303706"/>
                    <a:gd name="connsiteX1" fmla="*/ 30277 w 187451"/>
                    <a:gd name="connsiteY1" fmla="*/ 300954 h 303706"/>
                    <a:gd name="connsiteX2" fmla="*/ 30277 w 187451"/>
                    <a:gd name="connsiteY2" fmla="*/ 292982 h 303706"/>
                    <a:gd name="connsiteX3" fmla="*/ 30744 w 187451"/>
                    <a:gd name="connsiteY3" fmla="*/ 262330 h 303706"/>
                    <a:gd name="connsiteX4" fmla="*/ 33392 w 187451"/>
                    <a:gd name="connsiteY4" fmla="*/ 149650 h 303706"/>
                    <a:gd name="connsiteX5" fmla="*/ 35459 w 187451"/>
                    <a:gd name="connsiteY5" fmla="*/ 71849 h 303706"/>
                    <a:gd name="connsiteX6" fmla="*/ 32716 w 187451"/>
                    <a:gd name="connsiteY6" fmla="*/ 51704 h 303706"/>
                    <a:gd name="connsiteX7" fmla="*/ 18209 w 187451"/>
                    <a:gd name="connsiteY7" fmla="*/ 42046 h 303706"/>
                    <a:gd name="connsiteX8" fmla="*/ 5427 w 187451"/>
                    <a:gd name="connsiteY8" fmla="*/ 56476 h 303706"/>
                    <a:gd name="connsiteX9" fmla="*/ 8084 w 187451"/>
                    <a:gd name="connsiteY9" fmla="*/ 77441 h 303706"/>
                    <a:gd name="connsiteX10" fmla="*/ 44898 w 187451"/>
                    <a:gd name="connsiteY10" fmla="*/ 101939 h 303706"/>
                    <a:gd name="connsiteX11" fmla="*/ 87723 w 187451"/>
                    <a:gd name="connsiteY11" fmla="*/ 84765 h 303706"/>
                    <a:gd name="connsiteX12" fmla="*/ 105754 w 187451"/>
                    <a:gd name="connsiteY12" fmla="*/ 38702 h 303706"/>
                    <a:gd name="connsiteX13" fmla="*/ 100724 w 187451"/>
                    <a:gd name="connsiteY13" fmla="*/ 14337 h 303706"/>
                    <a:gd name="connsiteX14" fmla="*/ 80550 w 187451"/>
                    <a:gd name="connsiteY14" fmla="*/ 5698 h 303706"/>
                    <a:gd name="connsiteX15" fmla="*/ 70902 w 187451"/>
                    <a:gd name="connsiteY15" fmla="*/ 25491 h 303706"/>
                    <a:gd name="connsiteX16" fmla="*/ 82341 w 187451"/>
                    <a:gd name="connsiteY16" fmla="*/ 47856 h 303706"/>
                    <a:gd name="connsiteX17" fmla="*/ 122032 w 187451"/>
                    <a:gd name="connsiteY17" fmla="*/ 78536 h 303706"/>
                    <a:gd name="connsiteX18" fmla="*/ 145911 w 187451"/>
                    <a:gd name="connsiteY18" fmla="*/ 81374 h 303706"/>
                    <a:gd name="connsiteX19" fmla="*/ 167609 w 187451"/>
                    <a:gd name="connsiteY19" fmla="*/ 72326 h 303706"/>
                    <a:gd name="connsiteX20" fmla="*/ 181230 w 187451"/>
                    <a:gd name="connsiteY20" fmla="*/ 54238 h 303706"/>
                    <a:gd name="connsiteX21" fmla="*/ 179972 w 187451"/>
                    <a:gd name="connsiteY21" fmla="*/ 32825 h 303706"/>
                    <a:gd name="connsiteX22" fmla="*/ 163713 w 187451"/>
                    <a:gd name="connsiteY22" fmla="*/ 21757 h 303706"/>
                    <a:gd name="connsiteX23" fmla="*/ 146644 w 187451"/>
                    <a:gd name="connsiteY23" fmla="*/ 31968 h 303706"/>
                    <a:gd name="connsiteX24" fmla="*/ 136643 w 187451"/>
                    <a:gd name="connsiteY24" fmla="*/ 72621 h 303706"/>
                    <a:gd name="connsiteX25" fmla="*/ 129842 w 187451"/>
                    <a:gd name="connsiteY25" fmla="*/ 150069 h 303706"/>
                    <a:gd name="connsiteX26" fmla="*/ 122251 w 187451"/>
                    <a:gd name="connsiteY26" fmla="*/ 262492 h 303706"/>
                    <a:gd name="connsiteX27" fmla="*/ 120203 w 187451"/>
                    <a:gd name="connsiteY27" fmla="*/ 293068 h 303706"/>
                    <a:gd name="connsiteX28" fmla="*/ 119565 w 187451"/>
                    <a:gd name="connsiteY28" fmla="*/ 301011 h 303706"/>
                    <a:gd name="connsiteX29" fmla="*/ 119184 w 187451"/>
                    <a:gd name="connsiteY29" fmla="*/ 303707 h 303706"/>
                    <a:gd name="connsiteX30" fmla="*/ 119060 w 187451"/>
                    <a:gd name="connsiteY30" fmla="*/ 300983 h 303706"/>
                    <a:gd name="connsiteX31" fmla="*/ 119212 w 187451"/>
                    <a:gd name="connsiteY31" fmla="*/ 293010 h 303706"/>
                    <a:gd name="connsiteX32" fmla="*/ 120336 w 187451"/>
                    <a:gd name="connsiteY32" fmla="*/ 262387 h 303706"/>
                    <a:gd name="connsiteX33" fmla="*/ 126356 w 187451"/>
                    <a:gd name="connsiteY33" fmla="*/ 149821 h 303706"/>
                    <a:gd name="connsiteX34" fmla="*/ 132566 w 187451"/>
                    <a:gd name="connsiteY34" fmla="*/ 72164 h 303706"/>
                    <a:gd name="connsiteX35" fmla="*/ 135329 w 187451"/>
                    <a:gd name="connsiteY35" fmla="*/ 50875 h 303706"/>
                    <a:gd name="connsiteX36" fmla="*/ 143091 w 187451"/>
                    <a:gd name="connsiteY36" fmla="*/ 29454 h 303706"/>
                    <a:gd name="connsiteX37" fmla="*/ 163627 w 187451"/>
                    <a:gd name="connsiteY37" fmla="*/ 17290 h 303706"/>
                    <a:gd name="connsiteX38" fmla="*/ 184049 w 187451"/>
                    <a:gd name="connsiteY38" fmla="*/ 30749 h 303706"/>
                    <a:gd name="connsiteX39" fmla="*/ 185659 w 187451"/>
                    <a:gd name="connsiteY39" fmla="*/ 55714 h 303706"/>
                    <a:gd name="connsiteX40" fmla="*/ 170457 w 187451"/>
                    <a:gd name="connsiteY40" fmla="*/ 76126 h 303706"/>
                    <a:gd name="connsiteX41" fmla="*/ 146597 w 187451"/>
                    <a:gd name="connsiteY41" fmla="*/ 86146 h 303706"/>
                    <a:gd name="connsiteX42" fmla="*/ 120422 w 187451"/>
                    <a:gd name="connsiteY42" fmla="*/ 83136 h 303706"/>
                    <a:gd name="connsiteX43" fmla="*/ 78464 w 187451"/>
                    <a:gd name="connsiteY43" fmla="*/ 50923 h 303706"/>
                    <a:gd name="connsiteX44" fmla="*/ 66006 w 187451"/>
                    <a:gd name="connsiteY44" fmla="*/ 26215 h 303706"/>
                    <a:gd name="connsiteX45" fmla="*/ 78826 w 187451"/>
                    <a:gd name="connsiteY45" fmla="*/ 1069 h 303706"/>
                    <a:gd name="connsiteX46" fmla="*/ 104925 w 187451"/>
                    <a:gd name="connsiteY46" fmla="*/ 11728 h 303706"/>
                    <a:gd name="connsiteX47" fmla="*/ 110687 w 187451"/>
                    <a:gd name="connsiteY47" fmla="*/ 38874 h 303706"/>
                    <a:gd name="connsiteX48" fmla="*/ 91333 w 187451"/>
                    <a:gd name="connsiteY48" fmla="*/ 88042 h 303706"/>
                    <a:gd name="connsiteX49" fmla="*/ 44298 w 187451"/>
                    <a:gd name="connsiteY49" fmla="*/ 106654 h 303706"/>
                    <a:gd name="connsiteX50" fmla="*/ 3979 w 187451"/>
                    <a:gd name="connsiteY50" fmla="*/ 79479 h 303706"/>
                    <a:gd name="connsiteX51" fmla="*/ 1121 w 187451"/>
                    <a:gd name="connsiteY51" fmla="*/ 55285 h 303706"/>
                    <a:gd name="connsiteX52" fmla="*/ 17381 w 187451"/>
                    <a:gd name="connsiteY52" fmla="*/ 37788 h 303706"/>
                    <a:gd name="connsiteX53" fmla="*/ 29554 w 187451"/>
                    <a:gd name="connsiteY53" fmla="*/ 40512 h 303706"/>
                    <a:gd name="connsiteX54" fmla="*/ 36650 w 187451"/>
                    <a:gd name="connsiteY54" fmla="*/ 50170 h 303706"/>
                    <a:gd name="connsiteX55" fmla="*/ 39564 w 187451"/>
                    <a:gd name="connsiteY55" fmla="*/ 72030 h 303706"/>
                    <a:gd name="connsiteX56" fmla="*/ 36897 w 187451"/>
                    <a:gd name="connsiteY56" fmla="*/ 149821 h 303706"/>
                    <a:gd name="connsiteX57" fmla="*/ 32678 w 187451"/>
                    <a:gd name="connsiteY57" fmla="*/ 262445 h 303706"/>
                    <a:gd name="connsiteX58" fmla="*/ 31278 w 187451"/>
                    <a:gd name="connsiteY58" fmla="*/ 293058 h 303706"/>
                    <a:gd name="connsiteX59" fmla="*/ 30792 w 187451"/>
                    <a:gd name="connsiteY59" fmla="*/ 301011 h 303706"/>
                    <a:gd name="connsiteX60" fmla="*/ 30449 w 187451"/>
                    <a:gd name="connsiteY60" fmla="*/ 303678 h 30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87451" h="303706">
                      <a:moveTo>
                        <a:pt x="30449" y="303678"/>
                      </a:moveTo>
                      <a:cubicBezTo>
                        <a:pt x="30363" y="303678"/>
                        <a:pt x="30306" y="302754"/>
                        <a:pt x="30277" y="300954"/>
                      </a:cubicBezTo>
                      <a:cubicBezTo>
                        <a:pt x="30277" y="298878"/>
                        <a:pt x="30277" y="296249"/>
                        <a:pt x="30277" y="292982"/>
                      </a:cubicBezTo>
                      <a:cubicBezTo>
                        <a:pt x="30392" y="285609"/>
                        <a:pt x="30544" y="275360"/>
                        <a:pt x="30744" y="262330"/>
                      </a:cubicBezTo>
                      <a:cubicBezTo>
                        <a:pt x="31373" y="235346"/>
                        <a:pt x="32278" y="196941"/>
                        <a:pt x="33392" y="149650"/>
                      </a:cubicBezTo>
                      <a:cubicBezTo>
                        <a:pt x="34021" y="125837"/>
                        <a:pt x="34716" y="99786"/>
                        <a:pt x="35459" y="71849"/>
                      </a:cubicBezTo>
                      <a:cubicBezTo>
                        <a:pt x="35630" y="65067"/>
                        <a:pt x="35154" y="57981"/>
                        <a:pt x="32716" y="51704"/>
                      </a:cubicBezTo>
                      <a:cubicBezTo>
                        <a:pt x="30592" y="45370"/>
                        <a:pt x="24572" y="40731"/>
                        <a:pt x="18209" y="42046"/>
                      </a:cubicBezTo>
                      <a:cubicBezTo>
                        <a:pt x="11961" y="43246"/>
                        <a:pt x="7322" y="49799"/>
                        <a:pt x="5427" y="56476"/>
                      </a:cubicBezTo>
                      <a:cubicBezTo>
                        <a:pt x="3398" y="63286"/>
                        <a:pt x="4893" y="70783"/>
                        <a:pt x="8084" y="77441"/>
                      </a:cubicBezTo>
                      <a:cubicBezTo>
                        <a:pt x="14618" y="90871"/>
                        <a:pt x="29411" y="99891"/>
                        <a:pt x="44898" y="101939"/>
                      </a:cubicBezTo>
                      <a:cubicBezTo>
                        <a:pt x="60576" y="104253"/>
                        <a:pt x="76874" y="97167"/>
                        <a:pt x="87723" y="84765"/>
                      </a:cubicBezTo>
                      <a:cubicBezTo>
                        <a:pt x="98781" y="72526"/>
                        <a:pt x="105163" y="55743"/>
                        <a:pt x="105754" y="38702"/>
                      </a:cubicBezTo>
                      <a:cubicBezTo>
                        <a:pt x="106030" y="30206"/>
                        <a:pt x="105068" y="21319"/>
                        <a:pt x="100724" y="14337"/>
                      </a:cubicBezTo>
                      <a:cubicBezTo>
                        <a:pt x="96695" y="7517"/>
                        <a:pt x="87789" y="3022"/>
                        <a:pt x="80550" y="5698"/>
                      </a:cubicBezTo>
                      <a:cubicBezTo>
                        <a:pt x="73292" y="8384"/>
                        <a:pt x="69663" y="17681"/>
                        <a:pt x="70902" y="25491"/>
                      </a:cubicBezTo>
                      <a:cubicBezTo>
                        <a:pt x="72083" y="33683"/>
                        <a:pt x="77007" y="41084"/>
                        <a:pt x="82341" y="47856"/>
                      </a:cubicBezTo>
                      <a:cubicBezTo>
                        <a:pt x="93009" y="61419"/>
                        <a:pt x="106420" y="72983"/>
                        <a:pt x="122032" y="78536"/>
                      </a:cubicBezTo>
                      <a:cubicBezTo>
                        <a:pt x="129795" y="81270"/>
                        <a:pt x="138053" y="82451"/>
                        <a:pt x="145911" y="81374"/>
                      </a:cubicBezTo>
                      <a:cubicBezTo>
                        <a:pt x="153798" y="80165"/>
                        <a:pt x="161360" y="77059"/>
                        <a:pt x="167609" y="72326"/>
                      </a:cubicBezTo>
                      <a:cubicBezTo>
                        <a:pt x="173867" y="67677"/>
                        <a:pt x="178906" y="61362"/>
                        <a:pt x="181230" y="54238"/>
                      </a:cubicBezTo>
                      <a:cubicBezTo>
                        <a:pt x="183658" y="47132"/>
                        <a:pt x="183363" y="39274"/>
                        <a:pt x="179972" y="32825"/>
                      </a:cubicBezTo>
                      <a:cubicBezTo>
                        <a:pt x="176762" y="26368"/>
                        <a:pt x="170524" y="21510"/>
                        <a:pt x="163713" y="21757"/>
                      </a:cubicBezTo>
                      <a:cubicBezTo>
                        <a:pt x="156922" y="21881"/>
                        <a:pt x="150597" y="26377"/>
                        <a:pt x="146644" y="31968"/>
                      </a:cubicBezTo>
                      <a:cubicBezTo>
                        <a:pt x="138786" y="43655"/>
                        <a:pt x="138700" y="59038"/>
                        <a:pt x="136643" y="72621"/>
                      </a:cubicBezTo>
                      <a:cubicBezTo>
                        <a:pt x="133614" y="100367"/>
                        <a:pt x="131633" y="126361"/>
                        <a:pt x="129842" y="150069"/>
                      </a:cubicBezTo>
                      <a:cubicBezTo>
                        <a:pt x="126651" y="197255"/>
                        <a:pt x="124060" y="235575"/>
                        <a:pt x="122251" y="262492"/>
                      </a:cubicBezTo>
                      <a:cubicBezTo>
                        <a:pt x="121375" y="275484"/>
                        <a:pt x="120689" y="285714"/>
                        <a:pt x="120203" y="293068"/>
                      </a:cubicBezTo>
                      <a:cubicBezTo>
                        <a:pt x="119936" y="296325"/>
                        <a:pt x="119727" y="298944"/>
                        <a:pt x="119565" y="301011"/>
                      </a:cubicBezTo>
                      <a:cubicBezTo>
                        <a:pt x="119393" y="302802"/>
                        <a:pt x="119269" y="303716"/>
                        <a:pt x="119184" y="303707"/>
                      </a:cubicBezTo>
                      <a:cubicBezTo>
                        <a:pt x="119098" y="303707"/>
                        <a:pt x="119060" y="302783"/>
                        <a:pt x="119060" y="300983"/>
                      </a:cubicBezTo>
                      <a:cubicBezTo>
                        <a:pt x="119098" y="298906"/>
                        <a:pt x="119146" y="296277"/>
                        <a:pt x="119212" y="293010"/>
                      </a:cubicBezTo>
                      <a:cubicBezTo>
                        <a:pt x="119479" y="285647"/>
                        <a:pt x="119860" y="275399"/>
                        <a:pt x="120336" y="262387"/>
                      </a:cubicBezTo>
                      <a:cubicBezTo>
                        <a:pt x="121489" y="235794"/>
                        <a:pt x="123299" y="197332"/>
                        <a:pt x="126356" y="149821"/>
                      </a:cubicBezTo>
                      <a:cubicBezTo>
                        <a:pt x="127937" y="126075"/>
                        <a:pt x="129709" y="100062"/>
                        <a:pt x="132566" y="72164"/>
                      </a:cubicBezTo>
                      <a:cubicBezTo>
                        <a:pt x="133423" y="65172"/>
                        <a:pt x="134109" y="58124"/>
                        <a:pt x="135329" y="50875"/>
                      </a:cubicBezTo>
                      <a:cubicBezTo>
                        <a:pt x="136576" y="43665"/>
                        <a:pt x="138519" y="36073"/>
                        <a:pt x="143091" y="29454"/>
                      </a:cubicBezTo>
                      <a:cubicBezTo>
                        <a:pt x="147626" y="23043"/>
                        <a:pt x="154845" y="17576"/>
                        <a:pt x="163627" y="17290"/>
                      </a:cubicBezTo>
                      <a:cubicBezTo>
                        <a:pt x="172533" y="16947"/>
                        <a:pt x="180363" y="23253"/>
                        <a:pt x="184049" y="30749"/>
                      </a:cubicBezTo>
                      <a:cubicBezTo>
                        <a:pt x="188059" y="38302"/>
                        <a:pt x="188431" y="47599"/>
                        <a:pt x="185659" y="55714"/>
                      </a:cubicBezTo>
                      <a:cubicBezTo>
                        <a:pt x="182992" y="63925"/>
                        <a:pt x="177334" y="70983"/>
                        <a:pt x="170457" y="76126"/>
                      </a:cubicBezTo>
                      <a:cubicBezTo>
                        <a:pt x="163570" y="81355"/>
                        <a:pt x="155322" y="84794"/>
                        <a:pt x="146597" y="86146"/>
                      </a:cubicBezTo>
                      <a:cubicBezTo>
                        <a:pt x="137776" y="87375"/>
                        <a:pt x="128785" y="86061"/>
                        <a:pt x="120422" y="83136"/>
                      </a:cubicBezTo>
                      <a:cubicBezTo>
                        <a:pt x="103572" y="77164"/>
                        <a:pt x="89561" y="64982"/>
                        <a:pt x="78464" y="50923"/>
                      </a:cubicBezTo>
                      <a:cubicBezTo>
                        <a:pt x="72997" y="43932"/>
                        <a:pt x="67463" y="35978"/>
                        <a:pt x="66006" y="26215"/>
                      </a:cubicBezTo>
                      <a:cubicBezTo>
                        <a:pt x="64605" y="16699"/>
                        <a:pt x="68539" y="5165"/>
                        <a:pt x="78826" y="1069"/>
                      </a:cubicBezTo>
                      <a:cubicBezTo>
                        <a:pt x="89228" y="-2531"/>
                        <a:pt x="99896" y="3450"/>
                        <a:pt x="104925" y="11728"/>
                      </a:cubicBezTo>
                      <a:cubicBezTo>
                        <a:pt x="110097" y="20167"/>
                        <a:pt x="110954" y="29882"/>
                        <a:pt x="110687" y="38874"/>
                      </a:cubicBezTo>
                      <a:cubicBezTo>
                        <a:pt x="110030" y="57086"/>
                        <a:pt x="103267" y="74850"/>
                        <a:pt x="91333" y="88042"/>
                      </a:cubicBezTo>
                      <a:cubicBezTo>
                        <a:pt x="79741" y="101358"/>
                        <a:pt x="61538" y="109273"/>
                        <a:pt x="44298" y="106654"/>
                      </a:cubicBezTo>
                      <a:cubicBezTo>
                        <a:pt x="27401" y="104339"/>
                        <a:pt x="11370" y="94624"/>
                        <a:pt x="3979" y="79479"/>
                      </a:cubicBezTo>
                      <a:cubicBezTo>
                        <a:pt x="426" y="72097"/>
                        <a:pt x="-1289" y="63324"/>
                        <a:pt x="1121" y="55285"/>
                      </a:cubicBezTo>
                      <a:cubicBezTo>
                        <a:pt x="3417" y="47646"/>
                        <a:pt x="8541" y="39664"/>
                        <a:pt x="17381" y="37788"/>
                      </a:cubicBezTo>
                      <a:cubicBezTo>
                        <a:pt x="21695" y="36912"/>
                        <a:pt x="26105" y="38093"/>
                        <a:pt x="29554" y="40512"/>
                      </a:cubicBezTo>
                      <a:cubicBezTo>
                        <a:pt x="33068" y="42951"/>
                        <a:pt x="35259" y="46589"/>
                        <a:pt x="36650" y="50170"/>
                      </a:cubicBezTo>
                      <a:cubicBezTo>
                        <a:pt x="39402" y="57447"/>
                        <a:pt x="39764" y="64887"/>
                        <a:pt x="39564" y="72030"/>
                      </a:cubicBezTo>
                      <a:cubicBezTo>
                        <a:pt x="38602" y="99967"/>
                        <a:pt x="37707" y="126009"/>
                        <a:pt x="36897" y="149821"/>
                      </a:cubicBezTo>
                      <a:cubicBezTo>
                        <a:pt x="35126" y="197094"/>
                        <a:pt x="33687" y="235479"/>
                        <a:pt x="32678" y="262445"/>
                      </a:cubicBezTo>
                      <a:cubicBezTo>
                        <a:pt x="32087" y="275456"/>
                        <a:pt x="31620" y="285695"/>
                        <a:pt x="31278" y="293058"/>
                      </a:cubicBezTo>
                      <a:cubicBezTo>
                        <a:pt x="31078" y="296325"/>
                        <a:pt x="30915" y="298944"/>
                        <a:pt x="30792" y="301011"/>
                      </a:cubicBezTo>
                      <a:cubicBezTo>
                        <a:pt x="30649" y="302773"/>
                        <a:pt x="30535" y="303688"/>
                        <a:pt x="30449" y="303678"/>
                      </a:cubicBezTo>
                      <a:close/>
                    </a:path>
                  </a:pathLst>
                </a:custGeom>
                <a:solidFill>
                  <a:srgbClr val="FFFFFF"/>
                </a:solidFill>
                <a:ln w="9525" cap="flat">
                  <a:noFill/>
                  <a:prstDash val="solid"/>
                  <a:miter/>
                </a:ln>
              </p:spPr>
              <p:txBody>
                <a:bodyPr rtlCol="0" anchor="ctr"/>
                <a:lstStyle/>
                <a:p>
                  <a:endParaRPr lang="es-CO"/>
                </a:p>
              </p:txBody>
            </p:sp>
            <p:sp>
              <p:nvSpPr>
                <p:cNvPr id="354" name="Freeform: Shape 353">
                  <a:extLst>
                    <a:ext uri="{FF2B5EF4-FFF2-40B4-BE49-F238E27FC236}">
                      <a16:creationId xmlns:a16="http://schemas.microsoft.com/office/drawing/2014/main" id="{37A1D4DC-618E-ED7F-99B0-E61902A82658}"/>
                    </a:ext>
                  </a:extLst>
                </p:cNvPr>
                <p:cNvSpPr/>
                <p:nvPr/>
              </p:nvSpPr>
              <p:spPr>
                <a:xfrm>
                  <a:off x="2407911" y="3171577"/>
                  <a:ext cx="133702" cy="4953"/>
                </a:xfrm>
                <a:custGeom>
                  <a:avLst/>
                  <a:gdLst>
                    <a:gd name="connsiteX0" fmla="*/ 133702 w 133702"/>
                    <a:gd name="connsiteY0" fmla="*/ 2476 h 4953"/>
                    <a:gd name="connsiteX1" fmla="*/ 66856 w 133702"/>
                    <a:gd name="connsiteY1" fmla="*/ 4953 h 4953"/>
                    <a:gd name="connsiteX2" fmla="*/ 0 w 133702"/>
                    <a:gd name="connsiteY2" fmla="*/ 2476 h 4953"/>
                    <a:gd name="connsiteX3" fmla="*/ 66856 w 133702"/>
                    <a:gd name="connsiteY3" fmla="*/ 0 h 4953"/>
                    <a:gd name="connsiteX4" fmla="*/ 133702 w 133702"/>
                    <a:gd name="connsiteY4" fmla="*/ 2476 h 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2" h="4953">
                      <a:moveTo>
                        <a:pt x="133702" y="2476"/>
                      </a:moveTo>
                      <a:cubicBezTo>
                        <a:pt x="133702" y="3848"/>
                        <a:pt x="103765" y="4953"/>
                        <a:pt x="66856" y="4953"/>
                      </a:cubicBezTo>
                      <a:cubicBezTo>
                        <a:pt x="29928" y="4953"/>
                        <a:pt x="0" y="3839"/>
                        <a:pt x="0" y="2476"/>
                      </a:cubicBezTo>
                      <a:cubicBezTo>
                        <a:pt x="0" y="1105"/>
                        <a:pt x="29928" y="0"/>
                        <a:pt x="66856" y="0"/>
                      </a:cubicBezTo>
                      <a:cubicBezTo>
                        <a:pt x="103775" y="0"/>
                        <a:pt x="133702" y="1114"/>
                        <a:pt x="133702" y="2476"/>
                      </a:cubicBezTo>
                      <a:close/>
                    </a:path>
                  </a:pathLst>
                </a:custGeom>
                <a:solidFill>
                  <a:srgbClr val="FFFFFF"/>
                </a:solidFill>
                <a:ln w="9525" cap="flat">
                  <a:noFill/>
                  <a:prstDash val="solid"/>
                  <a:miter/>
                </a:ln>
              </p:spPr>
              <p:txBody>
                <a:bodyPr rtlCol="0" anchor="ctr"/>
                <a:lstStyle/>
                <a:p>
                  <a:endParaRPr lang="es-CO"/>
                </a:p>
              </p:txBody>
            </p:sp>
          </p:grpSp>
        </p:grpSp>
        <p:grpSp>
          <p:nvGrpSpPr>
            <p:cNvPr id="355" name="Graphic 292">
              <a:extLst>
                <a:ext uri="{FF2B5EF4-FFF2-40B4-BE49-F238E27FC236}">
                  <a16:creationId xmlns:a16="http://schemas.microsoft.com/office/drawing/2014/main" id="{34F39FEA-63AC-558C-2FC3-ECC2556C49D9}"/>
                </a:ext>
              </a:extLst>
            </p:cNvPr>
            <p:cNvGrpSpPr/>
            <p:nvPr/>
          </p:nvGrpSpPr>
          <p:grpSpPr>
            <a:xfrm>
              <a:off x="3484655" y="2585189"/>
              <a:ext cx="929725" cy="929706"/>
              <a:chOff x="3484655" y="2585189"/>
              <a:chExt cx="929725" cy="929706"/>
            </a:xfrm>
          </p:grpSpPr>
          <p:sp>
            <p:nvSpPr>
              <p:cNvPr id="356" name="Freeform: Shape 355">
                <a:extLst>
                  <a:ext uri="{FF2B5EF4-FFF2-40B4-BE49-F238E27FC236}">
                    <a16:creationId xmlns:a16="http://schemas.microsoft.com/office/drawing/2014/main" id="{A6C0EF24-84D6-EDE2-0C30-86FA30A39458}"/>
                  </a:ext>
                </a:extLst>
              </p:cNvPr>
              <p:cNvSpPr/>
              <p:nvPr/>
            </p:nvSpPr>
            <p:spPr>
              <a:xfrm>
                <a:off x="3484655" y="2585189"/>
                <a:ext cx="929725" cy="929706"/>
              </a:xfrm>
              <a:custGeom>
                <a:avLst/>
                <a:gdLst>
                  <a:gd name="connsiteX0" fmla="*/ 262547 w 929725"/>
                  <a:gd name="connsiteY0" fmla="*/ 138636 h 929706"/>
                  <a:gd name="connsiteX1" fmla="*/ 355187 w 929725"/>
                  <a:gd name="connsiteY1" fmla="*/ 97031 h 929706"/>
                  <a:gd name="connsiteX2" fmla="*/ 373247 w 929725"/>
                  <a:gd name="connsiteY2" fmla="*/ 4620 h 929706"/>
                  <a:gd name="connsiteX3" fmla="*/ 528952 w 929725"/>
                  <a:gd name="connsiteY3" fmla="*/ 0 h 929706"/>
                  <a:gd name="connsiteX4" fmla="*/ 552479 w 929725"/>
                  <a:gd name="connsiteY4" fmla="*/ 91164 h 929706"/>
                  <a:gd name="connsiteX5" fmla="*/ 647433 w 929725"/>
                  <a:gd name="connsiteY5" fmla="*/ 127187 h 929706"/>
                  <a:gd name="connsiteX6" fmla="*/ 725519 w 929725"/>
                  <a:gd name="connsiteY6" fmla="*/ 74638 h 929706"/>
                  <a:gd name="connsiteX7" fmla="*/ 838886 w 929725"/>
                  <a:gd name="connsiteY7" fmla="*/ 181470 h 929706"/>
                  <a:gd name="connsiteX8" fmla="*/ 791080 w 929725"/>
                  <a:gd name="connsiteY8" fmla="*/ 262528 h 929706"/>
                  <a:gd name="connsiteX9" fmla="*/ 832685 w 929725"/>
                  <a:gd name="connsiteY9" fmla="*/ 355178 h 929706"/>
                  <a:gd name="connsiteX10" fmla="*/ 925096 w 929725"/>
                  <a:gd name="connsiteY10" fmla="*/ 373237 h 929706"/>
                  <a:gd name="connsiteX11" fmla="*/ 929726 w 929725"/>
                  <a:gd name="connsiteY11" fmla="*/ 528942 h 929706"/>
                  <a:gd name="connsiteX12" fmla="*/ 838552 w 929725"/>
                  <a:gd name="connsiteY12" fmla="*/ 552469 h 929706"/>
                  <a:gd name="connsiteX13" fmla="*/ 802519 w 929725"/>
                  <a:gd name="connsiteY13" fmla="*/ 647414 h 929706"/>
                  <a:gd name="connsiteX14" fmla="*/ 855069 w 929725"/>
                  <a:gd name="connsiteY14" fmla="*/ 725500 h 929706"/>
                  <a:gd name="connsiteX15" fmla="*/ 748246 w 929725"/>
                  <a:gd name="connsiteY15" fmla="*/ 838876 h 929706"/>
                  <a:gd name="connsiteX16" fmla="*/ 667178 w 929725"/>
                  <a:gd name="connsiteY16" fmla="*/ 791061 h 929706"/>
                  <a:gd name="connsiteX17" fmla="*/ 574529 w 929725"/>
                  <a:gd name="connsiteY17" fmla="*/ 832666 h 929706"/>
                  <a:gd name="connsiteX18" fmla="*/ 556470 w 929725"/>
                  <a:gd name="connsiteY18" fmla="*/ 925078 h 929706"/>
                  <a:gd name="connsiteX19" fmla="*/ 400764 w 929725"/>
                  <a:gd name="connsiteY19" fmla="*/ 929707 h 929706"/>
                  <a:gd name="connsiteX20" fmla="*/ 377237 w 929725"/>
                  <a:gd name="connsiteY20" fmla="*/ 838533 h 929706"/>
                  <a:gd name="connsiteX21" fmla="*/ 282292 w 929725"/>
                  <a:gd name="connsiteY21" fmla="*/ 802510 h 929706"/>
                  <a:gd name="connsiteX22" fmla="*/ 204206 w 929725"/>
                  <a:gd name="connsiteY22" fmla="*/ 855059 h 929706"/>
                  <a:gd name="connsiteX23" fmla="*/ 90830 w 929725"/>
                  <a:gd name="connsiteY23" fmla="*/ 748236 h 929706"/>
                  <a:gd name="connsiteX24" fmla="*/ 138646 w 929725"/>
                  <a:gd name="connsiteY24" fmla="*/ 667179 h 929706"/>
                  <a:gd name="connsiteX25" fmla="*/ 97041 w 929725"/>
                  <a:gd name="connsiteY25" fmla="*/ 574529 h 929706"/>
                  <a:gd name="connsiteX26" fmla="*/ 4629 w 929725"/>
                  <a:gd name="connsiteY26" fmla="*/ 556470 h 929706"/>
                  <a:gd name="connsiteX27" fmla="*/ 0 w 929725"/>
                  <a:gd name="connsiteY27" fmla="*/ 400774 h 929706"/>
                  <a:gd name="connsiteX28" fmla="*/ 91173 w 929725"/>
                  <a:gd name="connsiteY28" fmla="*/ 377238 h 929706"/>
                  <a:gd name="connsiteX29" fmla="*/ 127197 w 929725"/>
                  <a:gd name="connsiteY29" fmla="*/ 282302 h 929706"/>
                  <a:gd name="connsiteX30" fmla="*/ 74647 w 929725"/>
                  <a:gd name="connsiteY30" fmla="*/ 204216 h 929706"/>
                  <a:gd name="connsiteX31" fmla="*/ 181470 w 929725"/>
                  <a:gd name="connsiteY31" fmla="*/ 90840 h 929706"/>
                  <a:gd name="connsiteX32" fmla="*/ 262547 w 929725"/>
                  <a:gd name="connsiteY32" fmla="*/ 138636 h 929706"/>
                  <a:gd name="connsiteX33" fmla="*/ 262547 w 929725"/>
                  <a:gd name="connsiteY33" fmla="*/ 138636 h 92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29725" h="929706">
                    <a:moveTo>
                      <a:pt x="262547" y="138636"/>
                    </a:moveTo>
                    <a:cubicBezTo>
                      <a:pt x="291779" y="120482"/>
                      <a:pt x="322964" y="106604"/>
                      <a:pt x="355187" y="97031"/>
                    </a:cubicBezTo>
                    <a:lnTo>
                      <a:pt x="373247" y="4620"/>
                    </a:lnTo>
                    <a:lnTo>
                      <a:pt x="528952" y="0"/>
                    </a:lnTo>
                    <a:lnTo>
                      <a:pt x="552479" y="91164"/>
                    </a:lnTo>
                    <a:cubicBezTo>
                      <a:pt x="585216" y="98803"/>
                      <a:pt x="617172" y="110804"/>
                      <a:pt x="647433" y="127187"/>
                    </a:cubicBezTo>
                    <a:lnTo>
                      <a:pt x="725519" y="74638"/>
                    </a:lnTo>
                    <a:lnTo>
                      <a:pt x="838886" y="181470"/>
                    </a:lnTo>
                    <a:lnTo>
                      <a:pt x="791080" y="262528"/>
                    </a:lnTo>
                    <a:cubicBezTo>
                      <a:pt x="809234" y="291770"/>
                      <a:pt x="823112" y="322955"/>
                      <a:pt x="832685" y="355178"/>
                    </a:cubicBezTo>
                    <a:lnTo>
                      <a:pt x="925096" y="373237"/>
                    </a:lnTo>
                    <a:lnTo>
                      <a:pt x="929726" y="528942"/>
                    </a:lnTo>
                    <a:lnTo>
                      <a:pt x="838552" y="552469"/>
                    </a:lnTo>
                    <a:cubicBezTo>
                      <a:pt x="830904" y="585207"/>
                      <a:pt x="818902" y="617153"/>
                      <a:pt x="802519" y="647414"/>
                    </a:cubicBezTo>
                    <a:lnTo>
                      <a:pt x="855069" y="725500"/>
                    </a:lnTo>
                    <a:lnTo>
                      <a:pt x="748246" y="838876"/>
                    </a:lnTo>
                    <a:lnTo>
                      <a:pt x="667178" y="791061"/>
                    </a:lnTo>
                    <a:cubicBezTo>
                      <a:pt x="637946" y="809215"/>
                      <a:pt x="606752" y="823093"/>
                      <a:pt x="574529" y="832666"/>
                    </a:cubicBezTo>
                    <a:lnTo>
                      <a:pt x="556470" y="925078"/>
                    </a:lnTo>
                    <a:lnTo>
                      <a:pt x="400764" y="929707"/>
                    </a:lnTo>
                    <a:lnTo>
                      <a:pt x="377237" y="838533"/>
                    </a:lnTo>
                    <a:cubicBezTo>
                      <a:pt x="344510" y="830885"/>
                      <a:pt x="312553" y="818893"/>
                      <a:pt x="282292" y="802510"/>
                    </a:cubicBezTo>
                    <a:lnTo>
                      <a:pt x="204206" y="855059"/>
                    </a:lnTo>
                    <a:lnTo>
                      <a:pt x="90830" y="748236"/>
                    </a:lnTo>
                    <a:lnTo>
                      <a:pt x="138646" y="667179"/>
                    </a:lnTo>
                    <a:cubicBezTo>
                      <a:pt x="120491" y="637937"/>
                      <a:pt x="106613" y="606752"/>
                      <a:pt x="97041" y="574529"/>
                    </a:cubicBezTo>
                    <a:lnTo>
                      <a:pt x="4629" y="556470"/>
                    </a:lnTo>
                    <a:lnTo>
                      <a:pt x="0" y="400774"/>
                    </a:lnTo>
                    <a:lnTo>
                      <a:pt x="91173" y="377238"/>
                    </a:lnTo>
                    <a:cubicBezTo>
                      <a:pt x="98812" y="344510"/>
                      <a:pt x="110814" y="312553"/>
                      <a:pt x="127197" y="282302"/>
                    </a:cubicBezTo>
                    <a:lnTo>
                      <a:pt x="74647" y="204216"/>
                    </a:lnTo>
                    <a:lnTo>
                      <a:pt x="181470" y="90840"/>
                    </a:lnTo>
                    <a:lnTo>
                      <a:pt x="262547" y="138636"/>
                    </a:lnTo>
                    <a:lnTo>
                      <a:pt x="262547" y="138636"/>
                    </a:lnTo>
                    <a:close/>
                  </a:path>
                </a:pathLst>
              </a:custGeom>
              <a:solidFill>
                <a:schemeClr val="tx2"/>
              </a:solidFill>
              <a:ln w="9525" cap="flat">
                <a:noFill/>
                <a:prstDash val="solid"/>
                <a:miter/>
              </a:ln>
            </p:spPr>
            <p:txBody>
              <a:bodyPr rtlCol="0" anchor="ctr"/>
              <a:lstStyle/>
              <a:p>
                <a:endParaRPr lang="es-CO"/>
              </a:p>
            </p:txBody>
          </p:sp>
          <p:grpSp>
            <p:nvGrpSpPr>
              <p:cNvPr id="357" name="Graphic 292">
                <a:extLst>
                  <a:ext uri="{FF2B5EF4-FFF2-40B4-BE49-F238E27FC236}">
                    <a16:creationId xmlns:a16="http://schemas.microsoft.com/office/drawing/2014/main" id="{5478A9E5-2B9F-6B77-2348-54F6775C5C5B}"/>
                  </a:ext>
                </a:extLst>
              </p:cNvPr>
              <p:cNvGrpSpPr/>
              <p:nvPr/>
            </p:nvGrpSpPr>
            <p:grpSpPr>
              <a:xfrm>
                <a:off x="3765328" y="2864605"/>
                <a:ext cx="392925" cy="355482"/>
                <a:chOff x="3765328" y="2864605"/>
                <a:chExt cx="392925" cy="355482"/>
              </a:xfrm>
              <a:solidFill>
                <a:srgbClr val="FFFFFF"/>
              </a:solidFill>
            </p:grpSpPr>
            <p:sp>
              <p:nvSpPr>
                <p:cNvPr id="358" name="Freeform: Shape 357">
                  <a:extLst>
                    <a:ext uri="{FF2B5EF4-FFF2-40B4-BE49-F238E27FC236}">
                      <a16:creationId xmlns:a16="http://schemas.microsoft.com/office/drawing/2014/main" id="{18AF8E06-F0B0-E038-D37E-CB0384197121}"/>
                    </a:ext>
                  </a:extLst>
                </p:cNvPr>
                <p:cNvSpPr/>
                <p:nvPr/>
              </p:nvSpPr>
              <p:spPr>
                <a:xfrm>
                  <a:off x="3765328" y="2864605"/>
                  <a:ext cx="392925" cy="355482"/>
                </a:xfrm>
                <a:custGeom>
                  <a:avLst/>
                  <a:gdLst>
                    <a:gd name="connsiteX0" fmla="*/ 392925 w 392925"/>
                    <a:gd name="connsiteY0" fmla="*/ 353006 h 355482"/>
                    <a:gd name="connsiteX1" fmla="*/ 385372 w 392925"/>
                    <a:gd name="connsiteY1" fmla="*/ 353501 h 355482"/>
                    <a:gd name="connsiteX2" fmla="*/ 363712 w 392925"/>
                    <a:gd name="connsiteY2" fmla="*/ 353968 h 355482"/>
                    <a:gd name="connsiteX3" fmla="*/ 284045 w 392925"/>
                    <a:gd name="connsiteY3" fmla="*/ 354759 h 355482"/>
                    <a:gd name="connsiteX4" fmla="*/ 21222 w 392925"/>
                    <a:gd name="connsiteY4" fmla="*/ 355483 h 355482"/>
                    <a:gd name="connsiteX5" fmla="*/ 2486 w 392925"/>
                    <a:gd name="connsiteY5" fmla="*/ 355483 h 355482"/>
                    <a:gd name="connsiteX6" fmla="*/ 0 w 392925"/>
                    <a:gd name="connsiteY6" fmla="*/ 355483 h 355482"/>
                    <a:gd name="connsiteX7" fmla="*/ 10 w 392925"/>
                    <a:gd name="connsiteY7" fmla="*/ 353006 h 355482"/>
                    <a:gd name="connsiteX8" fmla="*/ 772 w 392925"/>
                    <a:gd name="connsiteY8" fmla="*/ 102689 h 355482"/>
                    <a:gd name="connsiteX9" fmla="*/ 1543 w 392925"/>
                    <a:gd name="connsiteY9" fmla="*/ 27480 h 355482"/>
                    <a:gd name="connsiteX10" fmla="*/ 2000 w 392925"/>
                    <a:gd name="connsiteY10" fmla="*/ 7096 h 355482"/>
                    <a:gd name="connsiteX11" fmla="*/ 2486 w 392925"/>
                    <a:gd name="connsiteY11" fmla="*/ 0 h 355482"/>
                    <a:gd name="connsiteX12" fmla="*/ 2972 w 392925"/>
                    <a:gd name="connsiteY12" fmla="*/ 7096 h 355482"/>
                    <a:gd name="connsiteX13" fmla="*/ 3420 w 392925"/>
                    <a:gd name="connsiteY13" fmla="*/ 27480 h 355482"/>
                    <a:gd name="connsiteX14" fmla="*/ 4191 w 392925"/>
                    <a:gd name="connsiteY14" fmla="*/ 102689 h 355482"/>
                    <a:gd name="connsiteX15" fmla="*/ 4953 w 392925"/>
                    <a:gd name="connsiteY15" fmla="*/ 353006 h 355482"/>
                    <a:gd name="connsiteX16" fmla="*/ 2477 w 392925"/>
                    <a:gd name="connsiteY16" fmla="*/ 350529 h 355482"/>
                    <a:gd name="connsiteX17" fmla="*/ 21212 w 392925"/>
                    <a:gd name="connsiteY17" fmla="*/ 350529 h 355482"/>
                    <a:gd name="connsiteX18" fmla="*/ 284036 w 392925"/>
                    <a:gd name="connsiteY18" fmla="*/ 351253 h 355482"/>
                    <a:gd name="connsiteX19" fmla="*/ 363703 w 392925"/>
                    <a:gd name="connsiteY19" fmla="*/ 352044 h 355482"/>
                    <a:gd name="connsiteX20" fmla="*/ 385363 w 392925"/>
                    <a:gd name="connsiteY20" fmla="*/ 352511 h 355482"/>
                    <a:gd name="connsiteX21" fmla="*/ 392925 w 392925"/>
                    <a:gd name="connsiteY21" fmla="*/ 353006 h 35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2925" h="355482">
                      <a:moveTo>
                        <a:pt x="392925" y="353006"/>
                      </a:moveTo>
                      <a:cubicBezTo>
                        <a:pt x="392925" y="353177"/>
                        <a:pt x="390325" y="353339"/>
                        <a:pt x="385372" y="353501"/>
                      </a:cubicBezTo>
                      <a:cubicBezTo>
                        <a:pt x="379952" y="353616"/>
                        <a:pt x="372742" y="353778"/>
                        <a:pt x="363712" y="353968"/>
                      </a:cubicBezTo>
                      <a:cubicBezTo>
                        <a:pt x="344386" y="354158"/>
                        <a:pt x="317297" y="354425"/>
                        <a:pt x="284045" y="354759"/>
                      </a:cubicBezTo>
                      <a:cubicBezTo>
                        <a:pt x="216332" y="354949"/>
                        <a:pt x="123625" y="355206"/>
                        <a:pt x="21222" y="355483"/>
                      </a:cubicBezTo>
                      <a:cubicBezTo>
                        <a:pt x="14802" y="355483"/>
                        <a:pt x="8420" y="355483"/>
                        <a:pt x="2486" y="355483"/>
                      </a:cubicBezTo>
                      <a:lnTo>
                        <a:pt x="0" y="355483"/>
                      </a:lnTo>
                      <a:lnTo>
                        <a:pt x="10" y="353006"/>
                      </a:lnTo>
                      <a:cubicBezTo>
                        <a:pt x="315" y="254832"/>
                        <a:pt x="581" y="166792"/>
                        <a:pt x="772" y="102689"/>
                      </a:cubicBezTo>
                      <a:cubicBezTo>
                        <a:pt x="1096" y="71257"/>
                        <a:pt x="1362" y="45710"/>
                        <a:pt x="1543" y="27480"/>
                      </a:cubicBezTo>
                      <a:cubicBezTo>
                        <a:pt x="1734" y="18993"/>
                        <a:pt x="1886" y="12211"/>
                        <a:pt x="2000" y="7096"/>
                      </a:cubicBezTo>
                      <a:cubicBezTo>
                        <a:pt x="2153" y="2438"/>
                        <a:pt x="2324" y="0"/>
                        <a:pt x="2486" y="0"/>
                      </a:cubicBezTo>
                      <a:cubicBezTo>
                        <a:pt x="2648" y="0"/>
                        <a:pt x="2810" y="2438"/>
                        <a:pt x="2972" y="7096"/>
                      </a:cubicBezTo>
                      <a:cubicBezTo>
                        <a:pt x="3086" y="12211"/>
                        <a:pt x="3239" y="18983"/>
                        <a:pt x="3420" y="27480"/>
                      </a:cubicBezTo>
                      <a:cubicBezTo>
                        <a:pt x="3610" y="45710"/>
                        <a:pt x="3867" y="71257"/>
                        <a:pt x="4191" y="102689"/>
                      </a:cubicBezTo>
                      <a:cubicBezTo>
                        <a:pt x="4391" y="166792"/>
                        <a:pt x="4658" y="254832"/>
                        <a:pt x="4953" y="353006"/>
                      </a:cubicBezTo>
                      <a:lnTo>
                        <a:pt x="2477" y="350529"/>
                      </a:lnTo>
                      <a:cubicBezTo>
                        <a:pt x="8411" y="350529"/>
                        <a:pt x="14792" y="350529"/>
                        <a:pt x="21212" y="350529"/>
                      </a:cubicBezTo>
                      <a:cubicBezTo>
                        <a:pt x="123625" y="350815"/>
                        <a:pt x="216322" y="351072"/>
                        <a:pt x="284036" y="351253"/>
                      </a:cubicBezTo>
                      <a:cubicBezTo>
                        <a:pt x="317287" y="351587"/>
                        <a:pt x="344376" y="351854"/>
                        <a:pt x="363703" y="352044"/>
                      </a:cubicBezTo>
                      <a:cubicBezTo>
                        <a:pt x="372742" y="352234"/>
                        <a:pt x="379952" y="352396"/>
                        <a:pt x="385363" y="352511"/>
                      </a:cubicBezTo>
                      <a:cubicBezTo>
                        <a:pt x="390325" y="352673"/>
                        <a:pt x="392925" y="352835"/>
                        <a:pt x="392925" y="353006"/>
                      </a:cubicBezTo>
                      <a:close/>
                    </a:path>
                  </a:pathLst>
                </a:custGeom>
                <a:solidFill>
                  <a:srgbClr val="FFFFFF"/>
                </a:solidFill>
                <a:ln w="9525" cap="flat">
                  <a:noFill/>
                  <a:prstDash val="solid"/>
                  <a:miter/>
                </a:ln>
              </p:spPr>
              <p:txBody>
                <a:bodyPr rtlCol="0" anchor="ctr"/>
                <a:lstStyle/>
                <a:p>
                  <a:endParaRPr lang="es-CO"/>
                </a:p>
              </p:txBody>
            </p:sp>
            <p:sp>
              <p:nvSpPr>
                <p:cNvPr id="359" name="Freeform: Shape 358">
                  <a:extLst>
                    <a:ext uri="{FF2B5EF4-FFF2-40B4-BE49-F238E27FC236}">
                      <a16:creationId xmlns:a16="http://schemas.microsoft.com/office/drawing/2014/main" id="{490FA32C-2CF0-05A9-F0DA-28C869143E07}"/>
                    </a:ext>
                  </a:extLst>
                </p:cNvPr>
                <p:cNvSpPr/>
                <p:nvPr/>
              </p:nvSpPr>
              <p:spPr>
                <a:xfrm>
                  <a:off x="3804162" y="2950241"/>
                  <a:ext cx="310712" cy="175687"/>
                </a:xfrm>
                <a:custGeom>
                  <a:avLst/>
                  <a:gdLst>
                    <a:gd name="connsiteX0" fmla="*/ 310705 w 310712"/>
                    <a:gd name="connsiteY0" fmla="*/ 13 h 175687"/>
                    <a:gd name="connsiteX1" fmla="*/ 299055 w 310712"/>
                    <a:gd name="connsiteY1" fmla="*/ 11139 h 175687"/>
                    <a:gd name="connsiteX2" fmla="*/ 266089 w 310712"/>
                    <a:gd name="connsiteY2" fmla="*/ 40076 h 175687"/>
                    <a:gd name="connsiteX3" fmla="*/ 156133 w 310712"/>
                    <a:gd name="connsiteY3" fmla="*/ 134116 h 175687"/>
                    <a:gd name="connsiteX4" fmla="*/ 149599 w 310712"/>
                    <a:gd name="connsiteY4" fmla="*/ 139640 h 175687"/>
                    <a:gd name="connsiteX5" fmla="*/ 147923 w 310712"/>
                    <a:gd name="connsiteY5" fmla="*/ 141060 h 175687"/>
                    <a:gd name="connsiteX6" fmla="*/ 146313 w 310712"/>
                    <a:gd name="connsiteY6" fmla="*/ 139564 h 175687"/>
                    <a:gd name="connsiteX7" fmla="*/ 97411 w 310712"/>
                    <a:gd name="connsiteY7" fmla="*/ 94120 h 175687"/>
                    <a:gd name="connsiteX8" fmla="*/ 100459 w 310712"/>
                    <a:gd name="connsiteY8" fmla="*/ 94197 h 175687"/>
                    <a:gd name="connsiteX9" fmla="*/ 28631 w 310712"/>
                    <a:gd name="connsiteY9" fmla="*/ 153433 h 175687"/>
                    <a:gd name="connsiteX10" fmla="*/ 7791 w 310712"/>
                    <a:gd name="connsiteY10" fmla="*/ 170101 h 175687"/>
                    <a:gd name="connsiteX11" fmla="*/ 9 w 310712"/>
                    <a:gd name="connsiteY11" fmla="*/ 175673 h 175687"/>
                    <a:gd name="connsiteX12" fmla="*/ 6828 w 310712"/>
                    <a:gd name="connsiteY12" fmla="*/ 168958 h 175687"/>
                    <a:gd name="connsiteX13" fmla="*/ 26821 w 310712"/>
                    <a:gd name="connsiteY13" fmla="*/ 151280 h 175687"/>
                    <a:gd name="connsiteX14" fmla="*/ 97488 w 310712"/>
                    <a:gd name="connsiteY14" fmla="*/ 90663 h 175687"/>
                    <a:gd name="connsiteX15" fmla="*/ 99021 w 310712"/>
                    <a:gd name="connsiteY15" fmla="*/ 89339 h 175687"/>
                    <a:gd name="connsiteX16" fmla="*/ 100536 w 310712"/>
                    <a:gd name="connsiteY16" fmla="*/ 90729 h 175687"/>
                    <a:gd name="connsiteX17" fmla="*/ 149675 w 310712"/>
                    <a:gd name="connsiteY17" fmla="*/ 135926 h 175687"/>
                    <a:gd name="connsiteX18" fmla="*/ 146389 w 310712"/>
                    <a:gd name="connsiteY18" fmla="*/ 135859 h 175687"/>
                    <a:gd name="connsiteX19" fmla="*/ 152923 w 310712"/>
                    <a:gd name="connsiteY19" fmla="*/ 130325 h 175687"/>
                    <a:gd name="connsiteX20" fmla="*/ 263823 w 310712"/>
                    <a:gd name="connsiteY20" fmla="*/ 37389 h 175687"/>
                    <a:gd name="connsiteX21" fmla="*/ 297808 w 310712"/>
                    <a:gd name="connsiteY21" fmla="*/ 9653 h 175687"/>
                    <a:gd name="connsiteX22" fmla="*/ 310705 w 310712"/>
                    <a:gd name="connsiteY22" fmla="*/ 13 h 17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0712" h="175687">
                      <a:moveTo>
                        <a:pt x="310705" y="13"/>
                      </a:moveTo>
                      <a:cubicBezTo>
                        <a:pt x="310924" y="271"/>
                        <a:pt x="306771" y="4223"/>
                        <a:pt x="299055" y="11139"/>
                      </a:cubicBezTo>
                      <a:cubicBezTo>
                        <a:pt x="290636" y="18530"/>
                        <a:pt x="279529" y="28284"/>
                        <a:pt x="266089" y="40076"/>
                      </a:cubicBezTo>
                      <a:cubicBezTo>
                        <a:pt x="238115" y="64345"/>
                        <a:pt x="199253" y="97606"/>
                        <a:pt x="156133" y="134116"/>
                      </a:cubicBezTo>
                      <a:lnTo>
                        <a:pt x="149599" y="139640"/>
                      </a:lnTo>
                      <a:lnTo>
                        <a:pt x="147923" y="141060"/>
                      </a:lnTo>
                      <a:lnTo>
                        <a:pt x="146313" y="139564"/>
                      </a:lnTo>
                      <a:cubicBezTo>
                        <a:pt x="129072" y="123543"/>
                        <a:pt x="112613" y="108246"/>
                        <a:pt x="97411" y="94120"/>
                      </a:cubicBezTo>
                      <a:lnTo>
                        <a:pt x="100459" y="94197"/>
                      </a:lnTo>
                      <a:cubicBezTo>
                        <a:pt x="71665" y="117942"/>
                        <a:pt x="46938" y="138345"/>
                        <a:pt x="28631" y="153433"/>
                      </a:cubicBezTo>
                      <a:cubicBezTo>
                        <a:pt x="20183" y="160186"/>
                        <a:pt x="13229" y="165748"/>
                        <a:pt x="7791" y="170101"/>
                      </a:cubicBezTo>
                      <a:cubicBezTo>
                        <a:pt x="2895" y="173911"/>
                        <a:pt x="170" y="175873"/>
                        <a:pt x="9" y="175673"/>
                      </a:cubicBezTo>
                      <a:cubicBezTo>
                        <a:pt x="-163" y="175473"/>
                        <a:pt x="2237" y="173130"/>
                        <a:pt x="6828" y="168958"/>
                      </a:cubicBezTo>
                      <a:cubicBezTo>
                        <a:pt x="12048" y="164339"/>
                        <a:pt x="18716" y="158443"/>
                        <a:pt x="26821" y="151280"/>
                      </a:cubicBezTo>
                      <a:cubicBezTo>
                        <a:pt x="44833" y="135830"/>
                        <a:pt x="69160" y="114961"/>
                        <a:pt x="97488" y="90663"/>
                      </a:cubicBezTo>
                      <a:lnTo>
                        <a:pt x="99021" y="89339"/>
                      </a:lnTo>
                      <a:lnTo>
                        <a:pt x="100536" y="90729"/>
                      </a:lnTo>
                      <a:cubicBezTo>
                        <a:pt x="115814" y="104788"/>
                        <a:pt x="132359" y="119990"/>
                        <a:pt x="149675" y="135926"/>
                      </a:cubicBezTo>
                      <a:lnTo>
                        <a:pt x="146389" y="135859"/>
                      </a:lnTo>
                      <a:lnTo>
                        <a:pt x="152923" y="130325"/>
                      </a:lnTo>
                      <a:cubicBezTo>
                        <a:pt x="196043" y="93816"/>
                        <a:pt x="235267" y="60973"/>
                        <a:pt x="263823" y="37389"/>
                      </a:cubicBezTo>
                      <a:cubicBezTo>
                        <a:pt x="277672" y="26083"/>
                        <a:pt x="289130" y="16739"/>
                        <a:pt x="297808" y="9653"/>
                      </a:cubicBezTo>
                      <a:cubicBezTo>
                        <a:pt x="305904" y="3204"/>
                        <a:pt x="310486" y="-244"/>
                        <a:pt x="310705" y="13"/>
                      </a:cubicBezTo>
                      <a:close/>
                    </a:path>
                  </a:pathLst>
                </a:custGeom>
                <a:solidFill>
                  <a:srgbClr val="FFFFFF"/>
                </a:solidFill>
                <a:ln w="9525" cap="flat">
                  <a:noFill/>
                  <a:prstDash val="solid"/>
                  <a:miter/>
                </a:ln>
              </p:spPr>
              <p:txBody>
                <a:bodyPr rtlCol="0" anchor="ctr"/>
                <a:lstStyle/>
                <a:p>
                  <a:endParaRPr lang="es-CO"/>
                </a:p>
              </p:txBody>
            </p:sp>
            <p:sp>
              <p:nvSpPr>
                <p:cNvPr id="360" name="Freeform: Shape 359">
                  <a:extLst>
                    <a:ext uri="{FF2B5EF4-FFF2-40B4-BE49-F238E27FC236}">
                      <a16:creationId xmlns:a16="http://schemas.microsoft.com/office/drawing/2014/main" id="{DB5AB40F-D22A-2525-1295-53F9451078C3}"/>
                    </a:ext>
                  </a:extLst>
                </p:cNvPr>
                <p:cNvSpPr/>
                <p:nvPr/>
              </p:nvSpPr>
              <p:spPr>
                <a:xfrm>
                  <a:off x="4022703" y="2945872"/>
                  <a:ext cx="94649" cy="86191"/>
                </a:xfrm>
                <a:custGeom>
                  <a:avLst/>
                  <a:gdLst>
                    <a:gd name="connsiteX0" fmla="*/ 92164 w 94649"/>
                    <a:gd name="connsiteY0" fmla="*/ 86192 h 86191"/>
                    <a:gd name="connsiteX1" fmla="*/ 90449 w 94649"/>
                    <a:gd name="connsiteY1" fmla="*/ 61827 h 86191"/>
                    <a:gd name="connsiteX2" fmla="*/ 89687 w 94649"/>
                    <a:gd name="connsiteY2" fmla="*/ 2476 h 86191"/>
                    <a:gd name="connsiteX3" fmla="*/ 92164 w 94649"/>
                    <a:gd name="connsiteY3" fmla="*/ 4953 h 86191"/>
                    <a:gd name="connsiteX4" fmla="*/ 87944 w 94649"/>
                    <a:gd name="connsiteY4" fmla="*/ 4953 h 86191"/>
                    <a:gd name="connsiteX5" fmla="*/ 25755 w 94649"/>
                    <a:gd name="connsiteY5" fmla="*/ 4229 h 86191"/>
                    <a:gd name="connsiteX6" fmla="*/ 0 w 94649"/>
                    <a:gd name="connsiteY6" fmla="*/ 2476 h 86191"/>
                    <a:gd name="connsiteX7" fmla="*/ 25755 w 94649"/>
                    <a:gd name="connsiteY7" fmla="*/ 724 h 86191"/>
                    <a:gd name="connsiteX8" fmla="*/ 87944 w 94649"/>
                    <a:gd name="connsiteY8" fmla="*/ 0 h 86191"/>
                    <a:gd name="connsiteX9" fmla="*/ 92164 w 94649"/>
                    <a:gd name="connsiteY9" fmla="*/ 0 h 86191"/>
                    <a:gd name="connsiteX10" fmla="*/ 94650 w 94649"/>
                    <a:gd name="connsiteY10" fmla="*/ 0 h 86191"/>
                    <a:gd name="connsiteX11" fmla="*/ 94650 w 94649"/>
                    <a:gd name="connsiteY11" fmla="*/ 2476 h 86191"/>
                    <a:gd name="connsiteX12" fmla="*/ 93888 w 94649"/>
                    <a:gd name="connsiteY12" fmla="*/ 61827 h 86191"/>
                    <a:gd name="connsiteX13" fmla="*/ 92164 w 94649"/>
                    <a:gd name="connsiteY13" fmla="*/ 86192 h 8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649" h="86191">
                      <a:moveTo>
                        <a:pt x="92164" y="86192"/>
                      </a:moveTo>
                      <a:cubicBezTo>
                        <a:pt x="91497" y="86192"/>
                        <a:pt x="90897" y="76924"/>
                        <a:pt x="90449" y="61827"/>
                      </a:cubicBezTo>
                      <a:cubicBezTo>
                        <a:pt x="90001" y="46730"/>
                        <a:pt x="89716" y="25803"/>
                        <a:pt x="89687" y="2476"/>
                      </a:cubicBezTo>
                      <a:lnTo>
                        <a:pt x="92164" y="4953"/>
                      </a:lnTo>
                      <a:cubicBezTo>
                        <a:pt x="90830" y="4953"/>
                        <a:pt x="89392" y="4953"/>
                        <a:pt x="87944" y="4953"/>
                      </a:cubicBezTo>
                      <a:cubicBezTo>
                        <a:pt x="63655" y="4953"/>
                        <a:pt x="41672" y="4677"/>
                        <a:pt x="25755" y="4229"/>
                      </a:cubicBezTo>
                      <a:cubicBezTo>
                        <a:pt x="9839" y="3781"/>
                        <a:pt x="0" y="3162"/>
                        <a:pt x="0" y="2476"/>
                      </a:cubicBezTo>
                      <a:cubicBezTo>
                        <a:pt x="0" y="1791"/>
                        <a:pt x="9839" y="1172"/>
                        <a:pt x="25755" y="724"/>
                      </a:cubicBezTo>
                      <a:cubicBezTo>
                        <a:pt x="41672" y="276"/>
                        <a:pt x="63655" y="0"/>
                        <a:pt x="87944" y="0"/>
                      </a:cubicBezTo>
                      <a:cubicBezTo>
                        <a:pt x="89392" y="0"/>
                        <a:pt x="90830" y="0"/>
                        <a:pt x="92164" y="0"/>
                      </a:cubicBezTo>
                      <a:lnTo>
                        <a:pt x="94650" y="0"/>
                      </a:lnTo>
                      <a:lnTo>
                        <a:pt x="94650" y="2476"/>
                      </a:lnTo>
                      <a:cubicBezTo>
                        <a:pt x="94621" y="25803"/>
                        <a:pt x="94326" y="46730"/>
                        <a:pt x="93888" y="61827"/>
                      </a:cubicBezTo>
                      <a:cubicBezTo>
                        <a:pt x="93440" y="76924"/>
                        <a:pt x="92830" y="86192"/>
                        <a:pt x="92164" y="86192"/>
                      </a:cubicBezTo>
                      <a:close/>
                    </a:path>
                  </a:pathLst>
                </a:custGeom>
                <a:solidFill>
                  <a:srgbClr val="FFFFFF"/>
                </a:solidFill>
                <a:ln w="9525" cap="flat">
                  <a:noFill/>
                  <a:prstDash val="solid"/>
                  <a:miter/>
                </a:ln>
              </p:spPr>
              <p:txBody>
                <a:bodyPr rtlCol="0" anchor="ctr"/>
                <a:lstStyle/>
                <a:p>
                  <a:endParaRPr lang="es-CO"/>
                </a:p>
              </p:txBody>
            </p:sp>
          </p:grpSp>
        </p:grpSp>
        <p:grpSp>
          <p:nvGrpSpPr>
            <p:cNvPr id="361" name="Graphic 292">
              <a:extLst>
                <a:ext uri="{FF2B5EF4-FFF2-40B4-BE49-F238E27FC236}">
                  <a16:creationId xmlns:a16="http://schemas.microsoft.com/office/drawing/2014/main" id="{573EE90C-BB87-13DE-E23A-8FC1B19795E3}"/>
                </a:ext>
              </a:extLst>
            </p:cNvPr>
            <p:cNvGrpSpPr/>
            <p:nvPr/>
          </p:nvGrpSpPr>
          <p:grpSpPr>
            <a:xfrm>
              <a:off x="1577618" y="2404426"/>
              <a:ext cx="2993930" cy="1412302"/>
              <a:chOff x="1577618" y="2404426"/>
              <a:chExt cx="2993930" cy="1412302"/>
            </a:xfrm>
            <a:solidFill>
              <a:srgbClr val="263238"/>
            </a:solidFill>
          </p:grpSpPr>
          <p:sp>
            <p:nvSpPr>
              <p:cNvPr id="362" name="Freeform: Shape 361">
                <a:extLst>
                  <a:ext uri="{FF2B5EF4-FFF2-40B4-BE49-F238E27FC236}">
                    <a16:creationId xmlns:a16="http://schemas.microsoft.com/office/drawing/2014/main" id="{F0A1FF9F-98F3-D1A6-3B9C-3D6EE2828510}"/>
                  </a:ext>
                </a:extLst>
              </p:cNvPr>
              <p:cNvSpPr/>
              <p:nvPr/>
            </p:nvSpPr>
            <p:spPr>
              <a:xfrm>
                <a:off x="1577618" y="3176788"/>
                <a:ext cx="18028" cy="54457"/>
              </a:xfrm>
              <a:custGeom>
                <a:avLst/>
                <a:gdLst>
                  <a:gd name="connsiteX0" fmla="*/ 17715 w 18028"/>
                  <a:gd name="connsiteY0" fmla="*/ 54444 h 54457"/>
                  <a:gd name="connsiteX1" fmla="*/ 6656 w 18028"/>
                  <a:gd name="connsiteY1" fmla="*/ 27983 h 54457"/>
                  <a:gd name="connsiteX2" fmla="*/ 322 w 18028"/>
                  <a:gd name="connsiteY2" fmla="*/ 9 h 54457"/>
                  <a:gd name="connsiteX3" fmla="*/ 11380 w 18028"/>
                  <a:gd name="connsiteY3" fmla="*/ 26478 h 54457"/>
                  <a:gd name="connsiteX4" fmla="*/ 17715 w 18028"/>
                  <a:gd name="connsiteY4" fmla="*/ 54444 h 54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28" h="54457">
                    <a:moveTo>
                      <a:pt x="17715" y="54444"/>
                    </a:moveTo>
                    <a:cubicBezTo>
                      <a:pt x="16429" y="54911"/>
                      <a:pt x="11476" y="43062"/>
                      <a:pt x="6656" y="27983"/>
                    </a:cubicBezTo>
                    <a:cubicBezTo>
                      <a:pt x="1836" y="12905"/>
                      <a:pt x="-993" y="380"/>
                      <a:pt x="322" y="9"/>
                    </a:cubicBezTo>
                    <a:cubicBezTo>
                      <a:pt x="1636" y="-363"/>
                      <a:pt x="6589" y="11486"/>
                      <a:pt x="11380" y="26478"/>
                    </a:cubicBezTo>
                    <a:cubicBezTo>
                      <a:pt x="16172" y="41452"/>
                      <a:pt x="19010" y="53977"/>
                      <a:pt x="17715" y="54444"/>
                    </a:cubicBezTo>
                    <a:close/>
                  </a:path>
                </a:pathLst>
              </a:custGeom>
              <a:solidFill>
                <a:srgbClr val="263238"/>
              </a:solidFill>
              <a:ln w="9525" cap="flat">
                <a:noFill/>
                <a:prstDash val="solid"/>
                <a:miter/>
              </a:ln>
            </p:spPr>
            <p:txBody>
              <a:bodyPr rtlCol="0" anchor="ctr"/>
              <a:lstStyle/>
              <a:p>
                <a:endParaRPr lang="es-CO"/>
              </a:p>
            </p:txBody>
          </p:sp>
          <p:sp>
            <p:nvSpPr>
              <p:cNvPr id="363" name="Freeform: Shape 362">
                <a:extLst>
                  <a:ext uri="{FF2B5EF4-FFF2-40B4-BE49-F238E27FC236}">
                    <a16:creationId xmlns:a16="http://schemas.microsoft.com/office/drawing/2014/main" id="{3C989B2C-5D83-7698-F01C-09428EC21DA3}"/>
                  </a:ext>
                </a:extLst>
              </p:cNvPr>
              <p:cNvSpPr/>
              <p:nvPr/>
            </p:nvSpPr>
            <p:spPr>
              <a:xfrm>
                <a:off x="1639509" y="3336252"/>
                <a:ext cx="56985" cy="98825"/>
              </a:xfrm>
              <a:custGeom>
                <a:avLst/>
                <a:gdLst>
                  <a:gd name="connsiteX0" fmla="*/ 56913 w 56985"/>
                  <a:gd name="connsiteY0" fmla="*/ 98806 h 98825"/>
                  <a:gd name="connsiteX1" fmla="*/ 24813 w 56985"/>
                  <a:gd name="connsiteY1" fmla="*/ 51533 h 98825"/>
                  <a:gd name="connsiteX2" fmla="*/ 96 w 56985"/>
                  <a:gd name="connsiteY2" fmla="*/ 13 h 98825"/>
                  <a:gd name="connsiteX3" fmla="*/ 29119 w 56985"/>
                  <a:gd name="connsiteY3" fmla="*/ 49066 h 98825"/>
                  <a:gd name="connsiteX4" fmla="*/ 56913 w 56985"/>
                  <a:gd name="connsiteY4" fmla="*/ 98806 h 9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5" h="98825">
                    <a:moveTo>
                      <a:pt x="56913" y="98806"/>
                    </a:moveTo>
                    <a:cubicBezTo>
                      <a:pt x="55817" y="99549"/>
                      <a:pt x="40539" y="78937"/>
                      <a:pt x="24813" y="51533"/>
                    </a:cubicBezTo>
                    <a:cubicBezTo>
                      <a:pt x="9040" y="24149"/>
                      <a:pt x="-1104" y="574"/>
                      <a:pt x="96" y="13"/>
                    </a:cubicBezTo>
                    <a:cubicBezTo>
                      <a:pt x="1372" y="-607"/>
                      <a:pt x="13441" y="21853"/>
                      <a:pt x="29119" y="49066"/>
                    </a:cubicBezTo>
                    <a:cubicBezTo>
                      <a:pt x="44740" y="76289"/>
                      <a:pt x="58094" y="98015"/>
                      <a:pt x="56913" y="98806"/>
                    </a:cubicBezTo>
                    <a:close/>
                  </a:path>
                </a:pathLst>
              </a:custGeom>
              <a:solidFill>
                <a:srgbClr val="263238"/>
              </a:solidFill>
              <a:ln w="9525" cap="flat">
                <a:noFill/>
                <a:prstDash val="solid"/>
                <a:miter/>
              </a:ln>
            </p:spPr>
            <p:txBody>
              <a:bodyPr rtlCol="0" anchor="ctr"/>
              <a:lstStyle/>
              <a:p>
                <a:endParaRPr lang="es-CO"/>
              </a:p>
            </p:txBody>
          </p:sp>
          <p:sp>
            <p:nvSpPr>
              <p:cNvPr id="364" name="Freeform: Shape 363">
                <a:extLst>
                  <a:ext uri="{FF2B5EF4-FFF2-40B4-BE49-F238E27FC236}">
                    <a16:creationId xmlns:a16="http://schemas.microsoft.com/office/drawing/2014/main" id="{FB72D5B8-AC6A-13A3-B29A-508644EC7187}"/>
                  </a:ext>
                </a:extLst>
              </p:cNvPr>
              <p:cNvSpPr/>
              <p:nvPr/>
            </p:nvSpPr>
            <p:spPr>
              <a:xfrm>
                <a:off x="1765164" y="3525894"/>
                <a:ext cx="79948" cy="81372"/>
              </a:xfrm>
              <a:custGeom>
                <a:avLst/>
                <a:gdLst>
                  <a:gd name="connsiteX0" fmla="*/ 79914 w 79948"/>
                  <a:gd name="connsiteY0" fmla="*/ 81328 h 81372"/>
                  <a:gd name="connsiteX1" fmla="*/ 36890 w 79948"/>
                  <a:gd name="connsiteY1" fmla="*/ 43714 h 81372"/>
                  <a:gd name="connsiteX2" fmla="*/ 47 w 79948"/>
                  <a:gd name="connsiteY2" fmla="*/ 32 h 81372"/>
                  <a:gd name="connsiteX3" fmla="*/ 40433 w 79948"/>
                  <a:gd name="connsiteY3" fmla="*/ 40237 h 81372"/>
                  <a:gd name="connsiteX4" fmla="*/ 79914 w 79948"/>
                  <a:gd name="connsiteY4" fmla="*/ 81328 h 81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48" h="81372">
                    <a:moveTo>
                      <a:pt x="79914" y="81328"/>
                    </a:moveTo>
                    <a:cubicBezTo>
                      <a:pt x="79057" y="82328"/>
                      <a:pt x="59007" y="66288"/>
                      <a:pt x="36890" y="43714"/>
                    </a:cubicBezTo>
                    <a:cubicBezTo>
                      <a:pt x="14716" y="21178"/>
                      <a:pt x="-972" y="880"/>
                      <a:pt x="47" y="32"/>
                    </a:cubicBezTo>
                    <a:cubicBezTo>
                      <a:pt x="1123" y="-882"/>
                      <a:pt x="18402" y="17863"/>
                      <a:pt x="40433" y="40237"/>
                    </a:cubicBezTo>
                    <a:cubicBezTo>
                      <a:pt x="62398" y="62669"/>
                      <a:pt x="80848" y="80271"/>
                      <a:pt x="79914" y="81328"/>
                    </a:cubicBezTo>
                    <a:close/>
                  </a:path>
                </a:pathLst>
              </a:custGeom>
              <a:solidFill>
                <a:srgbClr val="263238"/>
              </a:solidFill>
              <a:ln w="9525" cap="flat">
                <a:noFill/>
                <a:prstDash val="solid"/>
                <a:miter/>
              </a:ln>
            </p:spPr>
            <p:txBody>
              <a:bodyPr rtlCol="0" anchor="ctr"/>
              <a:lstStyle/>
              <a:p>
                <a:endParaRPr lang="es-CO"/>
              </a:p>
            </p:txBody>
          </p:sp>
          <p:sp>
            <p:nvSpPr>
              <p:cNvPr id="365" name="Freeform: Shape 364">
                <a:extLst>
                  <a:ext uri="{FF2B5EF4-FFF2-40B4-BE49-F238E27FC236}">
                    <a16:creationId xmlns:a16="http://schemas.microsoft.com/office/drawing/2014/main" id="{6FB1586C-BA76-90C5-F12C-C70131826D90}"/>
                  </a:ext>
                </a:extLst>
              </p:cNvPr>
              <p:cNvSpPr/>
              <p:nvPr/>
            </p:nvSpPr>
            <p:spPr>
              <a:xfrm>
                <a:off x="1934917" y="3677284"/>
                <a:ext cx="98531" cy="57515"/>
              </a:xfrm>
              <a:custGeom>
                <a:avLst/>
                <a:gdLst>
                  <a:gd name="connsiteX0" fmla="*/ 98519 w 98531"/>
                  <a:gd name="connsiteY0" fmla="*/ 57420 h 57515"/>
                  <a:gd name="connsiteX1" fmla="*/ 47036 w 98531"/>
                  <a:gd name="connsiteY1" fmla="*/ 32589 h 57515"/>
                  <a:gd name="connsiteX2" fmla="*/ 21 w 98531"/>
                  <a:gd name="connsiteY2" fmla="*/ 70 h 57515"/>
                  <a:gd name="connsiteX3" fmla="*/ 49532 w 98531"/>
                  <a:gd name="connsiteY3" fmla="*/ 28302 h 57515"/>
                  <a:gd name="connsiteX4" fmla="*/ 98519 w 98531"/>
                  <a:gd name="connsiteY4" fmla="*/ 57420 h 57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31" h="57515">
                    <a:moveTo>
                      <a:pt x="98519" y="57420"/>
                    </a:moveTo>
                    <a:cubicBezTo>
                      <a:pt x="97957" y="58611"/>
                      <a:pt x="74335" y="48533"/>
                      <a:pt x="47036" y="32589"/>
                    </a:cubicBezTo>
                    <a:cubicBezTo>
                      <a:pt x="19690" y="16691"/>
                      <a:pt x="-741" y="1147"/>
                      <a:pt x="21" y="70"/>
                    </a:cubicBezTo>
                    <a:cubicBezTo>
                      <a:pt x="830" y="-1101"/>
                      <a:pt x="22385" y="12520"/>
                      <a:pt x="49532" y="28302"/>
                    </a:cubicBezTo>
                    <a:cubicBezTo>
                      <a:pt x="76640" y="44142"/>
                      <a:pt x="99138" y="56144"/>
                      <a:pt x="98519" y="57420"/>
                    </a:cubicBezTo>
                    <a:close/>
                  </a:path>
                </a:pathLst>
              </a:custGeom>
              <a:solidFill>
                <a:srgbClr val="263238"/>
              </a:solidFill>
              <a:ln w="9525" cap="flat">
                <a:noFill/>
                <a:prstDash val="solid"/>
                <a:miter/>
              </a:ln>
            </p:spPr>
            <p:txBody>
              <a:bodyPr rtlCol="0" anchor="ctr"/>
              <a:lstStyle/>
              <a:p>
                <a:endParaRPr lang="es-CO"/>
              </a:p>
            </p:txBody>
          </p:sp>
          <p:sp>
            <p:nvSpPr>
              <p:cNvPr id="366" name="Freeform: Shape 365">
                <a:extLst>
                  <a:ext uri="{FF2B5EF4-FFF2-40B4-BE49-F238E27FC236}">
                    <a16:creationId xmlns:a16="http://schemas.microsoft.com/office/drawing/2014/main" id="{4B8FA4F7-0621-3971-F2AE-251A7873CAD0}"/>
                  </a:ext>
                </a:extLst>
              </p:cNvPr>
              <p:cNvSpPr/>
              <p:nvPr/>
            </p:nvSpPr>
            <p:spPr>
              <a:xfrm>
                <a:off x="2138976" y="3777463"/>
                <a:ext cx="110744" cy="27228"/>
              </a:xfrm>
              <a:custGeom>
                <a:avLst/>
                <a:gdLst>
                  <a:gd name="connsiteX0" fmla="*/ 110744 w 110744"/>
                  <a:gd name="connsiteY0" fmla="*/ 26973 h 27228"/>
                  <a:gd name="connsiteX1" fmla="*/ 54289 w 110744"/>
                  <a:gd name="connsiteY1" fmla="*/ 18067 h 27228"/>
                  <a:gd name="connsiteX2" fmla="*/ 6 w 110744"/>
                  <a:gd name="connsiteY2" fmla="*/ 180 h 27228"/>
                  <a:gd name="connsiteX3" fmla="*/ 55461 w 110744"/>
                  <a:gd name="connsiteY3" fmla="*/ 13248 h 27228"/>
                  <a:gd name="connsiteX4" fmla="*/ 110744 w 110744"/>
                  <a:gd name="connsiteY4" fmla="*/ 26973 h 2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744" h="27228">
                    <a:moveTo>
                      <a:pt x="110744" y="26973"/>
                    </a:moveTo>
                    <a:cubicBezTo>
                      <a:pt x="110563" y="28269"/>
                      <a:pt x="85217" y="24535"/>
                      <a:pt x="54289" y="18067"/>
                    </a:cubicBezTo>
                    <a:cubicBezTo>
                      <a:pt x="23857" y="9485"/>
                      <a:pt x="-442" y="1475"/>
                      <a:pt x="6" y="180"/>
                    </a:cubicBezTo>
                    <a:cubicBezTo>
                      <a:pt x="444" y="-1116"/>
                      <a:pt x="25276" y="4733"/>
                      <a:pt x="55461" y="13248"/>
                    </a:cubicBezTo>
                    <a:cubicBezTo>
                      <a:pt x="86141" y="19658"/>
                      <a:pt x="110953" y="25564"/>
                      <a:pt x="110744" y="26973"/>
                    </a:cubicBezTo>
                    <a:close/>
                  </a:path>
                </a:pathLst>
              </a:custGeom>
              <a:solidFill>
                <a:srgbClr val="263238"/>
              </a:solidFill>
              <a:ln w="9525" cap="flat">
                <a:noFill/>
                <a:prstDash val="solid"/>
                <a:miter/>
              </a:ln>
            </p:spPr>
            <p:txBody>
              <a:bodyPr rtlCol="0" anchor="ctr"/>
              <a:lstStyle/>
              <a:p>
                <a:endParaRPr lang="es-CO"/>
              </a:p>
            </p:txBody>
          </p:sp>
          <p:sp>
            <p:nvSpPr>
              <p:cNvPr id="367" name="Freeform: Shape 366">
                <a:extLst>
                  <a:ext uri="{FF2B5EF4-FFF2-40B4-BE49-F238E27FC236}">
                    <a16:creationId xmlns:a16="http://schemas.microsoft.com/office/drawing/2014/main" id="{04B6BA63-FBBB-84AF-C68C-5EF98844CC01}"/>
                  </a:ext>
                </a:extLst>
              </p:cNvPr>
              <p:cNvSpPr/>
              <p:nvPr/>
            </p:nvSpPr>
            <p:spPr>
              <a:xfrm>
                <a:off x="2363191" y="3808966"/>
                <a:ext cx="113862" cy="7763"/>
              </a:xfrm>
              <a:custGeom>
                <a:avLst/>
                <a:gdLst>
                  <a:gd name="connsiteX0" fmla="*/ 113862 w 113862"/>
                  <a:gd name="connsiteY0" fmla="*/ 510 h 7763"/>
                  <a:gd name="connsiteX1" fmla="*/ 57122 w 113862"/>
                  <a:gd name="connsiteY1" fmla="*/ 7244 h 7763"/>
                  <a:gd name="connsiteX2" fmla="*/ 0 w 113862"/>
                  <a:gd name="connsiteY2" fmla="*/ 5491 h 7763"/>
                  <a:gd name="connsiteX3" fmla="*/ 56902 w 113862"/>
                  <a:gd name="connsiteY3" fmla="*/ 2291 h 7763"/>
                  <a:gd name="connsiteX4" fmla="*/ 113862 w 113862"/>
                  <a:gd name="connsiteY4" fmla="*/ 510 h 7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62" h="7763">
                    <a:moveTo>
                      <a:pt x="113862" y="510"/>
                    </a:moveTo>
                    <a:cubicBezTo>
                      <a:pt x="114024" y="1824"/>
                      <a:pt x="88687" y="5862"/>
                      <a:pt x="57122" y="7244"/>
                    </a:cubicBezTo>
                    <a:cubicBezTo>
                      <a:pt x="25546" y="8682"/>
                      <a:pt x="-47" y="6815"/>
                      <a:pt x="0" y="5491"/>
                    </a:cubicBezTo>
                    <a:cubicBezTo>
                      <a:pt x="38" y="4081"/>
                      <a:pt x="25527" y="3720"/>
                      <a:pt x="56902" y="2291"/>
                    </a:cubicBezTo>
                    <a:cubicBezTo>
                      <a:pt x="88268" y="919"/>
                      <a:pt x="113710" y="-900"/>
                      <a:pt x="113862" y="510"/>
                    </a:cubicBezTo>
                    <a:close/>
                  </a:path>
                </a:pathLst>
              </a:custGeom>
              <a:solidFill>
                <a:srgbClr val="263238"/>
              </a:solidFill>
              <a:ln w="9525" cap="flat">
                <a:noFill/>
                <a:prstDash val="solid"/>
                <a:miter/>
              </a:ln>
            </p:spPr>
            <p:txBody>
              <a:bodyPr rtlCol="0" anchor="ctr"/>
              <a:lstStyle/>
              <a:p>
                <a:endParaRPr lang="es-CO"/>
              </a:p>
            </p:txBody>
          </p:sp>
          <p:sp>
            <p:nvSpPr>
              <p:cNvPr id="368" name="Freeform: Shape 367">
                <a:extLst>
                  <a:ext uri="{FF2B5EF4-FFF2-40B4-BE49-F238E27FC236}">
                    <a16:creationId xmlns:a16="http://schemas.microsoft.com/office/drawing/2014/main" id="{9D845D69-94E8-9313-F9B8-6E34FC033183}"/>
                  </a:ext>
                </a:extLst>
              </p:cNvPr>
              <p:cNvSpPr/>
              <p:nvPr/>
            </p:nvSpPr>
            <p:spPr>
              <a:xfrm>
                <a:off x="2589531" y="3760179"/>
                <a:ext cx="109765" cy="31126"/>
              </a:xfrm>
              <a:custGeom>
                <a:avLst/>
                <a:gdLst>
                  <a:gd name="connsiteX0" fmla="*/ 109759 w 109765"/>
                  <a:gd name="connsiteY0" fmla="*/ 157 h 31126"/>
                  <a:gd name="connsiteX1" fmla="*/ 55972 w 109765"/>
                  <a:gd name="connsiteY1" fmla="*/ 19407 h 31126"/>
                  <a:gd name="connsiteX2" fmla="*/ 3 w 109765"/>
                  <a:gd name="connsiteY2" fmla="*/ 30894 h 31126"/>
                  <a:gd name="connsiteX3" fmla="*/ 54629 w 109765"/>
                  <a:gd name="connsiteY3" fmla="*/ 14625 h 31126"/>
                  <a:gd name="connsiteX4" fmla="*/ 109759 w 109765"/>
                  <a:gd name="connsiteY4" fmla="*/ 157 h 31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65" h="31126">
                    <a:moveTo>
                      <a:pt x="109759" y="157"/>
                    </a:moveTo>
                    <a:cubicBezTo>
                      <a:pt x="110207" y="1414"/>
                      <a:pt x="86385" y="10911"/>
                      <a:pt x="55972" y="19407"/>
                    </a:cubicBezTo>
                    <a:cubicBezTo>
                      <a:pt x="25558" y="27960"/>
                      <a:pt x="269" y="32199"/>
                      <a:pt x="3" y="30894"/>
                    </a:cubicBezTo>
                    <a:cubicBezTo>
                      <a:pt x="-293" y="29513"/>
                      <a:pt x="24387" y="23131"/>
                      <a:pt x="54629" y="14625"/>
                    </a:cubicBezTo>
                    <a:cubicBezTo>
                      <a:pt x="84880" y="6186"/>
                      <a:pt x="109292" y="-1177"/>
                      <a:pt x="109759" y="157"/>
                    </a:cubicBezTo>
                    <a:close/>
                  </a:path>
                </a:pathLst>
              </a:custGeom>
              <a:solidFill>
                <a:srgbClr val="263238"/>
              </a:solidFill>
              <a:ln w="9525" cap="flat">
                <a:noFill/>
                <a:prstDash val="solid"/>
                <a:miter/>
              </a:ln>
            </p:spPr>
            <p:txBody>
              <a:bodyPr rtlCol="0" anchor="ctr"/>
              <a:lstStyle/>
              <a:p>
                <a:endParaRPr lang="es-CO"/>
              </a:p>
            </p:txBody>
          </p:sp>
          <p:sp>
            <p:nvSpPr>
              <p:cNvPr id="369" name="Freeform: Shape 368">
                <a:extLst>
                  <a:ext uri="{FF2B5EF4-FFF2-40B4-BE49-F238E27FC236}">
                    <a16:creationId xmlns:a16="http://schemas.microsoft.com/office/drawing/2014/main" id="{B5CB509C-F8DD-5D33-DAEC-6FE3651E7DEE}"/>
                  </a:ext>
                </a:extLst>
              </p:cNvPr>
              <p:cNvSpPr/>
              <p:nvPr/>
            </p:nvSpPr>
            <p:spPr>
              <a:xfrm>
                <a:off x="2805054" y="3663731"/>
                <a:ext cx="100403" cy="54216"/>
              </a:xfrm>
              <a:custGeom>
                <a:avLst/>
                <a:gdLst>
                  <a:gd name="connsiteX0" fmla="*/ 100386 w 100403"/>
                  <a:gd name="connsiteY0" fmla="*/ 79 h 54216"/>
                  <a:gd name="connsiteX1" fmla="*/ 52151 w 100403"/>
                  <a:gd name="connsiteY1" fmla="*/ 30721 h 54216"/>
                  <a:gd name="connsiteX2" fmla="*/ 11 w 100403"/>
                  <a:gd name="connsiteY2" fmla="*/ 54115 h 54216"/>
                  <a:gd name="connsiteX3" fmla="*/ 49808 w 100403"/>
                  <a:gd name="connsiteY3" fmla="*/ 26349 h 54216"/>
                  <a:gd name="connsiteX4" fmla="*/ 100386 w 100403"/>
                  <a:gd name="connsiteY4" fmla="*/ 79 h 54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3" h="54216">
                    <a:moveTo>
                      <a:pt x="100386" y="79"/>
                    </a:moveTo>
                    <a:cubicBezTo>
                      <a:pt x="101100" y="1203"/>
                      <a:pt x="79992" y="15786"/>
                      <a:pt x="52151" y="30721"/>
                    </a:cubicBezTo>
                    <a:cubicBezTo>
                      <a:pt x="24328" y="45713"/>
                      <a:pt x="554" y="55324"/>
                      <a:pt x="11" y="54115"/>
                    </a:cubicBezTo>
                    <a:cubicBezTo>
                      <a:pt x="-579" y="52829"/>
                      <a:pt x="22147" y="41256"/>
                      <a:pt x="49808" y="26349"/>
                    </a:cubicBezTo>
                    <a:cubicBezTo>
                      <a:pt x="77478" y="11500"/>
                      <a:pt x="99643" y="-1121"/>
                      <a:pt x="100386" y="79"/>
                    </a:cubicBezTo>
                    <a:close/>
                  </a:path>
                </a:pathLst>
              </a:custGeom>
              <a:solidFill>
                <a:srgbClr val="263238"/>
              </a:solidFill>
              <a:ln w="9525" cap="flat">
                <a:noFill/>
                <a:prstDash val="solid"/>
                <a:miter/>
              </a:ln>
            </p:spPr>
            <p:txBody>
              <a:bodyPr rtlCol="0" anchor="ctr"/>
              <a:lstStyle/>
              <a:p>
                <a:endParaRPr lang="es-CO"/>
              </a:p>
            </p:txBody>
          </p:sp>
          <p:sp>
            <p:nvSpPr>
              <p:cNvPr id="370" name="Freeform: Shape 369">
                <a:extLst>
                  <a:ext uri="{FF2B5EF4-FFF2-40B4-BE49-F238E27FC236}">
                    <a16:creationId xmlns:a16="http://schemas.microsoft.com/office/drawing/2014/main" id="{FD68F7C0-D0F1-18E2-ACA5-D40A3A03F67B}"/>
                  </a:ext>
                </a:extLst>
              </p:cNvPr>
              <p:cNvSpPr/>
              <p:nvPr/>
            </p:nvSpPr>
            <p:spPr>
              <a:xfrm>
                <a:off x="2998603" y="3520631"/>
                <a:ext cx="83643" cy="77563"/>
              </a:xfrm>
              <a:custGeom>
                <a:avLst/>
                <a:gdLst>
                  <a:gd name="connsiteX0" fmla="*/ 83602 w 83643"/>
                  <a:gd name="connsiteY0" fmla="*/ 37 h 77563"/>
                  <a:gd name="connsiteX1" fmla="*/ 44882 w 83643"/>
                  <a:gd name="connsiteY1" fmla="*/ 42080 h 77563"/>
                  <a:gd name="connsiteX2" fmla="*/ 29 w 83643"/>
                  <a:gd name="connsiteY2" fmla="*/ 77513 h 77563"/>
                  <a:gd name="connsiteX3" fmla="*/ 41510 w 83643"/>
                  <a:gd name="connsiteY3" fmla="*/ 38442 h 77563"/>
                  <a:gd name="connsiteX4" fmla="*/ 83602 w 83643"/>
                  <a:gd name="connsiteY4" fmla="*/ 37 h 77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43" h="77563">
                    <a:moveTo>
                      <a:pt x="83602" y="37"/>
                    </a:moveTo>
                    <a:cubicBezTo>
                      <a:pt x="84583" y="913"/>
                      <a:pt x="68114" y="20639"/>
                      <a:pt x="44882" y="42080"/>
                    </a:cubicBezTo>
                    <a:cubicBezTo>
                      <a:pt x="21679" y="63578"/>
                      <a:pt x="829" y="78551"/>
                      <a:pt x="29" y="77513"/>
                    </a:cubicBezTo>
                    <a:cubicBezTo>
                      <a:pt x="-857" y="76399"/>
                      <a:pt x="18489" y="59787"/>
                      <a:pt x="41510" y="38442"/>
                    </a:cubicBezTo>
                    <a:cubicBezTo>
                      <a:pt x="64580" y="17153"/>
                      <a:pt x="82554" y="-925"/>
                      <a:pt x="83602" y="37"/>
                    </a:cubicBezTo>
                    <a:close/>
                  </a:path>
                </a:pathLst>
              </a:custGeom>
              <a:solidFill>
                <a:srgbClr val="263238"/>
              </a:solidFill>
              <a:ln w="9525" cap="flat">
                <a:noFill/>
                <a:prstDash val="solid"/>
                <a:miter/>
              </a:ln>
            </p:spPr>
            <p:txBody>
              <a:bodyPr rtlCol="0" anchor="ctr"/>
              <a:lstStyle/>
              <a:p>
                <a:endParaRPr lang="es-CO"/>
              </a:p>
            </p:txBody>
          </p:sp>
          <p:sp>
            <p:nvSpPr>
              <p:cNvPr id="371" name="Freeform: Shape 370">
                <a:extLst>
                  <a:ext uri="{FF2B5EF4-FFF2-40B4-BE49-F238E27FC236}">
                    <a16:creationId xmlns:a16="http://schemas.microsoft.com/office/drawing/2014/main" id="{0613B03A-A1D1-3E8B-17B8-A3122079E596}"/>
                  </a:ext>
                </a:extLst>
              </p:cNvPr>
              <p:cNvSpPr/>
              <p:nvPr/>
            </p:nvSpPr>
            <p:spPr>
              <a:xfrm>
                <a:off x="3152905" y="3331585"/>
                <a:ext cx="55196" cy="99787"/>
              </a:xfrm>
              <a:custGeom>
                <a:avLst/>
                <a:gdLst>
                  <a:gd name="connsiteX0" fmla="*/ 55096 w 55196"/>
                  <a:gd name="connsiteY0" fmla="*/ 12 h 99787"/>
                  <a:gd name="connsiteX1" fmla="*/ 31665 w 55196"/>
                  <a:gd name="connsiteY1" fmla="*/ 52132 h 99787"/>
                  <a:gd name="connsiteX2" fmla="*/ 70 w 55196"/>
                  <a:gd name="connsiteY2" fmla="*/ 99767 h 99787"/>
                  <a:gd name="connsiteX3" fmla="*/ 27312 w 55196"/>
                  <a:gd name="connsiteY3" fmla="*/ 49751 h 99787"/>
                  <a:gd name="connsiteX4" fmla="*/ 55096 w 55196"/>
                  <a:gd name="connsiteY4" fmla="*/ 12 h 9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6" h="99787">
                    <a:moveTo>
                      <a:pt x="55096" y="12"/>
                    </a:moveTo>
                    <a:cubicBezTo>
                      <a:pt x="56277" y="535"/>
                      <a:pt x="46876" y="24415"/>
                      <a:pt x="31665" y="52132"/>
                    </a:cubicBezTo>
                    <a:cubicBezTo>
                      <a:pt x="16520" y="79907"/>
                      <a:pt x="1166" y="100529"/>
                      <a:pt x="70" y="99767"/>
                    </a:cubicBezTo>
                    <a:cubicBezTo>
                      <a:pt x="-1091" y="98976"/>
                      <a:pt x="12291" y="77307"/>
                      <a:pt x="27312" y="49751"/>
                    </a:cubicBezTo>
                    <a:cubicBezTo>
                      <a:pt x="42409" y="22243"/>
                      <a:pt x="53782" y="-589"/>
                      <a:pt x="55096" y="12"/>
                    </a:cubicBezTo>
                    <a:close/>
                  </a:path>
                </a:pathLst>
              </a:custGeom>
              <a:solidFill>
                <a:srgbClr val="263238"/>
              </a:solidFill>
              <a:ln w="9525" cap="flat">
                <a:noFill/>
                <a:prstDash val="solid"/>
                <a:miter/>
              </a:ln>
            </p:spPr>
            <p:txBody>
              <a:bodyPr rtlCol="0" anchor="ctr"/>
              <a:lstStyle/>
              <a:p>
                <a:endParaRPr lang="es-CO"/>
              </a:p>
            </p:txBody>
          </p:sp>
          <p:sp>
            <p:nvSpPr>
              <p:cNvPr id="372" name="Freeform: Shape 371">
                <a:extLst>
                  <a:ext uri="{FF2B5EF4-FFF2-40B4-BE49-F238E27FC236}">
                    <a16:creationId xmlns:a16="http://schemas.microsoft.com/office/drawing/2014/main" id="{9464AAD4-70B5-476B-0AB9-A1356C276FF0}"/>
                  </a:ext>
                </a:extLst>
              </p:cNvPr>
              <p:cNvSpPr/>
              <p:nvPr/>
            </p:nvSpPr>
            <p:spPr>
              <a:xfrm>
                <a:off x="3250319" y="3117479"/>
                <a:ext cx="35916" cy="108330"/>
              </a:xfrm>
              <a:custGeom>
                <a:avLst/>
                <a:gdLst>
                  <a:gd name="connsiteX0" fmla="*/ 35758 w 35916"/>
                  <a:gd name="connsiteY0" fmla="*/ 5 h 108330"/>
                  <a:gd name="connsiteX1" fmla="*/ 20309 w 35916"/>
                  <a:gd name="connsiteY1" fmla="*/ 54945 h 108330"/>
                  <a:gd name="connsiteX2" fmla="*/ 154 w 35916"/>
                  <a:gd name="connsiteY2" fmla="*/ 108323 h 108330"/>
                  <a:gd name="connsiteX3" fmla="*/ 15603 w 35916"/>
                  <a:gd name="connsiteY3" fmla="*/ 53373 h 108330"/>
                  <a:gd name="connsiteX4" fmla="*/ 35758 w 35916"/>
                  <a:gd name="connsiteY4" fmla="*/ 5 h 10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16" h="108330">
                    <a:moveTo>
                      <a:pt x="35758" y="5"/>
                    </a:moveTo>
                    <a:cubicBezTo>
                      <a:pt x="37063" y="405"/>
                      <a:pt x="30148" y="25008"/>
                      <a:pt x="20309" y="54945"/>
                    </a:cubicBezTo>
                    <a:cubicBezTo>
                      <a:pt x="10469" y="84892"/>
                      <a:pt x="1440" y="108790"/>
                      <a:pt x="154" y="108323"/>
                    </a:cubicBezTo>
                    <a:cubicBezTo>
                      <a:pt x="-1132" y="107857"/>
                      <a:pt x="5783" y="83263"/>
                      <a:pt x="15603" y="53373"/>
                    </a:cubicBezTo>
                    <a:cubicBezTo>
                      <a:pt x="25424" y="23503"/>
                      <a:pt x="34453" y="-395"/>
                      <a:pt x="35758" y="5"/>
                    </a:cubicBezTo>
                    <a:close/>
                  </a:path>
                </a:pathLst>
              </a:custGeom>
              <a:solidFill>
                <a:srgbClr val="263238"/>
              </a:solidFill>
              <a:ln w="9525" cap="flat">
                <a:noFill/>
                <a:prstDash val="solid"/>
                <a:miter/>
              </a:ln>
            </p:spPr>
            <p:txBody>
              <a:bodyPr rtlCol="0" anchor="ctr"/>
              <a:lstStyle/>
              <a:p>
                <a:endParaRPr lang="es-CO"/>
              </a:p>
            </p:txBody>
          </p:sp>
          <p:sp>
            <p:nvSpPr>
              <p:cNvPr id="373" name="Freeform: Shape 372">
                <a:extLst>
                  <a:ext uri="{FF2B5EF4-FFF2-40B4-BE49-F238E27FC236}">
                    <a16:creationId xmlns:a16="http://schemas.microsoft.com/office/drawing/2014/main" id="{CD09F65A-F3A2-B9BF-E7C8-3B150436D056}"/>
                  </a:ext>
                </a:extLst>
              </p:cNvPr>
              <p:cNvSpPr/>
              <p:nvPr/>
            </p:nvSpPr>
            <p:spPr>
              <a:xfrm>
                <a:off x="3320255" y="2901449"/>
                <a:ext cx="38902" cy="107303"/>
              </a:xfrm>
              <a:custGeom>
                <a:avLst/>
                <a:gdLst>
                  <a:gd name="connsiteX0" fmla="*/ 38736 w 38902"/>
                  <a:gd name="connsiteY0" fmla="*/ 8 h 107303"/>
                  <a:gd name="connsiteX1" fmla="*/ 21191 w 38902"/>
                  <a:gd name="connsiteY1" fmla="*/ 54282 h 107303"/>
                  <a:gd name="connsiteX2" fmla="*/ 150 w 38902"/>
                  <a:gd name="connsiteY2" fmla="*/ 107298 h 107303"/>
                  <a:gd name="connsiteX3" fmla="*/ 16524 w 38902"/>
                  <a:gd name="connsiteY3" fmla="*/ 52596 h 107303"/>
                  <a:gd name="connsiteX4" fmla="*/ 31126 w 38902"/>
                  <a:gd name="connsiteY4" fmla="*/ 14982 h 107303"/>
                  <a:gd name="connsiteX5" fmla="*/ 38736 w 38902"/>
                  <a:gd name="connsiteY5" fmla="*/ 8 h 10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02" h="107303">
                    <a:moveTo>
                      <a:pt x="38736" y="8"/>
                    </a:moveTo>
                    <a:cubicBezTo>
                      <a:pt x="40232" y="599"/>
                      <a:pt x="31430" y="24554"/>
                      <a:pt x="21191" y="54282"/>
                    </a:cubicBezTo>
                    <a:cubicBezTo>
                      <a:pt x="10876" y="83981"/>
                      <a:pt x="1455" y="107717"/>
                      <a:pt x="150" y="107298"/>
                    </a:cubicBezTo>
                    <a:cubicBezTo>
                      <a:pt x="-1155" y="106879"/>
                      <a:pt x="6180" y="82390"/>
                      <a:pt x="16524" y="52596"/>
                    </a:cubicBezTo>
                    <a:cubicBezTo>
                      <a:pt x="21525" y="37641"/>
                      <a:pt x="27020" y="24459"/>
                      <a:pt x="31126" y="14982"/>
                    </a:cubicBezTo>
                    <a:cubicBezTo>
                      <a:pt x="35241" y="5495"/>
                      <a:pt x="38098" y="-249"/>
                      <a:pt x="38736" y="8"/>
                    </a:cubicBezTo>
                    <a:close/>
                  </a:path>
                </a:pathLst>
              </a:custGeom>
              <a:solidFill>
                <a:srgbClr val="263238"/>
              </a:solidFill>
              <a:ln w="9525" cap="flat">
                <a:noFill/>
                <a:prstDash val="solid"/>
                <a:miter/>
              </a:ln>
            </p:spPr>
            <p:txBody>
              <a:bodyPr rtlCol="0" anchor="ctr"/>
              <a:lstStyle/>
              <a:p>
                <a:endParaRPr lang="es-CO"/>
              </a:p>
            </p:txBody>
          </p:sp>
          <p:sp>
            <p:nvSpPr>
              <p:cNvPr id="374" name="Freeform: Shape 373">
                <a:extLst>
                  <a:ext uri="{FF2B5EF4-FFF2-40B4-BE49-F238E27FC236}">
                    <a16:creationId xmlns:a16="http://schemas.microsoft.com/office/drawing/2014/main" id="{DA2A2566-77A9-C0CA-3AEC-C80AA40855E5}"/>
                  </a:ext>
                </a:extLst>
              </p:cNvPr>
              <p:cNvSpPr/>
              <p:nvPr/>
            </p:nvSpPr>
            <p:spPr>
              <a:xfrm>
                <a:off x="3404549" y="2697375"/>
                <a:ext cx="55596" cy="99634"/>
              </a:xfrm>
              <a:custGeom>
                <a:avLst/>
                <a:gdLst>
                  <a:gd name="connsiteX0" fmla="*/ 55522 w 55596"/>
                  <a:gd name="connsiteY0" fmla="*/ 19 h 99634"/>
                  <a:gd name="connsiteX1" fmla="*/ 28556 w 55596"/>
                  <a:gd name="connsiteY1" fmla="*/ 50226 h 99634"/>
                  <a:gd name="connsiteX2" fmla="*/ 96 w 55596"/>
                  <a:gd name="connsiteY2" fmla="*/ 99622 h 99634"/>
                  <a:gd name="connsiteX3" fmla="*/ 24213 w 55596"/>
                  <a:gd name="connsiteY3" fmla="*/ 47825 h 99634"/>
                  <a:gd name="connsiteX4" fmla="*/ 55522 w 55596"/>
                  <a:gd name="connsiteY4" fmla="*/ 19 h 99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6" h="99634">
                    <a:moveTo>
                      <a:pt x="55522" y="19"/>
                    </a:moveTo>
                    <a:cubicBezTo>
                      <a:pt x="56703" y="781"/>
                      <a:pt x="43730" y="22736"/>
                      <a:pt x="28556" y="50226"/>
                    </a:cubicBezTo>
                    <a:cubicBezTo>
                      <a:pt x="13326" y="77696"/>
                      <a:pt x="1382" y="100241"/>
                      <a:pt x="96" y="99622"/>
                    </a:cubicBezTo>
                    <a:cubicBezTo>
                      <a:pt x="-1095" y="99060"/>
                      <a:pt x="8897" y="75457"/>
                      <a:pt x="24213" y="47825"/>
                    </a:cubicBezTo>
                    <a:cubicBezTo>
                      <a:pt x="39482" y="20165"/>
                      <a:pt x="54407" y="-724"/>
                      <a:pt x="55522" y="19"/>
                    </a:cubicBezTo>
                    <a:close/>
                  </a:path>
                </a:pathLst>
              </a:custGeom>
              <a:solidFill>
                <a:srgbClr val="263238"/>
              </a:solidFill>
              <a:ln w="9525" cap="flat">
                <a:noFill/>
                <a:prstDash val="solid"/>
                <a:miter/>
              </a:ln>
            </p:spPr>
            <p:txBody>
              <a:bodyPr rtlCol="0" anchor="ctr"/>
              <a:lstStyle/>
              <a:p>
                <a:endParaRPr lang="es-CO"/>
              </a:p>
            </p:txBody>
          </p:sp>
          <p:sp>
            <p:nvSpPr>
              <p:cNvPr id="375" name="Freeform: Shape 374">
                <a:extLst>
                  <a:ext uri="{FF2B5EF4-FFF2-40B4-BE49-F238E27FC236}">
                    <a16:creationId xmlns:a16="http://schemas.microsoft.com/office/drawing/2014/main" id="{F8935EAE-160D-CE33-7622-3C83E7D98B7A}"/>
                  </a:ext>
                </a:extLst>
              </p:cNvPr>
              <p:cNvSpPr/>
              <p:nvPr/>
            </p:nvSpPr>
            <p:spPr>
              <a:xfrm>
                <a:off x="3528417" y="2529011"/>
                <a:ext cx="83746" cy="77292"/>
              </a:xfrm>
              <a:custGeom>
                <a:avLst/>
                <a:gdLst>
                  <a:gd name="connsiteX0" fmla="*/ 83720 w 83746"/>
                  <a:gd name="connsiteY0" fmla="*/ 56 h 77292"/>
                  <a:gd name="connsiteX1" fmla="*/ 41601 w 83746"/>
                  <a:gd name="connsiteY1" fmla="*/ 38337 h 77292"/>
                  <a:gd name="connsiteX2" fmla="*/ 43 w 83746"/>
                  <a:gd name="connsiteY2" fmla="*/ 77257 h 77292"/>
                  <a:gd name="connsiteX3" fmla="*/ 38229 w 83746"/>
                  <a:gd name="connsiteY3" fmla="*/ 34699 h 77292"/>
                  <a:gd name="connsiteX4" fmla="*/ 83720 w 83746"/>
                  <a:gd name="connsiteY4" fmla="*/ 56 h 77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46" h="77292">
                    <a:moveTo>
                      <a:pt x="83720" y="56"/>
                    </a:moveTo>
                    <a:cubicBezTo>
                      <a:pt x="84568" y="1219"/>
                      <a:pt x="64556" y="16992"/>
                      <a:pt x="41601" y="38337"/>
                    </a:cubicBezTo>
                    <a:cubicBezTo>
                      <a:pt x="18569" y="59616"/>
                      <a:pt x="1138" y="78219"/>
                      <a:pt x="43" y="77257"/>
                    </a:cubicBezTo>
                    <a:cubicBezTo>
                      <a:pt x="-938" y="76428"/>
                      <a:pt x="14959" y="56206"/>
                      <a:pt x="38229" y="34699"/>
                    </a:cubicBezTo>
                    <a:cubicBezTo>
                      <a:pt x="61441" y="13125"/>
                      <a:pt x="82987" y="-1010"/>
                      <a:pt x="83720" y="56"/>
                    </a:cubicBezTo>
                    <a:close/>
                  </a:path>
                </a:pathLst>
              </a:custGeom>
              <a:solidFill>
                <a:srgbClr val="263238"/>
              </a:solidFill>
              <a:ln w="9525" cap="flat">
                <a:noFill/>
                <a:prstDash val="solid"/>
                <a:miter/>
              </a:ln>
            </p:spPr>
            <p:txBody>
              <a:bodyPr rtlCol="0" anchor="ctr"/>
              <a:lstStyle/>
              <a:p>
                <a:endParaRPr lang="es-CO"/>
              </a:p>
            </p:txBody>
          </p:sp>
          <p:sp>
            <p:nvSpPr>
              <p:cNvPr id="376" name="Freeform: Shape 375">
                <a:extLst>
                  <a:ext uri="{FF2B5EF4-FFF2-40B4-BE49-F238E27FC236}">
                    <a16:creationId xmlns:a16="http://schemas.microsoft.com/office/drawing/2014/main" id="{A1AB0AAB-B470-D48F-F693-685B98BA645D}"/>
                  </a:ext>
                </a:extLst>
              </p:cNvPr>
              <p:cNvSpPr/>
              <p:nvPr/>
            </p:nvSpPr>
            <p:spPr>
              <a:xfrm>
                <a:off x="3710320" y="2432710"/>
                <a:ext cx="107199" cy="38872"/>
              </a:xfrm>
              <a:custGeom>
                <a:avLst/>
                <a:gdLst>
                  <a:gd name="connsiteX0" fmla="*/ 107196 w 107199"/>
                  <a:gd name="connsiteY0" fmla="*/ 184 h 38872"/>
                  <a:gd name="connsiteX1" fmla="*/ 53656 w 107199"/>
                  <a:gd name="connsiteY1" fmla="*/ 19615 h 38872"/>
                  <a:gd name="connsiteX2" fmla="*/ 11 w 107199"/>
                  <a:gd name="connsiteY2" fmla="*/ 38760 h 38872"/>
                  <a:gd name="connsiteX3" fmla="*/ 51979 w 107199"/>
                  <a:gd name="connsiteY3" fmla="*/ 14947 h 38872"/>
                  <a:gd name="connsiteX4" fmla="*/ 107196 w 107199"/>
                  <a:gd name="connsiteY4" fmla="*/ 184 h 38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99" h="38872">
                    <a:moveTo>
                      <a:pt x="107196" y="184"/>
                    </a:moveTo>
                    <a:cubicBezTo>
                      <a:pt x="107567" y="1565"/>
                      <a:pt x="83174" y="9004"/>
                      <a:pt x="53656" y="19615"/>
                    </a:cubicBezTo>
                    <a:cubicBezTo>
                      <a:pt x="24090" y="30140"/>
                      <a:pt x="620" y="40046"/>
                      <a:pt x="11" y="38760"/>
                    </a:cubicBezTo>
                    <a:cubicBezTo>
                      <a:pt x="-570" y="37579"/>
                      <a:pt x="22166" y="25568"/>
                      <a:pt x="51979" y="14947"/>
                    </a:cubicBezTo>
                    <a:cubicBezTo>
                      <a:pt x="81745" y="4241"/>
                      <a:pt x="106881" y="-1083"/>
                      <a:pt x="107196" y="184"/>
                    </a:cubicBezTo>
                    <a:close/>
                  </a:path>
                </a:pathLst>
              </a:custGeom>
              <a:solidFill>
                <a:srgbClr val="263238"/>
              </a:solidFill>
              <a:ln w="9525" cap="flat">
                <a:noFill/>
                <a:prstDash val="solid"/>
                <a:miter/>
              </a:ln>
            </p:spPr>
            <p:txBody>
              <a:bodyPr rtlCol="0" anchor="ctr"/>
              <a:lstStyle/>
              <a:p>
                <a:endParaRPr lang="es-CO"/>
              </a:p>
            </p:txBody>
          </p:sp>
          <p:sp>
            <p:nvSpPr>
              <p:cNvPr id="377" name="Freeform: Shape 376">
                <a:extLst>
                  <a:ext uri="{FF2B5EF4-FFF2-40B4-BE49-F238E27FC236}">
                    <a16:creationId xmlns:a16="http://schemas.microsoft.com/office/drawing/2014/main" id="{BB79E8E6-AB1B-1CFA-D6D9-AB1C18C68533}"/>
                  </a:ext>
                </a:extLst>
              </p:cNvPr>
              <p:cNvSpPr/>
              <p:nvPr/>
            </p:nvSpPr>
            <p:spPr>
              <a:xfrm>
                <a:off x="3929433" y="2404426"/>
                <a:ext cx="113863" cy="7431"/>
              </a:xfrm>
              <a:custGeom>
                <a:avLst/>
                <a:gdLst>
                  <a:gd name="connsiteX0" fmla="*/ 113863 w 113863"/>
                  <a:gd name="connsiteY0" fmla="*/ 3293 h 7431"/>
                  <a:gd name="connsiteX1" fmla="*/ 56941 w 113863"/>
                  <a:gd name="connsiteY1" fmla="*/ 5217 h 7431"/>
                  <a:gd name="connsiteX2" fmla="*/ 1 w 113863"/>
                  <a:gd name="connsiteY2" fmla="*/ 6960 h 7431"/>
                  <a:gd name="connsiteX3" fmla="*/ 56779 w 113863"/>
                  <a:gd name="connsiteY3" fmla="*/ 264 h 7431"/>
                  <a:gd name="connsiteX4" fmla="*/ 113863 w 113863"/>
                  <a:gd name="connsiteY4" fmla="*/ 3293 h 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63" h="7431">
                    <a:moveTo>
                      <a:pt x="113863" y="3293"/>
                    </a:moveTo>
                    <a:cubicBezTo>
                      <a:pt x="113777" y="4722"/>
                      <a:pt x="88298" y="4093"/>
                      <a:pt x="56941" y="5217"/>
                    </a:cubicBezTo>
                    <a:cubicBezTo>
                      <a:pt x="25576" y="6236"/>
                      <a:pt x="172" y="8379"/>
                      <a:pt x="1" y="6960"/>
                    </a:cubicBezTo>
                    <a:cubicBezTo>
                      <a:pt x="-180" y="5674"/>
                      <a:pt x="25147" y="1293"/>
                      <a:pt x="56779" y="264"/>
                    </a:cubicBezTo>
                    <a:cubicBezTo>
                      <a:pt x="88393" y="-879"/>
                      <a:pt x="113968" y="1979"/>
                      <a:pt x="113863" y="3293"/>
                    </a:cubicBezTo>
                    <a:close/>
                  </a:path>
                </a:pathLst>
              </a:custGeom>
              <a:solidFill>
                <a:srgbClr val="263238"/>
              </a:solidFill>
              <a:ln w="9525" cap="flat">
                <a:noFill/>
                <a:prstDash val="solid"/>
                <a:miter/>
              </a:ln>
            </p:spPr>
            <p:txBody>
              <a:bodyPr rtlCol="0" anchor="ctr"/>
              <a:lstStyle/>
              <a:p>
                <a:endParaRPr lang="es-CO"/>
              </a:p>
            </p:txBody>
          </p:sp>
          <p:sp>
            <p:nvSpPr>
              <p:cNvPr id="378" name="Freeform: Shape 377">
                <a:extLst>
                  <a:ext uri="{FF2B5EF4-FFF2-40B4-BE49-F238E27FC236}">
                    <a16:creationId xmlns:a16="http://schemas.microsoft.com/office/drawing/2014/main" id="{A4EE168F-DDE9-8AB9-1B7F-247D4B09E6D0}"/>
                  </a:ext>
                </a:extLst>
              </p:cNvPr>
              <p:cNvSpPr/>
              <p:nvPr/>
            </p:nvSpPr>
            <p:spPr>
              <a:xfrm>
                <a:off x="4155649" y="2425596"/>
                <a:ext cx="107417" cy="38394"/>
              </a:xfrm>
              <a:custGeom>
                <a:avLst/>
                <a:gdLst>
                  <a:gd name="connsiteX0" fmla="*/ 107408 w 107417"/>
                  <a:gd name="connsiteY0" fmla="*/ 38273 h 38394"/>
                  <a:gd name="connsiteX1" fmla="*/ 53544 w 107417"/>
                  <a:gd name="connsiteY1" fmla="*/ 19690 h 38394"/>
                  <a:gd name="connsiteX2" fmla="*/ 4 w 107417"/>
                  <a:gd name="connsiteY2" fmla="*/ 183 h 38394"/>
                  <a:gd name="connsiteX3" fmla="*/ 55201 w 107417"/>
                  <a:gd name="connsiteY3" fmla="*/ 15013 h 38394"/>
                  <a:gd name="connsiteX4" fmla="*/ 107408 w 107417"/>
                  <a:gd name="connsiteY4" fmla="*/ 38273 h 38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7" h="38394">
                    <a:moveTo>
                      <a:pt x="107408" y="38273"/>
                    </a:moveTo>
                    <a:cubicBezTo>
                      <a:pt x="106836" y="39578"/>
                      <a:pt x="83129" y="30167"/>
                      <a:pt x="53544" y="19690"/>
                    </a:cubicBezTo>
                    <a:cubicBezTo>
                      <a:pt x="23978" y="9126"/>
                      <a:pt x="-358" y="1564"/>
                      <a:pt x="4" y="183"/>
                    </a:cubicBezTo>
                    <a:cubicBezTo>
                      <a:pt x="328" y="-1094"/>
                      <a:pt x="25417" y="4374"/>
                      <a:pt x="55201" y="15013"/>
                    </a:cubicBezTo>
                    <a:cubicBezTo>
                      <a:pt x="84996" y="25576"/>
                      <a:pt x="107951" y="37082"/>
                      <a:pt x="107408" y="38273"/>
                    </a:cubicBezTo>
                    <a:close/>
                  </a:path>
                </a:pathLst>
              </a:custGeom>
              <a:solidFill>
                <a:srgbClr val="263238"/>
              </a:solidFill>
              <a:ln w="9525" cap="flat">
                <a:noFill/>
                <a:prstDash val="solid"/>
                <a:miter/>
              </a:ln>
            </p:spPr>
            <p:txBody>
              <a:bodyPr rtlCol="0" anchor="ctr"/>
              <a:lstStyle/>
              <a:p>
                <a:endParaRPr lang="es-CO"/>
              </a:p>
            </p:txBody>
          </p:sp>
          <p:sp>
            <p:nvSpPr>
              <p:cNvPr id="379" name="Freeform: Shape 378">
                <a:extLst>
                  <a:ext uri="{FF2B5EF4-FFF2-40B4-BE49-F238E27FC236}">
                    <a16:creationId xmlns:a16="http://schemas.microsoft.com/office/drawing/2014/main" id="{41324FE5-EC9B-8480-0205-AE151DF61C21}"/>
                  </a:ext>
                </a:extLst>
              </p:cNvPr>
              <p:cNvSpPr/>
              <p:nvPr/>
            </p:nvSpPr>
            <p:spPr>
              <a:xfrm>
                <a:off x="4364232" y="2516183"/>
                <a:ext cx="92801" cy="66334"/>
              </a:xfrm>
              <a:custGeom>
                <a:avLst/>
                <a:gdLst>
                  <a:gd name="connsiteX0" fmla="*/ 92773 w 92801"/>
                  <a:gd name="connsiteY0" fmla="*/ 66282 h 66334"/>
                  <a:gd name="connsiteX1" fmla="*/ 46205 w 92801"/>
                  <a:gd name="connsiteY1" fmla="*/ 33459 h 66334"/>
                  <a:gd name="connsiteX2" fmla="*/ 18 w 92801"/>
                  <a:gd name="connsiteY2" fmla="*/ 73 h 66334"/>
                  <a:gd name="connsiteX3" fmla="*/ 49082 w 92801"/>
                  <a:gd name="connsiteY3" fmla="*/ 29420 h 66334"/>
                  <a:gd name="connsiteX4" fmla="*/ 92773 w 92801"/>
                  <a:gd name="connsiteY4" fmla="*/ 66282 h 66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1" h="66334">
                    <a:moveTo>
                      <a:pt x="92773" y="66282"/>
                    </a:moveTo>
                    <a:cubicBezTo>
                      <a:pt x="91849" y="67368"/>
                      <a:pt x="71799" y="51623"/>
                      <a:pt x="46205" y="33459"/>
                    </a:cubicBezTo>
                    <a:cubicBezTo>
                      <a:pt x="20650" y="15228"/>
                      <a:pt x="-715" y="1302"/>
                      <a:pt x="18" y="73"/>
                    </a:cubicBezTo>
                    <a:cubicBezTo>
                      <a:pt x="676" y="-1060"/>
                      <a:pt x="23326" y="11037"/>
                      <a:pt x="49082" y="29420"/>
                    </a:cubicBezTo>
                    <a:cubicBezTo>
                      <a:pt x="74875" y="47727"/>
                      <a:pt x="93640" y="65291"/>
                      <a:pt x="92773" y="66282"/>
                    </a:cubicBezTo>
                    <a:close/>
                  </a:path>
                </a:pathLst>
              </a:custGeom>
              <a:solidFill>
                <a:srgbClr val="263238"/>
              </a:solidFill>
              <a:ln w="9525" cap="flat">
                <a:noFill/>
                <a:prstDash val="solid"/>
                <a:miter/>
              </a:ln>
            </p:spPr>
            <p:txBody>
              <a:bodyPr rtlCol="0" anchor="ctr"/>
              <a:lstStyle/>
              <a:p>
                <a:endParaRPr lang="es-CO"/>
              </a:p>
            </p:txBody>
          </p:sp>
          <p:sp>
            <p:nvSpPr>
              <p:cNvPr id="380" name="Freeform: Shape 379">
                <a:extLst>
                  <a:ext uri="{FF2B5EF4-FFF2-40B4-BE49-F238E27FC236}">
                    <a16:creationId xmlns:a16="http://schemas.microsoft.com/office/drawing/2014/main" id="{3B5A6515-56B9-88C5-670D-1138404FC451}"/>
                  </a:ext>
                </a:extLst>
              </p:cNvPr>
              <p:cNvSpPr/>
              <p:nvPr/>
            </p:nvSpPr>
            <p:spPr>
              <a:xfrm>
                <a:off x="4537398" y="2662913"/>
                <a:ext cx="34150" cy="46016"/>
              </a:xfrm>
              <a:custGeom>
                <a:avLst/>
                <a:gdLst>
                  <a:gd name="connsiteX0" fmla="*/ 34012 w 34150"/>
                  <a:gd name="connsiteY0" fmla="*/ 45977 h 46016"/>
                  <a:gd name="connsiteX1" fmla="*/ 15696 w 34150"/>
                  <a:gd name="connsiteY1" fmla="*/ 24022 h 46016"/>
                  <a:gd name="connsiteX2" fmla="*/ 103 w 34150"/>
                  <a:gd name="connsiteY2" fmla="*/ 57 h 46016"/>
                  <a:gd name="connsiteX3" fmla="*/ 19687 w 34150"/>
                  <a:gd name="connsiteY3" fmla="*/ 21079 h 46016"/>
                  <a:gd name="connsiteX4" fmla="*/ 34012 w 34150"/>
                  <a:gd name="connsiteY4" fmla="*/ 45977 h 46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50" h="46016">
                    <a:moveTo>
                      <a:pt x="34012" y="45977"/>
                    </a:moveTo>
                    <a:cubicBezTo>
                      <a:pt x="32840" y="46730"/>
                      <a:pt x="25039" y="36623"/>
                      <a:pt x="15696" y="24022"/>
                    </a:cubicBezTo>
                    <a:cubicBezTo>
                      <a:pt x="6380" y="11401"/>
                      <a:pt x="-964" y="943"/>
                      <a:pt x="103" y="57"/>
                    </a:cubicBezTo>
                    <a:cubicBezTo>
                      <a:pt x="1132" y="-810"/>
                      <a:pt x="10266" y="8315"/>
                      <a:pt x="19687" y="21079"/>
                    </a:cubicBezTo>
                    <a:cubicBezTo>
                      <a:pt x="29135" y="33814"/>
                      <a:pt x="35155" y="45253"/>
                      <a:pt x="34012" y="45977"/>
                    </a:cubicBezTo>
                    <a:close/>
                  </a:path>
                </a:pathLst>
              </a:custGeom>
              <a:solidFill>
                <a:srgbClr val="263238"/>
              </a:solidFill>
              <a:ln w="9525" cap="flat">
                <a:noFill/>
                <a:prstDash val="solid"/>
                <a:miter/>
              </a:ln>
            </p:spPr>
            <p:txBody>
              <a:bodyPr rtlCol="0" anchor="ctr"/>
              <a:lstStyle/>
              <a:p>
                <a:endParaRPr lang="es-CO"/>
              </a:p>
            </p:txBody>
          </p:sp>
        </p:grpSp>
        <p:sp>
          <p:nvSpPr>
            <p:cNvPr id="381" name="Freeform: Shape 380">
              <a:extLst>
                <a:ext uri="{FF2B5EF4-FFF2-40B4-BE49-F238E27FC236}">
                  <a16:creationId xmlns:a16="http://schemas.microsoft.com/office/drawing/2014/main" id="{D9B21C7C-0E28-2896-0514-30D8FA0DEC15}"/>
                </a:ext>
              </a:extLst>
            </p:cNvPr>
            <p:cNvSpPr/>
            <p:nvPr/>
          </p:nvSpPr>
          <p:spPr>
            <a:xfrm>
              <a:off x="71124" y="1047750"/>
              <a:ext cx="9525" cy="9525"/>
            </a:xfrm>
            <a:custGeom>
              <a:avLst/>
              <a:gdLst/>
              <a:ahLst/>
              <a:cxnLst/>
              <a:rect l="l" t="t" r="r" b="b"/>
              <a:pathLst>
                <a:path w="9525" h="9525"/>
              </a:pathLst>
            </a:custGeom>
            <a:noFill/>
            <a:ln w="476" cap="flat">
              <a:solidFill>
                <a:srgbClr val="4E585D"/>
              </a:solidFill>
              <a:prstDash val="solid"/>
              <a:miter/>
            </a:ln>
          </p:spPr>
          <p:txBody>
            <a:bodyPr rtlCol="0" anchor="ctr"/>
            <a:lstStyle/>
            <a:p>
              <a:endParaRPr lang="es-CO"/>
            </a:p>
          </p:txBody>
        </p:sp>
        <p:sp>
          <p:nvSpPr>
            <p:cNvPr id="382" name="Freeform: Shape 381">
              <a:extLst>
                <a:ext uri="{FF2B5EF4-FFF2-40B4-BE49-F238E27FC236}">
                  <a16:creationId xmlns:a16="http://schemas.microsoft.com/office/drawing/2014/main" id="{176B5119-5233-1DC5-1FDB-ECF94F45F7A7}"/>
                </a:ext>
              </a:extLst>
            </p:cNvPr>
            <p:cNvSpPr/>
            <p:nvPr/>
          </p:nvSpPr>
          <p:spPr>
            <a:xfrm>
              <a:off x="380734" y="1317669"/>
              <a:ext cx="1456984" cy="1917610"/>
            </a:xfrm>
            <a:custGeom>
              <a:avLst/>
              <a:gdLst>
                <a:gd name="connsiteX0" fmla="*/ 0 w 1456984"/>
                <a:gd name="connsiteY0" fmla="*/ 574586 h 1917610"/>
                <a:gd name="connsiteX1" fmla="*/ 1781 w 1456984"/>
                <a:gd name="connsiteY1" fmla="*/ 565966 h 1917610"/>
                <a:gd name="connsiteX2" fmla="*/ 7487 w 1456984"/>
                <a:gd name="connsiteY2" fmla="*/ 540743 h 1917610"/>
                <a:gd name="connsiteX3" fmla="*/ 39176 w 1456984"/>
                <a:gd name="connsiteY3" fmla="*/ 446560 h 1917610"/>
                <a:gd name="connsiteX4" fmla="*/ 117996 w 1456984"/>
                <a:gd name="connsiteY4" fmla="*/ 310629 h 1917610"/>
                <a:gd name="connsiteX5" fmla="*/ 263366 w 1456984"/>
                <a:gd name="connsiteY5" fmla="*/ 161867 h 1917610"/>
                <a:gd name="connsiteX6" fmla="*/ 484861 w 1456984"/>
                <a:gd name="connsiteY6" fmla="*/ 42033 h 1917610"/>
                <a:gd name="connsiteX7" fmla="*/ 621697 w 1456984"/>
                <a:gd name="connsiteY7" fmla="*/ 8963 h 1917610"/>
                <a:gd name="connsiteX8" fmla="*/ 770696 w 1456984"/>
                <a:gd name="connsiteY8" fmla="*/ 333 h 1917610"/>
                <a:gd name="connsiteX9" fmla="*/ 926297 w 1456984"/>
                <a:gd name="connsiteY9" fmla="*/ 20050 h 1917610"/>
                <a:gd name="connsiteX10" fmla="*/ 1080516 w 1456984"/>
                <a:gd name="connsiteY10" fmla="*/ 74514 h 1917610"/>
                <a:gd name="connsiteX11" fmla="*/ 1221543 w 1456984"/>
                <a:gd name="connsiteY11" fmla="*/ 168411 h 1917610"/>
                <a:gd name="connsiteX12" fmla="*/ 1338634 w 1456984"/>
                <a:gd name="connsiteY12" fmla="*/ 297694 h 1917610"/>
                <a:gd name="connsiteX13" fmla="*/ 1417111 w 1456984"/>
                <a:gd name="connsiteY13" fmla="*/ 453504 h 1917610"/>
                <a:gd name="connsiteX14" fmla="*/ 1452829 w 1456984"/>
                <a:gd name="connsiteY14" fmla="*/ 619182 h 1917610"/>
                <a:gd name="connsiteX15" fmla="*/ 1456011 w 1456984"/>
                <a:gd name="connsiteY15" fmla="*/ 660625 h 1917610"/>
                <a:gd name="connsiteX16" fmla="*/ 1456963 w 1456984"/>
                <a:gd name="connsiteY16" fmla="*/ 701792 h 1917610"/>
                <a:gd name="connsiteX17" fmla="*/ 1455915 w 1456984"/>
                <a:gd name="connsiteY17" fmla="*/ 742588 h 1917610"/>
                <a:gd name="connsiteX18" fmla="*/ 1452039 w 1456984"/>
                <a:gd name="connsiteY18" fmla="*/ 782812 h 1917610"/>
                <a:gd name="connsiteX19" fmla="*/ 1411119 w 1456984"/>
                <a:gd name="connsiteY19" fmla="*/ 934212 h 1917610"/>
                <a:gd name="connsiteX20" fmla="*/ 1343454 w 1456984"/>
                <a:gd name="connsiteY20" fmla="*/ 1067257 h 1917610"/>
                <a:gd name="connsiteX21" fmla="*/ 1272359 w 1456984"/>
                <a:gd name="connsiteY21" fmla="*/ 1188567 h 1917610"/>
                <a:gd name="connsiteX22" fmla="*/ 1189253 w 1456984"/>
                <a:gd name="connsiteY22" fmla="*/ 1424759 h 1917610"/>
                <a:gd name="connsiteX23" fmla="*/ 1175776 w 1456984"/>
                <a:gd name="connsiteY23" fmla="*/ 1533763 h 1917610"/>
                <a:gd name="connsiteX24" fmla="*/ 1171861 w 1456984"/>
                <a:gd name="connsiteY24" fmla="*/ 1631727 h 1917610"/>
                <a:gd name="connsiteX25" fmla="*/ 1179252 w 1456984"/>
                <a:gd name="connsiteY25" fmla="*/ 1788442 h 1917610"/>
                <a:gd name="connsiteX26" fmla="*/ 1201017 w 1456984"/>
                <a:gd name="connsiteY26" fmla="*/ 1885150 h 1917610"/>
                <a:gd name="connsiteX27" fmla="*/ 1209666 w 1456984"/>
                <a:gd name="connsiteY27" fmla="*/ 1909457 h 1917610"/>
                <a:gd name="connsiteX28" fmla="*/ 1212199 w 1456984"/>
                <a:gd name="connsiteY28" fmla="*/ 1915534 h 1917610"/>
                <a:gd name="connsiteX29" fmla="*/ 1212999 w 1456984"/>
                <a:gd name="connsiteY29" fmla="*/ 1917611 h 1917610"/>
                <a:gd name="connsiteX30" fmla="*/ 1200074 w 1456984"/>
                <a:gd name="connsiteY30" fmla="*/ 1885464 h 1917610"/>
                <a:gd name="connsiteX31" fmla="*/ 1177357 w 1456984"/>
                <a:gd name="connsiteY31" fmla="*/ 1788728 h 1917610"/>
                <a:gd name="connsiteX32" fmla="*/ 1169099 w 1456984"/>
                <a:gd name="connsiteY32" fmla="*/ 1631708 h 1917610"/>
                <a:gd name="connsiteX33" fmla="*/ 1172642 w 1456984"/>
                <a:gd name="connsiteY33" fmla="*/ 1533534 h 1917610"/>
                <a:gd name="connsiteX34" fmla="*/ 1185815 w 1456984"/>
                <a:gd name="connsiteY34" fmla="*/ 1424149 h 1917610"/>
                <a:gd name="connsiteX35" fmla="*/ 1268816 w 1456984"/>
                <a:gd name="connsiteY35" fmla="*/ 1186519 h 1917610"/>
                <a:gd name="connsiteX36" fmla="*/ 1339691 w 1456984"/>
                <a:gd name="connsiteY36" fmla="*/ 1065085 h 1917610"/>
                <a:gd name="connsiteX37" fmla="*/ 1406909 w 1456984"/>
                <a:gd name="connsiteY37" fmla="*/ 932478 h 1917610"/>
                <a:gd name="connsiteX38" fmla="*/ 1447352 w 1456984"/>
                <a:gd name="connsiteY38" fmla="*/ 782212 h 1917610"/>
                <a:gd name="connsiteX39" fmla="*/ 1451162 w 1456984"/>
                <a:gd name="connsiteY39" fmla="*/ 742302 h 1917610"/>
                <a:gd name="connsiteX40" fmla="*/ 1452162 w 1456984"/>
                <a:gd name="connsiteY40" fmla="*/ 701802 h 1917610"/>
                <a:gd name="connsiteX41" fmla="*/ 1451181 w 1456984"/>
                <a:gd name="connsiteY41" fmla="*/ 660863 h 1917610"/>
                <a:gd name="connsiteX42" fmla="*/ 1447990 w 1456984"/>
                <a:gd name="connsiteY42" fmla="*/ 619668 h 1917610"/>
                <a:gd name="connsiteX43" fmla="*/ 1412443 w 1456984"/>
                <a:gd name="connsiteY43" fmla="*/ 455123 h 1917610"/>
                <a:gd name="connsiteX44" fmla="*/ 1334548 w 1456984"/>
                <a:gd name="connsiteY44" fmla="*/ 300513 h 1917610"/>
                <a:gd name="connsiteX45" fmla="*/ 1218343 w 1456984"/>
                <a:gd name="connsiteY45" fmla="*/ 172174 h 1917610"/>
                <a:gd name="connsiteX46" fmla="*/ 1078363 w 1456984"/>
                <a:gd name="connsiteY46" fmla="*/ 78876 h 1917610"/>
                <a:gd name="connsiteX47" fmla="*/ 925240 w 1456984"/>
                <a:gd name="connsiteY47" fmla="*/ 24679 h 1917610"/>
                <a:gd name="connsiteX48" fmla="*/ 770553 w 1456984"/>
                <a:gd name="connsiteY48" fmla="*/ 4915 h 1917610"/>
                <a:gd name="connsiteX49" fmla="*/ 622335 w 1456984"/>
                <a:gd name="connsiteY49" fmla="*/ 13297 h 1917610"/>
                <a:gd name="connsiteX50" fmla="*/ 486175 w 1456984"/>
                <a:gd name="connsiteY50" fmla="*/ 45948 h 1917610"/>
                <a:gd name="connsiteX51" fmla="*/ 265509 w 1456984"/>
                <a:gd name="connsiteY51" fmla="*/ 164658 h 1917610"/>
                <a:gd name="connsiteX52" fmla="*/ 120225 w 1456984"/>
                <a:gd name="connsiteY52" fmla="*/ 312305 h 1917610"/>
                <a:gd name="connsiteX53" fmla="*/ 40948 w 1456984"/>
                <a:gd name="connsiteY53" fmla="*/ 447351 h 1917610"/>
                <a:gd name="connsiteX54" fmla="*/ 8458 w 1456984"/>
                <a:gd name="connsiteY54" fmla="*/ 541010 h 1917610"/>
                <a:gd name="connsiteX55" fmla="*/ 2276 w 1456984"/>
                <a:gd name="connsiteY55" fmla="*/ 566089 h 1917610"/>
                <a:gd name="connsiteX56" fmla="*/ 0 w 1456984"/>
                <a:gd name="connsiteY56" fmla="*/ 574586 h 191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56984" h="1917610">
                  <a:moveTo>
                    <a:pt x="0" y="574586"/>
                  </a:moveTo>
                  <a:cubicBezTo>
                    <a:pt x="0" y="574586"/>
                    <a:pt x="524" y="571652"/>
                    <a:pt x="1781" y="565966"/>
                  </a:cubicBezTo>
                  <a:cubicBezTo>
                    <a:pt x="3096" y="560155"/>
                    <a:pt x="5001" y="551745"/>
                    <a:pt x="7487" y="540743"/>
                  </a:cubicBezTo>
                  <a:cubicBezTo>
                    <a:pt x="12773" y="518655"/>
                    <a:pt x="22641" y="486489"/>
                    <a:pt x="39176" y="446560"/>
                  </a:cubicBezTo>
                  <a:cubicBezTo>
                    <a:pt x="56664" y="407098"/>
                    <a:pt x="81420" y="360016"/>
                    <a:pt x="117996" y="310629"/>
                  </a:cubicBezTo>
                  <a:cubicBezTo>
                    <a:pt x="154457" y="261299"/>
                    <a:pt x="202511" y="209635"/>
                    <a:pt x="263366" y="161867"/>
                  </a:cubicBezTo>
                  <a:cubicBezTo>
                    <a:pt x="324669" y="114966"/>
                    <a:pt x="398488" y="71104"/>
                    <a:pt x="484861" y="42033"/>
                  </a:cubicBezTo>
                  <a:cubicBezTo>
                    <a:pt x="527990" y="27670"/>
                    <a:pt x="573767" y="16154"/>
                    <a:pt x="621697" y="8963"/>
                  </a:cubicBezTo>
                  <a:cubicBezTo>
                    <a:pt x="669655" y="2076"/>
                    <a:pt x="719576" y="-1086"/>
                    <a:pt x="770696" y="333"/>
                  </a:cubicBezTo>
                  <a:cubicBezTo>
                    <a:pt x="821807" y="1600"/>
                    <a:pt x="874128" y="7915"/>
                    <a:pt x="926297" y="20050"/>
                  </a:cubicBezTo>
                  <a:cubicBezTo>
                    <a:pt x="978456" y="32089"/>
                    <a:pt x="1030576" y="49806"/>
                    <a:pt x="1080516" y="74514"/>
                  </a:cubicBezTo>
                  <a:cubicBezTo>
                    <a:pt x="1130465" y="99212"/>
                    <a:pt x="1177728" y="131216"/>
                    <a:pt x="1221543" y="168411"/>
                  </a:cubicBezTo>
                  <a:cubicBezTo>
                    <a:pt x="1265291" y="205701"/>
                    <a:pt x="1305154" y="249012"/>
                    <a:pt x="1338634" y="297694"/>
                  </a:cubicBezTo>
                  <a:cubicBezTo>
                    <a:pt x="1372172" y="346348"/>
                    <a:pt x="1398394" y="399116"/>
                    <a:pt x="1417111" y="453504"/>
                  </a:cubicBezTo>
                  <a:cubicBezTo>
                    <a:pt x="1435894" y="507901"/>
                    <a:pt x="1447238" y="563813"/>
                    <a:pt x="1452829" y="619182"/>
                  </a:cubicBezTo>
                  <a:cubicBezTo>
                    <a:pt x="1453867" y="633060"/>
                    <a:pt x="1455353" y="646852"/>
                    <a:pt x="1456011" y="660625"/>
                  </a:cubicBezTo>
                  <a:cubicBezTo>
                    <a:pt x="1456334" y="674408"/>
                    <a:pt x="1456649" y="688133"/>
                    <a:pt x="1456963" y="701792"/>
                  </a:cubicBezTo>
                  <a:cubicBezTo>
                    <a:pt x="1457135" y="715451"/>
                    <a:pt x="1456230" y="729053"/>
                    <a:pt x="1455915" y="742588"/>
                  </a:cubicBezTo>
                  <a:cubicBezTo>
                    <a:pt x="1454677" y="756066"/>
                    <a:pt x="1453772" y="769524"/>
                    <a:pt x="1452039" y="782812"/>
                  </a:cubicBezTo>
                  <a:cubicBezTo>
                    <a:pt x="1445057" y="835990"/>
                    <a:pt x="1430684" y="886949"/>
                    <a:pt x="1411119" y="934212"/>
                  </a:cubicBezTo>
                  <a:cubicBezTo>
                    <a:pt x="1391403" y="981465"/>
                    <a:pt x="1367552" y="1025347"/>
                    <a:pt x="1343454" y="1067257"/>
                  </a:cubicBezTo>
                  <a:cubicBezTo>
                    <a:pt x="1319022" y="1108948"/>
                    <a:pt x="1295295" y="1149429"/>
                    <a:pt x="1272359" y="1188567"/>
                  </a:cubicBezTo>
                  <a:cubicBezTo>
                    <a:pt x="1226687" y="1266910"/>
                    <a:pt x="1202712" y="1349149"/>
                    <a:pt x="1189253" y="1424759"/>
                  </a:cubicBezTo>
                  <a:cubicBezTo>
                    <a:pt x="1182453" y="1462659"/>
                    <a:pt x="1178233" y="1499149"/>
                    <a:pt x="1175776" y="1533763"/>
                  </a:cubicBezTo>
                  <a:cubicBezTo>
                    <a:pt x="1173128" y="1568367"/>
                    <a:pt x="1172042" y="1601114"/>
                    <a:pt x="1171861" y="1631727"/>
                  </a:cubicBezTo>
                  <a:cubicBezTo>
                    <a:pt x="1171842" y="1692935"/>
                    <a:pt x="1172594" y="1745846"/>
                    <a:pt x="1179252" y="1788442"/>
                  </a:cubicBezTo>
                  <a:cubicBezTo>
                    <a:pt x="1185520" y="1831086"/>
                    <a:pt x="1194187" y="1863537"/>
                    <a:pt x="1201017" y="1885150"/>
                  </a:cubicBezTo>
                  <a:cubicBezTo>
                    <a:pt x="1204493" y="1895951"/>
                    <a:pt x="1207484" y="1904066"/>
                    <a:pt x="1209666" y="1909457"/>
                  </a:cubicBezTo>
                  <a:cubicBezTo>
                    <a:pt x="1210704" y="1912181"/>
                    <a:pt x="1211656" y="1914153"/>
                    <a:pt x="1212199" y="1915534"/>
                  </a:cubicBezTo>
                  <a:cubicBezTo>
                    <a:pt x="1212771" y="1916896"/>
                    <a:pt x="1212999" y="1917611"/>
                    <a:pt x="1212999" y="1917611"/>
                  </a:cubicBezTo>
                  <a:cubicBezTo>
                    <a:pt x="1212999" y="1917611"/>
                    <a:pt x="1207275" y="1907057"/>
                    <a:pt x="1200074" y="1885464"/>
                  </a:cubicBezTo>
                  <a:cubicBezTo>
                    <a:pt x="1192930" y="1863899"/>
                    <a:pt x="1183938" y="1831457"/>
                    <a:pt x="1177357" y="1788728"/>
                  </a:cubicBezTo>
                  <a:cubicBezTo>
                    <a:pt x="1170384" y="1745989"/>
                    <a:pt x="1169346" y="1692983"/>
                    <a:pt x="1169099" y="1631708"/>
                  </a:cubicBezTo>
                  <a:cubicBezTo>
                    <a:pt x="1169146" y="1601047"/>
                    <a:pt x="1170108" y="1568234"/>
                    <a:pt x="1172642" y="1533534"/>
                  </a:cubicBezTo>
                  <a:cubicBezTo>
                    <a:pt x="1174985" y="1498825"/>
                    <a:pt x="1179100" y="1462211"/>
                    <a:pt x="1185815" y="1424149"/>
                  </a:cubicBezTo>
                  <a:cubicBezTo>
                    <a:pt x="1199102" y="1348244"/>
                    <a:pt x="1223001" y="1265453"/>
                    <a:pt x="1268816" y="1186519"/>
                  </a:cubicBezTo>
                  <a:cubicBezTo>
                    <a:pt x="1291685" y="1147343"/>
                    <a:pt x="1315336" y="1106824"/>
                    <a:pt x="1339691" y="1065085"/>
                  </a:cubicBezTo>
                  <a:cubicBezTo>
                    <a:pt x="1363685" y="1023204"/>
                    <a:pt x="1387383" y="979446"/>
                    <a:pt x="1406909" y="932478"/>
                  </a:cubicBezTo>
                  <a:cubicBezTo>
                    <a:pt x="1426293" y="885491"/>
                    <a:pt x="1440466" y="834971"/>
                    <a:pt x="1447352" y="782212"/>
                  </a:cubicBezTo>
                  <a:cubicBezTo>
                    <a:pt x="1449067" y="769029"/>
                    <a:pt x="1449953" y="755675"/>
                    <a:pt x="1451162" y="742302"/>
                  </a:cubicBezTo>
                  <a:cubicBezTo>
                    <a:pt x="1451458" y="728862"/>
                    <a:pt x="1452343" y="715375"/>
                    <a:pt x="1452162" y="701802"/>
                  </a:cubicBezTo>
                  <a:cubicBezTo>
                    <a:pt x="1451839" y="688219"/>
                    <a:pt x="1451515" y="674570"/>
                    <a:pt x="1451181" y="660863"/>
                  </a:cubicBezTo>
                  <a:cubicBezTo>
                    <a:pt x="1450524" y="647166"/>
                    <a:pt x="1449029" y="633460"/>
                    <a:pt x="1447990" y="619668"/>
                  </a:cubicBezTo>
                  <a:cubicBezTo>
                    <a:pt x="1442399" y="564642"/>
                    <a:pt x="1431103" y="509120"/>
                    <a:pt x="1412443" y="455123"/>
                  </a:cubicBezTo>
                  <a:cubicBezTo>
                    <a:pt x="1393850" y="401145"/>
                    <a:pt x="1367828" y="348796"/>
                    <a:pt x="1334548" y="300513"/>
                  </a:cubicBezTo>
                  <a:cubicBezTo>
                    <a:pt x="1301325" y="252212"/>
                    <a:pt x="1261777" y="209216"/>
                    <a:pt x="1218343" y="172174"/>
                  </a:cubicBezTo>
                  <a:cubicBezTo>
                    <a:pt x="1174833" y="135217"/>
                    <a:pt x="1127874" y="103393"/>
                    <a:pt x="1078363" y="78876"/>
                  </a:cubicBezTo>
                  <a:cubicBezTo>
                    <a:pt x="1028824" y="54330"/>
                    <a:pt x="977065" y="36699"/>
                    <a:pt x="925240" y="24679"/>
                  </a:cubicBezTo>
                  <a:cubicBezTo>
                    <a:pt x="873404" y="12573"/>
                    <a:pt x="821388" y="6238"/>
                    <a:pt x="770553" y="4915"/>
                  </a:cubicBezTo>
                  <a:cubicBezTo>
                    <a:pt x="719719" y="3448"/>
                    <a:pt x="670055" y="6515"/>
                    <a:pt x="622335" y="13297"/>
                  </a:cubicBezTo>
                  <a:cubicBezTo>
                    <a:pt x="574643" y="20374"/>
                    <a:pt x="529095" y="31746"/>
                    <a:pt x="486175" y="45948"/>
                  </a:cubicBezTo>
                  <a:cubicBezTo>
                    <a:pt x="400241" y="74685"/>
                    <a:pt x="326679" y="118148"/>
                    <a:pt x="265509" y="164658"/>
                  </a:cubicBezTo>
                  <a:cubicBezTo>
                    <a:pt x="204788" y="212045"/>
                    <a:pt x="156762" y="263318"/>
                    <a:pt x="120225" y="312305"/>
                  </a:cubicBezTo>
                  <a:cubicBezTo>
                    <a:pt x="83572" y="361340"/>
                    <a:pt x="58655" y="408127"/>
                    <a:pt x="40948" y="447351"/>
                  </a:cubicBezTo>
                  <a:cubicBezTo>
                    <a:pt x="24193" y="487041"/>
                    <a:pt x="14049" y="519036"/>
                    <a:pt x="8458" y="541010"/>
                  </a:cubicBezTo>
                  <a:cubicBezTo>
                    <a:pt x="5763" y="551945"/>
                    <a:pt x="3705" y="560317"/>
                    <a:pt x="2276" y="566089"/>
                  </a:cubicBezTo>
                  <a:cubicBezTo>
                    <a:pt x="857" y="571719"/>
                    <a:pt x="0" y="574586"/>
                    <a:pt x="0" y="574586"/>
                  </a:cubicBezTo>
                  <a:close/>
                </a:path>
              </a:pathLst>
            </a:custGeom>
            <a:solidFill>
              <a:srgbClr val="263238"/>
            </a:solidFill>
            <a:ln w="9525" cap="flat">
              <a:noFill/>
              <a:prstDash val="solid"/>
              <a:miter/>
            </a:ln>
          </p:spPr>
          <p:txBody>
            <a:bodyPr rtlCol="0" anchor="ctr"/>
            <a:lstStyle/>
            <a:p>
              <a:endParaRPr lang="es-CO"/>
            </a:p>
          </p:txBody>
        </p:sp>
      </p:grpSp>
      <p:grpSp>
        <p:nvGrpSpPr>
          <p:cNvPr id="383" name="Graphic 292">
            <a:extLst>
              <a:ext uri="{FF2B5EF4-FFF2-40B4-BE49-F238E27FC236}">
                <a16:creationId xmlns:a16="http://schemas.microsoft.com/office/drawing/2014/main" id="{7B1DDACD-4FD5-5885-FBC1-6996421BDCB5}"/>
              </a:ext>
            </a:extLst>
          </p:cNvPr>
          <p:cNvGrpSpPr/>
          <p:nvPr/>
        </p:nvGrpSpPr>
        <p:grpSpPr>
          <a:xfrm flipH="1">
            <a:off x="1874836" y="3625434"/>
            <a:ext cx="1424435" cy="2449058"/>
            <a:chOff x="1605477" y="3187284"/>
            <a:chExt cx="1424435" cy="2449058"/>
          </a:xfrm>
        </p:grpSpPr>
        <p:grpSp>
          <p:nvGrpSpPr>
            <p:cNvPr id="384" name="Graphic 292">
              <a:extLst>
                <a:ext uri="{FF2B5EF4-FFF2-40B4-BE49-F238E27FC236}">
                  <a16:creationId xmlns:a16="http://schemas.microsoft.com/office/drawing/2014/main" id="{F51A0B23-C878-BD82-1AFF-BF10E84445EB}"/>
                </a:ext>
              </a:extLst>
            </p:cNvPr>
            <p:cNvGrpSpPr/>
            <p:nvPr/>
          </p:nvGrpSpPr>
          <p:grpSpPr>
            <a:xfrm>
              <a:off x="2699042" y="5235073"/>
              <a:ext cx="330869" cy="401269"/>
              <a:chOff x="2699042" y="5235073"/>
              <a:chExt cx="330869" cy="401269"/>
            </a:xfrm>
          </p:grpSpPr>
          <p:grpSp>
            <p:nvGrpSpPr>
              <p:cNvPr id="385" name="Graphic 292">
                <a:extLst>
                  <a:ext uri="{FF2B5EF4-FFF2-40B4-BE49-F238E27FC236}">
                    <a16:creationId xmlns:a16="http://schemas.microsoft.com/office/drawing/2014/main" id="{652DDD4B-74AE-684E-8E3D-90E1E8850993}"/>
                  </a:ext>
                </a:extLst>
              </p:cNvPr>
              <p:cNvGrpSpPr/>
              <p:nvPr/>
            </p:nvGrpSpPr>
            <p:grpSpPr>
              <a:xfrm>
                <a:off x="2699042" y="5235073"/>
                <a:ext cx="330869" cy="401269"/>
                <a:chOff x="2699042" y="5235073"/>
                <a:chExt cx="330869" cy="401269"/>
              </a:xfrm>
            </p:grpSpPr>
            <p:sp>
              <p:nvSpPr>
                <p:cNvPr id="386" name="Freeform: Shape 385">
                  <a:extLst>
                    <a:ext uri="{FF2B5EF4-FFF2-40B4-BE49-F238E27FC236}">
                      <a16:creationId xmlns:a16="http://schemas.microsoft.com/office/drawing/2014/main" id="{CC470C40-0B99-5A22-4BB2-8C98641CC294}"/>
                    </a:ext>
                  </a:extLst>
                </p:cNvPr>
                <p:cNvSpPr/>
                <p:nvPr/>
              </p:nvSpPr>
              <p:spPr>
                <a:xfrm>
                  <a:off x="2699042" y="5235073"/>
                  <a:ext cx="330869" cy="401259"/>
                </a:xfrm>
                <a:custGeom>
                  <a:avLst/>
                  <a:gdLst>
                    <a:gd name="connsiteX0" fmla="*/ 0 w 330869"/>
                    <a:gd name="connsiteY0" fmla="*/ 159763 h 401259"/>
                    <a:gd name="connsiteX1" fmla="*/ 142923 w 330869"/>
                    <a:gd name="connsiteY1" fmla="*/ 209902 h 401259"/>
                    <a:gd name="connsiteX2" fmla="*/ 141399 w 330869"/>
                    <a:gd name="connsiteY2" fmla="*/ 347358 h 401259"/>
                    <a:gd name="connsiteX3" fmla="*/ 63389 w 330869"/>
                    <a:gd name="connsiteY3" fmla="*/ 401260 h 401259"/>
                    <a:gd name="connsiteX4" fmla="*/ 206426 w 330869"/>
                    <a:gd name="connsiteY4" fmla="*/ 397983 h 401259"/>
                    <a:gd name="connsiteX5" fmla="*/ 330870 w 330869"/>
                    <a:gd name="connsiteY5" fmla="*/ 144913 h 401259"/>
                    <a:gd name="connsiteX6" fmla="*/ 232410 w 330869"/>
                    <a:gd name="connsiteY6" fmla="*/ 80505 h 401259"/>
                    <a:gd name="connsiteX7" fmla="*/ 48378 w 330869"/>
                    <a:gd name="connsiteY7" fmla="*/ 0 h 40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869" h="401259">
                      <a:moveTo>
                        <a:pt x="0" y="159763"/>
                      </a:moveTo>
                      <a:lnTo>
                        <a:pt x="142923" y="209902"/>
                      </a:lnTo>
                      <a:lnTo>
                        <a:pt x="141399" y="347358"/>
                      </a:lnTo>
                      <a:cubicBezTo>
                        <a:pt x="72971" y="366655"/>
                        <a:pt x="63389" y="401260"/>
                        <a:pt x="63389" y="401260"/>
                      </a:cubicBezTo>
                      <a:lnTo>
                        <a:pt x="206426" y="397983"/>
                      </a:lnTo>
                      <a:lnTo>
                        <a:pt x="330870" y="144913"/>
                      </a:lnTo>
                      <a:lnTo>
                        <a:pt x="232410" y="80505"/>
                      </a:lnTo>
                      <a:lnTo>
                        <a:pt x="48378" y="0"/>
                      </a:lnTo>
                    </a:path>
                  </a:pathLst>
                </a:custGeom>
                <a:solidFill>
                  <a:srgbClr val="E8505B"/>
                </a:solidFill>
                <a:ln w="9525" cap="flat">
                  <a:noFill/>
                  <a:prstDash val="solid"/>
                  <a:miter/>
                </a:ln>
              </p:spPr>
              <p:txBody>
                <a:bodyPr rtlCol="0" anchor="ctr"/>
                <a:lstStyle/>
                <a:p>
                  <a:endParaRPr lang="es-CO"/>
                </a:p>
              </p:txBody>
            </p:sp>
            <p:sp>
              <p:nvSpPr>
                <p:cNvPr id="387" name="Freeform: Shape 386">
                  <a:extLst>
                    <a:ext uri="{FF2B5EF4-FFF2-40B4-BE49-F238E27FC236}">
                      <a16:creationId xmlns:a16="http://schemas.microsoft.com/office/drawing/2014/main" id="{365AFC66-24D5-39EE-1496-A28F98AA100B}"/>
                    </a:ext>
                  </a:extLst>
                </p:cNvPr>
                <p:cNvSpPr/>
                <p:nvPr/>
              </p:nvSpPr>
              <p:spPr>
                <a:xfrm>
                  <a:off x="2762441" y="5366299"/>
                  <a:ext cx="267471" cy="270043"/>
                </a:xfrm>
                <a:custGeom>
                  <a:avLst/>
                  <a:gdLst>
                    <a:gd name="connsiteX0" fmla="*/ 267471 w 267471"/>
                    <a:gd name="connsiteY0" fmla="*/ 13697 h 270043"/>
                    <a:gd name="connsiteX1" fmla="*/ 143027 w 267471"/>
                    <a:gd name="connsiteY1" fmla="*/ 266767 h 270043"/>
                    <a:gd name="connsiteX2" fmla="*/ 0 w 267471"/>
                    <a:gd name="connsiteY2" fmla="*/ 270043 h 270043"/>
                    <a:gd name="connsiteX3" fmla="*/ 15621 w 267471"/>
                    <a:gd name="connsiteY3" fmla="*/ 248174 h 270043"/>
                    <a:gd name="connsiteX4" fmla="*/ 131788 w 267471"/>
                    <a:gd name="connsiteY4" fmla="*/ 239125 h 270043"/>
                    <a:gd name="connsiteX5" fmla="*/ 246536 w 267471"/>
                    <a:gd name="connsiteY5" fmla="*/ 0 h 27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471" h="270043">
                      <a:moveTo>
                        <a:pt x="267471" y="13697"/>
                      </a:moveTo>
                      <a:lnTo>
                        <a:pt x="143027" y="266767"/>
                      </a:lnTo>
                      <a:lnTo>
                        <a:pt x="0" y="270043"/>
                      </a:lnTo>
                      <a:lnTo>
                        <a:pt x="15621" y="248174"/>
                      </a:lnTo>
                      <a:lnTo>
                        <a:pt x="131788" y="239125"/>
                      </a:lnTo>
                      <a:lnTo>
                        <a:pt x="246536" y="0"/>
                      </a:lnTo>
                      <a:close/>
                    </a:path>
                  </a:pathLst>
                </a:custGeom>
                <a:solidFill>
                  <a:srgbClr val="FFFFFF"/>
                </a:solidFill>
                <a:ln w="9525" cap="flat">
                  <a:noFill/>
                  <a:prstDash val="solid"/>
                  <a:miter/>
                </a:ln>
              </p:spPr>
              <p:txBody>
                <a:bodyPr rtlCol="0" anchor="ctr"/>
                <a:lstStyle/>
                <a:p>
                  <a:endParaRPr lang="es-CO"/>
                </a:p>
              </p:txBody>
            </p:sp>
          </p:grpSp>
          <p:sp>
            <p:nvSpPr>
              <p:cNvPr id="388" name="Freeform: Shape 387">
                <a:extLst>
                  <a:ext uri="{FF2B5EF4-FFF2-40B4-BE49-F238E27FC236}">
                    <a16:creationId xmlns:a16="http://schemas.microsoft.com/office/drawing/2014/main" id="{2AEDD857-7883-13C6-9626-81626961AED3}"/>
                  </a:ext>
                </a:extLst>
              </p:cNvPr>
              <p:cNvSpPr/>
              <p:nvPr/>
            </p:nvSpPr>
            <p:spPr>
              <a:xfrm>
                <a:off x="2839803" y="5509809"/>
                <a:ext cx="40934" cy="9936"/>
              </a:xfrm>
              <a:custGeom>
                <a:avLst/>
                <a:gdLst>
                  <a:gd name="connsiteX0" fmla="*/ 143 w 40934"/>
                  <a:gd name="connsiteY0" fmla="*/ 9670 h 9936"/>
                  <a:gd name="connsiteX1" fmla="*/ 20441 w 40934"/>
                  <a:gd name="connsiteY1" fmla="*/ 6298 h 9936"/>
                  <a:gd name="connsiteX2" fmla="*/ 40795 w 40934"/>
                  <a:gd name="connsiteY2" fmla="*/ 9328 h 9936"/>
                  <a:gd name="connsiteX3" fmla="*/ 20383 w 40934"/>
                  <a:gd name="connsiteY3" fmla="*/ 3 h 9936"/>
                  <a:gd name="connsiteX4" fmla="*/ 143 w 40934"/>
                  <a:gd name="connsiteY4" fmla="*/ 9670 h 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34" h="9936">
                    <a:moveTo>
                      <a:pt x="143" y="9670"/>
                    </a:moveTo>
                    <a:cubicBezTo>
                      <a:pt x="1238" y="11109"/>
                      <a:pt x="9372" y="6241"/>
                      <a:pt x="20441" y="6298"/>
                    </a:cubicBezTo>
                    <a:cubicBezTo>
                      <a:pt x="31508" y="6051"/>
                      <a:pt x="39729" y="10785"/>
                      <a:pt x="40795" y="9328"/>
                    </a:cubicBezTo>
                    <a:cubicBezTo>
                      <a:pt x="42119" y="8213"/>
                      <a:pt x="33861" y="-169"/>
                      <a:pt x="20383" y="3"/>
                    </a:cubicBezTo>
                    <a:cubicBezTo>
                      <a:pt x="6925" y="60"/>
                      <a:pt x="-1191" y="8585"/>
                      <a:pt x="143" y="9670"/>
                    </a:cubicBezTo>
                    <a:close/>
                  </a:path>
                </a:pathLst>
              </a:custGeom>
              <a:solidFill>
                <a:srgbClr val="263238"/>
              </a:solidFill>
              <a:ln w="9525" cap="flat">
                <a:noFill/>
                <a:prstDash val="solid"/>
                <a:miter/>
              </a:ln>
            </p:spPr>
            <p:txBody>
              <a:bodyPr rtlCol="0" anchor="ctr"/>
              <a:lstStyle/>
              <a:p>
                <a:endParaRPr lang="es-CO"/>
              </a:p>
            </p:txBody>
          </p:sp>
          <p:sp>
            <p:nvSpPr>
              <p:cNvPr id="389" name="Freeform: Shape 388">
                <a:extLst>
                  <a:ext uri="{FF2B5EF4-FFF2-40B4-BE49-F238E27FC236}">
                    <a16:creationId xmlns:a16="http://schemas.microsoft.com/office/drawing/2014/main" id="{46CA76F7-BCD4-8B81-0446-0DDB65C7DE44}"/>
                  </a:ext>
                </a:extLst>
              </p:cNvPr>
              <p:cNvSpPr/>
              <p:nvPr/>
            </p:nvSpPr>
            <p:spPr>
              <a:xfrm>
                <a:off x="2841208" y="5468492"/>
                <a:ext cx="40828" cy="16946"/>
              </a:xfrm>
              <a:custGeom>
                <a:avLst/>
                <a:gdLst>
                  <a:gd name="connsiteX0" fmla="*/ 281 w 40828"/>
                  <a:gd name="connsiteY0" fmla="*/ 16869 h 16946"/>
                  <a:gd name="connsiteX1" fmla="*/ 19274 w 40828"/>
                  <a:gd name="connsiteY1" fmla="*/ 6782 h 16946"/>
                  <a:gd name="connsiteX2" fmla="*/ 40753 w 40828"/>
                  <a:gd name="connsiteY2" fmla="*/ 7811 h 16946"/>
                  <a:gd name="connsiteX3" fmla="*/ 35457 w 40828"/>
                  <a:gd name="connsiteY3" fmla="*/ 2696 h 16946"/>
                  <a:gd name="connsiteX4" fmla="*/ 17893 w 40828"/>
                  <a:gd name="connsiteY4" fmla="*/ 648 h 16946"/>
                  <a:gd name="connsiteX5" fmla="*/ 2881 w 40828"/>
                  <a:gd name="connsiteY5" fmla="*/ 9982 h 16946"/>
                  <a:gd name="connsiteX6" fmla="*/ 281 w 40828"/>
                  <a:gd name="connsiteY6" fmla="*/ 16869 h 1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28" h="16946">
                    <a:moveTo>
                      <a:pt x="281" y="16869"/>
                    </a:moveTo>
                    <a:cubicBezTo>
                      <a:pt x="1738" y="17850"/>
                      <a:pt x="7911" y="9268"/>
                      <a:pt x="19274" y="6782"/>
                    </a:cubicBezTo>
                    <a:cubicBezTo>
                      <a:pt x="30609" y="4182"/>
                      <a:pt x="39857" y="9316"/>
                      <a:pt x="40753" y="7811"/>
                    </a:cubicBezTo>
                    <a:cubicBezTo>
                      <a:pt x="41219" y="7153"/>
                      <a:pt x="39524" y="4801"/>
                      <a:pt x="35457" y="2696"/>
                    </a:cubicBezTo>
                    <a:cubicBezTo>
                      <a:pt x="31466" y="600"/>
                      <a:pt x="24922" y="-924"/>
                      <a:pt x="17893" y="648"/>
                    </a:cubicBezTo>
                    <a:cubicBezTo>
                      <a:pt x="10882" y="2219"/>
                      <a:pt x="5596" y="6391"/>
                      <a:pt x="2881" y="9982"/>
                    </a:cubicBezTo>
                    <a:cubicBezTo>
                      <a:pt x="110" y="13621"/>
                      <a:pt x="-424" y="16478"/>
                      <a:pt x="281" y="16869"/>
                    </a:cubicBezTo>
                    <a:close/>
                  </a:path>
                </a:pathLst>
              </a:custGeom>
              <a:solidFill>
                <a:srgbClr val="263238"/>
              </a:solidFill>
              <a:ln w="9525" cap="flat">
                <a:noFill/>
                <a:prstDash val="solid"/>
                <a:miter/>
              </a:ln>
            </p:spPr>
            <p:txBody>
              <a:bodyPr rtlCol="0" anchor="ctr"/>
              <a:lstStyle/>
              <a:p>
                <a:endParaRPr lang="es-CO"/>
              </a:p>
            </p:txBody>
          </p:sp>
          <p:sp>
            <p:nvSpPr>
              <p:cNvPr id="390" name="Freeform: Shape 389">
                <a:extLst>
                  <a:ext uri="{FF2B5EF4-FFF2-40B4-BE49-F238E27FC236}">
                    <a16:creationId xmlns:a16="http://schemas.microsoft.com/office/drawing/2014/main" id="{8D864BF4-0E3C-EE4D-BF0F-6E4155EDD45A}"/>
                  </a:ext>
                </a:extLst>
              </p:cNvPr>
              <p:cNvSpPr/>
              <p:nvPr/>
            </p:nvSpPr>
            <p:spPr>
              <a:xfrm>
                <a:off x="2839147" y="5422827"/>
                <a:ext cx="36238" cy="18843"/>
              </a:xfrm>
              <a:custGeom>
                <a:avLst/>
                <a:gdLst>
                  <a:gd name="connsiteX0" fmla="*/ 437 w 36238"/>
                  <a:gd name="connsiteY0" fmla="*/ 18796 h 18843"/>
                  <a:gd name="connsiteX1" fmla="*/ 16601 w 36238"/>
                  <a:gd name="connsiteY1" fmla="*/ 7509 h 18843"/>
                  <a:gd name="connsiteX2" fmla="*/ 36194 w 36238"/>
                  <a:gd name="connsiteY2" fmla="*/ 5270 h 18843"/>
                  <a:gd name="connsiteX3" fmla="*/ 30708 w 36238"/>
                  <a:gd name="connsiteY3" fmla="*/ 1193 h 18843"/>
                  <a:gd name="connsiteX4" fmla="*/ 14372 w 36238"/>
                  <a:gd name="connsiteY4" fmla="*/ 1622 h 18843"/>
                  <a:gd name="connsiteX5" fmla="*/ 1847 w 36238"/>
                  <a:gd name="connsiteY5" fmla="*/ 12109 h 18843"/>
                  <a:gd name="connsiteX6" fmla="*/ 437 w 36238"/>
                  <a:gd name="connsiteY6" fmla="*/ 18796 h 1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38" h="18843">
                    <a:moveTo>
                      <a:pt x="437" y="18796"/>
                    </a:moveTo>
                    <a:cubicBezTo>
                      <a:pt x="2018" y="19548"/>
                      <a:pt x="6714" y="11175"/>
                      <a:pt x="16601" y="7509"/>
                    </a:cubicBezTo>
                    <a:cubicBezTo>
                      <a:pt x="26450" y="3708"/>
                      <a:pt x="35499" y="6880"/>
                      <a:pt x="36194" y="5270"/>
                    </a:cubicBezTo>
                    <a:cubicBezTo>
                      <a:pt x="36556" y="4546"/>
                      <a:pt x="34708" y="2584"/>
                      <a:pt x="30708" y="1193"/>
                    </a:cubicBezTo>
                    <a:cubicBezTo>
                      <a:pt x="26783" y="-207"/>
                      <a:pt x="20592" y="-731"/>
                      <a:pt x="14372" y="1622"/>
                    </a:cubicBezTo>
                    <a:cubicBezTo>
                      <a:pt x="8162" y="3975"/>
                      <a:pt x="3866" y="8461"/>
                      <a:pt x="1847" y="12109"/>
                    </a:cubicBezTo>
                    <a:cubicBezTo>
                      <a:pt x="-229" y="15805"/>
                      <a:pt x="-325" y="18500"/>
                      <a:pt x="437" y="18796"/>
                    </a:cubicBezTo>
                    <a:close/>
                  </a:path>
                </a:pathLst>
              </a:custGeom>
              <a:solidFill>
                <a:srgbClr val="263238"/>
              </a:solidFill>
              <a:ln w="9525" cap="flat">
                <a:noFill/>
                <a:prstDash val="solid"/>
                <a:miter/>
              </a:ln>
            </p:spPr>
            <p:txBody>
              <a:bodyPr rtlCol="0" anchor="ctr"/>
              <a:lstStyle/>
              <a:p>
                <a:endParaRPr lang="es-CO"/>
              </a:p>
            </p:txBody>
          </p:sp>
          <p:sp>
            <p:nvSpPr>
              <p:cNvPr id="391" name="Freeform: Shape 390">
                <a:extLst>
                  <a:ext uri="{FF2B5EF4-FFF2-40B4-BE49-F238E27FC236}">
                    <a16:creationId xmlns:a16="http://schemas.microsoft.com/office/drawing/2014/main" id="{560624A4-1463-BE30-F44C-CDBFA5318728}"/>
                  </a:ext>
                </a:extLst>
              </p:cNvPr>
              <p:cNvSpPr/>
              <p:nvPr/>
            </p:nvSpPr>
            <p:spPr>
              <a:xfrm>
                <a:off x="2825818" y="5405256"/>
                <a:ext cx="18643" cy="36322"/>
              </a:xfrm>
              <a:custGeom>
                <a:avLst/>
                <a:gdLst>
                  <a:gd name="connsiteX0" fmla="*/ 3241 w 18643"/>
                  <a:gd name="connsiteY0" fmla="*/ 36281 h 36322"/>
                  <a:gd name="connsiteX1" fmla="*/ 8203 w 18643"/>
                  <a:gd name="connsiteY1" fmla="*/ 17164 h 36322"/>
                  <a:gd name="connsiteX2" fmla="*/ 18567 w 18643"/>
                  <a:gd name="connsiteY2" fmla="*/ 353 h 36322"/>
                  <a:gd name="connsiteX3" fmla="*/ 2422 w 18643"/>
                  <a:gd name="connsiteY3" fmla="*/ 14697 h 36322"/>
                  <a:gd name="connsiteX4" fmla="*/ 3241 w 18643"/>
                  <a:gd name="connsiteY4" fmla="*/ 36281 h 36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3" h="36322">
                    <a:moveTo>
                      <a:pt x="3241" y="36281"/>
                    </a:moveTo>
                    <a:cubicBezTo>
                      <a:pt x="4993" y="35852"/>
                      <a:pt x="3908" y="26842"/>
                      <a:pt x="8203" y="17164"/>
                    </a:cubicBezTo>
                    <a:cubicBezTo>
                      <a:pt x="12213" y="7373"/>
                      <a:pt x="19471" y="1915"/>
                      <a:pt x="18567" y="353"/>
                    </a:cubicBezTo>
                    <a:cubicBezTo>
                      <a:pt x="18071" y="-1295"/>
                      <a:pt x="7451" y="2724"/>
                      <a:pt x="2422" y="14697"/>
                    </a:cubicBezTo>
                    <a:cubicBezTo>
                      <a:pt x="-2731" y="26623"/>
                      <a:pt x="1707" y="37062"/>
                      <a:pt x="3241" y="36281"/>
                    </a:cubicBezTo>
                    <a:close/>
                  </a:path>
                </a:pathLst>
              </a:custGeom>
              <a:solidFill>
                <a:srgbClr val="263238"/>
              </a:solidFill>
              <a:ln w="9525" cap="flat">
                <a:noFill/>
                <a:prstDash val="solid"/>
                <a:miter/>
              </a:ln>
            </p:spPr>
            <p:txBody>
              <a:bodyPr rtlCol="0" anchor="ctr"/>
              <a:lstStyle/>
              <a:p>
                <a:endParaRPr lang="es-CO"/>
              </a:p>
            </p:txBody>
          </p:sp>
          <p:sp>
            <p:nvSpPr>
              <p:cNvPr id="392" name="Freeform: Shape 391">
                <a:extLst>
                  <a:ext uri="{FF2B5EF4-FFF2-40B4-BE49-F238E27FC236}">
                    <a16:creationId xmlns:a16="http://schemas.microsoft.com/office/drawing/2014/main" id="{59D2CFDE-77B9-35D9-6085-292E32AD1A22}"/>
                  </a:ext>
                </a:extLst>
              </p:cNvPr>
              <p:cNvSpPr/>
              <p:nvPr/>
            </p:nvSpPr>
            <p:spPr>
              <a:xfrm>
                <a:off x="2791815" y="5363577"/>
                <a:ext cx="26153" cy="64277"/>
              </a:xfrm>
              <a:custGeom>
                <a:avLst/>
                <a:gdLst>
                  <a:gd name="connsiteX0" fmla="*/ 20317 w 26153"/>
                  <a:gd name="connsiteY0" fmla="*/ 61843 h 64277"/>
                  <a:gd name="connsiteX1" fmla="*/ 23689 w 26153"/>
                  <a:gd name="connsiteY1" fmla="*/ 42641 h 64277"/>
                  <a:gd name="connsiteX2" fmla="*/ 25604 w 26153"/>
                  <a:gd name="connsiteY2" fmla="*/ 21695 h 64277"/>
                  <a:gd name="connsiteX3" fmla="*/ 25604 w 26153"/>
                  <a:gd name="connsiteY3" fmla="*/ 8370 h 64277"/>
                  <a:gd name="connsiteX4" fmla="*/ 20517 w 26153"/>
                  <a:gd name="connsiteY4" fmla="*/ 1264 h 64277"/>
                  <a:gd name="connsiteX5" fmla="*/ 10783 w 26153"/>
                  <a:gd name="connsiteY5" fmla="*/ 1655 h 64277"/>
                  <a:gd name="connsiteX6" fmla="*/ 2658 w 26153"/>
                  <a:gd name="connsiteY6" fmla="*/ 14323 h 64277"/>
                  <a:gd name="connsiteX7" fmla="*/ 77 w 26153"/>
                  <a:gd name="connsiteY7" fmla="*/ 27267 h 64277"/>
                  <a:gd name="connsiteX8" fmla="*/ 3858 w 26153"/>
                  <a:gd name="connsiteY8" fmla="*/ 48908 h 64277"/>
                  <a:gd name="connsiteX9" fmla="*/ 16403 w 26153"/>
                  <a:gd name="connsiteY9" fmla="*/ 64234 h 64277"/>
                  <a:gd name="connsiteX10" fmla="*/ 8021 w 26153"/>
                  <a:gd name="connsiteY10" fmla="*/ 47337 h 64277"/>
                  <a:gd name="connsiteX11" fmla="*/ 5859 w 26153"/>
                  <a:gd name="connsiteY11" fmla="*/ 27706 h 64277"/>
                  <a:gd name="connsiteX12" fmla="*/ 8449 w 26153"/>
                  <a:gd name="connsiteY12" fmla="*/ 16447 h 64277"/>
                  <a:gd name="connsiteX13" fmla="*/ 14326 w 26153"/>
                  <a:gd name="connsiteY13" fmla="*/ 6865 h 64277"/>
                  <a:gd name="connsiteX14" fmla="*/ 17317 w 26153"/>
                  <a:gd name="connsiteY14" fmla="*/ 6646 h 64277"/>
                  <a:gd name="connsiteX15" fmla="*/ 19660 w 26153"/>
                  <a:gd name="connsiteY15" fmla="*/ 9970 h 64277"/>
                  <a:gd name="connsiteX16" fmla="*/ 19832 w 26153"/>
                  <a:gd name="connsiteY16" fmla="*/ 21362 h 64277"/>
                  <a:gd name="connsiteX17" fmla="*/ 19260 w 26153"/>
                  <a:gd name="connsiteY17" fmla="*/ 42384 h 64277"/>
                  <a:gd name="connsiteX18" fmla="*/ 20317 w 26153"/>
                  <a:gd name="connsiteY18" fmla="*/ 61843 h 6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153" h="64277">
                    <a:moveTo>
                      <a:pt x="20317" y="61843"/>
                    </a:moveTo>
                    <a:cubicBezTo>
                      <a:pt x="21184" y="61891"/>
                      <a:pt x="22403" y="54557"/>
                      <a:pt x="23689" y="42641"/>
                    </a:cubicBezTo>
                    <a:cubicBezTo>
                      <a:pt x="24318" y="35754"/>
                      <a:pt x="24956" y="28811"/>
                      <a:pt x="25604" y="21695"/>
                    </a:cubicBezTo>
                    <a:cubicBezTo>
                      <a:pt x="25728" y="17762"/>
                      <a:pt x="26775" y="13790"/>
                      <a:pt x="25604" y="8370"/>
                    </a:cubicBezTo>
                    <a:cubicBezTo>
                      <a:pt x="24918" y="5684"/>
                      <a:pt x="23299" y="2969"/>
                      <a:pt x="20517" y="1264"/>
                    </a:cubicBezTo>
                    <a:cubicBezTo>
                      <a:pt x="17736" y="-641"/>
                      <a:pt x="13288" y="-298"/>
                      <a:pt x="10783" y="1655"/>
                    </a:cubicBezTo>
                    <a:cubicBezTo>
                      <a:pt x="5820" y="5550"/>
                      <a:pt x="4401" y="10075"/>
                      <a:pt x="2658" y="14323"/>
                    </a:cubicBezTo>
                    <a:cubicBezTo>
                      <a:pt x="1125" y="18676"/>
                      <a:pt x="334" y="23077"/>
                      <a:pt x="77" y="27267"/>
                    </a:cubicBezTo>
                    <a:cubicBezTo>
                      <a:pt x="-399" y="35678"/>
                      <a:pt x="1401" y="43165"/>
                      <a:pt x="3858" y="48908"/>
                    </a:cubicBezTo>
                    <a:cubicBezTo>
                      <a:pt x="8954" y="60576"/>
                      <a:pt x="16136" y="64758"/>
                      <a:pt x="16403" y="64234"/>
                    </a:cubicBezTo>
                    <a:cubicBezTo>
                      <a:pt x="17250" y="63482"/>
                      <a:pt x="11573" y="58300"/>
                      <a:pt x="8021" y="47337"/>
                    </a:cubicBezTo>
                    <a:cubicBezTo>
                      <a:pt x="6297" y="41917"/>
                      <a:pt x="5134" y="35116"/>
                      <a:pt x="5859" y="27706"/>
                    </a:cubicBezTo>
                    <a:cubicBezTo>
                      <a:pt x="6239" y="24020"/>
                      <a:pt x="7058" y="20200"/>
                      <a:pt x="8449" y="16447"/>
                    </a:cubicBezTo>
                    <a:cubicBezTo>
                      <a:pt x="9840" y="12837"/>
                      <a:pt x="11916" y="8560"/>
                      <a:pt x="14326" y="6865"/>
                    </a:cubicBezTo>
                    <a:cubicBezTo>
                      <a:pt x="15526" y="6113"/>
                      <a:pt x="16298" y="6093"/>
                      <a:pt x="17317" y="6646"/>
                    </a:cubicBezTo>
                    <a:cubicBezTo>
                      <a:pt x="18355" y="7265"/>
                      <a:pt x="19279" y="8513"/>
                      <a:pt x="19660" y="9970"/>
                    </a:cubicBezTo>
                    <a:cubicBezTo>
                      <a:pt x="20508" y="12999"/>
                      <a:pt x="19879" y="17438"/>
                      <a:pt x="19832" y="21362"/>
                    </a:cubicBezTo>
                    <a:cubicBezTo>
                      <a:pt x="19641" y="28496"/>
                      <a:pt x="19450" y="35469"/>
                      <a:pt x="19260" y="42384"/>
                    </a:cubicBezTo>
                    <a:cubicBezTo>
                      <a:pt x="19108" y="54357"/>
                      <a:pt x="19450" y="61796"/>
                      <a:pt x="20317" y="61843"/>
                    </a:cubicBezTo>
                    <a:close/>
                  </a:path>
                </a:pathLst>
              </a:custGeom>
              <a:solidFill>
                <a:srgbClr val="263238"/>
              </a:solidFill>
              <a:ln w="9525" cap="flat">
                <a:noFill/>
                <a:prstDash val="solid"/>
                <a:miter/>
              </a:ln>
            </p:spPr>
            <p:txBody>
              <a:bodyPr rtlCol="0" anchor="ctr"/>
              <a:lstStyle/>
              <a:p>
                <a:endParaRPr lang="es-CO"/>
              </a:p>
            </p:txBody>
          </p:sp>
          <p:sp>
            <p:nvSpPr>
              <p:cNvPr id="393" name="Freeform: Shape 392">
                <a:extLst>
                  <a:ext uri="{FF2B5EF4-FFF2-40B4-BE49-F238E27FC236}">
                    <a16:creationId xmlns:a16="http://schemas.microsoft.com/office/drawing/2014/main" id="{B9B41F15-BD9C-0341-3A6B-7FF3E66771DA}"/>
                  </a:ext>
                </a:extLst>
              </p:cNvPr>
              <p:cNvSpPr/>
              <p:nvPr/>
            </p:nvSpPr>
            <p:spPr>
              <a:xfrm>
                <a:off x="2754220" y="5419875"/>
                <a:ext cx="56534" cy="26268"/>
              </a:xfrm>
              <a:custGeom>
                <a:avLst/>
                <a:gdLst>
                  <a:gd name="connsiteX0" fmla="*/ 55588 w 56534"/>
                  <a:gd name="connsiteY0" fmla="*/ 11784 h 26268"/>
                  <a:gd name="connsiteX1" fmla="*/ 40929 w 56534"/>
                  <a:gd name="connsiteY1" fmla="*/ 1564 h 26268"/>
                  <a:gd name="connsiteX2" fmla="*/ 344 w 56534"/>
                  <a:gd name="connsiteY2" fmla="*/ 16051 h 26268"/>
                  <a:gd name="connsiteX3" fmla="*/ 962 w 56534"/>
                  <a:gd name="connsiteY3" fmla="*/ 21595 h 26268"/>
                  <a:gd name="connsiteX4" fmla="*/ 4715 w 56534"/>
                  <a:gd name="connsiteY4" fmla="*/ 24662 h 26268"/>
                  <a:gd name="connsiteX5" fmla="*/ 11411 w 56534"/>
                  <a:gd name="connsiteY5" fmla="*/ 26015 h 26268"/>
                  <a:gd name="connsiteX6" fmla="*/ 23060 w 56534"/>
                  <a:gd name="connsiteY6" fmla="*/ 25986 h 26268"/>
                  <a:gd name="connsiteX7" fmla="*/ 41996 w 56534"/>
                  <a:gd name="connsiteY7" fmla="*/ 21167 h 26268"/>
                  <a:gd name="connsiteX8" fmla="*/ 56503 w 56534"/>
                  <a:gd name="connsiteY8" fmla="*/ 10927 h 26268"/>
                  <a:gd name="connsiteX9" fmla="*/ 40434 w 56534"/>
                  <a:gd name="connsiteY9" fmla="*/ 17004 h 26268"/>
                  <a:gd name="connsiteX10" fmla="*/ 22641 w 56534"/>
                  <a:gd name="connsiteY10" fmla="*/ 20204 h 26268"/>
                  <a:gd name="connsiteX11" fmla="*/ 12040 w 56534"/>
                  <a:gd name="connsiteY11" fmla="*/ 19881 h 26268"/>
                  <a:gd name="connsiteX12" fmla="*/ 7220 w 56534"/>
                  <a:gd name="connsiteY12" fmla="*/ 18928 h 26268"/>
                  <a:gd name="connsiteX13" fmla="*/ 6344 w 56534"/>
                  <a:gd name="connsiteY13" fmla="*/ 17976 h 26268"/>
                  <a:gd name="connsiteX14" fmla="*/ 9173 w 56534"/>
                  <a:gd name="connsiteY14" fmla="*/ 14575 h 26268"/>
                  <a:gd name="connsiteX15" fmla="*/ 13364 w 56534"/>
                  <a:gd name="connsiteY15" fmla="*/ 11222 h 26268"/>
                  <a:gd name="connsiteX16" fmla="*/ 22537 w 56534"/>
                  <a:gd name="connsiteY16" fmla="*/ 6784 h 26268"/>
                  <a:gd name="connsiteX17" fmla="*/ 39825 w 56534"/>
                  <a:gd name="connsiteY17" fmla="*/ 5879 h 26268"/>
                  <a:gd name="connsiteX18" fmla="*/ 55588 w 56534"/>
                  <a:gd name="connsiteY18" fmla="*/ 11784 h 2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534" h="26268">
                    <a:moveTo>
                      <a:pt x="55588" y="11784"/>
                    </a:moveTo>
                    <a:cubicBezTo>
                      <a:pt x="56150" y="11413"/>
                      <a:pt x="51931" y="5155"/>
                      <a:pt x="40929" y="1564"/>
                    </a:cubicBezTo>
                    <a:cubicBezTo>
                      <a:pt x="30347" y="-1741"/>
                      <a:pt x="11678" y="-1046"/>
                      <a:pt x="344" y="16051"/>
                    </a:cubicBezTo>
                    <a:cubicBezTo>
                      <a:pt x="-237" y="17680"/>
                      <a:pt x="-114" y="19957"/>
                      <a:pt x="962" y="21595"/>
                    </a:cubicBezTo>
                    <a:cubicBezTo>
                      <a:pt x="2020" y="23281"/>
                      <a:pt x="3477" y="24129"/>
                      <a:pt x="4715" y="24662"/>
                    </a:cubicBezTo>
                    <a:cubicBezTo>
                      <a:pt x="7297" y="25748"/>
                      <a:pt x="9468" y="25767"/>
                      <a:pt x="11411" y="26015"/>
                    </a:cubicBezTo>
                    <a:cubicBezTo>
                      <a:pt x="15450" y="26377"/>
                      <a:pt x="19365" y="26339"/>
                      <a:pt x="23060" y="25986"/>
                    </a:cubicBezTo>
                    <a:cubicBezTo>
                      <a:pt x="30452" y="25310"/>
                      <a:pt x="36910" y="23386"/>
                      <a:pt x="41996" y="21167"/>
                    </a:cubicBezTo>
                    <a:cubicBezTo>
                      <a:pt x="52236" y="16661"/>
                      <a:pt x="56969" y="11460"/>
                      <a:pt x="56503" y="10927"/>
                    </a:cubicBezTo>
                    <a:cubicBezTo>
                      <a:pt x="55922" y="10098"/>
                      <a:pt x="50369" y="13861"/>
                      <a:pt x="40434" y="17004"/>
                    </a:cubicBezTo>
                    <a:cubicBezTo>
                      <a:pt x="35491" y="18557"/>
                      <a:pt x="29423" y="19890"/>
                      <a:pt x="22641" y="20204"/>
                    </a:cubicBezTo>
                    <a:cubicBezTo>
                      <a:pt x="19251" y="20366"/>
                      <a:pt x="15688" y="20290"/>
                      <a:pt x="12040" y="19881"/>
                    </a:cubicBezTo>
                    <a:cubicBezTo>
                      <a:pt x="10173" y="19633"/>
                      <a:pt x="8335" y="19471"/>
                      <a:pt x="7220" y="18928"/>
                    </a:cubicBezTo>
                    <a:cubicBezTo>
                      <a:pt x="5992" y="18185"/>
                      <a:pt x="6325" y="18414"/>
                      <a:pt x="6344" y="17976"/>
                    </a:cubicBezTo>
                    <a:cubicBezTo>
                      <a:pt x="6477" y="17280"/>
                      <a:pt x="7849" y="15813"/>
                      <a:pt x="9173" y="14575"/>
                    </a:cubicBezTo>
                    <a:cubicBezTo>
                      <a:pt x="10487" y="13327"/>
                      <a:pt x="11897" y="12203"/>
                      <a:pt x="13364" y="11222"/>
                    </a:cubicBezTo>
                    <a:cubicBezTo>
                      <a:pt x="16288" y="9232"/>
                      <a:pt x="19422" y="7765"/>
                      <a:pt x="22537" y="6784"/>
                    </a:cubicBezTo>
                    <a:cubicBezTo>
                      <a:pt x="28795" y="4784"/>
                      <a:pt x="34872" y="4907"/>
                      <a:pt x="39825" y="5879"/>
                    </a:cubicBezTo>
                    <a:cubicBezTo>
                      <a:pt x="49826" y="7955"/>
                      <a:pt x="54960" y="12613"/>
                      <a:pt x="55588" y="11784"/>
                    </a:cubicBezTo>
                    <a:close/>
                  </a:path>
                </a:pathLst>
              </a:custGeom>
              <a:solidFill>
                <a:srgbClr val="263238"/>
              </a:solidFill>
              <a:ln w="9525" cap="flat">
                <a:noFill/>
                <a:prstDash val="solid"/>
                <a:miter/>
              </a:ln>
            </p:spPr>
            <p:txBody>
              <a:bodyPr rtlCol="0" anchor="ctr"/>
              <a:lstStyle/>
              <a:p>
                <a:endParaRPr lang="es-CO"/>
              </a:p>
            </p:txBody>
          </p:sp>
          <p:sp>
            <p:nvSpPr>
              <p:cNvPr id="394" name="Freeform: Shape 393">
                <a:extLst>
                  <a:ext uri="{FF2B5EF4-FFF2-40B4-BE49-F238E27FC236}">
                    <a16:creationId xmlns:a16="http://schemas.microsoft.com/office/drawing/2014/main" id="{1EDAF608-E1F8-0C5D-EF60-F6A465FFB551}"/>
                  </a:ext>
                </a:extLst>
              </p:cNvPr>
              <p:cNvSpPr/>
              <p:nvPr/>
            </p:nvSpPr>
            <p:spPr>
              <a:xfrm>
                <a:off x="2915713" y="5360875"/>
                <a:ext cx="33945" cy="33945"/>
              </a:xfrm>
              <a:custGeom>
                <a:avLst/>
                <a:gdLst>
                  <a:gd name="connsiteX0" fmla="*/ 4 w 33945"/>
                  <a:gd name="connsiteY0" fmla="*/ 17340 h 33945"/>
                  <a:gd name="connsiteX1" fmla="*/ 17340 w 33945"/>
                  <a:gd name="connsiteY1" fmla="*/ 33942 h 33945"/>
                  <a:gd name="connsiteX2" fmla="*/ 33942 w 33945"/>
                  <a:gd name="connsiteY2" fmla="*/ 16606 h 33945"/>
                  <a:gd name="connsiteX3" fmla="*/ 16606 w 33945"/>
                  <a:gd name="connsiteY3" fmla="*/ 4 h 33945"/>
                  <a:gd name="connsiteX4" fmla="*/ 4 w 33945"/>
                  <a:gd name="connsiteY4" fmla="*/ 17340 h 3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 h="33945">
                    <a:moveTo>
                      <a:pt x="4" y="17340"/>
                    </a:moveTo>
                    <a:cubicBezTo>
                      <a:pt x="204" y="26712"/>
                      <a:pt x="7967" y="34142"/>
                      <a:pt x="17340" y="33942"/>
                    </a:cubicBezTo>
                    <a:cubicBezTo>
                      <a:pt x="26712" y="33742"/>
                      <a:pt x="34142" y="25979"/>
                      <a:pt x="33942" y="16606"/>
                    </a:cubicBezTo>
                    <a:cubicBezTo>
                      <a:pt x="33742" y="7233"/>
                      <a:pt x="25979" y="-196"/>
                      <a:pt x="16606" y="4"/>
                    </a:cubicBezTo>
                    <a:cubicBezTo>
                      <a:pt x="7233" y="204"/>
                      <a:pt x="-196" y="7967"/>
                      <a:pt x="4" y="17340"/>
                    </a:cubicBezTo>
                    <a:close/>
                  </a:path>
                </a:pathLst>
              </a:custGeom>
              <a:solidFill>
                <a:srgbClr val="FFFFFF"/>
              </a:solidFill>
              <a:ln w="9525" cap="flat">
                <a:noFill/>
                <a:prstDash val="solid"/>
                <a:miter/>
              </a:ln>
            </p:spPr>
            <p:txBody>
              <a:bodyPr rtlCol="0" anchor="ctr"/>
              <a:lstStyle/>
              <a:p>
                <a:endParaRPr lang="es-CO"/>
              </a:p>
            </p:txBody>
          </p:sp>
        </p:grpSp>
        <p:grpSp>
          <p:nvGrpSpPr>
            <p:cNvPr id="395" name="Graphic 292">
              <a:extLst>
                <a:ext uri="{FF2B5EF4-FFF2-40B4-BE49-F238E27FC236}">
                  <a16:creationId xmlns:a16="http://schemas.microsoft.com/office/drawing/2014/main" id="{6478DF6D-B873-D93A-7344-E6DA294AD9AD}"/>
                </a:ext>
              </a:extLst>
            </p:cNvPr>
            <p:cNvGrpSpPr/>
            <p:nvPr/>
          </p:nvGrpSpPr>
          <p:grpSpPr>
            <a:xfrm>
              <a:off x="1774710" y="5337343"/>
              <a:ext cx="372301" cy="296074"/>
              <a:chOff x="1774710" y="5337343"/>
              <a:chExt cx="372301" cy="296074"/>
            </a:xfrm>
          </p:grpSpPr>
          <p:grpSp>
            <p:nvGrpSpPr>
              <p:cNvPr id="396" name="Graphic 292">
                <a:extLst>
                  <a:ext uri="{FF2B5EF4-FFF2-40B4-BE49-F238E27FC236}">
                    <a16:creationId xmlns:a16="http://schemas.microsoft.com/office/drawing/2014/main" id="{76838AF1-CD09-2DAB-28DE-E4DE2318A2CF}"/>
                  </a:ext>
                </a:extLst>
              </p:cNvPr>
              <p:cNvGrpSpPr/>
              <p:nvPr/>
            </p:nvGrpSpPr>
            <p:grpSpPr>
              <a:xfrm>
                <a:off x="1774710" y="5337343"/>
                <a:ext cx="372301" cy="296074"/>
                <a:chOff x="1774710" y="5337343"/>
                <a:chExt cx="372301" cy="296074"/>
              </a:xfrm>
            </p:grpSpPr>
            <p:sp>
              <p:nvSpPr>
                <p:cNvPr id="397" name="Freeform: Shape 396">
                  <a:extLst>
                    <a:ext uri="{FF2B5EF4-FFF2-40B4-BE49-F238E27FC236}">
                      <a16:creationId xmlns:a16="http://schemas.microsoft.com/office/drawing/2014/main" id="{C0287DC5-DC32-901A-3371-FE52A3E6F316}"/>
                    </a:ext>
                  </a:extLst>
                </p:cNvPr>
                <p:cNvSpPr/>
                <p:nvPr/>
              </p:nvSpPr>
              <p:spPr>
                <a:xfrm>
                  <a:off x="1774813" y="5337343"/>
                  <a:ext cx="372198" cy="296065"/>
                </a:xfrm>
                <a:custGeom>
                  <a:avLst/>
                  <a:gdLst>
                    <a:gd name="connsiteX0" fmla="*/ 190776 w 372198"/>
                    <a:gd name="connsiteY0" fmla="*/ 0 h 296065"/>
                    <a:gd name="connsiteX1" fmla="*/ 192719 w 372198"/>
                    <a:gd name="connsiteY1" fmla="*/ 187271 h 296065"/>
                    <a:gd name="connsiteX2" fmla="*/ 0 w 372198"/>
                    <a:gd name="connsiteY2" fmla="*/ 286788 h 296065"/>
                    <a:gd name="connsiteX3" fmla="*/ 363245 w 372198"/>
                    <a:gd name="connsiteY3" fmla="*/ 296065 h 296065"/>
                    <a:gd name="connsiteX4" fmla="*/ 372199 w 372198"/>
                    <a:gd name="connsiteY4" fmla="*/ 4143 h 296065"/>
                    <a:gd name="connsiteX5" fmla="*/ 190776 w 372198"/>
                    <a:gd name="connsiteY5" fmla="*/ 0 h 29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198" h="296065">
                      <a:moveTo>
                        <a:pt x="190776" y="0"/>
                      </a:moveTo>
                      <a:lnTo>
                        <a:pt x="192719" y="187271"/>
                      </a:lnTo>
                      <a:cubicBezTo>
                        <a:pt x="192719" y="187271"/>
                        <a:pt x="3019" y="252136"/>
                        <a:pt x="0" y="286788"/>
                      </a:cubicBezTo>
                      <a:lnTo>
                        <a:pt x="363245" y="296065"/>
                      </a:lnTo>
                      <a:lnTo>
                        <a:pt x="372199" y="4143"/>
                      </a:lnTo>
                      <a:lnTo>
                        <a:pt x="190776" y="0"/>
                      </a:lnTo>
                      <a:close/>
                    </a:path>
                  </a:pathLst>
                </a:custGeom>
                <a:solidFill>
                  <a:srgbClr val="E8505B"/>
                </a:solidFill>
                <a:ln w="9525" cap="flat">
                  <a:noFill/>
                  <a:prstDash val="solid"/>
                  <a:miter/>
                </a:ln>
              </p:spPr>
              <p:txBody>
                <a:bodyPr rtlCol="0" anchor="ctr"/>
                <a:lstStyle/>
                <a:p>
                  <a:endParaRPr lang="es-CO"/>
                </a:p>
              </p:txBody>
            </p:sp>
            <p:sp>
              <p:nvSpPr>
                <p:cNvPr id="398" name="Freeform: Shape 397">
                  <a:extLst>
                    <a:ext uri="{FF2B5EF4-FFF2-40B4-BE49-F238E27FC236}">
                      <a16:creationId xmlns:a16="http://schemas.microsoft.com/office/drawing/2014/main" id="{8C9417BF-C498-165D-E07E-E75F61EE5EE5}"/>
                    </a:ext>
                  </a:extLst>
                </p:cNvPr>
                <p:cNvSpPr/>
                <p:nvPr/>
              </p:nvSpPr>
              <p:spPr>
                <a:xfrm>
                  <a:off x="2062187" y="5511046"/>
                  <a:ext cx="28279" cy="28227"/>
                </a:xfrm>
                <a:custGeom>
                  <a:avLst/>
                  <a:gdLst>
                    <a:gd name="connsiteX0" fmla="*/ 18064 w 28279"/>
                    <a:gd name="connsiteY0" fmla="*/ 700 h 28227"/>
                    <a:gd name="connsiteX1" fmla="*/ 27884 w 28279"/>
                    <a:gd name="connsiteY1" fmla="*/ 17892 h 28227"/>
                    <a:gd name="connsiteX2" fmla="*/ 10930 w 28279"/>
                    <a:gd name="connsiteY2" fmla="*/ 27779 h 28227"/>
                    <a:gd name="connsiteX3" fmla="*/ 624 w 28279"/>
                    <a:gd name="connsiteY3" fmla="*/ 9520 h 28227"/>
                    <a:gd name="connsiteX4" fmla="*/ 19398 w 28279"/>
                    <a:gd name="connsiteY4" fmla="*/ 1185 h 2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9" h="28227">
                      <a:moveTo>
                        <a:pt x="18064" y="700"/>
                      </a:moveTo>
                      <a:cubicBezTo>
                        <a:pt x="25046" y="2805"/>
                        <a:pt x="29704" y="10834"/>
                        <a:pt x="27884" y="17892"/>
                      </a:cubicBezTo>
                      <a:cubicBezTo>
                        <a:pt x="26065" y="24950"/>
                        <a:pt x="17950" y="29760"/>
                        <a:pt x="10930" y="27779"/>
                      </a:cubicBezTo>
                      <a:cubicBezTo>
                        <a:pt x="3910" y="25798"/>
                        <a:pt x="-1967" y="16330"/>
                        <a:pt x="624" y="9520"/>
                      </a:cubicBezTo>
                      <a:cubicBezTo>
                        <a:pt x="3215" y="2709"/>
                        <a:pt x="13063" y="-2415"/>
                        <a:pt x="19398" y="1185"/>
                      </a:cubicBezTo>
                    </a:path>
                  </a:pathLst>
                </a:custGeom>
                <a:solidFill>
                  <a:srgbClr val="FFFFFF"/>
                </a:solidFill>
                <a:ln w="9525" cap="flat">
                  <a:noFill/>
                  <a:prstDash val="solid"/>
                  <a:miter/>
                </a:ln>
              </p:spPr>
              <p:txBody>
                <a:bodyPr rtlCol="0" anchor="ctr"/>
                <a:lstStyle/>
                <a:p>
                  <a:endParaRPr lang="es-CO"/>
                </a:p>
              </p:txBody>
            </p:sp>
            <p:sp>
              <p:nvSpPr>
                <p:cNvPr id="399" name="Freeform: Shape 398">
                  <a:extLst>
                    <a:ext uri="{FF2B5EF4-FFF2-40B4-BE49-F238E27FC236}">
                      <a16:creationId xmlns:a16="http://schemas.microsoft.com/office/drawing/2014/main" id="{01F65033-70A7-8001-9B20-13FB0A63425C}"/>
                    </a:ext>
                  </a:extLst>
                </p:cNvPr>
                <p:cNvSpPr/>
                <p:nvPr/>
              </p:nvSpPr>
              <p:spPr>
                <a:xfrm>
                  <a:off x="1774710" y="5603957"/>
                  <a:ext cx="363348" cy="29460"/>
                </a:xfrm>
                <a:custGeom>
                  <a:avLst/>
                  <a:gdLst>
                    <a:gd name="connsiteX0" fmla="*/ 363348 w 363348"/>
                    <a:gd name="connsiteY0" fmla="*/ 29461 h 29460"/>
                    <a:gd name="connsiteX1" fmla="*/ 363100 w 363348"/>
                    <a:gd name="connsiteY1" fmla="*/ 0 h 29460"/>
                    <a:gd name="connsiteX2" fmla="*/ 14914 w 363348"/>
                    <a:gd name="connsiteY2" fmla="*/ 2124 h 29460"/>
                    <a:gd name="connsiteX3" fmla="*/ 103 w 363348"/>
                    <a:gd name="connsiteY3" fmla="*/ 20183 h 29460"/>
                    <a:gd name="connsiteX4" fmla="*/ 363348 w 363348"/>
                    <a:gd name="connsiteY4" fmla="*/ 29461 h 2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48" h="29460">
                      <a:moveTo>
                        <a:pt x="363348" y="29461"/>
                      </a:moveTo>
                      <a:lnTo>
                        <a:pt x="363100" y="0"/>
                      </a:lnTo>
                      <a:lnTo>
                        <a:pt x="14914" y="2124"/>
                      </a:lnTo>
                      <a:cubicBezTo>
                        <a:pt x="14914" y="2124"/>
                        <a:pt x="-1440" y="8744"/>
                        <a:pt x="103" y="20183"/>
                      </a:cubicBezTo>
                      <a:lnTo>
                        <a:pt x="363348" y="29461"/>
                      </a:lnTo>
                      <a:close/>
                    </a:path>
                  </a:pathLst>
                </a:custGeom>
                <a:solidFill>
                  <a:srgbClr val="FFFFFF"/>
                </a:solidFill>
                <a:ln w="9525" cap="flat">
                  <a:noFill/>
                  <a:prstDash val="solid"/>
                  <a:miter/>
                </a:ln>
              </p:spPr>
              <p:txBody>
                <a:bodyPr rtlCol="0" anchor="ctr"/>
                <a:lstStyle/>
                <a:p>
                  <a:endParaRPr lang="es-CO"/>
                </a:p>
              </p:txBody>
            </p:sp>
            <p:sp>
              <p:nvSpPr>
                <p:cNvPr id="400" name="Freeform: Shape 399">
                  <a:extLst>
                    <a:ext uri="{FF2B5EF4-FFF2-40B4-BE49-F238E27FC236}">
                      <a16:creationId xmlns:a16="http://schemas.microsoft.com/office/drawing/2014/main" id="{CD7332A4-F882-F4F2-AB64-A5A3A698AA79}"/>
                    </a:ext>
                  </a:extLst>
                </p:cNvPr>
                <p:cNvSpPr/>
                <p:nvPr/>
              </p:nvSpPr>
              <p:spPr>
                <a:xfrm>
                  <a:off x="1961676" y="5521121"/>
                  <a:ext cx="32607" cy="23114"/>
                </a:xfrm>
                <a:custGeom>
                  <a:avLst/>
                  <a:gdLst>
                    <a:gd name="connsiteX0" fmla="*/ 8 w 32607"/>
                    <a:gd name="connsiteY0" fmla="*/ 1502 h 23114"/>
                    <a:gd name="connsiteX1" fmla="*/ 17448 w 32607"/>
                    <a:gd name="connsiteY1" fmla="*/ 10236 h 23114"/>
                    <a:gd name="connsiteX2" fmla="*/ 32136 w 32607"/>
                    <a:gd name="connsiteY2" fmla="*/ 23076 h 23114"/>
                    <a:gd name="connsiteX3" fmla="*/ 20887 w 32607"/>
                    <a:gd name="connsiteY3" fmla="*/ 5112 h 23114"/>
                    <a:gd name="connsiteX4" fmla="*/ 8 w 32607"/>
                    <a:gd name="connsiteY4" fmla="*/ 1502 h 23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07" h="23114">
                      <a:moveTo>
                        <a:pt x="8" y="1502"/>
                      </a:moveTo>
                      <a:cubicBezTo>
                        <a:pt x="18" y="3274"/>
                        <a:pt x="8866" y="4312"/>
                        <a:pt x="17448" y="10236"/>
                      </a:cubicBezTo>
                      <a:cubicBezTo>
                        <a:pt x="26183" y="15942"/>
                        <a:pt x="30488" y="23733"/>
                        <a:pt x="32136" y="23076"/>
                      </a:cubicBezTo>
                      <a:cubicBezTo>
                        <a:pt x="33774" y="22771"/>
                        <a:pt x="31402" y="12103"/>
                        <a:pt x="20887" y="5112"/>
                      </a:cubicBezTo>
                      <a:cubicBezTo>
                        <a:pt x="10447" y="-1975"/>
                        <a:pt x="-335" y="-136"/>
                        <a:pt x="8" y="1502"/>
                      </a:cubicBezTo>
                      <a:close/>
                    </a:path>
                  </a:pathLst>
                </a:custGeom>
                <a:solidFill>
                  <a:srgbClr val="263238"/>
                </a:solidFill>
                <a:ln w="9525" cap="flat">
                  <a:noFill/>
                  <a:prstDash val="solid"/>
                  <a:miter/>
                </a:ln>
              </p:spPr>
              <p:txBody>
                <a:bodyPr rtlCol="0" anchor="ctr"/>
                <a:lstStyle/>
                <a:p>
                  <a:endParaRPr lang="es-CO"/>
                </a:p>
              </p:txBody>
            </p:sp>
            <p:sp>
              <p:nvSpPr>
                <p:cNvPr id="401" name="Freeform: Shape 400">
                  <a:extLst>
                    <a:ext uri="{FF2B5EF4-FFF2-40B4-BE49-F238E27FC236}">
                      <a16:creationId xmlns:a16="http://schemas.microsoft.com/office/drawing/2014/main" id="{AD3D30BC-1B72-7741-3B3E-9E76D9CFD485}"/>
                    </a:ext>
                  </a:extLst>
                </p:cNvPr>
                <p:cNvSpPr/>
                <p:nvPr/>
              </p:nvSpPr>
              <p:spPr>
                <a:xfrm>
                  <a:off x="1923165" y="5536736"/>
                  <a:ext cx="23498" cy="28851"/>
                </a:xfrm>
                <a:custGeom>
                  <a:avLst/>
                  <a:gdLst>
                    <a:gd name="connsiteX0" fmla="*/ 19 w 23498"/>
                    <a:gd name="connsiteY0" fmla="*/ 670 h 28851"/>
                    <a:gd name="connsiteX1" fmla="*/ 13011 w 23498"/>
                    <a:gd name="connsiteY1" fmla="*/ 13242 h 28851"/>
                    <a:gd name="connsiteX2" fmla="*/ 22145 w 23498"/>
                    <a:gd name="connsiteY2" fmla="*/ 28844 h 28851"/>
                    <a:gd name="connsiteX3" fmla="*/ 17869 w 23498"/>
                    <a:gd name="connsiteY3" fmla="*/ 9432 h 28851"/>
                    <a:gd name="connsiteX4" fmla="*/ 19 w 23498"/>
                    <a:gd name="connsiteY4" fmla="*/ 670 h 28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98" h="28851">
                      <a:moveTo>
                        <a:pt x="19" y="670"/>
                      </a:moveTo>
                      <a:cubicBezTo>
                        <a:pt x="-429" y="2374"/>
                        <a:pt x="7172" y="5594"/>
                        <a:pt x="13011" y="13242"/>
                      </a:cubicBezTo>
                      <a:cubicBezTo>
                        <a:pt x="19069" y="20729"/>
                        <a:pt x="20383" y="28873"/>
                        <a:pt x="22145" y="28844"/>
                      </a:cubicBezTo>
                      <a:cubicBezTo>
                        <a:pt x="23803" y="29168"/>
                        <a:pt x="25298" y="18805"/>
                        <a:pt x="17869" y="9432"/>
                      </a:cubicBezTo>
                      <a:cubicBezTo>
                        <a:pt x="10515" y="-7"/>
                        <a:pt x="105" y="-1016"/>
                        <a:pt x="19" y="670"/>
                      </a:cubicBezTo>
                      <a:close/>
                    </a:path>
                  </a:pathLst>
                </a:custGeom>
                <a:solidFill>
                  <a:srgbClr val="263238"/>
                </a:solidFill>
                <a:ln w="9525" cap="flat">
                  <a:noFill/>
                  <a:prstDash val="solid"/>
                  <a:miter/>
                </a:ln>
              </p:spPr>
              <p:txBody>
                <a:bodyPr rtlCol="0" anchor="ctr"/>
                <a:lstStyle/>
                <a:p>
                  <a:endParaRPr lang="es-CO"/>
                </a:p>
              </p:txBody>
            </p:sp>
            <p:sp>
              <p:nvSpPr>
                <p:cNvPr id="402" name="Freeform: Shape 401">
                  <a:extLst>
                    <a:ext uri="{FF2B5EF4-FFF2-40B4-BE49-F238E27FC236}">
                      <a16:creationId xmlns:a16="http://schemas.microsoft.com/office/drawing/2014/main" id="{BC5C415F-9128-3408-94D7-4CC03630B658}"/>
                    </a:ext>
                  </a:extLst>
                </p:cNvPr>
                <p:cNvSpPr/>
                <p:nvPr/>
              </p:nvSpPr>
              <p:spPr>
                <a:xfrm>
                  <a:off x="1886950" y="5551509"/>
                  <a:ext cx="15745" cy="30964"/>
                </a:xfrm>
                <a:custGeom>
                  <a:avLst/>
                  <a:gdLst>
                    <a:gd name="connsiteX0" fmla="*/ 13431 w 15745"/>
                    <a:gd name="connsiteY0" fmla="*/ 30950 h 30964"/>
                    <a:gd name="connsiteX1" fmla="*/ 13421 w 15745"/>
                    <a:gd name="connsiteY1" fmla="*/ 12738 h 30964"/>
                    <a:gd name="connsiteX2" fmla="*/ 134 w 15745"/>
                    <a:gd name="connsiteY2" fmla="*/ 289 h 30964"/>
                    <a:gd name="connsiteX3" fmla="*/ 7754 w 15745"/>
                    <a:gd name="connsiteY3" fmla="*/ 15196 h 30964"/>
                    <a:gd name="connsiteX4" fmla="*/ 13431 w 15745"/>
                    <a:gd name="connsiteY4" fmla="*/ 30950 h 3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5" h="30964">
                      <a:moveTo>
                        <a:pt x="13431" y="30950"/>
                      </a:moveTo>
                      <a:cubicBezTo>
                        <a:pt x="15031" y="31369"/>
                        <a:pt x="17726" y="22568"/>
                        <a:pt x="13421" y="12738"/>
                      </a:cubicBezTo>
                      <a:cubicBezTo>
                        <a:pt x="9182" y="2870"/>
                        <a:pt x="915" y="-1168"/>
                        <a:pt x="134" y="289"/>
                      </a:cubicBezTo>
                      <a:cubicBezTo>
                        <a:pt x="-905" y="1727"/>
                        <a:pt x="4344" y="7071"/>
                        <a:pt x="7754" y="15196"/>
                      </a:cubicBezTo>
                      <a:cubicBezTo>
                        <a:pt x="11354" y="23235"/>
                        <a:pt x="11668" y="30721"/>
                        <a:pt x="13431" y="30950"/>
                      </a:cubicBezTo>
                      <a:close/>
                    </a:path>
                  </a:pathLst>
                </a:custGeom>
                <a:solidFill>
                  <a:srgbClr val="263238"/>
                </a:solidFill>
                <a:ln w="9525" cap="flat">
                  <a:noFill/>
                  <a:prstDash val="solid"/>
                  <a:miter/>
                </a:ln>
              </p:spPr>
              <p:txBody>
                <a:bodyPr rtlCol="0" anchor="ctr"/>
                <a:lstStyle/>
                <a:p>
                  <a:endParaRPr lang="es-CO"/>
                </a:p>
              </p:txBody>
            </p:sp>
            <p:sp>
              <p:nvSpPr>
                <p:cNvPr id="403" name="Freeform: Shape 402">
                  <a:extLst>
                    <a:ext uri="{FF2B5EF4-FFF2-40B4-BE49-F238E27FC236}">
                      <a16:creationId xmlns:a16="http://schemas.microsoft.com/office/drawing/2014/main" id="{91C500D0-5712-1FAE-00CA-D68187EF84B6}"/>
                    </a:ext>
                  </a:extLst>
                </p:cNvPr>
                <p:cNvSpPr/>
                <p:nvPr/>
              </p:nvSpPr>
              <p:spPr>
                <a:xfrm>
                  <a:off x="1965922" y="5473945"/>
                  <a:ext cx="37771" cy="9445"/>
                </a:xfrm>
                <a:custGeom>
                  <a:avLst/>
                  <a:gdLst>
                    <a:gd name="connsiteX0" fmla="*/ 57 w 37771"/>
                    <a:gd name="connsiteY0" fmla="*/ 5948 h 9445"/>
                    <a:gd name="connsiteX1" fmla="*/ 18964 w 37771"/>
                    <a:gd name="connsiteY1" fmla="*/ 6282 h 9445"/>
                    <a:gd name="connsiteX2" fmla="*/ 37671 w 37771"/>
                    <a:gd name="connsiteY2" fmla="*/ 9082 h 9445"/>
                    <a:gd name="connsiteX3" fmla="*/ 19479 w 37771"/>
                    <a:gd name="connsiteY3" fmla="*/ 129 h 9445"/>
                    <a:gd name="connsiteX4" fmla="*/ 57 w 37771"/>
                    <a:gd name="connsiteY4" fmla="*/ 5948 h 9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71" h="9445">
                      <a:moveTo>
                        <a:pt x="57" y="5948"/>
                      </a:moveTo>
                      <a:cubicBezTo>
                        <a:pt x="762" y="7587"/>
                        <a:pt x="8963" y="5339"/>
                        <a:pt x="18964" y="6282"/>
                      </a:cubicBezTo>
                      <a:cubicBezTo>
                        <a:pt x="28994" y="7015"/>
                        <a:pt x="36709" y="10578"/>
                        <a:pt x="37671" y="9082"/>
                      </a:cubicBezTo>
                      <a:cubicBezTo>
                        <a:pt x="38729" y="7825"/>
                        <a:pt x="31280" y="1062"/>
                        <a:pt x="19479" y="129"/>
                      </a:cubicBezTo>
                      <a:cubicBezTo>
                        <a:pt x="7687" y="-900"/>
                        <a:pt x="-781" y="4529"/>
                        <a:pt x="57" y="5948"/>
                      </a:cubicBezTo>
                      <a:close/>
                    </a:path>
                  </a:pathLst>
                </a:custGeom>
                <a:solidFill>
                  <a:srgbClr val="263238"/>
                </a:solidFill>
                <a:ln w="9525" cap="flat">
                  <a:noFill/>
                  <a:prstDash val="solid"/>
                  <a:miter/>
                </a:ln>
              </p:spPr>
              <p:txBody>
                <a:bodyPr rtlCol="0" anchor="ctr"/>
                <a:lstStyle/>
                <a:p>
                  <a:endParaRPr lang="es-CO"/>
                </a:p>
              </p:txBody>
            </p:sp>
          </p:grpSp>
          <p:sp>
            <p:nvSpPr>
              <p:cNvPr id="404" name="Freeform: Shape 403">
                <a:extLst>
                  <a:ext uri="{FF2B5EF4-FFF2-40B4-BE49-F238E27FC236}">
                    <a16:creationId xmlns:a16="http://schemas.microsoft.com/office/drawing/2014/main" id="{1CE4AAB0-1E73-20C3-128F-7DC4D5FEA4C1}"/>
                  </a:ext>
                </a:extLst>
              </p:cNvPr>
              <p:cNvSpPr/>
              <p:nvPr/>
            </p:nvSpPr>
            <p:spPr>
              <a:xfrm>
                <a:off x="1966017" y="5374433"/>
                <a:ext cx="179870" cy="36309"/>
              </a:xfrm>
              <a:custGeom>
                <a:avLst/>
                <a:gdLst>
                  <a:gd name="connsiteX0" fmla="*/ 0 w 179870"/>
                  <a:gd name="connsiteY0" fmla="*/ 0 h 36309"/>
                  <a:gd name="connsiteX1" fmla="*/ 295 w 179870"/>
                  <a:gd name="connsiteY1" fmla="*/ 33376 h 36309"/>
                  <a:gd name="connsiteX2" fmla="*/ 178870 w 179870"/>
                  <a:gd name="connsiteY2" fmla="*/ 36309 h 36309"/>
                  <a:gd name="connsiteX3" fmla="*/ 179870 w 179870"/>
                  <a:gd name="connsiteY3" fmla="*/ 6277 h 36309"/>
                </a:gdLst>
                <a:ahLst/>
                <a:cxnLst>
                  <a:cxn ang="0">
                    <a:pos x="connsiteX0" y="connsiteY0"/>
                  </a:cxn>
                  <a:cxn ang="0">
                    <a:pos x="connsiteX1" y="connsiteY1"/>
                  </a:cxn>
                  <a:cxn ang="0">
                    <a:pos x="connsiteX2" y="connsiteY2"/>
                  </a:cxn>
                  <a:cxn ang="0">
                    <a:pos x="connsiteX3" y="connsiteY3"/>
                  </a:cxn>
                </a:cxnLst>
                <a:rect l="l" t="t" r="r" b="b"/>
                <a:pathLst>
                  <a:path w="179870" h="36309">
                    <a:moveTo>
                      <a:pt x="0" y="0"/>
                    </a:moveTo>
                    <a:lnTo>
                      <a:pt x="295" y="33376"/>
                    </a:lnTo>
                    <a:lnTo>
                      <a:pt x="178870" y="36309"/>
                    </a:lnTo>
                    <a:lnTo>
                      <a:pt x="179870" y="6277"/>
                    </a:lnTo>
                    <a:close/>
                  </a:path>
                </a:pathLst>
              </a:custGeom>
              <a:solidFill>
                <a:srgbClr val="000000"/>
              </a:solidFill>
              <a:ln w="9525" cap="flat">
                <a:noFill/>
                <a:prstDash val="solid"/>
                <a:miter/>
              </a:ln>
            </p:spPr>
            <p:txBody>
              <a:bodyPr rtlCol="0" anchor="ctr"/>
              <a:lstStyle/>
              <a:p>
                <a:endParaRPr lang="es-CO"/>
              </a:p>
            </p:txBody>
          </p:sp>
          <p:sp>
            <p:nvSpPr>
              <p:cNvPr id="405" name="Freeform: Shape 404">
                <a:extLst>
                  <a:ext uri="{FF2B5EF4-FFF2-40B4-BE49-F238E27FC236}">
                    <a16:creationId xmlns:a16="http://schemas.microsoft.com/office/drawing/2014/main" id="{7F714254-CFCD-5604-E17E-48D660570ED8}"/>
                  </a:ext>
                </a:extLst>
              </p:cNvPr>
              <p:cNvSpPr/>
              <p:nvPr/>
            </p:nvSpPr>
            <p:spPr>
              <a:xfrm>
                <a:off x="1966284" y="5414010"/>
                <a:ext cx="55784" cy="29515"/>
              </a:xfrm>
              <a:custGeom>
                <a:avLst/>
                <a:gdLst>
                  <a:gd name="connsiteX0" fmla="*/ 0 w 55784"/>
                  <a:gd name="connsiteY0" fmla="*/ 28099 h 29515"/>
                  <a:gd name="connsiteX1" fmla="*/ 18193 w 55784"/>
                  <a:gd name="connsiteY1" fmla="*/ 28470 h 29515"/>
                  <a:gd name="connsiteX2" fmla="*/ 37376 w 55784"/>
                  <a:gd name="connsiteY2" fmla="*/ 23107 h 29515"/>
                  <a:gd name="connsiteX3" fmla="*/ 47968 w 55784"/>
                  <a:gd name="connsiteY3" fmla="*/ 17831 h 29515"/>
                  <a:gd name="connsiteX4" fmla="*/ 53569 w 55784"/>
                  <a:gd name="connsiteY4" fmla="*/ 13697 h 29515"/>
                  <a:gd name="connsiteX5" fmla="*/ 54626 w 55784"/>
                  <a:gd name="connsiteY5" fmla="*/ 4286 h 29515"/>
                  <a:gd name="connsiteX6" fmla="*/ 46958 w 55784"/>
                  <a:gd name="connsiteY6" fmla="*/ 29 h 29515"/>
                  <a:gd name="connsiteX7" fmla="*/ 40110 w 55784"/>
                  <a:gd name="connsiteY7" fmla="*/ 800 h 29515"/>
                  <a:gd name="connsiteX8" fmla="*/ 28699 w 55784"/>
                  <a:gd name="connsiteY8" fmla="*/ 4391 h 29515"/>
                  <a:gd name="connsiteX9" fmla="*/ 11640 w 55784"/>
                  <a:gd name="connsiteY9" fmla="*/ 14973 h 29515"/>
                  <a:gd name="connsiteX10" fmla="*/ 562 w 55784"/>
                  <a:gd name="connsiteY10" fmla="*/ 29470 h 29515"/>
                  <a:gd name="connsiteX11" fmla="*/ 14335 w 55784"/>
                  <a:gd name="connsiteY11" fmla="*/ 18402 h 29515"/>
                  <a:gd name="connsiteX12" fmla="*/ 30794 w 55784"/>
                  <a:gd name="connsiteY12" fmla="*/ 9677 h 29515"/>
                  <a:gd name="connsiteX13" fmla="*/ 41320 w 55784"/>
                  <a:gd name="connsiteY13" fmla="*/ 6724 h 29515"/>
                  <a:gd name="connsiteX14" fmla="*/ 49416 w 55784"/>
                  <a:gd name="connsiteY14" fmla="*/ 7601 h 29515"/>
                  <a:gd name="connsiteX15" fmla="*/ 48959 w 55784"/>
                  <a:gd name="connsiteY15" fmla="*/ 9630 h 29515"/>
                  <a:gd name="connsiteX16" fmla="*/ 44844 w 55784"/>
                  <a:gd name="connsiteY16" fmla="*/ 12649 h 29515"/>
                  <a:gd name="connsiteX17" fmla="*/ 35090 w 55784"/>
                  <a:gd name="connsiteY17" fmla="*/ 17897 h 29515"/>
                  <a:gd name="connsiteX18" fmla="*/ 17336 w 55784"/>
                  <a:gd name="connsiteY18" fmla="*/ 24184 h 29515"/>
                  <a:gd name="connsiteX19" fmla="*/ 0 w 55784"/>
                  <a:gd name="connsiteY19" fmla="*/ 28099 h 2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84" h="29515">
                    <a:moveTo>
                      <a:pt x="0" y="28099"/>
                    </a:moveTo>
                    <a:cubicBezTo>
                      <a:pt x="-38" y="28832"/>
                      <a:pt x="6944" y="30109"/>
                      <a:pt x="18193" y="28470"/>
                    </a:cubicBezTo>
                    <a:cubicBezTo>
                      <a:pt x="23794" y="27651"/>
                      <a:pt x="30404" y="25994"/>
                      <a:pt x="37376" y="23107"/>
                    </a:cubicBezTo>
                    <a:cubicBezTo>
                      <a:pt x="40853" y="21660"/>
                      <a:pt x="44425" y="19917"/>
                      <a:pt x="47968" y="17831"/>
                    </a:cubicBezTo>
                    <a:cubicBezTo>
                      <a:pt x="49673" y="16802"/>
                      <a:pt x="51683" y="15764"/>
                      <a:pt x="53569" y="13697"/>
                    </a:cubicBezTo>
                    <a:cubicBezTo>
                      <a:pt x="55579" y="11897"/>
                      <a:pt x="56817" y="7220"/>
                      <a:pt x="54626" y="4286"/>
                    </a:cubicBezTo>
                    <a:cubicBezTo>
                      <a:pt x="52835" y="1448"/>
                      <a:pt x="49578" y="162"/>
                      <a:pt x="46958" y="29"/>
                    </a:cubicBezTo>
                    <a:cubicBezTo>
                      <a:pt x="44282" y="-124"/>
                      <a:pt x="42101" y="362"/>
                      <a:pt x="40110" y="800"/>
                    </a:cubicBezTo>
                    <a:cubicBezTo>
                      <a:pt x="36043" y="1676"/>
                      <a:pt x="32214" y="2924"/>
                      <a:pt x="28699" y="4391"/>
                    </a:cubicBezTo>
                    <a:cubicBezTo>
                      <a:pt x="21679" y="7372"/>
                      <a:pt x="15936" y="11220"/>
                      <a:pt x="11640" y="14973"/>
                    </a:cubicBezTo>
                    <a:cubicBezTo>
                      <a:pt x="3010" y="22565"/>
                      <a:pt x="-28" y="29118"/>
                      <a:pt x="562" y="29470"/>
                    </a:cubicBezTo>
                    <a:cubicBezTo>
                      <a:pt x="1353" y="30070"/>
                      <a:pt x="5591" y="24622"/>
                      <a:pt x="14335" y="18402"/>
                    </a:cubicBezTo>
                    <a:cubicBezTo>
                      <a:pt x="18698" y="15307"/>
                      <a:pt x="24241" y="12135"/>
                      <a:pt x="30794" y="9677"/>
                    </a:cubicBezTo>
                    <a:cubicBezTo>
                      <a:pt x="34081" y="8468"/>
                      <a:pt x="37605" y="7439"/>
                      <a:pt x="41320" y="6724"/>
                    </a:cubicBezTo>
                    <a:cubicBezTo>
                      <a:pt x="45196" y="5810"/>
                      <a:pt x="48463" y="5867"/>
                      <a:pt x="49416" y="7601"/>
                    </a:cubicBezTo>
                    <a:cubicBezTo>
                      <a:pt x="49759" y="8268"/>
                      <a:pt x="49797" y="8525"/>
                      <a:pt x="48959" y="9630"/>
                    </a:cubicBezTo>
                    <a:cubicBezTo>
                      <a:pt x="48101" y="10649"/>
                      <a:pt x="46520" y="11620"/>
                      <a:pt x="44844" y="12649"/>
                    </a:cubicBezTo>
                    <a:cubicBezTo>
                      <a:pt x="41577" y="14659"/>
                      <a:pt x="38300" y="16402"/>
                      <a:pt x="35090" y="17897"/>
                    </a:cubicBezTo>
                    <a:cubicBezTo>
                      <a:pt x="28670" y="20879"/>
                      <a:pt x="22565" y="22869"/>
                      <a:pt x="17336" y="24184"/>
                    </a:cubicBezTo>
                    <a:cubicBezTo>
                      <a:pt x="6858" y="26822"/>
                      <a:pt x="-9" y="27137"/>
                      <a:pt x="0" y="28099"/>
                    </a:cubicBezTo>
                    <a:close/>
                  </a:path>
                </a:pathLst>
              </a:custGeom>
              <a:solidFill>
                <a:srgbClr val="263238"/>
              </a:solidFill>
              <a:ln w="9525" cap="flat">
                <a:noFill/>
                <a:prstDash val="solid"/>
                <a:miter/>
              </a:ln>
            </p:spPr>
            <p:txBody>
              <a:bodyPr rtlCol="0" anchor="ctr"/>
              <a:lstStyle/>
              <a:p>
                <a:endParaRPr lang="es-CO"/>
              </a:p>
            </p:txBody>
          </p:sp>
          <p:sp>
            <p:nvSpPr>
              <p:cNvPr id="406" name="Freeform: Shape 405">
                <a:extLst>
                  <a:ext uri="{FF2B5EF4-FFF2-40B4-BE49-F238E27FC236}">
                    <a16:creationId xmlns:a16="http://schemas.microsoft.com/office/drawing/2014/main" id="{328E7D3C-29D6-0775-3161-40E2F29ADC54}"/>
                  </a:ext>
                </a:extLst>
              </p:cNvPr>
              <p:cNvSpPr/>
              <p:nvPr/>
            </p:nvSpPr>
            <p:spPr>
              <a:xfrm>
                <a:off x="1945678" y="5386621"/>
                <a:ext cx="28266" cy="58096"/>
              </a:xfrm>
              <a:custGeom>
                <a:avLst/>
                <a:gdLst>
                  <a:gd name="connsiteX0" fmla="*/ 22855 w 28266"/>
                  <a:gd name="connsiteY0" fmla="*/ 58087 h 58096"/>
                  <a:gd name="connsiteX1" fmla="*/ 28103 w 28266"/>
                  <a:gd name="connsiteY1" fmla="*/ 40637 h 58096"/>
                  <a:gd name="connsiteX2" fmla="*/ 26131 w 28266"/>
                  <a:gd name="connsiteY2" fmla="*/ 20654 h 58096"/>
                  <a:gd name="connsiteX3" fmla="*/ 21778 w 28266"/>
                  <a:gd name="connsiteY3" fmla="*/ 9491 h 58096"/>
                  <a:gd name="connsiteX4" fmla="*/ 10405 w 28266"/>
                  <a:gd name="connsiteY4" fmla="*/ 13 h 58096"/>
                  <a:gd name="connsiteX5" fmla="*/ 2681 w 28266"/>
                  <a:gd name="connsiteY5" fmla="*/ 4890 h 58096"/>
                  <a:gd name="connsiteX6" fmla="*/ 642 w 28266"/>
                  <a:gd name="connsiteY6" fmla="*/ 11510 h 58096"/>
                  <a:gd name="connsiteX7" fmla="*/ 318 w 28266"/>
                  <a:gd name="connsiteY7" fmla="*/ 23759 h 58096"/>
                  <a:gd name="connsiteX8" fmla="*/ 7605 w 28266"/>
                  <a:gd name="connsiteY8" fmla="*/ 42752 h 58096"/>
                  <a:gd name="connsiteX9" fmla="*/ 21978 w 28266"/>
                  <a:gd name="connsiteY9" fmla="*/ 54058 h 58096"/>
                  <a:gd name="connsiteX10" fmla="*/ 11301 w 28266"/>
                  <a:gd name="connsiteY10" fmla="*/ 40419 h 58096"/>
                  <a:gd name="connsiteX11" fmla="*/ 5986 w 28266"/>
                  <a:gd name="connsiteY11" fmla="*/ 23178 h 58096"/>
                  <a:gd name="connsiteX12" fmla="*/ 6586 w 28266"/>
                  <a:gd name="connsiteY12" fmla="*/ 12672 h 58096"/>
                  <a:gd name="connsiteX13" fmla="*/ 10215 w 28266"/>
                  <a:gd name="connsiteY13" fmla="*/ 6176 h 58096"/>
                  <a:gd name="connsiteX14" fmla="*/ 16425 w 28266"/>
                  <a:gd name="connsiteY14" fmla="*/ 12301 h 58096"/>
                  <a:gd name="connsiteX15" fmla="*/ 20683 w 28266"/>
                  <a:gd name="connsiteY15" fmla="*/ 22273 h 58096"/>
                  <a:gd name="connsiteX16" fmla="*/ 23740 w 28266"/>
                  <a:gd name="connsiteY16" fmla="*/ 40514 h 58096"/>
                  <a:gd name="connsiteX17" fmla="*/ 22855 w 28266"/>
                  <a:gd name="connsiteY17" fmla="*/ 58087 h 5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266" h="58096">
                    <a:moveTo>
                      <a:pt x="22855" y="58087"/>
                    </a:moveTo>
                    <a:cubicBezTo>
                      <a:pt x="23474" y="58373"/>
                      <a:pt x="27160" y="52106"/>
                      <a:pt x="28103" y="40637"/>
                    </a:cubicBezTo>
                    <a:cubicBezTo>
                      <a:pt x="28550" y="34951"/>
                      <a:pt x="28141" y="28027"/>
                      <a:pt x="26131" y="20654"/>
                    </a:cubicBezTo>
                    <a:cubicBezTo>
                      <a:pt x="25112" y="16977"/>
                      <a:pt x="23683" y="13206"/>
                      <a:pt x="21778" y="9491"/>
                    </a:cubicBezTo>
                    <a:cubicBezTo>
                      <a:pt x="19740" y="5852"/>
                      <a:pt x="17263" y="976"/>
                      <a:pt x="10405" y="13"/>
                    </a:cubicBezTo>
                    <a:cubicBezTo>
                      <a:pt x="6814" y="-215"/>
                      <a:pt x="3757" y="2518"/>
                      <a:pt x="2681" y="4890"/>
                    </a:cubicBezTo>
                    <a:cubicBezTo>
                      <a:pt x="1414" y="7319"/>
                      <a:pt x="1128" y="9415"/>
                      <a:pt x="642" y="11510"/>
                    </a:cubicBezTo>
                    <a:cubicBezTo>
                      <a:pt x="-139" y="15739"/>
                      <a:pt x="-158" y="19902"/>
                      <a:pt x="318" y="23759"/>
                    </a:cubicBezTo>
                    <a:cubicBezTo>
                      <a:pt x="1261" y="31522"/>
                      <a:pt x="4262" y="38037"/>
                      <a:pt x="7605" y="42752"/>
                    </a:cubicBezTo>
                    <a:cubicBezTo>
                      <a:pt x="14463" y="52344"/>
                      <a:pt x="21816" y="54658"/>
                      <a:pt x="21978" y="54058"/>
                    </a:cubicBezTo>
                    <a:cubicBezTo>
                      <a:pt x="22597" y="53182"/>
                      <a:pt x="16501" y="49601"/>
                      <a:pt x="11301" y="40419"/>
                    </a:cubicBezTo>
                    <a:cubicBezTo>
                      <a:pt x="8738" y="35894"/>
                      <a:pt x="6510" y="29951"/>
                      <a:pt x="5986" y="23178"/>
                    </a:cubicBezTo>
                    <a:cubicBezTo>
                      <a:pt x="5719" y="19806"/>
                      <a:pt x="5862" y="16244"/>
                      <a:pt x="6586" y="12672"/>
                    </a:cubicBezTo>
                    <a:cubicBezTo>
                      <a:pt x="7253" y="8824"/>
                      <a:pt x="8777" y="5747"/>
                      <a:pt x="10215" y="6176"/>
                    </a:cubicBezTo>
                    <a:cubicBezTo>
                      <a:pt x="12025" y="6195"/>
                      <a:pt x="15016" y="9177"/>
                      <a:pt x="16425" y="12301"/>
                    </a:cubicBezTo>
                    <a:cubicBezTo>
                      <a:pt x="18206" y="15606"/>
                      <a:pt x="19607" y="18978"/>
                      <a:pt x="20683" y="22273"/>
                    </a:cubicBezTo>
                    <a:cubicBezTo>
                      <a:pt x="22788" y="28893"/>
                      <a:pt x="23626" y="35208"/>
                      <a:pt x="23740" y="40514"/>
                    </a:cubicBezTo>
                    <a:cubicBezTo>
                      <a:pt x="23959" y="51201"/>
                      <a:pt x="21893" y="57792"/>
                      <a:pt x="22855" y="58087"/>
                    </a:cubicBezTo>
                    <a:close/>
                  </a:path>
                </a:pathLst>
              </a:custGeom>
              <a:solidFill>
                <a:srgbClr val="263238"/>
              </a:solidFill>
              <a:ln w="9525" cap="flat">
                <a:noFill/>
                <a:prstDash val="solid"/>
                <a:miter/>
              </a:ln>
            </p:spPr>
            <p:txBody>
              <a:bodyPr rtlCol="0" anchor="ctr"/>
              <a:lstStyle/>
              <a:p>
                <a:endParaRPr lang="es-CO"/>
              </a:p>
            </p:txBody>
          </p:sp>
        </p:grpSp>
        <p:grpSp>
          <p:nvGrpSpPr>
            <p:cNvPr id="407" name="Graphic 292">
              <a:extLst>
                <a:ext uri="{FF2B5EF4-FFF2-40B4-BE49-F238E27FC236}">
                  <a16:creationId xmlns:a16="http://schemas.microsoft.com/office/drawing/2014/main" id="{71C12E52-92E6-1F34-242C-198DC538EAE8}"/>
                </a:ext>
              </a:extLst>
            </p:cNvPr>
            <p:cNvGrpSpPr/>
            <p:nvPr/>
          </p:nvGrpSpPr>
          <p:grpSpPr>
            <a:xfrm>
              <a:off x="1883064" y="4417225"/>
              <a:ext cx="1139450" cy="1045571"/>
              <a:chOff x="1883064" y="4417225"/>
              <a:chExt cx="1139450" cy="1045571"/>
            </a:xfrm>
          </p:grpSpPr>
          <p:grpSp>
            <p:nvGrpSpPr>
              <p:cNvPr id="408" name="Graphic 292">
                <a:extLst>
                  <a:ext uri="{FF2B5EF4-FFF2-40B4-BE49-F238E27FC236}">
                    <a16:creationId xmlns:a16="http://schemas.microsoft.com/office/drawing/2014/main" id="{2C77E484-5D86-E4D7-0B1D-4E13CAA1C44A}"/>
                  </a:ext>
                </a:extLst>
              </p:cNvPr>
              <p:cNvGrpSpPr/>
              <p:nvPr/>
            </p:nvGrpSpPr>
            <p:grpSpPr>
              <a:xfrm>
                <a:off x="1883064" y="4417225"/>
                <a:ext cx="1139450" cy="1045571"/>
                <a:chOff x="1883064" y="4417225"/>
                <a:chExt cx="1139450" cy="1045571"/>
              </a:xfrm>
            </p:grpSpPr>
            <p:sp>
              <p:nvSpPr>
                <p:cNvPr id="409" name="Freeform: Shape 408">
                  <a:extLst>
                    <a:ext uri="{FF2B5EF4-FFF2-40B4-BE49-F238E27FC236}">
                      <a16:creationId xmlns:a16="http://schemas.microsoft.com/office/drawing/2014/main" id="{2CF08E4C-175A-ACCF-4A77-127B88E08E83}"/>
                    </a:ext>
                  </a:extLst>
                </p:cNvPr>
                <p:cNvSpPr/>
                <p:nvPr/>
              </p:nvSpPr>
              <p:spPr>
                <a:xfrm>
                  <a:off x="1915164" y="4810420"/>
                  <a:ext cx="938422" cy="652376"/>
                </a:xfrm>
                <a:custGeom>
                  <a:avLst/>
                  <a:gdLst>
                    <a:gd name="connsiteX0" fmla="*/ 894836 w 938422"/>
                    <a:gd name="connsiteY0" fmla="*/ 431492 h 652376"/>
                    <a:gd name="connsiteX1" fmla="*/ 476555 w 938422"/>
                    <a:gd name="connsiteY1" fmla="*/ 275939 h 652376"/>
                    <a:gd name="connsiteX2" fmla="*/ 916286 w 938422"/>
                    <a:gd name="connsiteY2" fmla="*/ 214217 h 652376"/>
                    <a:gd name="connsiteX3" fmla="*/ 938422 w 938422"/>
                    <a:gd name="connsiteY3" fmla="*/ 0 h 652376"/>
                    <a:gd name="connsiteX4" fmla="*/ 116129 w 938422"/>
                    <a:gd name="connsiteY4" fmla="*/ 71761 h 652376"/>
                    <a:gd name="connsiteX5" fmla="*/ 0 w 938422"/>
                    <a:gd name="connsiteY5" fmla="*/ 238925 h 652376"/>
                    <a:gd name="connsiteX6" fmla="*/ 30585 w 938422"/>
                    <a:gd name="connsiteY6" fmla="*/ 448704 h 652376"/>
                    <a:gd name="connsiteX7" fmla="*/ 831732 w 938422"/>
                    <a:gd name="connsiteY7" fmla="*/ 652377 h 65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422" h="652376">
                      <a:moveTo>
                        <a:pt x="894836" y="431492"/>
                      </a:moveTo>
                      <a:lnTo>
                        <a:pt x="476555" y="275939"/>
                      </a:lnTo>
                      <a:lnTo>
                        <a:pt x="916286" y="214217"/>
                      </a:lnTo>
                      <a:lnTo>
                        <a:pt x="938422" y="0"/>
                      </a:lnTo>
                      <a:lnTo>
                        <a:pt x="116129" y="71761"/>
                      </a:lnTo>
                      <a:lnTo>
                        <a:pt x="0" y="238925"/>
                      </a:lnTo>
                      <a:lnTo>
                        <a:pt x="30585" y="448704"/>
                      </a:lnTo>
                      <a:lnTo>
                        <a:pt x="831732" y="652377"/>
                      </a:lnTo>
                      <a:close/>
                    </a:path>
                  </a:pathLst>
                </a:custGeom>
                <a:solidFill>
                  <a:srgbClr val="263238"/>
                </a:solidFill>
                <a:ln w="9525" cap="flat">
                  <a:noFill/>
                  <a:prstDash val="solid"/>
                  <a:miter/>
                </a:ln>
              </p:spPr>
              <p:txBody>
                <a:bodyPr rtlCol="0" anchor="ctr"/>
                <a:lstStyle/>
                <a:p>
                  <a:endParaRPr lang="es-CO"/>
                </a:p>
              </p:txBody>
            </p:sp>
            <p:sp>
              <p:nvSpPr>
                <p:cNvPr id="410" name="Freeform: Shape 409">
                  <a:extLst>
                    <a:ext uri="{FF2B5EF4-FFF2-40B4-BE49-F238E27FC236}">
                      <a16:creationId xmlns:a16="http://schemas.microsoft.com/office/drawing/2014/main" id="{191916CF-F8C5-3C47-81AF-37543E143DA3}"/>
                    </a:ext>
                  </a:extLst>
                </p:cNvPr>
                <p:cNvSpPr/>
                <p:nvPr/>
              </p:nvSpPr>
              <p:spPr>
                <a:xfrm>
                  <a:off x="1883064" y="4417225"/>
                  <a:ext cx="1139450" cy="980820"/>
                </a:xfrm>
                <a:custGeom>
                  <a:avLst/>
                  <a:gdLst>
                    <a:gd name="connsiteX0" fmla="*/ 40053 w 1139450"/>
                    <a:gd name="connsiteY0" fmla="*/ 974601 h 980820"/>
                    <a:gd name="connsiteX1" fmla="*/ 0 w 1139450"/>
                    <a:gd name="connsiteY1" fmla="*/ 209048 h 980820"/>
                    <a:gd name="connsiteX2" fmla="*/ 107347 w 1139450"/>
                    <a:gd name="connsiteY2" fmla="*/ 28978 h 980820"/>
                    <a:gd name="connsiteX3" fmla="*/ 107347 w 1139450"/>
                    <a:gd name="connsiteY3" fmla="*/ 28978 h 980820"/>
                    <a:gd name="connsiteX4" fmla="*/ 283331 w 1139450"/>
                    <a:gd name="connsiteY4" fmla="*/ 11052 h 980820"/>
                    <a:gd name="connsiteX5" fmla="*/ 816845 w 1139450"/>
                    <a:gd name="connsiteY5" fmla="*/ 188931 h 980820"/>
                    <a:gd name="connsiteX6" fmla="*/ 1109663 w 1139450"/>
                    <a:gd name="connsiteY6" fmla="*/ 264217 h 980820"/>
                    <a:gd name="connsiteX7" fmla="*/ 1130218 w 1139450"/>
                    <a:gd name="connsiteY7" fmla="*/ 482853 h 980820"/>
                    <a:gd name="connsiteX8" fmla="*/ 908733 w 1139450"/>
                    <a:gd name="connsiteY8" fmla="*/ 611917 h 980820"/>
                    <a:gd name="connsiteX9" fmla="*/ 282150 w 1139450"/>
                    <a:gd name="connsiteY9" fmla="*/ 357438 h 980820"/>
                    <a:gd name="connsiteX10" fmla="*/ 282150 w 1139450"/>
                    <a:gd name="connsiteY10" fmla="*/ 980820 h 980820"/>
                    <a:gd name="connsiteX11" fmla="*/ 40053 w 1139450"/>
                    <a:gd name="connsiteY11" fmla="*/ 974601 h 98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9450" h="980820">
                      <a:moveTo>
                        <a:pt x="40053" y="974601"/>
                      </a:moveTo>
                      <a:lnTo>
                        <a:pt x="0" y="209048"/>
                      </a:lnTo>
                      <a:cubicBezTo>
                        <a:pt x="2172" y="134486"/>
                        <a:pt x="42786" y="66354"/>
                        <a:pt x="107347" y="28978"/>
                      </a:cubicBezTo>
                      <a:lnTo>
                        <a:pt x="107347" y="28978"/>
                      </a:lnTo>
                      <a:cubicBezTo>
                        <a:pt x="160734" y="-1931"/>
                        <a:pt x="224809" y="-8456"/>
                        <a:pt x="283331" y="11052"/>
                      </a:cubicBezTo>
                      <a:lnTo>
                        <a:pt x="816845" y="188931"/>
                      </a:lnTo>
                      <a:lnTo>
                        <a:pt x="1109663" y="264217"/>
                      </a:lnTo>
                      <a:cubicBezTo>
                        <a:pt x="1109663" y="264217"/>
                        <a:pt x="1159536" y="387260"/>
                        <a:pt x="1130218" y="482853"/>
                      </a:cubicBezTo>
                      <a:cubicBezTo>
                        <a:pt x="1101519" y="576427"/>
                        <a:pt x="998973" y="638663"/>
                        <a:pt x="908733" y="611917"/>
                      </a:cubicBezTo>
                      <a:cubicBezTo>
                        <a:pt x="796671" y="578703"/>
                        <a:pt x="282150" y="357438"/>
                        <a:pt x="282150" y="357438"/>
                      </a:cubicBezTo>
                      <a:lnTo>
                        <a:pt x="282150" y="980820"/>
                      </a:lnTo>
                      <a:lnTo>
                        <a:pt x="40053" y="974601"/>
                      </a:lnTo>
                      <a:close/>
                    </a:path>
                  </a:pathLst>
                </a:custGeom>
                <a:solidFill>
                  <a:srgbClr val="263238"/>
                </a:solidFill>
                <a:ln w="9525" cap="flat">
                  <a:noFill/>
                  <a:prstDash val="solid"/>
                  <a:miter/>
                </a:ln>
              </p:spPr>
              <p:txBody>
                <a:bodyPr rtlCol="0" anchor="ctr"/>
                <a:lstStyle/>
                <a:p>
                  <a:endParaRPr lang="es-CO"/>
                </a:p>
              </p:txBody>
            </p:sp>
            <p:sp>
              <p:nvSpPr>
                <p:cNvPr id="411" name="Freeform: Shape 410">
                  <a:extLst>
                    <a:ext uri="{FF2B5EF4-FFF2-40B4-BE49-F238E27FC236}">
                      <a16:creationId xmlns:a16="http://schemas.microsoft.com/office/drawing/2014/main" id="{087495E0-7054-3CC7-C963-7BA0A4A9EE46}"/>
                    </a:ext>
                  </a:extLst>
                </p:cNvPr>
                <p:cNvSpPr/>
                <p:nvPr/>
              </p:nvSpPr>
              <p:spPr>
                <a:xfrm>
                  <a:off x="2162747" y="4770958"/>
                  <a:ext cx="621306" cy="627097"/>
                </a:xfrm>
                <a:custGeom>
                  <a:avLst/>
                  <a:gdLst>
                    <a:gd name="connsiteX0" fmla="*/ 621306 w 621306"/>
                    <a:gd name="connsiteY0" fmla="*/ 260242 h 627097"/>
                    <a:gd name="connsiteX1" fmla="*/ 618125 w 621306"/>
                    <a:gd name="connsiteY1" fmla="*/ 259194 h 627097"/>
                    <a:gd name="connsiteX2" fmla="*/ 608981 w 621306"/>
                    <a:gd name="connsiteY2" fmla="*/ 255670 h 627097"/>
                    <a:gd name="connsiteX3" fmla="*/ 573996 w 621306"/>
                    <a:gd name="connsiteY3" fmla="*/ 241668 h 627097"/>
                    <a:gd name="connsiteX4" fmla="*/ 445675 w 621306"/>
                    <a:gd name="connsiteY4" fmla="*/ 189329 h 627097"/>
                    <a:gd name="connsiteX5" fmla="*/ 23041 w 621306"/>
                    <a:gd name="connsiteY5" fmla="*/ 14916 h 627097"/>
                    <a:gd name="connsiteX6" fmla="*/ 1533 w 621306"/>
                    <a:gd name="connsiteY6" fmla="*/ 6001 h 627097"/>
                    <a:gd name="connsiteX7" fmla="*/ 4962 w 621306"/>
                    <a:gd name="connsiteY7" fmla="*/ 3715 h 627097"/>
                    <a:gd name="connsiteX8" fmla="*/ 4210 w 621306"/>
                    <a:gd name="connsiteY8" fmla="*/ 445418 h 627097"/>
                    <a:gd name="connsiteX9" fmla="*/ 3429 w 621306"/>
                    <a:gd name="connsiteY9" fmla="*/ 578453 h 627097"/>
                    <a:gd name="connsiteX10" fmla="*/ 2972 w 621306"/>
                    <a:gd name="connsiteY10" fmla="*/ 614534 h 627097"/>
                    <a:gd name="connsiteX11" fmla="*/ 2734 w 621306"/>
                    <a:gd name="connsiteY11" fmla="*/ 623907 h 627097"/>
                    <a:gd name="connsiteX12" fmla="*/ 2486 w 621306"/>
                    <a:gd name="connsiteY12" fmla="*/ 627098 h 627097"/>
                    <a:gd name="connsiteX13" fmla="*/ 2238 w 621306"/>
                    <a:gd name="connsiteY13" fmla="*/ 623907 h 627097"/>
                    <a:gd name="connsiteX14" fmla="*/ 2000 w 621306"/>
                    <a:gd name="connsiteY14" fmla="*/ 614534 h 627097"/>
                    <a:gd name="connsiteX15" fmla="*/ 1543 w 621306"/>
                    <a:gd name="connsiteY15" fmla="*/ 578453 h 627097"/>
                    <a:gd name="connsiteX16" fmla="*/ 762 w 621306"/>
                    <a:gd name="connsiteY16" fmla="*/ 445418 h 627097"/>
                    <a:gd name="connsiteX17" fmla="*/ 9 w 621306"/>
                    <a:gd name="connsiteY17" fmla="*/ 3715 h 627097"/>
                    <a:gd name="connsiteX18" fmla="*/ 0 w 621306"/>
                    <a:gd name="connsiteY18" fmla="*/ 0 h 627097"/>
                    <a:gd name="connsiteX19" fmla="*/ 3438 w 621306"/>
                    <a:gd name="connsiteY19" fmla="*/ 1429 h 627097"/>
                    <a:gd name="connsiteX20" fmla="*/ 24946 w 621306"/>
                    <a:gd name="connsiteY20" fmla="*/ 10344 h 627097"/>
                    <a:gd name="connsiteX21" fmla="*/ 447027 w 621306"/>
                    <a:gd name="connsiteY21" fmla="*/ 186099 h 627097"/>
                    <a:gd name="connsiteX22" fmla="*/ 574748 w 621306"/>
                    <a:gd name="connsiteY22" fmla="*/ 239897 h 627097"/>
                    <a:gd name="connsiteX23" fmla="*/ 609381 w 621306"/>
                    <a:gd name="connsiteY23" fmla="*/ 254756 h 627097"/>
                    <a:gd name="connsiteX24" fmla="*/ 618335 w 621306"/>
                    <a:gd name="connsiteY24" fmla="*/ 258737 h 627097"/>
                    <a:gd name="connsiteX25" fmla="*/ 621306 w 621306"/>
                    <a:gd name="connsiteY25" fmla="*/ 260242 h 62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1306" h="627097">
                      <a:moveTo>
                        <a:pt x="621306" y="260242"/>
                      </a:moveTo>
                      <a:cubicBezTo>
                        <a:pt x="621278" y="260318"/>
                        <a:pt x="620201" y="259966"/>
                        <a:pt x="618125" y="259194"/>
                      </a:cubicBezTo>
                      <a:cubicBezTo>
                        <a:pt x="615820" y="258308"/>
                        <a:pt x="612800" y="257147"/>
                        <a:pt x="608981" y="255670"/>
                      </a:cubicBezTo>
                      <a:cubicBezTo>
                        <a:pt x="600694" y="252355"/>
                        <a:pt x="588969" y="247660"/>
                        <a:pt x="573996" y="241668"/>
                      </a:cubicBezTo>
                      <a:cubicBezTo>
                        <a:pt x="543411" y="229191"/>
                        <a:pt x="499644" y="211341"/>
                        <a:pt x="445675" y="189329"/>
                      </a:cubicBezTo>
                      <a:cubicBezTo>
                        <a:pt x="337261" y="144589"/>
                        <a:pt x="187957" y="82972"/>
                        <a:pt x="23041" y="14916"/>
                      </a:cubicBezTo>
                      <a:cubicBezTo>
                        <a:pt x="15669" y="11859"/>
                        <a:pt x="8334" y="8820"/>
                        <a:pt x="1533" y="6001"/>
                      </a:cubicBezTo>
                      <a:lnTo>
                        <a:pt x="4962" y="3715"/>
                      </a:lnTo>
                      <a:cubicBezTo>
                        <a:pt x="4667" y="176927"/>
                        <a:pt x="4400" y="332642"/>
                        <a:pt x="4210" y="445418"/>
                      </a:cubicBezTo>
                      <a:cubicBezTo>
                        <a:pt x="3886" y="501444"/>
                        <a:pt x="3620" y="546783"/>
                        <a:pt x="3429" y="578453"/>
                      </a:cubicBezTo>
                      <a:cubicBezTo>
                        <a:pt x="3229" y="593893"/>
                        <a:pt x="3077" y="605990"/>
                        <a:pt x="2972" y="614534"/>
                      </a:cubicBezTo>
                      <a:cubicBezTo>
                        <a:pt x="2867" y="618449"/>
                        <a:pt x="2791" y="621544"/>
                        <a:pt x="2734" y="623907"/>
                      </a:cubicBezTo>
                      <a:cubicBezTo>
                        <a:pt x="2648" y="626021"/>
                        <a:pt x="2572" y="627098"/>
                        <a:pt x="2486" y="627098"/>
                      </a:cubicBezTo>
                      <a:cubicBezTo>
                        <a:pt x="2400" y="627098"/>
                        <a:pt x="2324" y="626021"/>
                        <a:pt x="2238" y="623907"/>
                      </a:cubicBezTo>
                      <a:cubicBezTo>
                        <a:pt x="2181" y="621544"/>
                        <a:pt x="2096" y="618449"/>
                        <a:pt x="2000" y="614534"/>
                      </a:cubicBezTo>
                      <a:cubicBezTo>
                        <a:pt x="1896" y="605990"/>
                        <a:pt x="1743" y="593893"/>
                        <a:pt x="1543" y="578453"/>
                      </a:cubicBezTo>
                      <a:cubicBezTo>
                        <a:pt x="1353" y="546792"/>
                        <a:pt x="1095" y="501444"/>
                        <a:pt x="762" y="445418"/>
                      </a:cubicBezTo>
                      <a:cubicBezTo>
                        <a:pt x="571" y="332642"/>
                        <a:pt x="305" y="176927"/>
                        <a:pt x="9" y="3715"/>
                      </a:cubicBezTo>
                      <a:lnTo>
                        <a:pt x="0" y="0"/>
                      </a:lnTo>
                      <a:lnTo>
                        <a:pt x="3438" y="1429"/>
                      </a:lnTo>
                      <a:cubicBezTo>
                        <a:pt x="10239" y="4248"/>
                        <a:pt x="17583" y="7287"/>
                        <a:pt x="24946" y="10344"/>
                      </a:cubicBezTo>
                      <a:cubicBezTo>
                        <a:pt x="189652" y="78924"/>
                        <a:pt x="338757" y="141018"/>
                        <a:pt x="447027" y="186099"/>
                      </a:cubicBezTo>
                      <a:cubicBezTo>
                        <a:pt x="500739" y="208721"/>
                        <a:pt x="544306" y="227076"/>
                        <a:pt x="574748" y="239897"/>
                      </a:cubicBezTo>
                      <a:cubicBezTo>
                        <a:pt x="589569" y="246250"/>
                        <a:pt x="601180" y="251241"/>
                        <a:pt x="609381" y="254756"/>
                      </a:cubicBezTo>
                      <a:cubicBezTo>
                        <a:pt x="613124" y="256422"/>
                        <a:pt x="616086" y="257737"/>
                        <a:pt x="618335" y="258737"/>
                      </a:cubicBezTo>
                      <a:cubicBezTo>
                        <a:pt x="620325" y="259652"/>
                        <a:pt x="621335" y="260156"/>
                        <a:pt x="621306" y="260242"/>
                      </a:cubicBezTo>
                      <a:close/>
                    </a:path>
                  </a:pathLst>
                </a:custGeom>
                <a:solidFill>
                  <a:srgbClr val="455A64"/>
                </a:solidFill>
                <a:ln w="9525" cap="flat">
                  <a:noFill/>
                  <a:prstDash val="solid"/>
                  <a:miter/>
                </a:ln>
              </p:spPr>
              <p:txBody>
                <a:bodyPr rtlCol="0" anchor="ctr"/>
                <a:lstStyle/>
                <a:p>
                  <a:endParaRPr lang="es-CO"/>
                </a:p>
              </p:txBody>
            </p:sp>
            <p:sp>
              <p:nvSpPr>
                <p:cNvPr id="412" name="Freeform: Shape 411">
                  <a:extLst>
                    <a:ext uri="{FF2B5EF4-FFF2-40B4-BE49-F238E27FC236}">
                      <a16:creationId xmlns:a16="http://schemas.microsoft.com/office/drawing/2014/main" id="{2CBABF89-4F77-AB20-0CFD-3D88A86786D4}"/>
                    </a:ext>
                  </a:extLst>
                </p:cNvPr>
                <p:cNvSpPr/>
                <p:nvPr/>
              </p:nvSpPr>
              <p:spPr>
                <a:xfrm>
                  <a:off x="2291310" y="5031888"/>
                  <a:ext cx="100319" cy="55771"/>
                </a:xfrm>
                <a:custGeom>
                  <a:avLst/>
                  <a:gdLst>
                    <a:gd name="connsiteX0" fmla="*/ 5 w 100319"/>
                    <a:gd name="connsiteY0" fmla="*/ 179 h 55771"/>
                    <a:gd name="connsiteX1" fmla="*/ 54812 w 100319"/>
                    <a:gd name="connsiteY1" fmla="*/ 19514 h 55771"/>
                    <a:gd name="connsiteX2" fmla="*/ 100284 w 100319"/>
                    <a:gd name="connsiteY2" fmla="*/ 55719 h 55771"/>
                    <a:gd name="connsiteX3" fmla="*/ 52412 w 100319"/>
                    <a:gd name="connsiteY3" fmla="*/ 23858 h 55771"/>
                    <a:gd name="connsiteX4" fmla="*/ 5 w 100319"/>
                    <a:gd name="connsiteY4" fmla="*/ 179 h 5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19" h="55771">
                      <a:moveTo>
                        <a:pt x="5" y="179"/>
                      </a:moveTo>
                      <a:cubicBezTo>
                        <a:pt x="157" y="-1022"/>
                        <a:pt x="26418" y="3655"/>
                        <a:pt x="54812" y="19514"/>
                      </a:cubicBezTo>
                      <a:cubicBezTo>
                        <a:pt x="83320" y="35174"/>
                        <a:pt x="101218" y="54957"/>
                        <a:pt x="100284" y="55719"/>
                      </a:cubicBezTo>
                      <a:cubicBezTo>
                        <a:pt x="99256" y="56862"/>
                        <a:pt x="80234" y="39117"/>
                        <a:pt x="52412" y="23858"/>
                      </a:cubicBezTo>
                      <a:cubicBezTo>
                        <a:pt x="24723" y="8370"/>
                        <a:pt x="-414" y="1664"/>
                        <a:pt x="5" y="179"/>
                      </a:cubicBezTo>
                      <a:close/>
                    </a:path>
                  </a:pathLst>
                </a:custGeom>
                <a:solidFill>
                  <a:srgbClr val="455A64"/>
                </a:solidFill>
                <a:ln w="9525" cap="flat">
                  <a:noFill/>
                  <a:prstDash val="solid"/>
                  <a:miter/>
                </a:ln>
              </p:spPr>
              <p:txBody>
                <a:bodyPr rtlCol="0" anchor="ctr"/>
                <a:lstStyle/>
                <a:p>
                  <a:endParaRPr lang="es-CO"/>
                </a:p>
              </p:txBody>
            </p:sp>
          </p:grpSp>
          <p:sp>
            <p:nvSpPr>
              <p:cNvPr id="413" name="Freeform: Shape 412">
                <a:extLst>
                  <a:ext uri="{FF2B5EF4-FFF2-40B4-BE49-F238E27FC236}">
                    <a16:creationId xmlns:a16="http://schemas.microsoft.com/office/drawing/2014/main" id="{9A18B0C4-6CAE-BCBF-6E18-6DE57C93FFC0}"/>
                  </a:ext>
                </a:extLst>
              </p:cNvPr>
              <p:cNvSpPr/>
              <p:nvPr/>
            </p:nvSpPr>
            <p:spPr>
              <a:xfrm>
                <a:off x="2118715" y="4671084"/>
                <a:ext cx="48324" cy="107300"/>
              </a:xfrm>
              <a:custGeom>
                <a:avLst/>
                <a:gdLst>
                  <a:gd name="connsiteX0" fmla="*/ 93 w 48324"/>
                  <a:gd name="connsiteY0" fmla="*/ 13 h 107300"/>
                  <a:gd name="connsiteX1" fmla="*/ 28296 w 48324"/>
                  <a:gd name="connsiteY1" fmla="*/ 51791 h 107300"/>
                  <a:gd name="connsiteX2" fmla="*/ 48194 w 48324"/>
                  <a:gd name="connsiteY2" fmla="*/ 107293 h 107300"/>
                  <a:gd name="connsiteX3" fmla="*/ 23762 w 48324"/>
                  <a:gd name="connsiteY3" fmla="*/ 53810 h 107300"/>
                  <a:gd name="connsiteX4" fmla="*/ 93 w 48324"/>
                  <a:gd name="connsiteY4" fmla="*/ 13 h 10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24" h="107300">
                    <a:moveTo>
                      <a:pt x="93" y="13"/>
                    </a:moveTo>
                    <a:cubicBezTo>
                      <a:pt x="1236" y="-625"/>
                      <a:pt x="14980" y="22016"/>
                      <a:pt x="28296" y="51791"/>
                    </a:cubicBezTo>
                    <a:cubicBezTo>
                      <a:pt x="41679" y="81547"/>
                      <a:pt x="49442" y="106865"/>
                      <a:pt x="48194" y="107293"/>
                    </a:cubicBezTo>
                    <a:cubicBezTo>
                      <a:pt x="46851" y="107770"/>
                      <a:pt x="37050" y="83367"/>
                      <a:pt x="23762" y="53810"/>
                    </a:cubicBezTo>
                    <a:cubicBezTo>
                      <a:pt x="10551" y="24254"/>
                      <a:pt x="-1164" y="699"/>
                      <a:pt x="93" y="13"/>
                    </a:cubicBezTo>
                    <a:close/>
                  </a:path>
                </a:pathLst>
              </a:custGeom>
              <a:solidFill>
                <a:srgbClr val="455A64"/>
              </a:solidFill>
              <a:ln w="9525" cap="flat">
                <a:noFill/>
                <a:prstDash val="solid"/>
                <a:miter/>
              </a:ln>
            </p:spPr>
            <p:txBody>
              <a:bodyPr rtlCol="0" anchor="ctr"/>
              <a:lstStyle/>
              <a:p>
                <a:endParaRPr lang="es-CO"/>
              </a:p>
            </p:txBody>
          </p:sp>
        </p:grpSp>
        <p:sp>
          <p:nvSpPr>
            <p:cNvPr id="414" name="Freeform: Shape 413">
              <a:extLst>
                <a:ext uri="{FF2B5EF4-FFF2-40B4-BE49-F238E27FC236}">
                  <a16:creationId xmlns:a16="http://schemas.microsoft.com/office/drawing/2014/main" id="{B859A2A3-EA8A-5543-54FC-1A9014AF9F58}"/>
                </a:ext>
              </a:extLst>
            </p:cNvPr>
            <p:cNvSpPr/>
            <p:nvPr/>
          </p:nvSpPr>
          <p:spPr>
            <a:xfrm>
              <a:off x="1926517" y="4316120"/>
              <a:ext cx="193471" cy="165516"/>
            </a:xfrm>
            <a:custGeom>
              <a:avLst/>
              <a:gdLst>
                <a:gd name="connsiteX0" fmla="*/ 193472 w 193471"/>
                <a:gd name="connsiteY0" fmla="*/ 17631 h 165516"/>
                <a:gd name="connsiteX1" fmla="*/ 99127 w 193471"/>
                <a:gd name="connsiteY1" fmla="*/ 0 h 165516"/>
                <a:gd name="connsiteX2" fmla="*/ 0 w 193471"/>
                <a:gd name="connsiteY2" fmla="*/ 101108 h 165516"/>
                <a:gd name="connsiteX3" fmla="*/ 18288 w 193471"/>
                <a:gd name="connsiteY3" fmla="*/ 165516 h 165516"/>
                <a:gd name="connsiteX4" fmla="*/ 133855 w 193471"/>
                <a:gd name="connsiteY4" fmla="*/ 122958 h 165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71" h="165516">
                  <a:moveTo>
                    <a:pt x="193472" y="17631"/>
                  </a:moveTo>
                  <a:lnTo>
                    <a:pt x="99127" y="0"/>
                  </a:lnTo>
                  <a:lnTo>
                    <a:pt x="0" y="101108"/>
                  </a:lnTo>
                  <a:lnTo>
                    <a:pt x="18288" y="165516"/>
                  </a:lnTo>
                  <a:lnTo>
                    <a:pt x="133855" y="122958"/>
                  </a:lnTo>
                  <a:close/>
                </a:path>
              </a:pathLst>
            </a:custGeom>
            <a:solidFill>
              <a:srgbClr val="FFBE9D"/>
            </a:solidFill>
            <a:ln w="9525" cap="flat">
              <a:noFill/>
              <a:prstDash val="solid"/>
              <a:miter/>
            </a:ln>
          </p:spPr>
          <p:txBody>
            <a:bodyPr rtlCol="0" anchor="ctr"/>
            <a:lstStyle/>
            <a:p>
              <a:endParaRPr lang="es-CO"/>
            </a:p>
          </p:txBody>
        </p:sp>
        <p:grpSp>
          <p:nvGrpSpPr>
            <p:cNvPr id="415" name="Graphic 292">
              <a:extLst>
                <a:ext uri="{FF2B5EF4-FFF2-40B4-BE49-F238E27FC236}">
                  <a16:creationId xmlns:a16="http://schemas.microsoft.com/office/drawing/2014/main" id="{114E3D33-CC06-5198-F124-8B5538266942}"/>
                </a:ext>
              </a:extLst>
            </p:cNvPr>
            <p:cNvGrpSpPr/>
            <p:nvPr/>
          </p:nvGrpSpPr>
          <p:grpSpPr>
            <a:xfrm>
              <a:off x="1605477" y="3187284"/>
              <a:ext cx="292817" cy="260470"/>
              <a:chOff x="1605477" y="3187284"/>
              <a:chExt cx="292817" cy="260470"/>
            </a:xfrm>
          </p:grpSpPr>
          <p:sp>
            <p:nvSpPr>
              <p:cNvPr id="416" name="Freeform: Shape 415">
                <a:extLst>
                  <a:ext uri="{FF2B5EF4-FFF2-40B4-BE49-F238E27FC236}">
                    <a16:creationId xmlns:a16="http://schemas.microsoft.com/office/drawing/2014/main" id="{C4599351-49EC-EE73-668C-AF61468D930D}"/>
                  </a:ext>
                </a:extLst>
              </p:cNvPr>
              <p:cNvSpPr/>
              <p:nvPr/>
            </p:nvSpPr>
            <p:spPr>
              <a:xfrm>
                <a:off x="1660875" y="3211429"/>
                <a:ext cx="144484" cy="81455"/>
              </a:xfrm>
              <a:custGeom>
                <a:avLst/>
                <a:gdLst>
                  <a:gd name="connsiteX0" fmla="*/ 110280 w 144484"/>
                  <a:gd name="connsiteY0" fmla="*/ 0 h 81455"/>
                  <a:gd name="connsiteX1" fmla="*/ 84744 w 144484"/>
                  <a:gd name="connsiteY1" fmla="*/ 2162 h 81455"/>
                  <a:gd name="connsiteX2" fmla="*/ 38757 w 144484"/>
                  <a:gd name="connsiteY2" fmla="*/ 10716 h 81455"/>
                  <a:gd name="connsiteX3" fmla="*/ 18507 w 144484"/>
                  <a:gd name="connsiteY3" fmla="*/ 40043 h 81455"/>
                  <a:gd name="connsiteX4" fmla="*/ 0 w 144484"/>
                  <a:gd name="connsiteY4" fmla="*/ 68656 h 81455"/>
                  <a:gd name="connsiteX5" fmla="*/ 25860 w 144484"/>
                  <a:gd name="connsiteY5" fmla="*/ 63894 h 81455"/>
                  <a:gd name="connsiteX6" fmla="*/ 19402 w 144484"/>
                  <a:gd name="connsiteY6" fmla="*/ 78276 h 81455"/>
                  <a:gd name="connsiteX7" fmla="*/ 54921 w 144484"/>
                  <a:gd name="connsiteY7" fmla="*/ 64475 h 81455"/>
                  <a:gd name="connsiteX8" fmla="*/ 74952 w 144484"/>
                  <a:gd name="connsiteY8" fmla="*/ 35995 h 81455"/>
                  <a:gd name="connsiteX9" fmla="*/ 83325 w 144484"/>
                  <a:gd name="connsiteY9" fmla="*/ 35233 h 81455"/>
                  <a:gd name="connsiteX10" fmla="*/ 116996 w 144484"/>
                  <a:gd name="connsiteY10" fmla="*/ 81439 h 81455"/>
                  <a:gd name="connsiteX11" fmla="*/ 144485 w 144484"/>
                  <a:gd name="connsiteY11" fmla="*/ 54521 h 81455"/>
                  <a:gd name="connsiteX12" fmla="*/ 110280 w 144484"/>
                  <a:gd name="connsiteY12" fmla="*/ 0 h 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484" h="81455">
                    <a:moveTo>
                      <a:pt x="110280" y="0"/>
                    </a:moveTo>
                    <a:lnTo>
                      <a:pt x="84744" y="2162"/>
                    </a:lnTo>
                    <a:cubicBezTo>
                      <a:pt x="84744" y="2162"/>
                      <a:pt x="38757" y="9677"/>
                      <a:pt x="38757" y="10716"/>
                    </a:cubicBezTo>
                    <a:cubicBezTo>
                      <a:pt x="38757" y="11754"/>
                      <a:pt x="18564" y="39957"/>
                      <a:pt x="18507" y="40043"/>
                    </a:cubicBezTo>
                    <a:lnTo>
                      <a:pt x="0" y="68656"/>
                    </a:lnTo>
                    <a:cubicBezTo>
                      <a:pt x="0" y="68656"/>
                      <a:pt x="14992" y="74171"/>
                      <a:pt x="25860" y="63894"/>
                    </a:cubicBezTo>
                    <a:lnTo>
                      <a:pt x="19402" y="78276"/>
                    </a:lnTo>
                    <a:cubicBezTo>
                      <a:pt x="19402" y="78276"/>
                      <a:pt x="40405" y="87420"/>
                      <a:pt x="54921" y="64475"/>
                    </a:cubicBezTo>
                    <a:cubicBezTo>
                      <a:pt x="63151" y="51473"/>
                      <a:pt x="70256" y="41939"/>
                      <a:pt x="74952" y="35995"/>
                    </a:cubicBezTo>
                    <a:lnTo>
                      <a:pt x="83325" y="35233"/>
                    </a:lnTo>
                    <a:cubicBezTo>
                      <a:pt x="84020" y="36957"/>
                      <a:pt x="116300" y="82467"/>
                      <a:pt x="116996" y="81439"/>
                    </a:cubicBezTo>
                    <a:cubicBezTo>
                      <a:pt x="117691" y="80400"/>
                      <a:pt x="144485" y="54521"/>
                      <a:pt x="144485" y="54521"/>
                    </a:cubicBezTo>
                    <a:lnTo>
                      <a:pt x="110280" y="0"/>
                    </a:lnTo>
                    <a:close/>
                  </a:path>
                </a:pathLst>
              </a:custGeom>
              <a:solidFill>
                <a:srgbClr val="EB996E"/>
              </a:solidFill>
              <a:ln w="9525" cap="flat">
                <a:noFill/>
                <a:prstDash val="solid"/>
                <a:miter/>
              </a:ln>
            </p:spPr>
            <p:txBody>
              <a:bodyPr rtlCol="0" anchor="ctr"/>
              <a:lstStyle/>
              <a:p>
                <a:endParaRPr lang="es-CO"/>
              </a:p>
            </p:txBody>
          </p:sp>
          <p:sp>
            <p:nvSpPr>
              <p:cNvPr id="417" name="Freeform: Shape 416">
                <a:extLst>
                  <a:ext uri="{FF2B5EF4-FFF2-40B4-BE49-F238E27FC236}">
                    <a16:creationId xmlns:a16="http://schemas.microsoft.com/office/drawing/2014/main" id="{7DBCB83E-8C18-3E49-2C2D-DF0353761DF1}"/>
                  </a:ext>
                </a:extLst>
              </p:cNvPr>
              <p:cNvSpPr/>
              <p:nvPr/>
            </p:nvSpPr>
            <p:spPr>
              <a:xfrm>
                <a:off x="1664561" y="3187284"/>
                <a:ext cx="182603" cy="242287"/>
              </a:xfrm>
              <a:custGeom>
                <a:avLst/>
                <a:gdLst>
                  <a:gd name="connsiteX0" fmla="*/ 175060 w 182603"/>
                  <a:gd name="connsiteY0" fmla="*/ 222485 h 242287"/>
                  <a:gd name="connsiteX1" fmla="*/ 182604 w 182603"/>
                  <a:gd name="connsiteY1" fmla="*/ 81153 h 242287"/>
                  <a:gd name="connsiteX2" fmla="*/ 110995 w 182603"/>
                  <a:gd name="connsiteY2" fmla="*/ 0 h 242287"/>
                  <a:gd name="connsiteX3" fmla="*/ 32223 w 182603"/>
                  <a:gd name="connsiteY3" fmla="*/ 4772 h 242287"/>
                  <a:gd name="connsiteX4" fmla="*/ 0 w 182603"/>
                  <a:gd name="connsiteY4" fmla="*/ 27261 h 242287"/>
                  <a:gd name="connsiteX5" fmla="*/ 48092 w 182603"/>
                  <a:gd name="connsiteY5" fmla="*/ 33423 h 242287"/>
                  <a:gd name="connsiteX6" fmla="*/ 97679 w 182603"/>
                  <a:gd name="connsiteY6" fmla="*/ 31756 h 242287"/>
                  <a:gd name="connsiteX7" fmla="*/ 128016 w 182603"/>
                  <a:gd name="connsiteY7" fmla="*/ 84620 h 242287"/>
                  <a:gd name="connsiteX8" fmla="*/ 107976 w 182603"/>
                  <a:gd name="connsiteY8" fmla="*/ 106737 h 242287"/>
                  <a:gd name="connsiteX9" fmla="*/ 133674 w 182603"/>
                  <a:gd name="connsiteY9" fmla="*/ 242287 h 242287"/>
                  <a:gd name="connsiteX10" fmla="*/ 175060 w 182603"/>
                  <a:gd name="connsiteY10" fmla="*/ 222485 h 24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603" h="242287">
                    <a:moveTo>
                      <a:pt x="175060" y="222485"/>
                    </a:moveTo>
                    <a:lnTo>
                      <a:pt x="182604" y="81153"/>
                    </a:lnTo>
                    <a:lnTo>
                      <a:pt x="110995" y="0"/>
                    </a:lnTo>
                    <a:lnTo>
                      <a:pt x="32223" y="4772"/>
                    </a:lnTo>
                    <a:lnTo>
                      <a:pt x="0" y="27261"/>
                    </a:lnTo>
                    <a:cubicBezTo>
                      <a:pt x="1657" y="35062"/>
                      <a:pt x="23984" y="40405"/>
                      <a:pt x="48092" y="33423"/>
                    </a:cubicBezTo>
                    <a:cubicBezTo>
                      <a:pt x="71399" y="26670"/>
                      <a:pt x="97679" y="31756"/>
                      <a:pt x="97679" y="31756"/>
                    </a:cubicBezTo>
                    <a:lnTo>
                      <a:pt x="128016" y="84620"/>
                    </a:lnTo>
                    <a:lnTo>
                      <a:pt x="107976" y="106737"/>
                    </a:lnTo>
                    <a:lnTo>
                      <a:pt x="133674" y="242287"/>
                    </a:lnTo>
                    <a:lnTo>
                      <a:pt x="175060" y="222485"/>
                    </a:lnTo>
                    <a:close/>
                  </a:path>
                </a:pathLst>
              </a:custGeom>
              <a:solidFill>
                <a:srgbClr val="FFBE9D"/>
              </a:solidFill>
              <a:ln w="9525" cap="flat">
                <a:noFill/>
                <a:prstDash val="solid"/>
                <a:miter/>
              </a:ln>
            </p:spPr>
            <p:txBody>
              <a:bodyPr rtlCol="0" anchor="ctr"/>
              <a:lstStyle/>
              <a:p>
                <a:endParaRPr lang="es-CO"/>
              </a:p>
            </p:txBody>
          </p:sp>
          <p:sp>
            <p:nvSpPr>
              <p:cNvPr id="418" name="Freeform: Shape 417">
                <a:extLst>
                  <a:ext uri="{FF2B5EF4-FFF2-40B4-BE49-F238E27FC236}">
                    <a16:creationId xmlns:a16="http://schemas.microsoft.com/office/drawing/2014/main" id="{2D43C706-AEB0-C4DE-D187-876D647B8C2D}"/>
                  </a:ext>
                </a:extLst>
              </p:cNvPr>
              <p:cNvSpPr/>
              <p:nvPr/>
            </p:nvSpPr>
            <p:spPr>
              <a:xfrm>
                <a:off x="1605477" y="3223555"/>
                <a:ext cx="292817" cy="23393"/>
              </a:xfrm>
              <a:custGeom>
                <a:avLst/>
                <a:gdLst>
                  <a:gd name="connsiteX0" fmla="*/ 25108 w 292817"/>
                  <a:gd name="connsiteY0" fmla="*/ 0 h 23393"/>
                  <a:gd name="connsiteX1" fmla="*/ 281121 w 292817"/>
                  <a:gd name="connsiteY1" fmla="*/ 0 h 23393"/>
                  <a:gd name="connsiteX2" fmla="*/ 292817 w 292817"/>
                  <a:gd name="connsiteY2" fmla="*/ 11697 h 23393"/>
                  <a:gd name="connsiteX3" fmla="*/ 292817 w 292817"/>
                  <a:gd name="connsiteY3" fmla="*/ 11697 h 23393"/>
                  <a:gd name="connsiteX4" fmla="*/ 281121 w 292817"/>
                  <a:gd name="connsiteY4" fmla="*/ 23393 h 23393"/>
                  <a:gd name="connsiteX5" fmla="*/ 25108 w 292817"/>
                  <a:gd name="connsiteY5" fmla="*/ 23393 h 23393"/>
                  <a:gd name="connsiteX6" fmla="*/ 0 w 292817"/>
                  <a:gd name="connsiteY6" fmla="*/ 11697 h 23393"/>
                  <a:gd name="connsiteX7" fmla="*/ 25108 w 292817"/>
                  <a:gd name="connsiteY7" fmla="*/ 0 h 2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817" h="23393">
                    <a:moveTo>
                      <a:pt x="25108" y="0"/>
                    </a:moveTo>
                    <a:lnTo>
                      <a:pt x="281121" y="0"/>
                    </a:lnTo>
                    <a:cubicBezTo>
                      <a:pt x="287579" y="0"/>
                      <a:pt x="292817" y="5239"/>
                      <a:pt x="292817" y="11697"/>
                    </a:cubicBezTo>
                    <a:lnTo>
                      <a:pt x="292817" y="11697"/>
                    </a:lnTo>
                    <a:cubicBezTo>
                      <a:pt x="292817" y="18155"/>
                      <a:pt x="287579" y="23393"/>
                      <a:pt x="281121" y="23393"/>
                    </a:cubicBezTo>
                    <a:lnTo>
                      <a:pt x="25108" y="23393"/>
                    </a:lnTo>
                    <a:lnTo>
                      <a:pt x="0" y="11697"/>
                    </a:lnTo>
                    <a:lnTo>
                      <a:pt x="25108" y="0"/>
                    </a:lnTo>
                    <a:close/>
                  </a:path>
                </a:pathLst>
              </a:custGeom>
              <a:solidFill>
                <a:srgbClr val="263238"/>
              </a:solidFill>
              <a:ln w="9525" cap="flat">
                <a:noFill/>
                <a:prstDash val="solid"/>
                <a:miter/>
              </a:ln>
            </p:spPr>
            <p:txBody>
              <a:bodyPr rtlCol="0" anchor="ctr"/>
              <a:lstStyle/>
              <a:p>
                <a:endParaRPr lang="es-CO"/>
              </a:p>
            </p:txBody>
          </p:sp>
          <p:sp>
            <p:nvSpPr>
              <p:cNvPr id="419" name="Freeform: Shape 418">
                <a:extLst>
                  <a:ext uri="{FF2B5EF4-FFF2-40B4-BE49-F238E27FC236}">
                    <a16:creationId xmlns:a16="http://schemas.microsoft.com/office/drawing/2014/main" id="{B9838D85-3AA9-EDE4-23F8-AAE5E09E72EC}"/>
                  </a:ext>
                </a:extLst>
              </p:cNvPr>
              <p:cNvSpPr/>
              <p:nvPr/>
            </p:nvSpPr>
            <p:spPr>
              <a:xfrm>
                <a:off x="1712641" y="3202905"/>
                <a:ext cx="106395" cy="244849"/>
              </a:xfrm>
              <a:custGeom>
                <a:avLst/>
                <a:gdLst>
                  <a:gd name="connsiteX0" fmla="*/ 47541 w 106395"/>
                  <a:gd name="connsiteY0" fmla="*/ 244850 h 244849"/>
                  <a:gd name="connsiteX1" fmla="*/ 21462 w 106395"/>
                  <a:gd name="connsiteY1" fmla="*/ 180708 h 244849"/>
                  <a:gd name="connsiteX2" fmla="*/ 17061 w 106395"/>
                  <a:gd name="connsiteY2" fmla="*/ 155038 h 244849"/>
                  <a:gd name="connsiteX3" fmla="*/ 16356 w 106395"/>
                  <a:gd name="connsiteY3" fmla="*/ 75076 h 244849"/>
                  <a:gd name="connsiteX4" fmla="*/ 3231 w 106395"/>
                  <a:gd name="connsiteY4" fmla="*/ 4658 h 244849"/>
                  <a:gd name="connsiteX5" fmla="*/ 39311 w 106395"/>
                  <a:gd name="connsiteY5" fmla="*/ 23755 h 244849"/>
                  <a:gd name="connsiteX6" fmla="*/ 82003 w 106395"/>
                  <a:gd name="connsiteY6" fmla="*/ 114462 h 244849"/>
                  <a:gd name="connsiteX7" fmla="*/ 106396 w 106395"/>
                  <a:gd name="connsiteY7" fmla="*/ 216703 h 244849"/>
                  <a:gd name="connsiteX8" fmla="*/ 47541 w 106395"/>
                  <a:gd name="connsiteY8" fmla="*/ 244850 h 2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95" h="244849">
                    <a:moveTo>
                      <a:pt x="47541" y="244850"/>
                    </a:moveTo>
                    <a:lnTo>
                      <a:pt x="21462" y="180708"/>
                    </a:lnTo>
                    <a:cubicBezTo>
                      <a:pt x="18147" y="172565"/>
                      <a:pt x="16632" y="163821"/>
                      <a:pt x="17061" y="155038"/>
                    </a:cubicBezTo>
                    <a:cubicBezTo>
                      <a:pt x="18185" y="131998"/>
                      <a:pt x="19909" y="85725"/>
                      <a:pt x="16356" y="75076"/>
                    </a:cubicBezTo>
                    <a:cubicBezTo>
                      <a:pt x="11584" y="60751"/>
                      <a:pt x="-7514" y="11821"/>
                      <a:pt x="3231" y="4658"/>
                    </a:cubicBezTo>
                    <a:cubicBezTo>
                      <a:pt x="13975" y="-2505"/>
                      <a:pt x="28843" y="-4886"/>
                      <a:pt x="39311" y="23755"/>
                    </a:cubicBezTo>
                    <a:cubicBezTo>
                      <a:pt x="49779" y="52397"/>
                      <a:pt x="82003" y="114462"/>
                      <a:pt x="82003" y="114462"/>
                    </a:cubicBezTo>
                    <a:lnTo>
                      <a:pt x="106396" y="216703"/>
                    </a:lnTo>
                    <a:lnTo>
                      <a:pt x="47541" y="244850"/>
                    </a:lnTo>
                    <a:close/>
                  </a:path>
                </a:pathLst>
              </a:custGeom>
              <a:solidFill>
                <a:srgbClr val="FFBE9D"/>
              </a:solidFill>
              <a:ln w="9525" cap="flat">
                <a:noFill/>
                <a:prstDash val="solid"/>
                <a:miter/>
              </a:ln>
            </p:spPr>
            <p:txBody>
              <a:bodyPr rtlCol="0" anchor="ctr"/>
              <a:lstStyle/>
              <a:p>
                <a:endParaRPr lang="es-CO"/>
              </a:p>
            </p:txBody>
          </p:sp>
          <p:sp>
            <p:nvSpPr>
              <p:cNvPr id="420" name="Freeform: Shape 419">
                <a:extLst>
                  <a:ext uri="{FF2B5EF4-FFF2-40B4-BE49-F238E27FC236}">
                    <a16:creationId xmlns:a16="http://schemas.microsoft.com/office/drawing/2014/main" id="{50FBD692-DE45-967B-4546-ACAECEC5109F}"/>
                  </a:ext>
                </a:extLst>
              </p:cNvPr>
              <p:cNvSpPr/>
              <p:nvPr/>
            </p:nvSpPr>
            <p:spPr>
              <a:xfrm>
                <a:off x="1710858" y="3201776"/>
                <a:ext cx="80601" cy="109282"/>
              </a:xfrm>
              <a:custGeom>
                <a:avLst/>
                <a:gdLst>
                  <a:gd name="connsiteX0" fmla="*/ 80547 w 80601"/>
                  <a:gd name="connsiteY0" fmla="*/ 109276 h 109282"/>
                  <a:gd name="connsiteX1" fmla="*/ 65726 w 80601"/>
                  <a:gd name="connsiteY1" fmla="*/ 81911 h 109282"/>
                  <a:gd name="connsiteX2" fmla="*/ 33112 w 80601"/>
                  <a:gd name="connsiteY2" fmla="*/ 14740 h 109282"/>
                  <a:gd name="connsiteX3" fmla="*/ 17977 w 80601"/>
                  <a:gd name="connsiteY3" fmla="*/ 4863 h 109282"/>
                  <a:gd name="connsiteX4" fmla="*/ 5242 w 80601"/>
                  <a:gd name="connsiteY4" fmla="*/ 14369 h 109282"/>
                  <a:gd name="connsiteX5" fmla="*/ 5747 w 80601"/>
                  <a:gd name="connsiteY5" fmla="*/ 31133 h 109282"/>
                  <a:gd name="connsiteX6" fmla="*/ 9176 w 80601"/>
                  <a:gd name="connsiteY6" fmla="*/ 46287 h 109282"/>
                  <a:gd name="connsiteX7" fmla="*/ 18663 w 80601"/>
                  <a:gd name="connsiteY7" fmla="*/ 75738 h 109282"/>
                  <a:gd name="connsiteX8" fmla="*/ 14310 w 80601"/>
                  <a:gd name="connsiteY8" fmla="*/ 68537 h 109282"/>
                  <a:gd name="connsiteX9" fmla="*/ 5814 w 80601"/>
                  <a:gd name="connsiteY9" fmla="*/ 47268 h 109282"/>
                  <a:gd name="connsiteX10" fmla="*/ 1718 w 80601"/>
                  <a:gd name="connsiteY10" fmla="*/ 31942 h 109282"/>
                  <a:gd name="connsiteX11" fmla="*/ 870 w 80601"/>
                  <a:gd name="connsiteY11" fmla="*/ 13054 h 109282"/>
                  <a:gd name="connsiteX12" fmla="*/ 17853 w 80601"/>
                  <a:gd name="connsiteY12" fmla="*/ 5 h 109282"/>
                  <a:gd name="connsiteX13" fmla="*/ 37284 w 80601"/>
                  <a:gd name="connsiteY13" fmla="*/ 12054 h 109282"/>
                  <a:gd name="connsiteX14" fmla="*/ 68907 w 80601"/>
                  <a:gd name="connsiteY14" fmla="*/ 80425 h 109282"/>
                  <a:gd name="connsiteX15" fmla="*/ 80547 w 80601"/>
                  <a:gd name="connsiteY15" fmla="*/ 109276 h 10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601" h="109282">
                    <a:moveTo>
                      <a:pt x="80547" y="109276"/>
                    </a:moveTo>
                    <a:cubicBezTo>
                      <a:pt x="79937" y="109581"/>
                      <a:pt x="74318" y="99113"/>
                      <a:pt x="65726" y="81911"/>
                    </a:cubicBezTo>
                    <a:cubicBezTo>
                      <a:pt x="57154" y="64937"/>
                      <a:pt x="45523" y="40267"/>
                      <a:pt x="33112" y="14740"/>
                    </a:cubicBezTo>
                    <a:cubicBezTo>
                      <a:pt x="29550" y="9035"/>
                      <a:pt x="23816" y="4720"/>
                      <a:pt x="17977" y="4863"/>
                    </a:cubicBezTo>
                    <a:cubicBezTo>
                      <a:pt x="12119" y="4987"/>
                      <a:pt x="6681" y="9149"/>
                      <a:pt x="5242" y="14369"/>
                    </a:cubicBezTo>
                    <a:cubicBezTo>
                      <a:pt x="3623" y="19722"/>
                      <a:pt x="4766" y="25675"/>
                      <a:pt x="5747" y="31133"/>
                    </a:cubicBezTo>
                    <a:cubicBezTo>
                      <a:pt x="6766" y="36619"/>
                      <a:pt x="7957" y="41696"/>
                      <a:pt x="9176" y="46287"/>
                    </a:cubicBezTo>
                    <a:cubicBezTo>
                      <a:pt x="14167" y="64661"/>
                      <a:pt x="19406" y="75395"/>
                      <a:pt x="18663" y="75738"/>
                    </a:cubicBezTo>
                    <a:cubicBezTo>
                      <a:pt x="18368" y="75881"/>
                      <a:pt x="16729" y="73376"/>
                      <a:pt x="14310" y="68537"/>
                    </a:cubicBezTo>
                    <a:cubicBezTo>
                      <a:pt x="11900" y="63699"/>
                      <a:pt x="8757" y="56517"/>
                      <a:pt x="5814" y="47268"/>
                    </a:cubicBezTo>
                    <a:cubicBezTo>
                      <a:pt x="4356" y="42648"/>
                      <a:pt x="2937" y="37524"/>
                      <a:pt x="1718" y="31942"/>
                    </a:cubicBezTo>
                    <a:cubicBezTo>
                      <a:pt x="604" y="26456"/>
                      <a:pt x="-1025" y="20093"/>
                      <a:pt x="870" y="13054"/>
                    </a:cubicBezTo>
                    <a:cubicBezTo>
                      <a:pt x="2775" y="5930"/>
                      <a:pt x="9814" y="262"/>
                      <a:pt x="17853" y="5"/>
                    </a:cubicBezTo>
                    <a:cubicBezTo>
                      <a:pt x="26197" y="-195"/>
                      <a:pt x="33189" y="5539"/>
                      <a:pt x="37284" y="12054"/>
                    </a:cubicBezTo>
                    <a:cubicBezTo>
                      <a:pt x="50505" y="39124"/>
                      <a:pt x="60973" y="62746"/>
                      <a:pt x="68907" y="80425"/>
                    </a:cubicBezTo>
                    <a:cubicBezTo>
                      <a:pt x="76661" y="97951"/>
                      <a:pt x="81157" y="108962"/>
                      <a:pt x="80547" y="109276"/>
                    </a:cubicBezTo>
                    <a:close/>
                  </a:path>
                </a:pathLst>
              </a:custGeom>
              <a:solidFill>
                <a:srgbClr val="EB996E"/>
              </a:solidFill>
              <a:ln w="9525" cap="flat">
                <a:noFill/>
                <a:prstDash val="solid"/>
                <a:miter/>
              </a:ln>
            </p:spPr>
            <p:txBody>
              <a:bodyPr rtlCol="0" anchor="ctr"/>
              <a:lstStyle/>
              <a:p>
                <a:endParaRPr lang="es-CO"/>
              </a:p>
            </p:txBody>
          </p:sp>
        </p:grpSp>
        <p:grpSp>
          <p:nvGrpSpPr>
            <p:cNvPr id="421" name="Graphic 292">
              <a:extLst>
                <a:ext uri="{FF2B5EF4-FFF2-40B4-BE49-F238E27FC236}">
                  <a16:creationId xmlns:a16="http://schemas.microsoft.com/office/drawing/2014/main" id="{20887381-1373-7238-881D-27C49E2A1BA6}"/>
                </a:ext>
              </a:extLst>
            </p:cNvPr>
            <p:cNvGrpSpPr/>
            <p:nvPr/>
          </p:nvGrpSpPr>
          <p:grpSpPr>
            <a:xfrm>
              <a:off x="1735865" y="3389566"/>
              <a:ext cx="1248717" cy="1294474"/>
              <a:chOff x="1735865" y="3389566"/>
              <a:chExt cx="1248717" cy="1294474"/>
            </a:xfrm>
          </p:grpSpPr>
          <p:sp>
            <p:nvSpPr>
              <p:cNvPr id="422" name="Freeform: Shape 421">
                <a:extLst>
                  <a:ext uri="{FF2B5EF4-FFF2-40B4-BE49-F238E27FC236}">
                    <a16:creationId xmlns:a16="http://schemas.microsoft.com/office/drawing/2014/main" id="{A58C35F0-E24B-2B3E-A298-3FEE6F8A1158}"/>
                  </a:ext>
                </a:extLst>
              </p:cNvPr>
              <p:cNvSpPr/>
              <p:nvPr/>
            </p:nvSpPr>
            <p:spPr>
              <a:xfrm>
                <a:off x="2679288" y="4563989"/>
                <a:ext cx="305295" cy="115690"/>
              </a:xfrm>
              <a:custGeom>
                <a:avLst/>
                <a:gdLst>
                  <a:gd name="connsiteX0" fmla="*/ 305295 w 305295"/>
                  <a:gd name="connsiteY0" fmla="*/ 115691 h 115690"/>
                  <a:gd name="connsiteX1" fmla="*/ 279197 w 305295"/>
                  <a:gd name="connsiteY1" fmla="*/ 69885 h 115690"/>
                  <a:gd name="connsiteX2" fmla="*/ 0 w 305295"/>
                  <a:gd name="connsiteY2" fmla="*/ 0 h 115690"/>
                  <a:gd name="connsiteX3" fmla="*/ 32880 w 305295"/>
                  <a:gd name="connsiteY3" fmla="*/ 56779 h 115690"/>
                </a:gdLst>
                <a:ahLst/>
                <a:cxnLst>
                  <a:cxn ang="0">
                    <a:pos x="connsiteX0" y="connsiteY0"/>
                  </a:cxn>
                  <a:cxn ang="0">
                    <a:pos x="connsiteX1" y="connsiteY1"/>
                  </a:cxn>
                  <a:cxn ang="0">
                    <a:pos x="connsiteX2" y="connsiteY2"/>
                  </a:cxn>
                  <a:cxn ang="0">
                    <a:pos x="connsiteX3" y="connsiteY3"/>
                  </a:cxn>
                </a:cxnLst>
                <a:rect l="l" t="t" r="r" b="b"/>
                <a:pathLst>
                  <a:path w="305295" h="115690">
                    <a:moveTo>
                      <a:pt x="305295" y="115691"/>
                    </a:moveTo>
                    <a:lnTo>
                      <a:pt x="279197" y="69885"/>
                    </a:lnTo>
                    <a:lnTo>
                      <a:pt x="0" y="0"/>
                    </a:lnTo>
                    <a:lnTo>
                      <a:pt x="32880" y="56779"/>
                    </a:lnTo>
                    <a:close/>
                  </a:path>
                </a:pathLst>
              </a:custGeom>
              <a:solidFill>
                <a:srgbClr val="FFBE9D"/>
              </a:solidFill>
              <a:ln w="9525" cap="flat">
                <a:noFill/>
                <a:prstDash val="solid"/>
                <a:miter/>
              </a:ln>
            </p:spPr>
            <p:txBody>
              <a:bodyPr rtlCol="0" anchor="ctr"/>
              <a:lstStyle/>
              <a:p>
                <a:endParaRPr lang="es-CO"/>
              </a:p>
            </p:txBody>
          </p:sp>
          <p:sp>
            <p:nvSpPr>
              <p:cNvPr id="423" name="Freeform: Shape 422">
                <a:extLst>
                  <a:ext uri="{FF2B5EF4-FFF2-40B4-BE49-F238E27FC236}">
                    <a16:creationId xmlns:a16="http://schemas.microsoft.com/office/drawing/2014/main" id="{39EA4DC4-3349-8DAB-C346-A69D80EC5AF5}"/>
                  </a:ext>
                </a:extLst>
              </p:cNvPr>
              <p:cNvSpPr/>
              <p:nvPr/>
            </p:nvSpPr>
            <p:spPr>
              <a:xfrm>
                <a:off x="1735865" y="3389566"/>
                <a:ext cx="730748" cy="716994"/>
              </a:xfrm>
              <a:custGeom>
                <a:avLst/>
                <a:gdLst>
                  <a:gd name="connsiteX0" fmla="*/ 0 w 730748"/>
                  <a:gd name="connsiteY0" fmla="*/ 58188 h 716994"/>
                  <a:gd name="connsiteX1" fmla="*/ 175746 w 730748"/>
                  <a:gd name="connsiteY1" fmla="*/ 474574 h 716994"/>
                  <a:gd name="connsiteX2" fmla="*/ 263309 w 730748"/>
                  <a:gd name="connsiteY2" fmla="*/ 561289 h 716994"/>
                  <a:gd name="connsiteX3" fmla="*/ 642480 w 730748"/>
                  <a:gd name="connsiteY3" fmla="*/ 716994 h 716994"/>
                  <a:gd name="connsiteX4" fmla="*/ 730748 w 730748"/>
                  <a:gd name="connsiteY4" fmla="*/ 472735 h 716994"/>
                  <a:gd name="connsiteX5" fmla="*/ 361512 w 730748"/>
                  <a:gd name="connsiteY5" fmla="*/ 341995 h 716994"/>
                  <a:gd name="connsiteX6" fmla="*/ 121653 w 730748"/>
                  <a:gd name="connsiteY6" fmla="*/ 0 h 716994"/>
                  <a:gd name="connsiteX7" fmla="*/ 0 w 730748"/>
                  <a:gd name="connsiteY7" fmla="*/ 58188 h 7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48" h="716994">
                    <a:moveTo>
                      <a:pt x="0" y="58188"/>
                    </a:moveTo>
                    <a:lnTo>
                      <a:pt x="175746" y="474574"/>
                    </a:lnTo>
                    <a:cubicBezTo>
                      <a:pt x="192348" y="513902"/>
                      <a:pt x="223818" y="545068"/>
                      <a:pt x="263309" y="561289"/>
                    </a:cubicBezTo>
                    <a:lnTo>
                      <a:pt x="642480" y="716994"/>
                    </a:lnTo>
                    <a:lnTo>
                      <a:pt x="730748" y="472735"/>
                    </a:lnTo>
                    <a:lnTo>
                      <a:pt x="361512" y="341995"/>
                    </a:lnTo>
                    <a:lnTo>
                      <a:pt x="121653" y="0"/>
                    </a:lnTo>
                    <a:lnTo>
                      <a:pt x="0" y="58188"/>
                    </a:lnTo>
                    <a:close/>
                  </a:path>
                </a:pathLst>
              </a:custGeom>
              <a:solidFill>
                <a:srgbClr val="E8505B"/>
              </a:solidFill>
              <a:ln w="9525" cap="flat">
                <a:noFill/>
                <a:prstDash val="solid"/>
                <a:miter/>
              </a:ln>
            </p:spPr>
            <p:txBody>
              <a:bodyPr rtlCol="0" anchor="ctr"/>
              <a:lstStyle/>
              <a:p>
                <a:endParaRPr lang="es-CO"/>
              </a:p>
            </p:txBody>
          </p:sp>
          <p:sp>
            <p:nvSpPr>
              <p:cNvPr id="424" name="Freeform: Shape 423">
                <a:extLst>
                  <a:ext uri="{FF2B5EF4-FFF2-40B4-BE49-F238E27FC236}">
                    <a16:creationId xmlns:a16="http://schemas.microsoft.com/office/drawing/2014/main" id="{635ACAB4-DB56-021D-322E-F644B1AAC5C5}"/>
                  </a:ext>
                </a:extLst>
              </p:cNvPr>
              <p:cNvSpPr/>
              <p:nvPr/>
            </p:nvSpPr>
            <p:spPr>
              <a:xfrm>
                <a:off x="2265836" y="3821753"/>
                <a:ext cx="710622" cy="823998"/>
              </a:xfrm>
              <a:custGeom>
                <a:avLst/>
                <a:gdLst>
                  <a:gd name="connsiteX0" fmla="*/ 40977 w 710622"/>
                  <a:gd name="connsiteY0" fmla="*/ 44663 h 823998"/>
                  <a:gd name="connsiteX1" fmla="*/ 0 w 710622"/>
                  <a:gd name="connsiteY1" fmla="*/ 419328 h 823998"/>
                  <a:gd name="connsiteX2" fmla="*/ 118539 w 710622"/>
                  <a:gd name="connsiteY2" fmla="*/ 548411 h 823998"/>
                  <a:gd name="connsiteX3" fmla="*/ 248336 w 710622"/>
                  <a:gd name="connsiteY3" fmla="*/ 823998 h 823998"/>
                  <a:gd name="connsiteX4" fmla="*/ 710622 w 710622"/>
                  <a:gd name="connsiteY4" fmla="*/ 823998 h 823998"/>
                  <a:gd name="connsiteX5" fmla="*/ 552593 w 710622"/>
                  <a:gd name="connsiteY5" fmla="*/ 527247 h 823998"/>
                  <a:gd name="connsiteX6" fmla="*/ 481146 w 710622"/>
                  <a:gd name="connsiteY6" fmla="*/ 289541 h 823998"/>
                  <a:gd name="connsiteX7" fmla="*/ 337671 w 710622"/>
                  <a:gd name="connsiteY7" fmla="*/ 51654 h 823998"/>
                  <a:gd name="connsiteX8" fmla="*/ 260480 w 710622"/>
                  <a:gd name="connsiteY8" fmla="*/ 0 h 823998"/>
                  <a:gd name="connsiteX9" fmla="*/ 40977 w 710622"/>
                  <a:gd name="connsiteY9" fmla="*/ 44663 h 82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0622" h="823998">
                    <a:moveTo>
                      <a:pt x="40977" y="44663"/>
                    </a:moveTo>
                    <a:cubicBezTo>
                      <a:pt x="41367" y="54426"/>
                      <a:pt x="0" y="357426"/>
                      <a:pt x="0" y="419328"/>
                    </a:cubicBezTo>
                    <a:cubicBezTo>
                      <a:pt x="0" y="481231"/>
                      <a:pt x="118539" y="548411"/>
                      <a:pt x="118539" y="548411"/>
                    </a:cubicBezTo>
                    <a:lnTo>
                      <a:pt x="248336" y="823998"/>
                    </a:lnTo>
                    <a:lnTo>
                      <a:pt x="710622" y="823998"/>
                    </a:lnTo>
                    <a:lnTo>
                      <a:pt x="552593" y="527247"/>
                    </a:lnTo>
                    <a:lnTo>
                      <a:pt x="481146" y="289541"/>
                    </a:lnTo>
                    <a:cubicBezTo>
                      <a:pt x="454066" y="199454"/>
                      <a:pt x="404727" y="117634"/>
                      <a:pt x="337671" y="51654"/>
                    </a:cubicBezTo>
                    <a:lnTo>
                      <a:pt x="260480" y="0"/>
                    </a:lnTo>
                    <a:lnTo>
                      <a:pt x="40977" y="44663"/>
                    </a:lnTo>
                    <a:close/>
                  </a:path>
                </a:pathLst>
              </a:custGeom>
              <a:solidFill>
                <a:srgbClr val="E8505B"/>
              </a:solidFill>
              <a:ln w="9525" cap="flat">
                <a:noFill/>
                <a:prstDash val="solid"/>
                <a:miter/>
              </a:ln>
            </p:spPr>
            <p:txBody>
              <a:bodyPr rtlCol="0" anchor="ctr"/>
              <a:lstStyle/>
              <a:p>
                <a:endParaRPr lang="es-CO"/>
              </a:p>
            </p:txBody>
          </p:sp>
          <p:sp>
            <p:nvSpPr>
              <p:cNvPr id="425" name="Freeform: Shape 424">
                <a:extLst>
                  <a:ext uri="{FF2B5EF4-FFF2-40B4-BE49-F238E27FC236}">
                    <a16:creationId xmlns:a16="http://schemas.microsoft.com/office/drawing/2014/main" id="{92DC380F-35ED-3513-6FC9-41C1DCFCE0F7}"/>
                  </a:ext>
                </a:extLst>
              </p:cNvPr>
              <p:cNvSpPr/>
              <p:nvPr/>
            </p:nvSpPr>
            <p:spPr>
              <a:xfrm>
                <a:off x="2060372" y="3977550"/>
                <a:ext cx="712134" cy="706490"/>
              </a:xfrm>
              <a:custGeom>
                <a:avLst/>
                <a:gdLst>
                  <a:gd name="connsiteX0" fmla="*/ 380705 w 712134"/>
                  <a:gd name="connsiteY0" fmla="*/ 128144 h 706490"/>
                  <a:gd name="connsiteX1" fmla="*/ 458353 w 712134"/>
                  <a:gd name="connsiteY1" fmla="*/ 453918 h 706490"/>
                  <a:gd name="connsiteX2" fmla="*/ 66761 w 712134"/>
                  <a:gd name="connsiteY2" fmla="*/ 343580 h 706490"/>
                  <a:gd name="connsiteX3" fmla="*/ 0 w 712134"/>
                  <a:gd name="connsiteY3" fmla="*/ 461519 h 706490"/>
                  <a:gd name="connsiteX4" fmla="*/ 509540 w 712134"/>
                  <a:gd name="connsiteY4" fmla="*/ 693595 h 706490"/>
                  <a:gd name="connsiteX5" fmla="*/ 686143 w 712134"/>
                  <a:gd name="connsiteY5" fmla="*/ 645522 h 706490"/>
                  <a:gd name="connsiteX6" fmla="*/ 686143 w 712134"/>
                  <a:gd name="connsiteY6" fmla="*/ 645522 h 706490"/>
                  <a:gd name="connsiteX7" fmla="*/ 707660 w 712134"/>
                  <a:gd name="connsiteY7" fmla="*/ 527736 h 706490"/>
                  <a:gd name="connsiteX8" fmla="*/ 593569 w 712134"/>
                  <a:gd name="connsiteY8" fmla="*/ 81995 h 706490"/>
                  <a:gd name="connsiteX9" fmla="*/ 453295 w 712134"/>
                  <a:gd name="connsiteY9" fmla="*/ 5709 h 706490"/>
                  <a:gd name="connsiteX10" fmla="*/ 453295 w 712134"/>
                  <a:gd name="connsiteY10" fmla="*/ 5709 h 706490"/>
                  <a:gd name="connsiteX11" fmla="*/ 380705 w 712134"/>
                  <a:gd name="connsiteY11" fmla="*/ 128144 h 70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2134" h="706490">
                    <a:moveTo>
                      <a:pt x="380705" y="128144"/>
                    </a:moveTo>
                    <a:lnTo>
                      <a:pt x="458353" y="453918"/>
                    </a:lnTo>
                    <a:lnTo>
                      <a:pt x="66761" y="343580"/>
                    </a:lnTo>
                    <a:lnTo>
                      <a:pt x="0" y="461519"/>
                    </a:lnTo>
                    <a:lnTo>
                      <a:pt x="509540" y="693595"/>
                    </a:lnTo>
                    <a:cubicBezTo>
                      <a:pt x="572300" y="722180"/>
                      <a:pt x="646528" y="701977"/>
                      <a:pt x="686143" y="645522"/>
                    </a:cubicBezTo>
                    <a:lnTo>
                      <a:pt x="686143" y="645522"/>
                    </a:lnTo>
                    <a:cubicBezTo>
                      <a:pt x="710174" y="611290"/>
                      <a:pt x="718033" y="568256"/>
                      <a:pt x="707660" y="527736"/>
                    </a:cubicBezTo>
                    <a:lnTo>
                      <a:pt x="593569" y="81995"/>
                    </a:lnTo>
                    <a:cubicBezTo>
                      <a:pt x="577863" y="20635"/>
                      <a:pt x="513331" y="-14455"/>
                      <a:pt x="453295" y="5709"/>
                    </a:cubicBezTo>
                    <a:lnTo>
                      <a:pt x="453295" y="5709"/>
                    </a:lnTo>
                    <a:cubicBezTo>
                      <a:pt x="402107" y="22911"/>
                      <a:pt x="371227" y="74994"/>
                      <a:pt x="380705" y="128144"/>
                    </a:cubicBezTo>
                    <a:close/>
                  </a:path>
                </a:pathLst>
              </a:custGeom>
              <a:solidFill>
                <a:srgbClr val="E8505B"/>
              </a:solidFill>
              <a:ln w="9525" cap="flat">
                <a:noFill/>
                <a:prstDash val="solid"/>
                <a:miter/>
              </a:ln>
            </p:spPr>
            <p:txBody>
              <a:bodyPr rtlCol="0" anchor="ctr"/>
              <a:lstStyle/>
              <a:p>
                <a:endParaRPr lang="es-CO"/>
              </a:p>
            </p:txBody>
          </p:sp>
          <p:sp>
            <p:nvSpPr>
              <p:cNvPr id="426" name="Freeform: Shape 425">
                <a:extLst>
                  <a:ext uri="{FF2B5EF4-FFF2-40B4-BE49-F238E27FC236}">
                    <a16:creationId xmlns:a16="http://schemas.microsoft.com/office/drawing/2014/main" id="{8E9D24E8-BEA1-AF64-C3AC-044905BED1B8}"/>
                  </a:ext>
                </a:extLst>
              </p:cNvPr>
              <p:cNvSpPr/>
              <p:nvPr/>
            </p:nvSpPr>
            <p:spPr>
              <a:xfrm>
                <a:off x="2263866" y="3945064"/>
                <a:ext cx="120512" cy="425131"/>
              </a:xfrm>
              <a:custGeom>
                <a:avLst/>
                <a:gdLst>
                  <a:gd name="connsiteX0" fmla="*/ 120508 w 120512"/>
                  <a:gd name="connsiteY0" fmla="*/ 425110 h 425131"/>
                  <a:gd name="connsiteX1" fmla="*/ 116003 w 120512"/>
                  <a:gd name="connsiteY1" fmla="*/ 423186 h 425131"/>
                  <a:gd name="connsiteX2" fmla="*/ 103659 w 120512"/>
                  <a:gd name="connsiteY2" fmla="*/ 416595 h 425131"/>
                  <a:gd name="connsiteX3" fmla="*/ 60720 w 120512"/>
                  <a:gd name="connsiteY3" fmla="*/ 388115 h 425131"/>
                  <a:gd name="connsiteX4" fmla="*/ 10180 w 120512"/>
                  <a:gd name="connsiteY4" fmla="*/ 330680 h 425131"/>
                  <a:gd name="connsiteX5" fmla="*/ 3094 w 120512"/>
                  <a:gd name="connsiteY5" fmla="*/ 237573 h 425131"/>
                  <a:gd name="connsiteX6" fmla="*/ 18582 w 120512"/>
                  <a:gd name="connsiteY6" fmla="*/ 145523 h 425131"/>
                  <a:gd name="connsiteX7" fmla="*/ 27516 w 120512"/>
                  <a:gd name="connsiteY7" fmla="*/ 70037 h 425131"/>
                  <a:gd name="connsiteX8" fmla="*/ 29392 w 120512"/>
                  <a:gd name="connsiteY8" fmla="*/ 18840 h 425131"/>
                  <a:gd name="connsiteX9" fmla="*/ 29421 w 120512"/>
                  <a:gd name="connsiteY9" fmla="*/ 0 h 425131"/>
                  <a:gd name="connsiteX10" fmla="*/ 30221 w 120512"/>
                  <a:gd name="connsiteY10" fmla="*/ 4829 h 425131"/>
                  <a:gd name="connsiteX11" fmla="*/ 31326 w 120512"/>
                  <a:gd name="connsiteY11" fmla="*/ 18783 h 425131"/>
                  <a:gd name="connsiteX12" fmla="*/ 31021 w 120512"/>
                  <a:gd name="connsiteY12" fmla="*/ 70266 h 425131"/>
                  <a:gd name="connsiteX13" fmla="*/ 23106 w 120512"/>
                  <a:gd name="connsiteY13" fmla="*/ 146199 h 425131"/>
                  <a:gd name="connsiteX14" fmla="*/ 8009 w 120512"/>
                  <a:gd name="connsiteY14" fmla="*/ 238249 h 425131"/>
                  <a:gd name="connsiteX15" fmla="*/ 14324 w 120512"/>
                  <a:gd name="connsiteY15" fmla="*/ 328756 h 425131"/>
                  <a:gd name="connsiteX16" fmla="*/ 62901 w 120512"/>
                  <a:gd name="connsiteY16" fmla="*/ 385372 h 425131"/>
                  <a:gd name="connsiteX17" fmla="*/ 104649 w 120512"/>
                  <a:gd name="connsiteY17" fmla="*/ 414938 h 425131"/>
                  <a:gd name="connsiteX18" fmla="*/ 120508 w 120512"/>
                  <a:gd name="connsiteY18" fmla="*/ 425110 h 42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512" h="425131">
                    <a:moveTo>
                      <a:pt x="120508" y="425110"/>
                    </a:moveTo>
                    <a:cubicBezTo>
                      <a:pt x="120423" y="425263"/>
                      <a:pt x="118880" y="424596"/>
                      <a:pt x="116003" y="423186"/>
                    </a:cubicBezTo>
                    <a:cubicBezTo>
                      <a:pt x="113127" y="421786"/>
                      <a:pt x="108945" y="419586"/>
                      <a:pt x="103659" y="416595"/>
                    </a:cubicBezTo>
                    <a:cubicBezTo>
                      <a:pt x="93096" y="410594"/>
                      <a:pt x="77979" y="401479"/>
                      <a:pt x="60720" y="388115"/>
                    </a:cubicBezTo>
                    <a:cubicBezTo>
                      <a:pt x="43880" y="374571"/>
                      <a:pt x="23439" y="357140"/>
                      <a:pt x="10180" y="330680"/>
                    </a:cubicBezTo>
                    <a:cubicBezTo>
                      <a:pt x="-2364" y="303571"/>
                      <a:pt x="-1478" y="270215"/>
                      <a:pt x="3094" y="237573"/>
                    </a:cubicBezTo>
                    <a:cubicBezTo>
                      <a:pt x="7828" y="204607"/>
                      <a:pt x="14600" y="173907"/>
                      <a:pt x="18582" y="145523"/>
                    </a:cubicBezTo>
                    <a:cubicBezTo>
                      <a:pt x="22925" y="117224"/>
                      <a:pt x="25925" y="91612"/>
                      <a:pt x="27516" y="70037"/>
                    </a:cubicBezTo>
                    <a:cubicBezTo>
                      <a:pt x="29183" y="48463"/>
                      <a:pt x="29449" y="30947"/>
                      <a:pt x="29392" y="18840"/>
                    </a:cubicBezTo>
                    <a:cubicBezTo>
                      <a:pt x="29345" y="6734"/>
                      <a:pt x="29002" y="29"/>
                      <a:pt x="29421" y="0"/>
                    </a:cubicBezTo>
                    <a:cubicBezTo>
                      <a:pt x="29592" y="-10"/>
                      <a:pt x="29859" y="1648"/>
                      <a:pt x="30221" y="4829"/>
                    </a:cubicBezTo>
                    <a:cubicBezTo>
                      <a:pt x="30612" y="8011"/>
                      <a:pt x="30993" y="12716"/>
                      <a:pt x="31326" y="18783"/>
                    </a:cubicBezTo>
                    <a:cubicBezTo>
                      <a:pt x="31983" y="30918"/>
                      <a:pt x="32250" y="48549"/>
                      <a:pt x="31021" y="70266"/>
                    </a:cubicBezTo>
                    <a:cubicBezTo>
                      <a:pt x="29878" y="91983"/>
                      <a:pt x="27221" y="117767"/>
                      <a:pt x="23106" y="146199"/>
                    </a:cubicBezTo>
                    <a:cubicBezTo>
                      <a:pt x="19363" y="174679"/>
                      <a:pt x="12686" y="205674"/>
                      <a:pt x="8009" y="238249"/>
                    </a:cubicBezTo>
                    <a:cubicBezTo>
                      <a:pt x="3446" y="270605"/>
                      <a:pt x="2637" y="303009"/>
                      <a:pt x="14324" y="328756"/>
                    </a:cubicBezTo>
                    <a:cubicBezTo>
                      <a:pt x="26706" y="354092"/>
                      <a:pt x="46528" y="371694"/>
                      <a:pt x="62901" y="385372"/>
                    </a:cubicBezTo>
                    <a:cubicBezTo>
                      <a:pt x="79694" y="398936"/>
                      <a:pt x="94439" y="408451"/>
                      <a:pt x="104649" y="414938"/>
                    </a:cubicBezTo>
                    <a:cubicBezTo>
                      <a:pt x="114898" y="421377"/>
                      <a:pt x="120690" y="424777"/>
                      <a:pt x="120508" y="425110"/>
                    </a:cubicBezTo>
                    <a:close/>
                  </a:path>
                </a:pathLst>
              </a:custGeom>
              <a:solidFill>
                <a:srgbClr val="263238"/>
              </a:solidFill>
              <a:ln w="9525" cap="flat">
                <a:noFill/>
                <a:prstDash val="solid"/>
                <a:miter/>
              </a:ln>
            </p:spPr>
            <p:txBody>
              <a:bodyPr rtlCol="0" anchor="ctr"/>
              <a:lstStyle/>
              <a:p>
                <a:endParaRPr lang="es-CO"/>
              </a:p>
            </p:txBody>
          </p:sp>
          <p:sp>
            <p:nvSpPr>
              <p:cNvPr id="427" name="Freeform: Shape 426">
                <a:extLst>
                  <a:ext uri="{FF2B5EF4-FFF2-40B4-BE49-F238E27FC236}">
                    <a16:creationId xmlns:a16="http://schemas.microsoft.com/office/drawing/2014/main" id="{21985358-2A7B-B84E-F976-54422B12BA10}"/>
                  </a:ext>
                </a:extLst>
              </p:cNvPr>
              <p:cNvSpPr/>
              <p:nvPr/>
            </p:nvSpPr>
            <p:spPr>
              <a:xfrm>
                <a:off x="2493542" y="4001289"/>
                <a:ext cx="106752" cy="18046"/>
              </a:xfrm>
              <a:custGeom>
                <a:avLst/>
                <a:gdLst>
                  <a:gd name="connsiteX0" fmla="*/ 106727 w 106752"/>
                  <a:gd name="connsiteY0" fmla="*/ 17927 h 18046"/>
                  <a:gd name="connsiteX1" fmla="*/ 53986 w 106752"/>
                  <a:gd name="connsiteY1" fmla="*/ 5249 h 18046"/>
                  <a:gd name="connsiteX2" fmla="*/ 18 w 106752"/>
                  <a:gd name="connsiteY2" fmla="*/ 10707 h 18046"/>
                  <a:gd name="connsiteX3" fmla="*/ 54320 w 106752"/>
                  <a:gd name="connsiteY3" fmla="*/ 296 h 18046"/>
                  <a:gd name="connsiteX4" fmla="*/ 106727 w 106752"/>
                  <a:gd name="connsiteY4" fmla="*/ 17927 h 1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52" h="18046">
                    <a:moveTo>
                      <a:pt x="106727" y="17927"/>
                    </a:moveTo>
                    <a:cubicBezTo>
                      <a:pt x="106098" y="19384"/>
                      <a:pt x="84105" y="7078"/>
                      <a:pt x="53986" y="5249"/>
                    </a:cubicBezTo>
                    <a:cubicBezTo>
                      <a:pt x="23887" y="3001"/>
                      <a:pt x="447" y="12241"/>
                      <a:pt x="18" y="10707"/>
                    </a:cubicBezTo>
                    <a:cubicBezTo>
                      <a:pt x="-744" y="9774"/>
                      <a:pt x="22868" y="-2000"/>
                      <a:pt x="54320" y="296"/>
                    </a:cubicBezTo>
                    <a:cubicBezTo>
                      <a:pt x="85791" y="2258"/>
                      <a:pt x="107612" y="17098"/>
                      <a:pt x="106727" y="17927"/>
                    </a:cubicBezTo>
                    <a:close/>
                  </a:path>
                </a:pathLst>
              </a:custGeom>
              <a:solidFill>
                <a:srgbClr val="263238"/>
              </a:solidFill>
              <a:ln w="9525" cap="flat">
                <a:noFill/>
                <a:prstDash val="solid"/>
                <a:miter/>
              </a:ln>
            </p:spPr>
            <p:txBody>
              <a:bodyPr rtlCol="0" anchor="ctr"/>
              <a:lstStyle/>
              <a:p>
                <a:endParaRPr lang="es-CO"/>
              </a:p>
            </p:txBody>
          </p:sp>
          <p:sp>
            <p:nvSpPr>
              <p:cNvPr id="428" name="Freeform: Shape 427">
                <a:extLst>
                  <a:ext uri="{FF2B5EF4-FFF2-40B4-BE49-F238E27FC236}">
                    <a16:creationId xmlns:a16="http://schemas.microsoft.com/office/drawing/2014/main" id="{488221B3-07F3-BF2A-B86B-82CA10748D68}"/>
                  </a:ext>
                </a:extLst>
              </p:cNvPr>
              <p:cNvSpPr/>
              <p:nvPr/>
            </p:nvSpPr>
            <p:spPr>
              <a:xfrm>
                <a:off x="2337941" y="3843500"/>
                <a:ext cx="209421" cy="167857"/>
              </a:xfrm>
              <a:custGeom>
                <a:avLst/>
                <a:gdLst>
                  <a:gd name="connsiteX0" fmla="*/ 209406 w 209421"/>
                  <a:gd name="connsiteY0" fmla="*/ 18 h 167857"/>
                  <a:gd name="connsiteX1" fmla="*/ 202339 w 209421"/>
                  <a:gd name="connsiteY1" fmla="*/ 7924 h 167857"/>
                  <a:gd name="connsiteX2" fmla="*/ 181603 w 209421"/>
                  <a:gd name="connsiteY2" fmla="*/ 27936 h 167857"/>
                  <a:gd name="connsiteX3" fmla="*/ 109594 w 209421"/>
                  <a:gd name="connsiteY3" fmla="*/ 90010 h 167857"/>
                  <a:gd name="connsiteX4" fmla="*/ 33308 w 209421"/>
                  <a:gd name="connsiteY4" fmla="*/ 146779 h 167857"/>
                  <a:gd name="connsiteX5" fmla="*/ 9257 w 209421"/>
                  <a:gd name="connsiteY5" fmla="*/ 162657 h 167857"/>
                  <a:gd name="connsiteX6" fmla="*/ 9 w 209421"/>
                  <a:gd name="connsiteY6" fmla="*/ 167829 h 167857"/>
                  <a:gd name="connsiteX7" fmla="*/ 8162 w 209421"/>
                  <a:gd name="connsiteY7" fmla="*/ 161067 h 167857"/>
                  <a:gd name="connsiteX8" fmla="*/ 31270 w 209421"/>
                  <a:gd name="connsiteY8" fmla="*/ 143922 h 167857"/>
                  <a:gd name="connsiteX9" fmla="*/ 106489 w 209421"/>
                  <a:gd name="connsiteY9" fmla="*/ 86133 h 167857"/>
                  <a:gd name="connsiteX10" fmla="*/ 179260 w 209421"/>
                  <a:gd name="connsiteY10" fmla="*/ 25316 h 167857"/>
                  <a:gd name="connsiteX11" fmla="*/ 201024 w 209421"/>
                  <a:gd name="connsiteY11" fmla="*/ 6504 h 167857"/>
                  <a:gd name="connsiteX12" fmla="*/ 209406 w 209421"/>
                  <a:gd name="connsiteY12" fmla="*/ 18 h 16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421" h="167857">
                    <a:moveTo>
                      <a:pt x="209406" y="18"/>
                    </a:moveTo>
                    <a:cubicBezTo>
                      <a:pt x="209645" y="266"/>
                      <a:pt x="207111" y="3066"/>
                      <a:pt x="202339" y="7924"/>
                    </a:cubicBezTo>
                    <a:cubicBezTo>
                      <a:pt x="197576" y="12791"/>
                      <a:pt x="190499" y="19639"/>
                      <a:pt x="181603" y="27936"/>
                    </a:cubicBezTo>
                    <a:cubicBezTo>
                      <a:pt x="163820" y="44538"/>
                      <a:pt x="138569" y="66779"/>
                      <a:pt x="109594" y="90010"/>
                    </a:cubicBezTo>
                    <a:cubicBezTo>
                      <a:pt x="80590" y="113242"/>
                      <a:pt x="53387" y="133044"/>
                      <a:pt x="33308" y="146779"/>
                    </a:cubicBezTo>
                    <a:cubicBezTo>
                      <a:pt x="23269" y="153656"/>
                      <a:pt x="15049" y="159076"/>
                      <a:pt x="9257" y="162657"/>
                    </a:cubicBezTo>
                    <a:cubicBezTo>
                      <a:pt x="3485" y="166258"/>
                      <a:pt x="199" y="168115"/>
                      <a:pt x="9" y="167829"/>
                    </a:cubicBezTo>
                    <a:cubicBezTo>
                      <a:pt x="-182" y="167543"/>
                      <a:pt x="2733" y="165153"/>
                      <a:pt x="8162" y="161067"/>
                    </a:cubicBezTo>
                    <a:cubicBezTo>
                      <a:pt x="14477" y="156380"/>
                      <a:pt x="22192" y="150656"/>
                      <a:pt x="31270" y="143922"/>
                    </a:cubicBezTo>
                    <a:cubicBezTo>
                      <a:pt x="50796" y="129482"/>
                      <a:pt x="77580" y="109289"/>
                      <a:pt x="106489" y="86133"/>
                    </a:cubicBezTo>
                    <a:cubicBezTo>
                      <a:pt x="135378" y="62968"/>
                      <a:pt x="160915" y="41223"/>
                      <a:pt x="179260" y="25316"/>
                    </a:cubicBezTo>
                    <a:cubicBezTo>
                      <a:pt x="187813" y="17925"/>
                      <a:pt x="195071" y="11648"/>
                      <a:pt x="201024" y="6504"/>
                    </a:cubicBezTo>
                    <a:cubicBezTo>
                      <a:pt x="206196" y="2094"/>
                      <a:pt x="209168" y="-230"/>
                      <a:pt x="209406" y="18"/>
                    </a:cubicBezTo>
                    <a:close/>
                  </a:path>
                </a:pathLst>
              </a:custGeom>
              <a:solidFill>
                <a:srgbClr val="263238"/>
              </a:solidFill>
              <a:ln w="9525" cap="flat">
                <a:noFill/>
                <a:prstDash val="solid"/>
                <a:miter/>
              </a:ln>
            </p:spPr>
            <p:txBody>
              <a:bodyPr rtlCol="0" anchor="ctr"/>
              <a:lstStyle/>
              <a:p>
                <a:endParaRPr lang="es-CO"/>
              </a:p>
            </p:txBody>
          </p:sp>
          <p:sp>
            <p:nvSpPr>
              <p:cNvPr id="429" name="Freeform: Shape 428">
                <a:extLst>
                  <a:ext uri="{FF2B5EF4-FFF2-40B4-BE49-F238E27FC236}">
                    <a16:creationId xmlns:a16="http://schemas.microsoft.com/office/drawing/2014/main" id="{4EB788AE-B1B8-22CC-B0EB-B385044E95B8}"/>
                  </a:ext>
                </a:extLst>
              </p:cNvPr>
              <p:cNvSpPr/>
              <p:nvPr/>
            </p:nvSpPr>
            <p:spPr>
              <a:xfrm>
                <a:off x="2039665" y="3732275"/>
                <a:ext cx="57591" cy="37873"/>
              </a:xfrm>
              <a:custGeom>
                <a:avLst/>
                <a:gdLst>
                  <a:gd name="connsiteX0" fmla="*/ 57578 w 57591"/>
                  <a:gd name="connsiteY0" fmla="*/ 210 h 37873"/>
                  <a:gd name="connsiteX1" fmla="*/ 28146 w 57591"/>
                  <a:gd name="connsiteY1" fmla="*/ 17974 h 37873"/>
                  <a:gd name="connsiteX2" fmla="*/ 66 w 57591"/>
                  <a:gd name="connsiteY2" fmla="*/ 37805 h 37873"/>
                  <a:gd name="connsiteX3" fmla="*/ 25432 w 57591"/>
                  <a:gd name="connsiteY3" fmla="*/ 13821 h 37873"/>
                  <a:gd name="connsiteX4" fmla="*/ 57578 w 57591"/>
                  <a:gd name="connsiteY4" fmla="*/ 210 h 3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91" h="37873">
                    <a:moveTo>
                      <a:pt x="57578" y="210"/>
                    </a:moveTo>
                    <a:cubicBezTo>
                      <a:pt x="58083" y="1582"/>
                      <a:pt x="43872" y="7611"/>
                      <a:pt x="28146" y="17974"/>
                    </a:cubicBezTo>
                    <a:cubicBezTo>
                      <a:pt x="12335" y="28223"/>
                      <a:pt x="1114" y="38825"/>
                      <a:pt x="66" y="37805"/>
                    </a:cubicBezTo>
                    <a:cubicBezTo>
                      <a:pt x="-915" y="36986"/>
                      <a:pt x="9049" y="24461"/>
                      <a:pt x="25432" y="13821"/>
                    </a:cubicBezTo>
                    <a:cubicBezTo>
                      <a:pt x="41748" y="3087"/>
                      <a:pt x="57216" y="-1018"/>
                      <a:pt x="57578" y="210"/>
                    </a:cubicBezTo>
                    <a:close/>
                  </a:path>
                </a:pathLst>
              </a:custGeom>
              <a:solidFill>
                <a:srgbClr val="263238"/>
              </a:solidFill>
              <a:ln w="9525" cap="flat">
                <a:noFill/>
                <a:prstDash val="solid"/>
                <a:miter/>
              </a:ln>
            </p:spPr>
            <p:txBody>
              <a:bodyPr rtlCol="0" anchor="ctr"/>
              <a:lstStyle/>
              <a:p>
                <a:endParaRPr lang="es-CO"/>
              </a:p>
            </p:txBody>
          </p:sp>
          <p:grpSp>
            <p:nvGrpSpPr>
              <p:cNvPr id="430" name="Graphic 292">
                <a:extLst>
                  <a:ext uri="{FF2B5EF4-FFF2-40B4-BE49-F238E27FC236}">
                    <a16:creationId xmlns:a16="http://schemas.microsoft.com/office/drawing/2014/main" id="{4DAAF82C-3787-FB93-C75E-55F94207BFE4}"/>
                  </a:ext>
                </a:extLst>
              </p:cNvPr>
              <p:cNvGrpSpPr/>
              <p:nvPr/>
            </p:nvGrpSpPr>
            <p:grpSpPr>
              <a:xfrm>
                <a:off x="1762894" y="3470793"/>
                <a:ext cx="1182840" cy="1156618"/>
                <a:chOff x="1762894" y="3470793"/>
                <a:chExt cx="1182840" cy="1156618"/>
              </a:xfrm>
              <a:solidFill>
                <a:srgbClr val="FAFAFA"/>
              </a:solidFill>
            </p:grpSpPr>
            <p:sp>
              <p:nvSpPr>
                <p:cNvPr id="431" name="Freeform: Shape 430">
                  <a:extLst>
                    <a:ext uri="{FF2B5EF4-FFF2-40B4-BE49-F238E27FC236}">
                      <a16:creationId xmlns:a16="http://schemas.microsoft.com/office/drawing/2014/main" id="{B421008B-0C84-AB43-C4F1-5EF481288AC3}"/>
                    </a:ext>
                  </a:extLst>
                </p:cNvPr>
                <p:cNvSpPr/>
                <p:nvPr/>
              </p:nvSpPr>
              <p:spPr>
                <a:xfrm>
                  <a:off x="2267144" y="4200294"/>
                  <a:ext cx="211405" cy="61240"/>
                </a:xfrm>
                <a:custGeom>
                  <a:avLst/>
                  <a:gdLst>
                    <a:gd name="connsiteX0" fmla="*/ 211404 w 211405"/>
                    <a:gd name="connsiteY0" fmla="*/ 53018 h 61240"/>
                    <a:gd name="connsiteX1" fmla="*/ 202880 w 211405"/>
                    <a:gd name="connsiteY1" fmla="*/ 55752 h 61240"/>
                    <a:gd name="connsiteX2" fmla="*/ 178867 w 211405"/>
                    <a:gd name="connsiteY2" fmla="*/ 59952 h 61240"/>
                    <a:gd name="connsiteX3" fmla="*/ 142653 w 211405"/>
                    <a:gd name="connsiteY3" fmla="*/ 60933 h 61240"/>
                    <a:gd name="connsiteX4" fmla="*/ 98752 w 211405"/>
                    <a:gd name="connsiteY4" fmla="*/ 54294 h 61240"/>
                    <a:gd name="connsiteX5" fmla="*/ 56899 w 211405"/>
                    <a:gd name="connsiteY5" fmla="*/ 39445 h 61240"/>
                    <a:gd name="connsiteX6" fmla="*/ 25429 w 211405"/>
                    <a:gd name="connsiteY6" fmla="*/ 21500 h 61240"/>
                    <a:gd name="connsiteX7" fmla="*/ 6236 w 211405"/>
                    <a:gd name="connsiteY7" fmla="*/ 6469 h 61240"/>
                    <a:gd name="connsiteX8" fmla="*/ 16 w 211405"/>
                    <a:gd name="connsiteY8" fmla="*/ 40 h 61240"/>
                    <a:gd name="connsiteX9" fmla="*/ 27353 w 211405"/>
                    <a:gd name="connsiteY9" fmla="*/ 18566 h 61240"/>
                    <a:gd name="connsiteX10" fmla="*/ 99962 w 211405"/>
                    <a:gd name="connsiteY10" fmla="*/ 49484 h 61240"/>
                    <a:gd name="connsiteX11" fmla="*/ 178562 w 211405"/>
                    <a:gd name="connsiteY11" fmla="*/ 56457 h 61240"/>
                    <a:gd name="connsiteX12" fmla="*/ 211404 w 211405"/>
                    <a:gd name="connsiteY12" fmla="*/ 53018 h 6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405" h="61240">
                      <a:moveTo>
                        <a:pt x="211404" y="53018"/>
                      </a:moveTo>
                      <a:cubicBezTo>
                        <a:pt x="211481" y="53351"/>
                        <a:pt x="208461" y="54304"/>
                        <a:pt x="202880" y="55752"/>
                      </a:cubicBezTo>
                      <a:cubicBezTo>
                        <a:pt x="197327" y="57295"/>
                        <a:pt x="189106" y="58790"/>
                        <a:pt x="178867" y="59952"/>
                      </a:cubicBezTo>
                      <a:cubicBezTo>
                        <a:pt x="168628" y="61200"/>
                        <a:pt x="156302" y="61572"/>
                        <a:pt x="142653" y="60933"/>
                      </a:cubicBezTo>
                      <a:cubicBezTo>
                        <a:pt x="129023" y="60067"/>
                        <a:pt x="114088" y="58057"/>
                        <a:pt x="98752" y="54294"/>
                      </a:cubicBezTo>
                      <a:cubicBezTo>
                        <a:pt x="83455" y="50380"/>
                        <a:pt x="69330" y="45103"/>
                        <a:pt x="56899" y="39445"/>
                      </a:cubicBezTo>
                      <a:cubicBezTo>
                        <a:pt x="44564" y="33568"/>
                        <a:pt x="33877" y="27425"/>
                        <a:pt x="25429" y="21500"/>
                      </a:cubicBezTo>
                      <a:cubicBezTo>
                        <a:pt x="16951" y="15642"/>
                        <a:pt x="10398" y="10441"/>
                        <a:pt x="6236" y="6469"/>
                      </a:cubicBezTo>
                      <a:cubicBezTo>
                        <a:pt x="2007" y="2564"/>
                        <a:pt x="-212" y="297"/>
                        <a:pt x="16" y="40"/>
                      </a:cubicBezTo>
                      <a:cubicBezTo>
                        <a:pt x="607" y="-655"/>
                        <a:pt x="10141" y="7755"/>
                        <a:pt x="27353" y="18566"/>
                      </a:cubicBezTo>
                      <a:cubicBezTo>
                        <a:pt x="44498" y="29406"/>
                        <a:pt x="69911" y="41893"/>
                        <a:pt x="99962" y="49484"/>
                      </a:cubicBezTo>
                      <a:cubicBezTo>
                        <a:pt x="130032" y="56952"/>
                        <a:pt x="158322" y="57933"/>
                        <a:pt x="178562" y="56457"/>
                      </a:cubicBezTo>
                      <a:cubicBezTo>
                        <a:pt x="198841" y="55037"/>
                        <a:pt x="211214" y="52123"/>
                        <a:pt x="211404" y="53018"/>
                      </a:cubicBezTo>
                      <a:close/>
                    </a:path>
                  </a:pathLst>
                </a:custGeom>
                <a:solidFill>
                  <a:srgbClr val="FAFAFA"/>
                </a:solidFill>
                <a:ln w="9525" cap="flat">
                  <a:noFill/>
                  <a:prstDash val="solid"/>
                  <a:miter/>
                </a:ln>
              </p:spPr>
              <p:txBody>
                <a:bodyPr rtlCol="0" anchor="ctr"/>
                <a:lstStyle/>
                <a:p>
                  <a:endParaRPr lang="es-CO"/>
                </a:p>
              </p:txBody>
            </p:sp>
            <p:sp>
              <p:nvSpPr>
                <p:cNvPr id="432" name="Freeform: Shape 431">
                  <a:extLst>
                    <a:ext uri="{FF2B5EF4-FFF2-40B4-BE49-F238E27FC236}">
                      <a16:creationId xmlns:a16="http://schemas.microsoft.com/office/drawing/2014/main" id="{CCE20491-61F7-3CA1-0988-89088390F308}"/>
                    </a:ext>
                  </a:extLst>
                </p:cNvPr>
                <p:cNvSpPr/>
                <p:nvPr/>
              </p:nvSpPr>
              <p:spPr>
                <a:xfrm>
                  <a:off x="2388915" y="4372772"/>
                  <a:ext cx="116171" cy="27362"/>
                </a:xfrm>
                <a:custGeom>
                  <a:avLst/>
                  <a:gdLst>
                    <a:gd name="connsiteX0" fmla="*/ 116170 w 116171"/>
                    <a:gd name="connsiteY0" fmla="*/ 23758 h 27362"/>
                    <a:gd name="connsiteX1" fmla="*/ 98616 w 116171"/>
                    <a:gd name="connsiteY1" fmla="*/ 26959 h 27362"/>
                    <a:gd name="connsiteX2" fmla="*/ 55620 w 116171"/>
                    <a:gd name="connsiteY2" fmla="*/ 24092 h 27362"/>
                    <a:gd name="connsiteX3" fmla="*/ 14920 w 116171"/>
                    <a:gd name="connsiteY3" fmla="*/ 9909 h 27362"/>
                    <a:gd name="connsiteX4" fmla="*/ 13 w 116171"/>
                    <a:gd name="connsiteY4" fmla="*/ 98 h 27362"/>
                    <a:gd name="connsiteX5" fmla="*/ 56611 w 116171"/>
                    <a:gd name="connsiteY5" fmla="*/ 19234 h 27362"/>
                    <a:gd name="connsiteX6" fmla="*/ 116170 w 116171"/>
                    <a:gd name="connsiteY6" fmla="*/ 23758 h 2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71" h="27362">
                      <a:moveTo>
                        <a:pt x="116170" y="23758"/>
                      </a:moveTo>
                      <a:cubicBezTo>
                        <a:pt x="116256" y="24349"/>
                        <a:pt x="109636" y="26102"/>
                        <a:pt x="98616" y="26959"/>
                      </a:cubicBezTo>
                      <a:cubicBezTo>
                        <a:pt x="87624" y="27835"/>
                        <a:pt x="72203" y="27454"/>
                        <a:pt x="55620" y="24092"/>
                      </a:cubicBezTo>
                      <a:cubicBezTo>
                        <a:pt x="39037" y="20691"/>
                        <a:pt x="24692" y="15015"/>
                        <a:pt x="14920" y="9909"/>
                      </a:cubicBezTo>
                      <a:cubicBezTo>
                        <a:pt x="5109" y="4804"/>
                        <a:pt x="-301" y="613"/>
                        <a:pt x="13" y="98"/>
                      </a:cubicBezTo>
                      <a:cubicBezTo>
                        <a:pt x="746" y="-1311"/>
                        <a:pt x="24159" y="12805"/>
                        <a:pt x="56611" y="19234"/>
                      </a:cubicBezTo>
                      <a:cubicBezTo>
                        <a:pt x="88976" y="26006"/>
                        <a:pt x="116037" y="22177"/>
                        <a:pt x="116170" y="23758"/>
                      </a:cubicBezTo>
                      <a:close/>
                    </a:path>
                  </a:pathLst>
                </a:custGeom>
                <a:solidFill>
                  <a:srgbClr val="FAFAFA"/>
                </a:solidFill>
                <a:ln w="9525" cap="flat">
                  <a:noFill/>
                  <a:prstDash val="solid"/>
                  <a:miter/>
                </a:ln>
              </p:spPr>
              <p:txBody>
                <a:bodyPr rtlCol="0" anchor="ctr"/>
                <a:lstStyle/>
                <a:p>
                  <a:endParaRPr lang="es-CO"/>
                </a:p>
              </p:txBody>
            </p:sp>
            <p:sp>
              <p:nvSpPr>
                <p:cNvPr id="433" name="Freeform: Shape 432">
                  <a:extLst>
                    <a:ext uri="{FF2B5EF4-FFF2-40B4-BE49-F238E27FC236}">
                      <a16:creationId xmlns:a16="http://schemas.microsoft.com/office/drawing/2014/main" id="{889FD35F-25C1-D57F-B732-FFF9FD8EDA0A}"/>
                    </a:ext>
                  </a:extLst>
                </p:cNvPr>
                <p:cNvSpPr/>
                <p:nvPr/>
              </p:nvSpPr>
              <p:spPr>
                <a:xfrm>
                  <a:off x="2498674" y="4307464"/>
                  <a:ext cx="208881" cy="36170"/>
                </a:xfrm>
                <a:custGeom>
                  <a:avLst/>
                  <a:gdLst>
                    <a:gd name="connsiteX0" fmla="*/ 208875 w 208881"/>
                    <a:gd name="connsiteY0" fmla="*/ 74 h 36170"/>
                    <a:gd name="connsiteX1" fmla="*/ 201607 w 208881"/>
                    <a:gd name="connsiteY1" fmla="*/ 4437 h 36170"/>
                    <a:gd name="connsiteX2" fmla="*/ 180585 w 208881"/>
                    <a:gd name="connsiteY2" fmla="*/ 13885 h 36170"/>
                    <a:gd name="connsiteX3" fmla="*/ 107024 w 208881"/>
                    <a:gd name="connsiteY3" fmla="*/ 33126 h 36170"/>
                    <a:gd name="connsiteX4" fmla="*/ 30986 w 208881"/>
                    <a:gd name="connsiteY4" fmla="*/ 34593 h 36170"/>
                    <a:gd name="connsiteX5" fmla="*/ 8183 w 208881"/>
                    <a:gd name="connsiteY5" fmla="*/ 31211 h 36170"/>
                    <a:gd name="connsiteX6" fmla="*/ 1 w 208881"/>
                    <a:gd name="connsiteY6" fmla="*/ 28982 h 36170"/>
                    <a:gd name="connsiteX7" fmla="*/ 31252 w 208881"/>
                    <a:gd name="connsiteY7" fmla="*/ 31097 h 36170"/>
                    <a:gd name="connsiteX8" fmla="*/ 106328 w 208881"/>
                    <a:gd name="connsiteY8" fmla="*/ 28221 h 36170"/>
                    <a:gd name="connsiteX9" fmla="*/ 179357 w 208881"/>
                    <a:gd name="connsiteY9" fmla="*/ 10599 h 36170"/>
                    <a:gd name="connsiteX10" fmla="*/ 208875 w 208881"/>
                    <a:gd name="connsiteY10" fmla="*/ 74 h 3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8881" h="36170">
                      <a:moveTo>
                        <a:pt x="208875" y="74"/>
                      </a:moveTo>
                      <a:cubicBezTo>
                        <a:pt x="209027" y="379"/>
                        <a:pt x="206436" y="1922"/>
                        <a:pt x="201607" y="4437"/>
                      </a:cubicBezTo>
                      <a:cubicBezTo>
                        <a:pt x="196807" y="7008"/>
                        <a:pt x="189625" y="10275"/>
                        <a:pt x="180585" y="13885"/>
                      </a:cubicBezTo>
                      <a:cubicBezTo>
                        <a:pt x="162516" y="21143"/>
                        <a:pt x="136551" y="29002"/>
                        <a:pt x="107024" y="33126"/>
                      </a:cubicBezTo>
                      <a:cubicBezTo>
                        <a:pt x="77477" y="37174"/>
                        <a:pt x="50340" y="36669"/>
                        <a:pt x="30986" y="34593"/>
                      </a:cubicBezTo>
                      <a:cubicBezTo>
                        <a:pt x="21299" y="33574"/>
                        <a:pt x="13507" y="32383"/>
                        <a:pt x="8183" y="31211"/>
                      </a:cubicBezTo>
                      <a:cubicBezTo>
                        <a:pt x="2858" y="30097"/>
                        <a:pt x="-56" y="29316"/>
                        <a:pt x="1" y="28982"/>
                      </a:cubicBezTo>
                      <a:cubicBezTo>
                        <a:pt x="134" y="28173"/>
                        <a:pt x="12002" y="29963"/>
                        <a:pt x="31252" y="31097"/>
                      </a:cubicBezTo>
                      <a:cubicBezTo>
                        <a:pt x="50493" y="32259"/>
                        <a:pt x="77201" y="32212"/>
                        <a:pt x="106328" y="28221"/>
                      </a:cubicBezTo>
                      <a:cubicBezTo>
                        <a:pt x="135437" y="24153"/>
                        <a:pt x="161154" y="16952"/>
                        <a:pt x="179357" y="10599"/>
                      </a:cubicBezTo>
                      <a:cubicBezTo>
                        <a:pt x="197578" y="4275"/>
                        <a:pt x="208522" y="-669"/>
                        <a:pt x="208875" y="74"/>
                      </a:cubicBezTo>
                      <a:close/>
                    </a:path>
                  </a:pathLst>
                </a:custGeom>
                <a:solidFill>
                  <a:srgbClr val="FAFAFA"/>
                </a:solidFill>
                <a:ln w="9525" cap="flat">
                  <a:noFill/>
                  <a:prstDash val="solid"/>
                  <a:miter/>
                </a:ln>
              </p:spPr>
              <p:txBody>
                <a:bodyPr rtlCol="0" anchor="ctr"/>
                <a:lstStyle/>
                <a:p>
                  <a:endParaRPr lang="es-CO"/>
                </a:p>
              </p:txBody>
            </p:sp>
            <p:sp>
              <p:nvSpPr>
                <p:cNvPr id="434" name="Freeform: Shape 433">
                  <a:extLst>
                    <a:ext uri="{FF2B5EF4-FFF2-40B4-BE49-F238E27FC236}">
                      <a16:creationId xmlns:a16="http://schemas.microsoft.com/office/drawing/2014/main" id="{E974E593-DEFB-BF6E-5058-E2CA3AF03668}"/>
                    </a:ext>
                  </a:extLst>
                </p:cNvPr>
                <p:cNvSpPr/>
                <p:nvPr/>
              </p:nvSpPr>
              <p:spPr>
                <a:xfrm>
                  <a:off x="2456600" y="4135778"/>
                  <a:ext cx="214897" cy="20076"/>
                </a:xfrm>
                <a:custGeom>
                  <a:avLst/>
                  <a:gdLst>
                    <a:gd name="connsiteX0" fmla="*/ 214896 w 214897"/>
                    <a:gd name="connsiteY0" fmla="*/ 12226 h 20076"/>
                    <a:gd name="connsiteX1" fmla="*/ 183330 w 214897"/>
                    <a:gd name="connsiteY1" fmla="*/ 8445 h 20076"/>
                    <a:gd name="connsiteX2" fmla="*/ 107063 w 214897"/>
                    <a:gd name="connsiteY2" fmla="*/ 5206 h 20076"/>
                    <a:gd name="connsiteX3" fmla="*/ 31216 w 214897"/>
                    <a:gd name="connsiteY3" fmla="*/ 13922 h 20076"/>
                    <a:gd name="connsiteX4" fmla="*/ 2 w 214897"/>
                    <a:gd name="connsiteY4" fmla="*/ 19960 h 20076"/>
                    <a:gd name="connsiteX5" fmla="*/ 7975 w 214897"/>
                    <a:gd name="connsiteY5" fmla="*/ 16760 h 20076"/>
                    <a:gd name="connsiteX6" fmla="*/ 30473 w 214897"/>
                    <a:gd name="connsiteY6" fmla="*/ 10492 h 20076"/>
                    <a:gd name="connsiteX7" fmla="*/ 106873 w 214897"/>
                    <a:gd name="connsiteY7" fmla="*/ 244 h 20076"/>
                    <a:gd name="connsiteX8" fmla="*/ 183797 w 214897"/>
                    <a:gd name="connsiteY8" fmla="*/ 4958 h 20076"/>
                    <a:gd name="connsiteX9" fmla="*/ 206695 w 214897"/>
                    <a:gd name="connsiteY9" fmla="*/ 9597 h 20076"/>
                    <a:gd name="connsiteX10" fmla="*/ 214896 w 214897"/>
                    <a:gd name="connsiteY10" fmla="*/ 12226 h 2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897" h="20076">
                      <a:moveTo>
                        <a:pt x="214896" y="12226"/>
                      </a:moveTo>
                      <a:cubicBezTo>
                        <a:pt x="214724" y="13007"/>
                        <a:pt x="202770" y="10759"/>
                        <a:pt x="183330" y="8445"/>
                      </a:cubicBezTo>
                      <a:cubicBezTo>
                        <a:pt x="163899" y="6111"/>
                        <a:pt x="136886" y="4168"/>
                        <a:pt x="107063" y="5206"/>
                      </a:cubicBezTo>
                      <a:cubicBezTo>
                        <a:pt x="77231" y="6311"/>
                        <a:pt x="50437" y="10197"/>
                        <a:pt x="31216" y="13922"/>
                      </a:cubicBezTo>
                      <a:cubicBezTo>
                        <a:pt x="11985" y="17627"/>
                        <a:pt x="231" y="20722"/>
                        <a:pt x="2" y="19960"/>
                      </a:cubicBezTo>
                      <a:cubicBezTo>
                        <a:pt x="-93" y="19637"/>
                        <a:pt x="2745" y="18513"/>
                        <a:pt x="7975" y="16760"/>
                      </a:cubicBezTo>
                      <a:cubicBezTo>
                        <a:pt x="13194" y="14969"/>
                        <a:pt x="20881" y="12797"/>
                        <a:pt x="30473" y="10492"/>
                      </a:cubicBezTo>
                      <a:cubicBezTo>
                        <a:pt x="49647" y="5854"/>
                        <a:pt x="76707" y="1368"/>
                        <a:pt x="106873" y="244"/>
                      </a:cubicBezTo>
                      <a:cubicBezTo>
                        <a:pt x="137038" y="-814"/>
                        <a:pt x="164337" y="1720"/>
                        <a:pt x="183797" y="4958"/>
                      </a:cubicBezTo>
                      <a:cubicBezTo>
                        <a:pt x="193531" y="6568"/>
                        <a:pt x="201361" y="8178"/>
                        <a:pt x="206695" y="9597"/>
                      </a:cubicBezTo>
                      <a:cubicBezTo>
                        <a:pt x="212057" y="10978"/>
                        <a:pt x="214972" y="11893"/>
                        <a:pt x="214896" y="12226"/>
                      </a:cubicBezTo>
                      <a:close/>
                    </a:path>
                  </a:pathLst>
                </a:custGeom>
                <a:solidFill>
                  <a:srgbClr val="FAFAFA"/>
                </a:solidFill>
                <a:ln w="9525" cap="flat">
                  <a:noFill/>
                  <a:prstDash val="solid"/>
                  <a:miter/>
                </a:ln>
              </p:spPr>
              <p:txBody>
                <a:bodyPr rtlCol="0" anchor="ctr"/>
                <a:lstStyle/>
                <a:p>
                  <a:endParaRPr lang="es-CO"/>
                </a:p>
              </p:txBody>
            </p:sp>
            <p:sp>
              <p:nvSpPr>
                <p:cNvPr id="435" name="Freeform: Shape 434">
                  <a:extLst>
                    <a:ext uri="{FF2B5EF4-FFF2-40B4-BE49-F238E27FC236}">
                      <a16:creationId xmlns:a16="http://schemas.microsoft.com/office/drawing/2014/main" id="{7D9694D4-9052-7066-E895-2F64DC7F0401}"/>
                    </a:ext>
                  </a:extLst>
                </p:cNvPr>
                <p:cNvSpPr/>
                <p:nvPr/>
              </p:nvSpPr>
              <p:spPr>
                <a:xfrm>
                  <a:off x="2521623" y="4431920"/>
                  <a:ext cx="230485" cy="161908"/>
                </a:xfrm>
                <a:custGeom>
                  <a:avLst/>
                  <a:gdLst>
                    <a:gd name="connsiteX0" fmla="*/ 230483 w 230485"/>
                    <a:gd name="connsiteY0" fmla="*/ 161835 h 161908"/>
                    <a:gd name="connsiteX1" fmla="*/ 219358 w 230485"/>
                    <a:gd name="connsiteY1" fmla="*/ 159634 h 161908"/>
                    <a:gd name="connsiteX2" fmla="*/ 189831 w 230485"/>
                    <a:gd name="connsiteY2" fmla="*/ 150509 h 161908"/>
                    <a:gd name="connsiteX3" fmla="*/ 99495 w 230485"/>
                    <a:gd name="connsiteY3" fmla="*/ 103380 h 161908"/>
                    <a:gd name="connsiteX4" fmla="*/ 24486 w 230485"/>
                    <a:gd name="connsiteY4" fmla="*/ 34400 h 161908"/>
                    <a:gd name="connsiteX5" fmla="*/ 5874 w 230485"/>
                    <a:gd name="connsiteY5" fmla="*/ 9730 h 161908"/>
                    <a:gd name="connsiteX6" fmla="*/ 26 w 230485"/>
                    <a:gd name="connsiteY6" fmla="*/ 15 h 161908"/>
                    <a:gd name="connsiteX7" fmla="*/ 27143 w 230485"/>
                    <a:gd name="connsiteY7" fmla="*/ 32114 h 161908"/>
                    <a:gd name="connsiteX8" fmla="*/ 102343 w 230485"/>
                    <a:gd name="connsiteY8" fmla="*/ 99322 h 161908"/>
                    <a:gd name="connsiteX9" fmla="*/ 191078 w 230485"/>
                    <a:gd name="connsiteY9" fmla="*/ 147233 h 161908"/>
                    <a:gd name="connsiteX10" fmla="*/ 230483 w 230485"/>
                    <a:gd name="connsiteY10" fmla="*/ 161835 h 16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485" h="161908">
                      <a:moveTo>
                        <a:pt x="230483" y="161835"/>
                      </a:moveTo>
                      <a:cubicBezTo>
                        <a:pt x="230398" y="162168"/>
                        <a:pt x="226445" y="161368"/>
                        <a:pt x="219358" y="159634"/>
                      </a:cubicBezTo>
                      <a:cubicBezTo>
                        <a:pt x="212243" y="157987"/>
                        <a:pt x="202127" y="154910"/>
                        <a:pt x="189831" y="150509"/>
                      </a:cubicBezTo>
                      <a:cubicBezTo>
                        <a:pt x="165237" y="141756"/>
                        <a:pt x="132252" y="126306"/>
                        <a:pt x="99495" y="103380"/>
                      </a:cubicBezTo>
                      <a:cubicBezTo>
                        <a:pt x="66796" y="80348"/>
                        <a:pt x="41059" y="54564"/>
                        <a:pt x="24486" y="34400"/>
                      </a:cubicBezTo>
                      <a:cubicBezTo>
                        <a:pt x="16170" y="24332"/>
                        <a:pt x="9837" y="15855"/>
                        <a:pt x="5874" y="9730"/>
                      </a:cubicBezTo>
                      <a:cubicBezTo>
                        <a:pt x="1836" y="3653"/>
                        <a:pt x="-260" y="205"/>
                        <a:pt x="26" y="15"/>
                      </a:cubicBezTo>
                      <a:cubicBezTo>
                        <a:pt x="759" y="-500"/>
                        <a:pt x="9970" y="12721"/>
                        <a:pt x="27143" y="32114"/>
                      </a:cubicBezTo>
                      <a:cubicBezTo>
                        <a:pt x="44260" y="51516"/>
                        <a:pt x="70044" y="76567"/>
                        <a:pt x="102343" y="99322"/>
                      </a:cubicBezTo>
                      <a:cubicBezTo>
                        <a:pt x="134700" y="121972"/>
                        <a:pt x="167008" y="137717"/>
                        <a:pt x="191078" y="147233"/>
                      </a:cubicBezTo>
                      <a:cubicBezTo>
                        <a:pt x="215148" y="156796"/>
                        <a:pt x="230721" y="160977"/>
                        <a:pt x="230483" y="161835"/>
                      </a:cubicBezTo>
                      <a:close/>
                    </a:path>
                  </a:pathLst>
                </a:custGeom>
                <a:solidFill>
                  <a:srgbClr val="FAFAFA"/>
                </a:solidFill>
                <a:ln w="9525" cap="flat">
                  <a:noFill/>
                  <a:prstDash val="solid"/>
                  <a:miter/>
                </a:ln>
              </p:spPr>
              <p:txBody>
                <a:bodyPr rtlCol="0" anchor="ctr"/>
                <a:lstStyle/>
                <a:p>
                  <a:endParaRPr lang="es-CO"/>
                </a:p>
              </p:txBody>
            </p:sp>
            <p:sp>
              <p:nvSpPr>
                <p:cNvPr id="436" name="Freeform: Shape 435">
                  <a:extLst>
                    <a:ext uri="{FF2B5EF4-FFF2-40B4-BE49-F238E27FC236}">
                      <a16:creationId xmlns:a16="http://schemas.microsoft.com/office/drawing/2014/main" id="{B9C0971B-3C8C-952E-A615-A5998A67AEEC}"/>
                    </a:ext>
                  </a:extLst>
                </p:cNvPr>
                <p:cNvSpPr/>
                <p:nvPr/>
              </p:nvSpPr>
              <p:spPr>
                <a:xfrm>
                  <a:off x="2399674" y="4412667"/>
                  <a:ext cx="47532" cy="176144"/>
                </a:xfrm>
                <a:custGeom>
                  <a:avLst/>
                  <a:gdLst>
                    <a:gd name="connsiteX0" fmla="*/ 1303 w 47532"/>
                    <a:gd name="connsiteY0" fmla="*/ 176144 h 176144"/>
                    <a:gd name="connsiteX1" fmla="*/ 141 w 47532"/>
                    <a:gd name="connsiteY1" fmla="*/ 149046 h 176144"/>
                    <a:gd name="connsiteX2" fmla="*/ 9761 w 47532"/>
                    <a:gd name="connsiteY2" fmla="*/ 84247 h 176144"/>
                    <a:gd name="connsiteX3" fmla="*/ 33164 w 47532"/>
                    <a:gd name="connsiteY3" fmla="*/ 23049 h 176144"/>
                    <a:gd name="connsiteX4" fmla="*/ 47470 w 47532"/>
                    <a:gd name="connsiteY4" fmla="*/ 8 h 176144"/>
                    <a:gd name="connsiteX5" fmla="*/ 36326 w 47532"/>
                    <a:gd name="connsiteY5" fmla="*/ 24582 h 176144"/>
                    <a:gd name="connsiteX6" fmla="*/ 14562 w 47532"/>
                    <a:gd name="connsiteY6" fmla="*/ 85504 h 176144"/>
                    <a:gd name="connsiteX7" fmla="*/ 3636 w 47532"/>
                    <a:gd name="connsiteY7" fmla="*/ 149255 h 176144"/>
                    <a:gd name="connsiteX8" fmla="*/ 1303 w 47532"/>
                    <a:gd name="connsiteY8" fmla="*/ 176144 h 17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32" h="176144">
                      <a:moveTo>
                        <a:pt x="1303" y="176144"/>
                      </a:moveTo>
                      <a:cubicBezTo>
                        <a:pt x="722" y="176163"/>
                        <a:pt x="-393" y="165829"/>
                        <a:pt x="141" y="149046"/>
                      </a:cubicBezTo>
                      <a:cubicBezTo>
                        <a:pt x="655" y="132282"/>
                        <a:pt x="3284" y="109088"/>
                        <a:pt x="9761" y="84247"/>
                      </a:cubicBezTo>
                      <a:cubicBezTo>
                        <a:pt x="16305" y="59415"/>
                        <a:pt x="25391" y="37908"/>
                        <a:pt x="33164" y="23049"/>
                      </a:cubicBezTo>
                      <a:cubicBezTo>
                        <a:pt x="40927" y="8161"/>
                        <a:pt x="46975" y="-297"/>
                        <a:pt x="47470" y="8"/>
                      </a:cubicBezTo>
                      <a:cubicBezTo>
                        <a:pt x="48147" y="408"/>
                        <a:pt x="43194" y="9466"/>
                        <a:pt x="36326" y="24582"/>
                      </a:cubicBezTo>
                      <a:cubicBezTo>
                        <a:pt x="29430" y="39679"/>
                        <a:pt x="21010" y="61044"/>
                        <a:pt x="14562" y="85504"/>
                      </a:cubicBezTo>
                      <a:cubicBezTo>
                        <a:pt x="8180" y="109974"/>
                        <a:pt x="5037" y="132720"/>
                        <a:pt x="3636" y="149255"/>
                      </a:cubicBezTo>
                      <a:cubicBezTo>
                        <a:pt x="2217" y="165800"/>
                        <a:pt x="2093" y="176125"/>
                        <a:pt x="1303" y="176144"/>
                      </a:cubicBezTo>
                      <a:close/>
                    </a:path>
                  </a:pathLst>
                </a:custGeom>
                <a:solidFill>
                  <a:srgbClr val="FAFAFA"/>
                </a:solidFill>
                <a:ln w="9525" cap="flat">
                  <a:noFill/>
                  <a:prstDash val="solid"/>
                  <a:miter/>
                </a:ln>
              </p:spPr>
              <p:txBody>
                <a:bodyPr rtlCol="0" anchor="ctr"/>
                <a:lstStyle/>
                <a:p>
                  <a:endParaRPr lang="es-CO"/>
                </a:p>
              </p:txBody>
            </p:sp>
            <p:sp>
              <p:nvSpPr>
                <p:cNvPr id="437" name="Freeform: Shape 436">
                  <a:extLst>
                    <a:ext uri="{FF2B5EF4-FFF2-40B4-BE49-F238E27FC236}">
                      <a16:creationId xmlns:a16="http://schemas.microsoft.com/office/drawing/2014/main" id="{1533AADF-F9CB-DCFE-31C2-2949683853B0}"/>
                    </a:ext>
                  </a:extLst>
                </p:cNvPr>
                <p:cNvSpPr/>
                <p:nvPr/>
              </p:nvSpPr>
              <p:spPr>
                <a:xfrm>
                  <a:off x="2164591" y="4351940"/>
                  <a:ext cx="73056" cy="129696"/>
                </a:xfrm>
                <a:custGeom>
                  <a:avLst/>
                  <a:gdLst>
                    <a:gd name="connsiteX0" fmla="*/ 623 w 73056"/>
                    <a:gd name="connsiteY0" fmla="*/ 129696 h 129696"/>
                    <a:gd name="connsiteX1" fmla="*/ 823 w 73056"/>
                    <a:gd name="connsiteY1" fmla="*/ 106893 h 129696"/>
                    <a:gd name="connsiteX2" fmla="*/ 17730 w 73056"/>
                    <a:gd name="connsiteY2" fmla="*/ 54373 h 129696"/>
                    <a:gd name="connsiteX3" fmla="*/ 54515 w 73056"/>
                    <a:gd name="connsiteY3" fmla="*/ 13282 h 129696"/>
                    <a:gd name="connsiteX4" fmla="*/ 73032 w 73056"/>
                    <a:gd name="connsiteY4" fmla="*/ 32 h 129696"/>
                    <a:gd name="connsiteX5" fmla="*/ 56839 w 73056"/>
                    <a:gd name="connsiteY5" fmla="*/ 15901 h 129696"/>
                    <a:gd name="connsiteX6" fmla="*/ 21978 w 73056"/>
                    <a:gd name="connsiteY6" fmla="*/ 56916 h 129696"/>
                    <a:gd name="connsiteX7" fmla="*/ 4290 w 73056"/>
                    <a:gd name="connsiteY7" fmla="*/ 107370 h 129696"/>
                    <a:gd name="connsiteX8" fmla="*/ 623 w 73056"/>
                    <a:gd name="connsiteY8" fmla="*/ 129696 h 12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56" h="129696">
                      <a:moveTo>
                        <a:pt x="623" y="129696"/>
                      </a:moveTo>
                      <a:cubicBezTo>
                        <a:pt x="80" y="129677"/>
                        <a:pt x="-539" y="120971"/>
                        <a:pt x="823" y="106893"/>
                      </a:cubicBezTo>
                      <a:cubicBezTo>
                        <a:pt x="2318" y="92949"/>
                        <a:pt x="6423" y="73175"/>
                        <a:pt x="17730" y="54373"/>
                      </a:cubicBezTo>
                      <a:cubicBezTo>
                        <a:pt x="29074" y="35627"/>
                        <a:pt x="43847" y="22321"/>
                        <a:pt x="54515" y="13282"/>
                      </a:cubicBezTo>
                      <a:cubicBezTo>
                        <a:pt x="65393" y="4347"/>
                        <a:pt x="72651" y="-444"/>
                        <a:pt x="73032" y="32"/>
                      </a:cubicBezTo>
                      <a:cubicBezTo>
                        <a:pt x="73508" y="613"/>
                        <a:pt x="67021" y="6385"/>
                        <a:pt x="56839" y="15901"/>
                      </a:cubicBezTo>
                      <a:cubicBezTo>
                        <a:pt x="46848" y="25531"/>
                        <a:pt x="32846" y="38952"/>
                        <a:pt x="21978" y="56916"/>
                      </a:cubicBezTo>
                      <a:cubicBezTo>
                        <a:pt x="11148" y="74918"/>
                        <a:pt x="6652" y="93749"/>
                        <a:pt x="4290" y="107370"/>
                      </a:cubicBezTo>
                      <a:cubicBezTo>
                        <a:pt x="2080" y="121067"/>
                        <a:pt x="1442" y="129734"/>
                        <a:pt x="623" y="129696"/>
                      </a:cubicBezTo>
                      <a:close/>
                    </a:path>
                  </a:pathLst>
                </a:custGeom>
                <a:solidFill>
                  <a:srgbClr val="FAFAFA"/>
                </a:solidFill>
                <a:ln w="9525" cap="flat">
                  <a:noFill/>
                  <a:prstDash val="solid"/>
                  <a:miter/>
                </a:ln>
              </p:spPr>
              <p:txBody>
                <a:bodyPr rtlCol="0" anchor="ctr"/>
                <a:lstStyle/>
                <a:p>
                  <a:endParaRPr lang="es-CO"/>
                </a:p>
              </p:txBody>
            </p:sp>
            <p:sp>
              <p:nvSpPr>
                <p:cNvPr id="438" name="Freeform: Shape 437">
                  <a:extLst>
                    <a:ext uri="{FF2B5EF4-FFF2-40B4-BE49-F238E27FC236}">
                      <a16:creationId xmlns:a16="http://schemas.microsoft.com/office/drawing/2014/main" id="{60E7ED31-40EE-EA23-E2A4-4F59024443E0}"/>
                    </a:ext>
                  </a:extLst>
                </p:cNvPr>
                <p:cNvSpPr/>
                <p:nvPr/>
              </p:nvSpPr>
              <p:spPr>
                <a:xfrm>
                  <a:off x="2746514" y="4586323"/>
                  <a:ext cx="199220" cy="41088"/>
                </a:xfrm>
                <a:custGeom>
                  <a:avLst/>
                  <a:gdLst>
                    <a:gd name="connsiteX0" fmla="*/ 199216 w 199220"/>
                    <a:gd name="connsiteY0" fmla="*/ 78 h 41088"/>
                    <a:gd name="connsiteX1" fmla="*/ 171699 w 199220"/>
                    <a:gd name="connsiteY1" fmla="*/ 12213 h 41088"/>
                    <a:gd name="connsiteX2" fmla="*/ 102147 w 199220"/>
                    <a:gd name="connsiteY2" fmla="*/ 33092 h 41088"/>
                    <a:gd name="connsiteX3" fmla="*/ 29843 w 199220"/>
                    <a:gd name="connsiteY3" fmla="*/ 40959 h 41088"/>
                    <a:gd name="connsiteX4" fmla="*/ 17270 w 199220"/>
                    <a:gd name="connsiteY4" fmla="*/ 40121 h 41088"/>
                    <a:gd name="connsiteX5" fmla="*/ 7850 w 199220"/>
                    <a:gd name="connsiteY5" fmla="*/ 38807 h 41088"/>
                    <a:gd name="connsiteX6" fmla="*/ 1 w 199220"/>
                    <a:gd name="connsiteY6" fmla="*/ 36759 h 41088"/>
                    <a:gd name="connsiteX7" fmla="*/ 29871 w 199220"/>
                    <a:gd name="connsiteY7" fmla="*/ 37454 h 41088"/>
                    <a:gd name="connsiteX8" fmla="*/ 101080 w 199220"/>
                    <a:gd name="connsiteY8" fmla="*/ 28253 h 41088"/>
                    <a:gd name="connsiteX9" fmla="*/ 170537 w 199220"/>
                    <a:gd name="connsiteY9" fmla="*/ 8908 h 41088"/>
                    <a:gd name="connsiteX10" fmla="*/ 199216 w 199220"/>
                    <a:gd name="connsiteY10" fmla="*/ 78 h 4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220" h="41088">
                      <a:moveTo>
                        <a:pt x="199216" y="78"/>
                      </a:moveTo>
                      <a:cubicBezTo>
                        <a:pt x="199455" y="669"/>
                        <a:pt x="189072" y="5621"/>
                        <a:pt x="171699" y="12213"/>
                      </a:cubicBezTo>
                      <a:cubicBezTo>
                        <a:pt x="154344" y="18814"/>
                        <a:pt x="129894" y="26910"/>
                        <a:pt x="102147" y="33092"/>
                      </a:cubicBezTo>
                      <a:cubicBezTo>
                        <a:pt x="74382" y="39254"/>
                        <a:pt x="48531" y="41702"/>
                        <a:pt x="29843" y="40959"/>
                      </a:cubicBezTo>
                      <a:cubicBezTo>
                        <a:pt x="25176" y="40931"/>
                        <a:pt x="20966" y="40531"/>
                        <a:pt x="17270" y="40121"/>
                      </a:cubicBezTo>
                      <a:cubicBezTo>
                        <a:pt x="13574" y="39797"/>
                        <a:pt x="10412" y="39378"/>
                        <a:pt x="7850" y="38807"/>
                      </a:cubicBezTo>
                      <a:cubicBezTo>
                        <a:pt x="2725" y="37806"/>
                        <a:pt x="-66" y="37092"/>
                        <a:pt x="1" y="36759"/>
                      </a:cubicBezTo>
                      <a:cubicBezTo>
                        <a:pt x="144" y="35892"/>
                        <a:pt x="11479" y="37768"/>
                        <a:pt x="29871" y="37454"/>
                      </a:cubicBezTo>
                      <a:cubicBezTo>
                        <a:pt x="48264" y="37292"/>
                        <a:pt x="73601" y="34349"/>
                        <a:pt x="101080" y="28253"/>
                      </a:cubicBezTo>
                      <a:cubicBezTo>
                        <a:pt x="128541" y="22138"/>
                        <a:pt x="152963" y="14632"/>
                        <a:pt x="170537" y="8908"/>
                      </a:cubicBezTo>
                      <a:cubicBezTo>
                        <a:pt x="188129" y="3193"/>
                        <a:pt x="198950" y="-598"/>
                        <a:pt x="199216" y="78"/>
                      </a:cubicBezTo>
                      <a:close/>
                    </a:path>
                  </a:pathLst>
                </a:custGeom>
                <a:solidFill>
                  <a:srgbClr val="FAFAFA"/>
                </a:solidFill>
                <a:ln w="9525" cap="flat">
                  <a:noFill/>
                  <a:prstDash val="solid"/>
                  <a:miter/>
                </a:ln>
              </p:spPr>
              <p:txBody>
                <a:bodyPr rtlCol="0" anchor="ctr"/>
                <a:lstStyle/>
                <a:p>
                  <a:endParaRPr lang="es-CO"/>
                </a:p>
              </p:txBody>
            </p:sp>
            <p:sp>
              <p:nvSpPr>
                <p:cNvPr id="439" name="Freeform: Shape 438">
                  <a:extLst>
                    <a:ext uri="{FF2B5EF4-FFF2-40B4-BE49-F238E27FC236}">
                      <a16:creationId xmlns:a16="http://schemas.microsoft.com/office/drawing/2014/main" id="{FE46FAAE-B97E-92E1-1731-972B1BAE226A}"/>
                    </a:ext>
                  </a:extLst>
                </p:cNvPr>
                <p:cNvSpPr/>
                <p:nvPr/>
              </p:nvSpPr>
              <p:spPr>
                <a:xfrm>
                  <a:off x="2744940" y="4398082"/>
                  <a:ext cx="96265" cy="41491"/>
                </a:xfrm>
                <a:custGeom>
                  <a:avLst/>
                  <a:gdLst>
                    <a:gd name="connsiteX0" fmla="*/ 96206 w 96265"/>
                    <a:gd name="connsiteY0" fmla="*/ 29 h 41491"/>
                    <a:gd name="connsiteX1" fmla="*/ 85747 w 96265"/>
                    <a:gd name="connsiteY1" fmla="*/ 11907 h 41491"/>
                    <a:gd name="connsiteX2" fmla="*/ 52115 w 96265"/>
                    <a:gd name="connsiteY2" fmla="*/ 29576 h 41491"/>
                    <a:gd name="connsiteX3" fmla="*/ 15777 w 96265"/>
                    <a:gd name="connsiteY3" fmla="*/ 40282 h 41491"/>
                    <a:gd name="connsiteX4" fmla="*/ 4233 w 96265"/>
                    <a:gd name="connsiteY4" fmla="*/ 41473 h 41491"/>
                    <a:gd name="connsiteX5" fmla="*/ 22 w 96265"/>
                    <a:gd name="connsiteY5" fmla="*/ 40339 h 41491"/>
                    <a:gd name="connsiteX6" fmla="*/ 14996 w 96265"/>
                    <a:gd name="connsiteY6" fmla="*/ 36862 h 41491"/>
                    <a:gd name="connsiteX7" fmla="*/ 50314 w 96265"/>
                    <a:gd name="connsiteY7" fmla="*/ 24956 h 41491"/>
                    <a:gd name="connsiteX8" fmla="*/ 83747 w 96265"/>
                    <a:gd name="connsiteY8" fmla="*/ 9021 h 41491"/>
                    <a:gd name="connsiteX9" fmla="*/ 96206 w 96265"/>
                    <a:gd name="connsiteY9" fmla="*/ 29 h 4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265" h="41491">
                      <a:moveTo>
                        <a:pt x="96206" y="29"/>
                      </a:moveTo>
                      <a:cubicBezTo>
                        <a:pt x="96739" y="268"/>
                        <a:pt x="93749" y="6040"/>
                        <a:pt x="85747" y="11907"/>
                      </a:cubicBezTo>
                      <a:cubicBezTo>
                        <a:pt x="77908" y="17860"/>
                        <a:pt x="65936" y="24270"/>
                        <a:pt x="52115" y="29576"/>
                      </a:cubicBezTo>
                      <a:cubicBezTo>
                        <a:pt x="38294" y="34920"/>
                        <a:pt x="25359" y="38539"/>
                        <a:pt x="15777" y="40282"/>
                      </a:cubicBezTo>
                      <a:cubicBezTo>
                        <a:pt x="10967" y="41111"/>
                        <a:pt x="7042" y="41596"/>
                        <a:pt x="4233" y="41473"/>
                      </a:cubicBezTo>
                      <a:cubicBezTo>
                        <a:pt x="1461" y="41549"/>
                        <a:pt x="-216" y="40520"/>
                        <a:pt x="22" y="40339"/>
                      </a:cubicBezTo>
                      <a:cubicBezTo>
                        <a:pt x="308" y="39987"/>
                        <a:pt x="5699" y="39644"/>
                        <a:pt x="14996" y="36862"/>
                      </a:cubicBezTo>
                      <a:cubicBezTo>
                        <a:pt x="24168" y="34291"/>
                        <a:pt x="36741" y="30204"/>
                        <a:pt x="50314" y="24956"/>
                      </a:cubicBezTo>
                      <a:cubicBezTo>
                        <a:pt x="63897" y="19746"/>
                        <a:pt x="75756" y="13993"/>
                        <a:pt x="83747" y="9021"/>
                      </a:cubicBezTo>
                      <a:cubicBezTo>
                        <a:pt x="91872" y="4154"/>
                        <a:pt x="95530" y="-409"/>
                        <a:pt x="96206" y="29"/>
                      </a:cubicBezTo>
                      <a:close/>
                    </a:path>
                  </a:pathLst>
                </a:custGeom>
                <a:solidFill>
                  <a:srgbClr val="FAFAFA"/>
                </a:solidFill>
                <a:ln w="9525" cap="flat">
                  <a:noFill/>
                  <a:prstDash val="solid"/>
                  <a:miter/>
                </a:ln>
              </p:spPr>
              <p:txBody>
                <a:bodyPr rtlCol="0" anchor="ctr"/>
                <a:lstStyle/>
                <a:p>
                  <a:endParaRPr lang="es-CO"/>
                </a:p>
              </p:txBody>
            </p:sp>
            <p:sp>
              <p:nvSpPr>
                <p:cNvPr id="440" name="Freeform: Shape 439">
                  <a:extLst>
                    <a:ext uri="{FF2B5EF4-FFF2-40B4-BE49-F238E27FC236}">
                      <a16:creationId xmlns:a16="http://schemas.microsoft.com/office/drawing/2014/main" id="{FA3DDE54-48BE-45D5-CCD6-07690D213740}"/>
                    </a:ext>
                  </a:extLst>
                </p:cNvPr>
                <p:cNvSpPr/>
                <p:nvPr/>
              </p:nvSpPr>
              <p:spPr>
                <a:xfrm>
                  <a:off x="2693915" y="4206847"/>
                  <a:ext cx="81877" cy="31997"/>
                </a:xfrm>
                <a:custGeom>
                  <a:avLst/>
                  <a:gdLst>
                    <a:gd name="connsiteX0" fmla="*/ 81775 w 81877"/>
                    <a:gd name="connsiteY0" fmla="*/ 12 h 31997"/>
                    <a:gd name="connsiteX1" fmla="*/ 80317 w 81877"/>
                    <a:gd name="connsiteY1" fmla="*/ 3441 h 31997"/>
                    <a:gd name="connsiteX2" fmla="*/ 72669 w 81877"/>
                    <a:gd name="connsiteY2" fmla="*/ 9632 h 31997"/>
                    <a:gd name="connsiteX3" fmla="*/ 43894 w 81877"/>
                    <a:gd name="connsiteY3" fmla="*/ 23053 h 31997"/>
                    <a:gd name="connsiteX4" fmla="*/ 13271 w 81877"/>
                    <a:gd name="connsiteY4" fmla="*/ 31330 h 31997"/>
                    <a:gd name="connsiteX5" fmla="*/ 3 w 81877"/>
                    <a:gd name="connsiteY5" fmla="*/ 30959 h 31997"/>
                    <a:gd name="connsiteX6" fmla="*/ 12566 w 81877"/>
                    <a:gd name="connsiteY6" fmla="*/ 27892 h 31997"/>
                    <a:gd name="connsiteX7" fmla="*/ 42198 w 81877"/>
                    <a:gd name="connsiteY7" fmla="*/ 18385 h 31997"/>
                    <a:gd name="connsiteX8" fmla="*/ 70935 w 81877"/>
                    <a:gd name="connsiteY8" fmla="*/ 6575 h 31997"/>
                    <a:gd name="connsiteX9" fmla="*/ 78965 w 81877"/>
                    <a:gd name="connsiteY9" fmla="*/ 2041 h 31997"/>
                    <a:gd name="connsiteX10" fmla="*/ 81775 w 81877"/>
                    <a:gd name="connsiteY10" fmla="*/ 12 h 3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877" h="31997">
                      <a:moveTo>
                        <a:pt x="81775" y="12"/>
                      </a:moveTo>
                      <a:cubicBezTo>
                        <a:pt x="82023" y="-36"/>
                        <a:pt x="81927" y="1631"/>
                        <a:pt x="80317" y="3441"/>
                      </a:cubicBezTo>
                      <a:cubicBezTo>
                        <a:pt x="78794" y="5336"/>
                        <a:pt x="76136" y="7460"/>
                        <a:pt x="72669" y="9632"/>
                      </a:cubicBezTo>
                      <a:cubicBezTo>
                        <a:pt x="65735" y="14061"/>
                        <a:pt x="55543" y="18852"/>
                        <a:pt x="43894" y="23053"/>
                      </a:cubicBezTo>
                      <a:cubicBezTo>
                        <a:pt x="32245" y="27253"/>
                        <a:pt x="21377" y="30158"/>
                        <a:pt x="13271" y="31330"/>
                      </a:cubicBezTo>
                      <a:cubicBezTo>
                        <a:pt x="5184" y="32711"/>
                        <a:pt x="-140" y="31625"/>
                        <a:pt x="3" y="30959"/>
                      </a:cubicBezTo>
                      <a:cubicBezTo>
                        <a:pt x="117" y="30254"/>
                        <a:pt x="4880" y="30082"/>
                        <a:pt x="12566" y="27892"/>
                      </a:cubicBezTo>
                      <a:cubicBezTo>
                        <a:pt x="20243" y="25891"/>
                        <a:pt x="30749" y="22520"/>
                        <a:pt x="42198" y="18385"/>
                      </a:cubicBezTo>
                      <a:cubicBezTo>
                        <a:pt x="53648" y="14261"/>
                        <a:pt x="63849" y="10061"/>
                        <a:pt x="70935" y="6575"/>
                      </a:cubicBezTo>
                      <a:cubicBezTo>
                        <a:pt x="74498" y="4869"/>
                        <a:pt x="77260" y="3288"/>
                        <a:pt x="78965" y="2041"/>
                      </a:cubicBezTo>
                      <a:cubicBezTo>
                        <a:pt x="80756" y="888"/>
                        <a:pt x="81318" y="-122"/>
                        <a:pt x="81775" y="12"/>
                      </a:cubicBezTo>
                      <a:close/>
                    </a:path>
                  </a:pathLst>
                </a:custGeom>
                <a:solidFill>
                  <a:srgbClr val="FAFAFA"/>
                </a:solidFill>
                <a:ln w="9525" cap="flat">
                  <a:noFill/>
                  <a:prstDash val="solid"/>
                  <a:miter/>
                </a:ln>
              </p:spPr>
              <p:txBody>
                <a:bodyPr rtlCol="0" anchor="ctr"/>
                <a:lstStyle/>
                <a:p>
                  <a:endParaRPr lang="es-CO"/>
                </a:p>
              </p:txBody>
            </p:sp>
            <p:sp>
              <p:nvSpPr>
                <p:cNvPr id="441" name="Freeform: Shape 440">
                  <a:extLst>
                    <a:ext uri="{FF2B5EF4-FFF2-40B4-BE49-F238E27FC236}">
                      <a16:creationId xmlns:a16="http://schemas.microsoft.com/office/drawing/2014/main" id="{2CCDA82E-2B30-54F2-3523-3BD0EA41326C}"/>
                    </a:ext>
                  </a:extLst>
                </p:cNvPr>
                <p:cNvSpPr/>
                <p:nvPr/>
              </p:nvSpPr>
              <p:spPr>
                <a:xfrm>
                  <a:off x="2289231" y="4070872"/>
                  <a:ext cx="146835" cy="35950"/>
                </a:xfrm>
                <a:custGeom>
                  <a:avLst/>
                  <a:gdLst>
                    <a:gd name="connsiteX0" fmla="*/ 146836 w 146835"/>
                    <a:gd name="connsiteY0" fmla="*/ 34907 h 35950"/>
                    <a:gd name="connsiteX1" fmla="*/ 124443 w 146835"/>
                    <a:gd name="connsiteY1" fmla="*/ 35783 h 35950"/>
                    <a:gd name="connsiteX2" fmla="*/ 70855 w 146835"/>
                    <a:gd name="connsiteY2" fmla="*/ 28325 h 35950"/>
                    <a:gd name="connsiteX3" fmla="*/ 19620 w 146835"/>
                    <a:gd name="connsiteY3" fmla="*/ 10933 h 35950"/>
                    <a:gd name="connsiteX4" fmla="*/ 8 w 146835"/>
                    <a:gd name="connsiteY4" fmla="*/ 93 h 35950"/>
                    <a:gd name="connsiteX5" fmla="*/ 72008 w 146835"/>
                    <a:gd name="connsiteY5" fmla="*/ 23496 h 35950"/>
                    <a:gd name="connsiteX6" fmla="*/ 146836 w 146835"/>
                    <a:gd name="connsiteY6" fmla="*/ 34907 h 3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835" h="35950">
                      <a:moveTo>
                        <a:pt x="146836" y="34907"/>
                      </a:moveTo>
                      <a:cubicBezTo>
                        <a:pt x="146846" y="35517"/>
                        <a:pt x="138292" y="36298"/>
                        <a:pt x="124443" y="35783"/>
                      </a:cubicBezTo>
                      <a:cubicBezTo>
                        <a:pt x="110603" y="35288"/>
                        <a:pt x="91477" y="33192"/>
                        <a:pt x="70855" y="28325"/>
                      </a:cubicBezTo>
                      <a:cubicBezTo>
                        <a:pt x="50243" y="23420"/>
                        <a:pt x="32203" y="16705"/>
                        <a:pt x="19620" y="10933"/>
                      </a:cubicBezTo>
                      <a:cubicBezTo>
                        <a:pt x="7009" y="5170"/>
                        <a:pt x="-278" y="636"/>
                        <a:pt x="8" y="93"/>
                      </a:cubicBezTo>
                      <a:cubicBezTo>
                        <a:pt x="675" y="-1336"/>
                        <a:pt x="31269" y="13990"/>
                        <a:pt x="72008" y="23496"/>
                      </a:cubicBezTo>
                      <a:cubicBezTo>
                        <a:pt x="112660" y="33297"/>
                        <a:pt x="146893" y="33335"/>
                        <a:pt x="146836" y="34907"/>
                      </a:cubicBezTo>
                      <a:close/>
                    </a:path>
                  </a:pathLst>
                </a:custGeom>
                <a:solidFill>
                  <a:srgbClr val="FAFAFA"/>
                </a:solidFill>
                <a:ln w="9525" cap="flat">
                  <a:noFill/>
                  <a:prstDash val="solid"/>
                  <a:miter/>
                </a:ln>
              </p:spPr>
              <p:txBody>
                <a:bodyPr rtlCol="0" anchor="ctr"/>
                <a:lstStyle/>
                <a:p>
                  <a:endParaRPr lang="es-CO"/>
                </a:p>
              </p:txBody>
            </p:sp>
            <p:sp>
              <p:nvSpPr>
                <p:cNvPr id="442" name="Freeform: Shape 441">
                  <a:extLst>
                    <a:ext uri="{FF2B5EF4-FFF2-40B4-BE49-F238E27FC236}">
                      <a16:creationId xmlns:a16="http://schemas.microsoft.com/office/drawing/2014/main" id="{C4B5D509-F59C-3C15-9C87-543035BB81DD}"/>
                    </a:ext>
                  </a:extLst>
                </p:cNvPr>
                <p:cNvSpPr/>
                <p:nvPr/>
              </p:nvSpPr>
              <p:spPr>
                <a:xfrm>
                  <a:off x="2644082" y="4019586"/>
                  <a:ext cx="66293" cy="27499"/>
                </a:xfrm>
                <a:custGeom>
                  <a:avLst/>
                  <a:gdLst>
                    <a:gd name="connsiteX0" fmla="*/ 66248 w 66293"/>
                    <a:gd name="connsiteY0" fmla="*/ 78 h 27499"/>
                    <a:gd name="connsiteX1" fmla="*/ 34948 w 66293"/>
                    <a:gd name="connsiteY1" fmla="*/ 18042 h 27499"/>
                    <a:gd name="connsiteX2" fmla="*/ 1 w 66293"/>
                    <a:gd name="connsiteY2" fmla="*/ 27062 h 27499"/>
                    <a:gd name="connsiteX3" fmla="*/ 33072 w 66293"/>
                    <a:gd name="connsiteY3" fmla="*/ 13442 h 27499"/>
                    <a:gd name="connsiteX4" fmla="*/ 66248 w 66293"/>
                    <a:gd name="connsiteY4" fmla="*/ 78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3" h="27499">
                      <a:moveTo>
                        <a:pt x="66248" y="78"/>
                      </a:moveTo>
                      <a:cubicBezTo>
                        <a:pt x="67191" y="1430"/>
                        <a:pt x="53494" y="10689"/>
                        <a:pt x="34948" y="18042"/>
                      </a:cubicBezTo>
                      <a:cubicBezTo>
                        <a:pt x="16537" y="25748"/>
                        <a:pt x="277" y="28701"/>
                        <a:pt x="1" y="27062"/>
                      </a:cubicBezTo>
                      <a:cubicBezTo>
                        <a:pt x="-161" y="25976"/>
                        <a:pt x="14860" y="21052"/>
                        <a:pt x="33072" y="13442"/>
                      </a:cubicBezTo>
                      <a:cubicBezTo>
                        <a:pt x="51427" y="6155"/>
                        <a:pt x="65610" y="-817"/>
                        <a:pt x="66248" y="78"/>
                      </a:cubicBezTo>
                      <a:close/>
                    </a:path>
                  </a:pathLst>
                </a:custGeom>
                <a:solidFill>
                  <a:srgbClr val="FAFAFA"/>
                </a:solidFill>
                <a:ln w="9525" cap="flat">
                  <a:noFill/>
                  <a:prstDash val="solid"/>
                  <a:miter/>
                </a:ln>
              </p:spPr>
              <p:txBody>
                <a:bodyPr rtlCol="0" anchor="ctr"/>
                <a:lstStyle/>
                <a:p>
                  <a:endParaRPr lang="es-CO"/>
                </a:p>
              </p:txBody>
            </p:sp>
            <p:sp>
              <p:nvSpPr>
                <p:cNvPr id="443" name="Freeform: Shape 442">
                  <a:extLst>
                    <a:ext uri="{FF2B5EF4-FFF2-40B4-BE49-F238E27FC236}">
                      <a16:creationId xmlns:a16="http://schemas.microsoft.com/office/drawing/2014/main" id="{608B6A36-B859-16E9-F283-2128C8CBC539}"/>
                    </a:ext>
                  </a:extLst>
                </p:cNvPr>
                <p:cNvSpPr/>
                <p:nvPr/>
              </p:nvSpPr>
              <p:spPr>
                <a:xfrm>
                  <a:off x="2496741" y="3895839"/>
                  <a:ext cx="47009" cy="100765"/>
                </a:xfrm>
                <a:custGeom>
                  <a:avLst/>
                  <a:gdLst>
                    <a:gd name="connsiteX0" fmla="*/ 47 w 47009"/>
                    <a:gd name="connsiteY0" fmla="*/ 38 h 100765"/>
                    <a:gd name="connsiteX1" fmla="*/ 13297 w 47009"/>
                    <a:gd name="connsiteY1" fmla="*/ 10554 h 100765"/>
                    <a:gd name="connsiteX2" fmla="*/ 36290 w 47009"/>
                    <a:gd name="connsiteY2" fmla="*/ 44339 h 100765"/>
                    <a:gd name="connsiteX3" fmla="*/ 46711 w 47009"/>
                    <a:gd name="connsiteY3" fmla="*/ 83868 h 100765"/>
                    <a:gd name="connsiteX4" fmla="*/ 45958 w 47009"/>
                    <a:gd name="connsiteY4" fmla="*/ 100765 h 100765"/>
                    <a:gd name="connsiteX5" fmla="*/ 31775 w 47009"/>
                    <a:gd name="connsiteY5" fmla="*/ 46406 h 100765"/>
                    <a:gd name="connsiteX6" fmla="*/ 47 w 47009"/>
                    <a:gd name="connsiteY6" fmla="*/ 38 h 10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09" h="100765">
                      <a:moveTo>
                        <a:pt x="47" y="38"/>
                      </a:moveTo>
                      <a:cubicBezTo>
                        <a:pt x="409" y="-410"/>
                        <a:pt x="5915" y="3086"/>
                        <a:pt x="13297" y="10554"/>
                      </a:cubicBezTo>
                      <a:cubicBezTo>
                        <a:pt x="20679" y="17974"/>
                        <a:pt x="29594" y="29709"/>
                        <a:pt x="36290" y="44339"/>
                      </a:cubicBezTo>
                      <a:cubicBezTo>
                        <a:pt x="42938" y="58998"/>
                        <a:pt x="45948" y="73419"/>
                        <a:pt x="46711" y="83868"/>
                      </a:cubicBezTo>
                      <a:cubicBezTo>
                        <a:pt x="47501" y="94336"/>
                        <a:pt x="46539" y="100784"/>
                        <a:pt x="45958" y="100765"/>
                      </a:cubicBezTo>
                      <a:cubicBezTo>
                        <a:pt x="44367" y="100908"/>
                        <a:pt x="44958" y="74771"/>
                        <a:pt x="31775" y="46406"/>
                      </a:cubicBezTo>
                      <a:cubicBezTo>
                        <a:pt x="19012" y="17850"/>
                        <a:pt x="-1105" y="1153"/>
                        <a:pt x="47" y="38"/>
                      </a:cubicBezTo>
                      <a:close/>
                    </a:path>
                  </a:pathLst>
                </a:custGeom>
                <a:solidFill>
                  <a:srgbClr val="FAFAFA"/>
                </a:solidFill>
                <a:ln w="9525" cap="flat">
                  <a:noFill/>
                  <a:prstDash val="solid"/>
                  <a:miter/>
                </a:ln>
              </p:spPr>
              <p:txBody>
                <a:bodyPr rtlCol="0" anchor="ctr"/>
                <a:lstStyle/>
                <a:p>
                  <a:endParaRPr lang="es-CO"/>
                </a:p>
              </p:txBody>
            </p:sp>
            <p:sp>
              <p:nvSpPr>
                <p:cNvPr id="444" name="Freeform: Shape 443">
                  <a:extLst>
                    <a:ext uri="{FF2B5EF4-FFF2-40B4-BE49-F238E27FC236}">
                      <a16:creationId xmlns:a16="http://schemas.microsoft.com/office/drawing/2014/main" id="{D74D15B2-D730-1D23-E765-167FB2947A74}"/>
                    </a:ext>
                  </a:extLst>
                </p:cNvPr>
                <p:cNvSpPr/>
                <p:nvPr/>
              </p:nvSpPr>
              <p:spPr>
                <a:xfrm>
                  <a:off x="2180777" y="3787146"/>
                  <a:ext cx="45514" cy="244141"/>
                </a:xfrm>
                <a:custGeom>
                  <a:avLst/>
                  <a:gdLst>
                    <a:gd name="connsiteX0" fmla="*/ 15879 w 45514"/>
                    <a:gd name="connsiteY0" fmla="*/ 244139 h 244141"/>
                    <a:gd name="connsiteX1" fmla="*/ 11517 w 45514"/>
                    <a:gd name="connsiteY1" fmla="*/ 235157 h 244141"/>
                    <a:gd name="connsiteX2" fmla="*/ 3925 w 45514"/>
                    <a:gd name="connsiteY2" fmla="*/ 209011 h 244141"/>
                    <a:gd name="connsiteX3" fmla="*/ 4592 w 45514"/>
                    <a:gd name="connsiteY3" fmla="*/ 119533 h 244141"/>
                    <a:gd name="connsiteX4" fmla="*/ 30519 w 45514"/>
                    <a:gd name="connsiteY4" fmla="*/ 33874 h 244141"/>
                    <a:gd name="connsiteX5" fmla="*/ 40939 w 45514"/>
                    <a:gd name="connsiteY5" fmla="*/ 8890 h 244141"/>
                    <a:gd name="connsiteX6" fmla="*/ 45454 w 45514"/>
                    <a:gd name="connsiteY6" fmla="*/ 3 h 244141"/>
                    <a:gd name="connsiteX7" fmla="*/ 42740 w 45514"/>
                    <a:gd name="connsiteY7" fmla="*/ 9585 h 244141"/>
                    <a:gd name="connsiteX8" fmla="*/ 33815 w 45514"/>
                    <a:gd name="connsiteY8" fmla="*/ 35094 h 244141"/>
                    <a:gd name="connsiteX9" fmla="*/ 9478 w 45514"/>
                    <a:gd name="connsiteY9" fmla="*/ 120428 h 244141"/>
                    <a:gd name="connsiteX10" fmla="*/ 7383 w 45514"/>
                    <a:gd name="connsiteY10" fmla="*/ 208372 h 244141"/>
                    <a:gd name="connsiteX11" fmla="*/ 15879 w 45514"/>
                    <a:gd name="connsiteY11" fmla="*/ 244139 h 24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14" h="244141">
                      <a:moveTo>
                        <a:pt x="15879" y="244139"/>
                      </a:moveTo>
                      <a:cubicBezTo>
                        <a:pt x="15603" y="244253"/>
                        <a:pt x="13908" y="241129"/>
                        <a:pt x="11517" y="235157"/>
                      </a:cubicBezTo>
                      <a:cubicBezTo>
                        <a:pt x="9097" y="229203"/>
                        <a:pt x="6249" y="220298"/>
                        <a:pt x="3925" y="209011"/>
                      </a:cubicBezTo>
                      <a:cubicBezTo>
                        <a:pt x="-904" y="186484"/>
                        <a:pt x="-1932" y="154080"/>
                        <a:pt x="4592" y="119533"/>
                      </a:cubicBezTo>
                      <a:cubicBezTo>
                        <a:pt x="11088" y="84966"/>
                        <a:pt x="22194" y="55125"/>
                        <a:pt x="30519" y="33874"/>
                      </a:cubicBezTo>
                      <a:cubicBezTo>
                        <a:pt x="34729" y="23244"/>
                        <a:pt x="38339" y="14729"/>
                        <a:pt x="40939" y="8890"/>
                      </a:cubicBezTo>
                      <a:cubicBezTo>
                        <a:pt x="43540" y="3051"/>
                        <a:pt x="45130" y="-120"/>
                        <a:pt x="45454" y="3"/>
                      </a:cubicBezTo>
                      <a:cubicBezTo>
                        <a:pt x="45778" y="127"/>
                        <a:pt x="44788" y="3537"/>
                        <a:pt x="42740" y="9585"/>
                      </a:cubicBezTo>
                      <a:cubicBezTo>
                        <a:pt x="40263" y="16653"/>
                        <a:pt x="37291" y="25149"/>
                        <a:pt x="33815" y="35094"/>
                      </a:cubicBezTo>
                      <a:cubicBezTo>
                        <a:pt x="26347" y="56601"/>
                        <a:pt x="15870" y="86395"/>
                        <a:pt x="9478" y="120428"/>
                      </a:cubicBezTo>
                      <a:cubicBezTo>
                        <a:pt x="3068" y="154432"/>
                        <a:pt x="3525" y="186093"/>
                        <a:pt x="7383" y="208372"/>
                      </a:cubicBezTo>
                      <a:cubicBezTo>
                        <a:pt x="11041" y="230746"/>
                        <a:pt x="16755" y="243815"/>
                        <a:pt x="15879" y="244139"/>
                      </a:cubicBezTo>
                      <a:close/>
                    </a:path>
                  </a:pathLst>
                </a:custGeom>
                <a:solidFill>
                  <a:srgbClr val="FAFAFA"/>
                </a:solidFill>
                <a:ln w="9525" cap="flat">
                  <a:noFill/>
                  <a:prstDash val="solid"/>
                  <a:miter/>
                </a:ln>
              </p:spPr>
              <p:txBody>
                <a:bodyPr rtlCol="0" anchor="ctr"/>
                <a:lstStyle/>
                <a:p>
                  <a:endParaRPr lang="es-CO"/>
                </a:p>
              </p:txBody>
            </p:sp>
            <p:sp>
              <p:nvSpPr>
                <p:cNvPr id="445" name="Freeform: Shape 444">
                  <a:extLst>
                    <a:ext uri="{FF2B5EF4-FFF2-40B4-BE49-F238E27FC236}">
                      <a16:creationId xmlns:a16="http://schemas.microsoft.com/office/drawing/2014/main" id="{183D0E8B-BD45-85E9-259F-B19F097DD057}"/>
                    </a:ext>
                  </a:extLst>
                </p:cNvPr>
                <p:cNvSpPr/>
                <p:nvPr/>
              </p:nvSpPr>
              <p:spPr>
                <a:xfrm>
                  <a:off x="1972558" y="3741486"/>
                  <a:ext cx="138179" cy="198198"/>
                </a:xfrm>
                <a:custGeom>
                  <a:avLst/>
                  <a:gdLst>
                    <a:gd name="connsiteX0" fmla="*/ 89 w 138179"/>
                    <a:gd name="connsiteY0" fmla="*/ 198196 h 198198"/>
                    <a:gd name="connsiteX1" fmla="*/ 1756 w 138179"/>
                    <a:gd name="connsiteY1" fmla="*/ 188595 h 198198"/>
                    <a:gd name="connsiteX2" fmla="*/ 9271 w 138179"/>
                    <a:gd name="connsiteY2" fmla="*/ 163134 h 198198"/>
                    <a:gd name="connsiteX3" fmla="*/ 49219 w 138179"/>
                    <a:gd name="connsiteY3" fmla="*/ 85258 h 198198"/>
                    <a:gd name="connsiteX4" fmla="*/ 108455 w 138179"/>
                    <a:gd name="connsiteY4" fmla="*/ 20793 h 198198"/>
                    <a:gd name="connsiteX5" fmla="*/ 129734 w 138179"/>
                    <a:gd name="connsiteY5" fmla="*/ 4924 h 198198"/>
                    <a:gd name="connsiteX6" fmla="*/ 138164 w 138179"/>
                    <a:gd name="connsiteY6" fmla="*/ 28 h 198198"/>
                    <a:gd name="connsiteX7" fmla="*/ 110741 w 138179"/>
                    <a:gd name="connsiteY7" fmla="*/ 23450 h 198198"/>
                    <a:gd name="connsiteX8" fmla="*/ 53286 w 138179"/>
                    <a:gd name="connsiteY8" fmla="*/ 88087 h 198198"/>
                    <a:gd name="connsiteX9" fmla="*/ 12558 w 138179"/>
                    <a:gd name="connsiteY9" fmla="*/ 164354 h 198198"/>
                    <a:gd name="connsiteX10" fmla="*/ 89 w 138179"/>
                    <a:gd name="connsiteY10" fmla="*/ 198196 h 19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79" h="198198">
                      <a:moveTo>
                        <a:pt x="89" y="198196"/>
                      </a:moveTo>
                      <a:cubicBezTo>
                        <a:pt x="-244" y="198110"/>
                        <a:pt x="366" y="194710"/>
                        <a:pt x="1756" y="188595"/>
                      </a:cubicBezTo>
                      <a:cubicBezTo>
                        <a:pt x="3071" y="182461"/>
                        <a:pt x="5604" y="173736"/>
                        <a:pt x="9271" y="163134"/>
                      </a:cubicBezTo>
                      <a:cubicBezTo>
                        <a:pt x="16558" y="141932"/>
                        <a:pt x="29617" y="113471"/>
                        <a:pt x="49219" y="85258"/>
                      </a:cubicBezTo>
                      <a:cubicBezTo>
                        <a:pt x="68907" y="57093"/>
                        <a:pt x="91082" y="34976"/>
                        <a:pt x="108455" y="20793"/>
                      </a:cubicBezTo>
                      <a:cubicBezTo>
                        <a:pt x="117133" y="13678"/>
                        <a:pt x="124438" y="8287"/>
                        <a:pt x="129734" y="4924"/>
                      </a:cubicBezTo>
                      <a:cubicBezTo>
                        <a:pt x="134982" y="1505"/>
                        <a:pt x="137973" y="-248"/>
                        <a:pt x="138164" y="28"/>
                      </a:cubicBezTo>
                      <a:cubicBezTo>
                        <a:pt x="138659" y="743"/>
                        <a:pt x="127343" y="8687"/>
                        <a:pt x="110741" y="23450"/>
                      </a:cubicBezTo>
                      <a:cubicBezTo>
                        <a:pt x="94130" y="38166"/>
                        <a:pt x="72698" y="60322"/>
                        <a:pt x="53286" y="88087"/>
                      </a:cubicBezTo>
                      <a:cubicBezTo>
                        <a:pt x="33970" y="115900"/>
                        <a:pt x="20606" y="143675"/>
                        <a:pt x="12558" y="164354"/>
                      </a:cubicBezTo>
                      <a:cubicBezTo>
                        <a:pt x="4471" y="185042"/>
                        <a:pt x="937" y="198415"/>
                        <a:pt x="89" y="198196"/>
                      </a:cubicBezTo>
                      <a:close/>
                    </a:path>
                  </a:pathLst>
                </a:custGeom>
                <a:solidFill>
                  <a:srgbClr val="FAFAFA"/>
                </a:solidFill>
                <a:ln w="9525" cap="flat">
                  <a:noFill/>
                  <a:prstDash val="solid"/>
                  <a:miter/>
                </a:ln>
              </p:spPr>
              <p:txBody>
                <a:bodyPr rtlCol="0" anchor="ctr"/>
                <a:lstStyle/>
                <a:p>
                  <a:endParaRPr lang="es-CO"/>
                </a:p>
              </p:txBody>
            </p:sp>
            <p:sp>
              <p:nvSpPr>
                <p:cNvPr id="446" name="Freeform: Shape 445">
                  <a:extLst>
                    <a:ext uri="{FF2B5EF4-FFF2-40B4-BE49-F238E27FC236}">
                      <a16:creationId xmlns:a16="http://schemas.microsoft.com/office/drawing/2014/main" id="{B8D869D9-BF79-F99D-6626-6D4AC24C5C1B}"/>
                    </a:ext>
                  </a:extLst>
                </p:cNvPr>
                <p:cNvSpPr/>
                <p:nvPr/>
              </p:nvSpPr>
              <p:spPr>
                <a:xfrm>
                  <a:off x="1846050" y="3604735"/>
                  <a:ext cx="162629" cy="96336"/>
                </a:xfrm>
                <a:custGeom>
                  <a:avLst/>
                  <a:gdLst>
                    <a:gd name="connsiteX0" fmla="*/ 162630 w 162629"/>
                    <a:gd name="connsiteY0" fmla="*/ 363 h 96336"/>
                    <a:gd name="connsiteX1" fmla="*/ 135036 w 162629"/>
                    <a:gd name="connsiteY1" fmla="*/ 6516 h 96336"/>
                    <a:gd name="connsiteX2" fmla="*/ 73142 w 162629"/>
                    <a:gd name="connsiteY2" fmla="*/ 34148 h 96336"/>
                    <a:gd name="connsiteX3" fmla="*/ 19393 w 162629"/>
                    <a:gd name="connsiteY3" fmla="*/ 75639 h 96336"/>
                    <a:gd name="connsiteX4" fmla="*/ 38 w 162629"/>
                    <a:gd name="connsiteY4" fmla="*/ 96318 h 96336"/>
                    <a:gd name="connsiteX5" fmla="*/ 3791 w 162629"/>
                    <a:gd name="connsiteY5" fmla="*/ 89593 h 96336"/>
                    <a:gd name="connsiteX6" fmla="*/ 9115 w 162629"/>
                    <a:gd name="connsiteY6" fmla="*/ 82316 h 96336"/>
                    <a:gd name="connsiteX7" fmla="*/ 16859 w 162629"/>
                    <a:gd name="connsiteY7" fmla="*/ 73210 h 96336"/>
                    <a:gd name="connsiteX8" fmla="*/ 70580 w 162629"/>
                    <a:gd name="connsiteY8" fmla="*/ 29900 h 96336"/>
                    <a:gd name="connsiteX9" fmla="*/ 134169 w 162629"/>
                    <a:gd name="connsiteY9" fmla="*/ 3116 h 96336"/>
                    <a:gd name="connsiteX10" fmla="*/ 145942 w 162629"/>
                    <a:gd name="connsiteY10" fmla="*/ 934 h 96336"/>
                    <a:gd name="connsiteX11" fmla="*/ 154933 w 162629"/>
                    <a:gd name="connsiteY11" fmla="*/ 58 h 96336"/>
                    <a:gd name="connsiteX12" fmla="*/ 162630 w 162629"/>
                    <a:gd name="connsiteY12" fmla="*/ 363 h 9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629" h="96336">
                      <a:moveTo>
                        <a:pt x="162630" y="363"/>
                      </a:moveTo>
                      <a:cubicBezTo>
                        <a:pt x="162677" y="1258"/>
                        <a:pt x="151781" y="1753"/>
                        <a:pt x="135036" y="6516"/>
                      </a:cubicBezTo>
                      <a:cubicBezTo>
                        <a:pt x="118253" y="11069"/>
                        <a:pt x="95935" y="20451"/>
                        <a:pt x="73142" y="34148"/>
                      </a:cubicBezTo>
                      <a:cubicBezTo>
                        <a:pt x="50415" y="47969"/>
                        <a:pt x="31670" y="63294"/>
                        <a:pt x="19393" y="75639"/>
                      </a:cubicBezTo>
                      <a:cubicBezTo>
                        <a:pt x="6991" y="87888"/>
                        <a:pt x="752" y="96803"/>
                        <a:pt x="38" y="96318"/>
                      </a:cubicBezTo>
                      <a:cubicBezTo>
                        <a:pt x="-248" y="96127"/>
                        <a:pt x="1095" y="93755"/>
                        <a:pt x="3791" y="89593"/>
                      </a:cubicBezTo>
                      <a:cubicBezTo>
                        <a:pt x="5076" y="87459"/>
                        <a:pt x="6934" y="85078"/>
                        <a:pt x="9115" y="82316"/>
                      </a:cubicBezTo>
                      <a:cubicBezTo>
                        <a:pt x="11230" y="79496"/>
                        <a:pt x="13820" y="76439"/>
                        <a:pt x="16859" y="73210"/>
                      </a:cubicBezTo>
                      <a:cubicBezTo>
                        <a:pt x="28698" y="60018"/>
                        <a:pt x="47453" y="43959"/>
                        <a:pt x="70580" y="29900"/>
                      </a:cubicBezTo>
                      <a:cubicBezTo>
                        <a:pt x="93764" y="15965"/>
                        <a:pt x="116805" y="6887"/>
                        <a:pt x="134169" y="3116"/>
                      </a:cubicBezTo>
                      <a:cubicBezTo>
                        <a:pt x="138474" y="2058"/>
                        <a:pt x="142427" y="1315"/>
                        <a:pt x="145942" y="934"/>
                      </a:cubicBezTo>
                      <a:cubicBezTo>
                        <a:pt x="149437" y="449"/>
                        <a:pt x="152438" y="29"/>
                        <a:pt x="154933" y="58"/>
                      </a:cubicBezTo>
                      <a:cubicBezTo>
                        <a:pt x="159896" y="-76"/>
                        <a:pt x="162620" y="20"/>
                        <a:pt x="162630" y="363"/>
                      </a:cubicBezTo>
                      <a:close/>
                    </a:path>
                  </a:pathLst>
                </a:custGeom>
                <a:solidFill>
                  <a:srgbClr val="FAFAFA"/>
                </a:solidFill>
                <a:ln w="9525" cap="flat">
                  <a:noFill/>
                  <a:prstDash val="solid"/>
                  <a:miter/>
                </a:ln>
              </p:spPr>
              <p:txBody>
                <a:bodyPr rtlCol="0" anchor="ctr"/>
                <a:lstStyle/>
                <a:p>
                  <a:endParaRPr lang="es-CO"/>
                </a:p>
              </p:txBody>
            </p:sp>
            <p:sp>
              <p:nvSpPr>
                <p:cNvPr id="447" name="Freeform: Shape 446">
                  <a:extLst>
                    <a:ext uri="{FF2B5EF4-FFF2-40B4-BE49-F238E27FC236}">
                      <a16:creationId xmlns:a16="http://schemas.microsoft.com/office/drawing/2014/main" id="{1F020F8E-DD8D-135A-8AE2-CE7B94BDFFB3}"/>
                    </a:ext>
                  </a:extLst>
                </p:cNvPr>
                <p:cNvSpPr/>
                <p:nvPr/>
              </p:nvSpPr>
              <p:spPr>
                <a:xfrm>
                  <a:off x="1762894" y="3470793"/>
                  <a:ext cx="156928" cy="44188"/>
                </a:xfrm>
                <a:custGeom>
                  <a:avLst/>
                  <a:gdLst>
                    <a:gd name="connsiteX0" fmla="*/ 156927 w 156928"/>
                    <a:gd name="connsiteY0" fmla="*/ 4441 h 44188"/>
                    <a:gd name="connsiteX1" fmla="*/ 75050 w 156928"/>
                    <a:gd name="connsiteY1" fmla="*/ 10728 h 44188"/>
                    <a:gd name="connsiteX2" fmla="*/ 12 w 156928"/>
                    <a:gd name="connsiteY2" fmla="*/ 44122 h 44188"/>
                    <a:gd name="connsiteX3" fmla="*/ 19338 w 156928"/>
                    <a:gd name="connsiteY3" fmla="*/ 29073 h 44188"/>
                    <a:gd name="connsiteX4" fmla="*/ 73831 w 156928"/>
                    <a:gd name="connsiteY4" fmla="*/ 5927 h 44188"/>
                    <a:gd name="connsiteX5" fmla="*/ 132762 w 156928"/>
                    <a:gd name="connsiteY5" fmla="*/ 393 h 44188"/>
                    <a:gd name="connsiteX6" fmla="*/ 156927 w 156928"/>
                    <a:gd name="connsiteY6" fmla="*/ 4441 h 4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928" h="44188">
                      <a:moveTo>
                        <a:pt x="156927" y="4441"/>
                      </a:moveTo>
                      <a:cubicBezTo>
                        <a:pt x="156899" y="6146"/>
                        <a:pt x="119389" y="-788"/>
                        <a:pt x="75050" y="10728"/>
                      </a:cubicBezTo>
                      <a:cubicBezTo>
                        <a:pt x="30549" y="21672"/>
                        <a:pt x="850" y="45608"/>
                        <a:pt x="12" y="44122"/>
                      </a:cubicBezTo>
                      <a:cubicBezTo>
                        <a:pt x="-331" y="43703"/>
                        <a:pt x="6508" y="37207"/>
                        <a:pt x="19338" y="29073"/>
                      </a:cubicBezTo>
                      <a:cubicBezTo>
                        <a:pt x="32131" y="20929"/>
                        <a:pt x="51266" y="11671"/>
                        <a:pt x="73831" y="5927"/>
                      </a:cubicBezTo>
                      <a:cubicBezTo>
                        <a:pt x="96405" y="260"/>
                        <a:pt x="117637" y="-693"/>
                        <a:pt x="132762" y="393"/>
                      </a:cubicBezTo>
                      <a:cubicBezTo>
                        <a:pt x="147926" y="1450"/>
                        <a:pt x="157032" y="3908"/>
                        <a:pt x="156927" y="4441"/>
                      </a:cubicBezTo>
                      <a:close/>
                    </a:path>
                  </a:pathLst>
                </a:custGeom>
                <a:solidFill>
                  <a:srgbClr val="FAFAFA"/>
                </a:solidFill>
                <a:ln w="9525" cap="flat">
                  <a:noFill/>
                  <a:prstDash val="solid"/>
                  <a:miter/>
                </a:ln>
              </p:spPr>
              <p:txBody>
                <a:bodyPr rtlCol="0" anchor="ctr"/>
                <a:lstStyle/>
                <a:p>
                  <a:endParaRPr lang="es-CO"/>
                </a:p>
              </p:txBody>
            </p:sp>
          </p:grpSp>
          <p:sp>
            <p:nvSpPr>
              <p:cNvPr id="448" name="Freeform: Shape 447">
                <a:extLst>
                  <a:ext uri="{FF2B5EF4-FFF2-40B4-BE49-F238E27FC236}">
                    <a16:creationId xmlns:a16="http://schemas.microsoft.com/office/drawing/2014/main" id="{6815054F-4377-C55D-9779-B256032888E3}"/>
                  </a:ext>
                </a:extLst>
              </p:cNvPr>
              <p:cNvSpPr/>
              <p:nvPr/>
            </p:nvSpPr>
            <p:spPr>
              <a:xfrm>
                <a:off x="2060371" y="4105693"/>
                <a:ext cx="461668" cy="333377"/>
              </a:xfrm>
              <a:custGeom>
                <a:avLst/>
                <a:gdLst>
                  <a:gd name="connsiteX0" fmla="*/ 380706 w 461668"/>
                  <a:gd name="connsiteY0" fmla="*/ 1 h 333377"/>
                  <a:gd name="connsiteX1" fmla="*/ 382630 w 461668"/>
                  <a:gd name="connsiteY1" fmla="*/ 6220 h 333377"/>
                  <a:gd name="connsiteX2" fmla="*/ 387374 w 461668"/>
                  <a:gd name="connsiteY2" fmla="*/ 24384 h 333377"/>
                  <a:gd name="connsiteX3" fmla="*/ 404300 w 461668"/>
                  <a:gd name="connsiteY3" fmla="*/ 92336 h 333377"/>
                  <a:gd name="connsiteX4" fmla="*/ 460697 w 461668"/>
                  <a:gd name="connsiteY4" fmla="*/ 325213 h 333377"/>
                  <a:gd name="connsiteX5" fmla="*/ 461669 w 461668"/>
                  <a:gd name="connsiteY5" fmla="*/ 329203 h 333377"/>
                  <a:gd name="connsiteX6" fmla="*/ 457706 w 461668"/>
                  <a:gd name="connsiteY6" fmla="*/ 328089 h 333377"/>
                  <a:gd name="connsiteX7" fmla="*/ 357865 w 461668"/>
                  <a:gd name="connsiteY7" fmla="*/ 300028 h 333377"/>
                  <a:gd name="connsiteX8" fmla="*/ 66286 w 461668"/>
                  <a:gd name="connsiteY8" fmla="*/ 217151 h 333377"/>
                  <a:gd name="connsiteX9" fmla="*/ 68324 w 461668"/>
                  <a:gd name="connsiteY9" fmla="*/ 216313 h 333377"/>
                  <a:gd name="connsiteX10" fmla="*/ 18785 w 461668"/>
                  <a:gd name="connsiteY10" fmla="*/ 302210 h 333377"/>
                  <a:gd name="connsiteX11" fmla="*/ 5088 w 461668"/>
                  <a:gd name="connsiteY11" fmla="*/ 325441 h 333377"/>
                  <a:gd name="connsiteX12" fmla="*/ 1411 w 461668"/>
                  <a:gd name="connsiteY12" fmla="*/ 331423 h 333377"/>
                  <a:gd name="connsiteX13" fmla="*/ 11 w 461668"/>
                  <a:gd name="connsiteY13" fmla="*/ 333376 h 333377"/>
                  <a:gd name="connsiteX14" fmla="*/ 963 w 461668"/>
                  <a:gd name="connsiteY14" fmla="*/ 331166 h 333377"/>
                  <a:gd name="connsiteX15" fmla="*/ 4202 w 461668"/>
                  <a:gd name="connsiteY15" fmla="*/ 324936 h 333377"/>
                  <a:gd name="connsiteX16" fmla="*/ 17070 w 461668"/>
                  <a:gd name="connsiteY16" fmla="*/ 301238 h 333377"/>
                  <a:gd name="connsiteX17" fmla="*/ 65219 w 461668"/>
                  <a:gd name="connsiteY17" fmla="*/ 214551 h 333377"/>
                  <a:gd name="connsiteX18" fmla="*/ 65895 w 461668"/>
                  <a:gd name="connsiteY18" fmla="*/ 213332 h 333377"/>
                  <a:gd name="connsiteX19" fmla="*/ 67258 w 461668"/>
                  <a:gd name="connsiteY19" fmla="*/ 213713 h 333377"/>
                  <a:gd name="connsiteX20" fmla="*/ 359208 w 461668"/>
                  <a:gd name="connsiteY20" fmla="*/ 295256 h 333377"/>
                  <a:gd name="connsiteX21" fmla="*/ 459011 w 461668"/>
                  <a:gd name="connsiteY21" fmla="*/ 323451 h 333377"/>
                  <a:gd name="connsiteX22" fmla="*/ 456011 w 461668"/>
                  <a:gd name="connsiteY22" fmla="*/ 326327 h 333377"/>
                  <a:gd name="connsiteX23" fmla="*/ 401299 w 461668"/>
                  <a:gd name="connsiteY23" fmla="*/ 93050 h 333377"/>
                  <a:gd name="connsiteX24" fmla="*/ 385754 w 461668"/>
                  <a:gd name="connsiteY24" fmla="*/ 24766 h 333377"/>
                  <a:gd name="connsiteX25" fmla="*/ 381792 w 461668"/>
                  <a:gd name="connsiteY25" fmla="*/ 6411 h 333377"/>
                  <a:gd name="connsiteX26" fmla="*/ 380706 w 461668"/>
                  <a:gd name="connsiteY26" fmla="*/ 1 h 33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1668" h="333377">
                    <a:moveTo>
                      <a:pt x="380706" y="1"/>
                    </a:moveTo>
                    <a:cubicBezTo>
                      <a:pt x="380849" y="-38"/>
                      <a:pt x="381506" y="2096"/>
                      <a:pt x="382630" y="6220"/>
                    </a:cubicBezTo>
                    <a:cubicBezTo>
                      <a:pt x="383811" y="10735"/>
                      <a:pt x="385383" y="16774"/>
                      <a:pt x="387374" y="24384"/>
                    </a:cubicBezTo>
                    <a:cubicBezTo>
                      <a:pt x="391441" y="40691"/>
                      <a:pt x="397165" y="63704"/>
                      <a:pt x="404300" y="92336"/>
                    </a:cubicBezTo>
                    <a:cubicBezTo>
                      <a:pt x="418444" y="150733"/>
                      <a:pt x="438113" y="231963"/>
                      <a:pt x="460697" y="325213"/>
                    </a:cubicBezTo>
                    <a:lnTo>
                      <a:pt x="461669" y="329203"/>
                    </a:lnTo>
                    <a:lnTo>
                      <a:pt x="457706" y="328089"/>
                    </a:lnTo>
                    <a:cubicBezTo>
                      <a:pt x="426026" y="319183"/>
                      <a:pt x="392431" y="309744"/>
                      <a:pt x="357865" y="300028"/>
                    </a:cubicBezTo>
                    <a:cubicBezTo>
                      <a:pt x="244670" y="267853"/>
                      <a:pt x="141924" y="238649"/>
                      <a:pt x="66286" y="217151"/>
                    </a:cubicBezTo>
                    <a:lnTo>
                      <a:pt x="68324" y="216313"/>
                    </a:lnTo>
                    <a:cubicBezTo>
                      <a:pt x="47569" y="252299"/>
                      <a:pt x="30700" y="281540"/>
                      <a:pt x="18785" y="302210"/>
                    </a:cubicBezTo>
                    <a:cubicBezTo>
                      <a:pt x="13003" y="312011"/>
                      <a:pt x="8431" y="319764"/>
                      <a:pt x="5088" y="325441"/>
                    </a:cubicBezTo>
                    <a:cubicBezTo>
                      <a:pt x="3611" y="327851"/>
                      <a:pt x="2402" y="329813"/>
                      <a:pt x="1411" y="331423"/>
                    </a:cubicBezTo>
                    <a:cubicBezTo>
                      <a:pt x="563" y="332756"/>
                      <a:pt x="87" y="333414"/>
                      <a:pt x="11" y="333376"/>
                    </a:cubicBezTo>
                    <a:cubicBezTo>
                      <a:pt x="-65" y="333328"/>
                      <a:pt x="259" y="332585"/>
                      <a:pt x="963" y="331166"/>
                    </a:cubicBezTo>
                    <a:cubicBezTo>
                      <a:pt x="1830" y="329489"/>
                      <a:pt x="2897" y="327451"/>
                      <a:pt x="4202" y="324936"/>
                    </a:cubicBezTo>
                    <a:cubicBezTo>
                      <a:pt x="7345" y="319155"/>
                      <a:pt x="11641" y="311239"/>
                      <a:pt x="17070" y="301238"/>
                    </a:cubicBezTo>
                    <a:cubicBezTo>
                      <a:pt x="28653" y="280378"/>
                      <a:pt x="45055" y="250860"/>
                      <a:pt x="65219" y="214551"/>
                    </a:cubicBezTo>
                    <a:lnTo>
                      <a:pt x="65895" y="213332"/>
                    </a:lnTo>
                    <a:lnTo>
                      <a:pt x="67258" y="213713"/>
                    </a:lnTo>
                    <a:cubicBezTo>
                      <a:pt x="143000" y="234868"/>
                      <a:pt x="245870" y="263605"/>
                      <a:pt x="359208" y="295256"/>
                    </a:cubicBezTo>
                    <a:cubicBezTo>
                      <a:pt x="393765" y="305019"/>
                      <a:pt x="427350" y="314506"/>
                      <a:pt x="459011" y="323451"/>
                    </a:cubicBezTo>
                    <a:lnTo>
                      <a:pt x="456011" y="326327"/>
                    </a:lnTo>
                    <a:cubicBezTo>
                      <a:pt x="434103" y="232906"/>
                      <a:pt x="415015" y="151543"/>
                      <a:pt x="401299" y="93050"/>
                    </a:cubicBezTo>
                    <a:cubicBezTo>
                      <a:pt x="394746" y="64285"/>
                      <a:pt x="389488" y="41158"/>
                      <a:pt x="385754" y="24766"/>
                    </a:cubicBezTo>
                    <a:cubicBezTo>
                      <a:pt x="384097" y="17079"/>
                      <a:pt x="382783" y="10973"/>
                      <a:pt x="381792" y="6411"/>
                    </a:cubicBezTo>
                    <a:cubicBezTo>
                      <a:pt x="380944" y="2239"/>
                      <a:pt x="380563" y="39"/>
                      <a:pt x="380706" y="1"/>
                    </a:cubicBezTo>
                    <a:close/>
                  </a:path>
                </a:pathLst>
              </a:custGeom>
              <a:solidFill>
                <a:srgbClr val="263238"/>
              </a:solidFill>
              <a:ln w="9525" cap="flat">
                <a:noFill/>
                <a:prstDash val="solid"/>
                <a:miter/>
              </a:ln>
            </p:spPr>
            <p:txBody>
              <a:bodyPr rtlCol="0" anchor="ctr"/>
              <a:lstStyle/>
              <a:p>
                <a:endParaRPr lang="es-CO"/>
              </a:p>
            </p:txBody>
          </p:sp>
          <p:sp>
            <p:nvSpPr>
              <p:cNvPr id="449" name="Freeform: Shape 448">
                <a:extLst>
                  <a:ext uri="{FF2B5EF4-FFF2-40B4-BE49-F238E27FC236}">
                    <a16:creationId xmlns:a16="http://schemas.microsoft.com/office/drawing/2014/main" id="{89CFA1BF-B987-6F44-8D1F-D8A714345560}"/>
                  </a:ext>
                </a:extLst>
              </p:cNvPr>
              <p:cNvSpPr/>
              <p:nvPr/>
            </p:nvSpPr>
            <p:spPr>
              <a:xfrm>
                <a:off x="2655622" y="4085414"/>
                <a:ext cx="108408" cy="556688"/>
              </a:xfrm>
              <a:custGeom>
                <a:avLst/>
                <a:gdLst>
                  <a:gd name="connsiteX0" fmla="*/ 44 w 108408"/>
                  <a:gd name="connsiteY0" fmla="*/ 1 h 556688"/>
                  <a:gd name="connsiteX1" fmla="*/ 1949 w 108408"/>
                  <a:gd name="connsiteY1" fmla="*/ 5592 h 556688"/>
                  <a:gd name="connsiteX2" fmla="*/ 6483 w 108408"/>
                  <a:gd name="connsiteY2" fmla="*/ 21851 h 556688"/>
                  <a:gd name="connsiteX3" fmla="*/ 22256 w 108408"/>
                  <a:gd name="connsiteY3" fmla="*/ 81887 h 556688"/>
                  <a:gd name="connsiteX4" fmla="*/ 72472 w 108408"/>
                  <a:gd name="connsiteY4" fmla="*/ 280417 h 556688"/>
                  <a:gd name="connsiteX5" fmla="*/ 99371 w 108408"/>
                  <a:gd name="connsiteY5" fmla="*/ 389954 h 556688"/>
                  <a:gd name="connsiteX6" fmla="*/ 106838 w 108408"/>
                  <a:gd name="connsiteY6" fmla="*/ 481918 h 556688"/>
                  <a:gd name="connsiteX7" fmla="*/ 84969 w 108408"/>
                  <a:gd name="connsiteY7" fmla="*/ 540049 h 556688"/>
                  <a:gd name="connsiteX8" fmla="*/ 69339 w 108408"/>
                  <a:gd name="connsiteY8" fmla="*/ 556689 h 556688"/>
                  <a:gd name="connsiteX9" fmla="*/ 83378 w 108408"/>
                  <a:gd name="connsiteY9" fmla="*/ 538953 h 556688"/>
                  <a:gd name="connsiteX10" fmla="*/ 103362 w 108408"/>
                  <a:gd name="connsiteY10" fmla="*/ 481461 h 556688"/>
                  <a:gd name="connsiteX11" fmla="*/ 94913 w 108408"/>
                  <a:gd name="connsiteY11" fmla="*/ 390964 h 556688"/>
                  <a:gd name="connsiteX12" fmla="*/ 67653 w 108408"/>
                  <a:gd name="connsiteY12" fmla="*/ 281607 h 556688"/>
                  <a:gd name="connsiteX13" fmla="*/ 18846 w 108408"/>
                  <a:gd name="connsiteY13" fmla="*/ 82725 h 556688"/>
                  <a:gd name="connsiteX14" fmla="*/ 4606 w 108408"/>
                  <a:gd name="connsiteY14" fmla="*/ 22308 h 556688"/>
                  <a:gd name="connsiteX15" fmla="*/ 978 w 108408"/>
                  <a:gd name="connsiteY15" fmla="*/ 5820 h 556688"/>
                  <a:gd name="connsiteX16" fmla="*/ 44 w 108408"/>
                  <a:gd name="connsiteY16" fmla="*/ 1 h 55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408" h="556688">
                    <a:moveTo>
                      <a:pt x="44" y="1"/>
                    </a:moveTo>
                    <a:cubicBezTo>
                      <a:pt x="206" y="-38"/>
                      <a:pt x="863" y="1886"/>
                      <a:pt x="1949" y="5592"/>
                    </a:cubicBezTo>
                    <a:cubicBezTo>
                      <a:pt x="3130" y="9821"/>
                      <a:pt x="4626" y="15212"/>
                      <a:pt x="6483" y="21851"/>
                    </a:cubicBezTo>
                    <a:cubicBezTo>
                      <a:pt x="10369" y="36653"/>
                      <a:pt x="15722" y="57008"/>
                      <a:pt x="22256" y="81887"/>
                    </a:cubicBezTo>
                    <a:cubicBezTo>
                      <a:pt x="35248" y="133255"/>
                      <a:pt x="52927" y="203169"/>
                      <a:pt x="72472" y="280417"/>
                    </a:cubicBezTo>
                    <a:cubicBezTo>
                      <a:pt x="82064" y="319269"/>
                      <a:pt x="91455" y="356131"/>
                      <a:pt x="99371" y="389954"/>
                    </a:cubicBezTo>
                    <a:cubicBezTo>
                      <a:pt x="107210" y="423758"/>
                      <a:pt x="110677" y="455572"/>
                      <a:pt x="106838" y="481918"/>
                    </a:cubicBezTo>
                    <a:cubicBezTo>
                      <a:pt x="103295" y="508264"/>
                      <a:pt x="93627" y="528152"/>
                      <a:pt x="84969" y="540049"/>
                    </a:cubicBezTo>
                    <a:cubicBezTo>
                      <a:pt x="76320" y="552117"/>
                      <a:pt x="69339" y="556689"/>
                      <a:pt x="69339" y="556689"/>
                    </a:cubicBezTo>
                    <a:cubicBezTo>
                      <a:pt x="68910" y="556279"/>
                      <a:pt x="75387" y="551136"/>
                      <a:pt x="83378" y="538953"/>
                    </a:cubicBezTo>
                    <a:cubicBezTo>
                      <a:pt x="91398" y="526933"/>
                      <a:pt x="100333" y="507302"/>
                      <a:pt x="103362" y="481461"/>
                    </a:cubicBezTo>
                    <a:cubicBezTo>
                      <a:pt x="106667" y="455667"/>
                      <a:pt x="102943" y="424501"/>
                      <a:pt x="94913" y="390964"/>
                    </a:cubicBezTo>
                    <a:cubicBezTo>
                      <a:pt x="86521" y="357283"/>
                      <a:pt x="77320" y="320374"/>
                      <a:pt x="67653" y="281607"/>
                    </a:cubicBezTo>
                    <a:cubicBezTo>
                      <a:pt x="48669" y="204226"/>
                      <a:pt x="31477" y="134189"/>
                      <a:pt x="18846" y="82725"/>
                    </a:cubicBezTo>
                    <a:cubicBezTo>
                      <a:pt x="12941" y="57684"/>
                      <a:pt x="8121" y="37196"/>
                      <a:pt x="4606" y="22308"/>
                    </a:cubicBezTo>
                    <a:cubicBezTo>
                      <a:pt x="3120" y="15574"/>
                      <a:pt x="1921" y="10107"/>
                      <a:pt x="978" y="5820"/>
                    </a:cubicBezTo>
                    <a:cubicBezTo>
                      <a:pt x="206" y="2048"/>
                      <a:pt x="-127" y="39"/>
                      <a:pt x="44" y="1"/>
                    </a:cubicBezTo>
                    <a:close/>
                  </a:path>
                </a:pathLst>
              </a:custGeom>
              <a:solidFill>
                <a:srgbClr val="263238"/>
              </a:solidFill>
              <a:ln w="9525" cap="flat">
                <a:noFill/>
                <a:prstDash val="solid"/>
                <a:miter/>
              </a:ln>
            </p:spPr>
            <p:txBody>
              <a:bodyPr rtlCol="0" anchor="ctr"/>
              <a:lstStyle/>
              <a:p>
                <a:endParaRPr lang="es-CO"/>
              </a:p>
            </p:txBody>
          </p:sp>
          <p:sp>
            <p:nvSpPr>
              <p:cNvPr id="450" name="Freeform: Shape 449">
                <a:extLst>
                  <a:ext uri="{FF2B5EF4-FFF2-40B4-BE49-F238E27FC236}">
                    <a16:creationId xmlns:a16="http://schemas.microsoft.com/office/drawing/2014/main" id="{9B9706F8-3B34-475F-3A3B-D55317F883B9}"/>
                  </a:ext>
                </a:extLst>
              </p:cNvPr>
              <p:cNvSpPr/>
              <p:nvPr/>
            </p:nvSpPr>
            <p:spPr>
              <a:xfrm>
                <a:off x="2684202" y="4200305"/>
                <a:ext cx="140041" cy="446016"/>
              </a:xfrm>
              <a:custGeom>
                <a:avLst/>
                <a:gdLst>
                  <a:gd name="connsiteX0" fmla="*/ 42510 w 140041"/>
                  <a:gd name="connsiteY0" fmla="*/ 445456 h 446016"/>
                  <a:gd name="connsiteX1" fmla="*/ 139256 w 140041"/>
                  <a:gd name="connsiteY1" fmla="*/ 373294 h 446016"/>
                  <a:gd name="connsiteX2" fmla="*/ 126464 w 140041"/>
                  <a:gd name="connsiteY2" fmla="*/ 300495 h 446016"/>
                  <a:gd name="connsiteX3" fmla="*/ 0 w 140041"/>
                  <a:gd name="connsiteY3" fmla="*/ 0 h 446016"/>
                  <a:gd name="connsiteX4" fmla="*/ 68999 w 140041"/>
                  <a:gd name="connsiteY4" fmla="*/ 276997 h 446016"/>
                  <a:gd name="connsiteX5" fmla="*/ 77896 w 140041"/>
                  <a:gd name="connsiteY5" fmla="*/ 356683 h 446016"/>
                  <a:gd name="connsiteX6" fmla="*/ 42510 w 140041"/>
                  <a:gd name="connsiteY6" fmla="*/ 445456 h 44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41" h="446016">
                    <a:moveTo>
                      <a:pt x="42510" y="445456"/>
                    </a:moveTo>
                    <a:cubicBezTo>
                      <a:pt x="99851" y="450742"/>
                      <a:pt x="133122" y="418033"/>
                      <a:pt x="139256" y="373294"/>
                    </a:cubicBezTo>
                    <a:cubicBezTo>
                      <a:pt x="142637" y="348644"/>
                      <a:pt x="134493" y="324041"/>
                      <a:pt x="126464" y="300495"/>
                    </a:cubicBezTo>
                    <a:cubicBezTo>
                      <a:pt x="91316" y="197444"/>
                      <a:pt x="55779" y="93517"/>
                      <a:pt x="0" y="0"/>
                    </a:cubicBezTo>
                    <a:cubicBezTo>
                      <a:pt x="21060" y="93574"/>
                      <a:pt x="47940" y="183423"/>
                      <a:pt x="68999" y="276997"/>
                    </a:cubicBezTo>
                    <a:cubicBezTo>
                      <a:pt x="75876" y="307553"/>
                      <a:pt x="78400" y="325364"/>
                      <a:pt x="77896" y="356683"/>
                    </a:cubicBezTo>
                    <a:cubicBezTo>
                      <a:pt x="77400" y="388011"/>
                      <a:pt x="63360" y="422072"/>
                      <a:pt x="42510" y="445456"/>
                    </a:cubicBezTo>
                  </a:path>
                </a:pathLst>
              </a:custGeom>
              <a:solidFill>
                <a:srgbClr val="000000"/>
              </a:solidFill>
              <a:ln w="9525" cap="flat">
                <a:noFill/>
                <a:prstDash val="solid"/>
                <a:miter/>
              </a:ln>
            </p:spPr>
            <p:txBody>
              <a:bodyPr rtlCol="0" anchor="ctr"/>
              <a:lstStyle/>
              <a:p>
                <a:endParaRPr lang="es-CO"/>
              </a:p>
            </p:txBody>
          </p:sp>
        </p:grpSp>
        <p:grpSp>
          <p:nvGrpSpPr>
            <p:cNvPr id="451" name="Graphic 292">
              <a:extLst>
                <a:ext uri="{FF2B5EF4-FFF2-40B4-BE49-F238E27FC236}">
                  <a16:creationId xmlns:a16="http://schemas.microsoft.com/office/drawing/2014/main" id="{34CDB268-7FCD-DA87-99CB-3A6A68817B0C}"/>
                </a:ext>
              </a:extLst>
            </p:cNvPr>
            <p:cNvGrpSpPr/>
            <p:nvPr/>
          </p:nvGrpSpPr>
          <p:grpSpPr>
            <a:xfrm>
              <a:off x="2134021" y="3271527"/>
              <a:ext cx="690516" cy="737078"/>
              <a:chOff x="2134021" y="3271527"/>
              <a:chExt cx="690516" cy="737078"/>
            </a:xfrm>
          </p:grpSpPr>
          <p:sp>
            <p:nvSpPr>
              <p:cNvPr id="452" name="Freeform: Shape 451">
                <a:extLst>
                  <a:ext uri="{FF2B5EF4-FFF2-40B4-BE49-F238E27FC236}">
                    <a16:creationId xmlns:a16="http://schemas.microsoft.com/office/drawing/2014/main" id="{A1995D3C-B5E3-1E68-D56F-9383FA070781}"/>
                  </a:ext>
                </a:extLst>
              </p:cNvPr>
              <p:cNvSpPr/>
              <p:nvPr/>
            </p:nvSpPr>
            <p:spPr>
              <a:xfrm>
                <a:off x="2515753" y="3408006"/>
                <a:ext cx="308785" cy="398808"/>
              </a:xfrm>
              <a:custGeom>
                <a:avLst/>
                <a:gdLst>
                  <a:gd name="connsiteX0" fmla="*/ 0 w 308785"/>
                  <a:gd name="connsiteY0" fmla="*/ 393916 h 398808"/>
                  <a:gd name="connsiteX1" fmla="*/ 93688 w 308785"/>
                  <a:gd name="connsiteY1" fmla="*/ 382400 h 398808"/>
                  <a:gd name="connsiteX2" fmla="*/ 148171 w 308785"/>
                  <a:gd name="connsiteY2" fmla="*/ 305324 h 398808"/>
                  <a:gd name="connsiteX3" fmla="*/ 207293 w 308785"/>
                  <a:gd name="connsiteY3" fmla="*/ 321021 h 398808"/>
                  <a:gd name="connsiteX4" fmla="*/ 262423 w 308785"/>
                  <a:gd name="connsiteY4" fmla="*/ 291265 h 398808"/>
                  <a:gd name="connsiteX5" fmla="*/ 308705 w 308785"/>
                  <a:gd name="connsiteY5" fmla="*/ 187814 h 398808"/>
                  <a:gd name="connsiteX6" fmla="*/ 246117 w 308785"/>
                  <a:gd name="connsiteY6" fmla="*/ 97174 h 398808"/>
                  <a:gd name="connsiteX7" fmla="*/ 147876 w 308785"/>
                  <a:gd name="connsiteY7" fmla="*/ 137074 h 398808"/>
                  <a:gd name="connsiteX8" fmla="*/ 154391 w 308785"/>
                  <a:gd name="connsiteY8" fmla="*/ 68008 h 398808"/>
                  <a:gd name="connsiteX9" fmla="*/ 99174 w 308785"/>
                  <a:gd name="connsiteY9" fmla="*/ 0 h 39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785" h="398808">
                    <a:moveTo>
                      <a:pt x="0" y="393916"/>
                    </a:moveTo>
                    <a:cubicBezTo>
                      <a:pt x="30994" y="403308"/>
                      <a:pt x="65885" y="399021"/>
                      <a:pt x="93688" y="382400"/>
                    </a:cubicBezTo>
                    <a:cubicBezTo>
                      <a:pt x="121491" y="365779"/>
                      <a:pt x="141780" y="337080"/>
                      <a:pt x="148171" y="305324"/>
                    </a:cubicBezTo>
                    <a:cubicBezTo>
                      <a:pt x="163478" y="319945"/>
                      <a:pt x="186471" y="324812"/>
                      <a:pt x="207293" y="321021"/>
                    </a:cubicBezTo>
                    <a:cubicBezTo>
                      <a:pt x="228114" y="317230"/>
                      <a:pt x="246888" y="305648"/>
                      <a:pt x="262423" y="291265"/>
                    </a:cubicBezTo>
                    <a:cubicBezTo>
                      <a:pt x="291027" y="264785"/>
                      <a:pt x="310182" y="226762"/>
                      <a:pt x="308705" y="187814"/>
                    </a:cubicBezTo>
                    <a:cubicBezTo>
                      <a:pt x="307239" y="148866"/>
                      <a:pt x="282807" y="110318"/>
                      <a:pt x="246117" y="97174"/>
                    </a:cubicBezTo>
                    <a:cubicBezTo>
                      <a:pt x="209426" y="84030"/>
                      <a:pt x="163001" y="101155"/>
                      <a:pt x="147876" y="137074"/>
                    </a:cubicBezTo>
                    <a:cubicBezTo>
                      <a:pt x="141056" y="116672"/>
                      <a:pt x="158572" y="89106"/>
                      <a:pt x="154391" y="68008"/>
                    </a:cubicBezTo>
                    <a:cubicBezTo>
                      <a:pt x="145990" y="25651"/>
                      <a:pt x="120672" y="895"/>
                      <a:pt x="99174" y="0"/>
                    </a:cubicBezTo>
                  </a:path>
                </a:pathLst>
              </a:custGeom>
              <a:solidFill>
                <a:srgbClr val="263238"/>
              </a:solidFill>
              <a:ln w="9525" cap="flat">
                <a:noFill/>
                <a:prstDash val="solid"/>
                <a:miter/>
              </a:ln>
            </p:spPr>
            <p:txBody>
              <a:bodyPr rtlCol="0" anchor="ctr"/>
              <a:lstStyle/>
              <a:p>
                <a:endParaRPr lang="es-CO"/>
              </a:p>
            </p:txBody>
          </p:sp>
          <p:grpSp>
            <p:nvGrpSpPr>
              <p:cNvPr id="453" name="Graphic 292">
                <a:extLst>
                  <a:ext uri="{FF2B5EF4-FFF2-40B4-BE49-F238E27FC236}">
                    <a16:creationId xmlns:a16="http://schemas.microsoft.com/office/drawing/2014/main" id="{DD4F8C4F-9EF5-43AF-F13F-BE9DB6E82B59}"/>
                  </a:ext>
                </a:extLst>
              </p:cNvPr>
              <p:cNvGrpSpPr/>
              <p:nvPr/>
            </p:nvGrpSpPr>
            <p:grpSpPr>
              <a:xfrm>
                <a:off x="2134021" y="3271527"/>
                <a:ext cx="677927" cy="737078"/>
                <a:chOff x="2134021" y="3271527"/>
                <a:chExt cx="677927" cy="737078"/>
              </a:xfrm>
            </p:grpSpPr>
            <p:grpSp>
              <p:nvGrpSpPr>
                <p:cNvPr id="454" name="Graphic 292">
                  <a:extLst>
                    <a:ext uri="{FF2B5EF4-FFF2-40B4-BE49-F238E27FC236}">
                      <a16:creationId xmlns:a16="http://schemas.microsoft.com/office/drawing/2014/main" id="{7C367433-AC0F-8CF1-49E8-B287FC0F2CBF}"/>
                    </a:ext>
                  </a:extLst>
                </p:cNvPr>
                <p:cNvGrpSpPr/>
                <p:nvPr/>
              </p:nvGrpSpPr>
              <p:grpSpPr>
                <a:xfrm>
                  <a:off x="2134021" y="3271527"/>
                  <a:ext cx="497828" cy="737078"/>
                  <a:chOff x="2134021" y="3271527"/>
                  <a:chExt cx="497828" cy="737078"/>
                </a:xfrm>
              </p:grpSpPr>
              <p:sp>
                <p:nvSpPr>
                  <p:cNvPr id="455" name="Freeform: Shape 454">
                    <a:extLst>
                      <a:ext uri="{FF2B5EF4-FFF2-40B4-BE49-F238E27FC236}">
                        <a16:creationId xmlns:a16="http://schemas.microsoft.com/office/drawing/2014/main" id="{8F38C493-A964-F7A8-EBAA-A308625DAB5E}"/>
                      </a:ext>
                    </a:extLst>
                  </p:cNvPr>
                  <p:cNvSpPr/>
                  <p:nvPr/>
                </p:nvSpPr>
                <p:spPr>
                  <a:xfrm>
                    <a:off x="2438324" y="3311249"/>
                    <a:ext cx="193525" cy="479720"/>
                  </a:xfrm>
                  <a:custGeom>
                    <a:avLst/>
                    <a:gdLst>
                      <a:gd name="connsiteX0" fmla="*/ 123520 w 193525"/>
                      <a:gd name="connsiteY0" fmla="*/ 479720 h 479720"/>
                      <a:gd name="connsiteX1" fmla="*/ 188090 w 193525"/>
                      <a:gd name="connsiteY1" fmla="*/ 224879 h 479720"/>
                      <a:gd name="connsiteX2" fmla="*/ 174822 w 193525"/>
                      <a:gd name="connsiteY2" fmla="*/ 103930 h 479720"/>
                      <a:gd name="connsiteX3" fmla="*/ 109795 w 193525"/>
                      <a:gd name="connsiteY3" fmla="*/ 15862 h 479720"/>
                      <a:gd name="connsiteX4" fmla="*/ 0 w 193525"/>
                      <a:gd name="connsiteY4" fmla="*/ 17129 h 47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525" h="479720">
                        <a:moveTo>
                          <a:pt x="123520" y="479720"/>
                        </a:moveTo>
                        <a:cubicBezTo>
                          <a:pt x="165468" y="406577"/>
                          <a:pt x="177489" y="309156"/>
                          <a:pt x="188090" y="224879"/>
                        </a:cubicBezTo>
                        <a:cubicBezTo>
                          <a:pt x="193081" y="185217"/>
                          <a:pt x="201854" y="128743"/>
                          <a:pt x="174822" y="103930"/>
                        </a:cubicBezTo>
                        <a:cubicBezTo>
                          <a:pt x="145857" y="77355"/>
                          <a:pt x="143075" y="36369"/>
                          <a:pt x="109795" y="15862"/>
                        </a:cubicBezTo>
                        <a:cubicBezTo>
                          <a:pt x="76515" y="-4645"/>
                          <a:pt x="31385" y="-6350"/>
                          <a:pt x="0" y="17129"/>
                        </a:cubicBezTo>
                      </a:path>
                    </a:pathLst>
                  </a:custGeom>
                  <a:solidFill>
                    <a:srgbClr val="263238"/>
                  </a:solidFill>
                  <a:ln w="9525" cap="flat">
                    <a:noFill/>
                    <a:prstDash val="solid"/>
                    <a:miter/>
                  </a:ln>
                </p:spPr>
                <p:txBody>
                  <a:bodyPr rtlCol="0" anchor="ctr"/>
                  <a:lstStyle/>
                  <a:p>
                    <a:endParaRPr lang="es-CO"/>
                  </a:p>
                </p:txBody>
              </p:sp>
              <p:grpSp>
                <p:nvGrpSpPr>
                  <p:cNvPr id="456" name="Graphic 292">
                    <a:extLst>
                      <a:ext uri="{FF2B5EF4-FFF2-40B4-BE49-F238E27FC236}">
                        <a16:creationId xmlns:a16="http://schemas.microsoft.com/office/drawing/2014/main" id="{0D142680-3117-8384-AAF1-56BAD67FC6D4}"/>
                      </a:ext>
                    </a:extLst>
                  </p:cNvPr>
                  <p:cNvGrpSpPr/>
                  <p:nvPr/>
                </p:nvGrpSpPr>
                <p:grpSpPr>
                  <a:xfrm>
                    <a:off x="2134021" y="3271527"/>
                    <a:ext cx="454064" cy="737078"/>
                    <a:chOff x="2134021" y="3271527"/>
                    <a:chExt cx="454064" cy="737078"/>
                  </a:xfrm>
                </p:grpSpPr>
                <p:grpSp>
                  <p:nvGrpSpPr>
                    <p:cNvPr id="457" name="Graphic 292">
                      <a:extLst>
                        <a:ext uri="{FF2B5EF4-FFF2-40B4-BE49-F238E27FC236}">
                          <a16:creationId xmlns:a16="http://schemas.microsoft.com/office/drawing/2014/main" id="{35851F88-796A-5403-42DF-927941BC13D5}"/>
                        </a:ext>
                      </a:extLst>
                    </p:cNvPr>
                    <p:cNvGrpSpPr/>
                    <p:nvPr/>
                  </p:nvGrpSpPr>
                  <p:grpSpPr>
                    <a:xfrm>
                      <a:off x="2134021" y="3271527"/>
                      <a:ext cx="454064" cy="737078"/>
                      <a:chOff x="2134021" y="3271527"/>
                      <a:chExt cx="454064" cy="737078"/>
                    </a:xfrm>
                  </p:grpSpPr>
                  <p:sp>
                    <p:nvSpPr>
                      <p:cNvPr id="458" name="Freeform: Shape 457">
                        <a:extLst>
                          <a:ext uri="{FF2B5EF4-FFF2-40B4-BE49-F238E27FC236}">
                            <a16:creationId xmlns:a16="http://schemas.microsoft.com/office/drawing/2014/main" id="{5A63C655-0D1E-C053-3643-801651FD5299}"/>
                          </a:ext>
                        </a:extLst>
                      </p:cNvPr>
                      <p:cNvSpPr/>
                      <p:nvPr/>
                    </p:nvSpPr>
                    <p:spPr>
                      <a:xfrm>
                        <a:off x="2212168" y="3351739"/>
                        <a:ext cx="327483" cy="656866"/>
                      </a:xfrm>
                      <a:custGeom>
                        <a:avLst/>
                        <a:gdLst>
                          <a:gd name="connsiteX0" fmla="*/ 131621 w 327483"/>
                          <a:gd name="connsiteY0" fmla="*/ 584772 h 656866"/>
                          <a:gd name="connsiteX1" fmla="*/ 131621 w 327483"/>
                          <a:gd name="connsiteY1" fmla="*/ 470015 h 656866"/>
                          <a:gd name="connsiteX2" fmla="*/ 5014 w 327483"/>
                          <a:gd name="connsiteY2" fmla="*/ 353115 h 656866"/>
                          <a:gd name="connsiteX3" fmla="*/ 423 w 327483"/>
                          <a:gd name="connsiteY3" fmla="*/ 36151 h 656866"/>
                          <a:gd name="connsiteX4" fmla="*/ 423 w 327483"/>
                          <a:gd name="connsiteY4" fmla="*/ 36151 h 656866"/>
                          <a:gd name="connsiteX5" fmla="*/ 327483 w 327483"/>
                          <a:gd name="connsiteY5" fmla="*/ 56858 h 656866"/>
                          <a:gd name="connsiteX6" fmla="*/ 322654 w 327483"/>
                          <a:gd name="connsiteY6" fmla="*/ 394063 h 656866"/>
                          <a:gd name="connsiteX7" fmla="*/ 322883 w 327483"/>
                          <a:gd name="connsiteY7" fmla="*/ 503905 h 656866"/>
                          <a:gd name="connsiteX8" fmla="*/ 225023 w 327483"/>
                          <a:gd name="connsiteY8" fmla="*/ 583315 h 656866"/>
                          <a:gd name="connsiteX9" fmla="*/ 131630 w 327483"/>
                          <a:gd name="connsiteY9" fmla="*/ 656867 h 656866"/>
                          <a:gd name="connsiteX10" fmla="*/ 131630 w 327483"/>
                          <a:gd name="connsiteY10" fmla="*/ 584772 h 65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483" h="656866">
                            <a:moveTo>
                              <a:pt x="131621" y="584772"/>
                            </a:moveTo>
                            <a:lnTo>
                              <a:pt x="131621" y="470015"/>
                            </a:lnTo>
                            <a:cubicBezTo>
                              <a:pt x="131621" y="470015"/>
                              <a:pt x="12091" y="448898"/>
                              <a:pt x="5014" y="353115"/>
                            </a:cubicBezTo>
                            <a:cubicBezTo>
                              <a:pt x="-2063" y="257331"/>
                              <a:pt x="423" y="36151"/>
                              <a:pt x="423" y="36151"/>
                            </a:cubicBezTo>
                            <a:lnTo>
                              <a:pt x="423" y="36151"/>
                            </a:lnTo>
                            <a:cubicBezTo>
                              <a:pt x="105017" y="-18627"/>
                              <a:pt x="230157" y="-10702"/>
                              <a:pt x="327483" y="56858"/>
                            </a:cubicBezTo>
                            <a:lnTo>
                              <a:pt x="322654" y="394063"/>
                            </a:lnTo>
                            <a:lnTo>
                              <a:pt x="322883" y="503905"/>
                            </a:lnTo>
                            <a:lnTo>
                              <a:pt x="225023" y="583315"/>
                            </a:lnTo>
                            <a:lnTo>
                              <a:pt x="131630" y="656867"/>
                            </a:lnTo>
                            <a:lnTo>
                              <a:pt x="131630" y="584772"/>
                            </a:lnTo>
                            <a:close/>
                          </a:path>
                        </a:pathLst>
                      </a:custGeom>
                      <a:solidFill>
                        <a:srgbClr val="FFBE9D"/>
                      </a:solidFill>
                      <a:ln w="9525" cap="flat">
                        <a:noFill/>
                        <a:prstDash val="solid"/>
                        <a:miter/>
                      </a:ln>
                    </p:spPr>
                    <p:txBody>
                      <a:bodyPr rtlCol="0" anchor="ctr"/>
                      <a:lstStyle/>
                      <a:p>
                        <a:endParaRPr lang="es-CO"/>
                      </a:p>
                    </p:txBody>
                  </p:sp>
                  <p:sp>
                    <p:nvSpPr>
                      <p:cNvPr id="459" name="Freeform: Shape 458">
                        <a:extLst>
                          <a:ext uri="{FF2B5EF4-FFF2-40B4-BE49-F238E27FC236}">
                            <a16:creationId xmlns:a16="http://schemas.microsoft.com/office/drawing/2014/main" id="{F21272AA-17E2-D51A-7C63-1135B7B1887A}"/>
                          </a:ext>
                        </a:extLst>
                      </p:cNvPr>
                      <p:cNvSpPr/>
                      <p:nvPr/>
                    </p:nvSpPr>
                    <p:spPr>
                      <a:xfrm>
                        <a:off x="2134021" y="3271527"/>
                        <a:ext cx="454064" cy="550220"/>
                      </a:xfrm>
                      <a:custGeom>
                        <a:avLst/>
                        <a:gdLst>
                          <a:gd name="connsiteX0" fmla="*/ 175382 w 454064"/>
                          <a:gd name="connsiteY0" fmla="*/ 316083 h 550220"/>
                          <a:gd name="connsiteX1" fmla="*/ 238790 w 454064"/>
                          <a:gd name="connsiteY1" fmla="*/ 301595 h 550220"/>
                          <a:gd name="connsiteX2" fmla="*/ 256974 w 454064"/>
                          <a:gd name="connsiteY2" fmla="*/ 371166 h 550220"/>
                          <a:gd name="connsiteX3" fmla="*/ 211520 w 454064"/>
                          <a:gd name="connsiteY3" fmla="*/ 406837 h 550220"/>
                          <a:gd name="connsiteX4" fmla="*/ 281939 w 454064"/>
                          <a:gd name="connsiteY4" fmla="*/ 506154 h 550220"/>
                          <a:gd name="connsiteX5" fmla="*/ 370121 w 454064"/>
                          <a:gd name="connsiteY5" fmla="*/ 547931 h 550220"/>
                          <a:gd name="connsiteX6" fmla="*/ 427824 w 454064"/>
                          <a:gd name="connsiteY6" fmla="*/ 519442 h 550220"/>
                          <a:gd name="connsiteX7" fmla="*/ 450188 w 454064"/>
                          <a:gd name="connsiteY7" fmla="*/ 441594 h 550220"/>
                          <a:gd name="connsiteX8" fmla="*/ 453836 w 454064"/>
                          <a:gd name="connsiteY8" fmla="*/ 229663 h 550220"/>
                          <a:gd name="connsiteX9" fmla="*/ 448940 w 454064"/>
                          <a:gd name="connsiteY9" fmla="*/ 153644 h 550220"/>
                          <a:gd name="connsiteX10" fmla="*/ 409888 w 454064"/>
                          <a:gd name="connsiteY10" fmla="*/ 90883 h 550220"/>
                          <a:gd name="connsiteX11" fmla="*/ 332897 w 454064"/>
                          <a:gd name="connsiteY11" fmla="*/ 65890 h 550220"/>
                          <a:gd name="connsiteX12" fmla="*/ 243200 w 454064"/>
                          <a:gd name="connsiteY12" fmla="*/ 17541 h 550220"/>
                          <a:gd name="connsiteX13" fmla="*/ 145988 w 454064"/>
                          <a:gd name="connsiteY13" fmla="*/ 8101 h 550220"/>
                          <a:gd name="connsiteX14" fmla="*/ 88810 w 454064"/>
                          <a:gd name="connsiteY14" fmla="*/ 54203 h 550220"/>
                          <a:gd name="connsiteX15" fmla="*/ 3513 w 454064"/>
                          <a:gd name="connsiteY15" fmla="*/ 113619 h 550220"/>
                          <a:gd name="connsiteX16" fmla="*/ 4151 w 454064"/>
                          <a:gd name="connsiteY16" fmla="*/ 162340 h 550220"/>
                          <a:gd name="connsiteX17" fmla="*/ 152665 w 454064"/>
                          <a:gd name="connsiteY17" fmla="*/ 222071 h 550220"/>
                          <a:gd name="connsiteX18" fmla="*/ 154608 w 454064"/>
                          <a:gd name="connsiteY18" fmla="*/ 289089 h 550220"/>
                          <a:gd name="connsiteX19" fmla="*/ 175382 w 454064"/>
                          <a:gd name="connsiteY19" fmla="*/ 316083 h 55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4064" h="550220">
                            <a:moveTo>
                              <a:pt x="175382" y="316083"/>
                            </a:moveTo>
                            <a:cubicBezTo>
                              <a:pt x="191337" y="295547"/>
                              <a:pt x="217359" y="287317"/>
                              <a:pt x="238790" y="301595"/>
                            </a:cubicBezTo>
                            <a:cubicBezTo>
                              <a:pt x="260222" y="315873"/>
                              <a:pt x="268537" y="347706"/>
                              <a:pt x="256974" y="371166"/>
                            </a:cubicBezTo>
                            <a:cubicBezTo>
                              <a:pt x="248811" y="387720"/>
                              <a:pt x="230151" y="402751"/>
                              <a:pt x="211520" y="406837"/>
                            </a:cubicBezTo>
                            <a:cubicBezTo>
                              <a:pt x="211520" y="406837"/>
                              <a:pt x="254564" y="485342"/>
                              <a:pt x="281939" y="506154"/>
                            </a:cubicBezTo>
                            <a:cubicBezTo>
                              <a:pt x="314552" y="530948"/>
                              <a:pt x="329878" y="543149"/>
                              <a:pt x="370121" y="547931"/>
                            </a:cubicBezTo>
                            <a:cubicBezTo>
                              <a:pt x="409688" y="552636"/>
                              <a:pt x="404906" y="553046"/>
                              <a:pt x="427824" y="519442"/>
                            </a:cubicBezTo>
                            <a:cubicBezTo>
                              <a:pt x="444502" y="494991"/>
                              <a:pt x="449674" y="471483"/>
                              <a:pt x="450188" y="441594"/>
                            </a:cubicBezTo>
                            <a:cubicBezTo>
                              <a:pt x="451407" y="370947"/>
                              <a:pt x="452617" y="300309"/>
                              <a:pt x="453836" y="229663"/>
                            </a:cubicBezTo>
                            <a:cubicBezTo>
                              <a:pt x="454274" y="204202"/>
                              <a:pt x="454684" y="178408"/>
                              <a:pt x="448940" y="153644"/>
                            </a:cubicBezTo>
                            <a:cubicBezTo>
                              <a:pt x="443206" y="128869"/>
                              <a:pt x="430548" y="104818"/>
                              <a:pt x="409888" y="90883"/>
                            </a:cubicBezTo>
                            <a:cubicBezTo>
                              <a:pt x="387257" y="75615"/>
                              <a:pt x="358643" y="74396"/>
                              <a:pt x="332897" y="65890"/>
                            </a:cubicBezTo>
                            <a:cubicBezTo>
                              <a:pt x="300712" y="55250"/>
                              <a:pt x="273338" y="33324"/>
                              <a:pt x="243200" y="17541"/>
                            </a:cubicBezTo>
                            <a:cubicBezTo>
                              <a:pt x="213063" y="1748"/>
                              <a:pt x="176154" y="-7634"/>
                              <a:pt x="145988" y="8101"/>
                            </a:cubicBezTo>
                            <a:cubicBezTo>
                              <a:pt x="124338" y="19398"/>
                              <a:pt x="109869" y="41763"/>
                              <a:pt x="88810" y="54203"/>
                            </a:cubicBezTo>
                            <a:cubicBezTo>
                              <a:pt x="58834" y="71909"/>
                              <a:pt x="17963" y="68033"/>
                              <a:pt x="3513" y="113619"/>
                            </a:cubicBezTo>
                            <a:cubicBezTo>
                              <a:pt x="-1478" y="129374"/>
                              <a:pt x="-1049" y="146652"/>
                              <a:pt x="4151" y="162340"/>
                            </a:cubicBezTo>
                            <a:cubicBezTo>
                              <a:pt x="24678" y="224262"/>
                              <a:pt x="99154" y="249027"/>
                              <a:pt x="152665" y="222071"/>
                            </a:cubicBezTo>
                            <a:cubicBezTo>
                              <a:pt x="153751" y="232568"/>
                              <a:pt x="143797" y="255961"/>
                              <a:pt x="154608" y="289089"/>
                            </a:cubicBezTo>
                            <a:cubicBezTo>
                              <a:pt x="158066" y="299671"/>
                              <a:pt x="159333" y="315826"/>
                              <a:pt x="175382" y="316083"/>
                            </a:cubicBezTo>
                          </a:path>
                        </a:pathLst>
                      </a:custGeom>
                      <a:solidFill>
                        <a:srgbClr val="263238"/>
                      </a:solidFill>
                      <a:ln w="9525" cap="flat">
                        <a:noFill/>
                        <a:prstDash val="solid"/>
                        <a:miter/>
                      </a:ln>
                    </p:spPr>
                    <p:txBody>
                      <a:bodyPr rtlCol="0" anchor="ctr"/>
                      <a:lstStyle/>
                      <a:p>
                        <a:endParaRPr lang="es-CO"/>
                      </a:p>
                    </p:txBody>
                  </p:sp>
                </p:grpSp>
                <p:sp>
                  <p:nvSpPr>
                    <p:cNvPr id="460" name="Freeform: Shape 459">
                      <a:extLst>
                        <a:ext uri="{FF2B5EF4-FFF2-40B4-BE49-F238E27FC236}">
                          <a16:creationId xmlns:a16="http://schemas.microsoft.com/office/drawing/2014/main" id="{F6D19170-F533-3742-BCA1-E31FB6C7FCEB}"/>
                        </a:ext>
                      </a:extLst>
                    </p:cNvPr>
                    <p:cNvSpPr/>
                    <p:nvPr/>
                  </p:nvSpPr>
                  <p:spPr>
                    <a:xfrm>
                      <a:off x="2325718" y="3600838"/>
                      <a:ext cx="36165" cy="56026"/>
                    </a:xfrm>
                    <a:custGeom>
                      <a:avLst/>
                      <a:gdLst>
                        <a:gd name="connsiteX0" fmla="*/ 468 w 36165"/>
                        <a:gd name="connsiteY0" fmla="*/ 46532 h 56026"/>
                        <a:gd name="connsiteX1" fmla="*/ 1763 w 36165"/>
                        <a:gd name="connsiteY1" fmla="*/ 50665 h 56026"/>
                        <a:gd name="connsiteX2" fmla="*/ 12127 w 36165"/>
                        <a:gd name="connsiteY2" fmla="*/ 55971 h 56026"/>
                        <a:gd name="connsiteX3" fmla="*/ 36120 w 36165"/>
                        <a:gd name="connsiteY3" fmla="*/ 29453 h 56026"/>
                        <a:gd name="connsiteX4" fmla="*/ 29243 w 36165"/>
                        <a:gd name="connsiteY4" fmla="*/ 9203 h 56026"/>
                        <a:gd name="connsiteX5" fmla="*/ 14689 w 36165"/>
                        <a:gd name="connsiteY5" fmla="*/ 612 h 56026"/>
                        <a:gd name="connsiteX6" fmla="*/ 20 w 36165"/>
                        <a:gd name="connsiteY6" fmla="*/ 2850 h 56026"/>
                        <a:gd name="connsiteX7" fmla="*/ 13412 w 36165"/>
                        <a:gd name="connsiteY7" fmla="*/ 5269 h 56026"/>
                        <a:gd name="connsiteX8" fmla="*/ 29500 w 36165"/>
                        <a:gd name="connsiteY8" fmla="*/ 29139 h 56026"/>
                        <a:gd name="connsiteX9" fmla="*/ 12098 w 36165"/>
                        <a:gd name="connsiteY9" fmla="*/ 51123 h 56026"/>
                        <a:gd name="connsiteX10" fmla="*/ 468 w 36165"/>
                        <a:gd name="connsiteY10" fmla="*/ 46532 h 5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65" h="56026">
                          <a:moveTo>
                            <a:pt x="468" y="46532"/>
                          </a:moveTo>
                          <a:cubicBezTo>
                            <a:pt x="87" y="46675"/>
                            <a:pt x="106" y="48341"/>
                            <a:pt x="1763" y="50665"/>
                          </a:cubicBezTo>
                          <a:cubicBezTo>
                            <a:pt x="3383" y="52914"/>
                            <a:pt x="6907" y="55666"/>
                            <a:pt x="12127" y="55971"/>
                          </a:cubicBezTo>
                          <a:cubicBezTo>
                            <a:pt x="22528" y="56933"/>
                            <a:pt x="35730" y="45360"/>
                            <a:pt x="36120" y="29453"/>
                          </a:cubicBezTo>
                          <a:cubicBezTo>
                            <a:pt x="36558" y="21710"/>
                            <a:pt x="33768" y="14118"/>
                            <a:pt x="29243" y="9203"/>
                          </a:cubicBezTo>
                          <a:cubicBezTo>
                            <a:pt x="24795" y="4222"/>
                            <a:pt x="19328" y="1621"/>
                            <a:pt x="14689" y="612"/>
                          </a:cubicBezTo>
                          <a:cubicBezTo>
                            <a:pt x="5116" y="-1427"/>
                            <a:pt x="-380" y="2231"/>
                            <a:pt x="20" y="2850"/>
                          </a:cubicBezTo>
                          <a:cubicBezTo>
                            <a:pt x="259" y="3936"/>
                            <a:pt x="5735" y="2383"/>
                            <a:pt x="13412" y="5269"/>
                          </a:cubicBezTo>
                          <a:cubicBezTo>
                            <a:pt x="20966" y="7746"/>
                            <a:pt x="30396" y="16471"/>
                            <a:pt x="29500" y="29139"/>
                          </a:cubicBezTo>
                          <a:cubicBezTo>
                            <a:pt x="29205" y="41636"/>
                            <a:pt x="19537" y="50770"/>
                            <a:pt x="12098" y="51123"/>
                          </a:cubicBezTo>
                          <a:cubicBezTo>
                            <a:pt x="4307" y="51628"/>
                            <a:pt x="1144" y="45922"/>
                            <a:pt x="468" y="46532"/>
                          </a:cubicBezTo>
                          <a:close/>
                        </a:path>
                      </a:pathLst>
                    </a:custGeom>
                    <a:solidFill>
                      <a:srgbClr val="EB996E"/>
                    </a:solidFill>
                    <a:ln w="9525" cap="flat">
                      <a:noFill/>
                      <a:prstDash val="solid"/>
                      <a:miter/>
                    </a:ln>
                  </p:spPr>
                  <p:txBody>
                    <a:bodyPr rtlCol="0" anchor="ctr"/>
                    <a:lstStyle/>
                    <a:p>
                      <a:endParaRPr lang="es-CO"/>
                    </a:p>
                  </p:txBody>
                </p:sp>
              </p:grpSp>
            </p:grpSp>
            <p:sp>
              <p:nvSpPr>
                <p:cNvPr id="461" name="Freeform: Shape 460">
                  <a:extLst>
                    <a:ext uri="{FF2B5EF4-FFF2-40B4-BE49-F238E27FC236}">
                      <a16:creationId xmlns:a16="http://schemas.microsoft.com/office/drawing/2014/main" id="{C1C9A892-3E39-CBC5-AC0F-7B8810593DB2}"/>
                    </a:ext>
                  </a:extLst>
                </p:cNvPr>
                <p:cNvSpPr/>
                <p:nvPr/>
              </p:nvSpPr>
              <p:spPr>
                <a:xfrm>
                  <a:off x="2620953" y="3597048"/>
                  <a:ext cx="190995" cy="76051"/>
                </a:xfrm>
                <a:custGeom>
                  <a:avLst/>
                  <a:gdLst>
                    <a:gd name="connsiteX0" fmla="*/ 190942 w 190995"/>
                    <a:gd name="connsiteY0" fmla="*/ 10 h 76051"/>
                    <a:gd name="connsiteX1" fmla="*/ 188227 w 190995"/>
                    <a:gd name="connsiteY1" fmla="*/ 9011 h 76051"/>
                    <a:gd name="connsiteX2" fmla="*/ 175511 w 190995"/>
                    <a:gd name="connsiteY2" fmla="*/ 31309 h 76051"/>
                    <a:gd name="connsiteX3" fmla="*/ 104379 w 190995"/>
                    <a:gd name="connsiteY3" fmla="*/ 74924 h 76051"/>
                    <a:gd name="connsiteX4" fmla="*/ 23625 w 190995"/>
                    <a:gd name="connsiteY4" fmla="*/ 54055 h 76051"/>
                    <a:gd name="connsiteX5" fmla="*/ 5138 w 190995"/>
                    <a:gd name="connsiteY5" fmla="*/ 36243 h 76051"/>
                    <a:gd name="connsiteX6" fmla="*/ 22 w 190995"/>
                    <a:gd name="connsiteY6" fmla="*/ 28357 h 76051"/>
                    <a:gd name="connsiteX7" fmla="*/ 25674 w 190995"/>
                    <a:gd name="connsiteY7" fmla="*/ 51207 h 76051"/>
                    <a:gd name="connsiteX8" fmla="*/ 103636 w 190995"/>
                    <a:gd name="connsiteY8" fmla="*/ 70028 h 76051"/>
                    <a:gd name="connsiteX9" fmla="*/ 172749 w 190995"/>
                    <a:gd name="connsiteY9" fmla="*/ 29166 h 76051"/>
                    <a:gd name="connsiteX10" fmla="*/ 190942 w 190995"/>
                    <a:gd name="connsiteY10" fmla="*/ 10 h 7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995" h="76051">
                      <a:moveTo>
                        <a:pt x="190942" y="10"/>
                      </a:moveTo>
                      <a:cubicBezTo>
                        <a:pt x="191218" y="105"/>
                        <a:pt x="190446" y="3373"/>
                        <a:pt x="188227" y="9011"/>
                      </a:cubicBezTo>
                      <a:cubicBezTo>
                        <a:pt x="186008" y="14641"/>
                        <a:pt x="181988" y="22537"/>
                        <a:pt x="175511" y="31309"/>
                      </a:cubicBezTo>
                      <a:cubicBezTo>
                        <a:pt x="162976" y="48731"/>
                        <a:pt x="137992" y="69647"/>
                        <a:pt x="104379" y="74924"/>
                      </a:cubicBezTo>
                      <a:cubicBezTo>
                        <a:pt x="70698" y="79973"/>
                        <a:pt x="40599" y="67181"/>
                        <a:pt x="23625" y="54055"/>
                      </a:cubicBezTo>
                      <a:cubicBezTo>
                        <a:pt x="14920" y="47483"/>
                        <a:pt x="8833" y="41034"/>
                        <a:pt x="5138" y="36243"/>
                      </a:cubicBezTo>
                      <a:cubicBezTo>
                        <a:pt x="1432" y="31452"/>
                        <a:pt x="-216" y="28518"/>
                        <a:pt x="22" y="28357"/>
                      </a:cubicBezTo>
                      <a:cubicBezTo>
                        <a:pt x="804" y="27671"/>
                        <a:pt x="8214" y="39120"/>
                        <a:pt x="25674" y="51207"/>
                      </a:cubicBezTo>
                      <a:cubicBezTo>
                        <a:pt x="42666" y="63237"/>
                        <a:pt x="71651" y="74829"/>
                        <a:pt x="103636" y="70028"/>
                      </a:cubicBezTo>
                      <a:cubicBezTo>
                        <a:pt x="135563" y="65018"/>
                        <a:pt x="159871" y="45540"/>
                        <a:pt x="172749" y="29166"/>
                      </a:cubicBezTo>
                      <a:cubicBezTo>
                        <a:pt x="186036" y="12602"/>
                        <a:pt x="190008" y="-418"/>
                        <a:pt x="190942" y="10"/>
                      </a:cubicBezTo>
                      <a:close/>
                    </a:path>
                  </a:pathLst>
                </a:custGeom>
                <a:solidFill>
                  <a:srgbClr val="455A64"/>
                </a:solidFill>
                <a:ln w="9525" cap="flat">
                  <a:noFill/>
                  <a:prstDash val="solid"/>
                  <a:miter/>
                </a:ln>
              </p:spPr>
              <p:txBody>
                <a:bodyPr rtlCol="0" anchor="ctr"/>
                <a:lstStyle/>
                <a:p>
                  <a:endParaRPr lang="es-CO"/>
                </a:p>
              </p:txBody>
            </p:sp>
            <p:sp>
              <p:nvSpPr>
                <p:cNvPr id="462" name="Freeform: Shape 461">
                  <a:extLst>
                    <a:ext uri="{FF2B5EF4-FFF2-40B4-BE49-F238E27FC236}">
                      <a16:creationId xmlns:a16="http://schemas.microsoft.com/office/drawing/2014/main" id="{188C9BF3-6E75-0D76-3694-764CEA974A77}"/>
                    </a:ext>
                  </a:extLst>
                </p:cNvPr>
                <p:cNvSpPr/>
                <p:nvPr/>
              </p:nvSpPr>
              <p:spPr>
                <a:xfrm>
                  <a:off x="2623451" y="3581545"/>
                  <a:ext cx="175244" cy="64931"/>
                </a:xfrm>
                <a:custGeom>
                  <a:avLst/>
                  <a:gdLst>
                    <a:gd name="connsiteX0" fmla="*/ 175204 w 175244"/>
                    <a:gd name="connsiteY0" fmla="*/ 17 h 64931"/>
                    <a:gd name="connsiteX1" fmla="*/ 171880 w 175244"/>
                    <a:gd name="connsiteY1" fmla="*/ 7370 h 64931"/>
                    <a:gd name="connsiteX2" fmla="*/ 158964 w 175244"/>
                    <a:gd name="connsiteY2" fmla="*/ 25191 h 64931"/>
                    <a:gd name="connsiteX3" fmla="*/ 97052 w 175244"/>
                    <a:gd name="connsiteY3" fmla="*/ 62120 h 64931"/>
                    <a:gd name="connsiteX4" fmla="*/ 25290 w 175244"/>
                    <a:gd name="connsiteY4" fmla="*/ 55347 h 64931"/>
                    <a:gd name="connsiteX5" fmla="*/ 6088 w 175244"/>
                    <a:gd name="connsiteY5" fmla="*/ 44565 h 64931"/>
                    <a:gd name="connsiteX6" fmla="*/ 11 w 175244"/>
                    <a:gd name="connsiteY6" fmla="*/ 39250 h 64931"/>
                    <a:gd name="connsiteX7" fmla="*/ 26605 w 175244"/>
                    <a:gd name="connsiteY7" fmla="*/ 52099 h 64931"/>
                    <a:gd name="connsiteX8" fmla="*/ 95947 w 175244"/>
                    <a:gd name="connsiteY8" fmla="*/ 57281 h 64931"/>
                    <a:gd name="connsiteX9" fmla="*/ 156402 w 175244"/>
                    <a:gd name="connsiteY9" fmla="*/ 22791 h 64931"/>
                    <a:gd name="connsiteX10" fmla="*/ 175204 w 175244"/>
                    <a:gd name="connsiteY10" fmla="*/ 17 h 6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44" h="64931">
                      <a:moveTo>
                        <a:pt x="175204" y="17"/>
                      </a:moveTo>
                      <a:cubicBezTo>
                        <a:pt x="175471" y="160"/>
                        <a:pt x="174414" y="2836"/>
                        <a:pt x="171880" y="7370"/>
                      </a:cubicBezTo>
                      <a:cubicBezTo>
                        <a:pt x="169346" y="11904"/>
                        <a:pt x="165136" y="18200"/>
                        <a:pt x="158964" y="25191"/>
                      </a:cubicBezTo>
                      <a:cubicBezTo>
                        <a:pt x="146839" y="39155"/>
                        <a:pt x="125255" y="55643"/>
                        <a:pt x="97052" y="62120"/>
                      </a:cubicBezTo>
                      <a:cubicBezTo>
                        <a:pt x="68820" y="68578"/>
                        <a:pt x="42178" y="62891"/>
                        <a:pt x="25290" y="55347"/>
                      </a:cubicBezTo>
                      <a:cubicBezTo>
                        <a:pt x="16737" y="51604"/>
                        <a:pt x="10269" y="47651"/>
                        <a:pt x="6088" y="44565"/>
                      </a:cubicBezTo>
                      <a:cubicBezTo>
                        <a:pt x="1897" y="41489"/>
                        <a:pt x="-170" y="39488"/>
                        <a:pt x="11" y="39250"/>
                      </a:cubicBezTo>
                      <a:cubicBezTo>
                        <a:pt x="525" y="38469"/>
                        <a:pt x="9612" y="45613"/>
                        <a:pt x="26605" y="52099"/>
                      </a:cubicBezTo>
                      <a:cubicBezTo>
                        <a:pt x="43359" y="58614"/>
                        <a:pt x="68972" y="63463"/>
                        <a:pt x="95947" y="57281"/>
                      </a:cubicBezTo>
                      <a:cubicBezTo>
                        <a:pt x="122893" y="51090"/>
                        <a:pt x="143943" y="35783"/>
                        <a:pt x="156402" y="22791"/>
                      </a:cubicBezTo>
                      <a:cubicBezTo>
                        <a:pt x="169080" y="9751"/>
                        <a:pt x="174423" y="-469"/>
                        <a:pt x="175204" y="17"/>
                      </a:cubicBezTo>
                      <a:close/>
                    </a:path>
                  </a:pathLst>
                </a:custGeom>
                <a:solidFill>
                  <a:srgbClr val="455A64"/>
                </a:solidFill>
                <a:ln w="9525" cap="flat">
                  <a:noFill/>
                  <a:prstDash val="solid"/>
                  <a:miter/>
                </a:ln>
              </p:spPr>
              <p:txBody>
                <a:bodyPr rtlCol="0" anchor="ctr"/>
                <a:lstStyle/>
                <a:p>
                  <a:endParaRPr lang="es-CO"/>
                </a:p>
              </p:txBody>
            </p:sp>
            <p:sp>
              <p:nvSpPr>
                <p:cNvPr id="463" name="Freeform: Shape 462">
                  <a:extLst>
                    <a:ext uri="{FF2B5EF4-FFF2-40B4-BE49-F238E27FC236}">
                      <a16:creationId xmlns:a16="http://schemas.microsoft.com/office/drawing/2014/main" id="{E9CA79B3-D6DD-3A6C-C191-17E5C4CA2D58}"/>
                    </a:ext>
                  </a:extLst>
                </p:cNvPr>
                <p:cNvSpPr/>
                <p:nvPr/>
              </p:nvSpPr>
              <p:spPr>
                <a:xfrm>
                  <a:off x="2293536" y="3498594"/>
                  <a:ext cx="344845" cy="212009"/>
                </a:xfrm>
                <a:custGeom>
                  <a:avLst/>
                  <a:gdLst>
                    <a:gd name="connsiteX0" fmla="*/ 344842 w 344845"/>
                    <a:gd name="connsiteY0" fmla="*/ 206078 h 212009"/>
                    <a:gd name="connsiteX1" fmla="*/ 340870 w 344845"/>
                    <a:gd name="connsiteY1" fmla="*/ 208278 h 212009"/>
                    <a:gd name="connsiteX2" fmla="*/ 328268 w 344845"/>
                    <a:gd name="connsiteY2" fmla="*/ 211593 h 212009"/>
                    <a:gd name="connsiteX3" fmla="*/ 282644 w 344845"/>
                    <a:gd name="connsiteY3" fmla="*/ 199011 h 212009"/>
                    <a:gd name="connsiteX4" fmla="*/ 239705 w 344845"/>
                    <a:gd name="connsiteY4" fmla="*/ 143184 h 212009"/>
                    <a:gd name="connsiteX5" fmla="*/ 200757 w 344845"/>
                    <a:gd name="connsiteY5" fmla="*/ 67261 h 212009"/>
                    <a:gd name="connsiteX6" fmla="*/ 168087 w 344845"/>
                    <a:gd name="connsiteY6" fmla="*/ 39343 h 212009"/>
                    <a:gd name="connsiteX7" fmla="*/ 128977 w 344845"/>
                    <a:gd name="connsiteY7" fmla="*/ 29027 h 212009"/>
                    <a:gd name="connsiteX8" fmla="*/ 58854 w 344845"/>
                    <a:gd name="connsiteY8" fmla="*/ 25341 h 212009"/>
                    <a:gd name="connsiteX9" fmla="*/ 13439 w 344845"/>
                    <a:gd name="connsiteY9" fmla="*/ 11197 h 212009"/>
                    <a:gd name="connsiteX10" fmla="*/ 3066 w 344845"/>
                    <a:gd name="connsiteY10" fmla="*/ 3367 h 212009"/>
                    <a:gd name="connsiteX11" fmla="*/ 8 w 344845"/>
                    <a:gd name="connsiteY11" fmla="*/ 24 h 212009"/>
                    <a:gd name="connsiteX12" fmla="*/ 14401 w 344845"/>
                    <a:gd name="connsiteY12" fmla="*/ 9520 h 212009"/>
                    <a:gd name="connsiteX13" fmla="*/ 59244 w 344845"/>
                    <a:gd name="connsiteY13" fmla="*/ 21846 h 212009"/>
                    <a:gd name="connsiteX14" fmla="*/ 129444 w 344845"/>
                    <a:gd name="connsiteY14" fmla="*/ 24475 h 212009"/>
                    <a:gd name="connsiteX15" fmla="*/ 170211 w 344845"/>
                    <a:gd name="connsiteY15" fmla="*/ 34961 h 212009"/>
                    <a:gd name="connsiteX16" fmla="*/ 204710 w 344845"/>
                    <a:gd name="connsiteY16" fmla="*/ 64251 h 212009"/>
                    <a:gd name="connsiteX17" fmla="*/ 243829 w 344845"/>
                    <a:gd name="connsiteY17" fmla="*/ 141203 h 212009"/>
                    <a:gd name="connsiteX18" fmla="*/ 284625 w 344845"/>
                    <a:gd name="connsiteY18" fmla="*/ 196096 h 212009"/>
                    <a:gd name="connsiteX19" fmla="*/ 328088 w 344845"/>
                    <a:gd name="connsiteY19" fmla="*/ 209650 h 212009"/>
                    <a:gd name="connsiteX20" fmla="*/ 344842 w 344845"/>
                    <a:gd name="connsiteY20" fmla="*/ 206078 h 212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845" h="212009">
                      <a:moveTo>
                        <a:pt x="344842" y="206078"/>
                      </a:moveTo>
                      <a:cubicBezTo>
                        <a:pt x="344918" y="206231"/>
                        <a:pt x="343566" y="206983"/>
                        <a:pt x="340870" y="208278"/>
                      </a:cubicBezTo>
                      <a:cubicBezTo>
                        <a:pt x="338146" y="209441"/>
                        <a:pt x="333936" y="210936"/>
                        <a:pt x="328268" y="211593"/>
                      </a:cubicBezTo>
                      <a:cubicBezTo>
                        <a:pt x="317058" y="213184"/>
                        <a:pt x="299665" y="210479"/>
                        <a:pt x="282644" y="199011"/>
                      </a:cubicBezTo>
                      <a:cubicBezTo>
                        <a:pt x="265261" y="187838"/>
                        <a:pt x="250973" y="167130"/>
                        <a:pt x="239705" y="143184"/>
                      </a:cubicBezTo>
                      <a:cubicBezTo>
                        <a:pt x="228075" y="119334"/>
                        <a:pt x="218845" y="91378"/>
                        <a:pt x="200757" y="67261"/>
                      </a:cubicBezTo>
                      <a:cubicBezTo>
                        <a:pt x="191766" y="55307"/>
                        <a:pt x="180717" y="45391"/>
                        <a:pt x="168087" y="39343"/>
                      </a:cubicBezTo>
                      <a:cubicBezTo>
                        <a:pt x="155485" y="33199"/>
                        <a:pt x="141940" y="30390"/>
                        <a:pt x="128977" y="29027"/>
                      </a:cubicBezTo>
                      <a:cubicBezTo>
                        <a:pt x="102964" y="26379"/>
                        <a:pt x="78914" y="28113"/>
                        <a:pt x="58854" y="25341"/>
                      </a:cubicBezTo>
                      <a:cubicBezTo>
                        <a:pt x="38766" y="23074"/>
                        <a:pt x="23049" y="17169"/>
                        <a:pt x="13439" y="11197"/>
                      </a:cubicBezTo>
                      <a:cubicBezTo>
                        <a:pt x="8657" y="8158"/>
                        <a:pt x="5219" y="5405"/>
                        <a:pt x="3066" y="3367"/>
                      </a:cubicBezTo>
                      <a:cubicBezTo>
                        <a:pt x="942" y="1290"/>
                        <a:pt x="-106" y="148"/>
                        <a:pt x="8" y="24"/>
                      </a:cubicBezTo>
                      <a:cubicBezTo>
                        <a:pt x="342" y="-367"/>
                        <a:pt x="4742" y="4120"/>
                        <a:pt x="14401" y="9520"/>
                      </a:cubicBezTo>
                      <a:cubicBezTo>
                        <a:pt x="24088" y="14826"/>
                        <a:pt x="39461" y="20055"/>
                        <a:pt x="59244" y="21846"/>
                      </a:cubicBezTo>
                      <a:cubicBezTo>
                        <a:pt x="78971" y="24141"/>
                        <a:pt x="102774" y="22036"/>
                        <a:pt x="129444" y="24475"/>
                      </a:cubicBezTo>
                      <a:cubicBezTo>
                        <a:pt x="142712" y="25741"/>
                        <a:pt x="156847" y="28523"/>
                        <a:pt x="170211" y="34961"/>
                      </a:cubicBezTo>
                      <a:cubicBezTo>
                        <a:pt x="183650" y="41305"/>
                        <a:pt x="195404" y="51849"/>
                        <a:pt x="204710" y="64251"/>
                      </a:cubicBezTo>
                      <a:cubicBezTo>
                        <a:pt x="223455" y="89292"/>
                        <a:pt x="232552" y="117591"/>
                        <a:pt x="243829" y="141203"/>
                      </a:cubicBezTo>
                      <a:cubicBezTo>
                        <a:pt x="254755" y="164978"/>
                        <a:pt x="268252" y="185056"/>
                        <a:pt x="284625" y="196096"/>
                      </a:cubicBezTo>
                      <a:cubicBezTo>
                        <a:pt x="300732" y="207469"/>
                        <a:pt x="317239" y="210593"/>
                        <a:pt x="328088" y="209650"/>
                      </a:cubicBezTo>
                      <a:cubicBezTo>
                        <a:pt x="339108" y="208907"/>
                        <a:pt x="344633" y="205468"/>
                        <a:pt x="344842" y="206078"/>
                      </a:cubicBezTo>
                      <a:close/>
                    </a:path>
                  </a:pathLst>
                </a:custGeom>
                <a:solidFill>
                  <a:srgbClr val="455A64"/>
                </a:solidFill>
                <a:ln w="9525" cap="flat">
                  <a:noFill/>
                  <a:prstDash val="solid"/>
                  <a:miter/>
                </a:ln>
              </p:spPr>
              <p:txBody>
                <a:bodyPr rtlCol="0" anchor="ctr"/>
                <a:lstStyle/>
                <a:p>
                  <a:endParaRPr lang="es-CO"/>
                </a:p>
              </p:txBody>
            </p:sp>
            <p:sp>
              <p:nvSpPr>
                <p:cNvPr id="464" name="Freeform: Shape 463">
                  <a:extLst>
                    <a:ext uri="{FF2B5EF4-FFF2-40B4-BE49-F238E27FC236}">
                      <a16:creationId xmlns:a16="http://schemas.microsoft.com/office/drawing/2014/main" id="{618A5DDA-3EF1-9B29-706A-A4E2661BA124}"/>
                    </a:ext>
                  </a:extLst>
                </p:cNvPr>
                <p:cNvSpPr/>
                <p:nvPr/>
              </p:nvSpPr>
              <p:spPr>
                <a:xfrm>
                  <a:off x="2289756" y="3488298"/>
                  <a:ext cx="339277" cy="182256"/>
                </a:xfrm>
                <a:custGeom>
                  <a:avLst/>
                  <a:gdLst>
                    <a:gd name="connsiteX0" fmla="*/ 339278 w 339277"/>
                    <a:gd name="connsiteY0" fmla="*/ 181827 h 182256"/>
                    <a:gd name="connsiteX1" fmla="*/ 335011 w 339277"/>
                    <a:gd name="connsiteY1" fmla="*/ 182246 h 182256"/>
                    <a:gd name="connsiteX2" fmla="*/ 322771 w 339277"/>
                    <a:gd name="connsiteY2" fmla="*/ 180694 h 182256"/>
                    <a:gd name="connsiteX3" fmla="*/ 285547 w 339277"/>
                    <a:gd name="connsiteY3" fmla="*/ 155491 h 182256"/>
                    <a:gd name="connsiteX4" fmla="*/ 267650 w 339277"/>
                    <a:gd name="connsiteY4" fmla="*/ 129821 h 182256"/>
                    <a:gd name="connsiteX5" fmla="*/ 251648 w 339277"/>
                    <a:gd name="connsiteY5" fmla="*/ 97998 h 182256"/>
                    <a:gd name="connsiteX6" fmla="*/ 232160 w 339277"/>
                    <a:gd name="connsiteY6" fmla="*/ 64489 h 182256"/>
                    <a:gd name="connsiteX7" fmla="*/ 218577 w 339277"/>
                    <a:gd name="connsiteY7" fmla="*/ 49516 h 182256"/>
                    <a:gd name="connsiteX8" fmla="*/ 210328 w 339277"/>
                    <a:gd name="connsiteY8" fmla="*/ 43343 h 182256"/>
                    <a:gd name="connsiteX9" fmla="*/ 201432 w 339277"/>
                    <a:gd name="connsiteY9" fmla="*/ 37895 h 182256"/>
                    <a:gd name="connsiteX10" fmla="*/ 162065 w 339277"/>
                    <a:gd name="connsiteY10" fmla="*/ 26332 h 182256"/>
                    <a:gd name="connsiteX11" fmla="*/ 123203 w 339277"/>
                    <a:gd name="connsiteY11" fmla="*/ 24331 h 182256"/>
                    <a:gd name="connsiteX12" fmla="*/ 56566 w 339277"/>
                    <a:gd name="connsiteY12" fmla="*/ 22569 h 182256"/>
                    <a:gd name="connsiteX13" fmla="*/ 13428 w 339277"/>
                    <a:gd name="connsiteY13" fmla="*/ 9653 h 182256"/>
                    <a:gd name="connsiteX14" fmla="*/ 3255 w 339277"/>
                    <a:gd name="connsiteY14" fmla="*/ 2786 h 182256"/>
                    <a:gd name="connsiteX15" fmla="*/ 7 w 339277"/>
                    <a:gd name="connsiteY15" fmla="*/ 33 h 182256"/>
                    <a:gd name="connsiteX16" fmla="*/ 14323 w 339277"/>
                    <a:gd name="connsiteY16" fmla="*/ 7939 h 182256"/>
                    <a:gd name="connsiteX17" fmla="*/ 56966 w 339277"/>
                    <a:gd name="connsiteY17" fmla="*/ 19083 h 182256"/>
                    <a:gd name="connsiteX18" fmla="*/ 123175 w 339277"/>
                    <a:gd name="connsiteY18" fmla="*/ 19759 h 182256"/>
                    <a:gd name="connsiteX19" fmla="*/ 162684 w 339277"/>
                    <a:gd name="connsiteY19" fmla="*/ 21512 h 182256"/>
                    <a:gd name="connsiteX20" fmla="*/ 203737 w 339277"/>
                    <a:gd name="connsiteY20" fmla="*/ 33504 h 182256"/>
                    <a:gd name="connsiteX21" fmla="*/ 213138 w 339277"/>
                    <a:gd name="connsiteY21" fmla="*/ 39267 h 182256"/>
                    <a:gd name="connsiteX22" fmla="*/ 221854 w 339277"/>
                    <a:gd name="connsiteY22" fmla="*/ 45829 h 182256"/>
                    <a:gd name="connsiteX23" fmla="*/ 236065 w 339277"/>
                    <a:gd name="connsiteY23" fmla="*/ 61603 h 182256"/>
                    <a:gd name="connsiteX24" fmla="*/ 255753 w 339277"/>
                    <a:gd name="connsiteY24" fmla="*/ 95997 h 182256"/>
                    <a:gd name="connsiteX25" fmla="*/ 271250 w 339277"/>
                    <a:gd name="connsiteY25" fmla="*/ 127849 h 182256"/>
                    <a:gd name="connsiteX26" fmla="*/ 288205 w 339277"/>
                    <a:gd name="connsiteY26" fmla="*/ 153205 h 182256"/>
                    <a:gd name="connsiteX27" fmla="*/ 323304 w 339277"/>
                    <a:gd name="connsiteY27" fmla="*/ 178836 h 182256"/>
                    <a:gd name="connsiteX28" fmla="*/ 339278 w 339277"/>
                    <a:gd name="connsiteY28" fmla="*/ 181827 h 18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9277" h="182256">
                      <a:moveTo>
                        <a:pt x="339278" y="181827"/>
                      </a:moveTo>
                      <a:cubicBezTo>
                        <a:pt x="339287" y="181999"/>
                        <a:pt x="337830" y="182142"/>
                        <a:pt x="335011" y="182246"/>
                      </a:cubicBezTo>
                      <a:cubicBezTo>
                        <a:pt x="332201" y="182323"/>
                        <a:pt x="328010" y="181989"/>
                        <a:pt x="322771" y="180694"/>
                      </a:cubicBezTo>
                      <a:cubicBezTo>
                        <a:pt x="312331" y="178094"/>
                        <a:pt x="298130" y="170093"/>
                        <a:pt x="285547" y="155491"/>
                      </a:cubicBezTo>
                      <a:cubicBezTo>
                        <a:pt x="279194" y="148290"/>
                        <a:pt x="273108" y="139670"/>
                        <a:pt x="267650" y="129821"/>
                      </a:cubicBezTo>
                      <a:cubicBezTo>
                        <a:pt x="262163" y="120001"/>
                        <a:pt x="257182" y="109171"/>
                        <a:pt x="251648" y="97998"/>
                      </a:cubicBezTo>
                      <a:cubicBezTo>
                        <a:pt x="246133" y="86835"/>
                        <a:pt x="240084" y="75243"/>
                        <a:pt x="232160" y="64489"/>
                      </a:cubicBezTo>
                      <a:cubicBezTo>
                        <a:pt x="228169" y="59145"/>
                        <a:pt x="223673" y="54049"/>
                        <a:pt x="218577" y="49516"/>
                      </a:cubicBezTo>
                      <a:cubicBezTo>
                        <a:pt x="216129" y="47115"/>
                        <a:pt x="213138" y="45353"/>
                        <a:pt x="210328" y="43343"/>
                      </a:cubicBezTo>
                      <a:cubicBezTo>
                        <a:pt x="207471" y="41391"/>
                        <a:pt x="204718" y="39219"/>
                        <a:pt x="201432" y="37895"/>
                      </a:cubicBezTo>
                      <a:cubicBezTo>
                        <a:pt x="189107" y="31018"/>
                        <a:pt x="175276" y="28208"/>
                        <a:pt x="162065" y="26332"/>
                      </a:cubicBezTo>
                      <a:cubicBezTo>
                        <a:pt x="148768" y="24427"/>
                        <a:pt x="135643" y="24512"/>
                        <a:pt x="123203" y="24331"/>
                      </a:cubicBezTo>
                      <a:cubicBezTo>
                        <a:pt x="98267" y="24484"/>
                        <a:pt x="75540" y="25046"/>
                        <a:pt x="56566" y="22569"/>
                      </a:cubicBezTo>
                      <a:cubicBezTo>
                        <a:pt x="37583" y="20245"/>
                        <a:pt x="22733" y="14949"/>
                        <a:pt x="13428" y="9653"/>
                      </a:cubicBezTo>
                      <a:cubicBezTo>
                        <a:pt x="8684" y="7205"/>
                        <a:pt x="5569" y="4329"/>
                        <a:pt x="3255" y="2786"/>
                      </a:cubicBezTo>
                      <a:cubicBezTo>
                        <a:pt x="1016" y="1110"/>
                        <a:pt x="-98" y="167"/>
                        <a:pt x="7" y="33"/>
                      </a:cubicBezTo>
                      <a:cubicBezTo>
                        <a:pt x="302" y="-376"/>
                        <a:pt x="5112" y="3052"/>
                        <a:pt x="14323" y="7939"/>
                      </a:cubicBezTo>
                      <a:cubicBezTo>
                        <a:pt x="23715" y="12597"/>
                        <a:pt x="38288" y="17235"/>
                        <a:pt x="56966" y="19083"/>
                      </a:cubicBezTo>
                      <a:cubicBezTo>
                        <a:pt x="75635" y="21074"/>
                        <a:pt x="98105" y="20160"/>
                        <a:pt x="123175" y="19759"/>
                      </a:cubicBezTo>
                      <a:cubicBezTo>
                        <a:pt x="135729" y="19817"/>
                        <a:pt x="148978" y="19626"/>
                        <a:pt x="162684" y="21512"/>
                      </a:cubicBezTo>
                      <a:cubicBezTo>
                        <a:pt x="176267" y="23379"/>
                        <a:pt x="190688" y="26246"/>
                        <a:pt x="203737" y="33504"/>
                      </a:cubicBezTo>
                      <a:cubicBezTo>
                        <a:pt x="207195" y="34914"/>
                        <a:pt x="210119" y="37200"/>
                        <a:pt x="213138" y="39267"/>
                      </a:cubicBezTo>
                      <a:cubicBezTo>
                        <a:pt x="216120" y="41400"/>
                        <a:pt x="219253" y="43286"/>
                        <a:pt x="221854" y="45829"/>
                      </a:cubicBezTo>
                      <a:cubicBezTo>
                        <a:pt x="227245" y="50649"/>
                        <a:pt x="231941" y="56021"/>
                        <a:pt x="236065" y="61603"/>
                      </a:cubicBezTo>
                      <a:cubicBezTo>
                        <a:pt x="244257" y="72833"/>
                        <a:pt x="250314" y="84710"/>
                        <a:pt x="255753" y="95997"/>
                      </a:cubicBezTo>
                      <a:cubicBezTo>
                        <a:pt x="261211" y="107294"/>
                        <a:pt x="266030" y="118153"/>
                        <a:pt x="271250" y="127849"/>
                      </a:cubicBezTo>
                      <a:cubicBezTo>
                        <a:pt x="276422" y="137555"/>
                        <a:pt x="282194" y="146070"/>
                        <a:pt x="288205" y="153205"/>
                      </a:cubicBezTo>
                      <a:cubicBezTo>
                        <a:pt x="300101" y="167673"/>
                        <a:pt x="313398" y="175760"/>
                        <a:pt x="323304" y="178836"/>
                      </a:cubicBezTo>
                      <a:cubicBezTo>
                        <a:pt x="333296" y="181856"/>
                        <a:pt x="339306" y="181256"/>
                        <a:pt x="339278" y="181827"/>
                      </a:cubicBezTo>
                      <a:close/>
                    </a:path>
                  </a:pathLst>
                </a:custGeom>
                <a:solidFill>
                  <a:srgbClr val="455A64"/>
                </a:solidFill>
                <a:ln w="9525" cap="flat">
                  <a:noFill/>
                  <a:prstDash val="solid"/>
                  <a:miter/>
                </a:ln>
              </p:spPr>
              <p:txBody>
                <a:bodyPr rtlCol="0" anchor="ctr"/>
                <a:lstStyle/>
                <a:p>
                  <a:endParaRPr lang="es-CO"/>
                </a:p>
              </p:txBody>
            </p:sp>
            <p:sp>
              <p:nvSpPr>
                <p:cNvPr id="465" name="Freeform: Shape 464">
                  <a:extLst>
                    <a:ext uri="{FF2B5EF4-FFF2-40B4-BE49-F238E27FC236}">
                      <a16:creationId xmlns:a16="http://schemas.microsoft.com/office/drawing/2014/main" id="{CB4E16F2-8F83-292A-D312-EC07AE53C591}"/>
                    </a:ext>
                  </a:extLst>
                </p:cNvPr>
                <p:cNvSpPr/>
                <p:nvPr/>
              </p:nvSpPr>
              <p:spPr>
                <a:xfrm>
                  <a:off x="2616745" y="3560590"/>
                  <a:ext cx="35485" cy="158466"/>
                </a:xfrm>
                <a:custGeom>
                  <a:avLst/>
                  <a:gdLst>
                    <a:gd name="connsiteX0" fmla="*/ 35444 w 35485"/>
                    <a:gd name="connsiteY0" fmla="*/ 158446 h 158466"/>
                    <a:gd name="connsiteX1" fmla="*/ 30176 w 35485"/>
                    <a:gd name="connsiteY1" fmla="*/ 154007 h 158466"/>
                    <a:gd name="connsiteX2" fmla="*/ 18594 w 35485"/>
                    <a:gd name="connsiteY2" fmla="*/ 139262 h 158466"/>
                    <a:gd name="connsiteX3" fmla="*/ 87 w 35485"/>
                    <a:gd name="connsiteY3" fmla="*/ 80522 h 158466"/>
                    <a:gd name="connsiteX4" fmla="*/ 13898 w 35485"/>
                    <a:gd name="connsiteY4" fmla="*/ 20495 h 158466"/>
                    <a:gd name="connsiteX5" fmla="*/ 24252 w 35485"/>
                    <a:gd name="connsiteY5" fmla="*/ 4864 h 158466"/>
                    <a:gd name="connsiteX6" fmla="*/ 29138 w 35485"/>
                    <a:gd name="connsiteY6" fmla="*/ 16 h 158466"/>
                    <a:gd name="connsiteX7" fmla="*/ 17032 w 35485"/>
                    <a:gd name="connsiteY7" fmla="*/ 22076 h 158466"/>
                    <a:gd name="connsiteX8" fmla="*/ 5049 w 35485"/>
                    <a:gd name="connsiteY8" fmla="*/ 80341 h 158466"/>
                    <a:gd name="connsiteX9" fmla="*/ 21594 w 35485"/>
                    <a:gd name="connsiteY9" fmla="*/ 137453 h 158466"/>
                    <a:gd name="connsiteX10" fmla="*/ 35444 w 35485"/>
                    <a:gd name="connsiteY10" fmla="*/ 158446 h 15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85" h="158466">
                      <a:moveTo>
                        <a:pt x="35444" y="158446"/>
                      </a:moveTo>
                      <a:cubicBezTo>
                        <a:pt x="35225" y="158665"/>
                        <a:pt x="33272" y="157160"/>
                        <a:pt x="30176" y="154007"/>
                      </a:cubicBezTo>
                      <a:cubicBezTo>
                        <a:pt x="27062" y="150864"/>
                        <a:pt x="22938" y="145920"/>
                        <a:pt x="18594" y="139262"/>
                      </a:cubicBezTo>
                      <a:cubicBezTo>
                        <a:pt x="9907" y="126070"/>
                        <a:pt x="1040" y="105039"/>
                        <a:pt x="87" y="80522"/>
                      </a:cubicBezTo>
                      <a:cubicBezTo>
                        <a:pt x="-875" y="55995"/>
                        <a:pt x="6297" y="34335"/>
                        <a:pt x="13898" y="20495"/>
                      </a:cubicBezTo>
                      <a:cubicBezTo>
                        <a:pt x="17680" y="13513"/>
                        <a:pt x="21404" y="8256"/>
                        <a:pt x="24252" y="4864"/>
                      </a:cubicBezTo>
                      <a:cubicBezTo>
                        <a:pt x="27081" y="1464"/>
                        <a:pt x="28900" y="-184"/>
                        <a:pt x="29138" y="16"/>
                      </a:cubicBezTo>
                      <a:cubicBezTo>
                        <a:pt x="29824" y="540"/>
                        <a:pt x="23604" y="8074"/>
                        <a:pt x="17032" y="22076"/>
                      </a:cubicBezTo>
                      <a:cubicBezTo>
                        <a:pt x="10441" y="35935"/>
                        <a:pt x="4126" y="56852"/>
                        <a:pt x="5049" y="80341"/>
                      </a:cubicBezTo>
                      <a:cubicBezTo>
                        <a:pt x="5964" y="103820"/>
                        <a:pt x="13917" y="124175"/>
                        <a:pt x="21594" y="137453"/>
                      </a:cubicBezTo>
                      <a:cubicBezTo>
                        <a:pt x="29262" y="150854"/>
                        <a:pt x="36082" y="157865"/>
                        <a:pt x="35444" y="158446"/>
                      </a:cubicBezTo>
                      <a:close/>
                    </a:path>
                  </a:pathLst>
                </a:custGeom>
                <a:solidFill>
                  <a:srgbClr val="E8505B"/>
                </a:solidFill>
                <a:ln w="9525" cap="flat">
                  <a:noFill/>
                  <a:prstDash val="solid"/>
                  <a:miter/>
                </a:ln>
              </p:spPr>
              <p:txBody>
                <a:bodyPr rtlCol="0" anchor="ctr"/>
                <a:lstStyle/>
                <a:p>
                  <a:endParaRPr lang="es-CO"/>
                </a:p>
              </p:txBody>
            </p:sp>
          </p:grpSp>
        </p:grpSp>
      </p:grpSp>
      <p:grpSp>
        <p:nvGrpSpPr>
          <p:cNvPr id="466" name="Graphic 292">
            <a:extLst>
              <a:ext uri="{FF2B5EF4-FFF2-40B4-BE49-F238E27FC236}">
                <a16:creationId xmlns:a16="http://schemas.microsoft.com/office/drawing/2014/main" id="{628E7A3D-CE71-5815-867A-2E6787FDE70F}"/>
              </a:ext>
            </a:extLst>
          </p:cNvPr>
          <p:cNvGrpSpPr/>
          <p:nvPr/>
        </p:nvGrpSpPr>
        <p:grpSpPr>
          <a:xfrm flipH="1">
            <a:off x="437068" y="4801902"/>
            <a:ext cx="1077059" cy="1268294"/>
            <a:chOff x="3390621" y="4363752"/>
            <a:chExt cx="1077059" cy="1268294"/>
          </a:xfrm>
        </p:grpSpPr>
        <p:grpSp>
          <p:nvGrpSpPr>
            <p:cNvPr id="467" name="Graphic 292">
              <a:extLst>
                <a:ext uri="{FF2B5EF4-FFF2-40B4-BE49-F238E27FC236}">
                  <a16:creationId xmlns:a16="http://schemas.microsoft.com/office/drawing/2014/main" id="{70D9583B-516A-E931-7C47-3A7D55DB5827}"/>
                </a:ext>
              </a:extLst>
            </p:cNvPr>
            <p:cNvGrpSpPr/>
            <p:nvPr/>
          </p:nvGrpSpPr>
          <p:grpSpPr>
            <a:xfrm>
              <a:off x="3390621" y="4363752"/>
              <a:ext cx="1077059" cy="1041637"/>
              <a:chOff x="3390621" y="4363752"/>
              <a:chExt cx="1077059" cy="1041637"/>
            </a:xfrm>
          </p:grpSpPr>
          <p:sp>
            <p:nvSpPr>
              <p:cNvPr id="468" name="Freeform: Shape 467">
                <a:extLst>
                  <a:ext uri="{FF2B5EF4-FFF2-40B4-BE49-F238E27FC236}">
                    <a16:creationId xmlns:a16="http://schemas.microsoft.com/office/drawing/2014/main" id="{E002EB98-2253-BB77-9BE7-520AD1065FD1}"/>
                  </a:ext>
                </a:extLst>
              </p:cNvPr>
              <p:cNvSpPr/>
              <p:nvPr/>
            </p:nvSpPr>
            <p:spPr>
              <a:xfrm>
                <a:off x="3977698" y="4660380"/>
                <a:ext cx="376666" cy="386933"/>
              </a:xfrm>
              <a:custGeom>
                <a:avLst/>
                <a:gdLst>
                  <a:gd name="connsiteX0" fmla="*/ 0 w 376666"/>
                  <a:gd name="connsiteY0" fmla="*/ 377373 h 386933"/>
                  <a:gd name="connsiteX1" fmla="*/ 207645 w 376666"/>
                  <a:gd name="connsiteY1" fmla="*/ 338768 h 386933"/>
                  <a:gd name="connsiteX2" fmla="*/ 340157 w 376666"/>
                  <a:gd name="connsiteY2" fmla="*/ 179243 h 386933"/>
                  <a:gd name="connsiteX3" fmla="*/ 375228 w 376666"/>
                  <a:gd name="connsiteY3" fmla="*/ 97938 h 386933"/>
                  <a:gd name="connsiteX4" fmla="*/ 350215 w 376666"/>
                  <a:gd name="connsiteY4" fmla="*/ 16537 h 386933"/>
                  <a:gd name="connsiteX5" fmla="*/ 220656 w 376666"/>
                  <a:gd name="connsiteY5" fmla="*/ 24738 h 386933"/>
                  <a:gd name="connsiteX6" fmla="*/ 0 w 376666"/>
                  <a:gd name="connsiteY6" fmla="*/ 377373 h 38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66" h="386933">
                    <a:moveTo>
                      <a:pt x="0" y="377373"/>
                    </a:moveTo>
                    <a:cubicBezTo>
                      <a:pt x="65713" y="400319"/>
                      <a:pt x="151428" y="379811"/>
                      <a:pt x="207645" y="338768"/>
                    </a:cubicBezTo>
                    <a:cubicBezTo>
                      <a:pt x="263862" y="297715"/>
                      <a:pt x="304305" y="238898"/>
                      <a:pt x="340157" y="179243"/>
                    </a:cubicBezTo>
                    <a:cubicBezTo>
                      <a:pt x="355454" y="153783"/>
                      <a:pt x="370389" y="127237"/>
                      <a:pt x="375228" y="97938"/>
                    </a:cubicBezTo>
                    <a:cubicBezTo>
                      <a:pt x="380066" y="68630"/>
                      <a:pt x="372942" y="35664"/>
                      <a:pt x="350215" y="16537"/>
                    </a:cubicBezTo>
                    <a:cubicBezTo>
                      <a:pt x="314896" y="-13190"/>
                      <a:pt x="260775" y="1888"/>
                      <a:pt x="220656" y="24738"/>
                    </a:cubicBezTo>
                    <a:cubicBezTo>
                      <a:pt x="95126" y="96233"/>
                      <a:pt x="9411" y="233212"/>
                      <a:pt x="0" y="377373"/>
                    </a:cubicBezTo>
                  </a:path>
                </a:pathLst>
              </a:custGeom>
              <a:solidFill>
                <a:srgbClr val="E8505B"/>
              </a:solidFill>
              <a:ln w="9525" cap="flat">
                <a:noFill/>
                <a:prstDash val="solid"/>
                <a:miter/>
              </a:ln>
            </p:spPr>
            <p:txBody>
              <a:bodyPr rtlCol="0" anchor="ctr"/>
              <a:lstStyle/>
              <a:p>
                <a:endParaRPr lang="es-CO"/>
              </a:p>
            </p:txBody>
          </p:sp>
          <p:sp>
            <p:nvSpPr>
              <p:cNvPr id="469" name="Freeform: Shape 468">
                <a:extLst>
                  <a:ext uri="{FF2B5EF4-FFF2-40B4-BE49-F238E27FC236}">
                    <a16:creationId xmlns:a16="http://schemas.microsoft.com/office/drawing/2014/main" id="{C4A18C92-C3AE-C883-C6FF-D59C86B9FBF1}"/>
                  </a:ext>
                </a:extLst>
              </p:cNvPr>
              <p:cNvSpPr/>
              <p:nvPr/>
            </p:nvSpPr>
            <p:spPr>
              <a:xfrm>
                <a:off x="4048249" y="5090796"/>
                <a:ext cx="419431" cy="182831"/>
              </a:xfrm>
              <a:custGeom>
                <a:avLst/>
                <a:gdLst>
                  <a:gd name="connsiteX0" fmla="*/ 0 w 419431"/>
                  <a:gd name="connsiteY0" fmla="*/ 104233 h 182831"/>
                  <a:gd name="connsiteX1" fmla="*/ 172526 w 419431"/>
                  <a:gd name="connsiteY1" fmla="*/ 182500 h 182831"/>
                  <a:gd name="connsiteX2" fmla="*/ 363264 w 419431"/>
                  <a:gd name="connsiteY2" fmla="*/ 144076 h 182831"/>
                  <a:gd name="connsiteX3" fmla="*/ 417204 w 419431"/>
                  <a:gd name="connsiteY3" fmla="*/ 101490 h 182831"/>
                  <a:gd name="connsiteX4" fmla="*/ 405651 w 419431"/>
                  <a:gd name="connsiteY4" fmla="*/ 51255 h 182831"/>
                  <a:gd name="connsiteX5" fmla="*/ 361607 w 419431"/>
                  <a:gd name="connsiteY5" fmla="*/ 21233 h 182831"/>
                  <a:gd name="connsiteX6" fmla="*/ 169621 w 419431"/>
                  <a:gd name="connsiteY6" fmla="*/ 10841 h 182831"/>
                  <a:gd name="connsiteX7" fmla="*/ 0 w 419431"/>
                  <a:gd name="connsiteY7" fmla="*/ 104233 h 18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431" h="182831">
                    <a:moveTo>
                      <a:pt x="0" y="104233"/>
                    </a:moveTo>
                    <a:cubicBezTo>
                      <a:pt x="39462" y="156297"/>
                      <a:pt x="107261" y="179481"/>
                      <a:pt x="172526" y="182500"/>
                    </a:cubicBezTo>
                    <a:cubicBezTo>
                      <a:pt x="237782" y="185520"/>
                      <a:pt x="302276" y="167479"/>
                      <a:pt x="363264" y="144076"/>
                    </a:cubicBezTo>
                    <a:cubicBezTo>
                      <a:pt x="385391" y="135580"/>
                      <a:pt x="409613" y="123950"/>
                      <a:pt x="417204" y="101490"/>
                    </a:cubicBezTo>
                    <a:cubicBezTo>
                      <a:pt x="422948" y="84488"/>
                      <a:pt x="417043" y="65124"/>
                      <a:pt x="405651" y="51255"/>
                    </a:cubicBezTo>
                    <a:cubicBezTo>
                      <a:pt x="394259" y="37387"/>
                      <a:pt x="378114" y="28262"/>
                      <a:pt x="361607" y="21233"/>
                    </a:cubicBezTo>
                    <a:cubicBezTo>
                      <a:pt x="301571" y="-4342"/>
                      <a:pt x="232781" y="-5542"/>
                      <a:pt x="169621" y="10841"/>
                    </a:cubicBezTo>
                    <a:cubicBezTo>
                      <a:pt x="106461" y="27224"/>
                      <a:pt x="51264" y="63847"/>
                      <a:pt x="0" y="104233"/>
                    </a:cubicBezTo>
                  </a:path>
                </a:pathLst>
              </a:custGeom>
              <a:solidFill>
                <a:srgbClr val="E8505B"/>
              </a:solidFill>
              <a:ln w="9525" cap="flat">
                <a:noFill/>
                <a:prstDash val="solid"/>
                <a:miter/>
              </a:ln>
            </p:spPr>
            <p:txBody>
              <a:bodyPr rtlCol="0" anchor="ctr"/>
              <a:lstStyle/>
              <a:p>
                <a:endParaRPr lang="es-CO"/>
              </a:p>
            </p:txBody>
          </p:sp>
          <p:sp>
            <p:nvSpPr>
              <p:cNvPr id="470" name="Freeform: Shape 469">
                <a:extLst>
                  <a:ext uri="{FF2B5EF4-FFF2-40B4-BE49-F238E27FC236}">
                    <a16:creationId xmlns:a16="http://schemas.microsoft.com/office/drawing/2014/main" id="{E3128D80-E0D3-82C3-F28B-247BB5802DB2}"/>
                  </a:ext>
                </a:extLst>
              </p:cNvPr>
              <p:cNvSpPr/>
              <p:nvPr/>
            </p:nvSpPr>
            <p:spPr>
              <a:xfrm>
                <a:off x="3949513" y="4363752"/>
                <a:ext cx="185176" cy="392498"/>
              </a:xfrm>
              <a:custGeom>
                <a:avLst/>
                <a:gdLst>
                  <a:gd name="connsiteX0" fmla="*/ 27223 w 185176"/>
                  <a:gd name="connsiteY0" fmla="*/ 392481 h 392498"/>
                  <a:gd name="connsiteX1" fmla="*/ 147419 w 185176"/>
                  <a:gd name="connsiteY1" fmla="*/ 297402 h 392498"/>
                  <a:gd name="connsiteX2" fmla="*/ 179813 w 185176"/>
                  <a:gd name="connsiteY2" fmla="*/ 77670 h 392498"/>
                  <a:gd name="connsiteX3" fmla="*/ 139456 w 185176"/>
                  <a:gd name="connsiteY3" fmla="*/ 6527 h 392498"/>
                  <a:gd name="connsiteX4" fmla="*/ 60084 w 185176"/>
                  <a:gd name="connsiteY4" fmla="*/ 21234 h 392498"/>
                  <a:gd name="connsiteX5" fmla="*/ 18812 w 185176"/>
                  <a:gd name="connsiteY5" fmla="*/ 95615 h 392498"/>
                  <a:gd name="connsiteX6" fmla="*/ 27223 w 185176"/>
                  <a:gd name="connsiteY6" fmla="*/ 392481 h 39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176" h="392498">
                    <a:moveTo>
                      <a:pt x="27223" y="392481"/>
                    </a:moveTo>
                    <a:cubicBezTo>
                      <a:pt x="81620" y="393566"/>
                      <a:pt x="122796" y="345922"/>
                      <a:pt x="147419" y="297402"/>
                    </a:cubicBezTo>
                    <a:cubicBezTo>
                      <a:pt x="181528" y="230222"/>
                      <a:pt x="193081" y="151831"/>
                      <a:pt x="179813" y="77670"/>
                    </a:cubicBezTo>
                    <a:cubicBezTo>
                      <a:pt x="174841" y="49866"/>
                      <a:pt x="164326" y="19901"/>
                      <a:pt x="139456" y="6527"/>
                    </a:cubicBezTo>
                    <a:cubicBezTo>
                      <a:pt x="114176" y="-7065"/>
                      <a:pt x="81286" y="1889"/>
                      <a:pt x="60084" y="21234"/>
                    </a:cubicBezTo>
                    <a:cubicBezTo>
                      <a:pt x="38891" y="40579"/>
                      <a:pt x="27289" y="68192"/>
                      <a:pt x="18812" y="95615"/>
                    </a:cubicBezTo>
                    <a:cubicBezTo>
                      <a:pt x="-10372" y="190103"/>
                      <a:pt x="-4086" y="298688"/>
                      <a:pt x="27223" y="392481"/>
                    </a:cubicBezTo>
                  </a:path>
                </a:pathLst>
              </a:custGeom>
              <a:solidFill>
                <a:srgbClr val="E8505B"/>
              </a:solidFill>
              <a:ln w="9525" cap="flat">
                <a:noFill/>
                <a:prstDash val="solid"/>
                <a:miter/>
              </a:ln>
            </p:spPr>
            <p:txBody>
              <a:bodyPr rtlCol="0" anchor="ctr"/>
              <a:lstStyle/>
              <a:p>
                <a:endParaRPr lang="es-CO"/>
              </a:p>
            </p:txBody>
          </p:sp>
          <p:sp>
            <p:nvSpPr>
              <p:cNvPr id="471" name="Freeform: Shape 470">
                <a:extLst>
                  <a:ext uri="{FF2B5EF4-FFF2-40B4-BE49-F238E27FC236}">
                    <a16:creationId xmlns:a16="http://schemas.microsoft.com/office/drawing/2014/main" id="{799B6F22-308F-C292-A9A2-344E2B9CA48B}"/>
                  </a:ext>
                </a:extLst>
              </p:cNvPr>
              <p:cNvSpPr/>
              <p:nvPr/>
            </p:nvSpPr>
            <p:spPr>
              <a:xfrm>
                <a:off x="3709834" y="4468712"/>
                <a:ext cx="173282" cy="588395"/>
              </a:xfrm>
              <a:custGeom>
                <a:avLst/>
                <a:gdLst>
                  <a:gd name="connsiteX0" fmla="*/ 88222 w 173282"/>
                  <a:gd name="connsiteY0" fmla="*/ 588396 h 588395"/>
                  <a:gd name="connsiteX1" fmla="*/ 141648 w 173282"/>
                  <a:gd name="connsiteY1" fmla="*/ 62730 h 588395"/>
                  <a:gd name="connsiteX2" fmla="*/ 86355 w 173282"/>
                  <a:gd name="connsiteY2" fmla="*/ 84 h 588395"/>
                  <a:gd name="connsiteX3" fmla="*/ 23890 w 173282"/>
                  <a:gd name="connsiteY3" fmla="*/ 66217 h 588395"/>
                  <a:gd name="connsiteX4" fmla="*/ 5879 w 173282"/>
                  <a:gd name="connsiteY4" fmla="*/ 410155 h 588395"/>
                  <a:gd name="connsiteX5" fmla="*/ 88222 w 173282"/>
                  <a:gd name="connsiteY5" fmla="*/ 588396 h 58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82" h="588395">
                    <a:moveTo>
                      <a:pt x="88222" y="588396"/>
                    </a:moveTo>
                    <a:cubicBezTo>
                      <a:pt x="180967" y="430548"/>
                      <a:pt x="196426" y="237419"/>
                      <a:pt x="141648" y="62730"/>
                    </a:cubicBezTo>
                    <a:cubicBezTo>
                      <a:pt x="132761" y="34393"/>
                      <a:pt x="115997" y="1961"/>
                      <a:pt x="86355" y="84"/>
                    </a:cubicBezTo>
                    <a:cubicBezTo>
                      <a:pt x="53532" y="-1992"/>
                      <a:pt x="32958" y="34603"/>
                      <a:pt x="23890" y="66217"/>
                    </a:cubicBezTo>
                    <a:cubicBezTo>
                      <a:pt x="-7914" y="177145"/>
                      <a:pt x="-1151" y="294969"/>
                      <a:pt x="5879" y="410155"/>
                    </a:cubicBezTo>
                    <a:cubicBezTo>
                      <a:pt x="10212" y="481097"/>
                      <a:pt x="34587" y="541752"/>
                      <a:pt x="88222" y="588396"/>
                    </a:cubicBezTo>
                  </a:path>
                </a:pathLst>
              </a:custGeom>
              <a:solidFill>
                <a:srgbClr val="E8505B"/>
              </a:solidFill>
              <a:ln w="9525" cap="flat">
                <a:noFill/>
                <a:prstDash val="solid"/>
                <a:miter/>
              </a:ln>
            </p:spPr>
            <p:txBody>
              <a:bodyPr rtlCol="0" anchor="ctr"/>
              <a:lstStyle/>
              <a:p>
                <a:endParaRPr lang="es-CO"/>
              </a:p>
            </p:txBody>
          </p:sp>
          <p:sp>
            <p:nvSpPr>
              <p:cNvPr id="472" name="Freeform: Shape 471">
                <a:extLst>
                  <a:ext uri="{FF2B5EF4-FFF2-40B4-BE49-F238E27FC236}">
                    <a16:creationId xmlns:a16="http://schemas.microsoft.com/office/drawing/2014/main" id="{0DE88CCB-DB57-1D87-C6E9-52F7CC740B85}"/>
                  </a:ext>
                </a:extLst>
              </p:cNvPr>
              <p:cNvSpPr/>
              <p:nvPr/>
            </p:nvSpPr>
            <p:spPr>
              <a:xfrm>
                <a:off x="3390621" y="4874954"/>
                <a:ext cx="310985" cy="261372"/>
              </a:xfrm>
              <a:custGeom>
                <a:avLst/>
                <a:gdLst>
                  <a:gd name="connsiteX0" fmla="*/ 310985 w 310985"/>
                  <a:gd name="connsiteY0" fmla="*/ 247066 h 261372"/>
                  <a:gd name="connsiteX1" fmla="*/ 85928 w 310985"/>
                  <a:gd name="connsiteY1" fmla="*/ 8408 h 261372"/>
                  <a:gd name="connsiteX2" fmla="*/ 11614 w 310985"/>
                  <a:gd name="connsiteY2" fmla="*/ 12694 h 261372"/>
                  <a:gd name="connsiteX3" fmla="*/ 10709 w 310985"/>
                  <a:gd name="connsiteY3" fmla="*/ 85151 h 261372"/>
                  <a:gd name="connsiteX4" fmla="*/ 89900 w 310985"/>
                  <a:gd name="connsiteY4" fmla="*/ 181125 h 261372"/>
                  <a:gd name="connsiteX5" fmla="*/ 180664 w 310985"/>
                  <a:gd name="connsiteY5" fmla="*/ 248714 h 261372"/>
                  <a:gd name="connsiteX6" fmla="*/ 310985 w 310985"/>
                  <a:gd name="connsiteY6" fmla="*/ 247066 h 26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985" h="261372">
                    <a:moveTo>
                      <a:pt x="310985" y="247066"/>
                    </a:moveTo>
                    <a:cubicBezTo>
                      <a:pt x="277381" y="138957"/>
                      <a:pt x="191875" y="48289"/>
                      <a:pt x="85928" y="8408"/>
                    </a:cubicBezTo>
                    <a:cubicBezTo>
                      <a:pt x="61297" y="-869"/>
                      <a:pt x="29988" y="-6156"/>
                      <a:pt x="11614" y="12694"/>
                    </a:cubicBezTo>
                    <a:cubicBezTo>
                      <a:pt x="-6407" y="31182"/>
                      <a:pt x="-854" y="62072"/>
                      <a:pt x="10709" y="85151"/>
                    </a:cubicBezTo>
                    <a:cubicBezTo>
                      <a:pt x="29378" y="122432"/>
                      <a:pt x="59696" y="152378"/>
                      <a:pt x="89900" y="181125"/>
                    </a:cubicBezTo>
                    <a:cubicBezTo>
                      <a:pt x="117370" y="207271"/>
                      <a:pt x="145917" y="233512"/>
                      <a:pt x="180664" y="248714"/>
                    </a:cubicBezTo>
                    <a:cubicBezTo>
                      <a:pt x="215411" y="263916"/>
                      <a:pt x="279219" y="267783"/>
                      <a:pt x="310985" y="247066"/>
                    </a:cubicBezTo>
                  </a:path>
                </a:pathLst>
              </a:custGeom>
              <a:solidFill>
                <a:srgbClr val="E8505B"/>
              </a:solidFill>
              <a:ln w="9525" cap="flat">
                <a:noFill/>
                <a:prstDash val="solid"/>
                <a:miter/>
              </a:ln>
            </p:spPr>
            <p:txBody>
              <a:bodyPr rtlCol="0" anchor="ctr"/>
              <a:lstStyle/>
              <a:p>
                <a:endParaRPr lang="es-CO"/>
              </a:p>
            </p:txBody>
          </p:sp>
          <p:sp>
            <p:nvSpPr>
              <p:cNvPr id="473" name="Freeform: Shape 472">
                <a:extLst>
                  <a:ext uri="{FF2B5EF4-FFF2-40B4-BE49-F238E27FC236}">
                    <a16:creationId xmlns:a16="http://schemas.microsoft.com/office/drawing/2014/main" id="{FAFA06CA-BCF0-552A-3EF0-DC709AD8C9CB}"/>
                  </a:ext>
                </a:extLst>
              </p:cNvPr>
              <p:cNvSpPr/>
              <p:nvPr/>
            </p:nvSpPr>
            <p:spPr>
              <a:xfrm>
                <a:off x="3850741" y="4716497"/>
                <a:ext cx="425882" cy="688892"/>
              </a:xfrm>
              <a:custGeom>
                <a:avLst/>
                <a:gdLst>
                  <a:gd name="connsiteX0" fmla="*/ 425879 w 425882"/>
                  <a:gd name="connsiteY0" fmla="*/ 6 h 688892"/>
                  <a:gd name="connsiteX1" fmla="*/ 424260 w 425882"/>
                  <a:gd name="connsiteY1" fmla="*/ 1454 h 688892"/>
                  <a:gd name="connsiteX2" fmla="*/ 419260 w 425882"/>
                  <a:gd name="connsiteY2" fmla="*/ 5321 h 688892"/>
                  <a:gd name="connsiteX3" fmla="*/ 399819 w 425882"/>
                  <a:gd name="connsiteY3" fmla="*/ 19856 h 688892"/>
                  <a:gd name="connsiteX4" fmla="*/ 385712 w 425882"/>
                  <a:gd name="connsiteY4" fmla="*/ 30267 h 688892"/>
                  <a:gd name="connsiteX5" fmla="*/ 369539 w 425882"/>
                  <a:gd name="connsiteY5" fmla="*/ 43430 h 688892"/>
                  <a:gd name="connsiteX6" fmla="*/ 330839 w 425882"/>
                  <a:gd name="connsiteY6" fmla="*/ 76330 h 688892"/>
                  <a:gd name="connsiteX7" fmla="*/ 308979 w 425882"/>
                  <a:gd name="connsiteY7" fmla="*/ 96199 h 688892"/>
                  <a:gd name="connsiteX8" fmla="*/ 286262 w 425882"/>
                  <a:gd name="connsiteY8" fmla="*/ 118764 h 688892"/>
                  <a:gd name="connsiteX9" fmla="*/ 238208 w 425882"/>
                  <a:gd name="connsiteY9" fmla="*/ 170522 h 688892"/>
                  <a:gd name="connsiteX10" fmla="*/ 142568 w 425882"/>
                  <a:gd name="connsiteY10" fmla="*/ 300901 h 688892"/>
                  <a:gd name="connsiteX11" fmla="*/ 68682 w 425882"/>
                  <a:gd name="connsiteY11" fmla="*/ 444776 h 688892"/>
                  <a:gd name="connsiteX12" fmla="*/ 43860 w 425882"/>
                  <a:gd name="connsiteY12" fmla="*/ 510908 h 688892"/>
                  <a:gd name="connsiteX13" fmla="*/ 33830 w 425882"/>
                  <a:gd name="connsiteY13" fmla="*/ 541321 h 688892"/>
                  <a:gd name="connsiteX14" fmla="*/ 25829 w 425882"/>
                  <a:gd name="connsiteY14" fmla="*/ 569763 h 688892"/>
                  <a:gd name="connsiteX15" fmla="*/ 13704 w 425882"/>
                  <a:gd name="connsiteY15" fmla="*/ 619093 h 688892"/>
                  <a:gd name="connsiteX16" fmla="*/ 9161 w 425882"/>
                  <a:gd name="connsiteY16" fmla="*/ 639438 h 688892"/>
                  <a:gd name="connsiteX17" fmla="*/ 6151 w 425882"/>
                  <a:gd name="connsiteY17" fmla="*/ 656707 h 688892"/>
                  <a:gd name="connsiteX18" fmla="*/ 1836 w 425882"/>
                  <a:gd name="connsiteY18" fmla="*/ 680596 h 688892"/>
                  <a:gd name="connsiteX19" fmla="*/ 607 w 425882"/>
                  <a:gd name="connsiteY19" fmla="*/ 686796 h 688892"/>
                  <a:gd name="connsiteX20" fmla="*/ 36 w 425882"/>
                  <a:gd name="connsiteY20" fmla="*/ 688892 h 688892"/>
                  <a:gd name="connsiteX21" fmla="*/ 160 w 425882"/>
                  <a:gd name="connsiteY21" fmla="*/ 686740 h 688892"/>
                  <a:gd name="connsiteX22" fmla="*/ 960 w 425882"/>
                  <a:gd name="connsiteY22" fmla="*/ 680472 h 688892"/>
                  <a:gd name="connsiteX23" fmla="*/ 4465 w 425882"/>
                  <a:gd name="connsiteY23" fmla="*/ 656421 h 688892"/>
                  <a:gd name="connsiteX24" fmla="*/ 7103 w 425882"/>
                  <a:gd name="connsiteY24" fmla="*/ 639048 h 688892"/>
                  <a:gd name="connsiteX25" fmla="*/ 11304 w 425882"/>
                  <a:gd name="connsiteY25" fmla="*/ 618579 h 688892"/>
                  <a:gd name="connsiteX26" fmla="*/ 22839 w 425882"/>
                  <a:gd name="connsiteY26" fmla="*/ 568953 h 688892"/>
                  <a:gd name="connsiteX27" fmla="*/ 30592 w 425882"/>
                  <a:gd name="connsiteY27" fmla="*/ 540340 h 688892"/>
                  <a:gd name="connsiteX28" fmla="*/ 40412 w 425882"/>
                  <a:gd name="connsiteY28" fmla="*/ 509746 h 688892"/>
                  <a:gd name="connsiteX29" fmla="*/ 64949 w 425882"/>
                  <a:gd name="connsiteY29" fmla="*/ 443223 h 688892"/>
                  <a:gd name="connsiteX30" fmla="*/ 138834 w 425882"/>
                  <a:gd name="connsiteY30" fmla="*/ 298605 h 688892"/>
                  <a:gd name="connsiteX31" fmla="*/ 235141 w 425882"/>
                  <a:gd name="connsiteY31" fmla="*/ 167894 h 688892"/>
                  <a:gd name="connsiteX32" fmla="*/ 283671 w 425882"/>
                  <a:gd name="connsiteY32" fmla="*/ 116211 h 688892"/>
                  <a:gd name="connsiteX33" fmla="*/ 306645 w 425882"/>
                  <a:gd name="connsiteY33" fmla="*/ 93751 h 688892"/>
                  <a:gd name="connsiteX34" fmla="*/ 328772 w 425882"/>
                  <a:gd name="connsiteY34" fmla="*/ 74025 h 688892"/>
                  <a:gd name="connsiteX35" fmla="*/ 367996 w 425882"/>
                  <a:gd name="connsiteY35" fmla="*/ 41525 h 688892"/>
                  <a:gd name="connsiteX36" fmla="*/ 384427 w 425882"/>
                  <a:gd name="connsiteY36" fmla="*/ 28619 h 688892"/>
                  <a:gd name="connsiteX37" fmla="*/ 398790 w 425882"/>
                  <a:gd name="connsiteY37" fmla="*/ 18494 h 688892"/>
                  <a:gd name="connsiteX38" fmla="*/ 418736 w 425882"/>
                  <a:gd name="connsiteY38" fmla="*/ 4606 h 688892"/>
                  <a:gd name="connsiteX39" fmla="*/ 423984 w 425882"/>
                  <a:gd name="connsiteY39" fmla="*/ 1092 h 688892"/>
                  <a:gd name="connsiteX40" fmla="*/ 425879 w 425882"/>
                  <a:gd name="connsiteY40" fmla="*/ 6 h 68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25882" h="688892">
                    <a:moveTo>
                      <a:pt x="425879" y="6"/>
                    </a:moveTo>
                    <a:cubicBezTo>
                      <a:pt x="425927" y="73"/>
                      <a:pt x="425375" y="558"/>
                      <a:pt x="424260" y="1454"/>
                    </a:cubicBezTo>
                    <a:cubicBezTo>
                      <a:pt x="422936" y="2482"/>
                      <a:pt x="421288" y="3759"/>
                      <a:pt x="419260" y="5321"/>
                    </a:cubicBezTo>
                    <a:cubicBezTo>
                      <a:pt x="414535" y="8855"/>
                      <a:pt x="408039" y="13703"/>
                      <a:pt x="399819" y="19856"/>
                    </a:cubicBezTo>
                    <a:cubicBezTo>
                      <a:pt x="395552" y="23009"/>
                      <a:pt x="390846" y="26476"/>
                      <a:pt x="385712" y="30267"/>
                    </a:cubicBezTo>
                    <a:cubicBezTo>
                      <a:pt x="380645" y="34191"/>
                      <a:pt x="375349" y="38725"/>
                      <a:pt x="369539" y="43430"/>
                    </a:cubicBezTo>
                    <a:cubicBezTo>
                      <a:pt x="358062" y="53022"/>
                      <a:pt x="344488" y="63347"/>
                      <a:pt x="330839" y="76330"/>
                    </a:cubicBezTo>
                    <a:cubicBezTo>
                      <a:pt x="323867" y="82664"/>
                      <a:pt x="316570" y="89293"/>
                      <a:pt x="308979" y="96199"/>
                    </a:cubicBezTo>
                    <a:cubicBezTo>
                      <a:pt x="301416" y="103143"/>
                      <a:pt x="294130" y="110991"/>
                      <a:pt x="286262" y="118764"/>
                    </a:cubicBezTo>
                    <a:cubicBezTo>
                      <a:pt x="270298" y="134118"/>
                      <a:pt x="254839" y="152025"/>
                      <a:pt x="238208" y="170522"/>
                    </a:cubicBezTo>
                    <a:cubicBezTo>
                      <a:pt x="206023" y="208451"/>
                      <a:pt x="173000" y="252190"/>
                      <a:pt x="142568" y="300901"/>
                    </a:cubicBezTo>
                    <a:cubicBezTo>
                      <a:pt x="112583" y="349916"/>
                      <a:pt x="88228" y="399018"/>
                      <a:pt x="68682" y="444776"/>
                    </a:cubicBezTo>
                    <a:cubicBezTo>
                      <a:pt x="59567" y="467921"/>
                      <a:pt x="50461" y="489762"/>
                      <a:pt x="43860" y="510908"/>
                    </a:cubicBezTo>
                    <a:cubicBezTo>
                      <a:pt x="40422" y="521423"/>
                      <a:pt x="36669" y="531444"/>
                      <a:pt x="33830" y="541321"/>
                    </a:cubicBezTo>
                    <a:cubicBezTo>
                      <a:pt x="31049" y="551199"/>
                      <a:pt x="28382" y="560695"/>
                      <a:pt x="25829" y="569763"/>
                    </a:cubicBezTo>
                    <a:cubicBezTo>
                      <a:pt x="20314" y="587784"/>
                      <a:pt x="17152" y="604539"/>
                      <a:pt x="13704" y="619093"/>
                    </a:cubicBezTo>
                    <a:cubicBezTo>
                      <a:pt x="12085" y="626398"/>
                      <a:pt x="10399" y="633161"/>
                      <a:pt x="9161" y="639438"/>
                    </a:cubicBezTo>
                    <a:cubicBezTo>
                      <a:pt x="8065" y="645725"/>
                      <a:pt x="7065" y="651478"/>
                      <a:pt x="6151" y="656707"/>
                    </a:cubicBezTo>
                    <a:cubicBezTo>
                      <a:pt x="4332" y="666813"/>
                      <a:pt x="2884" y="674786"/>
                      <a:pt x="1836" y="680596"/>
                    </a:cubicBezTo>
                    <a:cubicBezTo>
                      <a:pt x="1341" y="683110"/>
                      <a:pt x="931" y="685149"/>
                      <a:pt x="607" y="686796"/>
                    </a:cubicBezTo>
                    <a:cubicBezTo>
                      <a:pt x="303" y="688187"/>
                      <a:pt x="112" y="688902"/>
                      <a:pt x="36" y="688892"/>
                    </a:cubicBezTo>
                    <a:cubicBezTo>
                      <a:pt x="-40" y="688882"/>
                      <a:pt x="7" y="688149"/>
                      <a:pt x="160" y="686740"/>
                    </a:cubicBezTo>
                    <a:cubicBezTo>
                      <a:pt x="369" y="685072"/>
                      <a:pt x="636" y="683015"/>
                      <a:pt x="960" y="680472"/>
                    </a:cubicBezTo>
                    <a:cubicBezTo>
                      <a:pt x="1807" y="674633"/>
                      <a:pt x="2979" y="666594"/>
                      <a:pt x="4465" y="656421"/>
                    </a:cubicBezTo>
                    <a:cubicBezTo>
                      <a:pt x="5265" y="651173"/>
                      <a:pt x="6141" y="645372"/>
                      <a:pt x="7103" y="639048"/>
                    </a:cubicBezTo>
                    <a:cubicBezTo>
                      <a:pt x="8227" y="632723"/>
                      <a:pt x="9799" y="625922"/>
                      <a:pt x="11304" y="618579"/>
                    </a:cubicBezTo>
                    <a:cubicBezTo>
                      <a:pt x="14533" y="603938"/>
                      <a:pt x="17495" y="587079"/>
                      <a:pt x="22839" y="568953"/>
                    </a:cubicBezTo>
                    <a:cubicBezTo>
                      <a:pt x="25315" y="559828"/>
                      <a:pt x="27897" y="550284"/>
                      <a:pt x="30592" y="540340"/>
                    </a:cubicBezTo>
                    <a:cubicBezTo>
                      <a:pt x="33345" y="530405"/>
                      <a:pt x="37040" y="520328"/>
                      <a:pt x="40412" y="509746"/>
                    </a:cubicBezTo>
                    <a:cubicBezTo>
                      <a:pt x="46889" y="488477"/>
                      <a:pt x="55900" y="466502"/>
                      <a:pt x="64949" y="443223"/>
                    </a:cubicBezTo>
                    <a:cubicBezTo>
                      <a:pt x="84361" y="397208"/>
                      <a:pt x="108716" y="347821"/>
                      <a:pt x="138834" y="298605"/>
                    </a:cubicBezTo>
                    <a:cubicBezTo>
                      <a:pt x="169390" y="249685"/>
                      <a:pt x="202661" y="205822"/>
                      <a:pt x="235141" y="167894"/>
                    </a:cubicBezTo>
                    <a:cubicBezTo>
                      <a:pt x="251915" y="149396"/>
                      <a:pt x="267536" y="131508"/>
                      <a:pt x="283671" y="116211"/>
                    </a:cubicBezTo>
                    <a:cubicBezTo>
                      <a:pt x="291625" y="108467"/>
                      <a:pt x="298997" y="100657"/>
                      <a:pt x="306645" y="93751"/>
                    </a:cubicBezTo>
                    <a:cubicBezTo>
                      <a:pt x="314332" y="86893"/>
                      <a:pt x="321714" y="80311"/>
                      <a:pt x="328772" y="74025"/>
                    </a:cubicBezTo>
                    <a:cubicBezTo>
                      <a:pt x="342602" y="61147"/>
                      <a:pt x="356347" y="50955"/>
                      <a:pt x="367996" y="41525"/>
                    </a:cubicBezTo>
                    <a:cubicBezTo>
                      <a:pt x="373892" y="36896"/>
                      <a:pt x="379274" y="32448"/>
                      <a:pt x="384427" y="28619"/>
                    </a:cubicBezTo>
                    <a:cubicBezTo>
                      <a:pt x="389646" y="24933"/>
                      <a:pt x="394447" y="21552"/>
                      <a:pt x="398790" y="18494"/>
                    </a:cubicBezTo>
                    <a:cubicBezTo>
                      <a:pt x="407229" y="12617"/>
                      <a:pt x="413887" y="7978"/>
                      <a:pt x="418736" y="4606"/>
                    </a:cubicBezTo>
                    <a:cubicBezTo>
                      <a:pt x="420860" y="3178"/>
                      <a:pt x="422584" y="2025"/>
                      <a:pt x="423984" y="1092"/>
                    </a:cubicBezTo>
                    <a:cubicBezTo>
                      <a:pt x="425203" y="311"/>
                      <a:pt x="425832" y="-51"/>
                      <a:pt x="425879" y="6"/>
                    </a:cubicBezTo>
                    <a:close/>
                  </a:path>
                </a:pathLst>
              </a:custGeom>
              <a:solidFill>
                <a:srgbClr val="263238"/>
              </a:solidFill>
              <a:ln w="9525" cap="flat">
                <a:noFill/>
                <a:prstDash val="solid"/>
                <a:miter/>
              </a:ln>
            </p:spPr>
            <p:txBody>
              <a:bodyPr rtlCol="0" anchor="ctr"/>
              <a:lstStyle/>
              <a:p>
                <a:endParaRPr lang="es-CO"/>
              </a:p>
            </p:txBody>
          </p:sp>
          <p:sp>
            <p:nvSpPr>
              <p:cNvPr id="474" name="Freeform: Shape 473">
                <a:extLst>
                  <a:ext uri="{FF2B5EF4-FFF2-40B4-BE49-F238E27FC236}">
                    <a16:creationId xmlns:a16="http://schemas.microsoft.com/office/drawing/2014/main" id="{C6035928-6069-59BE-EB78-45CC494FFEB0}"/>
                  </a:ext>
                </a:extLst>
              </p:cNvPr>
              <p:cNvSpPr/>
              <p:nvPr/>
            </p:nvSpPr>
            <p:spPr>
              <a:xfrm>
                <a:off x="3854661" y="5136799"/>
                <a:ext cx="544775" cy="243951"/>
              </a:xfrm>
              <a:custGeom>
                <a:avLst/>
                <a:gdLst>
                  <a:gd name="connsiteX0" fmla="*/ 544775 w 544775"/>
                  <a:gd name="connsiteY0" fmla="*/ 17264 h 243951"/>
                  <a:gd name="connsiteX1" fmla="*/ 538412 w 544775"/>
                  <a:gd name="connsiteY1" fmla="*/ 16206 h 243951"/>
                  <a:gd name="connsiteX2" fmla="*/ 520353 w 544775"/>
                  <a:gd name="connsiteY2" fmla="*/ 12549 h 243951"/>
                  <a:gd name="connsiteX3" fmla="*/ 453211 w 544775"/>
                  <a:gd name="connsiteY3" fmla="*/ 4339 h 243951"/>
                  <a:gd name="connsiteX4" fmla="*/ 235136 w 544775"/>
                  <a:gd name="connsiteY4" fmla="*/ 41019 h 243951"/>
                  <a:gd name="connsiteX5" fmla="*/ 55380 w 544775"/>
                  <a:gd name="connsiteY5" fmla="*/ 169883 h 243951"/>
                  <a:gd name="connsiteX6" fmla="*/ 13880 w 544775"/>
                  <a:gd name="connsiteY6" fmla="*/ 223299 h 243951"/>
                  <a:gd name="connsiteX7" fmla="*/ 3745 w 544775"/>
                  <a:gd name="connsiteY7" fmla="*/ 238691 h 243951"/>
                  <a:gd name="connsiteX8" fmla="*/ 11 w 544775"/>
                  <a:gd name="connsiteY8" fmla="*/ 243949 h 243951"/>
                  <a:gd name="connsiteX9" fmla="*/ 2993 w 544775"/>
                  <a:gd name="connsiteY9" fmla="*/ 238235 h 243951"/>
                  <a:gd name="connsiteX10" fmla="*/ 12461 w 544775"/>
                  <a:gd name="connsiteY10" fmla="*/ 222366 h 243951"/>
                  <a:gd name="connsiteX11" fmla="*/ 53056 w 544775"/>
                  <a:gd name="connsiteY11" fmla="*/ 167845 h 243951"/>
                  <a:gd name="connsiteX12" fmla="*/ 233460 w 544775"/>
                  <a:gd name="connsiteY12" fmla="*/ 36990 h 243951"/>
                  <a:gd name="connsiteX13" fmla="*/ 453411 w 544775"/>
                  <a:gd name="connsiteY13" fmla="*/ 1262 h 243951"/>
                  <a:gd name="connsiteX14" fmla="*/ 520705 w 544775"/>
                  <a:gd name="connsiteY14" fmla="*/ 10892 h 243951"/>
                  <a:gd name="connsiteX15" fmla="*/ 538641 w 544775"/>
                  <a:gd name="connsiteY15" fmla="*/ 15359 h 243951"/>
                  <a:gd name="connsiteX16" fmla="*/ 544775 w 544775"/>
                  <a:gd name="connsiteY16" fmla="*/ 17264 h 24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4775" h="243951">
                    <a:moveTo>
                      <a:pt x="544775" y="17264"/>
                    </a:moveTo>
                    <a:cubicBezTo>
                      <a:pt x="544737" y="17407"/>
                      <a:pt x="542546" y="17045"/>
                      <a:pt x="538412" y="16206"/>
                    </a:cubicBezTo>
                    <a:cubicBezTo>
                      <a:pt x="534259" y="15464"/>
                      <a:pt x="528249" y="13854"/>
                      <a:pt x="520353" y="12549"/>
                    </a:cubicBezTo>
                    <a:cubicBezTo>
                      <a:pt x="504656" y="9472"/>
                      <a:pt x="481729" y="6015"/>
                      <a:pt x="453211" y="4339"/>
                    </a:cubicBezTo>
                    <a:cubicBezTo>
                      <a:pt x="396471" y="719"/>
                      <a:pt x="315832" y="7434"/>
                      <a:pt x="235136" y="41019"/>
                    </a:cubicBezTo>
                    <a:cubicBezTo>
                      <a:pt x="154402" y="74595"/>
                      <a:pt x="92794" y="127078"/>
                      <a:pt x="55380" y="169883"/>
                    </a:cubicBezTo>
                    <a:cubicBezTo>
                      <a:pt x="36473" y="191295"/>
                      <a:pt x="22767" y="210002"/>
                      <a:pt x="13880" y="223299"/>
                    </a:cubicBezTo>
                    <a:cubicBezTo>
                      <a:pt x="9241" y="229824"/>
                      <a:pt x="6146" y="235215"/>
                      <a:pt x="3745" y="238691"/>
                    </a:cubicBezTo>
                    <a:cubicBezTo>
                      <a:pt x="1421" y="242216"/>
                      <a:pt x="145" y="244025"/>
                      <a:pt x="11" y="243949"/>
                    </a:cubicBezTo>
                    <a:cubicBezTo>
                      <a:pt x="-122" y="243873"/>
                      <a:pt x="907" y="241911"/>
                      <a:pt x="2993" y="238235"/>
                    </a:cubicBezTo>
                    <a:cubicBezTo>
                      <a:pt x="5155" y="234615"/>
                      <a:pt x="8022" y="229062"/>
                      <a:pt x="12461" y="222366"/>
                    </a:cubicBezTo>
                    <a:cubicBezTo>
                      <a:pt x="20938" y="208735"/>
                      <a:pt x="34321" y="189647"/>
                      <a:pt x="53056" y="167845"/>
                    </a:cubicBezTo>
                    <a:cubicBezTo>
                      <a:pt x="90099" y="124258"/>
                      <a:pt x="151954" y="70880"/>
                      <a:pt x="233460" y="36990"/>
                    </a:cubicBezTo>
                    <a:cubicBezTo>
                      <a:pt x="314918" y="3081"/>
                      <a:pt x="396375" y="-3186"/>
                      <a:pt x="453411" y="1262"/>
                    </a:cubicBezTo>
                    <a:cubicBezTo>
                      <a:pt x="482081" y="3348"/>
                      <a:pt x="505065" y="7301"/>
                      <a:pt x="520705" y="10892"/>
                    </a:cubicBezTo>
                    <a:cubicBezTo>
                      <a:pt x="528573" y="12463"/>
                      <a:pt x="534545" y="14340"/>
                      <a:pt x="538641" y="15359"/>
                    </a:cubicBezTo>
                    <a:cubicBezTo>
                      <a:pt x="542698" y="16464"/>
                      <a:pt x="544813" y="17111"/>
                      <a:pt x="544775" y="17264"/>
                    </a:cubicBezTo>
                    <a:close/>
                  </a:path>
                </a:pathLst>
              </a:custGeom>
              <a:solidFill>
                <a:srgbClr val="263238"/>
              </a:solidFill>
              <a:ln w="9525" cap="flat">
                <a:noFill/>
                <a:prstDash val="solid"/>
                <a:miter/>
              </a:ln>
            </p:spPr>
            <p:txBody>
              <a:bodyPr rtlCol="0" anchor="ctr"/>
              <a:lstStyle/>
              <a:p>
                <a:endParaRPr lang="es-CO"/>
              </a:p>
            </p:txBody>
          </p:sp>
          <p:sp>
            <p:nvSpPr>
              <p:cNvPr id="475" name="Freeform: Shape 474">
                <a:extLst>
                  <a:ext uri="{FF2B5EF4-FFF2-40B4-BE49-F238E27FC236}">
                    <a16:creationId xmlns:a16="http://schemas.microsoft.com/office/drawing/2014/main" id="{B939008A-135B-B7F9-4572-88D39CC277E0}"/>
                  </a:ext>
                </a:extLst>
              </p:cNvPr>
              <p:cNvSpPr/>
              <p:nvPr/>
            </p:nvSpPr>
            <p:spPr>
              <a:xfrm>
                <a:off x="3850779" y="4433306"/>
                <a:ext cx="206159" cy="932574"/>
              </a:xfrm>
              <a:custGeom>
                <a:avLst/>
                <a:gdLst>
                  <a:gd name="connsiteX0" fmla="*/ 206138 w 206159"/>
                  <a:gd name="connsiteY0" fmla="*/ 0 h 932574"/>
                  <a:gd name="connsiteX1" fmla="*/ 205776 w 206159"/>
                  <a:gd name="connsiteY1" fmla="*/ 2448 h 932574"/>
                  <a:gd name="connsiteX2" fmla="*/ 204299 w 206159"/>
                  <a:gd name="connsiteY2" fmla="*/ 9535 h 932574"/>
                  <a:gd name="connsiteX3" fmla="*/ 198203 w 206159"/>
                  <a:gd name="connsiteY3" fmla="*/ 36710 h 932574"/>
                  <a:gd name="connsiteX4" fmla="*/ 174477 w 206159"/>
                  <a:gd name="connsiteY4" fmla="*/ 136332 h 932574"/>
                  <a:gd name="connsiteX5" fmla="*/ 93419 w 206159"/>
                  <a:gd name="connsiteY5" fmla="*/ 464278 h 932574"/>
                  <a:gd name="connsiteX6" fmla="*/ 52147 w 206159"/>
                  <a:gd name="connsiteY6" fmla="*/ 645586 h 932574"/>
                  <a:gd name="connsiteX7" fmla="*/ 22877 w 206159"/>
                  <a:gd name="connsiteY7" fmla="*/ 794547 h 932574"/>
                  <a:gd name="connsiteX8" fmla="*/ 13009 w 206159"/>
                  <a:gd name="connsiteY8" fmla="*/ 852021 h 932574"/>
                  <a:gd name="connsiteX9" fmla="*/ 6094 w 206159"/>
                  <a:gd name="connsiteY9" fmla="*/ 895512 h 932574"/>
                  <a:gd name="connsiteX10" fmla="*/ 1817 w 206159"/>
                  <a:gd name="connsiteY10" fmla="*/ 923020 h 932574"/>
                  <a:gd name="connsiteX11" fmla="*/ 598 w 206159"/>
                  <a:gd name="connsiteY11" fmla="*/ 930164 h 932574"/>
                  <a:gd name="connsiteX12" fmla="*/ 36 w 206159"/>
                  <a:gd name="connsiteY12" fmla="*/ 932574 h 932574"/>
                  <a:gd name="connsiteX13" fmla="*/ 160 w 206159"/>
                  <a:gd name="connsiteY13" fmla="*/ 930098 h 932574"/>
                  <a:gd name="connsiteX14" fmla="*/ 950 w 206159"/>
                  <a:gd name="connsiteY14" fmla="*/ 922897 h 932574"/>
                  <a:gd name="connsiteX15" fmla="*/ 4417 w 206159"/>
                  <a:gd name="connsiteY15" fmla="*/ 895265 h 932574"/>
                  <a:gd name="connsiteX16" fmla="*/ 10599 w 206159"/>
                  <a:gd name="connsiteY16" fmla="*/ 851631 h 932574"/>
                  <a:gd name="connsiteX17" fmla="*/ 19838 w 206159"/>
                  <a:gd name="connsiteY17" fmla="*/ 794005 h 932574"/>
                  <a:gd name="connsiteX18" fmla="*/ 48213 w 206159"/>
                  <a:gd name="connsiteY18" fmla="*/ 644738 h 932574"/>
                  <a:gd name="connsiteX19" fmla="*/ 89180 w 206159"/>
                  <a:gd name="connsiteY19" fmla="*/ 463239 h 932574"/>
                  <a:gd name="connsiteX20" fmla="*/ 171495 w 206159"/>
                  <a:gd name="connsiteY20" fmla="*/ 135560 h 932574"/>
                  <a:gd name="connsiteX21" fmla="*/ 196565 w 206159"/>
                  <a:gd name="connsiteY21" fmla="*/ 36281 h 932574"/>
                  <a:gd name="connsiteX22" fmla="*/ 203461 w 206159"/>
                  <a:gd name="connsiteY22" fmla="*/ 9306 h 932574"/>
                  <a:gd name="connsiteX23" fmla="*/ 205357 w 206159"/>
                  <a:gd name="connsiteY23" fmla="*/ 2315 h 932574"/>
                  <a:gd name="connsiteX24" fmla="*/ 206138 w 206159"/>
                  <a:gd name="connsiteY24" fmla="*/ 0 h 93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6159" h="932574">
                    <a:moveTo>
                      <a:pt x="206138" y="0"/>
                    </a:moveTo>
                    <a:cubicBezTo>
                      <a:pt x="206214" y="20"/>
                      <a:pt x="206090" y="848"/>
                      <a:pt x="205776" y="2448"/>
                    </a:cubicBezTo>
                    <a:cubicBezTo>
                      <a:pt x="205395" y="4287"/>
                      <a:pt x="204909" y="6620"/>
                      <a:pt x="204299" y="9535"/>
                    </a:cubicBezTo>
                    <a:cubicBezTo>
                      <a:pt x="202833" y="16050"/>
                      <a:pt x="200794" y="25146"/>
                      <a:pt x="198203" y="36710"/>
                    </a:cubicBezTo>
                    <a:cubicBezTo>
                      <a:pt x="192860" y="60294"/>
                      <a:pt x="184716" y="94327"/>
                      <a:pt x="174477" y="136332"/>
                    </a:cubicBezTo>
                    <a:cubicBezTo>
                      <a:pt x="154046" y="220361"/>
                      <a:pt x="124346" y="336062"/>
                      <a:pt x="93419" y="464278"/>
                    </a:cubicBezTo>
                    <a:cubicBezTo>
                      <a:pt x="78055" y="528428"/>
                      <a:pt x="64139" y="589712"/>
                      <a:pt x="52147" y="645586"/>
                    </a:cubicBezTo>
                    <a:cubicBezTo>
                      <a:pt x="40384" y="701507"/>
                      <a:pt x="30344" y="751990"/>
                      <a:pt x="22877" y="794547"/>
                    </a:cubicBezTo>
                    <a:cubicBezTo>
                      <a:pt x="18876" y="815778"/>
                      <a:pt x="15857" y="835095"/>
                      <a:pt x="13009" y="852021"/>
                    </a:cubicBezTo>
                    <a:cubicBezTo>
                      <a:pt x="10085" y="868937"/>
                      <a:pt x="7846" y="883549"/>
                      <a:pt x="6094" y="895512"/>
                    </a:cubicBezTo>
                    <a:cubicBezTo>
                      <a:pt x="4274" y="907219"/>
                      <a:pt x="2846" y="916420"/>
                      <a:pt x="1817" y="923020"/>
                    </a:cubicBezTo>
                    <a:cubicBezTo>
                      <a:pt x="1312" y="925964"/>
                      <a:pt x="912" y="928307"/>
                      <a:pt x="598" y="930164"/>
                    </a:cubicBezTo>
                    <a:cubicBezTo>
                      <a:pt x="293" y="931774"/>
                      <a:pt x="103" y="932584"/>
                      <a:pt x="36" y="932574"/>
                    </a:cubicBezTo>
                    <a:cubicBezTo>
                      <a:pt x="-40" y="932565"/>
                      <a:pt x="7" y="931726"/>
                      <a:pt x="160" y="930098"/>
                    </a:cubicBezTo>
                    <a:cubicBezTo>
                      <a:pt x="369" y="928231"/>
                      <a:pt x="626" y="925859"/>
                      <a:pt x="950" y="922897"/>
                    </a:cubicBezTo>
                    <a:cubicBezTo>
                      <a:pt x="1779" y="916267"/>
                      <a:pt x="2941" y="907019"/>
                      <a:pt x="4417" y="895265"/>
                    </a:cubicBezTo>
                    <a:cubicBezTo>
                      <a:pt x="5903" y="883263"/>
                      <a:pt x="7904" y="868604"/>
                      <a:pt x="10599" y="851631"/>
                    </a:cubicBezTo>
                    <a:cubicBezTo>
                      <a:pt x="13218" y="834657"/>
                      <a:pt x="16028" y="815293"/>
                      <a:pt x="19838" y="794005"/>
                    </a:cubicBezTo>
                    <a:cubicBezTo>
                      <a:pt x="26925" y="751332"/>
                      <a:pt x="36650" y="700755"/>
                      <a:pt x="48213" y="644738"/>
                    </a:cubicBezTo>
                    <a:cubicBezTo>
                      <a:pt x="59996" y="588779"/>
                      <a:pt x="73807" y="527428"/>
                      <a:pt x="89180" y="463239"/>
                    </a:cubicBezTo>
                    <a:cubicBezTo>
                      <a:pt x="120127" y="334966"/>
                      <a:pt x="150302" y="219390"/>
                      <a:pt x="171495" y="135560"/>
                    </a:cubicBezTo>
                    <a:cubicBezTo>
                      <a:pt x="182021" y="93879"/>
                      <a:pt x="190574" y="60036"/>
                      <a:pt x="196565" y="36281"/>
                    </a:cubicBezTo>
                    <a:cubicBezTo>
                      <a:pt x="199499" y="24803"/>
                      <a:pt x="201804" y="15774"/>
                      <a:pt x="203461" y="9306"/>
                    </a:cubicBezTo>
                    <a:cubicBezTo>
                      <a:pt x="204242" y="6430"/>
                      <a:pt x="204871" y="4125"/>
                      <a:pt x="205357" y="2315"/>
                    </a:cubicBezTo>
                    <a:cubicBezTo>
                      <a:pt x="205795" y="772"/>
                      <a:pt x="206062" y="-19"/>
                      <a:pt x="206138" y="0"/>
                    </a:cubicBezTo>
                    <a:close/>
                  </a:path>
                </a:pathLst>
              </a:custGeom>
              <a:solidFill>
                <a:srgbClr val="263238"/>
              </a:solidFill>
              <a:ln w="9525" cap="flat">
                <a:noFill/>
                <a:prstDash val="solid"/>
                <a:miter/>
              </a:ln>
            </p:spPr>
            <p:txBody>
              <a:bodyPr rtlCol="0" anchor="ctr"/>
              <a:lstStyle/>
              <a:p>
                <a:endParaRPr lang="es-CO"/>
              </a:p>
            </p:txBody>
          </p:sp>
          <p:sp>
            <p:nvSpPr>
              <p:cNvPr id="476" name="Freeform: Shape 475">
                <a:extLst>
                  <a:ext uri="{FF2B5EF4-FFF2-40B4-BE49-F238E27FC236}">
                    <a16:creationId xmlns:a16="http://schemas.microsoft.com/office/drawing/2014/main" id="{78BAE3AD-E2BD-3EE7-2836-60AF8C45C45B}"/>
                  </a:ext>
                </a:extLst>
              </p:cNvPr>
              <p:cNvSpPr/>
              <p:nvPr/>
            </p:nvSpPr>
            <p:spPr>
              <a:xfrm>
                <a:off x="3779817" y="4587535"/>
                <a:ext cx="64159" cy="765658"/>
              </a:xfrm>
              <a:custGeom>
                <a:avLst/>
                <a:gdLst>
                  <a:gd name="connsiteX0" fmla="*/ 64130 w 64159"/>
                  <a:gd name="connsiteY0" fmla="*/ 765658 h 765658"/>
                  <a:gd name="connsiteX1" fmla="*/ 63540 w 64159"/>
                  <a:gd name="connsiteY1" fmla="*/ 763743 h 765658"/>
                  <a:gd name="connsiteX2" fmla="*/ 62244 w 64159"/>
                  <a:gd name="connsiteY2" fmla="*/ 758047 h 765658"/>
                  <a:gd name="connsiteX3" fmla="*/ 57682 w 64159"/>
                  <a:gd name="connsiteY3" fmla="*/ 736073 h 765658"/>
                  <a:gd name="connsiteX4" fmla="*/ 42604 w 64159"/>
                  <a:gd name="connsiteY4" fmla="*/ 654910 h 765658"/>
                  <a:gd name="connsiteX5" fmla="*/ 7942 w 64159"/>
                  <a:gd name="connsiteY5" fmla="*/ 384800 h 765658"/>
                  <a:gd name="connsiteX6" fmla="*/ 379 w 64159"/>
                  <a:gd name="connsiteY6" fmla="*/ 234991 h 765658"/>
                  <a:gd name="connsiteX7" fmla="*/ 1456 w 64159"/>
                  <a:gd name="connsiteY7" fmla="*/ 112519 h 765658"/>
                  <a:gd name="connsiteX8" fmla="*/ 3789 w 64159"/>
                  <a:gd name="connsiteY8" fmla="*/ 65532 h 765658"/>
                  <a:gd name="connsiteX9" fmla="*/ 6370 w 64159"/>
                  <a:gd name="connsiteY9" fmla="*/ 30108 h 765658"/>
                  <a:gd name="connsiteX10" fmla="*/ 8428 w 64159"/>
                  <a:gd name="connsiteY10" fmla="*/ 7763 h 765658"/>
                  <a:gd name="connsiteX11" fmla="*/ 9075 w 64159"/>
                  <a:gd name="connsiteY11" fmla="*/ 1962 h 765658"/>
                  <a:gd name="connsiteX12" fmla="*/ 9447 w 64159"/>
                  <a:gd name="connsiteY12" fmla="*/ 0 h 765658"/>
                  <a:gd name="connsiteX13" fmla="*/ 9523 w 64159"/>
                  <a:gd name="connsiteY13" fmla="*/ 2000 h 765658"/>
                  <a:gd name="connsiteX14" fmla="*/ 9314 w 64159"/>
                  <a:gd name="connsiteY14" fmla="*/ 7839 h 765658"/>
                  <a:gd name="connsiteX15" fmla="*/ 8075 w 64159"/>
                  <a:gd name="connsiteY15" fmla="*/ 30242 h 765658"/>
                  <a:gd name="connsiteX16" fmla="*/ 6237 w 64159"/>
                  <a:gd name="connsiteY16" fmla="*/ 65675 h 765658"/>
                  <a:gd name="connsiteX17" fmla="*/ 4551 w 64159"/>
                  <a:gd name="connsiteY17" fmla="*/ 112633 h 765658"/>
                  <a:gd name="connsiteX18" fmla="*/ 4408 w 64159"/>
                  <a:gd name="connsiteY18" fmla="*/ 234925 h 765658"/>
                  <a:gd name="connsiteX19" fmla="*/ 12305 w 64159"/>
                  <a:gd name="connsiteY19" fmla="*/ 384477 h 765658"/>
                  <a:gd name="connsiteX20" fmla="*/ 45661 w 64159"/>
                  <a:gd name="connsiteY20" fmla="*/ 654434 h 765658"/>
                  <a:gd name="connsiteX21" fmla="*/ 59367 w 64159"/>
                  <a:gd name="connsiteY21" fmla="*/ 735787 h 765658"/>
                  <a:gd name="connsiteX22" fmla="*/ 63130 w 64159"/>
                  <a:gd name="connsiteY22" fmla="*/ 757904 h 765658"/>
                  <a:gd name="connsiteX23" fmla="*/ 63997 w 64159"/>
                  <a:gd name="connsiteY23" fmla="*/ 763676 h 765658"/>
                  <a:gd name="connsiteX24" fmla="*/ 64130 w 64159"/>
                  <a:gd name="connsiteY24" fmla="*/ 765658 h 76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159" h="765658">
                    <a:moveTo>
                      <a:pt x="64130" y="765658"/>
                    </a:moveTo>
                    <a:cubicBezTo>
                      <a:pt x="64054" y="765677"/>
                      <a:pt x="63854" y="765029"/>
                      <a:pt x="63540" y="763743"/>
                    </a:cubicBezTo>
                    <a:cubicBezTo>
                      <a:pt x="63187" y="762210"/>
                      <a:pt x="62768" y="760333"/>
                      <a:pt x="62244" y="758047"/>
                    </a:cubicBezTo>
                    <a:cubicBezTo>
                      <a:pt x="61130" y="752666"/>
                      <a:pt x="59606" y="745331"/>
                      <a:pt x="57682" y="736073"/>
                    </a:cubicBezTo>
                    <a:cubicBezTo>
                      <a:pt x="53757" y="716985"/>
                      <a:pt x="48547" y="689257"/>
                      <a:pt x="42604" y="654910"/>
                    </a:cubicBezTo>
                    <a:cubicBezTo>
                      <a:pt x="30716" y="586235"/>
                      <a:pt x="16610" y="490861"/>
                      <a:pt x="7942" y="384800"/>
                    </a:cubicBezTo>
                    <a:cubicBezTo>
                      <a:pt x="3741" y="331746"/>
                      <a:pt x="1398" y="281083"/>
                      <a:pt x="379" y="234991"/>
                    </a:cubicBezTo>
                    <a:cubicBezTo>
                      <a:pt x="-383" y="188890"/>
                      <a:pt x="17" y="147352"/>
                      <a:pt x="1456" y="112519"/>
                    </a:cubicBezTo>
                    <a:cubicBezTo>
                      <a:pt x="1884" y="95088"/>
                      <a:pt x="3027" y="79353"/>
                      <a:pt x="3789" y="65532"/>
                    </a:cubicBezTo>
                    <a:cubicBezTo>
                      <a:pt x="4494" y="51702"/>
                      <a:pt x="5475" y="39815"/>
                      <a:pt x="6370" y="30108"/>
                    </a:cubicBezTo>
                    <a:cubicBezTo>
                      <a:pt x="7237" y="20688"/>
                      <a:pt x="7923" y="13230"/>
                      <a:pt x="8428" y="7763"/>
                    </a:cubicBezTo>
                    <a:cubicBezTo>
                      <a:pt x="8685" y="5429"/>
                      <a:pt x="8904" y="3524"/>
                      <a:pt x="9075" y="1962"/>
                    </a:cubicBezTo>
                    <a:cubicBezTo>
                      <a:pt x="9247" y="657"/>
                      <a:pt x="9371" y="-9"/>
                      <a:pt x="9447" y="0"/>
                    </a:cubicBezTo>
                    <a:cubicBezTo>
                      <a:pt x="9523" y="9"/>
                      <a:pt x="9542" y="686"/>
                      <a:pt x="9523" y="2000"/>
                    </a:cubicBezTo>
                    <a:cubicBezTo>
                      <a:pt x="9466" y="3572"/>
                      <a:pt x="9400" y="5496"/>
                      <a:pt x="9314" y="7839"/>
                    </a:cubicBezTo>
                    <a:cubicBezTo>
                      <a:pt x="9009" y="13325"/>
                      <a:pt x="8599" y="20803"/>
                      <a:pt x="8075" y="30242"/>
                    </a:cubicBezTo>
                    <a:cubicBezTo>
                      <a:pt x="7437" y="39957"/>
                      <a:pt x="6713" y="51854"/>
                      <a:pt x="6237" y="65675"/>
                    </a:cubicBezTo>
                    <a:cubicBezTo>
                      <a:pt x="5713" y="79496"/>
                      <a:pt x="4780" y="95221"/>
                      <a:pt x="4551" y="112633"/>
                    </a:cubicBezTo>
                    <a:cubicBezTo>
                      <a:pt x="3513" y="147437"/>
                      <a:pt x="3427" y="188900"/>
                      <a:pt x="4408" y="234925"/>
                    </a:cubicBezTo>
                    <a:cubicBezTo>
                      <a:pt x="5656" y="280940"/>
                      <a:pt x="8114" y="331498"/>
                      <a:pt x="12305" y="384477"/>
                    </a:cubicBezTo>
                    <a:cubicBezTo>
                      <a:pt x="20963" y="490376"/>
                      <a:pt x="34555" y="585683"/>
                      <a:pt x="45661" y="654434"/>
                    </a:cubicBezTo>
                    <a:cubicBezTo>
                      <a:pt x="51205" y="688810"/>
                      <a:pt x="55958" y="716604"/>
                      <a:pt x="59367" y="735787"/>
                    </a:cubicBezTo>
                    <a:cubicBezTo>
                      <a:pt x="60949" y="745103"/>
                      <a:pt x="62206" y="752484"/>
                      <a:pt x="63130" y="757904"/>
                    </a:cubicBezTo>
                    <a:cubicBezTo>
                      <a:pt x="63482" y="760219"/>
                      <a:pt x="63768" y="762124"/>
                      <a:pt x="63997" y="763676"/>
                    </a:cubicBezTo>
                    <a:cubicBezTo>
                      <a:pt x="64149" y="764972"/>
                      <a:pt x="64197" y="765648"/>
                      <a:pt x="64130" y="765658"/>
                    </a:cubicBezTo>
                    <a:close/>
                  </a:path>
                </a:pathLst>
              </a:custGeom>
              <a:solidFill>
                <a:srgbClr val="263238"/>
              </a:solidFill>
              <a:ln w="9525" cap="flat">
                <a:noFill/>
                <a:prstDash val="solid"/>
                <a:miter/>
              </a:ln>
            </p:spPr>
            <p:txBody>
              <a:bodyPr rtlCol="0" anchor="ctr"/>
              <a:lstStyle/>
              <a:p>
                <a:endParaRPr lang="es-CO"/>
              </a:p>
            </p:txBody>
          </p:sp>
          <p:sp>
            <p:nvSpPr>
              <p:cNvPr id="477" name="Freeform: Shape 476">
                <a:extLst>
                  <a:ext uri="{FF2B5EF4-FFF2-40B4-BE49-F238E27FC236}">
                    <a16:creationId xmlns:a16="http://schemas.microsoft.com/office/drawing/2014/main" id="{ED3D5E68-36C2-21BF-85BA-2386E61F39C3}"/>
                  </a:ext>
                </a:extLst>
              </p:cNvPr>
              <p:cNvSpPr/>
              <p:nvPr/>
            </p:nvSpPr>
            <p:spPr>
              <a:xfrm>
                <a:off x="3476632" y="4939785"/>
                <a:ext cx="374195" cy="433458"/>
              </a:xfrm>
              <a:custGeom>
                <a:avLst/>
                <a:gdLst>
                  <a:gd name="connsiteX0" fmla="*/ 374173 w 374195"/>
                  <a:gd name="connsiteY0" fmla="*/ 433457 h 433458"/>
                  <a:gd name="connsiteX1" fmla="*/ 371754 w 374195"/>
                  <a:gd name="connsiteY1" fmla="*/ 428009 h 433458"/>
                  <a:gd name="connsiteX2" fmla="*/ 365648 w 374195"/>
                  <a:gd name="connsiteY2" fmla="*/ 412131 h 433458"/>
                  <a:gd name="connsiteX3" fmla="*/ 361295 w 374195"/>
                  <a:gd name="connsiteY3" fmla="*/ 400653 h 433458"/>
                  <a:gd name="connsiteX4" fmla="*/ 355342 w 374195"/>
                  <a:gd name="connsiteY4" fmla="*/ 387309 h 433458"/>
                  <a:gd name="connsiteX5" fmla="*/ 348532 w 374195"/>
                  <a:gd name="connsiteY5" fmla="*/ 371973 h 433458"/>
                  <a:gd name="connsiteX6" fmla="*/ 340093 w 374195"/>
                  <a:gd name="connsiteY6" fmla="*/ 355162 h 433458"/>
                  <a:gd name="connsiteX7" fmla="*/ 330625 w 374195"/>
                  <a:gd name="connsiteY7" fmla="*/ 336769 h 433458"/>
                  <a:gd name="connsiteX8" fmla="*/ 319347 w 374195"/>
                  <a:gd name="connsiteY8" fmla="*/ 317376 h 433458"/>
                  <a:gd name="connsiteX9" fmla="*/ 292972 w 374195"/>
                  <a:gd name="connsiteY9" fmla="*/ 275504 h 433458"/>
                  <a:gd name="connsiteX10" fmla="*/ 223116 w 374195"/>
                  <a:gd name="connsiteY10" fmla="*/ 186226 h 433458"/>
                  <a:gd name="connsiteX11" fmla="*/ 142954 w 374195"/>
                  <a:gd name="connsiteY11" fmla="*/ 105978 h 433458"/>
                  <a:gd name="connsiteX12" fmla="*/ 105082 w 374195"/>
                  <a:gd name="connsiteY12" fmla="*/ 74069 h 433458"/>
                  <a:gd name="connsiteX13" fmla="*/ 87528 w 374195"/>
                  <a:gd name="connsiteY13" fmla="*/ 60077 h 433458"/>
                  <a:gd name="connsiteX14" fmla="*/ 70859 w 374195"/>
                  <a:gd name="connsiteY14" fmla="*/ 47790 h 433458"/>
                  <a:gd name="connsiteX15" fmla="*/ 41732 w 374195"/>
                  <a:gd name="connsiteY15" fmla="*/ 27302 h 433458"/>
                  <a:gd name="connsiteX16" fmla="*/ 19243 w 374195"/>
                  <a:gd name="connsiteY16" fmla="*/ 12557 h 433458"/>
                  <a:gd name="connsiteX17" fmla="*/ 4870 w 374195"/>
                  <a:gd name="connsiteY17" fmla="*/ 3451 h 433458"/>
                  <a:gd name="connsiteX18" fmla="*/ 2 w 374195"/>
                  <a:gd name="connsiteY18" fmla="*/ 13 h 433458"/>
                  <a:gd name="connsiteX19" fmla="*/ 5308 w 374195"/>
                  <a:gd name="connsiteY19" fmla="*/ 2689 h 433458"/>
                  <a:gd name="connsiteX20" fmla="*/ 20119 w 374195"/>
                  <a:gd name="connsiteY20" fmla="*/ 11109 h 433458"/>
                  <a:gd name="connsiteX21" fmla="*/ 43065 w 374195"/>
                  <a:gd name="connsiteY21" fmla="*/ 25263 h 433458"/>
                  <a:gd name="connsiteX22" fmla="*/ 72650 w 374195"/>
                  <a:gd name="connsiteY22" fmla="*/ 45285 h 433458"/>
                  <a:gd name="connsiteX23" fmla="*/ 89547 w 374195"/>
                  <a:gd name="connsiteY23" fmla="*/ 57391 h 433458"/>
                  <a:gd name="connsiteX24" fmla="*/ 107330 w 374195"/>
                  <a:gd name="connsiteY24" fmla="*/ 71241 h 433458"/>
                  <a:gd name="connsiteX25" fmla="*/ 145611 w 374195"/>
                  <a:gd name="connsiteY25" fmla="*/ 102968 h 433458"/>
                  <a:gd name="connsiteX26" fmla="*/ 226374 w 374195"/>
                  <a:gd name="connsiteY26" fmla="*/ 183321 h 433458"/>
                  <a:gd name="connsiteX27" fmla="*/ 296297 w 374195"/>
                  <a:gd name="connsiteY27" fmla="*/ 273247 h 433458"/>
                  <a:gd name="connsiteX28" fmla="*/ 322462 w 374195"/>
                  <a:gd name="connsiteY28" fmla="*/ 315547 h 433458"/>
                  <a:gd name="connsiteX29" fmla="*/ 333577 w 374195"/>
                  <a:gd name="connsiteY29" fmla="*/ 335169 h 433458"/>
                  <a:gd name="connsiteX30" fmla="*/ 342846 w 374195"/>
                  <a:gd name="connsiteY30" fmla="*/ 353790 h 433458"/>
                  <a:gd name="connsiteX31" fmla="*/ 351046 w 374195"/>
                  <a:gd name="connsiteY31" fmla="*/ 370811 h 433458"/>
                  <a:gd name="connsiteX32" fmla="*/ 357571 w 374195"/>
                  <a:gd name="connsiteY32" fmla="*/ 386356 h 433458"/>
                  <a:gd name="connsiteX33" fmla="*/ 363219 w 374195"/>
                  <a:gd name="connsiteY33" fmla="*/ 399891 h 433458"/>
                  <a:gd name="connsiteX34" fmla="*/ 367229 w 374195"/>
                  <a:gd name="connsiteY34" fmla="*/ 411550 h 433458"/>
                  <a:gd name="connsiteX35" fmla="*/ 372573 w 374195"/>
                  <a:gd name="connsiteY35" fmla="*/ 427742 h 433458"/>
                  <a:gd name="connsiteX36" fmla="*/ 374173 w 374195"/>
                  <a:gd name="connsiteY36" fmla="*/ 433457 h 43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4195" h="433458">
                    <a:moveTo>
                      <a:pt x="374173" y="433457"/>
                    </a:moveTo>
                    <a:cubicBezTo>
                      <a:pt x="374030" y="433505"/>
                      <a:pt x="373202" y="431619"/>
                      <a:pt x="371754" y="428009"/>
                    </a:cubicBezTo>
                    <a:cubicBezTo>
                      <a:pt x="370201" y="423970"/>
                      <a:pt x="368172" y="418703"/>
                      <a:pt x="365648" y="412131"/>
                    </a:cubicBezTo>
                    <a:cubicBezTo>
                      <a:pt x="364324" y="408635"/>
                      <a:pt x="362867" y="404806"/>
                      <a:pt x="361295" y="400653"/>
                    </a:cubicBezTo>
                    <a:cubicBezTo>
                      <a:pt x="359447" y="396519"/>
                      <a:pt x="357466" y="392071"/>
                      <a:pt x="355342" y="387309"/>
                    </a:cubicBezTo>
                    <a:cubicBezTo>
                      <a:pt x="353209" y="382498"/>
                      <a:pt x="350942" y="377384"/>
                      <a:pt x="348532" y="371973"/>
                    </a:cubicBezTo>
                    <a:cubicBezTo>
                      <a:pt x="346131" y="366544"/>
                      <a:pt x="343026" y="361067"/>
                      <a:pt x="340093" y="355162"/>
                    </a:cubicBezTo>
                    <a:cubicBezTo>
                      <a:pt x="337073" y="349294"/>
                      <a:pt x="333911" y="343151"/>
                      <a:pt x="330625" y="336769"/>
                    </a:cubicBezTo>
                    <a:cubicBezTo>
                      <a:pt x="327005" y="330540"/>
                      <a:pt x="323243" y="324072"/>
                      <a:pt x="319347" y="317376"/>
                    </a:cubicBezTo>
                    <a:cubicBezTo>
                      <a:pt x="311899" y="303765"/>
                      <a:pt x="302269" y="290239"/>
                      <a:pt x="292972" y="275504"/>
                    </a:cubicBezTo>
                    <a:cubicBezTo>
                      <a:pt x="273084" y="246862"/>
                      <a:pt x="249720" y="216440"/>
                      <a:pt x="223116" y="186226"/>
                    </a:cubicBezTo>
                    <a:cubicBezTo>
                      <a:pt x="196236" y="156251"/>
                      <a:pt x="168805" y="129410"/>
                      <a:pt x="142954" y="105978"/>
                    </a:cubicBezTo>
                    <a:cubicBezTo>
                      <a:pt x="129628" y="94739"/>
                      <a:pt x="117417" y="83490"/>
                      <a:pt x="105082" y="74069"/>
                    </a:cubicBezTo>
                    <a:cubicBezTo>
                      <a:pt x="99024" y="69240"/>
                      <a:pt x="93167" y="64573"/>
                      <a:pt x="87528" y="60077"/>
                    </a:cubicBezTo>
                    <a:cubicBezTo>
                      <a:pt x="81746" y="55810"/>
                      <a:pt x="76184" y="51705"/>
                      <a:pt x="70859" y="47790"/>
                    </a:cubicBezTo>
                    <a:cubicBezTo>
                      <a:pt x="60343" y="39808"/>
                      <a:pt x="50447" y="33141"/>
                      <a:pt x="41732" y="27302"/>
                    </a:cubicBezTo>
                    <a:cubicBezTo>
                      <a:pt x="33111" y="21329"/>
                      <a:pt x="25577" y="16348"/>
                      <a:pt x="19243" y="12557"/>
                    </a:cubicBezTo>
                    <a:cubicBezTo>
                      <a:pt x="13299" y="8785"/>
                      <a:pt x="8527" y="5765"/>
                      <a:pt x="4870" y="3451"/>
                    </a:cubicBezTo>
                    <a:cubicBezTo>
                      <a:pt x="1612" y="1327"/>
                      <a:pt x="-74" y="146"/>
                      <a:pt x="2" y="13"/>
                    </a:cubicBezTo>
                    <a:cubicBezTo>
                      <a:pt x="79" y="-121"/>
                      <a:pt x="1898" y="803"/>
                      <a:pt x="5308" y="2689"/>
                    </a:cubicBezTo>
                    <a:cubicBezTo>
                      <a:pt x="9080" y="4832"/>
                      <a:pt x="13995" y="7623"/>
                      <a:pt x="20119" y="11109"/>
                    </a:cubicBezTo>
                    <a:cubicBezTo>
                      <a:pt x="26606" y="14691"/>
                      <a:pt x="34293" y="19472"/>
                      <a:pt x="43065" y="25263"/>
                    </a:cubicBezTo>
                    <a:cubicBezTo>
                      <a:pt x="51933" y="30921"/>
                      <a:pt x="61982" y="37436"/>
                      <a:pt x="72650" y="45285"/>
                    </a:cubicBezTo>
                    <a:cubicBezTo>
                      <a:pt x="78041" y="49152"/>
                      <a:pt x="83680" y="53191"/>
                      <a:pt x="89547" y="57391"/>
                    </a:cubicBezTo>
                    <a:cubicBezTo>
                      <a:pt x="95252" y="61839"/>
                      <a:pt x="101187" y="66459"/>
                      <a:pt x="107330" y="71241"/>
                    </a:cubicBezTo>
                    <a:cubicBezTo>
                      <a:pt x="119808" y="80575"/>
                      <a:pt x="132152" y="91757"/>
                      <a:pt x="145611" y="102968"/>
                    </a:cubicBezTo>
                    <a:cubicBezTo>
                      <a:pt x="171719" y="126324"/>
                      <a:pt x="199361" y="153203"/>
                      <a:pt x="226374" y="183321"/>
                    </a:cubicBezTo>
                    <a:cubicBezTo>
                      <a:pt x="253101" y="213668"/>
                      <a:pt x="276494" y="244338"/>
                      <a:pt x="296297" y="273247"/>
                    </a:cubicBezTo>
                    <a:cubicBezTo>
                      <a:pt x="305555" y="288115"/>
                      <a:pt x="315118" y="301783"/>
                      <a:pt x="322462" y="315547"/>
                    </a:cubicBezTo>
                    <a:cubicBezTo>
                      <a:pt x="326300" y="322319"/>
                      <a:pt x="330006" y="328863"/>
                      <a:pt x="333577" y="335169"/>
                    </a:cubicBezTo>
                    <a:cubicBezTo>
                      <a:pt x="336797" y="341636"/>
                      <a:pt x="339892" y="347846"/>
                      <a:pt x="342846" y="353790"/>
                    </a:cubicBezTo>
                    <a:cubicBezTo>
                      <a:pt x="345712" y="359762"/>
                      <a:pt x="348732" y="365306"/>
                      <a:pt x="351046" y="370811"/>
                    </a:cubicBezTo>
                    <a:cubicBezTo>
                      <a:pt x="353352" y="376298"/>
                      <a:pt x="355523" y="381479"/>
                      <a:pt x="357571" y="386356"/>
                    </a:cubicBezTo>
                    <a:cubicBezTo>
                      <a:pt x="359590" y="391185"/>
                      <a:pt x="361467" y="395700"/>
                      <a:pt x="363219" y="399891"/>
                    </a:cubicBezTo>
                    <a:cubicBezTo>
                      <a:pt x="364677" y="404111"/>
                      <a:pt x="366010" y="407997"/>
                      <a:pt x="367229" y="411550"/>
                    </a:cubicBezTo>
                    <a:cubicBezTo>
                      <a:pt x="369439" y="418246"/>
                      <a:pt x="371220" y="423618"/>
                      <a:pt x="372573" y="427742"/>
                    </a:cubicBezTo>
                    <a:cubicBezTo>
                      <a:pt x="373773" y="431438"/>
                      <a:pt x="374316" y="433409"/>
                      <a:pt x="374173" y="433457"/>
                    </a:cubicBezTo>
                    <a:close/>
                  </a:path>
                </a:pathLst>
              </a:custGeom>
              <a:solidFill>
                <a:srgbClr val="263238"/>
              </a:solidFill>
              <a:ln w="9525" cap="flat">
                <a:noFill/>
                <a:prstDash val="solid"/>
                <a:miter/>
              </a:ln>
            </p:spPr>
            <p:txBody>
              <a:bodyPr rtlCol="0" anchor="ctr"/>
              <a:lstStyle/>
              <a:p>
                <a:endParaRPr lang="es-CO"/>
              </a:p>
            </p:txBody>
          </p:sp>
          <p:sp>
            <p:nvSpPr>
              <p:cNvPr id="478" name="Freeform: Shape 477">
                <a:extLst>
                  <a:ext uri="{FF2B5EF4-FFF2-40B4-BE49-F238E27FC236}">
                    <a16:creationId xmlns:a16="http://schemas.microsoft.com/office/drawing/2014/main" id="{0FF95684-471E-28D8-57C3-6035C4863038}"/>
                  </a:ext>
                </a:extLst>
              </p:cNvPr>
              <p:cNvSpPr/>
              <p:nvPr/>
            </p:nvSpPr>
            <p:spPr>
              <a:xfrm>
                <a:off x="4046778" y="4898148"/>
                <a:ext cx="195448" cy="38619"/>
              </a:xfrm>
              <a:custGeom>
                <a:avLst/>
                <a:gdLst>
                  <a:gd name="connsiteX0" fmla="*/ 195448 w 195448"/>
                  <a:gd name="connsiteY0" fmla="*/ 1435 h 38619"/>
                  <a:gd name="connsiteX1" fmla="*/ 166149 w 195448"/>
                  <a:gd name="connsiteY1" fmla="*/ 3140 h 38619"/>
                  <a:gd name="connsiteX2" fmla="*/ 96140 w 195448"/>
                  <a:gd name="connsiteY2" fmla="*/ 11608 h 38619"/>
                  <a:gd name="connsiteX3" fmla="*/ 27884 w 195448"/>
                  <a:gd name="connsiteY3" fmla="*/ 29401 h 38619"/>
                  <a:gd name="connsiteX4" fmla="*/ 4 w 195448"/>
                  <a:gd name="connsiteY4" fmla="*/ 38554 h 38619"/>
                  <a:gd name="connsiteX5" fmla="*/ 6967 w 195448"/>
                  <a:gd name="connsiteY5" fmla="*/ 34773 h 38619"/>
                  <a:gd name="connsiteX6" fmla="*/ 26855 w 195448"/>
                  <a:gd name="connsiteY6" fmla="*/ 26476 h 38619"/>
                  <a:gd name="connsiteX7" fmla="*/ 95321 w 195448"/>
                  <a:gd name="connsiteY7" fmla="*/ 7303 h 38619"/>
                  <a:gd name="connsiteX8" fmla="*/ 166035 w 195448"/>
                  <a:gd name="connsiteY8" fmla="*/ 35 h 38619"/>
                  <a:gd name="connsiteX9" fmla="*/ 187580 w 195448"/>
                  <a:gd name="connsiteY9" fmla="*/ 464 h 38619"/>
                  <a:gd name="connsiteX10" fmla="*/ 195448 w 195448"/>
                  <a:gd name="connsiteY10" fmla="*/ 1435 h 3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448" h="38619">
                    <a:moveTo>
                      <a:pt x="195448" y="1435"/>
                    </a:moveTo>
                    <a:cubicBezTo>
                      <a:pt x="195429" y="2130"/>
                      <a:pt x="184208" y="2130"/>
                      <a:pt x="166149" y="3140"/>
                    </a:cubicBezTo>
                    <a:cubicBezTo>
                      <a:pt x="148099" y="4131"/>
                      <a:pt x="123220" y="6493"/>
                      <a:pt x="96140" y="11608"/>
                    </a:cubicBezTo>
                    <a:cubicBezTo>
                      <a:pt x="69061" y="16780"/>
                      <a:pt x="45039" y="23705"/>
                      <a:pt x="27884" y="29401"/>
                    </a:cubicBezTo>
                    <a:cubicBezTo>
                      <a:pt x="10720" y="35087"/>
                      <a:pt x="281" y="39192"/>
                      <a:pt x="4" y="38554"/>
                    </a:cubicBezTo>
                    <a:cubicBezTo>
                      <a:pt x="-119" y="38278"/>
                      <a:pt x="2367" y="36944"/>
                      <a:pt x="6967" y="34773"/>
                    </a:cubicBezTo>
                    <a:cubicBezTo>
                      <a:pt x="11558" y="32573"/>
                      <a:pt x="18340" y="29715"/>
                      <a:pt x="26855" y="26476"/>
                    </a:cubicBezTo>
                    <a:cubicBezTo>
                      <a:pt x="43858" y="19990"/>
                      <a:pt x="67984" y="12522"/>
                      <a:pt x="95321" y="7303"/>
                    </a:cubicBezTo>
                    <a:cubicBezTo>
                      <a:pt x="122658" y="2140"/>
                      <a:pt x="147842" y="235"/>
                      <a:pt x="166035" y="35"/>
                    </a:cubicBezTo>
                    <a:cubicBezTo>
                      <a:pt x="175131" y="-79"/>
                      <a:pt x="182494" y="92"/>
                      <a:pt x="187580" y="464"/>
                    </a:cubicBezTo>
                    <a:cubicBezTo>
                      <a:pt x="192657" y="806"/>
                      <a:pt x="195457" y="1130"/>
                      <a:pt x="195448" y="1435"/>
                    </a:cubicBezTo>
                    <a:close/>
                  </a:path>
                </a:pathLst>
              </a:custGeom>
              <a:solidFill>
                <a:srgbClr val="263238"/>
              </a:solidFill>
              <a:ln w="9525" cap="flat">
                <a:noFill/>
                <a:prstDash val="solid"/>
                <a:miter/>
              </a:ln>
            </p:spPr>
            <p:txBody>
              <a:bodyPr rtlCol="0" anchor="ctr"/>
              <a:lstStyle/>
              <a:p>
                <a:endParaRPr lang="es-CO"/>
              </a:p>
            </p:txBody>
          </p:sp>
          <p:sp>
            <p:nvSpPr>
              <p:cNvPr id="479" name="Freeform: Shape 478">
                <a:extLst>
                  <a:ext uri="{FF2B5EF4-FFF2-40B4-BE49-F238E27FC236}">
                    <a16:creationId xmlns:a16="http://schemas.microsoft.com/office/drawing/2014/main" id="{579270D1-8E10-1258-7B78-BC793655683E}"/>
                  </a:ext>
                </a:extLst>
              </p:cNvPr>
              <p:cNvSpPr/>
              <p:nvPr/>
            </p:nvSpPr>
            <p:spPr>
              <a:xfrm>
                <a:off x="4219398" y="5141344"/>
                <a:ext cx="92862" cy="99979"/>
              </a:xfrm>
              <a:custGeom>
                <a:avLst/>
                <a:gdLst>
                  <a:gd name="connsiteX0" fmla="*/ 92798 w 92862"/>
                  <a:gd name="connsiteY0" fmla="*/ 99968 h 99979"/>
                  <a:gd name="connsiteX1" fmla="*/ 54622 w 92862"/>
                  <a:gd name="connsiteY1" fmla="*/ 42380 h 99979"/>
                  <a:gd name="connsiteX2" fmla="*/ 15 w 92862"/>
                  <a:gd name="connsiteY2" fmla="*/ 51 h 99979"/>
                  <a:gd name="connsiteX3" fmla="*/ 18865 w 92862"/>
                  <a:gd name="connsiteY3" fmla="*/ 8385 h 99979"/>
                  <a:gd name="connsiteX4" fmla="*/ 57832 w 92862"/>
                  <a:gd name="connsiteY4" fmla="*/ 39408 h 99979"/>
                  <a:gd name="connsiteX5" fmla="*/ 85883 w 92862"/>
                  <a:gd name="connsiteY5" fmla="*/ 80556 h 99979"/>
                  <a:gd name="connsiteX6" fmla="*/ 92798 w 92862"/>
                  <a:gd name="connsiteY6" fmla="*/ 99968 h 9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62" h="99979">
                    <a:moveTo>
                      <a:pt x="92798" y="99968"/>
                    </a:moveTo>
                    <a:cubicBezTo>
                      <a:pt x="91474" y="100654"/>
                      <a:pt x="80987" y="70421"/>
                      <a:pt x="54622" y="42380"/>
                    </a:cubicBezTo>
                    <a:cubicBezTo>
                      <a:pt x="28600" y="14005"/>
                      <a:pt x="-766" y="1317"/>
                      <a:pt x="15" y="51"/>
                    </a:cubicBezTo>
                    <a:cubicBezTo>
                      <a:pt x="206" y="-397"/>
                      <a:pt x="7730" y="2108"/>
                      <a:pt x="18865" y="8385"/>
                    </a:cubicBezTo>
                    <a:cubicBezTo>
                      <a:pt x="29990" y="14624"/>
                      <a:pt x="44488" y="25073"/>
                      <a:pt x="57832" y="39408"/>
                    </a:cubicBezTo>
                    <a:cubicBezTo>
                      <a:pt x="71129" y="53772"/>
                      <a:pt x="80482" y="69002"/>
                      <a:pt x="85883" y="80556"/>
                    </a:cubicBezTo>
                    <a:cubicBezTo>
                      <a:pt x="91313" y="92129"/>
                      <a:pt x="93255" y="99815"/>
                      <a:pt x="92798" y="99968"/>
                    </a:cubicBezTo>
                    <a:close/>
                  </a:path>
                </a:pathLst>
              </a:custGeom>
              <a:solidFill>
                <a:srgbClr val="263238"/>
              </a:solidFill>
              <a:ln w="9525" cap="flat">
                <a:noFill/>
                <a:prstDash val="solid"/>
                <a:miter/>
              </a:ln>
            </p:spPr>
            <p:txBody>
              <a:bodyPr rtlCol="0" anchor="ctr"/>
              <a:lstStyle/>
              <a:p>
                <a:endParaRPr lang="es-CO"/>
              </a:p>
            </p:txBody>
          </p:sp>
          <p:sp>
            <p:nvSpPr>
              <p:cNvPr id="480" name="Freeform: Shape 479">
                <a:extLst>
                  <a:ext uri="{FF2B5EF4-FFF2-40B4-BE49-F238E27FC236}">
                    <a16:creationId xmlns:a16="http://schemas.microsoft.com/office/drawing/2014/main" id="{A677D9F1-EBBE-8F8F-93B9-DB734EBBADA5}"/>
                  </a:ext>
                </a:extLst>
              </p:cNvPr>
              <p:cNvSpPr/>
              <p:nvPr/>
            </p:nvSpPr>
            <p:spPr>
              <a:xfrm>
                <a:off x="4005730" y="4561413"/>
                <a:ext cx="67897" cy="83174"/>
              </a:xfrm>
              <a:custGeom>
                <a:avLst/>
                <a:gdLst>
                  <a:gd name="connsiteX0" fmla="*/ 67865 w 67897"/>
                  <a:gd name="connsiteY0" fmla="*/ 33 h 83174"/>
                  <a:gd name="connsiteX1" fmla="*/ 33032 w 67897"/>
                  <a:gd name="connsiteY1" fmla="*/ 40838 h 83174"/>
                  <a:gd name="connsiteX2" fmla="*/ 57 w 67897"/>
                  <a:gd name="connsiteY2" fmla="*/ 83157 h 83174"/>
                  <a:gd name="connsiteX3" fmla="*/ 29641 w 67897"/>
                  <a:gd name="connsiteY3" fmla="*/ 38075 h 83174"/>
                  <a:gd name="connsiteX4" fmla="*/ 67865 w 67897"/>
                  <a:gd name="connsiteY4" fmla="*/ 33 h 8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97" h="83174">
                    <a:moveTo>
                      <a:pt x="67865" y="33"/>
                    </a:moveTo>
                    <a:cubicBezTo>
                      <a:pt x="68751" y="976"/>
                      <a:pt x="51672" y="17902"/>
                      <a:pt x="33032" y="40838"/>
                    </a:cubicBezTo>
                    <a:cubicBezTo>
                      <a:pt x="14306" y="63707"/>
                      <a:pt x="1162" y="83843"/>
                      <a:pt x="57" y="83157"/>
                    </a:cubicBezTo>
                    <a:cubicBezTo>
                      <a:pt x="-915" y="82605"/>
                      <a:pt x="10687" y="61221"/>
                      <a:pt x="29641" y="38075"/>
                    </a:cubicBezTo>
                    <a:cubicBezTo>
                      <a:pt x="48510" y="14863"/>
                      <a:pt x="67132" y="-815"/>
                      <a:pt x="67865" y="33"/>
                    </a:cubicBezTo>
                    <a:close/>
                  </a:path>
                </a:pathLst>
              </a:custGeom>
              <a:solidFill>
                <a:srgbClr val="263238"/>
              </a:solidFill>
              <a:ln w="9525" cap="flat">
                <a:noFill/>
                <a:prstDash val="solid"/>
                <a:miter/>
              </a:ln>
            </p:spPr>
            <p:txBody>
              <a:bodyPr rtlCol="0" anchor="ctr"/>
              <a:lstStyle/>
              <a:p>
                <a:endParaRPr lang="es-CO"/>
              </a:p>
            </p:txBody>
          </p:sp>
          <p:sp>
            <p:nvSpPr>
              <p:cNvPr id="481" name="Freeform: Shape 480">
                <a:extLst>
                  <a:ext uri="{FF2B5EF4-FFF2-40B4-BE49-F238E27FC236}">
                    <a16:creationId xmlns:a16="http://schemas.microsoft.com/office/drawing/2014/main" id="{33B59F19-2395-1BA4-3665-0E386BC93635}"/>
                  </a:ext>
                </a:extLst>
              </p:cNvPr>
              <p:cNvSpPr/>
              <p:nvPr/>
            </p:nvSpPr>
            <p:spPr>
              <a:xfrm>
                <a:off x="4017203" y="4464670"/>
                <a:ext cx="13304" cy="73946"/>
              </a:xfrm>
              <a:custGeom>
                <a:avLst/>
                <a:gdLst>
                  <a:gd name="connsiteX0" fmla="*/ 357 w 13304"/>
                  <a:gd name="connsiteY0" fmla="*/ 2 h 73946"/>
                  <a:gd name="connsiteX1" fmla="*/ 8805 w 13304"/>
                  <a:gd name="connsiteY1" fmla="*/ 36607 h 73946"/>
                  <a:gd name="connsiteX2" fmla="*/ 12939 w 13304"/>
                  <a:gd name="connsiteY2" fmla="*/ 73944 h 73946"/>
                  <a:gd name="connsiteX3" fmla="*/ 4490 w 13304"/>
                  <a:gd name="connsiteY3" fmla="*/ 37340 h 73946"/>
                  <a:gd name="connsiteX4" fmla="*/ 357 w 13304"/>
                  <a:gd name="connsiteY4" fmla="*/ 2 h 7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4" h="73946">
                    <a:moveTo>
                      <a:pt x="357" y="2"/>
                    </a:moveTo>
                    <a:cubicBezTo>
                      <a:pt x="1547" y="-198"/>
                      <a:pt x="5329" y="16194"/>
                      <a:pt x="8805" y="36607"/>
                    </a:cubicBezTo>
                    <a:cubicBezTo>
                      <a:pt x="12282" y="57028"/>
                      <a:pt x="14139" y="73744"/>
                      <a:pt x="12939" y="73944"/>
                    </a:cubicBezTo>
                    <a:cubicBezTo>
                      <a:pt x="11748" y="74144"/>
                      <a:pt x="7967" y="57761"/>
                      <a:pt x="4490" y="37340"/>
                    </a:cubicBezTo>
                    <a:cubicBezTo>
                      <a:pt x="1023" y="16928"/>
                      <a:pt x="-824" y="211"/>
                      <a:pt x="357" y="2"/>
                    </a:cubicBezTo>
                    <a:close/>
                  </a:path>
                </a:pathLst>
              </a:custGeom>
              <a:solidFill>
                <a:srgbClr val="263238"/>
              </a:solidFill>
              <a:ln w="9525" cap="flat">
                <a:noFill/>
                <a:prstDash val="solid"/>
                <a:miter/>
              </a:ln>
            </p:spPr>
            <p:txBody>
              <a:bodyPr rtlCol="0" anchor="ctr"/>
              <a:lstStyle/>
              <a:p>
                <a:endParaRPr lang="es-CO"/>
              </a:p>
            </p:txBody>
          </p:sp>
          <p:sp>
            <p:nvSpPr>
              <p:cNvPr id="482" name="Freeform: Shape 481">
                <a:extLst>
                  <a:ext uri="{FF2B5EF4-FFF2-40B4-BE49-F238E27FC236}">
                    <a16:creationId xmlns:a16="http://schemas.microsoft.com/office/drawing/2014/main" id="{BAF9F7C1-84D3-0987-8287-E5FE2D09423F}"/>
                  </a:ext>
                </a:extLst>
              </p:cNvPr>
              <p:cNvSpPr/>
              <p:nvPr/>
            </p:nvSpPr>
            <p:spPr>
              <a:xfrm>
                <a:off x="3785817" y="4768339"/>
                <a:ext cx="58310" cy="112270"/>
              </a:xfrm>
              <a:custGeom>
                <a:avLst/>
                <a:gdLst>
                  <a:gd name="connsiteX0" fmla="*/ 58245 w 58310"/>
                  <a:gd name="connsiteY0" fmla="*/ 9 h 112270"/>
                  <a:gd name="connsiteX1" fmla="*/ 31099 w 58310"/>
                  <a:gd name="connsiteY1" fmla="*/ 57140 h 112270"/>
                  <a:gd name="connsiteX2" fmla="*/ 66 w 58310"/>
                  <a:gd name="connsiteY2" fmla="*/ 112261 h 112270"/>
                  <a:gd name="connsiteX3" fmla="*/ 27213 w 58310"/>
                  <a:gd name="connsiteY3" fmla="*/ 55130 h 112270"/>
                  <a:gd name="connsiteX4" fmla="*/ 58245 w 58310"/>
                  <a:gd name="connsiteY4" fmla="*/ 9 h 112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0" h="112270">
                    <a:moveTo>
                      <a:pt x="58245" y="9"/>
                    </a:moveTo>
                    <a:cubicBezTo>
                      <a:pt x="59312" y="571"/>
                      <a:pt x="47158" y="26146"/>
                      <a:pt x="31099" y="57140"/>
                    </a:cubicBezTo>
                    <a:cubicBezTo>
                      <a:pt x="15030" y="88144"/>
                      <a:pt x="1133" y="112823"/>
                      <a:pt x="66" y="112261"/>
                    </a:cubicBezTo>
                    <a:cubicBezTo>
                      <a:pt x="-1010" y="111709"/>
                      <a:pt x="11144" y="86134"/>
                      <a:pt x="27213" y="55130"/>
                    </a:cubicBezTo>
                    <a:cubicBezTo>
                      <a:pt x="43281" y="24127"/>
                      <a:pt x="57178" y="-553"/>
                      <a:pt x="58245" y="9"/>
                    </a:cubicBezTo>
                    <a:close/>
                  </a:path>
                </a:pathLst>
              </a:custGeom>
              <a:solidFill>
                <a:srgbClr val="263238"/>
              </a:solidFill>
              <a:ln w="9525" cap="flat">
                <a:noFill/>
                <a:prstDash val="solid"/>
                <a:miter/>
              </a:ln>
            </p:spPr>
            <p:txBody>
              <a:bodyPr rtlCol="0" anchor="ctr"/>
              <a:lstStyle/>
              <a:p>
                <a:endParaRPr lang="es-CO"/>
              </a:p>
            </p:txBody>
          </p:sp>
          <p:sp>
            <p:nvSpPr>
              <p:cNvPr id="483" name="Freeform: Shape 482">
                <a:extLst>
                  <a:ext uri="{FF2B5EF4-FFF2-40B4-BE49-F238E27FC236}">
                    <a16:creationId xmlns:a16="http://schemas.microsoft.com/office/drawing/2014/main" id="{C3643129-D696-B3B4-11CF-72C486E9FD99}"/>
                  </a:ext>
                </a:extLst>
              </p:cNvPr>
              <p:cNvSpPr/>
              <p:nvPr/>
            </p:nvSpPr>
            <p:spPr>
              <a:xfrm>
                <a:off x="3740700" y="4665238"/>
                <a:ext cx="42292" cy="84633"/>
              </a:xfrm>
              <a:custGeom>
                <a:avLst/>
                <a:gdLst>
                  <a:gd name="connsiteX0" fmla="*/ 92 w 42292"/>
                  <a:gd name="connsiteY0" fmla="*/ 12 h 84633"/>
                  <a:gd name="connsiteX1" fmla="*/ 23104 w 42292"/>
                  <a:gd name="connsiteY1" fmla="*/ 41341 h 84633"/>
                  <a:gd name="connsiteX2" fmla="*/ 42201 w 42292"/>
                  <a:gd name="connsiteY2" fmla="*/ 84622 h 84633"/>
                  <a:gd name="connsiteX3" fmla="*/ 19189 w 42292"/>
                  <a:gd name="connsiteY3" fmla="*/ 43293 h 84633"/>
                  <a:gd name="connsiteX4" fmla="*/ 92 w 42292"/>
                  <a:gd name="connsiteY4" fmla="*/ 12 h 84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92" h="84633">
                    <a:moveTo>
                      <a:pt x="92" y="12"/>
                    </a:moveTo>
                    <a:cubicBezTo>
                      <a:pt x="1168" y="-531"/>
                      <a:pt x="11474" y="17976"/>
                      <a:pt x="23104" y="41341"/>
                    </a:cubicBezTo>
                    <a:cubicBezTo>
                      <a:pt x="34734" y="64705"/>
                      <a:pt x="43278" y="84079"/>
                      <a:pt x="42201" y="84622"/>
                    </a:cubicBezTo>
                    <a:cubicBezTo>
                      <a:pt x="41125" y="85156"/>
                      <a:pt x="30819" y="66658"/>
                      <a:pt x="19189" y="43293"/>
                    </a:cubicBezTo>
                    <a:cubicBezTo>
                      <a:pt x="7559" y="19928"/>
                      <a:pt x="-985" y="554"/>
                      <a:pt x="92" y="12"/>
                    </a:cubicBezTo>
                    <a:close/>
                  </a:path>
                </a:pathLst>
              </a:custGeom>
              <a:solidFill>
                <a:srgbClr val="263238"/>
              </a:solidFill>
              <a:ln w="9525" cap="flat">
                <a:noFill/>
                <a:prstDash val="solid"/>
                <a:miter/>
              </a:ln>
            </p:spPr>
            <p:txBody>
              <a:bodyPr rtlCol="0" anchor="ctr"/>
              <a:lstStyle/>
              <a:p>
                <a:endParaRPr lang="es-CO"/>
              </a:p>
            </p:txBody>
          </p:sp>
          <p:sp>
            <p:nvSpPr>
              <p:cNvPr id="484" name="Freeform: Shape 483">
                <a:extLst>
                  <a:ext uri="{FF2B5EF4-FFF2-40B4-BE49-F238E27FC236}">
                    <a16:creationId xmlns:a16="http://schemas.microsoft.com/office/drawing/2014/main" id="{F65A1A72-09AB-AF57-AF45-6EA13E08E400}"/>
                  </a:ext>
                </a:extLst>
              </p:cNvPr>
              <p:cNvSpPr/>
              <p:nvPr/>
            </p:nvSpPr>
            <p:spPr>
              <a:xfrm>
                <a:off x="3505562" y="5009048"/>
                <a:ext cx="83462" cy="9050"/>
              </a:xfrm>
              <a:custGeom>
                <a:avLst/>
                <a:gdLst>
                  <a:gd name="connsiteX0" fmla="*/ 83459 w 83462"/>
                  <a:gd name="connsiteY0" fmla="*/ 8788 h 9050"/>
                  <a:gd name="connsiteX1" fmla="*/ 41797 w 83462"/>
                  <a:gd name="connsiteY1" fmla="*/ 4883 h 9050"/>
                  <a:gd name="connsiteX2" fmla="*/ 1 w 83462"/>
                  <a:gd name="connsiteY2" fmla="*/ 2864 h 9050"/>
                  <a:gd name="connsiteX3" fmla="*/ 42111 w 83462"/>
                  <a:gd name="connsiteY3" fmla="*/ 521 h 9050"/>
                  <a:gd name="connsiteX4" fmla="*/ 83459 w 83462"/>
                  <a:gd name="connsiteY4" fmla="*/ 8788 h 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62" h="9050">
                    <a:moveTo>
                      <a:pt x="83459" y="8788"/>
                    </a:moveTo>
                    <a:cubicBezTo>
                      <a:pt x="83173" y="10046"/>
                      <a:pt x="64752" y="6464"/>
                      <a:pt x="41797" y="4883"/>
                    </a:cubicBezTo>
                    <a:cubicBezTo>
                      <a:pt x="18841" y="3197"/>
                      <a:pt x="115" y="4150"/>
                      <a:pt x="1" y="2864"/>
                    </a:cubicBezTo>
                    <a:cubicBezTo>
                      <a:pt x="-142" y="1749"/>
                      <a:pt x="18727" y="-1184"/>
                      <a:pt x="42111" y="521"/>
                    </a:cubicBezTo>
                    <a:cubicBezTo>
                      <a:pt x="65494" y="2130"/>
                      <a:pt x="83763" y="7702"/>
                      <a:pt x="83459" y="8788"/>
                    </a:cubicBezTo>
                    <a:close/>
                  </a:path>
                </a:pathLst>
              </a:custGeom>
              <a:solidFill>
                <a:srgbClr val="263238"/>
              </a:solidFill>
              <a:ln w="9525" cap="flat">
                <a:noFill/>
                <a:prstDash val="solid"/>
                <a:miter/>
              </a:ln>
            </p:spPr>
            <p:txBody>
              <a:bodyPr rtlCol="0" anchor="ctr"/>
              <a:lstStyle/>
              <a:p>
                <a:endParaRPr lang="es-CO"/>
              </a:p>
            </p:txBody>
          </p:sp>
        </p:grpSp>
        <p:grpSp>
          <p:nvGrpSpPr>
            <p:cNvPr id="485" name="Graphic 292">
              <a:extLst>
                <a:ext uri="{FF2B5EF4-FFF2-40B4-BE49-F238E27FC236}">
                  <a16:creationId xmlns:a16="http://schemas.microsoft.com/office/drawing/2014/main" id="{E8EC3F14-4F02-3C8C-B40D-5BA6724FA6F6}"/>
                </a:ext>
              </a:extLst>
            </p:cNvPr>
            <p:cNvGrpSpPr/>
            <p:nvPr/>
          </p:nvGrpSpPr>
          <p:grpSpPr>
            <a:xfrm>
              <a:off x="3692671" y="5329561"/>
              <a:ext cx="323993" cy="302485"/>
              <a:chOff x="3692671" y="5329561"/>
              <a:chExt cx="323993" cy="302485"/>
            </a:xfrm>
          </p:grpSpPr>
          <p:sp>
            <p:nvSpPr>
              <p:cNvPr id="486" name="Freeform: Shape 485">
                <a:extLst>
                  <a:ext uri="{FF2B5EF4-FFF2-40B4-BE49-F238E27FC236}">
                    <a16:creationId xmlns:a16="http://schemas.microsoft.com/office/drawing/2014/main" id="{195E47CE-CBAF-9EA5-BEBE-97EC57026AC2}"/>
                  </a:ext>
                </a:extLst>
              </p:cNvPr>
              <p:cNvSpPr/>
              <p:nvPr/>
            </p:nvSpPr>
            <p:spPr>
              <a:xfrm>
                <a:off x="3692671" y="5329561"/>
                <a:ext cx="323983" cy="302485"/>
              </a:xfrm>
              <a:custGeom>
                <a:avLst/>
                <a:gdLst>
                  <a:gd name="connsiteX0" fmla="*/ 0 w 323983"/>
                  <a:gd name="connsiteY0" fmla="*/ 0 h 302485"/>
                  <a:gd name="connsiteX1" fmla="*/ 51626 w 323983"/>
                  <a:gd name="connsiteY1" fmla="*/ 271529 h 302485"/>
                  <a:gd name="connsiteX2" fmla="*/ 89021 w 323983"/>
                  <a:gd name="connsiteY2" fmla="*/ 302485 h 302485"/>
                  <a:gd name="connsiteX3" fmla="*/ 241554 w 323983"/>
                  <a:gd name="connsiteY3" fmla="*/ 302485 h 302485"/>
                  <a:gd name="connsiteX4" fmla="*/ 279102 w 323983"/>
                  <a:gd name="connsiteY4" fmla="*/ 270653 h 302485"/>
                  <a:gd name="connsiteX5" fmla="*/ 323983 w 323983"/>
                  <a:gd name="connsiteY5" fmla="*/ 0 h 302485"/>
                  <a:gd name="connsiteX6" fmla="*/ 0 w 323983"/>
                  <a:gd name="connsiteY6" fmla="*/ 0 h 30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983" h="302485">
                    <a:moveTo>
                      <a:pt x="0" y="0"/>
                    </a:moveTo>
                    <a:lnTo>
                      <a:pt x="51626" y="271529"/>
                    </a:lnTo>
                    <a:cubicBezTo>
                      <a:pt x="55036" y="289484"/>
                      <a:pt x="70742" y="302485"/>
                      <a:pt x="89021" y="302485"/>
                    </a:cubicBezTo>
                    <a:lnTo>
                      <a:pt x="241554" y="302485"/>
                    </a:lnTo>
                    <a:cubicBezTo>
                      <a:pt x="260175" y="302485"/>
                      <a:pt x="276054" y="289017"/>
                      <a:pt x="279102" y="270653"/>
                    </a:cubicBezTo>
                    <a:lnTo>
                      <a:pt x="323983" y="0"/>
                    </a:lnTo>
                    <a:lnTo>
                      <a:pt x="0" y="0"/>
                    </a:lnTo>
                    <a:close/>
                  </a:path>
                </a:pathLst>
              </a:custGeom>
              <a:solidFill>
                <a:srgbClr val="263238"/>
              </a:solidFill>
              <a:ln w="9525" cap="flat">
                <a:noFill/>
                <a:prstDash val="solid"/>
                <a:miter/>
              </a:ln>
            </p:spPr>
            <p:txBody>
              <a:bodyPr rtlCol="0" anchor="ctr"/>
              <a:lstStyle/>
              <a:p>
                <a:endParaRPr lang="es-CO"/>
              </a:p>
            </p:txBody>
          </p:sp>
          <p:sp>
            <p:nvSpPr>
              <p:cNvPr id="487" name="Freeform: Shape 486">
                <a:extLst>
                  <a:ext uri="{FF2B5EF4-FFF2-40B4-BE49-F238E27FC236}">
                    <a16:creationId xmlns:a16="http://schemas.microsoft.com/office/drawing/2014/main" id="{C11A3210-80A8-9169-8508-7598DD96CA68}"/>
                  </a:ext>
                </a:extLst>
              </p:cNvPr>
              <p:cNvSpPr/>
              <p:nvPr/>
            </p:nvSpPr>
            <p:spPr>
              <a:xfrm>
                <a:off x="3692671" y="5329561"/>
                <a:ext cx="323993" cy="88249"/>
              </a:xfrm>
              <a:custGeom>
                <a:avLst/>
                <a:gdLst>
                  <a:gd name="connsiteX0" fmla="*/ 16783 w 323993"/>
                  <a:gd name="connsiteY0" fmla="*/ 88249 h 88249"/>
                  <a:gd name="connsiteX1" fmla="*/ 308486 w 323993"/>
                  <a:gd name="connsiteY1" fmla="*/ 88249 h 88249"/>
                  <a:gd name="connsiteX2" fmla="*/ 323993 w 323993"/>
                  <a:gd name="connsiteY2" fmla="*/ 0 h 88249"/>
                  <a:gd name="connsiteX3" fmla="*/ 0 w 323993"/>
                  <a:gd name="connsiteY3" fmla="*/ 0 h 88249"/>
                </a:gdLst>
                <a:ahLst/>
                <a:cxnLst>
                  <a:cxn ang="0">
                    <a:pos x="connsiteX0" y="connsiteY0"/>
                  </a:cxn>
                  <a:cxn ang="0">
                    <a:pos x="connsiteX1" y="connsiteY1"/>
                  </a:cxn>
                  <a:cxn ang="0">
                    <a:pos x="connsiteX2" y="connsiteY2"/>
                  </a:cxn>
                  <a:cxn ang="0">
                    <a:pos x="connsiteX3" y="connsiteY3"/>
                  </a:cxn>
                </a:cxnLst>
                <a:rect l="l" t="t" r="r" b="b"/>
                <a:pathLst>
                  <a:path w="323993" h="88249">
                    <a:moveTo>
                      <a:pt x="16783" y="88249"/>
                    </a:moveTo>
                    <a:lnTo>
                      <a:pt x="308486" y="88249"/>
                    </a:lnTo>
                    <a:lnTo>
                      <a:pt x="323993" y="0"/>
                    </a:lnTo>
                    <a:lnTo>
                      <a:pt x="0" y="0"/>
                    </a:lnTo>
                    <a:close/>
                  </a:path>
                </a:pathLst>
              </a:custGeom>
              <a:solidFill>
                <a:srgbClr val="455A64"/>
              </a:solidFill>
              <a:ln w="9525" cap="flat">
                <a:noFill/>
                <a:prstDash val="solid"/>
                <a:miter/>
              </a:ln>
            </p:spPr>
            <p:txBody>
              <a:bodyPr rtlCol="0" anchor="ctr"/>
              <a:lstStyle/>
              <a:p>
                <a:endParaRPr lang="es-CO"/>
              </a:p>
            </p:txBody>
          </p:sp>
          <p:sp>
            <p:nvSpPr>
              <p:cNvPr id="488" name="Freeform: Shape 487">
                <a:extLst>
                  <a:ext uri="{FF2B5EF4-FFF2-40B4-BE49-F238E27FC236}">
                    <a16:creationId xmlns:a16="http://schemas.microsoft.com/office/drawing/2014/main" id="{D200056A-790D-7C7E-DB1C-92F909E1098B}"/>
                  </a:ext>
                </a:extLst>
              </p:cNvPr>
              <p:cNvSpPr/>
              <p:nvPr/>
            </p:nvSpPr>
            <p:spPr>
              <a:xfrm>
                <a:off x="3709454" y="5417810"/>
                <a:ext cx="291703" cy="32175"/>
              </a:xfrm>
              <a:custGeom>
                <a:avLst/>
                <a:gdLst>
                  <a:gd name="connsiteX0" fmla="*/ 0 w 291703"/>
                  <a:gd name="connsiteY0" fmla="*/ 0 h 32175"/>
                  <a:gd name="connsiteX1" fmla="*/ 6115 w 291703"/>
                  <a:gd name="connsiteY1" fmla="*/ 32175 h 32175"/>
                  <a:gd name="connsiteX2" fmla="*/ 287236 w 291703"/>
                  <a:gd name="connsiteY2" fmla="*/ 32175 h 32175"/>
                  <a:gd name="connsiteX3" fmla="*/ 291703 w 291703"/>
                  <a:gd name="connsiteY3" fmla="*/ 0 h 32175"/>
                </a:gdLst>
                <a:ahLst/>
                <a:cxnLst>
                  <a:cxn ang="0">
                    <a:pos x="connsiteX0" y="connsiteY0"/>
                  </a:cxn>
                  <a:cxn ang="0">
                    <a:pos x="connsiteX1" y="connsiteY1"/>
                  </a:cxn>
                  <a:cxn ang="0">
                    <a:pos x="connsiteX2" y="connsiteY2"/>
                  </a:cxn>
                  <a:cxn ang="0">
                    <a:pos x="connsiteX3" y="connsiteY3"/>
                  </a:cxn>
                </a:cxnLst>
                <a:rect l="l" t="t" r="r" b="b"/>
                <a:pathLst>
                  <a:path w="291703" h="32175">
                    <a:moveTo>
                      <a:pt x="0" y="0"/>
                    </a:moveTo>
                    <a:lnTo>
                      <a:pt x="6115" y="32175"/>
                    </a:lnTo>
                    <a:lnTo>
                      <a:pt x="287236" y="32175"/>
                    </a:lnTo>
                    <a:lnTo>
                      <a:pt x="291703" y="0"/>
                    </a:lnTo>
                    <a:close/>
                  </a:path>
                </a:pathLst>
              </a:custGeom>
              <a:solidFill>
                <a:srgbClr val="FAFAFA"/>
              </a:solidFill>
              <a:ln w="9525" cap="flat">
                <a:noFill/>
                <a:prstDash val="solid"/>
                <a:miter/>
              </a:ln>
            </p:spPr>
            <p:txBody>
              <a:bodyPr rtlCol="0" anchor="ctr"/>
              <a:lstStyle/>
              <a:p>
                <a:endParaRPr lang="es-CO"/>
              </a:p>
            </p:txBody>
          </p:sp>
        </p:grpSp>
      </p:grpSp>
      <p:sp>
        <p:nvSpPr>
          <p:cNvPr id="489" name="TextBox 488">
            <a:extLst>
              <a:ext uri="{FF2B5EF4-FFF2-40B4-BE49-F238E27FC236}">
                <a16:creationId xmlns:a16="http://schemas.microsoft.com/office/drawing/2014/main" id="{01B37D1E-C9A9-30E7-B32B-3EFD81A084E5}"/>
              </a:ext>
            </a:extLst>
          </p:cNvPr>
          <p:cNvSpPr txBox="1"/>
          <p:nvPr/>
        </p:nvSpPr>
        <p:spPr>
          <a:xfrm>
            <a:off x="1829186" y="1106418"/>
            <a:ext cx="1063706" cy="646331"/>
          </a:xfrm>
          <a:prstGeom prst="rect">
            <a:avLst/>
          </a:prstGeom>
          <a:noFill/>
        </p:spPr>
        <p:txBody>
          <a:bodyPr wrap="square" rtlCol="0">
            <a:spAutoFit/>
          </a:bodyPr>
          <a:lstStyle/>
          <a:p>
            <a:r>
              <a:rPr lang="es-CO" sz="3600" dirty="0">
                <a:solidFill>
                  <a:schemeClr val="accent2"/>
                </a:solidFill>
              </a:rPr>
              <a:t>80%</a:t>
            </a:r>
          </a:p>
        </p:txBody>
      </p:sp>
      <p:sp>
        <p:nvSpPr>
          <p:cNvPr id="490" name="TextBox 489">
            <a:extLst>
              <a:ext uri="{FF2B5EF4-FFF2-40B4-BE49-F238E27FC236}">
                <a16:creationId xmlns:a16="http://schemas.microsoft.com/office/drawing/2014/main" id="{EF9F6956-67D7-B2E0-EBA1-852A0899F11C}"/>
              </a:ext>
            </a:extLst>
          </p:cNvPr>
          <p:cNvSpPr txBox="1"/>
          <p:nvPr/>
        </p:nvSpPr>
        <p:spPr>
          <a:xfrm>
            <a:off x="1829186" y="1521916"/>
            <a:ext cx="794769" cy="369332"/>
          </a:xfrm>
          <a:prstGeom prst="rect">
            <a:avLst/>
          </a:prstGeom>
          <a:noFill/>
        </p:spPr>
        <p:txBody>
          <a:bodyPr wrap="none" rtlCol="0">
            <a:spAutoFit/>
          </a:bodyPr>
          <a:lstStyle/>
          <a:p>
            <a:r>
              <a:rPr lang="es-CO" dirty="0" err="1">
                <a:solidFill>
                  <a:schemeClr val="accent2"/>
                </a:solidFill>
              </a:rPr>
              <a:t>Easier</a:t>
            </a:r>
            <a:r>
              <a:rPr lang="es-CO" dirty="0">
                <a:solidFill>
                  <a:schemeClr val="accent2"/>
                </a:solidFill>
              </a:rPr>
              <a:t> </a:t>
            </a:r>
          </a:p>
        </p:txBody>
      </p:sp>
      <p:sp>
        <p:nvSpPr>
          <p:cNvPr id="491" name="TextBox 490">
            <a:extLst>
              <a:ext uri="{FF2B5EF4-FFF2-40B4-BE49-F238E27FC236}">
                <a16:creationId xmlns:a16="http://schemas.microsoft.com/office/drawing/2014/main" id="{543F8766-0810-5428-5B81-E1FE701F099E}"/>
              </a:ext>
            </a:extLst>
          </p:cNvPr>
          <p:cNvSpPr txBox="1"/>
          <p:nvPr/>
        </p:nvSpPr>
        <p:spPr>
          <a:xfrm>
            <a:off x="3250760" y="4549080"/>
            <a:ext cx="1063706" cy="646331"/>
          </a:xfrm>
          <a:prstGeom prst="rect">
            <a:avLst/>
          </a:prstGeom>
          <a:noFill/>
        </p:spPr>
        <p:txBody>
          <a:bodyPr wrap="square" rtlCol="0">
            <a:spAutoFit/>
          </a:bodyPr>
          <a:lstStyle/>
          <a:p>
            <a:r>
              <a:rPr lang="es-CO" sz="3600" dirty="0">
                <a:solidFill>
                  <a:schemeClr val="accent3"/>
                </a:solidFill>
              </a:rPr>
              <a:t>60%</a:t>
            </a:r>
          </a:p>
        </p:txBody>
      </p:sp>
      <p:sp>
        <p:nvSpPr>
          <p:cNvPr id="492" name="TextBox 491">
            <a:extLst>
              <a:ext uri="{FF2B5EF4-FFF2-40B4-BE49-F238E27FC236}">
                <a16:creationId xmlns:a16="http://schemas.microsoft.com/office/drawing/2014/main" id="{8E241558-F6B8-3D36-DFDA-F6247299491D}"/>
              </a:ext>
            </a:extLst>
          </p:cNvPr>
          <p:cNvSpPr txBox="1"/>
          <p:nvPr/>
        </p:nvSpPr>
        <p:spPr>
          <a:xfrm>
            <a:off x="3250760" y="4964578"/>
            <a:ext cx="804964" cy="369332"/>
          </a:xfrm>
          <a:prstGeom prst="rect">
            <a:avLst/>
          </a:prstGeom>
          <a:noFill/>
        </p:spPr>
        <p:txBody>
          <a:bodyPr wrap="none" rtlCol="0">
            <a:spAutoFit/>
          </a:bodyPr>
          <a:lstStyle/>
          <a:p>
            <a:r>
              <a:rPr lang="es-CO" dirty="0" err="1">
                <a:solidFill>
                  <a:schemeClr val="accent3"/>
                </a:solidFill>
              </a:rPr>
              <a:t>Faster</a:t>
            </a:r>
            <a:r>
              <a:rPr lang="es-CO" dirty="0">
                <a:solidFill>
                  <a:schemeClr val="accent3"/>
                </a:solidFill>
              </a:rPr>
              <a:t> </a:t>
            </a:r>
          </a:p>
        </p:txBody>
      </p:sp>
      <p:sp>
        <p:nvSpPr>
          <p:cNvPr id="493" name="TextBox 492">
            <a:extLst>
              <a:ext uri="{FF2B5EF4-FFF2-40B4-BE49-F238E27FC236}">
                <a16:creationId xmlns:a16="http://schemas.microsoft.com/office/drawing/2014/main" id="{7C7FC1B9-7D11-F060-2A71-830FA1D0D0CE}"/>
              </a:ext>
            </a:extLst>
          </p:cNvPr>
          <p:cNvSpPr txBox="1"/>
          <p:nvPr/>
        </p:nvSpPr>
        <p:spPr>
          <a:xfrm>
            <a:off x="255386" y="1891248"/>
            <a:ext cx="1063706" cy="646331"/>
          </a:xfrm>
          <a:prstGeom prst="rect">
            <a:avLst/>
          </a:prstGeom>
          <a:noFill/>
        </p:spPr>
        <p:txBody>
          <a:bodyPr wrap="square" rtlCol="0">
            <a:spAutoFit/>
          </a:bodyPr>
          <a:lstStyle/>
          <a:p>
            <a:r>
              <a:rPr lang="es-CO" sz="3600" dirty="0">
                <a:solidFill>
                  <a:schemeClr val="accent4"/>
                </a:solidFill>
              </a:rPr>
              <a:t>30%</a:t>
            </a:r>
          </a:p>
        </p:txBody>
      </p:sp>
      <p:sp>
        <p:nvSpPr>
          <p:cNvPr id="494" name="TextBox 493">
            <a:extLst>
              <a:ext uri="{FF2B5EF4-FFF2-40B4-BE49-F238E27FC236}">
                <a16:creationId xmlns:a16="http://schemas.microsoft.com/office/drawing/2014/main" id="{C8F48CBA-B898-A34E-216F-C1BB53F14A6A}"/>
              </a:ext>
            </a:extLst>
          </p:cNvPr>
          <p:cNvSpPr txBox="1"/>
          <p:nvPr/>
        </p:nvSpPr>
        <p:spPr>
          <a:xfrm>
            <a:off x="255386" y="2306746"/>
            <a:ext cx="804964" cy="369332"/>
          </a:xfrm>
          <a:prstGeom prst="rect">
            <a:avLst/>
          </a:prstGeom>
          <a:noFill/>
        </p:spPr>
        <p:txBody>
          <a:bodyPr wrap="none" rtlCol="0">
            <a:spAutoFit/>
          </a:bodyPr>
          <a:lstStyle/>
          <a:p>
            <a:r>
              <a:rPr lang="es-CO" dirty="0" err="1">
                <a:solidFill>
                  <a:schemeClr val="accent4"/>
                </a:solidFill>
              </a:rPr>
              <a:t>Faster</a:t>
            </a:r>
            <a:r>
              <a:rPr lang="es-CO" dirty="0">
                <a:solidFill>
                  <a:schemeClr val="accent4"/>
                </a:solidFill>
              </a:rPr>
              <a:t> </a:t>
            </a:r>
          </a:p>
        </p:txBody>
      </p:sp>
    </p:spTree>
    <p:extLst>
      <p:ext uri="{BB962C8B-B14F-4D97-AF65-F5344CB8AC3E}">
        <p14:creationId xmlns:p14="http://schemas.microsoft.com/office/powerpoint/2010/main" val="1764727389"/>
      </p:ext>
    </p:extLst>
  </p:cSld>
  <p:clrMapOvr>
    <a:masterClrMapping/>
  </p:clrMapOvr>
</p:sld>
</file>

<file path=ppt/theme/theme1.xml><?xml version="1.0" encoding="utf-8"?>
<a:theme xmlns:a="http://schemas.openxmlformats.org/drawingml/2006/main" name="Tema de Office">
  <a:themeElements>
    <a:clrScheme name="CYBER THEME">
      <a:dk1>
        <a:sysClr val="windowText" lastClr="000000"/>
      </a:dk1>
      <a:lt1>
        <a:sysClr val="window" lastClr="FFFFFF"/>
      </a:lt1>
      <a:dk2>
        <a:srgbClr val="5B9BD5"/>
      </a:dk2>
      <a:lt2>
        <a:srgbClr val="E7E6E6"/>
      </a:lt2>
      <a:accent1>
        <a:srgbClr val="02FFFD"/>
      </a:accent1>
      <a:accent2>
        <a:srgbClr val="430266"/>
      </a:accent2>
      <a:accent3>
        <a:srgbClr val="FDA671"/>
      </a:accent3>
      <a:accent4>
        <a:srgbClr val="CD0278"/>
      </a:accent4>
      <a:accent5>
        <a:srgbClr val="004F4C"/>
      </a:accent5>
      <a:accent6>
        <a:srgbClr val="CE2867"/>
      </a:accent6>
      <a:hlink>
        <a:srgbClr val="FFFFFF"/>
      </a:hlink>
      <a:folHlink>
        <a:srgbClr val="71DA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7079</TotalTime>
  <Words>1503</Words>
  <Application>Microsoft Macintosh PowerPoint</Application>
  <PresentationFormat>Widescreen</PresentationFormat>
  <Paragraphs>195</Paragraphs>
  <Slides>17</Slides>
  <Notes>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17</vt:i4>
      </vt:variant>
    </vt:vector>
  </HeadingPairs>
  <TitlesOfParts>
    <vt:vector size="34" baseType="lpstr">
      <vt:lpstr>Akzidenz-Grotesk BQ Super</vt:lpstr>
      <vt:lpstr>Arial</vt:lpstr>
      <vt:lpstr>Calibri</vt:lpstr>
      <vt:lpstr>Calibri Light</vt:lpstr>
      <vt:lpstr>Gill Sans</vt:lpstr>
      <vt:lpstr>Lato</vt:lpstr>
      <vt:lpstr>Lato Black</vt:lpstr>
      <vt:lpstr>Lato Light</vt:lpstr>
      <vt:lpstr>Montserrat</vt:lpstr>
      <vt:lpstr>Montserrat ExtraBold</vt:lpstr>
      <vt:lpstr>Montserrat Light</vt:lpstr>
      <vt:lpstr>Montserrat Medium</vt:lpstr>
      <vt:lpstr>Noto Serif</vt:lpstr>
      <vt:lpstr>Nunito Sans ExtraLight</vt:lpstr>
      <vt:lpstr>Poppins</vt:lpstr>
      <vt:lpstr>Poppins Light</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DOWNLOADING THESE TEMPLATES!  Find even more free templates 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Microsoft Office User</cp:lastModifiedBy>
  <cp:revision>433</cp:revision>
  <dcterms:created xsi:type="dcterms:W3CDTF">2020-03-21T22:03:23Z</dcterms:created>
  <dcterms:modified xsi:type="dcterms:W3CDTF">2025-03-09T23:30:58Z</dcterms:modified>
</cp:coreProperties>
</file>