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468" r:id="rId3"/>
    <p:sldId id="4080" r:id="rId4"/>
    <p:sldId id="4116" r:id="rId5"/>
    <p:sldId id="4121" r:id="rId6"/>
    <p:sldId id="4094" r:id="rId7"/>
    <p:sldId id="263" r:id="rId8"/>
    <p:sldId id="2261" r:id="rId9"/>
    <p:sldId id="4084" r:id="rId10"/>
    <p:sldId id="4127" r:id="rId11"/>
    <p:sldId id="4097" r:id="rId12"/>
    <p:sldId id="4109" r:id="rId13"/>
    <p:sldId id="4118"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01"/>
    <a:srgbClr val="35DFDC"/>
    <a:srgbClr val="15CBFB"/>
    <a:srgbClr val="B346E0"/>
    <a:srgbClr val="017AD6"/>
    <a:srgbClr val="00BA48"/>
    <a:srgbClr val="FF7800"/>
    <a:srgbClr val="FF3862"/>
    <a:srgbClr val="2E1E67"/>
    <a:srgbClr val="221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44F31-AF5A-4F86-8F8E-6F6D755AD2E3}" v="1" dt="2025-05-05T23:06:43.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06" autoAdjust="0"/>
    <p:restoredTop sz="94660"/>
  </p:normalViewPr>
  <p:slideViewPr>
    <p:cSldViewPr snapToGrid="0">
      <p:cViewPr varScale="1">
        <p:scale>
          <a:sx n="112" d="100"/>
          <a:sy n="112" d="100"/>
        </p:scale>
        <p:origin x="684" y="108"/>
      </p:cViewPr>
      <p:guideLst>
        <p:guide orient="horz" pos="2160"/>
        <p:guide pos="3840"/>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25044F31-AF5A-4F86-8F8E-6F6D755AD2E3}"/>
    <pc:docChg chg="addSld delSld modSld sldOrd">
      <pc:chgData name="Jolie Serrano Delgado" userId="d52b4219-5c60-4a0c-87ad-b1ec335c0c37" providerId="ADAL" clId="{25044F31-AF5A-4F86-8F8E-6F6D755AD2E3}" dt="2025-05-05T23:07:05.761" v="7" actId="47"/>
      <pc:docMkLst>
        <pc:docMk/>
      </pc:docMkLst>
      <pc:sldChg chg="del">
        <pc:chgData name="Jolie Serrano Delgado" userId="d52b4219-5c60-4a0c-87ad-b1ec335c0c37" providerId="ADAL" clId="{25044F31-AF5A-4F86-8F8E-6F6D755AD2E3}" dt="2025-05-05T23:06:49.533" v="3" actId="47"/>
        <pc:sldMkLst>
          <pc:docMk/>
          <pc:sldMk cId="3313802975" sldId="1772"/>
        </pc:sldMkLst>
      </pc:sldChg>
      <pc:sldChg chg="modSp add mod ord">
        <pc:chgData name="Jolie Serrano Delgado" userId="d52b4219-5c60-4a0c-87ad-b1ec335c0c37" providerId="ADAL" clId="{25044F31-AF5A-4F86-8F8E-6F6D755AD2E3}" dt="2025-05-05T23:06:59.721" v="6" actId="207"/>
        <pc:sldMkLst>
          <pc:docMk/>
          <pc:sldMk cId="3573392034" sldId="1791"/>
        </pc:sldMkLst>
        <pc:spChg chg="mod">
          <ac:chgData name="Jolie Serrano Delgado" userId="d52b4219-5c60-4a0c-87ad-b1ec335c0c37" providerId="ADAL" clId="{25044F31-AF5A-4F86-8F8E-6F6D755AD2E3}" dt="2025-05-05T23:06:56.169" v="5" actId="207"/>
          <ac:spMkLst>
            <pc:docMk/>
            <pc:sldMk cId="3573392034" sldId="1791"/>
            <ac:spMk id="5" creationId="{7FCA87B9-E211-0E4B-A9F7-DF87D6193A8C}"/>
          </ac:spMkLst>
        </pc:spChg>
        <pc:spChg chg="mod">
          <ac:chgData name="Jolie Serrano Delgado" userId="d52b4219-5c60-4a0c-87ad-b1ec335c0c37" providerId="ADAL" clId="{25044F31-AF5A-4F86-8F8E-6F6D755AD2E3}" dt="2025-05-05T23:06:59.721" v="6" actId="207"/>
          <ac:spMkLst>
            <pc:docMk/>
            <pc:sldMk cId="3573392034" sldId="1791"/>
            <ac:spMk id="8" creationId="{DE6CAAA4-C493-063B-ABAA-9F2DBBCC0E27}"/>
          </ac:spMkLst>
        </pc:spChg>
      </pc:sldChg>
      <pc:sldChg chg="del">
        <pc:chgData name="Jolie Serrano Delgado" userId="d52b4219-5c60-4a0c-87ad-b1ec335c0c37" providerId="ADAL" clId="{25044F31-AF5A-4F86-8F8E-6F6D755AD2E3}" dt="2025-05-05T23:07:05.761" v="7" actId="47"/>
        <pc:sldMkLst>
          <pc:docMk/>
          <pc:sldMk cId="1579013461" sldId="4119"/>
        </pc:sldMkLst>
      </pc:sldChg>
      <pc:sldChg chg="add">
        <pc:chgData name="Jolie Serrano Delgado" userId="d52b4219-5c60-4a0c-87ad-b1ec335c0c37" providerId="ADAL" clId="{25044F31-AF5A-4F86-8F8E-6F6D755AD2E3}" dt="2025-05-05T23:06:43.509" v="0"/>
        <pc:sldMkLst>
          <pc:docMk/>
          <pc:sldMk cId="0" sldId="4129"/>
        </pc:sldMkLst>
      </pc:sldChg>
      <pc:sldMasterChg chg="delSldLayout">
        <pc:chgData name="Jolie Serrano Delgado" userId="d52b4219-5c60-4a0c-87ad-b1ec335c0c37" providerId="ADAL" clId="{25044F31-AF5A-4F86-8F8E-6F6D755AD2E3}" dt="2025-05-05T23:07:05.761" v="7" actId="47"/>
        <pc:sldMasterMkLst>
          <pc:docMk/>
          <pc:sldMasterMk cId="3968079979" sldId="2147483648"/>
        </pc:sldMasterMkLst>
        <pc:sldLayoutChg chg="del">
          <pc:chgData name="Jolie Serrano Delgado" userId="d52b4219-5c60-4a0c-87ad-b1ec335c0c37" providerId="ADAL" clId="{25044F31-AF5A-4F86-8F8E-6F6D755AD2E3}" dt="2025-05-05T23:06:49.533" v="3" actId="47"/>
          <pc:sldLayoutMkLst>
            <pc:docMk/>
            <pc:sldMasterMk cId="3968079979" sldId="2147483648"/>
            <pc:sldLayoutMk cId="2586065029" sldId="2147483707"/>
          </pc:sldLayoutMkLst>
        </pc:sldLayoutChg>
        <pc:sldLayoutChg chg="del">
          <pc:chgData name="Jolie Serrano Delgado" userId="d52b4219-5c60-4a0c-87ad-b1ec335c0c37" providerId="ADAL" clId="{25044F31-AF5A-4F86-8F8E-6F6D755AD2E3}" dt="2025-05-05T23:07:05.761" v="7" actId="47"/>
          <pc:sldLayoutMkLst>
            <pc:docMk/>
            <pc:sldMasterMk cId="3968079979" sldId="2147483648"/>
            <pc:sldLayoutMk cId="499554375"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5/05/2025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5/05/2025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4BB73E-279F-A947-9C02-2F2E5ACCA8C7}"/>
              </a:ext>
            </a:extLst>
          </p:cNvPr>
          <p:cNvSpPr>
            <a:spLocks noGrp="1" noChangeArrowheads="1"/>
          </p:cNvSpPr>
          <p:nvPr>
            <p:ph type="sldNum"/>
          </p:nvPr>
        </p:nvSpPr>
        <p:spPr>
          <a:ln/>
        </p:spPr>
        <p:txBody>
          <a:bodyPr/>
          <a:lstStyle/>
          <a:p>
            <a:fld id="{9C4DA950-29A4-3B49-BEC2-A906998D615A}" type="slidenum">
              <a:rPr lang="en-US" altLang="en-US"/>
              <a:pPr/>
              <a:t>7</a:t>
            </a:fld>
            <a:endParaRPr lang="en-US" altLang="en-US"/>
          </a:p>
        </p:txBody>
      </p:sp>
      <p:sp>
        <p:nvSpPr>
          <p:cNvPr id="30721" name="Text Box 1">
            <a:extLst>
              <a:ext uri="{FF2B5EF4-FFF2-40B4-BE49-F238E27FC236}">
                <a16:creationId xmlns:a16="http://schemas.microsoft.com/office/drawing/2014/main" id="{3B901C50-C567-674F-8775-0AEFE976451C}"/>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a:extLst>
              <a:ext uri="{FF2B5EF4-FFF2-40B4-BE49-F238E27FC236}">
                <a16:creationId xmlns:a16="http://schemas.microsoft.com/office/drawing/2014/main" id="{7FCC7469-F523-234A-A498-9338E44B05D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8</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93204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reak-2">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13368"/>
            <a:ext cx="12205373" cy="6918158"/>
          </a:xfrm>
          <a:prstGeom prst="rect">
            <a:avLst/>
          </a:prstGeom>
        </p:spPr>
        <p:txBody>
          <a:bodyPr rtlCol="0">
            <a:normAutofit/>
          </a:bodyPr>
          <a:lstStyle>
            <a:lvl1pPr marL="0" indent="0">
              <a:buNone/>
              <a:defRPr sz="1000">
                <a:solidFill>
                  <a:schemeClr val="bg1"/>
                </a:solidFill>
                <a:latin typeface="Raleway Light"/>
                <a:cs typeface="Raleway Light"/>
              </a:defRPr>
            </a:lvl1pPr>
          </a:lstStyle>
          <a:p>
            <a:pPr lvl="0"/>
            <a:endParaRPr lang="id-ID" noProof="0" dirty="0"/>
          </a:p>
        </p:txBody>
      </p:sp>
    </p:spTree>
    <p:extLst>
      <p:ext uri="{BB962C8B-B14F-4D97-AF65-F5344CB8AC3E}">
        <p14:creationId xmlns:p14="http://schemas.microsoft.com/office/powerpoint/2010/main" val="333878033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49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Slide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26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ission 07">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AD4BD4-1BB5-A243-BF66-65DFE2B045D6}"/>
              </a:ext>
            </a:extLst>
          </p:cNvPr>
          <p:cNvSpPr>
            <a:spLocks noGrp="1"/>
          </p:cNvSpPr>
          <p:nvPr>
            <p:ph type="pic" sz="quarter" idx="10"/>
          </p:nvPr>
        </p:nvSpPr>
        <p:spPr>
          <a:xfrm>
            <a:off x="5782076" y="0"/>
            <a:ext cx="5649314" cy="6858000"/>
          </a:xfrm>
          <a:custGeom>
            <a:avLst/>
            <a:gdLst>
              <a:gd name="connsiteX0" fmla="*/ 0 w 13828184"/>
              <a:gd name="connsiteY0" fmla="*/ 0 h 13715999"/>
              <a:gd name="connsiteX1" fmla="*/ 13828184 w 13828184"/>
              <a:gd name="connsiteY1" fmla="*/ 0 h 13715999"/>
              <a:gd name="connsiteX2" fmla="*/ 13828184 w 13828184"/>
              <a:gd name="connsiteY2" fmla="*/ 10258954 h 13715999"/>
              <a:gd name="connsiteX3" fmla="*/ 5 w 13828184"/>
              <a:gd name="connsiteY3" fmla="*/ 13715999 h 13715999"/>
              <a:gd name="connsiteX4" fmla="*/ 0 w 13828184"/>
              <a:gd name="connsiteY4" fmla="*/ 13715999 h 137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8184" h="13715999">
                <a:moveTo>
                  <a:pt x="0" y="0"/>
                </a:moveTo>
                <a:lnTo>
                  <a:pt x="13828184" y="0"/>
                </a:lnTo>
                <a:lnTo>
                  <a:pt x="13828184" y="10258954"/>
                </a:lnTo>
                <a:lnTo>
                  <a:pt x="5" y="13715999"/>
                </a:lnTo>
                <a:lnTo>
                  <a:pt x="0" y="13715999"/>
                </a:lnTo>
                <a:close/>
              </a:path>
            </a:pathLst>
          </a:custGeom>
          <a:solidFill>
            <a:schemeClr val="bg2">
              <a:lumMod val="95000"/>
            </a:schemeClr>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03179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8">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73720C5-CBC8-48A6-BB76-D3869A145D08}"/>
              </a:ext>
            </a:extLst>
          </p:cNvPr>
          <p:cNvSpPr>
            <a:spLocks noGrp="1"/>
          </p:cNvSpPr>
          <p:nvPr>
            <p:ph type="pic" sz="quarter" idx="10"/>
          </p:nvPr>
        </p:nvSpPr>
        <p:spPr>
          <a:xfrm>
            <a:off x="840533" y="2478705"/>
            <a:ext cx="1804312" cy="1850534"/>
          </a:xfrm>
          <a:custGeom>
            <a:avLst/>
            <a:gdLst>
              <a:gd name="connsiteX0" fmla="*/ 0 w 3607685"/>
              <a:gd name="connsiteY0" fmla="*/ 0 h 3701067"/>
              <a:gd name="connsiteX1" fmla="*/ 3607685 w 3607685"/>
              <a:gd name="connsiteY1" fmla="*/ 0 h 3701067"/>
              <a:gd name="connsiteX2" fmla="*/ 3607685 w 3607685"/>
              <a:gd name="connsiteY2" fmla="*/ 3701067 h 3701067"/>
              <a:gd name="connsiteX3" fmla="*/ 0 w 3607685"/>
              <a:gd name="connsiteY3" fmla="*/ 3701067 h 3701067"/>
            </a:gdLst>
            <a:ahLst/>
            <a:cxnLst>
              <a:cxn ang="0">
                <a:pos x="connsiteX0" y="connsiteY0"/>
              </a:cxn>
              <a:cxn ang="0">
                <a:pos x="connsiteX1" y="connsiteY1"/>
              </a:cxn>
              <a:cxn ang="0">
                <a:pos x="connsiteX2" y="connsiteY2"/>
              </a:cxn>
              <a:cxn ang="0">
                <a:pos x="connsiteX3" y="connsiteY3"/>
              </a:cxn>
            </a:cxnLst>
            <a:rect l="l" t="t" r="r" b="b"/>
            <a:pathLst>
              <a:path w="3607685" h="3701067">
                <a:moveTo>
                  <a:pt x="0" y="0"/>
                </a:moveTo>
                <a:lnTo>
                  <a:pt x="3607685" y="0"/>
                </a:lnTo>
                <a:lnTo>
                  <a:pt x="3607685" y="3701067"/>
                </a:lnTo>
                <a:lnTo>
                  <a:pt x="0" y="3701067"/>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3488369A-34A9-4352-A5EE-902339F3A988}"/>
              </a:ext>
            </a:extLst>
          </p:cNvPr>
          <p:cNvSpPr>
            <a:spLocks noGrp="1"/>
          </p:cNvSpPr>
          <p:nvPr>
            <p:ph type="pic" sz="quarter" idx="11"/>
          </p:nvPr>
        </p:nvSpPr>
        <p:spPr>
          <a:xfrm>
            <a:off x="2958652" y="2478705"/>
            <a:ext cx="1804314" cy="1850534"/>
          </a:xfrm>
          <a:custGeom>
            <a:avLst/>
            <a:gdLst>
              <a:gd name="connsiteX0" fmla="*/ 0 w 3607689"/>
              <a:gd name="connsiteY0" fmla="*/ 0 h 3701067"/>
              <a:gd name="connsiteX1" fmla="*/ 3607689 w 3607689"/>
              <a:gd name="connsiteY1" fmla="*/ 0 h 3701067"/>
              <a:gd name="connsiteX2" fmla="*/ 3607689 w 3607689"/>
              <a:gd name="connsiteY2" fmla="*/ 3701067 h 3701067"/>
              <a:gd name="connsiteX3" fmla="*/ 0 w 3607689"/>
              <a:gd name="connsiteY3" fmla="*/ 3701067 h 3701067"/>
            </a:gdLst>
            <a:ahLst/>
            <a:cxnLst>
              <a:cxn ang="0">
                <a:pos x="connsiteX0" y="connsiteY0"/>
              </a:cxn>
              <a:cxn ang="0">
                <a:pos x="connsiteX1" y="connsiteY1"/>
              </a:cxn>
              <a:cxn ang="0">
                <a:pos x="connsiteX2" y="connsiteY2"/>
              </a:cxn>
              <a:cxn ang="0">
                <a:pos x="connsiteX3" y="connsiteY3"/>
              </a:cxn>
            </a:cxnLst>
            <a:rect l="l" t="t" r="r" b="b"/>
            <a:pathLst>
              <a:path w="3607689" h="3701067">
                <a:moveTo>
                  <a:pt x="0" y="0"/>
                </a:moveTo>
                <a:lnTo>
                  <a:pt x="3607689" y="0"/>
                </a:lnTo>
                <a:lnTo>
                  <a:pt x="3607689" y="3701067"/>
                </a:lnTo>
                <a:lnTo>
                  <a:pt x="0" y="3701067"/>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6" name="Picture Placeholder 15">
            <a:extLst>
              <a:ext uri="{FF2B5EF4-FFF2-40B4-BE49-F238E27FC236}">
                <a16:creationId xmlns:a16="http://schemas.microsoft.com/office/drawing/2014/main" id="{9647B0F5-8576-4DAC-A185-9050B1B6AC3C}"/>
              </a:ext>
            </a:extLst>
          </p:cNvPr>
          <p:cNvSpPr>
            <a:spLocks noGrp="1"/>
          </p:cNvSpPr>
          <p:nvPr>
            <p:ph type="pic" sz="quarter" idx="12"/>
          </p:nvPr>
        </p:nvSpPr>
        <p:spPr>
          <a:xfrm>
            <a:off x="5068532" y="2140883"/>
            <a:ext cx="2059806" cy="2188355"/>
          </a:xfrm>
          <a:custGeom>
            <a:avLst/>
            <a:gdLst>
              <a:gd name="connsiteX0" fmla="*/ 0 w 4118540"/>
              <a:gd name="connsiteY0" fmla="*/ 0 h 4376710"/>
              <a:gd name="connsiteX1" fmla="*/ 4118540 w 4118540"/>
              <a:gd name="connsiteY1" fmla="*/ 0 h 4376710"/>
              <a:gd name="connsiteX2" fmla="*/ 4118540 w 4118540"/>
              <a:gd name="connsiteY2" fmla="*/ 4376710 h 4376710"/>
              <a:gd name="connsiteX3" fmla="*/ 0 w 4118540"/>
              <a:gd name="connsiteY3" fmla="*/ 4376710 h 4376710"/>
            </a:gdLst>
            <a:ahLst/>
            <a:cxnLst>
              <a:cxn ang="0">
                <a:pos x="connsiteX0" y="connsiteY0"/>
              </a:cxn>
              <a:cxn ang="0">
                <a:pos x="connsiteX1" y="connsiteY1"/>
              </a:cxn>
              <a:cxn ang="0">
                <a:pos x="connsiteX2" y="connsiteY2"/>
              </a:cxn>
              <a:cxn ang="0">
                <a:pos x="connsiteX3" y="connsiteY3"/>
              </a:cxn>
            </a:cxnLst>
            <a:rect l="l" t="t" r="r" b="b"/>
            <a:pathLst>
              <a:path w="4118540" h="4376710">
                <a:moveTo>
                  <a:pt x="0" y="0"/>
                </a:moveTo>
                <a:lnTo>
                  <a:pt x="4118540" y="0"/>
                </a:lnTo>
                <a:lnTo>
                  <a:pt x="4118540" y="4376710"/>
                </a:lnTo>
                <a:lnTo>
                  <a:pt x="0" y="4376710"/>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9BEE2FCB-418A-4478-8EFD-4DBED20E60FF}"/>
              </a:ext>
            </a:extLst>
          </p:cNvPr>
          <p:cNvSpPr>
            <a:spLocks noGrp="1"/>
          </p:cNvSpPr>
          <p:nvPr>
            <p:ph type="pic" sz="quarter" idx="13"/>
          </p:nvPr>
        </p:nvSpPr>
        <p:spPr>
          <a:xfrm>
            <a:off x="7425662" y="2478705"/>
            <a:ext cx="1804314" cy="1850534"/>
          </a:xfrm>
          <a:custGeom>
            <a:avLst/>
            <a:gdLst>
              <a:gd name="connsiteX0" fmla="*/ 0 w 3607688"/>
              <a:gd name="connsiteY0" fmla="*/ 0 h 3701067"/>
              <a:gd name="connsiteX1" fmla="*/ 3607688 w 3607688"/>
              <a:gd name="connsiteY1" fmla="*/ 0 h 3701067"/>
              <a:gd name="connsiteX2" fmla="*/ 3607688 w 3607688"/>
              <a:gd name="connsiteY2" fmla="*/ 3701067 h 3701067"/>
              <a:gd name="connsiteX3" fmla="*/ 0 w 3607688"/>
              <a:gd name="connsiteY3" fmla="*/ 3701067 h 3701067"/>
            </a:gdLst>
            <a:ahLst/>
            <a:cxnLst>
              <a:cxn ang="0">
                <a:pos x="connsiteX0" y="connsiteY0"/>
              </a:cxn>
              <a:cxn ang="0">
                <a:pos x="connsiteX1" y="connsiteY1"/>
              </a:cxn>
              <a:cxn ang="0">
                <a:pos x="connsiteX2" y="connsiteY2"/>
              </a:cxn>
              <a:cxn ang="0">
                <a:pos x="connsiteX3" y="connsiteY3"/>
              </a:cxn>
            </a:cxnLst>
            <a:rect l="l" t="t" r="r" b="b"/>
            <a:pathLst>
              <a:path w="3607688" h="3701067">
                <a:moveTo>
                  <a:pt x="0" y="0"/>
                </a:moveTo>
                <a:lnTo>
                  <a:pt x="3607688" y="0"/>
                </a:lnTo>
                <a:lnTo>
                  <a:pt x="3607688" y="3701067"/>
                </a:lnTo>
                <a:lnTo>
                  <a:pt x="0" y="3701067"/>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7C13DFD2-6A2A-46D3-9980-EF9FFFBBC941}"/>
              </a:ext>
            </a:extLst>
          </p:cNvPr>
          <p:cNvSpPr>
            <a:spLocks noGrp="1"/>
          </p:cNvSpPr>
          <p:nvPr>
            <p:ph type="pic" sz="quarter" idx="14"/>
          </p:nvPr>
        </p:nvSpPr>
        <p:spPr>
          <a:xfrm>
            <a:off x="9543785" y="2478705"/>
            <a:ext cx="1807060" cy="1850534"/>
          </a:xfrm>
          <a:custGeom>
            <a:avLst/>
            <a:gdLst>
              <a:gd name="connsiteX0" fmla="*/ 0 w 3613178"/>
              <a:gd name="connsiteY0" fmla="*/ 0 h 3701067"/>
              <a:gd name="connsiteX1" fmla="*/ 3613178 w 3613178"/>
              <a:gd name="connsiteY1" fmla="*/ 0 h 3701067"/>
              <a:gd name="connsiteX2" fmla="*/ 3613178 w 3613178"/>
              <a:gd name="connsiteY2" fmla="*/ 3701067 h 3701067"/>
              <a:gd name="connsiteX3" fmla="*/ 0 w 3613178"/>
              <a:gd name="connsiteY3" fmla="*/ 3701067 h 3701067"/>
            </a:gdLst>
            <a:ahLst/>
            <a:cxnLst>
              <a:cxn ang="0">
                <a:pos x="connsiteX0" y="connsiteY0"/>
              </a:cxn>
              <a:cxn ang="0">
                <a:pos x="connsiteX1" y="connsiteY1"/>
              </a:cxn>
              <a:cxn ang="0">
                <a:pos x="connsiteX2" y="connsiteY2"/>
              </a:cxn>
              <a:cxn ang="0">
                <a:pos x="connsiteX3" y="connsiteY3"/>
              </a:cxn>
            </a:cxnLst>
            <a:rect l="l" t="t" r="r" b="b"/>
            <a:pathLst>
              <a:path w="3613178" h="3701067">
                <a:moveTo>
                  <a:pt x="0" y="0"/>
                </a:moveTo>
                <a:lnTo>
                  <a:pt x="3613178" y="0"/>
                </a:lnTo>
                <a:lnTo>
                  <a:pt x="3613178" y="3701067"/>
                </a:lnTo>
                <a:lnTo>
                  <a:pt x="0" y="3701067"/>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63328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6295B25-9368-0043-B691-DE6DF16778C4}"/>
              </a:ext>
            </a:extLst>
          </p:cNvPr>
          <p:cNvSpPr>
            <a:spLocks noGrp="1"/>
          </p:cNvSpPr>
          <p:nvPr>
            <p:ph type="pic" sz="quarter" idx="17"/>
          </p:nvPr>
        </p:nvSpPr>
        <p:spPr>
          <a:xfrm>
            <a:off x="0" y="0"/>
            <a:ext cx="12192000" cy="6897756"/>
          </a:xfrm>
          <a:prstGeom prst="rect">
            <a:avLst/>
          </a:prstGeom>
          <a:solidFill>
            <a:schemeClr val="bg2">
              <a:lumMod val="95000"/>
            </a:schemeClr>
          </a:solidFill>
          <a:effectLst/>
        </p:spPr>
        <p:txBody>
          <a:bodyPr wrap="square">
            <a:noAutofit/>
          </a:bodyPr>
          <a:lstStyle>
            <a:lvl1pPr marL="0" indent="0">
              <a:buNone/>
              <a:defRPr sz="1300" b="0" i="0">
                <a:ln>
                  <a:noFill/>
                </a:ln>
                <a:solidFill>
                  <a:schemeClr val="bg1">
                    <a:lumMod val="85000"/>
                  </a:schemeClr>
                </a:solidFill>
                <a:latin typeface="Lato" panose="020F0502020204030203" pitchFamily="34"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9927856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ission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D3AA76A-77B7-DD4B-A056-56343AFAE741}"/>
              </a:ext>
            </a:extLst>
          </p:cNvPr>
          <p:cNvSpPr>
            <a:spLocks noGrp="1"/>
          </p:cNvSpPr>
          <p:nvPr>
            <p:ph type="pic" sz="quarter" idx="10"/>
          </p:nvPr>
        </p:nvSpPr>
        <p:spPr>
          <a:xfrm>
            <a:off x="760611" y="381000"/>
            <a:ext cx="5628654" cy="5627189"/>
          </a:xfrm>
          <a:prstGeom prst="rect">
            <a:avLst/>
          </a:pr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232303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CEFCC-F4BC-7445-A011-DB2037B5874A}"/>
              </a:ext>
            </a:extLst>
          </p:cNvPr>
          <p:cNvSpPr/>
          <p:nvPr userDrawn="1"/>
        </p:nvSpPr>
        <p:spPr>
          <a:xfrm>
            <a:off x="11070368" y="317716"/>
            <a:ext cx="436313" cy="410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Poppins Light" pitchFamily="2" charset="77"/>
            </a:endParaRPr>
          </a:p>
        </p:txBody>
      </p:sp>
      <p:sp>
        <p:nvSpPr>
          <p:cNvPr id="8" name="Picture Placeholder 7">
            <a:extLst>
              <a:ext uri="{FF2B5EF4-FFF2-40B4-BE49-F238E27FC236}">
                <a16:creationId xmlns:a16="http://schemas.microsoft.com/office/drawing/2014/main" id="{4D0AF5D9-DED3-2D4A-8C00-77DD84E1921D}"/>
              </a:ext>
            </a:extLst>
          </p:cNvPr>
          <p:cNvSpPr>
            <a:spLocks noGrp="1"/>
          </p:cNvSpPr>
          <p:nvPr>
            <p:ph type="pic" sz="quarter" idx="10"/>
          </p:nvPr>
        </p:nvSpPr>
        <p:spPr>
          <a:xfrm>
            <a:off x="802532" y="1"/>
            <a:ext cx="5152296"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defRPr>
            </a:lvl1pPr>
          </a:lstStyle>
          <a:p>
            <a:endParaRPr lang="en-US" dirty="0"/>
          </a:p>
        </p:txBody>
      </p:sp>
      <p:sp>
        <p:nvSpPr>
          <p:cNvPr id="9" name="Picture Placeholder 8">
            <a:extLst>
              <a:ext uri="{FF2B5EF4-FFF2-40B4-BE49-F238E27FC236}">
                <a16:creationId xmlns:a16="http://schemas.microsoft.com/office/drawing/2014/main" id="{D8427449-F829-1A43-ABA6-A5FC7753972E}"/>
              </a:ext>
            </a:extLst>
          </p:cNvPr>
          <p:cNvSpPr>
            <a:spLocks noGrp="1"/>
          </p:cNvSpPr>
          <p:nvPr>
            <p:ph type="pic" sz="quarter" idx="11"/>
          </p:nvPr>
        </p:nvSpPr>
        <p:spPr>
          <a:xfrm>
            <a:off x="6237173" y="1"/>
            <a:ext cx="5152296"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defRPr>
            </a:lvl1pPr>
          </a:lstStyle>
          <a:p>
            <a:endParaRPr lang="en-US" dirty="0"/>
          </a:p>
        </p:txBody>
      </p:sp>
    </p:spTree>
    <p:extLst>
      <p:ext uri="{BB962C8B-B14F-4D97-AF65-F5344CB8AC3E}">
        <p14:creationId xmlns:p14="http://schemas.microsoft.com/office/powerpoint/2010/main" val="828852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ission 0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E28856-364C-A345-A16C-C0B36B909B66}"/>
              </a:ext>
            </a:extLst>
          </p:cNvPr>
          <p:cNvSpPr>
            <a:spLocks noGrp="1"/>
          </p:cNvSpPr>
          <p:nvPr>
            <p:ph type="pic" sz="quarter" idx="10"/>
          </p:nvPr>
        </p:nvSpPr>
        <p:spPr>
          <a:xfrm>
            <a:off x="955394" y="845480"/>
            <a:ext cx="4413871" cy="5167042"/>
          </a:xfrm>
          <a:custGeom>
            <a:avLst/>
            <a:gdLst>
              <a:gd name="connsiteX0" fmla="*/ 723367 w 8825443"/>
              <a:gd name="connsiteY0" fmla="*/ 1 h 10334083"/>
              <a:gd name="connsiteX1" fmla="*/ 4156007 w 8825443"/>
              <a:gd name="connsiteY1" fmla="*/ 16058 h 10334083"/>
              <a:gd name="connsiteX2" fmla="*/ 8218949 w 8825443"/>
              <a:gd name="connsiteY2" fmla="*/ 29783 h 10334083"/>
              <a:gd name="connsiteX3" fmla="*/ 8479746 w 8825443"/>
              <a:gd name="connsiteY3" fmla="*/ 318032 h 10334083"/>
              <a:gd name="connsiteX4" fmla="*/ 8726817 w 8825443"/>
              <a:gd name="connsiteY4" fmla="*/ 3873107 h 10334083"/>
              <a:gd name="connsiteX5" fmla="*/ 8809174 w 8825443"/>
              <a:gd name="connsiteY5" fmla="*/ 9720449 h 10334083"/>
              <a:gd name="connsiteX6" fmla="*/ 8466020 w 8825443"/>
              <a:gd name="connsiteY6" fmla="*/ 10132233 h 10334083"/>
              <a:gd name="connsiteX7" fmla="*/ 3195175 w 8825443"/>
              <a:gd name="connsiteY7" fmla="*/ 10269497 h 10334083"/>
              <a:gd name="connsiteX8" fmla="*/ 491122 w 8825443"/>
              <a:gd name="connsiteY8" fmla="*/ 10310673 h 10334083"/>
              <a:gd name="connsiteX9" fmla="*/ 271505 w 8825443"/>
              <a:gd name="connsiteY9" fmla="*/ 9994971 h 10334083"/>
              <a:gd name="connsiteX10" fmla="*/ 230326 w 8825443"/>
              <a:gd name="connsiteY10" fmla="*/ 8608631 h 10334083"/>
              <a:gd name="connsiteX11" fmla="*/ 230326 w 8825443"/>
              <a:gd name="connsiteY11" fmla="*/ 345484 h 10334083"/>
              <a:gd name="connsiteX12" fmla="*/ 422491 w 8825443"/>
              <a:gd name="connsiteY12" fmla="*/ 2330 h 10334083"/>
              <a:gd name="connsiteX13" fmla="*/ 723367 w 8825443"/>
              <a:gd name="connsiteY13" fmla="*/ 1 h 10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5443" h="10334083">
                <a:moveTo>
                  <a:pt x="723367" y="1"/>
                </a:moveTo>
                <a:cubicBezTo>
                  <a:pt x="1415708" y="-95"/>
                  <a:pt x="3100237" y="12340"/>
                  <a:pt x="4156007" y="16058"/>
                </a:cubicBezTo>
                <a:cubicBezTo>
                  <a:pt x="5455415" y="20633"/>
                  <a:pt x="7951838" y="34987"/>
                  <a:pt x="8218949" y="29783"/>
                </a:cubicBezTo>
                <a:cubicBezTo>
                  <a:pt x="8486059" y="24579"/>
                  <a:pt x="8469143" y="140246"/>
                  <a:pt x="8479746" y="318032"/>
                </a:cubicBezTo>
                <a:cubicBezTo>
                  <a:pt x="8490349" y="495819"/>
                  <a:pt x="8593294" y="2315292"/>
                  <a:pt x="8726817" y="3873107"/>
                </a:cubicBezTo>
                <a:cubicBezTo>
                  <a:pt x="8860340" y="5430920"/>
                  <a:pt x="8824873" y="9352899"/>
                  <a:pt x="8809174" y="9720449"/>
                </a:cubicBezTo>
                <a:cubicBezTo>
                  <a:pt x="8793475" y="10087997"/>
                  <a:pt x="8807305" y="10095943"/>
                  <a:pt x="8466020" y="10132233"/>
                </a:cubicBezTo>
                <a:cubicBezTo>
                  <a:pt x="8124734" y="10168525"/>
                  <a:pt x="4524324" y="10239755"/>
                  <a:pt x="3195175" y="10269497"/>
                </a:cubicBezTo>
                <a:cubicBezTo>
                  <a:pt x="1866026" y="10299237"/>
                  <a:pt x="648489" y="10370957"/>
                  <a:pt x="491122" y="10310673"/>
                </a:cubicBezTo>
                <a:cubicBezTo>
                  <a:pt x="333756" y="10250391"/>
                  <a:pt x="318684" y="10242481"/>
                  <a:pt x="271505" y="9994971"/>
                </a:cubicBezTo>
                <a:cubicBezTo>
                  <a:pt x="224326" y="9747461"/>
                  <a:pt x="264956" y="9846665"/>
                  <a:pt x="230326" y="8608631"/>
                </a:cubicBezTo>
                <a:cubicBezTo>
                  <a:pt x="-276326" y="3964628"/>
                  <a:pt x="207554" y="447097"/>
                  <a:pt x="230326" y="345484"/>
                </a:cubicBezTo>
                <a:cubicBezTo>
                  <a:pt x="253097" y="243871"/>
                  <a:pt x="240234" y="10958"/>
                  <a:pt x="422491" y="2330"/>
                </a:cubicBezTo>
                <a:cubicBezTo>
                  <a:pt x="456664" y="712"/>
                  <a:pt x="563596" y="23"/>
                  <a:pt x="723367" y="1"/>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973793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80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31370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5">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23" r:id="rId13"/>
    <p:sldLayoutId id="2147483728" r:id="rId14"/>
    <p:sldLayoutId id="2147483729"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2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3384" y="1921518"/>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3384" y="2935402"/>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3384" y="3953253"/>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3384" y="4969517"/>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7416" y="1962951"/>
            <a:ext cx="7319323"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Poppins</a:t>
            </a:r>
            <a:r>
              <a:rPr lang="en-US" altLang="ja-JP" sz="1400" b="1" dirty="0">
                <a:solidFill>
                  <a:schemeClr val="tx2"/>
                </a:solidFill>
                <a:latin typeface="+mj-lt"/>
                <a:cs typeface="Calibri" panose="020F0502020204030204" pitchFamily="34" charset="0"/>
              </a:rPr>
              <a:t> </a:t>
            </a:r>
            <a:r>
              <a:rPr lang="en-US" altLang="ja-JP" sz="1400" b="1" dirty="0">
                <a:latin typeface="+mj-lt"/>
                <a:cs typeface="Calibri" panose="020F0502020204030204" pitchFamily="34" charset="0"/>
              </a:rPr>
              <a:t> </a:t>
            </a:r>
            <a:r>
              <a:rPr lang="fr-FR" sz="1400" dirty="0">
                <a:solidFill>
                  <a:schemeClr val="bg1"/>
                </a:solidFill>
                <a:latin typeface="+mj-lt"/>
              </a:rPr>
              <a:t>and</a:t>
            </a:r>
            <a:r>
              <a:rPr lang="fr-FR" sz="1400" dirty="0">
                <a:latin typeface="+mj-lt"/>
              </a:rPr>
              <a:t> </a:t>
            </a:r>
            <a:r>
              <a:rPr lang="fr-FR" sz="1400" b="1" dirty="0">
                <a:solidFill>
                  <a:schemeClr val="tx2"/>
                </a:solidFill>
                <a:latin typeface="+mj-lt"/>
                <a:hlinkClick r:id="rId3">
                  <a:extLst>
                    <a:ext uri="{A12FA001-AC4F-418D-AE19-62706E023703}">
                      <ahyp:hlinkClr xmlns:ahyp="http://schemas.microsoft.com/office/drawing/2018/hyperlinkcolor" val="tx"/>
                    </a:ext>
                  </a:extLst>
                </a:hlinkClick>
              </a:rPr>
              <a:t>Monserrat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7415" y="5000684"/>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8337" y="506721"/>
            <a:ext cx="3151825" cy="59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8"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8464" y="1100930"/>
            <a:ext cx="1139231" cy="36495"/>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7416" y="4018596"/>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8337" y="1083565"/>
            <a:ext cx="6092826" cy="646011"/>
          </a:xfrm>
          <a:prstGeom prst="rect">
            <a:avLst/>
          </a:prstGeom>
        </p:spPr>
        <p:txBody>
          <a:bodyPr>
            <a:spAutoFit/>
          </a:bodyPr>
          <a:lstStyle/>
          <a:p>
            <a:r>
              <a:rPr lang="en-US" sz="3598" b="1" dirty="0">
                <a:solidFill>
                  <a:schemeClr val="accent1"/>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808" y="3035011"/>
            <a:ext cx="7225711"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E7BC36-FFAC-784E-A91F-362A7ACD87FF}"/>
              </a:ext>
            </a:extLst>
          </p:cNvPr>
          <p:cNvSpPr/>
          <p:nvPr/>
        </p:nvSpPr>
        <p:spPr>
          <a:xfrm>
            <a:off x="0" y="0"/>
            <a:ext cx="12192000" cy="6858000"/>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7">
            <a:extLst>
              <a:ext uri="{FF2B5EF4-FFF2-40B4-BE49-F238E27FC236}">
                <a16:creationId xmlns:a16="http://schemas.microsoft.com/office/drawing/2014/main" id="{C67BDC0F-D720-D14F-9911-39FFB340FF3F}"/>
              </a:ext>
            </a:extLst>
          </p:cNvPr>
          <p:cNvSpPr txBox="1">
            <a:spLocks/>
          </p:cNvSpPr>
          <p:nvPr/>
        </p:nvSpPr>
        <p:spPr>
          <a:xfrm>
            <a:off x="803910" y="0"/>
            <a:ext cx="5150955"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a:lstStyle/>
          <a:p>
            <a:endParaRPr lang="es-CO"/>
          </a:p>
        </p:txBody>
      </p:sp>
      <p:sp>
        <p:nvSpPr>
          <p:cNvPr id="31" name="Picture Placeholder 28">
            <a:extLst>
              <a:ext uri="{FF2B5EF4-FFF2-40B4-BE49-F238E27FC236}">
                <a16:creationId xmlns:a16="http://schemas.microsoft.com/office/drawing/2014/main" id="{CD78B23E-8DDB-B34F-B24A-66CE730DD3DC}"/>
              </a:ext>
            </a:extLst>
          </p:cNvPr>
          <p:cNvSpPr txBox="1">
            <a:spLocks/>
          </p:cNvSpPr>
          <p:nvPr/>
        </p:nvSpPr>
        <p:spPr>
          <a:xfrm>
            <a:off x="6237136" y="0"/>
            <a:ext cx="5150955"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a:lstStyle/>
          <a:p>
            <a:endParaRPr lang="es-CO"/>
          </a:p>
        </p:txBody>
      </p:sp>
      <p:sp>
        <p:nvSpPr>
          <p:cNvPr id="14" name="Rounded Rectangle 13">
            <a:extLst>
              <a:ext uri="{FF2B5EF4-FFF2-40B4-BE49-F238E27FC236}">
                <a16:creationId xmlns:a16="http://schemas.microsoft.com/office/drawing/2014/main" id="{5FEF3E49-C39E-8B45-8A0E-CEE957AF7ACD}"/>
              </a:ext>
            </a:extLst>
          </p:cNvPr>
          <p:cNvSpPr/>
          <p:nvPr/>
        </p:nvSpPr>
        <p:spPr>
          <a:xfrm rot="20700000">
            <a:off x="937783" y="53697"/>
            <a:ext cx="4883907" cy="2908819"/>
          </a:xfrm>
          <a:prstGeom prst="roundRect">
            <a:avLst>
              <a:gd name="adj" fmla="val 2293"/>
            </a:avLst>
          </a:prstGeom>
          <a:solidFill>
            <a:srgbClr val="131316">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Light" pitchFamily="2" charset="77"/>
            </a:endParaRPr>
          </a:p>
        </p:txBody>
      </p:sp>
      <p:sp>
        <p:nvSpPr>
          <p:cNvPr id="26" name="Rounded Rectangle 25">
            <a:extLst>
              <a:ext uri="{FF2B5EF4-FFF2-40B4-BE49-F238E27FC236}">
                <a16:creationId xmlns:a16="http://schemas.microsoft.com/office/drawing/2014/main" id="{F1A472F3-F8AA-2441-A0E0-A8FD0D746348}"/>
              </a:ext>
            </a:extLst>
          </p:cNvPr>
          <p:cNvSpPr/>
          <p:nvPr/>
        </p:nvSpPr>
        <p:spPr>
          <a:xfrm rot="20700000">
            <a:off x="6370311" y="53697"/>
            <a:ext cx="4883907" cy="2908819"/>
          </a:xfrm>
          <a:prstGeom prst="roundRect">
            <a:avLst>
              <a:gd name="adj" fmla="val 2293"/>
            </a:avLst>
          </a:prstGeom>
          <a:solidFill>
            <a:srgbClr val="131316">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Poppins Light" pitchFamily="2" charset="77"/>
            </a:endParaRPr>
          </a:p>
        </p:txBody>
      </p:sp>
      <p:pic>
        <p:nvPicPr>
          <p:cNvPr id="4" name="Picture Placeholder 3">
            <a:extLst>
              <a:ext uri="{FF2B5EF4-FFF2-40B4-BE49-F238E27FC236}">
                <a16:creationId xmlns:a16="http://schemas.microsoft.com/office/drawing/2014/main" id="{46D1FE53-55A0-1E41-B57B-A878D111719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2" b="282"/>
          <a:stretch>
            <a:fillRect/>
          </a:stretch>
        </p:blipFill>
        <p:spPr/>
      </p:pic>
      <p:pic>
        <p:nvPicPr>
          <p:cNvPr id="7" name="Picture Placeholder 6">
            <a:extLst>
              <a:ext uri="{FF2B5EF4-FFF2-40B4-BE49-F238E27FC236}">
                <a16:creationId xmlns:a16="http://schemas.microsoft.com/office/drawing/2014/main" id="{CEB47EF0-0124-D14B-8D6E-29FCB3ACD95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90" b="90"/>
          <a:stretch>
            <a:fillRect/>
          </a:stretch>
        </p:blipFill>
        <p:spPr/>
      </p:pic>
      <p:sp>
        <p:nvSpPr>
          <p:cNvPr id="16" name="TextBox 15">
            <a:extLst>
              <a:ext uri="{FF2B5EF4-FFF2-40B4-BE49-F238E27FC236}">
                <a16:creationId xmlns:a16="http://schemas.microsoft.com/office/drawing/2014/main" id="{4633385C-B3AB-EC45-AC4F-187D6C050B18}"/>
              </a:ext>
            </a:extLst>
          </p:cNvPr>
          <p:cNvSpPr txBox="1"/>
          <p:nvPr/>
        </p:nvSpPr>
        <p:spPr>
          <a:xfrm>
            <a:off x="1245292" y="5183647"/>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18" name="TextBox 17">
            <a:extLst>
              <a:ext uri="{FF2B5EF4-FFF2-40B4-BE49-F238E27FC236}">
                <a16:creationId xmlns:a16="http://schemas.microsoft.com/office/drawing/2014/main" id="{CA52861B-DFA2-4542-AEF1-83A0455D8500}"/>
              </a:ext>
            </a:extLst>
          </p:cNvPr>
          <p:cNvSpPr txBox="1"/>
          <p:nvPr/>
        </p:nvSpPr>
        <p:spPr>
          <a:xfrm>
            <a:off x="1406202" y="4333316"/>
            <a:ext cx="3288464" cy="600164"/>
          </a:xfrm>
          <a:prstGeom prst="rect">
            <a:avLst/>
          </a:prstGeom>
          <a:noFill/>
        </p:spPr>
        <p:txBody>
          <a:bodyPr wrap="none" rtlCol="0">
            <a:spAutoFit/>
          </a:bodyPr>
          <a:lstStyle/>
          <a:p>
            <a:pPr algn="ctr"/>
            <a:r>
              <a:rPr lang="en-US" sz="3300" b="1" spc="150" dirty="0">
                <a:solidFill>
                  <a:schemeClr val="bg1"/>
                </a:solidFill>
                <a:latin typeface=""/>
              </a:rPr>
              <a:t>Timeline Slide</a:t>
            </a:r>
          </a:p>
        </p:txBody>
      </p:sp>
    </p:spTree>
    <p:extLst>
      <p:ext uri="{BB962C8B-B14F-4D97-AF65-F5344CB8AC3E}">
        <p14:creationId xmlns:p14="http://schemas.microsoft.com/office/powerpoint/2010/main" val="288695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
            <a:extLst>
              <a:ext uri="{FF2B5EF4-FFF2-40B4-BE49-F238E27FC236}">
                <a16:creationId xmlns:a16="http://schemas.microsoft.com/office/drawing/2014/main" id="{37012485-65FF-9845-8688-5761E565BC37}"/>
              </a:ext>
            </a:extLst>
          </p:cNvPr>
          <p:cNvSpPr>
            <a:spLocks noChangeArrowheads="1"/>
          </p:cNvSpPr>
          <p:nvPr/>
        </p:nvSpPr>
        <p:spPr bwMode="auto">
          <a:xfrm>
            <a:off x="1588" y="0"/>
            <a:ext cx="12188825" cy="6858000"/>
          </a:xfrm>
          <a:prstGeom prst="rect">
            <a:avLst/>
          </a:prstGeom>
          <a:gradFill flip="none" rotWithShape="1">
            <a:gsLst>
              <a:gs pos="74000">
                <a:schemeClr val="accent3"/>
              </a:gs>
              <a:gs pos="0">
                <a:schemeClr val="accent1"/>
              </a:gs>
              <a:gs pos="100000">
                <a:schemeClr val="accent6">
                  <a:lumMod val="50000"/>
                </a:schemeClr>
              </a:gs>
            </a:gsLst>
            <a:path path="circle">
              <a:fillToRect l="50000" t="50000" r="50000" b="50000"/>
            </a:path>
            <a:tileRect/>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pic>
        <p:nvPicPr>
          <p:cNvPr id="53" name="Picture 52">
            <a:extLst>
              <a:ext uri="{FF2B5EF4-FFF2-40B4-BE49-F238E27FC236}">
                <a16:creationId xmlns:a16="http://schemas.microsoft.com/office/drawing/2014/main" id="{B0A267AB-B242-8544-BC7A-798A2EE1A403}"/>
              </a:ext>
            </a:extLst>
          </p:cNvPr>
          <p:cNvPicPr>
            <a:picLocks noChangeAspect="1"/>
          </p:cNvPicPr>
          <p:nvPr/>
        </p:nvPicPr>
        <p:blipFill rotWithShape="1">
          <a:blip r:embed="rId2">
            <a:extLst>
              <a:ext uri="{28A0092B-C50C-407E-A947-70E740481C1C}">
                <a14:useLocalDpi xmlns:a14="http://schemas.microsoft.com/office/drawing/2010/main" val="0"/>
              </a:ext>
            </a:extLst>
          </a:blip>
          <a:srcRect t="10094" b="13986"/>
          <a:stretch/>
        </p:blipFill>
        <p:spPr>
          <a:xfrm>
            <a:off x="2483333" y="1239701"/>
            <a:ext cx="4683644" cy="5341652"/>
          </a:xfrm>
          <a:prstGeom prst="rect">
            <a:avLst/>
          </a:prstGeom>
        </p:spPr>
      </p:pic>
      <p:grpSp>
        <p:nvGrpSpPr>
          <p:cNvPr id="557" name="Group 556">
            <a:extLst>
              <a:ext uri="{FF2B5EF4-FFF2-40B4-BE49-F238E27FC236}">
                <a16:creationId xmlns:a16="http://schemas.microsoft.com/office/drawing/2014/main" id="{8F9F75FA-E0CA-4171-A4B8-B41FF78A5EBD}"/>
              </a:ext>
            </a:extLst>
          </p:cNvPr>
          <p:cNvGrpSpPr/>
          <p:nvPr/>
        </p:nvGrpSpPr>
        <p:grpSpPr>
          <a:xfrm>
            <a:off x="752475" y="2035969"/>
            <a:ext cx="4967288" cy="4050506"/>
            <a:chOff x="1501775" y="4071938"/>
            <a:chExt cx="9934575" cy="8101012"/>
          </a:xfrm>
        </p:grpSpPr>
        <p:sp>
          <p:nvSpPr>
            <p:cNvPr id="558" name="Oval 7">
              <a:extLst>
                <a:ext uri="{FF2B5EF4-FFF2-40B4-BE49-F238E27FC236}">
                  <a16:creationId xmlns:a16="http://schemas.microsoft.com/office/drawing/2014/main" id="{A47E05AD-AB02-48DF-804F-AC2D2C5AF6A8}"/>
                </a:ext>
              </a:extLst>
            </p:cNvPr>
            <p:cNvSpPr>
              <a:spLocks noChangeArrowheads="1"/>
            </p:cNvSpPr>
            <p:nvPr/>
          </p:nvSpPr>
          <p:spPr bwMode="auto">
            <a:xfrm>
              <a:off x="1501775" y="11236325"/>
              <a:ext cx="3038475" cy="557213"/>
            </a:xfrm>
            <a:prstGeom prst="ellipse">
              <a:avLst/>
            </a:prstGeom>
            <a:solidFill>
              <a:srgbClr val="000000">
                <a:alpha val="2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59" name="Freeform 8">
              <a:extLst>
                <a:ext uri="{FF2B5EF4-FFF2-40B4-BE49-F238E27FC236}">
                  <a16:creationId xmlns:a16="http://schemas.microsoft.com/office/drawing/2014/main" id="{752422CA-2D88-4348-8031-487CE973608E}"/>
                </a:ext>
              </a:extLst>
            </p:cNvPr>
            <p:cNvSpPr>
              <a:spLocks/>
            </p:cNvSpPr>
            <p:nvPr/>
          </p:nvSpPr>
          <p:spPr bwMode="auto">
            <a:xfrm>
              <a:off x="4016375" y="4748213"/>
              <a:ext cx="3535363" cy="6691313"/>
            </a:xfrm>
            <a:custGeom>
              <a:avLst/>
              <a:gdLst>
                <a:gd name="T0" fmla="*/ 4269 w 4646"/>
                <a:gd name="T1" fmla="*/ 8793 h 8793"/>
                <a:gd name="T2" fmla="*/ 377 w 4646"/>
                <a:gd name="T3" fmla="*/ 8793 h 8793"/>
                <a:gd name="T4" fmla="*/ 0 w 4646"/>
                <a:gd name="T5" fmla="*/ 8416 h 8793"/>
                <a:gd name="T6" fmla="*/ 0 w 4646"/>
                <a:gd name="T7" fmla="*/ 377 h 8793"/>
                <a:gd name="T8" fmla="*/ 377 w 4646"/>
                <a:gd name="T9" fmla="*/ 0 h 8793"/>
                <a:gd name="T10" fmla="*/ 4269 w 4646"/>
                <a:gd name="T11" fmla="*/ 0 h 8793"/>
                <a:gd name="T12" fmla="*/ 4646 w 4646"/>
                <a:gd name="T13" fmla="*/ 377 h 8793"/>
                <a:gd name="T14" fmla="*/ 4646 w 4646"/>
                <a:gd name="T15" fmla="*/ 8416 h 8793"/>
                <a:gd name="T16" fmla="*/ 4269 w 4646"/>
                <a:gd name="T17" fmla="*/ 8793 h 8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6" h="8793">
                  <a:moveTo>
                    <a:pt x="4269" y="8793"/>
                  </a:moveTo>
                  <a:lnTo>
                    <a:pt x="377" y="8793"/>
                  </a:lnTo>
                  <a:cubicBezTo>
                    <a:pt x="170" y="8793"/>
                    <a:pt x="0" y="8623"/>
                    <a:pt x="0" y="8416"/>
                  </a:cubicBezTo>
                  <a:lnTo>
                    <a:pt x="0" y="377"/>
                  </a:lnTo>
                  <a:cubicBezTo>
                    <a:pt x="0" y="170"/>
                    <a:pt x="170" y="0"/>
                    <a:pt x="377" y="0"/>
                  </a:cubicBezTo>
                  <a:lnTo>
                    <a:pt x="4269" y="0"/>
                  </a:lnTo>
                  <a:cubicBezTo>
                    <a:pt x="4476" y="0"/>
                    <a:pt x="4646" y="170"/>
                    <a:pt x="4646" y="377"/>
                  </a:cubicBezTo>
                  <a:lnTo>
                    <a:pt x="4646" y="8416"/>
                  </a:lnTo>
                  <a:cubicBezTo>
                    <a:pt x="4646" y="8623"/>
                    <a:pt x="4476" y="8793"/>
                    <a:pt x="4269" y="8793"/>
                  </a:cubicBezTo>
                  <a:close/>
                </a:path>
              </a:pathLst>
            </a:custGeom>
            <a:solidFill>
              <a:srgbClr val="361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60" name="Rectangle 9">
              <a:extLst>
                <a:ext uri="{FF2B5EF4-FFF2-40B4-BE49-F238E27FC236}">
                  <a16:creationId xmlns:a16="http://schemas.microsoft.com/office/drawing/2014/main" id="{1D773CBC-96B1-4078-85B8-F6418B0EB227}"/>
                </a:ext>
              </a:extLst>
            </p:cNvPr>
            <p:cNvSpPr>
              <a:spLocks noChangeArrowheads="1"/>
            </p:cNvSpPr>
            <p:nvPr/>
          </p:nvSpPr>
          <p:spPr bwMode="auto">
            <a:xfrm>
              <a:off x="4186238" y="5345113"/>
              <a:ext cx="3195638" cy="5497513"/>
            </a:xfrm>
            <a:prstGeom prst="rect">
              <a:avLst/>
            </a:prstGeom>
            <a:solidFill>
              <a:srgbClr val="DCE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61" name="Freeform 10">
              <a:extLst>
                <a:ext uri="{FF2B5EF4-FFF2-40B4-BE49-F238E27FC236}">
                  <a16:creationId xmlns:a16="http://schemas.microsoft.com/office/drawing/2014/main" id="{70B5B14D-33D0-4229-AEBD-CEB6B7A2C9B8}"/>
                </a:ext>
              </a:extLst>
            </p:cNvPr>
            <p:cNvSpPr>
              <a:spLocks/>
            </p:cNvSpPr>
            <p:nvPr/>
          </p:nvSpPr>
          <p:spPr bwMode="auto">
            <a:xfrm>
              <a:off x="4979988" y="6919913"/>
              <a:ext cx="1608138" cy="1439863"/>
            </a:xfrm>
            <a:custGeom>
              <a:avLst/>
              <a:gdLst>
                <a:gd name="T0" fmla="*/ 1056 w 2112"/>
                <a:gd name="T1" fmla="*/ 0 h 1891"/>
                <a:gd name="T2" fmla="*/ 0 w 2112"/>
                <a:gd name="T3" fmla="*/ 1056 h 1891"/>
                <a:gd name="T4" fmla="*/ 198 w 2112"/>
                <a:gd name="T5" fmla="*/ 1671 h 1891"/>
                <a:gd name="T6" fmla="*/ 409 w 2112"/>
                <a:gd name="T7" fmla="*/ 1891 h 1891"/>
                <a:gd name="T8" fmla="*/ 403 w 2112"/>
                <a:gd name="T9" fmla="*/ 1796 h 1891"/>
                <a:gd name="T10" fmla="*/ 777 w 2112"/>
                <a:gd name="T11" fmla="*/ 1205 h 1891"/>
                <a:gd name="T12" fmla="*/ 681 w 2112"/>
                <a:gd name="T13" fmla="*/ 955 h 1891"/>
                <a:gd name="T14" fmla="*/ 1056 w 2112"/>
                <a:gd name="T15" fmla="*/ 581 h 1891"/>
                <a:gd name="T16" fmla="*/ 1431 w 2112"/>
                <a:gd name="T17" fmla="*/ 955 h 1891"/>
                <a:gd name="T18" fmla="*/ 1335 w 2112"/>
                <a:gd name="T19" fmla="*/ 1205 h 1891"/>
                <a:gd name="T20" fmla="*/ 1709 w 2112"/>
                <a:gd name="T21" fmla="*/ 1796 h 1891"/>
                <a:gd name="T22" fmla="*/ 1703 w 2112"/>
                <a:gd name="T23" fmla="*/ 1891 h 1891"/>
                <a:gd name="T24" fmla="*/ 1914 w 2112"/>
                <a:gd name="T25" fmla="*/ 1671 h 1891"/>
                <a:gd name="T26" fmla="*/ 2112 w 2112"/>
                <a:gd name="T27" fmla="*/ 1056 h 1891"/>
                <a:gd name="T28" fmla="*/ 1056 w 2112"/>
                <a:gd name="T2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2" h="1891">
                  <a:moveTo>
                    <a:pt x="1056" y="0"/>
                  </a:moveTo>
                  <a:cubicBezTo>
                    <a:pt x="473" y="0"/>
                    <a:pt x="0" y="473"/>
                    <a:pt x="0" y="1056"/>
                  </a:cubicBezTo>
                  <a:cubicBezTo>
                    <a:pt x="0" y="1286"/>
                    <a:pt x="73" y="1498"/>
                    <a:pt x="198" y="1671"/>
                  </a:cubicBezTo>
                  <a:cubicBezTo>
                    <a:pt x="257" y="1754"/>
                    <a:pt x="329" y="1828"/>
                    <a:pt x="409" y="1891"/>
                  </a:cubicBezTo>
                  <a:cubicBezTo>
                    <a:pt x="405" y="1860"/>
                    <a:pt x="403" y="1828"/>
                    <a:pt x="403" y="1796"/>
                  </a:cubicBezTo>
                  <a:cubicBezTo>
                    <a:pt x="403" y="1535"/>
                    <a:pt x="556" y="1310"/>
                    <a:pt x="777" y="1205"/>
                  </a:cubicBezTo>
                  <a:cubicBezTo>
                    <a:pt x="718" y="1139"/>
                    <a:pt x="681" y="1051"/>
                    <a:pt x="681" y="955"/>
                  </a:cubicBezTo>
                  <a:cubicBezTo>
                    <a:pt x="681" y="748"/>
                    <a:pt x="849" y="581"/>
                    <a:pt x="1056" y="581"/>
                  </a:cubicBezTo>
                  <a:cubicBezTo>
                    <a:pt x="1263" y="581"/>
                    <a:pt x="1431" y="748"/>
                    <a:pt x="1431" y="955"/>
                  </a:cubicBezTo>
                  <a:cubicBezTo>
                    <a:pt x="1431" y="1051"/>
                    <a:pt x="1394" y="1139"/>
                    <a:pt x="1335" y="1205"/>
                  </a:cubicBezTo>
                  <a:cubicBezTo>
                    <a:pt x="1556" y="1310"/>
                    <a:pt x="1709" y="1535"/>
                    <a:pt x="1709" y="1796"/>
                  </a:cubicBezTo>
                  <a:cubicBezTo>
                    <a:pt x="1709" y="1828"/>
                    <a:pt x="1707" y="1860"/>
                    <a:pt x="1703" y="1891"/>
                  </a:cubicBezTo>
                  <a:cubicBezTo>
                    <a:pt x="1783" y="1828"/>
                    <a:pt x="1855" y="1754"/>
                    <a:pt x="1914" y="1671"/>
                  </a:cubicBezTo>
                  <a:cubicBezTo>
                    <a:pt x="2039" y="1498"/>
                    <a:pt x="2112" y="1286"/>
                    <a:pt x="2112" y="1056"/>
                  </a:cubicBezTo>
                  <a:cubicBezTo>
                    <a:pt x="2112" y="473"/>
                    <a:pt x="1639" y="0"/>
                    <a:pt x="1056" y="0"/>
                  </a:cubicBezTo>
                  <a:close/>
                </a:path>
              </a:pathLst>
            </a:custGeom>
            <a:solidFill>
              <a:srgbClr val="FDA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62" name="Freeform 11">
              <a:extLst>
                <a:ext uri="{FF2B5EF4-FFF2-40B4-BE49-F238E27FC236}">
                  <a16:creationId xmlns:a16="http://schemas.microsoft.com/office/drawing/2014/main" id="{31D4CD58-2903-432C-8F62-8CB913958164}"/>
                </a:ext>
              </a:extLst>
            </p:cNvPr>
            <p:cNvSpPr>
              <a:spLocks/>
            </p:cNvSpPr>
            <p:nvPr/>
          </p:nvSpPr>
          <p:spPr bwMode="auto">
            <a:xfrm>
              <a:off x="5286375" y="7362825"/>
              <a:ext cx="993775" cy="1165225"/>
            </a:xfrm>
            <a:custGeom>
              <a:avLst/>
              <a:gdLst>
                <a:gd name="T0" fmla="*/ 932 w 1306"/>
                <a:gd name="T1" fmla="*/ 624 h 1531"/>
                <a:gd name="T2" fmla="*/ 1028 w 1306"/>
                <a:gd name="T3" fmla="*/ 374 h 1531"/>
                <a:gd name="T4" fmla="*/ 653 w 1306"/>
                <a:gd name="T5" fmla="*/ 0 h 1531"/>
                <a:gd name="T6" fmla="*/ 278 w 1306"/>
                <a:gd name="T7" fmla="*/ 374 h 1531"/>
                <a:gd name="T8" fmla="*/ 374 w 1306"/>
                <a:gd name="T9" fmla="*/ 624 h 1531"/>
                <a:gd name="T10" fmla="*/ 0 w 1306"/>
                <a:gd name="T11" fmla="*/ 1215 h 1531"/>
                <a:gd name="T12" fmla="*/ 6 w 1306"/>
                <a:gd name="T13" fmla="*/ 1310 h 1531"/>
                <a:gd name="T14" fmla="*/ 653 w 1306"/>
                <a:gd name="T15" fmla="*/ 1531 h 1531"/>
                <a:gd name="T16" fmla="*/ 1300 w 1306"/>
                <a:gd name="T17" fmla="*/ 1310 h 1531"/>
                <a:gd name="T18" fmla="*/ 1306 w 1306"/>
                <a:gd name="T19" fmla="*/ 1215 h 1531"/>
                <a:gd name="T20" fmla="*/ 932 w 1306"/>
                <a:gd name="T21" fmla="*/ 624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6" h="1531">
                  <a:moveTo>
                    <a:pt x="932" y="624"/>
                  </a:moveTo>
                  <a:cubicBezTo>
                    <a:pt x="991" y="558"/>
                    <a:pt x="1028" y="470"/>
                    <a:pt x="1028" y="374"/>
                  </a:cubicBezTo>
                  <a:cubicBezTo>
                    <a:pt x="1028" y="167"/>
                    <a:pt x="860" y="0"/>
                    <a:pt x="653" y="0"/>
                  </a:cubicBezTo>
                  <a:cubicBezTo>
                    <a:pt x="446" y="0"/>
                    <a:pt x="278" y="167"/>
                    <a:pt x="278" y="374"/>
                  </a:cubicBezTo>
                  <a:cubicBezTo>
                    <a:pt x="278" y="470"/>
                    <a:pt x="315" y="558"/>
                    <a:pt x="374" y="624"/>
                  </a:cubicBezTo>
                  <a:cubicBezTo>
                    <a:pt x="153" y="729"/>
                    <a:pt x="0" y="954"/>
                    <a:pt x="0" y="1215"/>
                  </a:cubicBezTo>
                  <a:cubicBezTo>
                    <a:pt x="0" y="1247"/>
                    <a:pt x="2" y="1279"/>
                    <a:pt x="6" y="1310"/>
                  </a:cubicBezTo>
                  <a:cubicBezTo>
                    <a:pt x="185" y="1449"/>
                    <a:pt x="409" y="1531"/>
                    <a:pt x="653" y="1531"/>
                  </a:cubicBezTo>
                  <a:cubicBezTo>
                    <a:pt x="897" y="1531"/>
                    <a:pt x="1121" y="1449"/>
                    <a:pt x="1300" y="1310"/>
                  </a:cubicBezTo>
                  <a:cubicBezTo>
                    <a:pt x="1304" y="1279"/>
                    <a:pt x="1306" y="1247"/>
                    <a:pt x="1306" y="1215"/>
                  </a:cubicBezTo>
                  <a:cubicBezTo>
                    <a:pt x="1306" y="954"/>
                    <a:pt x="1153" y="729"/>
                    <a:pt x="932" y="624"/>
                  </a:cubicBezTo>
                  <a:close/>
                </a:path>
              </a:pathLst>
            </a:custGeom>
            <a:solidFill>
              <a:srgbClr val="361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63" name="Freeform 12">
              <a:extLst>
                <a:ext uri="{FF2B5EF4-FFF2-40B4-BE49-F238E27FC236}">
                  <a16:creationId xmlns:a16="http://schemas.microsoft.com/office/drawing/2014/main" id="{6F0C91D8-EF13-4C16-A83E-DBAC765ECA29}"/>
                </a:ext>
              </a:extLst>
            </p:cNvPr>
            <p:cNvSpPr>
              <a:spLocks/>
            </p:cNvSpPr>
            <p:nvPr/>
          </p:nvSpPr>
          <p:spPr bwMode="auto">
            <a:xfrm>
              <a:off x="4540250" y="8931275"/>
              <a:ext cx="2487613" cy="750888"/>
            </a:xfrm>
            <a:custGeom>
              <a:avLst/>
              <a:gdLst>
                <a:gd name="T0" fmla="*/ 2775 w 3268"/>
                <a:gd name="T1" fmla="*/ 986 h 986"/>
                <a:gd name="T2" fmla="*/ 493 w 3268"/>
                <a:gd name="T3" fmla="*/ 986 h 986"/>
                <a:gd name="T4" fmla="*/ 0 w 3268"/>
                <a:gd name="T5" fmla="*/ 493 h 986"/>
                <a:gd name="T6" fmla="*/ 0 w 3268"/>
                <a:gd name="T7" fmla="*/ 493 h 986"/>
                <a:gd name="T8" fmla="*/ 493 w 3268"/>
                <a:gd name="T9" fmla="*/ 0 h 986"/>
                <a:gd name="T10" fmla="*/ 2775 w 3268"/>
                <a:gd name="T11" fmla="*/ 0 h 986"/>
                <a:gd name="T12" fmla="*/ 3268 w 3268"/>
                <a:gd name="T13" fmla="*/ 493 h 986"/>
                <a:gd name="T14" fmla="*/ 3268 w 3268"/>
                <a:gd name="T15" fmla="*/ 493 h 986"/>
                <a:gd name="T16" fmla="*/ 2775 w 3268"/>
                <a:gd name="T17" fmla="*/ 98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8" h="986">
                  <a:moveTo>
                    <a:pt x="2775" y="986"/>
                  </a:moveTo>
                  <a:lnTo>
                    <a:pt x="493" y="986"/>
                  </a:lnTo>
                  <a:cubicBezTo>
                    <a:pt x="222" y="986"/>
                    <a:pt x="0" y="764"/>
                    <a:pt x="0" y="493"/>
                  </a:cubicBezTo>
                  <a:lnTo>
                    <a:pt x="0" y="493"/>
                  </a:lnTo>
                  <a:cubicBezTo>
                    <a:pt x="0" y="222"/>
                    <a:pt x="222" y="0"/>
                    <a:pt x="493" y="0"/>
                  </a:cubicBezTo>
                  <a:lnTo>
                    <a:pt x="2775" y="0"/>
                  </a:lnTo>
                  <a:cubicBezTo>
                    <a:pt x="3046" y="0"/>
                    <a:pt x="3268" y="222"/>
                    <a:pt x="3268" y="493"/>
                  </a:cubicBezTo>
                  <a:lnTo>
                    <a:pt x="3268" y="493"/>
                  </a:lnTo>
                  <a:cubicBezTo>
                    <a:pt x="3268" y="764"/>
                    <a:pt x="3046" y="986"/>
                    <a:pt x="2775" y="986"/>
                  </a:cubicBezTo>
                  <a:close/>
                </a:path>
              </a:pathLst>
            </a:custGeom>
            <a:solidFill>
              <a:srgbClr val="FDA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64" name="Freeform: Shape 563">
              <a:extLst>
                <a:ext uri="{FF2B5EF4-FFF2-40B4-BE49-F238E27FC236}">
                  <a16:creationId xmlns:a16="http://schemas.microsoft.com/office/drawing/2014/main" id="{12CB3336-1EA4-4AAA-A0CD-C11325E988BB}"/>
                </a:ext>
              </a:extLst>
            </p:cNvPr>
            <p:cNvSpPr>
              <a:spLocks/>
            </p:cNvSpPr>
            <p:nvPr/>
          </p:nvSpPr>
          <p:spPr bwMode="auto">
            <a:xfrm>
              <a:off x="4016375" y="4748213"/>
              <a:ext cx="3535363" cy="6691313"/>
            </a:xfrm>
            <a:custGeom>
              <a:avLst/>
              <a:gdLst>
                <a:gd name="connsiteX0" fmla="*/ 3350429 w 3535363"/>
                <a:gd name="connsiteY0" fmla="*/ 19050 h 6691313"/>
                <a:gd name="connsiteX1" fmla="*/ 3535363 w 3535363"/>
                <a:gd name="connsiteY1" fmla="*/ 286915 h 6691313"/>
                <a:gd name="connsiteX2" fmla="*/ 3535363 w 3535363"/>
                <a:gd name="connsiteY2" fmla="*/ 1088987 h 6691313"/>
                <a:gd name="connsiteX3" fmla="*/ 1394543 w 3535363"/>
                <a:gd name="connsiteY3" fmla="*/ 6691313 h 6691313"/>
                <a:gd name="connsiteX4" fmla="*/ 801688 w 3535363"/>
                <a:gd name="connsiteY4" fmla="*/ 6691313 h 6691313"/>
                <a:gd name="connsiteX5" fmla="*/ 1882105 w 3535363"/>
                <a:gd name="connsiteY5" fmla="*/ 0 h 6691313"/>
                <a:gd name="connsiteX6" fmla="*/ 2946400 w 3535363"/>
                <a:gd name="connsiteY6" fmla="*/ 0 h 6691313"/>
                <a:gd name="connsiteX7" fmla="*/ 391028 w 3535363"/>
                <a:gd name="connsiteY7" fmla="*/ 6691313 h 6691313"/>
                <a:gd name="connsiteX8" fmla="*/ 286804 w 3535363"/>
                <a:gd name="connsiteY8" fmla="*/ 6691313 h 6691313"/>
                <a:gd name="connsiteX9" fmla="*/ 0 w 3535363"/>
                <a:gd name="connsiteY9" fmla="*/ 6404423 h 6691313"/>
                <a:gd name="connsiteX10" fmla="*/ 0 w 3535363"/>
                <a:gd name="connsiteY10" fmla="*/ 4928879 h 66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5363" h="6691313">
                  <a:moveTo>
                    <a:pt x="3350429" y="19050"/>
                  </a:moveTo>
                  <a:cubicBezTo>
                    <a:pt x="3458498" y="60904"/>
                    <a:pt x="3535363" y="165158"/>
                    <a:pt x="3535363" y="286915"/>
                  </a:cubicBezTo>
                  <a:lnTo>
                    <a:pt x="3535363" y="1088987"/>
                  </a:lnTo>
                  <a:lnTo>
                    <a:pt x="1394543" y="6691313"/>
                  </a:lnTo>
                  <a:lnTo>
                    <a:pt x="801688" y="6691313"/>
                  </a:lnTo>
                  <a:close/>
                  <a:moveTo>
                    <a:pt x="1882105" y="0"/>
                  </a:moveTo>
                  <a:lnTo>
                    <a:pt x="2946400" y="0"/>
                  </a:lnTo>
                  <a:lnTo>
                    <a:pt x="391028" y="6691313"/>
                  </a:lnTo>
                  <a:lnTo>
                    <a:pt x="286804" y="6691313"/>
                  </a:lnTo>
                  <a:cubicBezTo>
                    <a:pt x="129328" y="6691313"/>
                    <a:pt x="0" y="6561946"/>
                    <a:pt x="0" y="6404423"/>
                  </a:cubicBezTo>
                  <a:lnTo>
                    <a:pt x="0" y="4928879"/>
                  </a:lnTo>
                  <a:close/>
                </a:path>
              </a:pathLst>
            </a:custGeom>
            <a:solidFill>
              <a:srgbClr val="FFFFFF">
                <a:alpha val="3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65" name="Freeform 15">
              <a:extLst>
                <a:ext uri="{FF2B5EF4-FFF2-40B4-BE49-F238E27FC236}">
                  <a16:creationId xmlns:a16="http://schemas.microsoft.com/office/drawing/2014/main" id="{83CD46DE-DFDF-405A-9FFC-12BF1C3FDC6D}"/>
                </a:ext>
              </a:extLst>
            </p:cNvPr>
            <p:cNvSpPr>
              <a:spLocks/>
            </p:cNvSpPr>
            <p:nvPr/>
          </p:nvSpPr>
          <p:spPr bwMode="auto">
            <a:xfrm>
              <a:off x="7877175" y="6864350"/>
              <a:ext cx="3559175" cy="2441575"/>
            </a:xfrm>
            <a:custGeom>
              <a:avLst/>
              <a:gdLst>
                <a:gd name="T0" fmla="*/ 4477 w 4677"/>
                <a:gd name="T1" fmla="*/ 3209 h 3209"/>
                <a:gd name="T2" fmla="*/ 200 w 4677"/>
                <a:gd name="T3" fmla="*/ 3209 h 3209"/>
                <a:gd name="T4" fmla="*/ 0 w 4677"/>
                <a:gd name="T5" fmla="*/ 3009 h 3209"/>
                <a:gd name="T6" fmla="*/ 0 w 4677"/>
                <a:gd name="T7" fmla="*/ 200 h 3209"/>
                <a:gd name="T8" fmla="*/ 200 w 4677"/>
                <a:gd name="T9" fmla="*/ 0 h 3209"/>
                <a:gd name="T10" fmla="*/ 4477 w 4677"/>
                <a:gd name="T11" fmla="*/ 0 h 3209"/>
                <a:gd name="T12" fmla="*/ 4677 w 4677"/>
                <a:gd name="T13" fmla="*/ 200 h 3209"/>
                <a:gd name="T14" fmla="*/ 4677 w 4677"/>
                <a:gd name="T15" fmla="*/ 3009 h 3209"/>
                <a:gd name="T16" fmla="*/ 4477 w 4677"/>
                <a:gd name="T17" fmla="*/ 3209 h 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7" h="3209">
                  <a:moveTo>
                    <a:pt x="4477" y="3209"/>
                  </a:moveTo>
                  <a:lnTo>
                    <a:pt x="200" y="3209"/>
                  </a:lnTo>
                  <a:cubicBezTo>
                    <a:pt x="90" y="3209"/>
                    <a:pt x="0" y="3119"/>
                    <a:pt x="0" y="3009"/>
                  </a:cubicBezTo>
                  <a:lnTo>
                    <a:pt x="0" y="200"/>
                  </a:lnTo>
                  <a:cubicBezTo>
                    <a:pt x="0" y="90"/>
                    <a:pt x="90" y="0"/>
                    <a:pt x="200" y="0"/>
                  </a:cubicBezTo>
                  <a:lnTo>
                    <a:pt x="4477" y="0"/>
                  </a:lnTo>
                  <a:cubicBezTo>
                    <a:pt x="4587" y="0"/>
                    <a:pt x="4677" y="90"/>
                    <a:pt x="4677" y="200"/>
                  </a:cubicBezTo>
                  <a:lnTo>
                    <a:pt x="4677" y="3009"/>
                  </a:lnTo>
                  <a:cubicBezTo>
                    <a:pt x="4677" y="3119"/>
                    <a:pt x="4587" y="3209"/>
                    <a:pt x="4477" y="3209"/>
                  </a:cubicBezTo>
                  <a:close/>
                </a:path>
              </a:pathLst>
            </a:custGeom>
            <a:solidFill>
              <a:srgbClr val="510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66" name="Freeform: Shape 565">
              <a:extLst>
                <a:ext uri="{FF2B5EF4-FFF2-40B4-BE49-F238E27FC236}">
                  <a16:creationId xmlns:a16="http://schemas.microsoft.com/office/drawing/2014/main" id="{29F4F267-B3F8-4D3E-B6C8-16D2E31C749E}"/>
                </a:ext>
              </a:extLst>
            </p:cNvPr>
            <p:cNvSpPr>
              <a:spLocks/>
            </p:cNvSpPr>
            <p:nvPr/>
          </p:nvSpPr>
          <p:spPr bwMode="auto">
            <a:xfrm>
              <a:off x="8202613" y="7583488"/>
              <a:ext cx="857250" cy="561975"/>
            </a:xfrm>
            <a:custGeom>
              <a:avLst/>
              <a:gdLst>
                <a:gd name="connsiteX0" fmla="*/ 247650 w 857250"/>
                <a:gd name="connsiteY0" fmla="*/ 422275 h 561975"/>
                <a:gd name="connsiteX1" fmla="*/ 247650 w 857250"/>
                <a:gd name="connsiteY1" fmla="*/ 561975 h 561975"/>
                <a:gd name="connsiteX2" fmla="*/ 103632 w 857250"/>
                <a:gd name="connsiteY2" fmla="*/ 561975 h 561975"/>
                <a:gd name="connsiteX3" fmla="*/ 0 w 857250"/>
                <a:gd name="connsiteY3" fmla="*/ 457391 h 561975"/>
                <a:gd name="connsiteX4" fmla="*/ 0 w 857250"/>
                <a:gd name="connsiteY4" fmla="*/ 423039 h 561975"/>
                <a:gd name="connsiteX5" fmla="*/ 552450 w 857250"/>
                <a:gd name="connsiteY5" fmla="*/ 420687 h 561975"/>
                <a:gd name="connsiteX6" fmla="*/ 552450 w 857250"/>
                <a:gd name="connsiteY6" fmla="*/ 561975 h 561975"/>
                <a:gd name="connsiteX7" fmla="*/ 279400 w 857250"/>
                <a:gd name="connsiteY7" fmla="*/ 561975 h 561975"/>
                <a:gd name="connsiteX8" fmla="*/ 279400 w 857250"/>
                <a:gd name="connsiteY8" fmla="*/ 421451 h 561975"/>
                <a:gd name="connsiteX9" fmla="*/ 857250 w 857250"/>
                <a:gd name="connsiteY9" fmla="*/ 419100 h 561975"/>
                <a:gd name="connsiteX10" fmla="*/ 857250 w 857250"/>
                <a:gd name="connsiteY10" fmla="*/ 457302 h 561975"/>
                <a:gd name="connsiteX11" fmla="*/ 753810 w 857250"/>
                <a:gd name="connsiteY11" fmla="*/ 561975 h 561975"/>
                <a:gd name="connsiteX12" fmla="*/ 584200 w 857250"/>
                <a:gd name="connsiteY12" fmla="*/ 561975 h 561975"/>
                <a:gd name="connsiteX13" fmla="*/ 584200 w 857250"/>
                <a:gd name="connsiteY13" fmla="*/ 419864 h 561975"/>
                <a:gd name="connsiteX14" fmla="*/ 247650 w 857250"/>
                <a:gd name="connsiteY14" fmla="*/ 176212 h 561975"/>
                <a:gd name="connsiteX15" fmla="*/ 247650 w 857250"/>
                <a:gd name="connsiteY15" fmla="*/ 389005 h 561975"/>
                <a:gd name="connsiteX16" fmla="*/ 0 w 857250"/>
                <a:gd name="connsiteY16" fmla="*/ 390525 h 561975"/>
                <a:gd name="connsiteX17" fmla="*/ 0 w 857250"/>
                <a:gd name="connsiteY17" fmla="*/ 176972 h 561975"/>
                <a:gd name="connsiteX18" fmla="*/ 552450 w 857250"/>
                <a:gd name="connsiteY18" fmla="*/ 174625 h 561975"/>
                <a:gd name="connsiteX19" fmla="*/ 552450 w 857250"/>
                <a:gd name="connsiteY19" fmla="*/ 387418 h 561975"/>
                <a:gd name="connsiteX20" fmla="*/ 279400 w 857250"/>
                <a:gd name="connsiteY20" fmla="*/ 388938 h 561975"/>
                <a:gd name="connsiteX21" fmla="*/ 279400 w 857250"/>
                <a:gd name="connsiteY21" fmla="*/ 175385 h 561975"/>
                <a:gd name="connsiteX22" fmla="*/ 857250 w 857250"/>
                <a:gd name="connsiteY22" fmla="*/ 173037 h 561975"/>
                <a:gd name="connsiteX23" fmla="*/ 857250 w 857250"/>
                <a:gd name="connsiteY23" fmla="*/ 385830 h 561975"/>
                <a:gd name="connsiteX24" fmla="*/ 584200 w 857250"/>
                <a:gd name="connsiteY24" fmla="*/ 387350 h 561975"/>
                <a:gd name="connsiteX25" fmla="*/ 584200 w 857250"/>
                <a:gd name="connsiteY25" fmla="*/ 173797 h 561975"/>
                <a:gd name="connsiteX26" fmla="*/ 584200 w 857250"/>
                <a:gd name="connsiteY26" fmla="*/ 0 h 561975"/>
                <a:gd name="connsiteX27" fmla="*/ 753810 w 857250"/>
                <a:gd name="connsiteY27" fmla="*/ 0 h 561975"/>
                <a:gd name="connsiteX28" fmla="*/ 857250 w 857250"/>
                <a:gd name="connsiteY28" fmla="*/ 104430 h 561975"/>
                <a:gd name="connsiteX29" fmla="*/ 857250 w 857250"/>
                <a:gd name="connsiteY29" fmla="*/ 139752 h 561975"/>
                <a:gd name="connsiteX30" fmla="*/ 584200 w 857250"/>
                <a:gd name="connsiteY30" fmla="*/ 141288 h 561975"/>
                <a:gd name="connsiteX31" fmla="*/ 279400 w 857250"/>
                <a:gd name="connsiteY31" fmla="*/ 0 h 561975"/>
                <a:gd name="connsiteX32" fmla="*/ 552450 w 857250"/>
                <a:gd name="connsiteY32" fmla="*/ 0 h 561975"/>
                <a:gd name="connsiteX33" fmla="*/ 552450 w 857250"/>
                <a:gd name="connsiteY33" fmla="*/ 141338 h 561975"/>
                <a:gd name="connsiteX34" fmla="*/ 279400 w 857250"/>
                <a:gd name="connsiteY34" fmla="*/ 142875 h 561975"/>
                <a:gd name="connsiteX35" fmla="*/ 103632 w 857250"/>
                <a:gd name="connsiteY35" fmla="*/ 0 h 561975"/>
                <a:gd name="connsiteX36" fmla="*/ 247650 w 857250"/>
                <a:gd name="connsiteY36" fmla="*/ 0 h 561975"/>
                <a:gd name="connsiteX37" fmla="*/ 247650 w 857250"/>
                <a:gd name="connsiteY37" fmla="*/ 142926 h 561975"/>
                <a:gd name="connsiteX38" fmla="*/ 0 w 857250"/>
                <a:gd name="connsiteY38" fmla="*/ 144463 h 561975"/>
                <a:gd name="connsiteX39" fmla="*/ 0 w 857250"/>
                <a:gd name="connsiteY39" fmla="*/ 104505 h 561975"/>
                <a:gd name="connsiteX40" fmla="*/ 103632 w 857250"/>
                <a:gd name="connsiteY40"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7250" h="561975">
                  <a:moveTo>
                    <a:pt x="247650" y="422275"/>
                  </a:moveTo>
                  <a:lnTo>
                    <a:pt x="247650" y="561975"/>
                  </a:lnTo>
                  <a:lnTo>
                    <a:pt x="103632" y="561975"/>
                  </a:lnTo>
                  <a:cubicBezTo>
                    <a:pt x="46482" y="561975"/>
                    <a:pt x="0" y="514645"/>
                    <a:pt x="0" y="457391"/>
                  </a:cubicBezTo>
                  <a:lnTo>
                    <a:pt x="0" y="423039"/>
                  </a:lnTo>
                  <a:close/>
                  <a:moveTo>
                    <a:pt x="552450" y="420687"/>
                  </a:moveTo>
                  <a:lnTo>
                    <a:pt x="552450" y="561975"/>
                  </a:lnTo>
                  <a:lnTo>
                    <a:pt x="279400" y="561975"/>
                  </a:lnTo>
                  <a:lnTo>
                    <a:pt x="279400" y="421451"/>
                  </a:lnTo>
                  <a:close/>
                  <a:moveTo>
                    <a:pt x="857250" y="419100"/>
                  </a:moveTo>
                  <a:lnTo>
                    <a:pt x="857250" y="457302"/>
                  </a:lnTo>
                  <a:cubicBezTo>
                    <a:pt x="857250" y="514605"/>
                    <a:pt x="810854" y="561975"/>
                    <a:pt x="753810" y="561975"/>
                  </a:cubicBezTo>
                  <a:lnTo>
                    <a:pt x="584200" y="561975"/>
                  </a:lnTo>
                  <a:lnTo>
                    <a:pt x="584200" y="419864"/>
                  </a:lnTo>
                  <a:close/>
                  <a:moveTo>
                    <a:pt x="247650" y="176212"/>
                  </a:moveTo>
                  <a:lnTo>
                    <a:pt x="247650" y="389005"/>
                  </a:lnTo>
                  <a:lnTo>
                    <a:pt x="0" y="390525"/>
                  </a:lnTo>
                  <a:lnTo>
                    <a:pt x="0" y="176972"/>
                  </a:lnTo>
                  <a:close/>
                  <a:moveTo>
                    <a:pt x="552450" y="174625"/>
                  </a:moveTo>
                  <a:lnTo>
                    <a:pt x="552450" y="387418"/>
                  </a:lnTo>
                  <a:lnTo>
                    <a:pt x="279400" y="388938"/>
                  </a:lnTo>
                  <a:lnTo>
                    <a:pt x="279400" y="175385"/>
                  </a:lnTo>
                  <a:close/>
                  <a:moveTo>
                    <a:pt x="857250" y="173037"/>
                  </a:moveTo>
                  <a:lnTo>
                    <a:pt x="857250" y="385830"/>
                  </a:lnTo>
                  <a:lnTo>
                    <a:pt x="584200" y="387350"/>
                  </a:lnTo>
                  <a:lnTo>
                    <a:pt x="584200" y="173797"/>
                  </a:lnTo>
                  <a:close/>
                  <a:moveTo>
                    <a:pt x="584200" y="0"/>
                  </a:moveTo>
                  <a:lnTo>
                    <a:pt x="753810" y="0"/>
                  </a:lnTo>
                  <a:cubicBezTo>
                    <a:pt x="810854" y="0"/>
                    <a:pt x="857250" y="46840"/>
                    <a:pt x="857250" y="104430"/>
                  </a:cubicBezTo>
                  <a:lnTo>
                    <a:pt x="857250" y="139752"/>
                  </a:lnTo>
                  <a:lnTo>
                    <a:pt x="584200" y="141288"/>
                  </a:lnTo>
                  <a:close/>
                  <a:moveTo>
                    <a:pt x="279400" y="0"/>
                  </a:moveTo>
                  <a:lnTo>
                    <a:pt x="552450" y="0"/>
                  </a:lnTo>
                  <a:lnTo>
                    <a:pt x="552450" y="141338"/>
                  </a:lnTo>
                  <a:lnTo>
                    <a:pt x="279400" y="142875"/>
                  </a:lnTo>
                  <a:close/>
                  <a:moveTo>
                    <a:pt x="103632" y="0"/>
                  </a:moveTo>
                  <a:lnTo>
                    <a:pt x="247650" y="0"/>
                  </a:lnTo>
                  <a:lnTo>
                    <a:pt x="247650" y="142926"/>
                  </a:lnTo>
                  <a:lnTo>
                    <a:pt x="0" y="144463"/>
                  </a:lnTo>
                  <a:lnTo>
                    <a:pt x="0" y="104505"/>
                  </a:lnTo>
                  <a:cubicBezTo>
                    <a:pt x="0" y="46873"/>
                    <a:pt x="46482" y="0"/>
                    <a:pt x="103632" y="0"/>
                  </a:cubicBezTo>
                  <a:close/>
                </a:path>
              </a:pathLst>
            </a:custGeom>
            <a:solidFill>
              <a:srgbClr val="FDA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67" name="Freeform: Shape 566">
              <a:extLst>
                <a:ext uri="{FF2B5EF4-FFF2-40B4-BE49-F238E27FC236}">
                  <a16:creationId xmlns:a16="http://schemas.microsoft.com/office/drawing/2014/main" id="{62B7DB9F-8F1E-4CDF-B334-08C4E0F0AAF4}"/>
                </a:ext>
              </a:extLst>
            </p:cNvPr>
            <p:cNvSpPr>
              <a:spLocks/>
            </p:cNvSpPr>
            <p:nvPr/>
          </p:nvSpPr>
          <p:spPr bwMode="auto">
            <a:xfrm>
              <a:off x="8134350" y="7126288"/>
              <a:ext cx="3044825" cy="1751012"/>
            </a:xfrm>
            <a:custGeom>
              <a:avLst/>
              <a:gdLst>
                <a:gd name="connsiteX0" fmla="*/ 2061081 w 3044825"/>
                <a:gd name="connsiteY0" fmla="*/ 1230312 h 1751012"/>
                <a:gd name="connsiteX1" fmla="*/ 2756983 w 3044825"/>
                <a:gd name="connsiteY1" fmla="*/ 1230312 h 1751012"/>
                <a:gd name="connsiteX2" fmla="*/ 2838451 w 3044825"/>
                <a:gd name="connsiteY2" fmla="*/ 1311648 h 1751012"/>
                <a:gd name="connsiteX3" fmla="*/ 2838451 w 3044825"/>
                <a:gd name="connsiteY3" fmla="*/ 1669676 h 1751012"/>
                <a:gd name="connsiteX4" fmla="*/ 2756983 w 3044825"/>
                <a:gd name="connsiteY4" fmla="*/ 1751012 h 1751012"/>
                <a:gd name="connsiteX5" fmla="*/ 2061081 w 3044825"/>
                <a:gd name="connsiteY5" fmla="*/ 1751012 h 1751012"/>
                <a:gd name="connsiteX6" fmla="*/ 1979613 w 3044825"/>
                <a:gd name="connsiteY6" fmla="*/ 1669676 h 1751012"/>
                <a:gd name="connsiteX7" fmla="*/ 1979613 w 3044825"/>
                <a:gd name="connsiteY7" fmla="*/ 1311648 h 1751012"/>
                <a:gd name="connsiteX8" fmla="*/ 2061081 w 3044825"/>
                <a:gd name="connsiteY8" fmla="*/ 1230312 h 1751012"/>
                <a:gd name="connsiteX9" fmla="*/ 1114931 w 3044825"/>
                <a:gd name="connsiteY9" fmla="*/ 1230312 h 1751012"/>
                <a:gd name="connsiteX10" fmla="*/ 1810833 w 3044825"/>
                <a:gd name="connsiteY10" fmla="*/ 1230312 h 1751012"/>
                <a:gd name="connsiteX11" fmla="*/ 1892301 w 3044825"/>
                <a:gd name="connsiteY11" fmla="*/ 1311648 h 1751012"/>
                <a:gd name="connsiteX12" fmla="*/ 1892301 w 3044825"/>
                <a:gd name="connsiteY12" fmla="*/ 1669676 h 1751012"/>
                <a:gd name="connsiteX13" fmla="*/ 1810833 w 3044825"/>
                <a:gd name="connsiteY13" fmla="*/ 1751012 h 1751012"/>
                <a:gd name="connsiteX14" fmla="*/ 1114931 w 3044825"/>
                <a:gd name="connsiteY14" fmla="*/ 1751012 h 1751012"/>
                <a:gd name="connsiteX15" fmla="*/ 1033463 w 3044825"/>
                <a:gd name="connsiteY15" fmla="*/ 1669676 h 1751012"/>
                <a:gd name="connsiteX16" fmla="*/ 1033463 w 3044825"/>
                <a:gd name="connsiteY16" fmla="*/ 1311648 h 1751012"/>
                <a:gd name="connsiteX17" fmla="*/ 1114931 w 3044825"/>
                <a:gd name="connsiteY17" fmla="*/ 1230312 h 1751012"/>
                <a:gd name="connsiteX18" fmla="*/ 162280 w 3044825"/>
                <a:gd name="connsiteY18" fmla="*/ 1230312 h 1751012"/>
                <a:gd name="connsiteX19" fmla="*/ 856896 w 3044825"/>
                <a:gd name="connsiteY19" fmla="*/ 1230312 h 1751012"/>
                <a:gd name="connsiteX20" fmla="*/ 938213 w 3044825"/>
                <a:gd name="connsiteY20" fmla="*/ 1311648 h 1751012"/>
                <a:gd name="connsiteX21" fmla="*/ 938213 w 3044825"/>
                <a:gd name="connsiteY21" fmla="*/ 1669676 h 1751012"/>
                <a:gd name="connsiteX22" fmla="*/ 856896 w 3044825"/>
                <a:gd name="connsiteY22" fmla="*/ 1751012 h 1751012"/>
                <a:gd name="connsiteX23" fmla="*/ 162280 w 3044825"/>
                <a:gd name="connsiteY23" fmla="*/ 1751012 h 1751012"/>
                <a:gd name="connsiteX24" fmla="*/ 80963 w 3044825"/>
                <a:gd name="connsiteY24" fmla="*/ 1669676 h 1751012"/>
                <a:gd name="connsiteX25" fmla="*/ 80963 w 3044825"/>
                <a:gd name="connsiteY25" fmla="*/ 1311648 h 1751012"/>
                <a:gd name="connsiteX26" fmla="*/ 162280 w 3044825"/>
                <a:gd name="connsiteY26" fmla="*/ 1230312 h 1751012"/>
                <a:gd name="connsiteX27" fmla="*/ 52497 w 3044825"/>
                <a:gd name="connsiteY27" fmla="*/ 0 h 1751012"/>
                <a:gd name="connsiteX28" fmla="*/ 2993089 w 3044825"/>
                <a:gd name="connsiteY28" fmla="*/ 0 h 1751012"/>
                <a:gd name="connsiteX29" fmla="*/ 3044825 w 3044825"/>
                <a:gd name="connsiteY29" fmla="*/ 51594 h 1751012"/>
                <a:gd name="connsiteX30" fmla="*/ 2993089 w 3044825"/>
                <a:gd name="connsiteY30" fmla="*/ 103188 h 1751012"/>
                <a:gd name="connsiteX31" fmla="*/ 52497 w 3044825"/>
                <a:gd name="connsiteY31" fmla="*/ 103188 h 1751012"/>
                <a:gd name="connsiteX32" fmla="*/ 0 w 3044825"/>
                <a:gd name="connsiteY32" fmla="*/ 51594 h 1751012"/>
                <a:gd name="connsiteX33" fmla="*/ 52497 w 3044825"/>
                <a:gd name="connsiteY33" fmla="*/ 0 h 17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44825" h="1751012">
                  <a:moveTo>
                    <a:pt x="2061081" y="1230312"/>
                  </a:moveTo>
                  <a:lnTo>
                    <a:pt x="2756983" y="1230312"/>
                  </a:lnTo>
                  <a:cubicBezTo>
                    <a:pt x="2801905" y="1230312"/>
                    <a:pt x="2838451" y="1266799"/>
                    <a:pt x="2838451" y="1311648"/>
                  </a:cubicBezTo>
                  <a:lnTo>
                    <a:pt x="2838451" y="1669676"/>
                  </a:lnTo>
                  <a:cubicBezTo>
                    <a:pt x="2838451" y="1713765"/>
                    <a:pt x="2801905" y="1751012"/>
                    <a:pt x="2756983" y="1751012"/>
                  </a:cubicBezTo>
                  <a:lnTo>
                    <a:pt x="2061081" y="1751012"/>
                  </a:lnTo>
                  <a:cubicBezTo>
                    <a:pt x="2016159" y="1751012"/>
                    <a:pt x="1979613" y="1713765"/>
                    <a:pt x="1979613" y="1669676"/>
                  </a:cubicBezTo>
                  <a:lnTo>
                    <a:pt x="1979613" y="1311648"/>
                  </a:lnTo>
                  <a:cubicBezTo>
                    <a:pt x="1979613" y="1266799"/>
                    <a:pt x="2016159" y="1230312"/>
                    <a:pt x="2061081" y="1230312"/>
                  </a:cubicBezTo>
                  <a:close/>
                  <a:moveTo>
                    <a:pt x="1114931" y="1230312"/>
                  </a:moveTo>
                  <a:lnTo>
                    <a:pt x="1810833" y="1230312"/>
                  </a:lnTo>
                  <a:cubicBezTo>
                    <a:pt x="1855755" y="1230312"/>
                    <a:pt x="1892301" y="1266799"/>
                    <a:pt x="1892301" y="1311648"/>
                  </a:cubicBezTo>
                  <a:lnTo>
                    <a:pt x="1892301" y="1669676"/>
                  </a:lnTo>
                  <a:cubicBezTo>
                    <a:pt x="1892301" y="1713765"/>
                    <a:pt x="1855755" y="1751012"/>
                    <a:pt x="1810833" y="1751012"/>
                  </a:cubicBezTo>
                  <a:lnTo>
                    <a:pt x="1114931" y="1751012"/>
                  </a:lnTo>
                  <a:cubicBezTo>
                    <a:pt x="1070009" y="1751012"/>
                    <a:pt x="1033463" y="1713765"/>
                    <a:pt x="1033463" y="1669676"/>
                  </a:cubicBezTo>
                  <a:lnTo>
                    <a:pt x="1033463" y="1311648"/>
                  </a:lnTo>
                  <a:cubicBezTo>
                    <a:pt x="1033463" y="1266799"/>
                    <a:pt x="1070009" y="1230312"/>
                    <a:pt x="1114931" y="1230312"/>
                  </a:cubicBezTo>
                  <a:close/>
                  <a:moveTo>
                    <a:pt x="162280" y="1230312"/>
                  </a:moveTo>
                  <a:lnTo>
                    <a:pt x="856896" y="1230312"/>
                  </a:lnTo>
                  <a:cubicBezTo>
                    <a:pt x="901734" y="1230312"/>
                    <a:pt x="938213" y="1266799"/>
                    <a:pt x="938213" y="1311648"/>
                  </a:cubicBezTo>
                  <a:lnTo>
                    <a:pt x="938213" y="1669676"/>
                  </a:lnTo>
                  <a:cubicBezTo>
                    <a:pt x="938213" y="1713765"/>
                    <a:pt x="901734" y="1751012"/>
                    <a:pt x="856896" y="1751012"/>
                  </a:cubicBezTo>
                  <a:lnTo>
                    <a:pt x="162280" y="1751012"/>
                  </a:lnTo>
                  <a:cubicBezTo>
                    <a:pt x="118202" y="1751012"/>
                    <a:pt x="80963" y="1713765"/>
                    <a:pt x="80963" y="1669676"/>
                  </a:cubicBezTo>
                  <a:lnTo>
                    <a:pt x="80963" y="1311648"/>
                  </a:lnTo>
                  <a:cubicBezTo>
                    <a:pt x="80963" y="1266799"/>
                    <a:pt x="118202" y="1230312"/>
                    <a:pt x="162280" y="1230312"/>
                  </a:cubicBezTo>
                  <a:close/>
                  <a:moveTo>
                    <a:pt x="52497" y="0"/>
                  </a:moveTo>
                  <a:lnTo>
                    <a:pt x="2993089" y="0"/>
                  </a:lnTo>
                  <a:cubicBezTo>
                    <a:pt x="3022000" y="0"/>
                    <a:pt x="3044825" y="22762"/>
                    <a:pt x="3044825" y="51594"/>
                  </a:cubicBezTo>
                  <a:cubicBezTo>
                    <a:pt x="3044825" y="79667"/>
                    <a:pt x="3022000" y="103188"/>
                    <a:pt x="2993089" y="103188"/>
                  </a:cubicBezTo>
                  <a:lnTo>
                    <a:pt x="52497" y="103188"/>
                  </a:lnTo>
                  <a:cubicBezTo>
                    <a:pt x="23586" y="103188"/>
                    <a:pt x="0" y="79667"/>
                    <a:pt x="0" y="51594"/>
                  </a:cubicBezTo>
                  <a:cubicBezTo>
                    <a:pt x="0" y="22762"/>
                    <a:pt x="23586" y="0"/>
                    <a:pt x="52497" y="0"/>
                  </a:cubicBezTo>
                  <a:close/>
                </a:path>
              </a:pathLst>
            </a:custGeom>
            <a:solidFill>
              <a:srgbClr val="FFFFFF">
                <a:alpha val="5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68" name="Freeform: Shape 567">
              <a:extLst>
                <a:ext uri="{FF2B5EF4-FFF2-40B4-BE49-F238E27FC236}">
                  <a16:creationId xmlns:a16="http://schemas.microsoft.com/office/drawing/2014/main" id="{30F085A6-8CB4-4495-A3D0-69E1342F50C3}"/>
                </a:ext>
              </a:extLst>
            </p:cNvPr>
            <p:cNvSpPr>
              <a:spLocks/>
            </p:cNvSpPr>
            <p:nvPr/>
          </p:nvSpPr>
          <p:spPr bwMode="auto">
            <a:xfrm>
              <a:off x="8156574" y="6864350"/>
              <a:ext cx="3000376" cy="2441575"/>
            </a:xfrm>
            <a:custGeom>
              <a:avLst/>
              <a:gdLst>
                <a:gd name="connsiteX0" fmla="*/ 2407641 w 3000376"/>
                <a:gd name="connsiteY0" fmla="*/ 0 h 2441575"/>
                <a:gd name="connsiteX1" fmla="*/ 3000376 w 3000376"/>
                <a:gd name="connsiteY1" fmla="*/ 0 h 2441575"/>
                <a:gd name="connsiteX2" fmla="*/ 2067523 w 3000376"/>
                <a:gd name="connsiteY2" fmla="*/ 2441575 h 2441575"/>
                <a:gd name="connsiteX3" fmla="*/ 1474788 w 3000376"/>
                <a:gd name="connsiteY3" fmla="*/ 2441575 h 2441575"/>
                <a:gd name="connsiteX4" fmla="*/ 932729 w 3000376"/>
                <a:gd name="connsiteY4" fmla="*/ 0 h 2441575"/>
                <a:gd name="connsiteX5" fmla="*/ 1997075 w 3000376"/>
                <a:gd name="connsiteY5" fmla="*/ 0 h 2441575"/>
                <a:gd name="connsiteX6" fmla="*/ 1065107 w 3000376"/>
                <a:gd name="connsiteY6" fmla="*/ 2441575 h 2441575"/>
                <a:gd name="connsiteX7" fmla="*/ 0 w 3000376"/>
                <a:gd name="connsiteY7" fmla="*/ 2441575 h 244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0376" h="2441575">
                  <a:moveTo>
                    <a:pt x="2407641" y="0"/>
                  </a:moveTo>
                  <a:lnTo>
                    <a:pt x="3000376" y="0"/>
                  </a:lnTo>
                  <a:lnTo>
                    <a:pt x="2067523" y="2441575"/>
                  </a:lnTo>
                  <a:lnTo>
                    <a:pt x="1474788" y="2441575"/>
                  </a:lnTo>
                  <a:close/>
                  <a:moveTo>
                    <a:pt x="932729" y="0"/>
                  </a:moveTo>
                  <a:lnTo>
                    <a:pt x="1997075" y="0"/>
                  </a:lnTo>
                  <a:lnTo>
                    <a:pt x="1065107" y="2441575"/>
                  </a:lnTo>
                  <a:lnTo>
                    <a:pt x="0" y="2441575"/>
                  </a:lnTo>
                  <a:close/>
                </a:path>
              </a:pathLst>
            </a:custGeom>
            <a:solidFill>
              <a:srgbClr val="FFFFFF">
                <a:alpha val="2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69" name="Freeform 31">
              <a:extLst>
                <a:ext uri="{FF2B5EF4-FFF2-40B4-BE49-F238E27FC236}">
                  <a16:creationId xmlns:a16="http://schemas.microsoft.com/office/drawing/2014/main" id="{7CED3462-87ED-4E02-9B78-D31EF4B55E05}"/>
                </a:ext>
              </a:extLst>
            </p:cNvPr>
            <p:cNvSpPr>
              <a:spLocks/>
            </p:cNvSpPr>
            <p:nvPr/>
          </p:nvSpPr>
          <p:spPr bwMode="auto">
            <a:xfrm>
              <a:off x="7143750" y="9731375"/>
              <a:ext cx="3560763" cy="2441575"/>
            </a:xfrm>
            <a:custGeom>
              <a:avLst/>
              <a:gdLst>
                <a:gd name="T0" fmla="*/ 4478 w 4678"/>
                <a:gd name="T1" fmla="*/ 3209 h 3209"/>
                <a:gd name="T2" fmla="*/ 200 w 4678"/>
                <a:gd name="T3" fmla="*/ 3209 h 3209"/>
                <a:gd name="T4" fmla="*/ 0 w 4678"/>
                <a:gd name="T5" fmla="*/ 3009 h 3209"/>
                <a:gd name="T6" fmla="*/ 0 w 4678"/>
                <a:gd name="T7" fmla="*/ 200 h 3209"/>
                <a:gd name="T8" fmla="*/ 200 w 4678"/>
                <a:gd name="T9" fmla="*/ 0 h 3209"/>
                <a:gd name="T10" fmla="*/ 4478 w 4678"/>
                <a:gd name="T11" fmla="*/ 0 h 3209"/>
                <a:gd name="T12" fmla="*/ 4678 w 4678"/>
                <a:gd name="T13" fmla="*/ 200 h 3209"/>
                <a:gd name="T14" fmla="*/ 4678 w 4678"/>
                <a:gd name="T15" fmla="*/ 3009 h 3209"/>
                <a:gd name="T16" fmla="*/ 4478 w 4678"/>
                <a:gd name="T17" fmla="*/ 3209 h 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8" h="3209">
                  <a:moveTo>
                    <a:pt x="4478" y="3209"/>
                  </a:moveTo>
                  <a:lnTo>
                    <a:pt x="200" y="3209"/>
                  </a:lnTo>
                  <a:cubicBezTo>
                    <a:pt x="90" y="3209"/>
                    <a:pt x="0" y="3119"/>
                    <a:pt x="0" y="3009"/>
                  </a:cubicBezTo>
                  <a:lnTo>
                    <a:pt x="0" y="200"/>
                  </a:lnTo>
                  <a:cubicBezTo>
                    <a:pt x="0" y="90"/>
                    <a:pt x="90" y="0"/>
                    <a:pt x="200" y="0"/>
                  </a:cubicBezTo>
                  <a:lnTo>
                    <a:pt x="4478" y="0"/>
                  </a:lnTo>
                  <a:cubicBezTo>
                    <a:pt x="4588" y="0"/>
                    <a:pt x="4678" y="90"/>
                    <a:pt x="4678" y="200"/>
                  </a:cubicBezTo>
                  <a:lnTo>
                    <a:pt x="4678" y="3009"/>
                  </a:lnTo>
                  <a:cubicBezTo>
                    <a:pt x="4678" y="3119"/>
                    <a:pt x="4588" y="3209"/>
                    <a:pt x="4478" y="3209"/>
                  </a:cubicBezTo>
                  <a:close/>
                </a:path>
              </a:pathLst>
            </a:custGeom>
            <a:solidFill>
              <a:srgbClr val="FF5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70" name="Freeform: Shape 569">
              <a:extLst>
                <a:ext uri="{FF2B5EF4-FFF2-40B4-BE49-F238E27FC236}">
                  <a16:creationId xmlns:a16="http://schemas.microsoft.com/office/drawing/2014/main" id="{EB02DA14-EB2D-447B-B68D-3A940D3286B4}"/>
                </a:ext>
              </a:extLst>
            </p:cNvPr>
            <p:cNvSpPr>
              <a:spLocks/>
            </p:cNvSpPr>
            <p:nvPr/>
          </p:nvSpPr>
          <p:spPr bwMode="auto">
            <a:xfrm>
              <a:off x="7469188" y="10450513"/>
              <a:ext cx="858838" cy="560388"/>
            </a:xfrm>
            <a:custGeom>
              <a:avLst/>
              <a:gdLst>
                <a:gd name="connsiteX0" fmla="*/ 247650 w 858838"/>
                <a:gd name="connsiteY0" fmla="*/ 420687 h 560388"/>
                <a:gd name="connsiteX1" fmla="*/ 247650 w 858838"/>
                <a:gd name="connsiteY1" fmla="*/ 560387 h 560388"/>
                <a:gd name="connsiteX2" fmla="*/ 103632 w 858838"/>
                <a:gd name="connsiteY2" fmla="*/ 560387 h 560388"/>
                <a:gd name="connsiteX3" fmla="*/ 0 w 858838"/>
                <a:gd name="connsiteY3" fmla="*/ 456566 h 560388"/>
                <a:gd name="connsiteX4" fmla="*/ 0 w 858838"/>
                <a:gd name="connsiteY4" fmla="*/ 422214 h 560388"/>
                <a:gd name="connsiteX5" fmla="*/ 858838 w 858838"/>
                <a:gd name="connsiteY5" fmla="*/ 419100 h 560388"/>
                <a:gd name="connsiteX6" fmla="*/ 858838 w 858838"/>
                <a:gd name="connsiteY6" fmla="*/ 457081 h 560388"/>
                <a:gd name="connsiteX7" fmla="*/ 754323 w 858838"/>
                <a:gd name="connsiteY7" fmla="*/ 560388 h 560388"/>
                <a:gd name="connsiteX8" fmla="*/ 584200 w 858838"/>
                <a:gd name="connsiteY8" fmla="*/ 560388 h 560388"/>
                <a:gd name="connsiteX9" fmla="*/ 584200 w 858838"/>
                <a:gd name="connsiteY9" fmla="*/ 419860 h 560388"/>
                <a:gd name="connsiteX10" fmla="*/ 550863 w 858838"/>
                <a:gd name="connsiteY10" fmla="*/ 419100 h 560388"/>
                <a:gd name="connsiteX11" fmla="*/ 550863 w 858838"/>
                <a:gd name="connsiteY11" fmla="*/ 560388 h 560388"/>
                <a:gd name="connsiteX12" fmla="*/ 279400 w 858838"/>
                <a:gd name="connsiteY12" fmla="*/ 560388 h 560388"/>
                <a:gd name="connsiteX13" fmla="*/ 279400 w 858838"/>
                <a:gd name="connsiteY13" fmla="*/ 420627 h 560388"/>
                <a:gd name="connsiteX14" fmla="*/ 247650 w 858838"/>
                <a:gd name="connsiteY14" fmla="*/ 174625 h 560388"/>
                <a:gd name="connsiteX15" fmla="*/ 247650 w 858838"/>
                <a:gd name="connsiteY15" fmla="*/ 388999 h 560388"/>
                <a:gd name="connsiteX16" fmla="*/ 0 w 858838"/>
                <a:gd name="connsiteY16" fmla="*/ 390525 h 560388"/>
                <a:gd name="connsiteX17" fmla="*/ 0 w 858838"/>
                <a:gd name="connsiteY17" fmla="*/ 176151 h 560388"/>
                <a:gd name="connsiteX18" fmla="*/ 550863 w 858838"/>
                <a:gd name="connsiteY18" fmla="*/ 173037 h 560388"/>
                <a:gd name="connsiteX19" fmla="*/ 550863 w 858838"/>
                <a:gd name="connsiteY19" fmla="*/ 387411 h 560388"/>
                <a:gd name="connsiteX20" fmla="*/ 279400 w 858838"/>
                <a:gd name="connsiteY20" fmla="*/ 388937 h 560388"/>
                <a:gd name="connsiteX21" fmla="*/ 279400 w 858838"/>
                <a:gd name="connsiteY21" fmla="*/ 174563 h 560388"/>
                <a:gd name="connsiteX22" fmla="*/ 858838 w 858838"/>
                <a:gd name="connsiteY22" fmla="*/ 171450 h 560388"/>
                <a:gd name="connsiteX23" fmla="*/ 858838 w 858838"/>
                <a:gd name="connsiteY23" fmla="*/ 385824 h 560388"/>
                <a:gd name="connsiteX24" fmla="*/ 584200 w 858838"/>
                <a:gd name="connsiteY24" fmla="*/ 387350 h 560388"/>
                <a:gd name="connsiteX25" fmla="*/ 584200 w 858838"/>
                <a:gd name="connsiteY25" fmla="*/ 172976 h 560388"/>
                <a:gd name="connsiteX26" fmla="*/ 584200 w 858838"/>
                <a:gd name="connsiteY26" fmla="*/ 0 h 560388"/>
                <a:gd name="connsiteX27" fmla="*/ 754323 w 858838"/>
                <a:gd name="connsiteY27" fmla="*/ 0 h 560388"/>
                <a:gd name="connsiteX28" fmla="*/ 858838 w 858838"/>
                <a:gd name="connsiteY28" fmla="*/ 103257 h 560388"/>
                <a:gd name="connsiteX29" fmla="*/ 858838 w 858838"/>
                <a:gd name="connsiteY29" fmla="*/ 138182 h 560388"/>
                <a:gd name="connsiteX30" fmla="*/ 584200 w 858838"/>
                <a:gd name="connsiteY30" fmla="*/ 139700 h 560388"/>
                <a:gd name="connsiteX31" fmla="*/ 279400 w 858838"/>
                <a:gd name="connsiteY31" fmla="*/ 0 h 560388"/>
                <a:gd name="connsiteX32" fmla="*/ 550863 w 858838"/>
                <a:gd name="connsiteY32" fmla="*/ 0 h 560388"/>
                <a:gd name="connsiteX33" fmla="*/ 550863 w 858838"/>
                <a:gd name="connsiteY33" fmla="*/ 139769 h 560388"/>
                <a:gd name="connsiteX34" fmla="*/ 279400 w 858838"/>
                <a:gd name="connsiteY34" fmla="*/ 141288 h 560388"/>
                <a:gd name="connsiteX35" fmla="*/ 103632 w 858838"/>
                <a:gd name="connsiteY35" fmla="*/ 0 h 560388"/>
                <a:gd name="connsiteX36" fmla="*/ 247650 w 858838"/>
                <a:gd name="connsiteY36" fmla="*/ 0 h 560388"/>
                <a:gd name="connsiteX37" fmla="*/ 247650 w 858838"/>
                <a:gd name="connsiteY37" fmla="*/ 141355 h 560388"/>
                <a:gd name="connsiteX38" fmla="*/ 0 w 858838"/>
                <a:gd name="connsiteY38" fmla="*/ 142875 h 560388"/>
                <a:gd name="connsiteX39" fmla="*/ 0 w 858838"/>
                <a:gd name="connsiteY39" fmla="*/ 103356 h 560388"/>
                <a:gd name="connsiteX40" fmla="*/ 103632 w 858838"/>
                <a:gd name="connsiteY40" fmla="*/ 0 h 56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8838" h="560388">
                  <a:moveTo>
                    <a:pt x="247650" y="420687"/>
                  </a:moveTo>
                  <a:lnTo>
                    <a:pt x="247650" y="560387"/>
                  </a:lnTo>
                  <a:lnTo>
                    <a:pt x="103632" y="560387"/>
                  </a:lnTo>
                  <a:cubicBezTo>
                    <a:pt x="46482" y="560387"/>
                    <a:pt x="0" y="513820"/>
                    <a:pt x="0" y="456566"/>
                  </a:cubicBezTo>
                  <a:lnTo>
                    <a:pt x="0" y="422214"/>
                  </a:lnTo>
                  <a:close/>
                  <a:moveTo>
                    <a:pt x="858838" y="419100"/>
                  </a:moveTo>
                  <a:lnTo>
                    <a:pt x="858838" y="457081"/>
                  </a:lnTo>
                  <a:cubicBezTo>
                    <a:pt x="858838" y="514052"/>
                    <a:pt x="811539" y="560388"/>
                    <a:pt x="754323" y="560388"/>
                  </a:cubicBezTo>
                  <a:lnTo>
                    <a:pt x="584200" y="560388"/>
                  </a:lnTo>
                  <a:lnTo>
                    <a:pt x="584200" y="419860"/>
                  </a:lnTo>
                  <a:close/>
                  <a:moveTo>
                    <a:pt x="550863" y="419100"/>
                  </a:moveTo>
                  <a:lnTo>
                    <a:pt x="550863" y="560388"/>
                  </a:lnTo>
                  <a:lnTo>
                    <a:pt x="279400" y="560388"/>
                  </a:lnTo>
                  <a:lnTo>
                    <a:pt x="279400" y="420627"/>
                  </a:lnTo>
                  <a:close/>
                  <a:moveTo>
                    <a:pt x="247650" y="174625"/>
                  </a:moveTo>
                  <a:lnTo>
                    <a:pt x="247650" y="388999"/>
                  </a:lnTo>
                  <a:lnTo>
                    <a:pt x="0" y="390525"/>
                  </a:lnTo>
                  <a:lnTo>
                    <a:pt x="0" y="176151"/>
                  </a:lnTo>
                  <a:close/>
                  <a:moveTo>
                    <a:pt x="550863" y="173037"/>
                  </a:moveTo>
                  <a:lnTo>
                    <a:pt x="550863" y="387411"/>
                  </a:lnTo>
                  <a:lnTo>
                    <a:pt x="279400" y="388937"/>
                  </a:lnTo>
                  <a:lnTo>
                    <a:pt x="279400" y="174563"/>
                  </a:lnTo>
                  <a:close/>
                  <a:moveTo>
                    <a:pt x="858838" y="171450"/>
                  </a:moveTo>
                  <a:lnTo>
                    <a:pt x="858838" y="385824"/>
                  </a:lnTo>
                  <a:lnTo>
                    <a:pt x="584200" y="387350"/>
                  </a:lnTo>
                  <a:lnTo>
                    <a:pt x="584200" y="172976"/>
                  </a:lnTo>
                  <a:close/>
                  <a:moveTo>
                    <a:pt x="584200" y="0"/>
                  </a:moveTo>
                  <a:lnTo>
                    <a:pt x="754323" y="0"/>
                  </a:lnTo>
                  <a:cubicBezTo>
                    <a:pt x="811539" y="0"/>
                    <a:pt x="858838" y="46314"/>
                    <a:pt x="858838" y="103257"/>
                  </a:cubicBezTo>
                  <a:lnTo>
                    <a:pt x="858838" y="138182"/>
                  </a:lnTo>
                  <a:lnTo>
                    <a:pt x="584200" y="139700"/>
                  </a:lnTo>
                  <a:close/>
                  <a:moveTo>
                    <a:pt x="279400" y="0"/>
                  </a:moveTo>
                  <a:lnTo>
                    <a:pt x="550863" y="0"/>
                  </a:lnTo>
                  <a:lnTo>
                    <a:pt x="550863" y="139769"/>
                  </a:lnTo>
                  <a:lnTo>
                    <a:pt x="279400" y="141288"/>
                  </a:lnTo>
                  <a:close/>
                  <a:moveTo>
                    <a:pt x="103632" y="0"/>
                  </a:moveTo>
                  <a:lnTo>
                    <a:pt x="247650" y="0"/>
                  </a:lnTo>
                  <a:lnTo>
                    <a:pt x="247650" y="141355"/>
                  </a:lnTo>
                  <a:lnTo>
                    <a:pt x="0" y="142875"/>
                  </a:lnTo>
                  <a:lnTo>
                    <a:pt x="0" y="103356"/>
                  </a:lnTo>
                  <a:cubicBezTo>
                    <a:pt x="0" y="46358"/>
                    <a:pt x="46482" y="0"/>
                    <a:pt x="103632" y="0"/>
                  </a:cubicBezTo>
                  <a:close/>
                </a:path>
              </a:pathLst>
            </a:custGeom>
            <a:solidFill>
              <a:srgbClr val="FDA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71" name="Freeform: Shape 570">
              <a:extLst>
                <a:ext uri="{FF2B5EF4-FFF2-40B4-BE49-F238E27FC236}">
                  <a16:creationId xmlns:a16="http://schemas.microsoft.com/office/drawing/2014/main" id="{D45A38C7-8686-4F52-9CC9-12D3E331CA25}"/>
                </a:ext>
              </a:extLst>
            </p:cNvPr>
            <p:cNvSpPr>
              <a:spLocks/>
            </p:cNvSpPr>
            <p:nvPr/>
          </p:nvSpPr>
          <p:spPr bwMode="auto">
            <a:xfrm>
              <a:off x="7400925" y="9991725"/>
              <a:ext cx="3044825" cy="1751013"/>
            </a:xfrm>
            <a:custGeom>
              <a:avLst/>
              <a:gdLst>
                <a:gd name="connsiteX0" fmla="*/ 2061081 w 3044825"/>
                <a:gd name="connsiteY0" fmla="*/ 1230313 h 1751013"/>
                <a:gd name="connsiteX1" fmla="*/ 2756983 w 3044825"/>
                <a:gd name="connsiteY1" fmla="*/ 1230313 h 1751013"/>
                <a:gd name="connsiteX2" fmla="*/ 2838451 w 3044825"/>
                <a:gd name="connsiteY2" fmla="*/ 1311006 h 1751013"/>
                <a:gd name="connsiteX3" fmla="*/ 2838451 w 3044825"/>
                <a:gd name="connsiteY3" fmla="*/ 1669558 h 1751013"/>
                <a:gd name="connsiteX4" fmla="*/ 2756983 w 3044825"/>
                <a:gd name="connsiteY4" fmla="*/ 1751013 h 1751013"/>
                <a:gd name="connsiteX5" fmla="*/ 2061081 w 3044825"/>
                <a:gd name="connsiteY5" fmla="*/ 1751013 h 1751013"/>
                <a:gd name="connsiteX6" fmla="*/ 1979613 w 3044825"/>
                <a:gd name="connsiteY6" fmla="*/ 1669558 h 1751013"/>
                <a:gd name="connsiteX7" fmla="*/ 1979613 w 3044825"/>
                <a:gd name="connsiteY7" fmla="*/ 1311006 h 1751013"/>
                <a:gd name="connsiteX8" fmla="*/ 2061081 w 3044825"/>
                <a:gd name="connsiteY8" fmla="*/ 1230313 h 1751013"/>
                <a:gd name="connsiteX9" fmla="*/ 1114780 w 3044825"/>
                <a:gd name="connsiteY9" fmla="*/ 1230313 h 1751013"/>
                <a:gd name="connsiteX10" fmla="*/ 1809396 w 3044825"/>
                <a:gd name="connsiteY10" fmla="*/ 1230313 h 1751013"/>
                <a:gd name="connsiteX11" fmla="*/ 1890713 w 3044825"/>
                <a:gd name="connsiteY11" fmla="*/ 1311006 h 1751013"/>
                <a:gd name="connsiteX12" fmla="*/ 1890713 w 3044825"/>
                <a:gd name="connsiteY12" fmla="*/ 1669558 h 1751013"/>
                <a:gd name="connsiteX13" fmla="*/ 1809396 w 3044825"/>
                <a:gd name="connsiteY13" fmla="*/ 1751013 h 1751013"/>
                <a:gd name="connsiteX14" fmla="*/ 1114780 w 3044825"/>
                <a:gd name="connsiteY14" fmla="*/ 1751013 h 1751013"/>
                <a:gd name="connsiteX15" fmla="*/ 1033463 w 3044825"/>
                <a:gd name="connsiteY15" fmla="*/ 1669558 h 1751013"/>
                <a:gd name="connsiteX16" fmla="*/ 1033463 w 3044825"/>
                <a:gd name="connsiteY16" fmla="*/ 1311006 h 1751013"/>
                <a:gd name="connsiteX17" fmla="*/ 1114780 w 3044825"/>
                <a:gd name="connsiteY17" fmla="*/ 1230313 h 1751013"/>
                <a:gd name="connsiteX18" fmla="*/ 162352 w 3044825"/>
                <a:gd name="connsiteY18" fmla="*/ 1230313 h 1751013"/>
                <a:gd name="connsiteX19" fmla="*/ 856823 w 3044825"/>
                <a:gd name="connsiteY19" fmla="*/ 1230313 h 1751013"/>
                <a:gd name="connsiteX20" fmla="*/ 938213 w 3044825"/>
                <a:gd name="connsiteY20" fmla="*/ 1311006 h 1751013"/>
                <a:gd name="connsiteX21" fmla="*/ 938213 w 3044825"/>
                <a:gd name="connsiteY21" fmla="*/ 1669558 h 1751013"/>
                <a:gd name="connsiteX22" fmla="*/ 856823 w 3044825"/>
                <a:gd name="connsiteY22" fmla="*/ 1751013 h 1751013"/>
                <a:gd name="connsiteX23" fmla="*/ 162352 w 3044825"/>
                <a:gd name="connsiteY23" fmla="*/ 1751013 h 1751013"/>
                <a:gd name="connsiteX24" fmla="*/ 80963 w 3044825"/>
                <a:gd name="connsiteY24" fmla="*/ 1669558 h 1751013"/>
                <a:gd name="connsiteX25" fmla="*/ 80963 w 3044825"/>
                <a:gd name="connsiteY25" fmla="*/ 1311006 h 1751013"/>
                <a:gd name="connsiteX26" fmla="*/ 162352 w 3044825"/>
                <a:gd name="connsiteY26" fmla="*/ 1230313 h 1751013"/>
                <a:gd name="connsiteX27" fmla="*/ 51749 w 3044825"/>
                <a:gd name="connsiteY27" fmla="*/ 0 h 1751013"/>
                <a:gd name="connsiteX28" fmla="*/ 2993076 w 3044825"/>
                <a:gd name="connsiteY28" fmla="*/ 0 h 1751013"/>
                <a:gd name="connsiteX29" fmla="*/ 3044825 w 3044825"/>
                <a:gd name="connsiteY29" fmla="*/ 52770 h 1751013"/>
                <a:gd name="connsiteX30" fmla="*/ 2993076 w 3044825"/>
                <a:gd name="connsiteY30" fmla="*/ 104775 h 1751013"/>
                <a:gd name="connsiteX31" fmla="*/ 51749 w 3044825"/>
                <a:gd name="connsiteY31" fmla="*/ 104775 h 1751013"/>
                <a:gd name="connsiteX32" fmla="*/ 0 w 3044825"/>
                <a:gd name="connsiteY32" fmla="*/ 52770 h 1751013"/>
                <a:gd name="connsiteX33" fmla="*/ 51749 w 3044825"/>
                <a:gd name="connsiteY33" fmla="*/ 0 h 175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44825" h="1751013">
                  <a:moveTo>
                    <a:pt x="2061081" y="1230313"/>
                  </a:moveTo>
                  <a:lnTo>
                    <a:pt x="2756983" y="1230313"/>
                  </a:lnTo>
                  <a:cubicBezTo>
                    <a:pt x="2801905" y="1230313"/>
                    <a:pt x="2838451" y="1266853"/>
                    <a:pt x="2838451" y="1311006"/>
                  </a:cubicBezTo>
                  <a:lnTo>
                    <a:pt x="2838451" y="1669558"/>
                  </a:lnTo>
                  <a:cubicBezTo>
                    <a:pt x="2838451" y="1714473"/>
                    <a:pt x="2801905" y="1751013"/>
                    <a:pt x="2756983" y="1751013"/>
                  </a:cubicBezTo>
                  <a:lnTo>
                    <a:pt x="2061081" y="1751013"/>
                  </a:lnTo>
                  <a:cubicBezTo>
                    <a:pt x="2016159" y="1751013"/>
                    <a:pt x="1979613" y="1714473"/>
                    <a:pt x="1979613" y="1669558"/>
                  </a:cubicBezTo>
                  <a:lnTo>
                    <a:pt x="1979613" y="1311006"/>
                  </a:lnTo>
                  <a:cubicBezTo>
                    <a:pt x="1979613" y="1266853"/>
                    <a:pt x="2016159" y="1230313"/>
                    <a:pt x="2061081" y="1230313"/>
                  </a:cubicBezTo>
                  <a:close/>
                  <a:moveTo>
                    <a:pt x="1114780" y="1230313"/>
                  </a:moveTo>
                  <a:lnTo>
                    <a:pt x="1809396" y="1230313"/>
                  </a:lnTo>
                  <a:cubicBezTo>
                    <a:pt x="1854234" y="1230313"/>
                    <a:pt x="1890713" y="1266853"/>
                    <a:pt x="1890713" y="1311006"/>
                  </a:cubicBezTo>
                  <a:lnTo>
                    <a:pt x="1890713" y="1669558"/>
                  </a:lnTo>
                  <a:cubicBezTo>
                    <a:pt x="1890713" y="1714473"/>
                    <a:pt x="1854234" y="1751013"/>
                    <a:pt x="1809396" y="1751013"/>
                  </a:cubicBezTo>
                  <a:lnTo>
                    <a:pt x="1114780" y="1751013"/>
                  </a:lnTo>
                  <a:cubicBezTo>
                    <a:pt x="1069942" y="1751013"/>
                    <a:pt x="1033463" y="1714473"/>
                    <a:pt x="1033463" y="1669558"/>
                  </a:cubicBezTo>
                  <a:lnTo>
                    <a:pt x="1033463" y="1311006"/>
                  </a:lnTo>
                  <a:cubicBezTo>
                    <a:pt x="1033463" y="1266853"/>
                    <a:pt x="1069942" y="1230313"/>
                    <a:pt x="1114780" y="1230313"/>
                  </a:cubicBezTo>
                  <a:close/>
                  <a:moveTo>
                    <a:pt x="162352" y="1230313"/>
                  </a:moveTo>
                  <a:lnTo>
                    <a:pt x="856823" y="1230313"/>
                  </a:lnTo>
                  <a:cubicBezTo>
                    <a:pt x="901702" y="1230313"/>
                    <a:pt x="938213" y="1266853"/>
                    <a:pt x="938213" y="1311006"/>
                  </a:cubicBezTo>
                  <a:lnTo>
                    <a:pt x="938213" y="1669558"/>
                  </a:lnTo>
                  <a:cubicBezTo>
                    <a:pt x="938213" y="1714473"/>
                    <a:pt x="901702" y="1751013"/>
                    <a:pt x="856823" y="1751013"/>
                  </a:cubicBezTo>
                  <a:lnTo>
                    <a:pt x="162352" y="1751013"/>
                  </a:lnTo>
                  <a:cubicBezTo>
                    <a:pt x="117474" y="1751013"/>
                    <a:pt x="80963" y="1714473"/>
                    <a:pt x="80963" y="1669558"/>
                  </a:cubicBezTo>
                  <a:lnTo>
                    <a:pt x="80963" y="1311006"/>
                  </a:lnTo>
                  <a:cubicBezTo>
                    <a:pt x="80963" y="1266853"/>
                    <a:pt x="117474" y="1230313"/>
                    <a:pt x="162352" y="1230313"/>
                  </a:cubicBezTo>
                  <a:close/>
                  <a:moveTo>
                    <a:pt x="51749" y="0"/>
                  </a:moveTo>
                  <a:lnTo>
                    <a:pt x="2993076" y="0"/>
                  </a:lnTo>
                  <a:cubicBezTo>
                    <a:pt x="3021995" y="0"/>
                    <a:pt x="3044825" y="23708"/>
                    <a:pt x="3044825" y="52770"/>
                  </a:cubicBezTo>
                  <a:cubicBezTo>
                    <a:pt x="3044825" y="81067"/>
                    <a:pt x="3021995" y="104775"/>
                    <a:pt x="2993076" y="104775"/>
                  </a:cubicBezTo>
                  <a:lnTo>
                    <a:pt x="51749" y="104775"/>
                  </a:lnTo>
                  <a:cubicBezTo>
                    <a:pt x="22830" y="104775"/>
                    <a:pt x="0" y="81067"/>
                    <a:pt x="0" y="52770"/>
                  </a:cubicBezTo>
                  <a:cubicBezTo>
                    <a:pt x="0" y="23708"/>
                    <a:pt x="22830" y="0"/>
                    <a:pt x="51749" y="0"/>
                  </a:cubicBezTo>
                  <a:close/>
                </a:path>
              </a:pathLst>
            </a:custGeom>
            <a:solidFill>
              <a:srgbClr val="FFFFFF">
                <a:alpha val="5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72" name="Freeform: Shape 571">
              <a:extLst>
                <a:ext uri="{FF2B5EF4-FFF2-40B4-BE49-F238E27FC236}">
                  <a16:creationId xmlns:a16="http://schemas.microsoft.com/office/drawing/2014/main" id="{B61A9C9B-947D-47F0-8785-CF6E7C305CB0}"/>
                </a:ext>
              </a:extLst>
            </p:cNvPr>
            <p:cNvSpPr>
              <a:spLocks/>
            </p:cNvSpPr>
            <p:nvPr/>
          </p:nvSpPr>
          <p:spPr bwMode="auto">
            <a:xfrm>
              <a:off x="7423149" y="9731375"/>
              <a:ext cx="3000376" cy="2441575"/>
            </a:xfrm>
            <a:custGeom>
              <a:avLst/>
              <a:gdLst>
                <a:gd name="connsiteX0" fmla="*/ 2407641 w 3000376"/>
                <a:gd name="connsiteY0" fmla="*/ 0 h 2441575"/>
                <a:gd name="connsiteX1" fmla="*/ 3000376 w 3000376"/>
                <a:gd name="connsiteY1" fmla="*/ 0 h 2441575"/>
                <a:gd name="connsiteX2" fmla="*/ 2068284 w 3000376"/>
                <a:gd name="connsiteY2" fmla="*/ 2441575 h 2441575"/>
                <a:gd name="connsiteX3" fmla="*/ 1474788 w 3000376"/>
                <a:gd name="connsiteY3" fmla="*/ 2441575 h 2441575"/>
                <a:gd name="connsiteX4" fmla="*/ 932324 w 3000376"/>
                <a:gd name="connsiteY4" fmla="*/ 0 h 2441575"/>
                <a:gd name="connsiteX5" fmla="*/ 1997075 w 3000376"/>
                <a:gd name="connsiteY5" fmla="*/ 0 h 2441575"/>
                <a:gd name="connsiteX6" fmla="*/ 1064752 w 3000376"/>
                <a:gd name="connsiteY6" fmla="*/ 2441575 h 2441575"/>
                <a:gd name="connsiteX7" fmla="*/ 0 w 3000376"/>
                <a:gd name="connsiteY7" fmla="*/ 2441575 h 244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0376" h="2441575">
                  <a:moveTo>
                    <a:pt x="2407641" y="0"/>
                  </a:moveTo>
                  <a:lnTo>
                    <a:pt x="3000376" y="0"/>
                  </a:lnTo>
                  <a:lnTo>
                    <a:pt x="2068284" y="2441575"/>
                  </a:lnTo>
                  <a:lnTo>
                    <a:pt x="1474788" y="2441575"/>
                  </a:lnTo>
                  <a:close/>
                  <a:moveTo>
                    <a:pt x="932324" y="0"/>
                  </a:moveTo>
                  <a:lnTo>
                    <a:pt x="1997075" y="0"/>
                  </a:lnTo>
                  <a:lnTo>
                    <a:pt x="1064752" y="2441575"/>
                  </a:lnTo>
                  <a:lnTo>
                    <a:pt x="0" y="2441575"/>
                  </a:lnTo>
                  <a:close/>
                </a:path>
              </a:pathLst>
            </a:custGeom>
            <a:solidFill>
              <a:srgbClr val="FFFFFF">
                <a:alpha val="20000"/>
              </a:srgb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73" name="Freeform: Shape 572">
              <a:extLst>
                <a:ext uri="{FF2B5EF4-FFF2-40B4-BE49-F238E27FC236}">
                  <a16:creationId xmlns:a16="http://schemas.microsoft.com/office/drawing/2014/main" id="{12503B84-83BD-49FD-B6ED-60D4F53A22DD}"/>
                </a:ext>
              </a:extLst>
            </p:cNvPr>
            <p:cNvSpPr>
              <a:spLocks/>
            </p:cNvSpPr>
            <p:nvPr/>
          </p:nvSpPr>
          <p:spPr bwMode="auto">
            <a:xfrm>
              <a:off x="4792663" y="9142413"/>
              <a:ext cx="1960562" cy="303213"/>
            </a:xfrm>
            <a:custGeom>
              <a:avLst/>
              <a:gdLst>
                <a:gd name="connsiteX0" fmla="*/ 1804477 w 1960562"/>
                <a:gd name="connsiteY0" fmla="*/ 0 h 303213"/>
                <a:gd name="connsiteX1" fmla="*/ 1851683 w 1960562"/>
                <a:gd name="connsiteY1" fmla="*/ 100060 h 303213"/>
                <a:gd name="connsiteX2" fmla="*/ 1960562 w 1960562"/>
                <a:gd name="connsiteY2" fmla="*/ 119011 h 303213"/>
                <a:gd name="connsiteX3" fmla="*/ 1879855 w 1960562"/>
                <a:gd name="connsiteY3" fmla="*/ 194056 h 303213"/>
                <a:gd name="connsiteX4" fmla="*/ 1895844 w 1960562"/>
                <a:gd name="connsiteY4" fmla="*/ 303213 h 303213"/>
                <a:gd name="connsiteX5" fmla="*/ 1798386 w 1960562"/>
                <a:gd name="connsiteY5" fmla="*/ 249393 h 303213"/>
                <a:gd name="connsiteX6" fmla="*/ 1699405 w 1960562"/>
                <a:gd name="connsiteY6" fmla="*/ 298665 h 303213"/>
                <a:gd name="connsiteX7" fmla="*/ 1720724 w 1960562"/>
                <a:gd name="connsiteY7" fmla="*/ 190266 h 303213"/>
                <a:gd name="connsiteX8" fmla="*/ 1643062 w 1960562"/>
                <a:gd name="connsiteY8" fmla="*/ 111431 h 303213"/>
                <a:gd name="connsiteX9" fmla="*/ 1753464 w 1960562"/>
                <a:gd name="connsiteY9" fmla="*/ 97786 h 303213"/>
                <a:gd name="connsiteX10" fmla="*/ 1393315 w 1960562"/>
                <a:gd name="connsiteY10" fmla="*/ 0 h 303213"/>
                <a:gd name="connsiteX11" fmla="*/ 1440521 w 1960562"/>
                <a:gd name="connsiteY11" fmla="*/ 100060 h 303213"/>
                <a:gd name="connsiteX12" fmla="*/ 1549400 w 1960562"/>
                <a:gd name="connsiteY12" fmla="*/ 119011 h 303213"/>
                <a:gd name="connsiteX13" fmla="*/ 1468692 w 1960562"/>
                <a:gd name="connsiteY13" fmla="*/ 194056 h 303213"/>
                <a:gd name="connsiteX14" fmla="*/ 1484682 w 1960562"/>
                <a:gd name="connsiteY14" fmla="*/ 303213 h 303213"/>
                <a:gd name="connsiteX15" fmla="*/ 1387223 w 1960562"/>
                <a:gd name="connsiteY15" fmla="*/ 249393 h 303213"/>
                <a:gd name="connsiteX16" fmla="*/ 1288243 w 1960562"/>
                <a:gd name="connsiteY16" fmla="*/ 298665 h 303213"/>
                <a:gd name="connsiteX17" fmla="*/ 1309562 w 1960562"/>
                <a:gd name="connsiteY17" fmla="*/ 190266 h 303213"/>
                <a:gd name="connsiteX18" fmla="*/ 1231900 w 1960562"/>
                <a:gd name="connsiteY18" fmla="*/ 111431 h 303213"/>
                <a:gd name="connsiteX19" fmla="*/ 1342301 w 1960562"/>
                <a:gd name="connsiteY19" fmla="*/ 97786 h 303213"/>
                <a:gd name="connsiteX20" fmla="*/ 982933 w 1960562"/>
                <a:gd name="connsiteY20" fmla="*/ 0 h 303213"/>
                <a:gd name="connsiteX21" fmla="*/ 1029903 w 1960562"/>
                <a:gd name="connsiteY21" fmla="*/ 100060 h 303213"/>
                <a:gd name="connsiteX22" fmla="*/ 1138238 w 1960562"/>
                <a:gd name="connsiteY22" fmla="*/ 119011 h 303213"/>
                <a:gd name="connsiteX23" fmla="*/ 1057934 w 1960562"/>
                <a:gd name="connsiteY23" fmla="*/ 194056 h 303213"/>
                <a:gd name="connsiteX24" fmla="*/ 1073843 w 1960562"/>
                <a:gd name="connsiteY24" fmla="*/ 303213 h 303213"/>
                <a:gd name="connsiteX25" fmla="*/ 976872 w 1960562"/>
                <a:gd name="connsiteY25" fmla="*/ 249393 h 303213"/>
                <a:gd name="connsiteX26" fmla="*/ 878386 w 1960562"/>
                <a:gd name="connsiteY26" fmla="*/ 298665 h 303213"/>
                <a:gd name="connsiteX27" fmla="*/ 899598 w 1960562"/>
                <a:gd name="connsiteY27" fmla="*/ 190266 h 303213"/>
                <a:gd name="connsiteX28" fmla="*/ 822325 w 1960562"/>
                <a:gd name="connsiteY28" fmla="*/ 111431 h 303213"/>
                <a:gd name="connsiteX29" fmla="*/ 932175 w 1960562"/>
                <a:gd name="connsiteY29" fmla="*/ 97786 h 303213"/>
                <a:gd name="connsiteX30" fmla="*/ 572577 w 1960562"/>
                <a:gd name="connsiteY30" fmla="*/ 0 h 303213"/>
                <a:gd name="connsiteX31" fmla="*/ 619783 w 1960562"/>
                <a:gd name="connsiteY31" fmla="*/ 100060 h 303213"/>
                <a:gd name="connsiteX32" fmla="*/ 728662 w 1960562"/>
                <a:gd name="connsiteY32" fmla="*/ 119011 h 303213"/>
                <a:gd name="connsiteX33" fmla="*/ 647954 w 1960562"/>
                <a:gd name="connsiteY33" fmla="*/ 194056 h 303213"/>
                <a:gd name="connsiteX34" fmla="*/ 663944 w 1960562"/>
                <a:gd name="connsiteY34" fmla="*/ 303213 h 303213"/>
                <a:gd name="connsiteX35" fmla="*/ 566485 w 1960562"/>
                <a:gd name="connsiteY35" fmla="*/ 249393 h 303213"/>
                <a:gd name="connsiteX36" fmla="*/ 467505 w 1960562"/>
                <a:gd name="connsiteY36" fmla="*/ 298665 h 303213"/>
                <a:gd name="connsiteX37" fmla="*/ 488824 w 1960562"/>
                <a:gd name="connsiteY37" fmla="*/ 190266 h 303213"/>
                <a:gd name="connsiteX38" fmla="*/ 411162 w 1960562"/>
                <a:gd name="connsiteY38" fmla="*/ 111431 h 303213"/>
                <a:gd name="connsiteX39" fmla="*/ 521563 w 1960562"/>
                <a:gd name="connsiteY39" fmla="*/ 97786 h 303213"/>
                <a:gd name="connsiteX40" fmla="*/ 161415 w 1960562"/>
                <a:gd name="connsiteY40" fmla="*/ 0 h 303213"/>
                <a:gd name="connsiteX41" fmla="*/ 208621 w 1960562"/>
                <a:gd name="connsiteY41" fmla="*/ 100060 h 303213"/>
                <a:gd name="connsiteX42" fmla="*/ 317500 w 1960562"/>
                <a:gd name="connsiteY42" fmla="*/ 119011 h 303213"/>
                <a:gd name="connsiteX43" fmla="*/ 236031 w 1960562"/>
                <a:gd name="connsiteY43" fmla="*/ 194056 h 303213"/>
                <a:gd name="connsiteX44" fmla="*/ 252782 w 1960562"/>
                <a:gd name="connsiteY44" fmla="*/ 303213 h 303213"/>
                <a:gd name="connsiteX45" fmla="*/ 155323 w 1960562"/>
                <a:gd name="connsiteY45" fmla="*/ 249393 h 303213"/>
                <a:gd name="connsiteX46" fmla="*/ 56343 w 1960562"/>
                <a:gd name="connsiteY46" fmla="*/ 298665 h 303213"/>
                <a:gd name="connsiteX47" fmla="*/ 77662 w 1960562"/>
                <a:gd name="connsiteY47" fmla="*/ 190266 h 303213"/>
                <a:gd name="connsiteX48" fmla="*/ 0 w 1960562"/>
                <a:gd name="connsiteY48" fmla="*/ 111431 h 303213"/>
                <a:gd name="connsiteX49" fmla="*/ 110401 w 1960562"/>
                <a:gd name="connsiteY49" fmla="*/ 97786 h 30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60562" h="303213">
                  <a:moveTo>
                    <a:pt x="1804477" y="0"/>
                  </a:moveTo>
                  <a:lnTo>
                    <a:pt x="1851683" y="100060"/>
                  </a:lnTo>
                  <a:lnTo>
                    <a:pt x="1960562" y="119011"/>
                  </a:lnTo>
                  <a:lnTo>
                    <a:pt x="1879855" y="194056"/>
                  </a:lnTo>
                  <a:lnTo>
                    <a:pt x="1895844" y="303213"/>
                  </a:lnTo>
                  <a:lnTo>
                    <a:pt x="1798386" y="249393"/>
                  </a:lnTo>
                  <a:lnTo>
                    <a:pt x="1699405" y="298665"/>
                  </a:lnTo>
                  <a:lnTo>
                    <a:pt x="1720724" y="190266"/>
                  </a:lnTo>
                  <a:lnTo>
                    <a:pt x="1643062" y="111431"/>
                  </a:lnTo>
                  <a:lnTo>
                    <a:pt x="1753464" y="97786"/>
                  </a:lnTo>
                  <a:close/>
                  <a:moveTo>
                    <a:pt x="1393315" y="0"/>
                  </a:moveTo>
                  <a:lnTo>
                    <a:pt x="1440521" y="100060"/>
                  </a:lnTo>
                  <a:lnTo>
                    <a:pt x="1549400" y="119011"/>
                  </a:lnTo>
                  <a:lnTo>
                    <a:pt x="1468692" y="194056"/>
                  </a:lnTo>
                  <a:lnTo>
                    <a:pt x="1484682" y="303213"/>
                  </a:lnTo>
                  <a:lnTo>
                    <a:pt x="1387223" y="249393"/>
                  </a:lnTo>
                  <a:lnTo>
                    <a:pt x="1288243" y="298665"/>
                  </a:lnTo>
                  <a:lnTo>
                    <a:pt x="1309562" y="190266"/>
                  </a:lnTo>
                  <a:lnTo>
                    <a:pt x="1231900" y="111431"/>
                  </a:lnTo>
                  <a:lnTo>
                    <a:pt x="1342301" y="97786"/>
                  </a:lnTo>
                  <a:close/>
                  <a:moveTo>
                    <a:pt x="982933" y="0"/>
                  </a:moveTo>
                  <a:lnTo>
                    <a:pt x="1029903" y="100060"/>
                  </a:lnTo>
                  <a:lnTo>
                    <a:pt x="1138238" y="119011"/>
                  </a:lnTo>
                  <a:lnTo>
                    <a:pt x="1057934" y="194056"/>
                  </a:lnTo>
                  <a:lnTo>
                    <a:pt x="1073843" y="303213"/>
                  </a:lnTo>
                  <a:lnTo>
                    <a:pt x="976872" y="249393"/>
                  </a:lnTo>
                  <a:lnTo>
                    <a:pt x="878386" y="298665"/>
                  </a:lnTo>
                  <a:lnTo>
                    <a:pt x="899598" y="190266"/>
                  </a:lnTo>
                  <a:lnTo>
                    <a:pt x="822325" y="111431"/>
                  </a:lnTo>
                  <a:lnTo>
                    <a:pt x="932175" y="97786"/>
                  </a:lnTo>
                  <a:close/>
                  <a:moveTo>
                    <a:pt x="572577" y="0"/>
                  </a:moveTo>
                  <a:lnTo>
                    <a:pt x="619783" y="100060"/>
                  </a:lnTo>
                  <a:lnTo>
                    <a:pt x="728662" y="119011"/>
                  </a:lnTo>
                  <a:lnTo>
                    <a:pt x="647954" y="194056"/>
                  </a:lnTo>
                  <a:lnTo>
                    <a:pt x="663944" y="303213"/>
                  </a:lnTo>
                  <a:lnTo>
                    <a:pt x="566485" y="249393"/>
                  </a:lnTo>
                  <a:lnTo>
                    <a:pt x="467505" y="298665"/>
                  </a:lnTo>
                  <a:lnTo>
                    <a:pt x="488824" y="190266"/>
                  </a:lnTo>
                  <a:lnTo>
                    <a:pt x="411162" y="111431"/>
                  </a:lnTo>
                  <a:lnTo>
                    <a:pt x="521563" y="97786"/>
                  </a:lnTo>
                  <a:close/>
                  <a:moveTo>
                    <a:pt x="161415" y="0"/>
                  </a:moveTo>
                  <a:lnTo>
                    <a:pt x="208621" y="100060"/>
                  </a:lnTo>
                  <a:lnTo>
                    <a:pt x="317500" y="119011"/>
                  </a:lnTo>
                  <a:lnTo>
                    <a:pt x="236031" y="194056"/>
                  </a:lnTo>
                  <a:lnTo>
                    <a:pt x="252782" y="303213"/>
                  </a:lnTo>
                  <a:lnTo>
                    <a:pt x="155323" y="249393"/>
                  </a:lnTo>
                  <a:lnTo>
                    <a:pt x="56343" y="298665"/>
                  </a:lnTo>
                  <a:lnTo>
                    <a:pt x="77662" y="190266"/>
                  </a:lnTo>
                  <a:lnTo>
                    <a:pt x="0" y="111431"/>
                  </a:lnTo>
                  <a:lnTo>
                    <a:pt x="110401" y="977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74" name="Freeform 52">
              <a:extLst>
                <a:ext uri="{FF2B5EF4-FFF2-40B4-BE49-F238E27FC236}">
                  <a16:creationId xmlns:a16="http://schemas.microsoft.com/office/drawing/2014/main" id="{BF7785A1-DEC8-4BDC-B29F-B7107E7DAEA8}"/>
                </a:ext>
              </a:extLst>
            </p:cNvPr>
            <p:cNvSpPr>
              <a:spLocks/>
            </p:cNvSpPr>
            <p:nvPr/>
          </p:nvSpPr>
          <p:spPr bwMode="auto">
            <a:xfrm>
              <a:off x="4511675" y="6008688"/>
              <a:ext cx="2544763" cy="508000"/>
            </a:xfrm>
            <a:custGeom>
              <a:avLst/>
              <a:gdLst>
                <a:gd name="T0" fmla="*/ 3010 w 3344"/>
                <a:gd name="T1" fmla="*/ 0 h 669"/>
                <a:gd name="T2" fmla="*/ 2969 w 3344"/>
                <a:gd name="T3" fmla="*/ 0 h 669"/>
                <a:gd name="T4" fmla="*/ 2969 w 3344"/>
                <a:gd name="T5" fmla="*/ 120 h 669"/>
                <a:gd name="T6" fmla="*/ 2971 w 3344"/>
                <a:gd name="T7" fmla="*/ 120 h 669"/>
                <a:gd name="T8" fmla="*/ 3177 w 3344"/>
                <a:gd name="T9" fmla="*/ 325 h 669"/>
                <a:gd name="T10" fmla="*/ 2971 w 3344"/>
                <a:gd name="T11" fmla="*/ 531 h 669"/>
                <a:gd name="T12" fmla="*/ 2969 w 3344"/>
                <a:gd name="T13" fmla="*/ 531 h 669"/>
                <a:gd name="T14" fmla="*/ 375 w 3344"/>
                <a:gd name="T15" fmla="*/ 531 h 669"/>
                <a:gd name="T16" fmla="*/ 373 w 3344"/>
                <a:gd name="T17" fmla="*/ 531 h 669"/>
                <a:gd name="T18" fmla="*/ 167 w 3344"/>
                <a:gd name="T19" fmla="*/ 325 h 669"/>
                <a:gd name="T20" fmla="*/ 373 w 3344"/>
                <a:gd name="T21" fmla="*/ 120 h 669"/>
                <a:gd name="T22" fmla="*/ 375 w 3344"/>
                <a:gd name="T23" fmla="*/ 120 h 669"/>
                <a:gd name="T24" fmla="*/ 375 w 3344"/>
                <a:gd name="T25" fmla="*/ 0 h 669"/>
                <a:gd name="T26" fmla="*/ 334 w 3344"/>
                <a:gd name="T27" fmla="*/ 0 h 669"/>
                <a:gd name="T28" fmla="*/ 0 w 3344"/>
                <a:gd name="T29" fmla="*/ 335 h 669"/>
                <a:gd name="T30" fmla="*/ 334 w 3344"/>
                <a:gd name="T31" fmla="*/ 669 h 669"/>
                <a:gd name="T32" fmla="*/ 3010 w 3344"/>
                <a:gd name="T33" fmla="*/ 669 h 669"/>
                <a:gd name="T34" fmla="*/ 3344 w 3344"/>
                <a:gd name="T35" fmla="*/ 335 h 669"/>
                <a:gd name="T36" fmla="*/ 3010 w 3344"/>
                <a:gd name="T3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4" h="669">
                  <a:moveTo>
                    <a:pt x="3010" y="0"/>
                  </a:moveTo>
                  <a:lnTo>
                    <a:pt x="2969" y="0"/>
                  </a:lnTo>
                  <a:lnTo>
                    <a:pt x="2969" y="120"/>
                  </a:lnTo>
                  <a:lnTo>
                    <a:pt x="2971" y="120"/>
                  </a:lnTo>
                  <a:cubicBezTo>
                    <a:pt x="3084" y="120"/>
                    <a:pt x="3177" y="212"/>
                    <a:pt x="3177" y="325"/>
                  </a:cubicBezTo>
                  <a:cubicBezTo>
                    <a:pt x="3177" y="439"/>
                    <a:pt x="3084" y="531"/>
                    <a:pt x="2971" y="531"/>
                  </a:cubicBezTo>
                  <a:lnTo>
                    <a:pt x="2969" y="531"/>
                  </a:lnTo>
                  <a:lnTo>
                    <a:pt x="375" y="531"/>
                  </a:lnTo>
                  <a:lnTo>
                    <a:pt x="373" y="531"/>
                  </a:lnTo>
                  <a:cubicBezTo>
                    <a:pt x="260" y="531"/>
                    <a:pt x="167" y="439"/>
                    <a:pt x="167" y="325"/>
                  </a:cubicBezTo>
                  <a:cubicBezTo>
                    <a:pt x="167" y="212"/>
                    <a:pt x="260" y="120"/>
                    <a:pt x="373" y="120"/>
                  </a:cubicBezTo>
                  <a:lnTo>
                    <a:pt x="375" y="120"/>
                  </a:lnTo>
                  <a:lnTo>
                    <a:pt x="375" y="0"/>
                  </a:lnTo>
                  <a:lnTo>
                    <a:pt x="334" y="0"/>
                  </a:lnTo>
                  <a:cubicBezTo>
                    <a:pt x="150" y="0"/>
                    <a:pt x="0" y="151"/>
                    <a:pt x="0" y="335"/>
                  </a:cubicBezTo>
                  <a:cubicBezTo>
                    <a:pt x="0" y="519"/>
                    <a:pt x="150" y="669"/>
                    <a:pt x="334" y="669"/>
                  </a:cubicBezTo>
                  <a:lnTo>
                    <a:pt x="3010" y="669"/>
                  </a:lnTo>
                  <a:cubicBezTo>
                    <a:pt x="3194" y="669"/>
                    <a:pt x="3344" y="519"/>
                    <a:pt x="3344" y="335"/>
                  </a:cubicBezTo>
                  <a:cubicBezTo>
                    <a:pt x="3344" y="151"/>
                    <a:pt x="3194" y="0"/>
                    <a:pt x="3010" y="0"/>
                  </a:cubicBezTo>
                  <a:close/>
                </a:path>
              </a:pathLst>
            </a:custGeom>
            <a:solidFill>
              <a:srgbClr val="6B90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75" name="Freeform: Shape 574">
              <a:extLst>
                <a:ext uri="{FF2B5EF4-FFF2-40B4-BE49-F238E27FC236}">
                  <a16:creationId xmlns:a16="http://schemas.microsoft.com/office/drawing/2014/main" id="{F5BE91F3-161C-4BEE-9EEA-82DF071E5743}"/>
                </a:ext>
              </a:extLst>
            </p:cNvPr>
            <p:cNvSpPr>
              <a:spLocks/>
            </p:cNvSpPr>
            <p:nvPr/>
          </p:nvSpPr>
          <p:spPr bwMode="auto">
            <a:xfrm>
              <a:off x="4638675" y="6099175"/>
              <a:ext cx="2290763" cy="312738"/>
            </a:xfrm>
            <a:custGeom>
              <a:avLst/>
              <a:gdLst>
                <a:gd name="connsiteX0" fmla="*/ 2132013 w 2290763"/>
                <a:gd name="connsiteY0" fmla="*/ 0 h 312738"/>
                <a:gd name="connsiteX1" fmla="*/ 2133540 w 2290763"/>
                <a:gd name="connsiteY1" fmla="*/ 0 h 312738"/>
                <a:gd name="connsiteX2" fmla="*/ 2290763 w 2290763"/>
                <a:gd name="connsiteY2" fmla="*/ 155989 h 312738"/>
                <a:gd name="connsiteX3" fmla="*/ 2133540 w 2290763"/>
                <a:gd name="connsiteY3" fmla="*/ 312738 h 312738"/>
                <a:gd name="connsiteX4" fmla="*/ 2132013 w 2290763"/>
                <a:gd name="connsiteY4" fmla="*/ 312738 h 312738"/>
                <a:gd name="connsiteX5" fmla="*/ 157223 w 2290763"/>
                <a:gd name="connsiteY5" fmla="*/ 0 h 312738"/>
                <a:gd name="connsiteX6" fmla="*/ 158750 w 2290763"/>
                <a:gd name="connsiteY6" fmla="*/ 0 h 312738"/>
                <a:gd name="connsiteX7" fmla="*/ 158750 w 2290763"/>
                <a:gd name="connsiteY7" fmla="*/ 312738 h 312738"/>
                <a:gd name="connsiteX8" fmla="*/ 157223 w 2290763"/>
                <a:gd name="connsiteY8" fmla="*/ 312738 h 312738"/>
                <a:gd name="connsiteX9" fmla="*/ 0 w 2290763"/>
                <a:gd name="connsiteY9" fmla="*/ 155989 h 312738"/>
                <a:gd name="connsiteX10" fmla="*/ 157223 w 2290763"/>
                <a:gd name="connsiteY10" fmla="*/ 0 h 31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763" h="312738">
                  <a:moveTo>
                    <a:pt x="2132013" y="0"/>
                  </a:moveTo>
                  <a:lnTo>
                    <a:pt x="2133540" y="0"/>
                  </a:lnTo>
                  <a:cubicBezTo>
                    <a:pt x="2219784" y="0"/>
                    <a:pt x="2290763" y="70005"/>
                    <a:pt x="2290763" y="155989"/>
                  </a:cubicBezTo>
                  <a:cubicBezTo>
                    <a:pt x="2290763" y="242734"/>
                    <a:pt x="2219784" y="312738"/>
                    <a:pt x="2133540" y="312738"/>
                  </a:cubicBezTo>
                  <a:lnTo>
                    <a:pt x="2132013" y="312738"/>
                  </a:lnTo>
                  <a:close/>
                  <a:moveTo>
                    <a:pt x="157223" y="0"/>
                  </a:moveTo>
                  <a:lnTo>
                    <a:pt x="158750" y="0"/>
                  </a:lnTo>
                  <a:lnTo>
                    <a:pt x="158750" y="312738"/>
                  </a:lnTo>
                  <a:lnTo>
                    <a:pt x="157223" y="312738"/>
                  </a:lnTo>
                  <a:cubicBezTo>
                    <a:pt x="70979" y="312738"/>
                    <a:pt x="0" y="242734"/>
                    <a:pt x="0" y="155989"/>
                  </a:cubicBezTo>
                  <a:cubicBezTo>
                    <a:pt x="0" y="70005"/>
                    <a:pt x="70979" y="0"/>
                    <a:pt x="157223" y="0"/>
                  </a:cubicBezTo>
                  <a:close/>
                </a:path>
              </a:pathLst>
            </a:custGeom>
            <a:solidFill>
              <a:srgbClr val="510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76" name="Freeform 55">
              <a:extLst>
                <a:ext uri="{FF2B5EF4-FFF2-40B4-BE49-F238E27FC236}">
                  <a16:creationId xmlns:a16="http://schemas.microsoft.com/office/drawing/2014/main" id="{9EFFA30E-D57C-481D-AD07-F190A1D86506}"/>
                </a:ext>
              </a:extLst>
            </p:cNvPr>
            <p:cNvSpPr>
              <a:spLocks/>
            </p:cNvSpPr>
            <p:nvPr/>
          </p:nvSpPr>
          <p:spPr bwMode="auto">
            <a:xfrm>
              <a:off x="4797425" y="4071938"/>
              <a:ext cx="1973263" cy="2339975"/>
            </a:xfrm>
            <a:custGeom>
              <a:avLst/>
              <a:gdLst>
                <a:gd name="T0" fmla="*/ 2492 w 2594"/>
                <a:gd name="T1" fmla="*/ 0 h 3075"/>
                <a:gd name="T2" fmla="*/ 2492 w 2594"/>
                <a:gd name="T3" fmla="*/ 0 h 3075"/>
                <a:gd name="T4" fmla="*/ 2492 w 2594"/>
                <a:gd name="T5" fmla="*/ 0 h 3075"/>
                <a:gd name="T6" fmla="*/ 2378 w 2594"/>
                <a:gd name="T7" fmla="*/ 152 h 3075"/>
                <a:gd name="T8" fmla="*/ 2252 w 2594"/>
                <a:gd name="T9" fmla="*/ 0 h 3075"/>
                <a:gd name="T10" fmla="*/ 2138 w 2594"/>
                <a:gd name="T11" fmla="*/ 152 h 3075"/>
                <a:gd name="T12" fmla="*/ 2012 w 2594"/>
                <a:gd name="T13" fmla="*/ 0 h 3075"/>
                <a:gd name="T14" fmla="*/ 1898 w 2594"/>
                <a:gd name="T15" fmla="*/ 152 h 3075"/>
                <a:gd name="T16" fmla="*/ 1771 w 2594"/>
                <a:gd name="T17" fmla="*/ 0 h 3075"/>
                <a:gd name="T18" fmla="*/ 1771 w 2594"/>
                <a:gd name="T19" fmla="*/ 0 h 3075"/>
                <a:gd name="T20" fmla="*/ 1657 w 2594"/>
                <a:gd name="T21" fmla="*/ 152 h 3075"/>
                <a:gd name="T22" fmla="*/ 1531 w 2594"/>
                <a:gd name="T23" fmla="*/ 0 h 3075"/>
                <a:gd name="T24" fmla="*/ 1417 w 2594"/>
                <a:gd name="T25" fmla="*/ 152 h 3075"/>
                <a:gd name="T26" fmla="*/ 1291 w 2594"/>
                <a:gd name="T27" fmla="*/ 0 h 3075"/>
                <a:gd name="T28" fmla="*/ 1177 w 2594"/>
                <a:gd name="T29" fmla="*/ 152 h 3075"/>
                <a:gd name="T30" fmla="*/ 1051 w 2594"/>
                <a:gd name="T31" fmla="*/ 0 h 3075"/>
                <a:gd name="T32" fmla="*/ 937 w 2594"/>
                <a:gd name="T33" fmla="*/ 152 h 3075"/>
                <a:gd name="T34" fmla="*/ 810 w 2594"/>
                <a:gd name="T35" fmla="*/ 0 h 3075"/>
                <a:gd name="T36" fmla="*/ 696 w 2594"/>
                <a:gd name="T37" fmla="*/ 152 h 3075"/>
                <a:gd name="T38" fmla="*/ 570 w 2594"/>
                <a:gd name="T39" fmla="*/ 0 h 3075"/>
                <a:gd name="T40" fmla="*/ 570 w 2594"/>
                <a:gd name="T41" fmla="*/ 0 h 3075"/>
                <a:gd name="T42" fmla="*/ 456 w 2594"/>
                <a:gd name="T43" fmla="*/ 152 h 3075"/>
                <a:gd name="T44" fmla="*/ 330 w 2594"/>
                <a:gd name="T45" fmla="*/ 0 h 3075"/>
                <a:gd name="T46" fmla="*/ 216 w 2594"/>
                <a:gd name="T47" fmla="*/ 152 h 3075"/>
                <a:gd name="T48" fmla="*/ 90 w 2594"/>
                <a:gd name="T49" fmla="*/ 0 h 3075"/>
                <a:gd name="T50" fmla="*/ 0 w 2594"/>
                <a:gd name="T51" fmla="*/ 119 h 3075"/>
                <a:gd name="T52" fmla="*/ 0 w 2594"/>
                <a:gd name="T53" fmla="*/ 152 h 3075"/>
                <a:gd name="T54" fmla="*/ 0 w 2594"/>
                <a:gd name="T55" fmla="*/ 2544 h 3075"/>
                <a:gd name="T56" fmla="*/ 0 w 2594"/>
                <a:gd name="T57" fmla="*/ 2664 h 3075"/>
                <a:gd name="T58" fmla="*/ 0 w 2594"/>
                <a:gd name="T59" fmla="*/ 3075 h 3075"/>
                <a:gd name="T60" fmla="*/ 2594 w 2594"/>
                <a:gd name="T61" fmla="*/ 3075 h 3075"/>
                <a:gd name="T62" fmla="*/ 2594 w 2594"/>
                <a:gd name="T63" fmla="*/ 2664 h 3075"/>
                <a:gd name="T64" fmla="*/ 2594 w 2594"/>
                <a:gd name="T65" fmla="*/ 2544 h 3075"/>
                <a:gd name="T66" fmla="*/ 2594 w 2594"/>
                <a:gd name="T67" fmla="*/ 152 h 3075"/>
                <a:gd name="T68" fmla="*/ 2594 w 2594"/>
                <a:gd name="T69" fmla="*/ 122 h 3075"/>
                <a:gd name="T70" fmla="*/ 2492 w 2594"/>
                <a:gd name="T71"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4" h="3075">
                  <a:moveTo>
                    <a:pt x="2492" y="0"/>
                  </a:moveTo>
                  <a:lnTo>
                    <a:pt x="2492" y="0"/>
                  </a:lnTo>
                  <a:lnTo>
                    <a:pt x="2492" y="0"/>
                  </a:lnTo>
                  <a:lnTo>
                    <a:pt x="2378" y="152"/>
                  </a:lnTo>
                  <a:lnTo>
                    <a:pt x="2252" y="0"/>
                  </a:lnTo>
                  <a:lnTo>
                    <a:pt x="2138" y="152"/>
                  </a:lnTo>
                  <a:lnTo>
                    <a:pt x="2012" y="0"/>
                  </a:lnTo>
                  <a:lnTo>
                    <a:pt x="1898" y="152"/>
                  </a:lnTo>
                  <a:lnTo>
                    <a:pt x="1771" y="0"/>
                  </a:lnTo>
                  <a:lnTo>
                    <a:pt x="1771" y="0"/>
                  </a:lnTo>
                  <a:lnTo>
                    <a:pt x="1657" y="152"/>
                  </a:lnTo>
                  <a:lnTo>
                    <a:pt x="1531" y="0"/>
                  </a:lnTo>
                  <a:lnTo>
                    <a:pt x="1417" y="152"/>
                  </a:lnTo>
                  <a:lnTo>
                    <a:pt x="1291" y="0"/>
                  </a:lnTo>
                  <a:lnTo>
                    <a:pt x="1177" y="152"/>
                  </a:lnTo>
                  <a:lnTo>
                    <a:pt x="1051" y="0"/>
                  </a:lnTo>
                  <a:lnTo>
                    <a:pt x="937" y="152"/>
                  </a:lnTo>
                  <a:lnTo>
                    <a:pt x="810" y="0"/>
                  </a:lnTo>
                  <a:lnTo>
                    <a:pt x="696" y="152"/>
                  </a:lnTo>
                  <a:lnTo>
                    <a:pt x="570" y="0"/>
                  </a:lnTo>
                  <a:lnTo>
                    <a:pt x="570" y="0"/>
                  </a:lnTo>
                  <a:lnTo>
                    <a:pt x="456" y="152"/>
                  </a:lnTo>
                  <a:lnTo>
                    <a:pt x="330" y="0"/>
                  </a:lnTo>
                  <a:lnTo>
                    <a:pt x="216" y="152"/>
                  </a:lnTo>
                  <a:lnTo>
                    <a:pt x="90" y="0"/>
                  </a:lnTo>
                  <a:lnTo>
                    <a:pt x="0" y="119"/>
                  </a:lnTo>
                  <a:lnTo>
                    <a:pt x="0" y="152"/>
                  </a:lnTo>
                  <a:lnTo>
                    <a:pt x="0" y="2544"/>
                  </a:lnTo>
                  <a:lnTo>
                    <a:pt x="0" y="2664"/>
                  </a:lnTo>
                  <a:lnTo>
                    <a:pt x="0" y="3075"/>
                  </a:lnTo>
                  <a:lnTo>
                    <a:pt x="2594" y="3075"/>
                  </a:lnTo>
                  <a:lnTo>
                    <a:pt x="2594" y="2664"/>
                  </a:lnTo>
                  <a:lnTo>
                    <a:pt x="2594" y="2544"/>
                  </a:lnTo>
                  <a:lnTo>
                    <a:pt x="2594" y="152"/>
                  </a:lnTo>
                  <a:lnTo>
                    <a:pt x="2594" y="122"/>
                  </a:lnTo>
                  <a:lnTo>
                    <a:pt x="2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nvGrpSpPr>
            <p:cNvPr id="577" name="Group 576">
              <a:extLst>
                <a:ext uri="{FF2B5EF4-FFF2-40B4-BE49-F238E27FC236}">
                  <a16:creationId xmlns:a16="http://schemas.microsoft.com/office/drawing/2014/main" id="{65A47325-2D9D-4E86-9D20-6EED53883D7D}"/>
                </a:ext>
              </a:extLst>
            </p:cNvPr>
            <p:cNvGrpSpPr/>
            <p:nvPr/>
          </p:nvGrpSpPr>
          <p:grpSpPr>
            <a:xfrm>
              <a:off x="4979988" y="4527550"/>
              <a:ext cx="1647825" cy="1490663"/>
              <a:chOff x="4979988" y="4527550"/>
              <a:chExt cx="1647825" cy="1490663"/>
            </a:xfrm>
            <a:solidFill>
              <a:srgbClr val="6B90F8"/>
            </a:solidFill>
          </p:grpSpPr>
          <p:sp>
            <p:nvSpPr>
              <p:cNvPr id="587" name="Freeform: Shape 586">
                <a:extLst>
                  <a:ext uri="{FF2B5EF4-FFF2-40B4-BE49-F238E27FC236}">
                    <a16:creationId xmlns:a16="http://schemas.microsoft.com/office/drawing/2014/main" id="{3D8DB813-7450-4129-85D0-83EC7A8D227C}"/>
                  </a:ext>
                </a:extLst>
              </p:cNvPr>
              <p:cNvSpPr>
                <a:spLocks/>
              </p:cNvSpPr>
              <p:nvPr/>
            </p:nvSpPr>
            <p:spPr bwMode="auto">
              <a:xfrm>
                <a:off x="4979988" y="4527550"/>
                <a:ext cx="1647825" cy="1441451"/>
              </a:xfrm>
              <a:custGeom>
                <a:avLst/>
                <a:gdLst>
                  <a:gd name="connsiteX0" fmla="*/ 27413 w 1647825"/>
                  <a:gd name="connsiteY0" fmla="*/ 1385888 h 1441451"/>
                  <a:gd name="connsiteX1" fmla="*/ 683026 w 1647825"/>
                  <a:gd name="connsiteY1" fmla="*/ 1385888 h 1441451"/>
                  <a:gd name="connsiteX2" fmla="*/ 711200 w 1647825"/>
                  <a:gd name="connsiteY2" fmla="*/ 1413670 h 1441451"/>
                  <a:gd name="connsiteX3" fmla="*/ 683026 w 1647825"/>
                  <a:gd name="connsiteY3" fmla="*/ 1441451 h 1441451"/>
                  <a:gd name="connsiteX4" fmla="*/ 27413 w 1647825"/>
                  <a:gd name="connsiteY4" fmla="*/ 1441451 h 1441451"/>
                  <a:gd name="connsiteX5" fmla="*/ 0 w 1647825"/>
                  <a:gd name="connsiteY5" fmla="*/ 1413670 h 1441451"/>
                  <a:gd name="connsiteX6" fmla="*/ 27413 w 1647825"/>
                  <a:gd name="connsiteY6" fmla="*/ 1385888 h 1441451"/>
                  <a:gd name="connsiteX7" fmla="*/ 27413 w 1647825"/>
                  <a:gd name="connsiteY7" fmla="*/ 1195388 h 1441451"/>
                  <a:gd name="connsiteX8" fmla="*/ 683026 w 1647825"/>
                  <a:gd name="connsiteY8" fmla="*/ 1195388 h 1441451"/>
                  <a:gd name="connsiteX9" fmla="*/ 711200 w 1647825"/>
                  <a:gd name="connsiteY9" fmla="*/ 1223963 h 1441451"/>
                  <a:gd name="connsiteX10" fmla="*/ 683026 w 1647825"/>
                  <a:gd name="connsiteY10" fmla="*/ 1252538 h 1441451"/>
                  <a:gd name="connsiteX11" fmla="*/ 27413 w 1647825"/>
                  <a:gd name="connsiteY11" fmla="*/ 1252538 h 1441451"/>
                  <a:gd name="connsiteX12" fmla="*/ 0 w 1647825"/>
                  <a:gd name="connsiteY12" fmla="*/ 1223963 h 1441451"/>
                  <a:gd name="connsiteX13" fmla="*/ 27413 w 1647825"/>
                  <a:gd name="connsiteY13" fmla="*/ 1195388 h 1441451"/>
                  <a:gd name="connsiteX14" fmla="*/ 27413 w 1647825"/>
                  <a:gd name="connsiteY14" fmla="*/ 757238 h 1441451"/>
                  <a:gd name="connsiteX15" fmla="*/ 1620412 w 1647825"/>
                  <a:gd name="connsiteY15" fmla="*/ 757238 h 1441451"/>
                  <a:gd name="connsiteX16" fmla="*/ 1647825 w 1647825"/>
                  <a:gd name="connsiteY16" fmla="*/ 785813 h 1441451"/>
                  <a:gd name="connsiteX17" fmla="*/ 1620412 w 1647825"/>
                  <a:gd name="connsiteY17" fmla="*/ 814388 h 1441451"/>
                  <a:gd name="connsiteX18" fmla="*/ 27413 w 1647825"/>
                  <a:gd name="connsiteY18" fmla="*/ 814388 h 1441451"/>
                  <a:gd name="connsiteX19" fmla="*/ 0 w 1647825"/>
                  <a:gd name="connsiteY19" fmla="*/ 785813 h 1441451"/>
                  <a:gd name="connsiteX20" fmla="*/ 27413 w 1647825"/>
                  <a:gd name="connsiteY20" fmla="*/ 757238 h 1441451"/>
                  <a:gd name="connsiteX21" fmla="*/ 27413 w 1647825"/>
                  <a:gd name="connsiteY21" fmla="*/ 568325 h 1441451"/>
                  <a:gd name="connsiteX22" fmla="*/ 1620412 w 1647825"/>
                  <a:gd name="connsiteY22" fmla="*/ 568325 h 1441451"/>
                  <a:gd name="connsiteX23" fmla="*/ 1647825 w 1647825"/>
                  <a:gd name="connsiteY23" fmla="*/ 596106 h 1441451"/>
                  <a:gd name="connsiteX24" fmla="*/ 1620412 w 1647825"/>
                  <a:gd name="connsiteY24" fmla="*/ 623888 h 1441451"/>
                  <a:gd name="connsiteX25" fmla="*/ 27413 w 1647825"/>
                  <a:gd name="connsiteY25" fmla="*/ 623888 h 1441451"/>
                  <a:gd name="connsiteX26" fmla="*/ 0 w 1647825"/>
                  <a:gd name="connsiteY26" fmla="*/ 596106 h 1441451"/>
                  <a:gd name="connsiteX27" fmla="*/ 27413 w 1647825"/>
                  <a:gd name="connsiteY27" fmla="*/ 568325 h 1441451"/>
                  <a:gd name="connsiteX28" fmla="*/ 27413 w 1647825"/>
                  <a:gd name="connsiteY28" fmla="*/ 379413 h 1441451"/>
                  <a:gd name="connsiteX29" fmla="*/ 1620412 w 1647825"/>
                  <a:gd name="connsiteY29" fmla="*/ 379413 h 1441451"/>
                  <a:gd name="connsiteX30" fmla="*/ 1647825 w 1647825"/>
                  <a:gd name="connsiteY30" fmla="*/ 407194 h 1441451"/>
                  <a:gd name="connsiteX31" fmla="*/ 1620412 w 1647825"/>
                  <a:gd name="connsiteY31" fmla="*/ 434976 h 1441451"/>
                  <a:gd name="connsiteX32" fmla="*/ 27413 w 1647825"/>
                  <a:gd name="connsiteY32" fmla="*/ 434976 h 1441451"/>
                  <a:gd name="connsiteX33" fmla="*/ 0 w 1647825"/>
                  <a:gd name="connsiteY33" fmla="*/ 407194 h 1441451"/>
                  <a:gd name="connsiteX34" fmla="*/ 27413 w 1647825"/>
                  <a:gd name="connsiteY34" fmla="*/ 379413 h 1441451"/>
                  <a:gd name="connsiteX35" fmla="*/ 27413 w 1647825"/>
                  <a:gd name="connsiteY35" fmla="*/ 188913 h 1441451"/>
                  <a:gd name="connsiteX36" fmla="*/ 1620412 w 1647825"/>
                  <a:gd name="connsiteY36" fmla="*/ 188913 h 1441451"/>
                  <a:gd name="connsiteX37" fmla="*/ 1647825 w 1647825"/>
                  <a:gd name="connsiteY37" fmla="*/ 217488 h 1441451"/>
                  <a:gd name="connsiteX38" fmla="*/ 1620412 w 1647825"/>
                  <a:gd name="connsiteY38" fmla="*/ 246063 h 1441451"/>
                  <a:gd name="connsiteX39" fmla="*/ 27413 w 1647825"/>
                  <a:gd name="connsiteY39" fmla="*/ 246063 h 1441451"/>
                  <a:gd name="connsiteX40" fmla="*/ 0 w 1647825"/>
                  <a:gd name="connsiteY40" fmla="*/ 217488 h 1441451"/>
                  <a:gd name="connsiteX41" fmla="*/ 27413 w 1647825"/>
                  <a:gd name="connsiteY41" fmla="*/ 188913 h 1441451"/>
                  <a:gd name="connsiteX42" fmla="*/ 27413 w 1647825"/>
                  <a:gd name="connsiteY42" fmla="*/ 0 h 1441451"/>
                  <a:gd name="connsiteX43" fmla="*/ 683026 w 1647825"/>
                  <a:gd name="connsiteY43" fmla="*/ 0 h 1441451"/>
                  <a:gd name="connsiteX44" fmla="*/ 711200 w 1647825"/>
                  <a:gd name="connsiteY44" fmla="*/ 27781 h 1441451"/>
                  <a:gd name="connsiteX45" fmla="*/ 683026 w 1647825"/>
                  <a:gd name="connsiteY45" fmla="*/ 55563 h 1441451"/>
                  <a:gd name="connsiteX46" fmla="*/ 27413 w 1647825"/>
                  <a:gd name="connsiteY46" fmla="*/ 55563 h 1441451"/>
                  <a:gd name="connsiteX47" fmla="*/ 0 w 1647825"/>
                  <a:gd name="connsiteY47" fmla="*/ 27781 h 1441451"/>
                  <a:gd name="connsiteX48" fmla="*/ 27413 w 1647825"/>
                  <a:gd name="connsiteY48" fmla="*/ 0 h 14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47825" h="1441451">
                    <a:moveTo>
                      <a:pt x="27413" y="1385888"/>
                    </a:moveTo>
                    <a:lnTo>
                      <a:pt x="683026" y="1385888"/>
                    </a:lnTo>
                    <a:cubicBezTo>
                      <a:pt x="699017" y="1385888"/>
                      <a:pt x="711200" y="1398653"/>
                      <a:pt x="711200" y="1413670"/>
                    </a:cubicBezTo>
                    <a:cubicBezTo>
                      <a:pt x="711200" y="1428687"/>
                      <a:pt x="699017" y="1441451"/>
                      <a:pt x="683026" y="1441451"/>
                    </a:cubicBezTo>
                    <a:lnTo>
                      <a:pt x="27413" y="1441451"/>
                    </a:lnTo>
                    <a:cubicBezTo>
                      <a:pt x="12184" y="1441451"/>
                      <a:pt x="0" y="1428687"/>
                      <a:pt x="0" y="1413670"/>
                    </a:cubicBezTo>
                    <a:cubicBezTo>
                      <a:pt x="0" y="1398653"/>
                      <a:pt x="12184" y="1385888"/>
                      <a:pt x="27413" y="1385888"/>
                    </a:cubicBezTo>
                    <a:close/>
                    <a:moveTo>
                      <a:pt x="27413" y="1195388"/>
                    </a:moveTo>
                    <a:lnTo>
                      <a:pt x="683026" y="1195388"/>
                    </a:lnTo>
                    <a:cubicBezTo>
                      <a:pt x="699017" y="1195388"/>
                      <a:pt x="711200" y="1208517"/>
                      <a:pt x="711200" y="1223963"/>
                    </a:cubicBezTo>
                    <a:cubicBezTo>
                      <a:pt x="711200" y="1239409"/>
                      <a:pt x="699017" y="1252538"/>
                      <a:pt x="683026" y="1252538"/>
                    </a:cubicBezTo>
                    <a:lnTo>
                      <a:pt x="27413" y="1252538"/>
                    </a:lnTo>
                    <a:cubicBezTo>
                      <a:pt x="12184" y="1252538"/>
                      <a:pt x="0" y="1239409"/>
                      <a:pt x="0" y="1223963"/>
                    </a:cubicBezTo>
                    <a:cubicBezTo>
                      <a:pt x="0" y="1208517"/>
                      <a:pt x="12184" y="1195388"/>
                      <a:pt x="27413" y="1195388"/>
                    </a:cubicBezTo>
                    <a:close/>
                    <a:moveTo>
                      <a:pt x="27413" y="757238"/>
                    </a:moveTo>
                    <a:lnTo>
                      <a:pt x="1620412" y="757238"/>
                    </a:lnTo>
                    <a:cubicBezTo>
                      <a:pt x="1635642" y="757238"/>
                      <a:pt x="1647825" y="770367"/>
                      <a:pt x="1647825" y="785813"/>
                    </a:cubicBezTo>
                    <a:cubicBezTo>
                      <a:pt x="1647825" y="801259"/>
                      <a:pt x="1635642" y="814388"/>
                      <a:pt x="1620412" y="814388"/>
                    </a:cubicBezTo>
                    <a:lnTo>
                      <a:pt x="27413" y="814388"/>
                    </a:lnTo>
                    <a:cubicBezTo>
                      <a:pt x="12184" y="814388"/>
                      <a:pt x="0" y="801259"/>
                      <a:pt x="0" y="785813"/>
                    </a:cubicBezTo>
                    <a:cubicBezTo>
                      <a:pt x="0" y="770367"/>
                      <a:pt x="12184" y="757238"/>
                      <a:pt x="27413" y="757238"/>
                    </a:cubicBezTo>
                    <a:close/>
                    <a:moveTo>
                      <a:pt x="27413" y="568325"/>
                    </a:moveTo>
                    <a:lnTo>
                      <a:pt x="1620412" y="568325"/>
                    </a:lnTo>
                    <a:cubicBezTo>
                      <a:pt x="1635642" y="568325"/>
                      <a:pt x="1647825" y="581089"/>
                      <a:pt x="1647825" y="596106"/>
                    </a:cubicBezTo>
                    <a:cubicBezTo>
                      <a:pt x="1647825" y="611123"/>
                      <a:pt x="1635642" y="623888"/>
                      <a:pt x="1620412" y="623888"/>
                    </a:cubicBezTo>
                    <a:lnTo>
                      <a:pt x="27413" y="623888"/>
                    </a:lnTo>
                    <a:cubicBezTo>
                      <a:pt x="12184" y="623888"/>
                      <a:pt x="0" y="611123"/>
                      <a:pt x="0" y="596106"/>
                    </a:cubicBezTo>
                    <a:cubicBezTo>
                      <a:pt x="0" y="581089"/>
                      <a:pt x="12184" y="568325"/>
                      <a:pt x="27413" y="568325"/>
                    </a:cubicBezTo>
                    <a:close/>
                    <a:moveTo>
                      <a:pt x="27413" y="379413"/>
                    </a:moveTo>
                    <a:lnTo>
                      <a:pt x="1620412" y="379413"/>
                    </a:lnTo>
                    <a:cubicBezTo>
                      <a:pt x="1635642" y="379413"/>
                      <a:pt x="1647825" y="392177"/>
                      <a:pt x="1647825" y="407194"/>
                    </a:cubicBezTo>
                    <a:cubicBezTo>
                      <a:pt x="1647825" y="422211"/>
                      <a:pt x="1635642" y="434976"/>
                      <a:pt x="1620412" y="434976"/>
                    </a:cubicBezTo>
                    <a:lnTo>
                      <a:pt x="27413" y="434976"/>
                    </a:lnTo>
                    <a:cubicBezTo>
                      <a:pt x="12184" y="434976"/>
                      <a:pt x="0" y="422211"/>
                      <a:pt x="0" y="407194"/>
                    </a:cubicBezTo>
                    <a:cubicBezTo>
                      <a:pt x="0" y="392177"/>
                      <a:pt x="12184" y="379413"/>
                      <a:pt x="27413" y="379413"/>
                    </a:cubicBezTo>
                    <a:close/>
                    <a:moveTo>
                      <a:pt x="27413" y="188913"/>
                    </a:moveTo>
                    <a:lnTo>
                      <a:pt x="1620412" y="188913"/>
                    </a:lnTo>
                    <a:cubicBezTo>
                      <a:pt x="1635642" y="188913"/>
                      <a:pt x="1647825" y="202042"/>
                      <a:pt x="1647825" y="217488"/>
                    </a:cubicBezTo>
                    <a:cubicBezTo>
                      <a:pt x="1647825" y="232934"/>
                      <a:pt x="1635642" y="246063"/>
                      <a:pt x="1620412" y="246063"/>
                    </a:cubicBezTo>
                    <a:lnTo>
                      <a:pt x="27413" y="246063"/>
                    </a:lnTo>
                    <a:cubicBezTo>
                      <a:pt x="12184" y="246063"/>
                      <a:pt x="0" y="232934"/>
                      <a:pt x="0" y="217488"/>
                    </a:cubicBezTo>
                    <a:cubicBezTo>
                      <a:pt x="0" y="202042"/>
                      <a:pt x="12184" y="188913"/>
                      <a:pt x="27413" y="188913"/>
                    </a:cubicBezTo>
                    <a:close/>
                    <a:moveTo>
                      <a:pt x="27413" y="0"/>
                    </a:moveTo>
                    <a:lnTo>
                      <a:pt x="683026" y="0"/>
                    </a:lnTo>
                    <a:cubicBezTo>
                      <a:pt x="699017" y="0"/>
                      <a:pt x="711200" y="12764"/>
                      <a:pt x="711200" y="27781"/>
                    </a:cubicBezTo>
                    <a:cubicBezTo>
                      <a:pt x="711200" y="42798"/>
                      <a:pt x="699017" y="55563"/>
                      <a:pt x="683026" y="55563"/>
                    </a:cubicBezTo>
                    <a:lnTo>
                      <a:pt x="27413" y="55563"/>
                    </a:lnTo>
                    <a:cubicBezTo>
                      <a:pt x="12184" y="55563"/>
                      <a:pt x="0" y="42798"/>
                      <a:pt x="0" y="27781"/>
                    </a:cubicBezTo>
                    <a:cubicBezTo>
                      <a:pt x="0" y="12764"/>
                      <a:pt x="12184" y="0"/>
                      <a:pt x="274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88" name="Freeform 63">
                <a:extLst>
                  <a:ext uri="{FF2B5EF4-FFF2-40B4-BE49-F238E27FC236}">
                    <a16:creationId xmlns:a16="http://schemas.microsoft.com/office/drawing/2014/main" id="{CE8D62E6-0652-4A20-B038-93837190C23D}"/>
                  </a:ext>
                </a:extLst>
              </p:cNvPr>
              <p:cNvSpPr>
                <a:spLocks noEditPoints="1"/>
              </p:cNvSpPr>
              <p:nvPr/>
            </p:nvSpPr>
            <p:spPr bwMode="auto">
              <a:xfrm>
                <a:off x="6021388" y="5640388"/>
                <a:ext cx="201613" cy="377825"/>
              </a:xfrm>
              <a:custGeom>
                <a:avLst/>
                <a:gdLst>
                  <a:gd name="T0" fmla="*/ 148 w 265"/>
                  <a:gd name="T1" fmla="*/ 274 h 496"/>
                  <a:gd name="T2" fmla="*/ 148 w 265"/>
                  <a:gd name="T3" fmla="*/ 408 h 496"/>
                  <a:gd name="T4" fmla="*/ 213 w 265"/>
                  <a:gd name="T5" fmla="*/ 341 h 496"/>
                  <a:gd name="T6" fmla="*/ 148 w 265"/>
                  <a:gd name="T7" fmla="*/ 274 h 496"/>
                  <a:gd name="T8" fmla="*/ 118 w 265"/>
                  <a:gd name="T9" fmla="*/ 220 h 496"/>
                  <a:gd name="T10" fmla="*/ 118 w 265"/>
                  <a:gd name="T11" fmla="*/ 89 h 496"/>
                  <a:gd name="T12" fmla="*/ 53 w 265"/>
                  <a:gd name="T13" fmla="*/ 153 h 496"/>
                  <a:gd name="T14" fmla="*/ 118 w 265"/>
                  <a:gd name="T15" fmla="*/ 220 h 496"/>
                  <a:gd name="T16" fmla="*/ 118 w 265"/>
                  <a:gd name="T17" fmla="*/ 450 h 496"/>
                  <a:gd name="T18" fmla="*/ 1 w 265"/>
                  <a:gd name="T19" fmla="*/ 344 h 496"/>
                  <a:gd name="T20" fmla="*/ 56 w 265"/>
                  <a:gd name="T21" fmla="*/ 344 h 496"/>
                  <a:gd name="T22" fmla="*/ 118 w 265"/>
                  <a:gd name="T23" fmla="*/ 407 h 496"/>
                  <a:gd name="T24" fmla="*/ 118 w 265"/>
                  <a:gd name="T25" fmla="*/ 266 h 496"/>
                  <a:gd name="T26" fmla="*/ 0 w 265"/>
                  <a:gd name="T27" fmla="*/ 156 h 496"/>
                  <a:gd name="T28" fmla="*/ 118 w 265"/>
                  <a:gd name="T29" fmla="*/ 47 h 496"/>
                  <a:gd name="T30" fmla="*/ 118 w 265"/>
                  <a:gd name="T31" fmla="*/ 0 h 496"/>
                  <a:gd name="T32" fmla="*/ 148 w 265"/>
                  <a:gd name="T33" fmla="*/ 0 h 496"/>
                  <a:gd name="T34" fmla="*/ 148 w 265"/>
                  <a:gd name="T35" fmla="*/ 47 h 496"/>
                  <a:gd name="T36" fmla="*/ 260 w 265"/>
                  <a:gd name="T37" fmla="*/ 148 h 496"/>
                  <a:gd name="T38" fmla="*/ 205 w 265"/>
                  <a:gd name="T39" fmla="*/ 148 h 496"/>
                  <a:gd name="T40" fmla="*/ 148 w 265"/>
                  <a:gd name="T41" fmla="*/ 91 h 496"/>
                  <a:gd name="T42" fmla="*/ 148 w 265"/>
                  <a:gd name="T43" fmla="*/ 229 h 496"/>
                  <a:gd name="T44" fmla="*/ 265 w 265"/>
                  <a:gd name="T45" fmla="*/ 338 h 496"/>
                  <a:gd name="T46" fmla="*/ 148 w 265"/>
                  <a:gd name="T47" fmla="*/ 450 h 496"/>
                  <a:gd name="T48" fmla="*/ 148 w 265"/>
                  <a:gd name="T49" fmla="*/ 496 h 496"/>
                  <a:gd name="T50" fmla="*/ 118 w 265"/>
                  <a:gd name="T51" fmla="*/ 496 h 496"/>
                  <a:gd name="T52" fmla="*/ 118 w 265"/>
                  <a:gd name="T53" fmla="*/ 45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5" h="496">
                    <a:moveTo>
                      <a:pt x="148" y="274"/>
                    </a:moveTo>
                    <a:lnTo>
                      <a:pt x="148" y="408"/>
                    </a:lnTo>
                    <a:cubicBezTo>
                      <a:pt x="190" y="403"/>
                      <a:pt x="213" y="375"/>
                      <a:pt x="213" y="341"/>
                    </a:cubicBezTo>
                    <a:cubicBezTo>
                      <a:pt x="213" y="301"/>
                      <a:pt x="184" y="285"/>
                      <a:pt x="148" y="274"/>
                    </a:cubicBezTo>
                    <a:close/>
                    <a:moveTo>
                      <a:pt x="118" y="220"/>
                    </a:moveTo>
                    <a:lnTo>
                      <a:pt x="118" y="89"/>
                    </a:lnTo>
                    <a:cubicBezTo>
                      <a:pt x="80" y="93"/>
                      <a:pt x="53" y="113"/>
                      <a:pt x="53" y="153"/>
                    </a:cubicBezTo>
                    <a:cubicBezTo>
                      <a:pt x="53" y="194"/>
                      <a:pt x="81" y="209"/>
                      <a:pt x="118" y="220"/>
                    </a:cubicBezTo>
                    <a:close/>
                    <a:moveTo>
                      <a:pt x="118" y="450"/>
                    </a:moveTo>
                    <a:cubicBezTo>
                      <a:pt x="50" y="444"/>
                      <a:pt x="2" y="404"/>
                      <a:pt x="1" y="344"/>
                    </a:cubicBezTo>
                    <a:lnTo>
                      <a:pt x="56" y="344"/>
                    </a:lnTo>
                    <a:cubicBezTo>
                      <a:pt x="59" y="373"/>
                      <a:pt x="77" y="401"/>
                      <a:pt x="118" y="407"/>
                    </a:cubicBezTo>
                    <a:lnTo>
                      <a:pt x="118" y="266"/>
                    </a:lnTo>
                    <a:cubicBezTo>
                      <a:pt x="61" y="251"/>
                      <a:pt x="0" y="234"/>
                      <a:pt x="0" y="156"/>
                    </a:cubicBezTo>
                    <a:cubicBezTo>
                      <a:pt x="0" y="95"/>
                      <a:pt x="47" y="51"/>
                      <a:pt x="118" y="47"/>
                    </a:cubicBezTo>
                    <a:lnTo>
                      <a:pt x="118" y="0"/>
                    </a:lnTo>
                    <a:lnTo>
                      <a:pt x="148" y="0"/>
                    </a:lnTo>
                    <a:lnTo>
                      <a:pt x="148" y="47"/>
                    </a:lnTo>
                    <a:cubicBezTo>
                      <a:pt x="213" y="53"/>
                      <a:pt x="254" y="91"/>
                      <a:pt x="260" y="148"/>
                    </a:cubicBezTo>
                    <a:lnTo>
                      <a:pt x="205" y="148"/>
                    </a:lnTo>
                    <a:cubicBezTo>
                      <a:pt x="201" y="123"/>
                      <a:pt x="183" y="98"/>
                      <a:pt x="148" y="91"/>
                    </a:cubicBezTo>
                    <a:lnTo>
                      <a:pt x="148" y="229"/>
                    </a:lnTo>
                    <a:cubicBezTo>
                      <a:pt x="204" y="243"/>
                      <a:pt x="265" y="259"/>
                      <a:pt x="265" y="338"/>
                    </a:cubicBezTo>
                    <a:cubicBezTo>
                      <a:pt x="265" y="391"/>
                      <a:pt x="225" y="445"/>
                      <a:pt x="148" y="450"/>
                    </a:cubicBezTo>
                    <a:lnTo>
                      <a:pt x="148" y="496"/>
                    </a:lnTo>
                    <a:lnTo>
                      <a:pt x="118" y="496"/>
                    </a:lnTo>
                    <a:lnTo>
                      <a:pt x="118"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578" name="Freeform: Shape 577">
              <a:extLst>
                <a:ext uri="{FF2B5EF4-FFF2-40B4-BE49-F238E27FC236}">
                  <a16:creationId xmlns:a16="http://schemas.microsoft.com/office/drawing/2014/main" id="{8A84F547-43DC-4806-A64A-BEFDB519B104}"/>
                </a:ext>
              </a:extLst>
            </p:cNvPr>
            <p:cNvSpPr>
              <a:spLocks/>
            </p:cNvSpPr>
            <p:nvPr/>
          </p:nvSpPr>
          <p:spPr bwMode="auto">
            <a:xfrm>
              <a:off x="2503488" y="7785101"/>
              <a:ext cx="1046163" cy="532269"/>
            </a:xfrm>
            <a:custGeom>
              <a:avLst/>
              <a:gdLst>
                <a:gd name="connsiteX0" fmla="*/ 871041 w 1046163"/>
                <a:gd name="connsiteY0" fmla="*/ 0 h 532269"/>
                <a:gd name="connsiteX1" fmla="*/ 1046163 w 1046163"/>
                <a:gd name="connsiteY1" fmla="*/ 402717 h 532269"/>
                <a:gd name="connsiteX2" fmla="*/ 232515 w 1046163"/>
                <a:gd name="connsiteY2" fmla="*/ 528706 h 532269"/>
                <a:gd name="connsiteX3" fmla="*/ 183050 w 1046163"/>
                <a:gd name="connsiteY3" fmla="*/ 523484 h 532269"/>
                <a:gd name="connsiteX4" fmla="*/ 181277 w 1046163"/>
                <a:gd name="connsiteY4" fmla="*/ 523876 h 532269"/>
                <a:gd name="connsiteX5" fmla="*/ 104337 w 1046163"/>
                <a:gd name="connsiteY5" fmla="*/ 515174 h 532269"/>
                <a:gd name="connsiteX6" fmla="*/ 0 w 1046163"/>
                <a:gd name="connsiteY6" fmla="*/ 504159 h 532269"/>
                <a:gd name="connsiteX7" fmla="*/ 972 w 1046163"/>
                <a:gd name="connsiteY7" fmla="*/ 503484 h 532269"/>
                <a:gd name="connsiteX8" fmla="*/ 0 w 1046163"/>
                <a:gd name="connsiteY8" fmla="*/ 503374 h 532269"/>
                <a:gd name="connsiteX9" fmla="*/ 181277 w 1046163"/>
                <a:gd name="connsiteY9" fmla="*/ 110028 h 532269"/>
                <a:gd name="connsiteX10" fmla="*/ 584200 w 1046163"/>
                <a:gd name="connsiteY10" fmla="*/ 68263 h 532269"/>
                <a:gd name="connsiteX11" fmla="*/ 552091 w 1046163"/>
                <a:gd name="connsiteY11" fmla="*/ 136142 h 532269"/>
                <a:gd name="connsiteX12" fmla="*/ 530129 w 1046163"/>
                <a:gd name="connsiteY12" fmla="*/ 177138 h 532269"/>
                <a:gd name="connsiteX13" fmla="*/ 756070 w 1046163"/>
                <a:gd name="connsiteY13" fmla="*/ 197545 h 532269"/>
                <a:gd name="connsiteX14" fmla="*/ 722568 w 1046163"/>
                <a:gd name="connsiteY14" fmla="*/ 38136 h 53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6163" h="532269">
                  <a:moveTo>
                    <a:pt x="871041" y="0"/>
                  </a:moveTo>
                  <a:lnTo>
                    <a:pt x="1046163" y="402717"/>
                  </a:lnTo>
                  <a:cubicBezTo>
                    <a:pt x="1046163" y="402717"/>
                    <a:pt x="745363" y="557466"/>
                    <a:pt x="232515" y="528706"/>
                  </a:cubicBezTo>
                  <a:lnTo>
                    <a:pt x="183050" y="523484"/>
                  </a:lnTo>
                  <a:lnTo>
                    <a:pt x="181277" y="523876"/>
                  </a:lnTo>
                  <a:lnTo>
                    <a:pt x="104337" y="515174"/>
                  </a:lnTo>
                  <a:lnTo>
                    <a:pt x="0" y="504159"/>
                  </a:lnTo>
                  <a:lnTo>
                    <a:pt x="972" y="503484"/>
                  </a:lnTo>
                  <a:lnTo>
                    <a:pt x="0" y="503374"/>
                  </a:lnTo>
                  <a:lnTo>
                    <a:pt x="181277" y="110028"/>
                  </a:lnTo>
                  <a:cubicBezTo>
                    <a:pt x="181277" y="110028"/>
                    <a:pt x="380835" y="111546"/>
                    <a:pt x="584200" y="68263"/>
                  </a:cubicBezTo>
                  <a:cubicBezTo>
                    <a:pt x="584200" y="68263"/>
                    <a:pt x="572727" y="95268"/>
                    <a:pt x="552091" y="136142"/>
                  </a:cubicBezTo>
                  <a:lnTo>
                    <a:pt x="530129" y="177138"/>
                  </a:lnTo>
                  <a:lnTo>
                    <a:pt x="756070" y="197545"/>
                  </a:lnTo>
                  <a:cubicBezTo>
                    <a:pt x="740842" y="154070"/>
                    <a:pt x="729421" y="101442"/>
                    <a:pt x="722568" y="38136"/>
                  </a:cubicBezTo>
                  <a:close/>
                </a:path>
              </a:pathLst>
            </a:custGeom>
            <a:solidFill>
              <a:srgbClr val="130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79" name="Freeform: Shape 578">
              <a:extLst>
                <a:ext uri="{FF2B5EF4-FFF2-40B4-BE49-F238E27FC236}">
                  <a16:creationId xmlns:a16="http://schemas.microsoft.com/office/drawing/2014/main" id="{3552F417-BD74-4148-8810-DA7C9FD9AF56}"/>
                </a:ext>
              </a:extLst>
            </p:cNvPr>
            <p:cNvSpPr>
              <a:spLocks/>
            </p:cNvSpPr>
            <p:nvPr/>
          </p:nvSpPr>
          <p:spPr bwMode="auto">
            <a:xfrm>
              <a:off x="2307778" y="8262938"/>
              <a:ext cx="2044526" cy="1479626"/>
            </a:xfrm>
            <a:custGeom>
              <a:avLst/>
              <a:gdLst>
                <a:gd name="connsiteX0" fmla="*/ 139987 w 2044526"/>
                <a:gd name="connsiteY0" fmla="*/ 1265237 h 1479626"/>
                <a:gd name="connsiteX1" fmla="*/ 295029 w 2044526"/>
                <a:gd name="connsiteY1" fmla="*/ 1388391 h 1479626"/>
                <a:gd name="connsiteX2" fmla="*/ 82986 w 2044526"/>
                <a:gd name="connsiteY2" fmla="*/ 1479617 h 1479626"/>
                <a:gd name="connsiteX3" fmla="*/ 11545 w 2044526"/>
                <a:gd name="connsiteY3" fmla="*/ 1297166 h 1479626"/>
                <a:gd name="connsiteX4" fmla="*/ 1977432 w 2044526"/>
                <a:gd name="connsiteY4" fmla="*/ 0 h 1479626"/>
                <a:gd name="connsiteX5" fmla="*/ 1875180 w 2044526"/>
                <a:gd name="connsiteY5" fmla="*/ 393700 h 1479626"/>
                <a:gd name="connsiteX6" fmla="*/ 1814134 w 2044526"/>
                <a:gd name="connsiteY6" fmla="*/ 258674 h 1479626"/>
                <a:gd name="connsiteX7" fmla="*/ 1813371 w 2044526"/>
                <a:gd name="connsiteY7" fmla="*/ 257915 h 1479626"/>
                <a:gd name="connsiteX8" fmla="*/ 1813371 w 2044526"/>
                <a:gd name="connsiteY8" fmla="*/ 257157 h 1479626"/>
                <a:gd name="connsiteX9" fmla="*/ 1814134 w 2044526"/>
                <a:gd name="connsiteY9" fmla="*/ 256398 h 1479626"/>
                <a:gd name="connsiteX10" fmla="*/ 1875180 w 2044526"/>
                <a:gd name="connsiteY10" fmla="*/ 122130 h 1479626"/>
                <a:gd name="connsiteX11" fmla="*/ 1878232 w 2044526"/>
                <a:gd name="connsiteY11" fmla="*/ 227572 h 1479626"/>
                <a:gd name="connsiteX12" fmla="*/ 1888153 w 2044526"/>
                <a:gd name="connsiteY12" fmla="*/ 223021 h 1479626"/>
                <a:gd name="connsiteX13" fmla="*/ 1883574 w 2044526"/>
                <a:gd name="connsiteY13" fmla="*/ 252605 h 1479626"/>
                <a:gd name="connsiteX14" fmla="*/ 1906466 w 2044526"/>
                <a:gd name="connsiteY14" fmla="*/ 282948 h 1479626"/>
                <a:gd name="connsiteX15" fmla="*/ 1936989 w 2044526"/>
                <a:gd name="connsiteY15" fmla="*/ 260950 h 147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4526" h="1479626">
                  <a:moveTo>
                    <a:pt x="139987" y="1265237"/>
                  </a:moveTo>
                  <a:cubicBezTo>
                    <a:pt x="297309" y="1332896"/>
                    <a:pt x="295029" y="1388391"/>
                    <a:pt x="295029" y="1388391"/>
                  </a:cubicBezTo>
                  <a:cubicBezTo>
                    <a:pt x="295029" y="1388391"/>
                    <a:pt x="208388" y="1477336"/>
                    <a:pt x="82986" y="1479617"/>
                  </a:cubicBezTo>
                  <a:cubicBezTo>
                    <a:pt x="-42416" y="1481137"/>
                    <a:pt x="11545" y="1297166"/>
                    <a:pt x="11545" y="1297166"/>
                  </a:cubicBezTo>
                  <a:close/>
                  <a:moveTo>
                    <a:pt x="1977432" y="0"/>
                  </a:moveTo>
                  <a:cubicBezTo>
                    <a:pt x="2038478" y="84960"/>
                    <a:pt x="2129284" y="271570"/>
                    <a:pt x="1875180" y="393700"/>
                  </a:cubicBezTo>
                  <a:lnTo>
                    <a:pt x="1814134" y="258674"/>
                  </a:lnTo>
                  <a:lnTo>
                    <a:pt x="1813371" y="257915"/>
                  </a:lnTo>
                  <a:lnTo>
                    <a:pt x="1813371" y="257157"/>
                  </a:lnTo>
                  <a:lnTo>
                    <a:pt x="1814134" y="256398"/>
                  </a:lnTo>
                  <a:lnTo>
                    <a:pt x="1875180" y="122130"/>
                  </a:lnTo>
                  <a:cubicBezTo>
                    <a:pt x="1875180" y="122130"/>
                    <a:pt x="1882048" y="140336"/>
                    <a:pt x="1878232" y="227572"/>
                  </a:cubicBezTo>
                  <a:lnTo>
                    <a:pt x="1888153" y="223021"/>
                  </a:lnTo>
                  <a:lnTo>
                    <a:pt x="1883574" y="252605"/>
                  </a:lnTo>
                  <a:cubicBezTo>
                    <a:pt x="1881285" y="267018"/>
                    <a:pt x="1891968" y="280672"/>
                    <a:pt x="1906466" y="282948"/>
                  </a:cubicBezTo>
                  <a:cubicBezTo>
                    <a:pt x="1920965" y="285224"/>
                    <a:pt x="1934700" y="275362"/>
                    <a:pt x="1936989" y="260950"/>
                  </a:cubicBezTo>
                  <a:close/>
                </a:path>
              </a:pathLst>
            </a:custGeom>
            <a:solidFill>
              <a:srgbClr val="F9C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80" name="Freeform: Shape 579">
              <a:extLst>
                <a:ext uri="{FF2B5EF4-FFF2-40B4-BE49-F238E27FC236}">
                  <a16:creationId xmlns:a16="http://schemas.microsoft.com/office/drawing/2014/main" id="{24A73017-01F2-4E0E-AF83-BF129D9C2FA3}"/>
                </a:ext>
              </a:extLst>
            </p:cNvPr>
            <p:cNvSpPr>
              <a:spLocks/>
            </p:cNvSpPr>
            <p:nvPr/>
          </p:nvSpPr>
          <p:spPr bwMode="auto">
            <a:xfrm>
              <a:off x="2264824" y="8396288"/>
              <a:ext cx="1918238" cy="1163638"/>
            </a:xfrm>
            <a:custGeom>
              <a:avLst/>
              <a:gdLst>
                <a:gd name="connsiteX0" fmla="*/ 1140363 w 1918238"/>
                <a:gd name="connsiteY0" fmla="*/ 0 h 1163638"/>
                <a:gd name="connsiteX1" fmla="*/ 1417415 w 1918238"/>
                <a:gd name="connsiteY1" fmla="*/ 242110 h 1163638"/>
                <a:gd name="connsiteX2" fmla="*/ 1856587 w 1918238"/>
                <a:gd name="connsiteY2" fmla="*/ 124100 h 1163638"/>
                <a:gd name="connsiteX3" fmla="*/ 1918238 w 1918238"/>
                <a:gd name="connsiteY3" fmla="*/ 261144 h 1163638"/>
                <a:gd name="connsiteX4" fmla="*/ 1398386 w 1918238"/>
                <a:gd name="connsiteY4" fmla="*/ 626593 h 1163638"/>
                <a:gd name="connsiteX5" fmla="*/ 1173092 w 1918238"/>
                <a:gd name="connsiteY5" fmla="*/ 429403 h 1163638"/>
                <a:gd name="connsiteX6" fmla="*/ 1140363 w 1918238"/>
                <a:gd name="connsiteY6" fmla="*/ 0 h 1163638"/>
                <a:gd name="connsiteX7" fmla="*/ 439515 w 1918238"/>
                <a:gd name="connsiteY7" fmla="*/ 0 h 1163638"/>
                <a:gd name="connsiteX8" fmla="*/ 440275 w 1918238"/>
                <a:gd name="connsiteY8" fmla="*/ 761 h 1163638"/>
                <a:gd name="connsiteX9" fmla="*/ 419755 w 1918238"/>
                <a:gd name="connsiteY9" fmla="*/ 498159 h 1163638"/>
                <a:gd name="connsiteX10" fmla="*/ 183397 w 1918238"/>
                <a:gd name="connsiteY10" fmla="*/ 1131695 h 1163638"/>
                <a:gd name="connsiteX11" fmla="*/ 54958 w 1918238"/>
                <a:gd name="connsiteY11" fmla="*/ 1163638 h 1163638"/>
                <a:gd name="connsiteX12" fmla="*/ 439515 w 1918238"/>
                <a:gd name="connsiteY12" fmla="*/ 0 h 116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238" h="1163638">
                  <a:moveTo>
                    <a:pt x="1140363" y="0"/>
                  </a:moveTo>
                  <a:cubicBezTo>
                    <a:pt x="1140363" y="0"/>
                    <a:pt x="1389253" y="15988"/>
                    <a:pt x="1417415" y="242110"/>
                  </a:cubicBezTo>
                  <a:cubicBezTo>
                    <a:pt x="1445576" y="468993"/>
                    <a:pt x="1738611" y="185009"/>
                    <a:pt x="1856587" y="124100"/>
                  </a:cubicBezTo>
                  <a:lnTo>
                    <a:pt x="1918238" y="261144"/>
                  </a:lnTo>
                  <a:cubicBezTo>
                    <a:pt x="1918238" y="261144"/>
                    <a:pt x="1587147" y="671513"/>
                    <a:pt x="1398386" y="626593"/>
                  </a:cubicBezTo>
                  <a:cubicBezTo>
                    <a:pt x="1281172" y="599184"/>
                    <a:pt x="1210387" y="500970"/>
                    <a:pt x="1173092" y="429403"/>
                  </a:cubicBezTo>
                  <a:cubicBezTo>
                    <a:pt x="1200492" y="223076"/>
                    <a:pt x="1140363" y="0"/>
                    <a:pt x="1140363" y="0"/>
                  </a:cubicBezTo>
                  <a:close/>
                  <a:moveTo>
                    <a:pt x="439515" y="0"/>
                  </a:moveTo>
                  <a:lnTo>
                    <a:pt x="440275" y="761"/>
                  </a:lnTo>
                  <a:cubicBezTo>
                    <a:pt x="436475" y="14450"/>
                    <a:pt x="367316" y="281403"/>
                    <a:pt x="419755" y="498159"/>
                  </a:cubicBezTo>
                  <a:cubicBezTo>
                    <a:pt x="51918" y="956769"/>
                    <a:pt x="183397" y="1131695"/>
                    <a:pt x="183397" y="1131695"/>
                  </a:cubicBezTo>
                  <a:lnTo>
                    <a:pt x="54958" y="1163638"/>
                  </a:lnTo>
                  <a:cubicBezTo>
                    <a:pt x="-185200" y="476103"/>
                    <a:pt x="439515" y="0"/>
                    <a:pt x="439515"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81" name="Freeform: Shape 580">
              <a:extLst>
                <a:ext uri="{FF2B5EF4-FFF2-40B4-BE49-F238E27FC236}">
                  <a16:creationId xmlns:a16="http://schemas.microsoft.com/office/drawing/2014/main" id="{BE7B61F8-E592-49F3-B143-66340FEB399B}"/>
                </a:ext>
              </a:extLst>
            </p:cNvPr>
            <p:cNvSpPr>
              <a:spLocks/>
            </p:cNvSpPr>
            <p:nvPr/>
          </p:nvSpPr>
          <p:spPr bwMode="auto">
            <a:xfrm>
              <a:off x="2744867" y="7642225"/>
              <a:ext cx="593647" cy="1063625"/>
            </a:xfrm>
            <a:custGeom>
              <a:avLst/>
              <a:gdLst>
                <a:gd name="connsiteX0" fmla="*/ 294403 w 593647"/>
                <a:gd name="connsiteY0" fmla="*/ 0 h 1063625"/>
                <a:gd name="connsiteX1" fmla="*/ 593647 w 593647"/>
                <a:gd name="connsiteY1" fmla="*/ 299430 h 1063625"/>
                <a:gd name="connsiteX2" fmla="*/ 593647 w 593647"/>
                <a:gd name="connsiteY2" fmla="*/ 368002 h 1063625"/>
                <a:gd name="connsiteX3" fmla="*/ 382730 w 593647"/>
                <a:gd name="connsiteY3" fmla="*/ 653718 h 1063625"/>
                <a:gd name="connsiteX4" fmla="*/ 382730 w 593647"/>
                <a:gd name="connsiteY4" fmla="*/ 778671 h 1063625"/>
                <a:gd name="connsiteX5" fmla="*/ 509128 w 593647"/>
                <a:gd name="connsiteY5" fmla="*/ 778671 h 1063625"/>
                <a:gd name="connsiteX6" fmla="*/ 509128 w 593647"/>
                <a:gd name="connsiteY6" fmla="*/ 1063625 h 1063625"/>
                <a:gd name="connsiteX7" fmla="*/ 310393 w 593647"/>
                <a:gd name="connsiteY7" fmla="*/ 1063625 h 1063625"/>
                <a:gd name="connsiteX8" fmla="*/ 110897 w 593647"/>
                <a:gd name="connsiteY8" fmla="*/ 1063625 h 1063625"/>
                <a:gd name="connsiteX9" fmla="*/ 110897 w 593647"/>
                <a:gd name="connsiteY9" fmla="*/ 778671 h 1063625"/>
                <a:gd name="connsiteX10" fmla="*/ 205315 w 593647"/>
                <a:gd name="connsiteY10" fmla="*/ 778671 h 1063625"/>
                <a:gd name="connsiteX11" fmla="*/ 205315 w 593647"/>
                <a:gd name="connsiteY11" fmla="*/ 653718 h 1063625"/>
                <a:gd name="connsiteX12" fmla="*/ 121081 w 593647"/>
                <a:gd name="connsiteY12" fmla="*/ 611861 h 1063625"/>
                <a:gd name="connsiteX13" fmla="*/ 94732 w 593647"/>
                <a:gd name="connsiteY13" fmla="*/ 586117 h 1063625"/>
                <a:gd name="connsiteX14" fmla="*/ 95399 w 593647"/>
                <a:gd name="connsiteY14" fmla="*/ 585631 h 1063625"/>
                <a:gd name="connsiteX15" fmla="*/ 342822 w 593647"/>
                <a:gd name="connsiteY15" fmla="*/ 211138 h 1063625"/>
                <a:gd name="connsiteX16" fmla="*/ 13765 w 593647"/>
                <a:gd name="connsiteY16" fmla="*/ 251101 h 1063625"/>
                <a:gd name="connsiteX17" fmla="*/ 0 w 593647"/>
                <a:gd name="connsiteY17" fmla="*/ 251576 h 1063625"/>
                <a:gd name="connsiteX18" fmla="*/ 1240 w 593647"/>
                <a:gd name="connsiteY18" fmla="*/ 239314 h 1063625"/>
                <a:gd name="connsiteX19" fmla="*/ 294403 w 593647"/>
                <a:gd name="connsiteY19" fmla="*/ 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647" h="1063625">
                  <a:moveTo>
                    <a:pt x="294403" y="0"/>
                  </a:moveTo>
                  <a:cubicBezTo>
                    <a:pt x="458873" y="0"/>
                    <a:pt x="593647" y="134858"/>
                    <a:pt x="593647" y="299430"/>
                  </a:cubicBezTo>
                  <a:lnTo>
                    <a:pt x="593647" y="368002"/>
                  </a:lnTo>
                  <a:cubicBezTo>
                    <a:pt x="593647" y="502098"/>
                    <a:pt x="504559" y="615623"/>
                    <a:pt x="382730" y="653718"/>
                  </a:cubicBezTo>
                  <a:lnTo>
                    <a:pt x="382730" y="778671"/>
                  </a:lnTo>
                  <a:lnTo>
                    <a:pt x="509128" y="778671"/>
                  </a:lnTo>
                  <a:lnTo>
                    <a:pt x="509128" y="1063625"/>
                  </a:lnTo>
                  <a:lnTo>
                    <a:pt x="310393" y="1063625"/>
                  </a:lnTo>
                  <a:lnTo>
                    <a:pt x="110897" y="1063625"/>
                  </a:lnTo>
                  <a:lnTo>
                    <a:pt x="110897" y="778671"/>
                  </a:lnTo>
                  <a:lnTo>
                    <a:pt x="205315" y="778671"/>
                  </a:lnTo>
                  <a:lnTo>
                    <a:pt x="205315" y="653718"/>
                  </a:lnTo>
                  <a:cubicBezTo>
                    <a:pt x="174858" y="644194"/>
                    <a:pt x="146494" y="629956"/>
                    <a:pt x="121081" y="611861"/>
                  </a:cubicBezTo>
                  <a:lnTo>
                    <a:pt x="94732" y="586117"/>
                  </a:lnTo>
                  <a:lnTo>
                    <a:pt x="95399" y="585631"/>
                  </a:lnTo>
                  <a:cubicBezTo>
                    <a:pt x="239568" y="454179"/>
                    <a:pt x="342822" y="211138"/>
                    <a:pt x="342822" y="211138"/>
                  </a:cubicBezTo>
                  <a:cubicBezTo>
                    <a:pt x="215719" y="238190"/>
                    <a:pt x="90103" y="247741"/>
                    <a:pt x="13765" y="251101"/>
                  </a:cubicBezTo>
                  <a:lnTo>
                    <a:pt x="0" y="251576"/>
                  </a:lnTo>
                  <a:lnTo>
                    <a:pt x="1240" y="239314"/>
                  </a:lnTo>
                  <a:cubicBezTo>
                    <a:pt x="29150" y="103251"/>
                    <a:pt x="149826" y="0"/>
                    <a:pt x="294403" y="0"/>
                  </a:cubicBezTo>
                  <a:close/>
                </a:path>
              </a:pathLst>
            </a:custGeom>
            <a:solidFill>
              <a:srgbClr val="F9C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82" name="Freeform 69">
              <a:extLst>
                <a:ext uri="{FF2B5EF4-FFF2-40B4-BE49-F238E27FC236}">
                  <a16:creationId xmlns:a16="http://schemas.microsoft.com/office/drawing/2014/main" id="{CA92C74D-B805-48E3-BE16-EC247D4A4CD6}"/>
                </a:ext>
              </a:extLst>
            </p:cNvPr>
            <p:cNvSpPr>
              <a:spLocks/>
            </p:cNvSpPr>
            <p:nvPr/>
          </p:nvSpPr>
          <p:spPr bwMode="auto">
            <a:xfrm>
              <a:off x="2041525" y="8396288"/>
              <a:ext cx="2027238" cy="2713038"/>
            </a:xfrm>
            <a:custGeom>
              <a:avLst/>
              <a:gdLst>
                <a:gd name="T0" fmla="*/ 1682 w 2664"/>
                <a:gd name="T1" fmla="*/ 907 h 3565"/>
                <a:gd name="T2" fmla="*/ 1835 w 2664"/>
                <a:gd name="T3" fmla="*/ 564 h 3565"/>
                <a:gd name="T4" fmla="*/ 1792 w 2664"/>
                <a:gd name="T5" fmla="*/ 0 h 3565"/>
                <a:gd name="T6" fmla="*/ 1626 w 2664"/>
                <a:gd name="T7" fmla="*/ 0 h 3565"/>
                <a:gd name="T8" fmla="*/ 1593 w 2664"/>
                <a:gd name="T9" fmla="*/ 32 h 3565"/>
                <a:gd name="T10" fmla="*/ 1593 w 2664"/>
                <a:gd name="T11" fmla="*/ 406 h 3565"/>
                <a:gd name="T12" fmla="*/ 1332 w 2664"/>
                <a:gd name="T13" fmla="*/ 406 h 3565"/>
                <a:gd name="T14" fmla="*/ 1070 w 2664"/>
                <a:gd name="T15" fmla="*/ 406 h 3565"/>
                <a:gd name="T16" fmla="*/ 1070 w 2664"/>
                <a:gd name="T17" fmla="*/ 32 h 3565"/>
                <a:gd name="T18" fmla="*/ 1038 w 2664"/>
                <a:gd name="T19" fmla="*/ 0 h 3565"/>
                <a:gd name="T20" fmla="*/ 872 w 2664"/>
                <a:gd name="T21" fmla="*/ 0 h 3565"/>
                <a:gd name="T22" fmla="*/ 872 w 2664"/>
                <a:gd name="T23" fmla="*/ 1 h 3565"/>
                <a:gd name="T24" fmla="*/ 845 w 2664"/>
                <a:gd name="T25" fmla="*/ 655 h 3565"/>
                <a:gd name="T26" fmla="*/ 982 w 2664"/>
                <a:gd name="T27" fmla="*/ 907 h 3565"/>
                <a:gd name="T28" fmla="*/ 0 w 2664"/>
                <a:gd name="T29" fmla="*/ 3267 h 3565"/>
                <a:gd name="T30" fmla="*/ 1293 w 2664"/>
                <a:gd name="T31" fmla="*/ 3563 h 3565"/>
                <a:gd name="T32" fmla="*/ 1293 w 2664"/>
                <a:gd name="T33" fmla="*/ 3565 h 3565"/>
                <a:gd name="T34" fmla="*/ 1371 w 2664"/>
                <a:gd name="T35" fmla="*/ 3563 h 3565"/>
                <a:gd name="T36" fmla="*/ 1978 w 2664"/>
                <a:gd name="T37" fmla="*/ 3487 h 3565"/>
                <a:gd name="T38" fmla="*/ 2245 w 2664"/>
                <a:gd name="T39" fmla="*/ 3421 h 3565"/>
                <a:gd name="T40" fmla="*/ 2664 w 2664"/>
                <a:gd name="T41" fmla="*/ 3267 h 3565"/>
                <a:gd name="T42" fmla="*/ 1682 w 2664"/>
                <a:gd name="T43" fmla="*/ 907 h 3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64" h="3565">
                  <a:moveTo>
                    <a:pt x="1682" y="907"/>
                  </a:moveTo>
                  <a:cubicBezTo>
                    <a:pt x="1774" y="822"/>
                    <a:pt x="1818" y="695"/>
                    <a:pt x="1835" y="564"/>
                  </a:cubicBezTo>
                  <a:cubicBezTo>
                    <a:pt x="1871" y="293"/>
                    <a:pt x="1792" y="0"/>
                    <a:pt x="1792" y="0"/>
                  </a:cubicBezTo>
                  <a:lnTo>
                    <a:pt x="1626" y="0"/>
                  </a:lnTo>
                  <a:cubicBezTo>
                    <a:pt x="1608" y="0"/>
                    <a:pt x="1593" y="14"/>
                    <a:pt x="1593" y="32"/>
                  </a:cubicBezTo>
                  <a:lnTo>
                    <a:pt x="1593" y="406"/>
                  </a:lnTo>
                  <a:lnTo>
                    <a:pt x="1332" y="406"/>
                  </a:lnTo>
                  <a:lnTo>
                    <a:pt x="1070" y="406"/>
                  </a:lnTo>
                  <a:lnTo>
                    <a:pt x="1070" y="32"/>
                  </a:lnTo>
                  <a:cubicBezTo>
                    <a:pt x="1070" y="14"/>
                    <a:pt x="1056" y="0"/>
                    <a:pt x="1038" y="0"/>
                  </a:cubicBezTo>
                  <a:lnTo>
                    <a:pt x="872" y="0"/>
                  </a:lnTo>
                  <a:cubicBezTo>
                    <a:pt x="872" y="0"/>
                    <a:pt x="872" y="0"/>
                    <a:pt x="872" y="1"/>
                  </a:cubicBezTo>
                  <a:cubicBezTo>
                    <a:pt x="867" y="19"/>
                    <a:pt x="776" y="370"/>
                    <a:pt x="845" y="655"/>
                  </a:cubicBezTo>
                  <a:cubicBezTo>
                    <a:pt x="869" y="752"/>
                    <a:pt x="911" y="841"/>
                    <a:pt x="982" y="907"/>
                  </a:cubicBezTo>
                  <a:lnTo>
                    <a:pt x="0" y="3267"/>
                  </a:lnTo>
                  <a:cubicBezTo>
                    <a:pt x="0" y="3267"/>
                    <a:pt x="521" y="3531"/>
                    <a:pt x="1293" y="3563"/>
                  </a:cubicBezTo>
                  <a:lnTo>
                    <a:pt x="1293" y="3565"/>
                  </a:lnTo>
                  <a:cubicBezTo>
                    <a:pt x="1306" y="3565"/>
                    <a:pt x="1371" y="3563"/>
                    <a:pt x="1371" y="3563"/>
                  </a:cubicBezTo>
                  <a:cubicBezTo>
                    <a:pt x="1597" y="3553"/>
                    <a:pt x="1802" y="3524"/>
                    <a:pt x="1978" y="3487"/>
                  </a:cubicBezTo>
                  <a:cubicBezTo>
                    <a:pt x="2076" y="3467"/>
                    <a:pt x="2166" y="3444"/>
                    <a:pt x="2245" y="3421"/>
                  </a:cubicBezTo>
                  <a:cubicBezTo>
                    <a:pt x="2510" y="3345"/>
                    <a:pt x="2664" y="3267"/>
                    <a:pt x="2664" y="3267"/>
                  </a:cubicBezTo>
                  <a:lnTo>
                    <a:pt x="1682" y="9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83" name="Freeform: Shape 582">
              <a:extLst>
                <a:ext uri="{FF2B5EF4-FFF2-40B4-BE49-F238E27FC236}">
                  <a16:creationId xmlns:a16="http://schemas.microsoft.com/office/drawing/2014/main" id="{000332EE-5B2A-4B86-8343-D6F786EB99D3}"/>
                </a:ext>
              </a:extLst>
            </p:cNvPr>
            <p:cNvSpPr>
              <a:spLocks/>
            </p:cNvSpPr>
            <p:nvPr/>
          </p:nvSpPr>
          <p:spPr bwMode="auto">
            <a:xfrm>
              <a:off x="2098674" y="10971213"/>
              <a:ext cx="1651000" cy="423863"/>
            </a:xfrm>
            <a:custGeom>
              <a:avLst/>
              <a:gdLst>
                <a:gd name="connsiteX0" fmla="*/ 1651000 w 1651000"/>
                <a:gd name="connsiteY0" fmla="*/ 28575 h 423863"/>
                <a:gd name="connsiteX1" fmla="*/ 1621319 w 1651000"/>
                <a:gd name="connsiteY1" fmla="*/ 408630 h 423863"/>
                <a:gd name="connsiteX2" fmla="*/ 1482808 w 1651000"/>
                <a:gd name="connsiteY2" fmla="*/ 423863 h 423863"/>
                <a:gd name="connsiteX3" fmla="*/ 1447800 w 1651000"/>
                <a:gd name="connsiteY3" fmla="*/ 78843 h 423863"/>
                <a:gd name="connsiteX4" fmla="*/ 1651000 w 1651000"/>
                <a:gd name="connsiteY4" fmla="*/ 28575 h 423863"/>
                <a:gd name="connsiteX5" fmla="*/ 165871 w 1651000"/>
                <a:gd name="connsiteY5" fmla="*/ 0 h 423863"/>
                <a:gd name="connsiteX6" fmla="*/ 385763 w 1651000"/>
                <a:gd name="connsiteY6" fmla="*/ 65977 h 423863"/>
                <a:gd name="connsiteX7" fmla="*/ 163588 w 1651000"/>
                <a:gd name="connsiteY7" fmla="*/ 357188 h 423863"/>
                <a:gd name="connsiteX8" fmla="*/ 0 w 1651000"/>
                <a:gd name="connsiteY8" fmla="*/ 274527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000" h="423863">
                  <a:moveTo>
                    <a:pt x="1651000" y="28575"/>
                  </a:moveTo>
                  <a:lnTo>
                    <a:pt x="1621319" y="408630"/>
                  </a:lnTo>
                  <a:cubicBezTo>
                    <a:pt x="1542931" y="414723"/>
                    <a:pt x="1482808" y="423863"/>
                    <a:pt x="1482808" y="423863"/>
                  </a:cubicBezTo>
                  <a:lnTo>
                    <a:pt x="1447800" y="78843"/>
                  </a:lnTo>
                  <a:cubicBezTo>
                    <a:pt x="1522383" y="63610"/>
                    <a:pt x="1590877" y="46093"/>
                    <a:pt x="1651000" y="28575"/>
                  </a:cubicBezTo>
                  <a:close/>
                  <a:moveTo>
                    <a:pt x="165871" y="0"/>
                  </a:moveTo>
                  <a:lnTo>
                    <a:pt x="385763" y="65977"/>
                  </a:lnTo>
                  <a:cubicBezTo>
                    <a:pt x="385763" y="65977"/>
                    <a:pt x="270110" y="262393"/>
                    <a:pt x="163588" y="357188"/>
                  </a:cubicBezTo>
                  <a:cubicBezTo>
                    <a:pt x="99675" y="320028"/>
                    <a:pt x="36522" y="290452"/>
                    <a:pt x="0" y="274527"/>
                  </a:cubicBezTo>
                  <a:close/>
                </a:path>
              </a:pathLst>
            </a:custGeom>
            <a:solidFill>
              <a:srgbClr val="F9C4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84" name="Freeform: Shape 583">
              <a:extLst>
                <a:ext uri="{FF2B5EF4-FFF2-40B4-BE49-F238E27FC236}">
                  <a16:creationId xmlns:a16="http://schemas.microsoft.com/office/drawing/2014/main" id="{6066822E-9A6E-487C-B97B-D07D27CCD2E0}"/>
                </a:ext>
              </a:extLst>
            </p:cNvPr>
            <p:cNvSpPr>
              <a:spLocks/>
            </p:cNvSpPr>
            <p:nvPr/>
          </p:nvSpPr>
          <p:spPr bwMode="auto">
            <a:xfrm>
              <a:off x="1952625" y="11231562"/>
              <a:ext cx="2101850" cy="311150"/>
            </a:xfrm>
            <a:custGeom>
              <a:avLst/>
              <a:gdLst>
                <a:gd name="connsiteX0" fmla="*/ 1858690 w 2101850"/>
                <a:gd name="connsiteY0" fmla="*/ 143862 h 311150"/>
                <a:gd name="connsiteX1" fmla="*/ 2101850 w 2101850"/>
                <a:gd name="connsiteY1" fmla="*/ 192513 h 311150"/>
                <a:gd name="connsiteX2" fmla="*/ 1584325 w 2101850"/>
                <a:gd name="connsiteY2" fmla="*/ 311150 h 311150"/>
                <a:gd name="connsiteX3" fmla="*/ 1629228 w 2101850"/>
                <a:gd name="connsiteY3" fmla="*/ 162662 h 311150"/>
                <a:gd name="connsiteX4" fmla="*/ 1767742 w 2101850"/>
                <a:gd name="connsiteY4" fmla="*/ 147354 h 311150"/>
                <a:gd name="connsiteX5" fmla="*/ 1858690 w 2101850"/>
                <a:gd name="connsiteY5" fmla="*/ 143862 h 311150"/>
                <a:gd name="connsiteX6" fmla="*/ 114961 w 2101850"/>
                <a:gd name="connsiteY6" fmla="*/ 0 h 311150"/>
                <a:gd name="connsiteX7" fmla="*/ 146175 w 2101850"/>
                <a:gd name="connsiteY7" fmla="*/ 13764 h 311150"/>
                <a:gd name="connsiteX8" fmla="*/ 309861 w 2101850"/>
                <a:gd name="connsiteY8" fmla="*/ 97115 h 311150"/>
                <a:gd name="connsiteX9" fmla="*/ 503238 w 2101850"/>
                <a:gd name="connsiteY9" fmla="*/ 271463 h 311150"/>
                <a:gd name="connsiteX10" fmla="*/ 0 w 2101850"/>
                <a:gd name="connsiteY10" fmla="*/ 10399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1850" h="311150">
                  <a:moveTo>
                    <a:pt x="1858690" y="143862"/>
                  </a:moveTo>
                  <a:cubicBezTo>
                    <a:pt x="1953014" y="143288"/>
                    <a:pt x="2051620" y="153477"/>
                    <a:pt x="2101850" y="192513"/>
                  </a:cubicBezTo>
                  <a:lnTo>
                    <a:pt x="1584325" y="311150"/>
                  </a:lnTo>
                  <a:lnTo>
                    <a:pt x="1629228" y="162662"/>
                  </a:lnTo>
                  <a:cubicBezTo>
                    <a:pt x="1629228" y="162662"/>
                    <a:pt x="1689352" y="153477"/>
                    <a:pt x="1767742" y="147354"/>
                  </a:cubicBezTo>
                  <a:cubicBezTo>
                    <a:pt x="1796282" y="145441"/>
                    <a:pt x="1827248" y="144053"/>
                    <a:pt x="1858690" y="143862"/>
                  </a:cubicBezTo>
                  <a:close/>
                  <a:moveTo>
                    <a:pt x="114961" y="0"/>
                  </a:moveTo>
                  <a:cubicBezTo>
                    <a:pt x="114961" y="0"/>
                    <a:pt x="126381" y="5353"/>
                    <a:pt x="146175" y="13764"/>
                  </a:cubicBezTo>
                  <a:cubicBezTo>
                    <a:pt x="182719" y="29823"/>
                    <a:pt x="245909" y="59645"/>
                    <a:pt x="309861" y="97115"/>
                  </a:cubicBezTo>
                  <a:cubicBezTo>
                    <a:pt x="394368" y="146819"/>
                    <a:pt x="479637" y="209524"/>
                    <a:pt x="503238" y="271463"/>
                  </a:cubicBezTo>
                  <a:lnTo>
                    <a:pt x="0" y="103997"/>
                  </a:lnTo>
                  <a:close/>
                </a:path>
              </a:pathLst>
            </a:custGeom>
            <a:solidFill>
              <a:srgbClr val="130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85" name="Freeform 75">
              <a:extLst>
                <a:ext uri="{FF2B5EF4-FFF2-40B4-BE49-F238E27FC236}">
                  <a16:creationId xmlns:a16="http://schemas.microsoft.com/office/drawing/2014/main" id="{9AA6C090-4A94-4C7C-B769-7399E661F196}"/>
                </a:ext>
              </a:extLst>
            </p:cNvPr>
            <p:cNvSpPr>
              <a:spLocks/>
            </p:cNvSpPr>
            <p:nvPr/>
          </p:nvSpPr>
          <p:spPr bwMode="auto">
            <a:xfrm>
              <a:off x="2492375" y="7334250"/>
              <a:ext cx="1084263" cy="571500"/>
            </a:xfrm>
            <a:custGeom>
              <a:avLst/>
              <a:gdLst>
                <a:gd name="T0" fmla="*/ 1090 w 1425"/>
                <a:gd name="T1" fmla="*/ 634 h 752"/>
                <a:gd name="T2" fmla="*/ 1418 w 1425"/>
                <a:gd name="T3" fmla="*/ 472 h 752"/>
                <a:gd name="T4" fmla="*/ 1034 w 1425"/>
                <a:gd name="T5" fmla="*/ 415 h 752"/>
                <a:gd name="T6" fmla="*/ 629 w 1425"/>
                <a:gd name="T7" fmla="*/ 24 h 752"/>
                <a:gd name="T8" fmla="*/ 357 w 1425"/>
                <a:gd name="T9" fmla="*/ 517 h 752"/>
                <a:gd name="T10" fmla="*/ 7 w 1425"/>
                <a:gd name="T11" fmla="*/ 685 h 752"/>
                <a:gd name="T12" fmla="*/ 368 w 1425"/>
                <a:gd name="T13" fmla="*/ 743 h 752"/>
                <a:gd name="T14" fmla="*/ 732 w 1425"/>
                <a:gd name="T15" fmla="*/ 706 h 752"/>
                <a:gd name="T16" fmla="*/ 1090 w 1425"/>
                <a:gd name="T17" fmla="*/ 634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752">
                  <a:moveTo>
                    <a:pt x="1090" y="634"/>
                  </a:moveTo>
                  <a:cubicBezTo>
                    <a:pt x="1293" y="580"/>
                    <a:pt x="1425" y="518"/>
                    <a:pt x="1418" y="472"/>
                  </a:cubicBezTo>
                  <a:cubicBezTo>
                    <a:pt x="1410" y="423"/>
                    <a:pt x="1256" y="404"/>
                    <a:pt x="1034" y="415"/>
                  </a:cubicBezTo>
                  <a:cubicBezTo>
                    <a:pt x="943" y="164"/>
                    <a:pt x="783" y="0"/>
                    <a:pt x="629" y="24"/>
                  </a:cubicBezTo>
                  <a:cubicBezTo>
                    <a:pt x="474" y="47"/>
                    <a:pt x="370" y="251"/>
                    <a:pt x="357" y="517"/>
                  </a:cubicBezTo>
                  <a:cubicBezTo>
                    <a:pt x="142" y="572"/>
                    <a:pt x="0" y="637"/>
                    <a:pt x="7" y="685"/>
                  </a:cubicBezTo>
                  <a:cubicBezTo>
                    <a:pt x="14" y="732"/>
                    <a:pt x="159" y="752"/>
                    <a:pt x="368" y="743"/>
                  </a:cubicBezTo>
                  <a:cubicBezTo>
                    <a:pt x="475" y="738"/>
                    <a:pt x="600" y="726"/>
                    <a:pt x="732" y="706"/>
                  </a:cubicBezTo>
                  <a:cubicBezTo>
                    <a:pt x="864" y="686"/>
                    <a:pt x="986" y="661"/>
                    <a:pt x="1090" y="634"/>
                  </a:cubicBezTo>
                  <a:close/>
                </a:path>
              </a:pathLst>
            </a:custGeom>
            <a:solidFill>
              <a:srgbClr val="FF1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86" name="Freeform 76">
              <a:extLst>
                <a:ext uri="{FF2B5EF4-FFF2-40B4-BE49-F238E27FC236}">
                  <a16:creationId xmlns:a16="http://schemas.microsoft.com/office/drawing/2014/main" id="{46CE253C-52BE-4C64-8B8D-E55A45E4E21D}"/>
                </a:ext>
              </a:extLst>
            </p:cNvPr>
            <p:cNvSpPr>
              <a:spLocks/>
            </p:cNvSpPr>
            <p:nvPr/>
          </p:nvSpPr>
          <p:spPr bwMode="auto">
            <a:xfrm>
              <a:off x="4189413" y="8048625"/>
              <a:ext cx="125413" cy="500063"/>
            </a:xfrm>
            <a:custGeom>
              <a:avLst/>
              <a:gdLst>
                <a:gd name="T0" fmla="*/ 133 w 165"/>
                <a:gd name="T1" fmla="*/ 3 h 656"/>
                <a:gd name="T2" fmla="*/ 92 w 165"/>
                <a:gd name="T3" fmla="*/ 33 h 656"/>
                <a:gd name="T4" fmla="*/ 9 w 165"/>
                <a:gd name="T5" fmla="*/ 574 h 656"/>
                <a:gd name="T6" fmla="*/ 3 w 165"/>
                <a:gd name="T7" fmla="*/ 613 h 656"/>
                <a:gd name="T8" fmla="*/ 33 w 165"/>
                <a:gd name="T9" fmla="*/ 653 h 656"/>
                <a:gd name="T10" fmla="*/ 73 w 165"/>
                <a:gd name="T11" fmla="*/ 624 h 656"/>
                <a:gd name="T12" fmla="*/ 126 w 165"/>
                <a:gd name="T13" fmla="*/ 280 h 656"/>
                <a:gd name="T14" fmla="*/ 162 w 165"/>
                <a:gd name="T15" fmla="*/ 44 h 656"/>
                <a:gd name="T16" fmla="*/ 133 w 165"/>
                <a:gd name="T17" fmla="*/ 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656">
                  <a:moveTo>
                    <a:pt x="133" y="3"/>
                  </a:moveTo>
                  <a:cubicBezTo>
                    <a:pt x="114" y="0"/>
                    <a:pt x="95" y="14"/>
                    <a:pt x="92" y="33"/>
                  </a:cubicBezTo>
                  <a:lnTo>
                    <a:pt x="9" y="574"/>
                  </a:lnTo>
                  <a:lnTo>
                    <a:pt x="3" y="613"/>
                  </a:lnTo>
                  <a:cubicBezTo>
                    <a:pt x="0" y="632"/>
                    <a:pt x="14" y="650"/>
                    <a:pt x="33" y="653"/>
                  </a:cubicBezTo>
                  <a:cubicBezTo>
                    <a:pt x="52" y="656"/>
                    <a:pt x="70" y="643"/>
                    <a:pt x="73" y="624"/>
                  </a:cubicBezTo>
                  <a:lnTo>
                    <a:pt x="126" y="280"/>
                  </a:lnTo>
                  <a:lnTo>
                    <a:pt x="162" y="44"/>
                  </a:lnTo>
                  <a:cubicBezTo>
                    <a:pt x="165" y="24"/>
                    <a:pt x="152" y="6"/>
                    <a:pt x="133" y="3"/>
                  </a:cubicBezTo>
                  <a:close/>
                </a:path>
              </a:pathLst>
            </a:custGeom>
            <a:solidFill>
              <a:srgbClr val="130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589" name="Freeform 79">
            <a:extLst>
              <a:ext uri="{FF2B5EF4-FFF2-40B4-BE49-F238E27FC236}">
                <a16:creationId xmlns:a16="http://schemas.microsoft.com/office/drawing/2014/main" id="{C34EDCF3-8191-47E6-9B22-277FC8F6A28A}"/>
              </a:ext>
            </a:extLst>
          </p:cNvPr>
          <p:cNvSpPr>
            <a:spLocks/>
          </p:cNvSpPr>
          <p:nvPr/>
        </p:nvSpPr>
        <p:spPr bwMode="auto">
          <a:xfrm>
            <a:off x="9559925" y="1970882"/>
            <a:ext cx="476250" cy="1176338"/>
          </a:xfrm>
          <a:custGeom>
            <a:avLst/>
            <a:gdLst>
              <a:gd name="T0" fmla="*/ 1250 w 1250"/>
              <a:gd name="T1" fmla="*/ 0 h 3091"/>
              <a:gd name="T2" fmla="*/ 890 w 1250"/>
              <a:gd name="T3" fmla="*/ 0 h 3091"/>
              <a:gd name="T4" fmla="*/ 0 w 1250"/>
              <a:gd name="T5" fmla="*/ 1546 h 3091"/>
              <a:gd name="T6" fmla="*/ 890 w 1250"/>
              <a:gd name="T7" fmla="*/ 3091 h 3091"/>
              <a:gd name="T8" fmla="*/ 1250 w 1250"/>
              <a:gd name="T9" fmla="*/ 3091 h 3091"/>
              <a:gd name="T10" fmla="*/ 359 w 1250"/>
              <a:gd name="T11" fmla="*/ 1546 h 3091"/>
              <a:gd name="T12" fmla="*/ 1250 w 1250"/>
              <a:gd name="T13" fmla="*/ 0 h 3091"/>
            </a:gdLst>
            <a:ahLst/>
            <a:cxnLst>
              <a:cxn ang="0">
                <a:pos x="T0" y="T1"/>
              </a:cxn>
              <a:cxn ang="0">
                <a:pos x="T2" y="T3"/>
              </a:cxn>
              <a:cxn ang="0">
                <a:pos x="T4" y="T5"/>
              </a:cxn>
              <a:cxn ang="0">
                <a:pos x="T6" y="T7"/>
              </a:cxn>
              <a:cxn ang="0">
                <a:pos x="T8" y="T9"/>
              </a:cxn>
              <a:cxn ang="0">
                <a:pos x="T10" y="T11"/>
              </a:cxn>
              <a:cxn ang="0">
                <a:pos x="T12" y="T13"/>
              </a:cxn>
            </a:cxnLst>
            <a:rect l="0" t="0" r="r" b="b"/>
            <a:pathLst>
              <a:path w="1250" h="3091">
                <a:moveTo>
                  <a:pt x="1250" y="0"/>
                </a:moveTo>
                <a:lnTo>
                  <a:pt x="890" y="0"/>
                </a:lnTo>
                <a:lnTo>
                  <a:pt x="0" y="1546"/>
                </a:lnTo>
                <a:lnTo>
                  <a:pt x="890" y="3091"/>
                </a:lnTo>
                <a:lnTo>
                  <a:pt x="1250" y="3091"/>
                </a:lnTo>
                <a:lnTo>
                  <a:pt x="359" y="1546"/>
                </a:lnTo>
                <a:lnTo>
                  <a:pt x="1250" y="0"/>
                </a:lnTo>
                <a:close/>
              </a:path>
            </a:pathLst>
          </a:custGeom>
          <a:solidFill>
            <a:srgbClr val="7DA0D3">
              <a:alpha val="5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90" name="Freeform: Shape 589">
            <a:extLst>
              <a:ext uri="{FF2B5EF4-FFF2-40B4-BE49-F238E27FC236}">
                <a16:creationId xmlns:a16="http://schemas.microsoft.com/office/drawing/2014/main" id="{C85C2581-FCDA-4930-AD6B-6D74CA95F981}"/>
              </a:ext>
            </a:extLst>
          </p:cNvPr>
          <p:cNvSpPr>
            <a:spLocks/>
          </p:cNvSpPr>
          <p:nvPr/>
        </p:nvSpPr>
        <p:spPr bwMode="auto">
          <a:xfrm>
            <a:off x="6167437" y="1970882"/>
            <a:ext cx="5257800" cy="1176338"/>
          </a:xfrm>
          <a:custGeom>
            <a:avLst/>
            <a:gdLst>
              <a:gd name="connsiteX0" fmla="*/ 8483014 w 10515600"/>
              <a:gd name="connsiteY0" fmla="*/ 0 h 2352675"/>
              <a:gd name="connsiteX1" fmla="*/ 9383258 w 10515600"/>
              <a:gd name="connsiteY1" fmla="*/ 0 h 2352675"/>
              <a:gd name="connsiteX2" fmla="*/ 9838326 w 10515600"/>
              <a:gd name="connsiteY2" fmla="*/ 0 h 2352675"/>
              <a:gd name="connsiteX3" fmla="*/ 10515600 w 10515600"/>
              <a:gd name="connsiteY3" fmla="*/ 1176718 h 2352675"/>
              <a:gd name="connsiteX4" fmla="*/ 9838326 w 10515600"/>
              <a:gd name="connsiteY4" fmla="*/ 2352675 h 2352675"/>
              <a:gd name="connsiteX5" fmla="*/ 9383258 w 10515600"/>
              <a:gd name="connsiteY5" fmla="*/ 2352675 h 2352675"/>
              <a:gd name="connsiteX6" fmla="*/ 8483014 w 10515600"/>
              <a:gd name="connsiteY6" fmla="*/ 2352675 h 2352675"/>
              <a:gd name="connsiteX7" fmla="*/ 7805738 w 10515600"/>
              <a:gd name="connsiteY7" fmla="*/ 1176718 h 2352675"/>
              <a:gd name="connsiteX8" fmla="*/ 7974922 w 10515600"/>
              <a:gd name="connsiteY8" fmla="*/ 0 h 2352675"/>
              <a:gd name="connsiteX9" fmla="*/ 8289926 w 10515600"/>
              <a:gd name="connsiteY9" fmla="*/ 0 h 2352675"/>
              <a:gd name="connsiteX10" fmla="*/ 7612742 w 10515600"/>
              <a:gd name="connsiteY10" fmla="*/ 1176718 h 2352675"/>
              <a:gd name="connsiteX11" fmla="*/ 8289926 w 10515600"/>
              <a:gd name="connsiteY11" fmla="*/ 2352675 h 2352675"/>
              <a:gd name="connsiteX12" fmla="*/ 7974922 w 10515600"/>
              <a:gd name="connsiteY12" fmla="*/ 2352675 h 2352675"/>
              <a:gd name="connsiteX13" fmla="*/ 7297738 w 10515600"/>
              <a:gd name="connsiteY13" fmla="*/ 1176718 h 2352675"/>
              <a:gd name="connsiteX14" fmla="*/ 0 w 10515600"/>
              <a:gd name="connsiteY14" fmla="*/ 0 h 2352675"/>
              <a:gd name="connsiteX15" fmla="*/ 7261224 w 10515600"/>
              <a:gd name="connsiteY15" fmla="*/ 0 h 2352675"/>
              <a:gd name="connsiteX16" fmla="*/ 6583886 w 10515600"/>
              <a:gd name="connsiteY16" fmla="*/ 1176718 h 2352675"/>
              <a:gd name="connsiteX17" fmla="*/ 7261224 w 10515600"/>
              <a:gd name="connsiteY17" fmla="*/ 2352675 h 2352675"/>
              <a:gd name="connsiteX18" fmla="*/ 0 w 10515600"/>
              <a:gd name="connsiteY18" fmla="*/ 2352675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5600" h="2352675">
                <a:moveTo>
                  <a:pt x="8483014" y="0"/>
                </a:moveTo>
                <a:lnTo>
                  <a:pt x="9383258" y="0"/>
                </a:lnTo>
                <a:lnTo>
                  <a:pt x="9838326" y="0"/>
                </a:lnTo>
                <a:lnTo>
                  <a:pt x="10515600" y="1176718"/>
                </a:lnTo>
                <a:lnTo>
                  <a:pt x="9838326" y="2352675"/>
                </a:lnTo>
                <a:lnTo>
                  <a:pt x="9383258" y="2352675"/>
                </a:lnTo>
                <a:lnTo>
                  <a:pt x="8483014" y="2352675"/>
                </a:lnTo>
                <a:lnTo>
                  <a:pt x="7805738" y="1176718"/>
                </a:lnTo>
                <a:close/>
                <a:moveTo>
                  <a:pt x="7974922" y="0"/>
                </a:moveTo>
                <a:lnTo>
                  <a:pt x="8289926" y="0"/>
                </a:lnTo>
                <a:lnTo>
                  <a:pt x="7612742" y="1176718"/>
                </a:lnTo>
                <a:lnTo>
                  <a:pt x="8289926" y="2352675"/>
                </a:lnTo>
                <a:lnTo>
                  <a:pt x="7974922" y="2352675"/>
                </a:lnTo>
                <a:lnTo>
                  <a:pt x="7297738" y="1176718"/>
                </a:lnTo>
                <a:close/>
                <a:moveTo>
                  <a:pt x="0" y="0"/>
                </a:moveTo>
                <a:lnTo>
                  <a:pt x="7261224" y="0"/>
                </a:lnTo>
                <a:lnTo>
                  <a:pt x="6583886" y="1176718"/>
                </a:lnTo>
                <a:lnTo>
                  <a:pt x="7261224" y="2352675"/>
                </a:lnTo>
                <a:lnTo>
                  <a:pt x="0" y="2352675"/>
                </a:lnTo>
                <a:close/>
              </a:path>
            </a:pathLst>
          </a:custGeom>
          <a:solidFill>
            <a:schemeClr val="tx2"/>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91" name="Freeform 154">
            <a:extLst>
              <a:ext uri="{FF2B5EF4-FFF2-40B4-BE49-F238E27FC236}">
                <a16:creationId xmlns:a16="http://schemas.microsoft.com/office/drawing/2014/main" id="{08DA975E-1101-4E84-9264-4BFD30A514F1}"/>
              </a:ext>
            </a:extLst>
          </p:cNvPr>
          <p:cNvSpPr>
            <a:spLocks/>
          </p:cNvSpPr>
          <p:nvPr/>
        </p:nvSpPr>
        <p:spPr bwMode="auto">
          <a:xfrm>
            <a:off x="9559925" y="3473450"/>
            <a:ext cx="476250" cy="1175544"/>
          </a:xfrm>
          <a:custGeom>
            <a:avLst/>
            <a:gdLst>
              <a:gd name="T0" fmla="*/ 1250 w 1250"/>
              <a:gd name="T1" fmla="*/ 0 h 3091"/>
              <a:gd name="T2" fmla="*/ 890 w 1250"/>
              <a:gd name="T3" fmla="*/ 0 h 3091"/>
              <a:gd name="T4" fmla="*/ 0 w 1250"/>
              <a:gd name="T5" fmla="*/ 1545 h 3091"/>
              <a:gd name="T6" fmla="*/ 890 w 1250"/>
              <a:gd name="T7" fmla="*/ 3091 h 3091"/>
              <a:gd name="T8" fmla="*/ 1250 w 1250"/>
              <a:gd name="T9" fmla="*/ 3091 h 3091"/>
              <a:gd name="T10" fmla="*/ 359 w 1250"/>
              <a:gd name="T11" fmla="*/ 1545 h 3091"/>
              <a:gd name="T12" fmla="*/ 1250 w 1250"/>
              <a:gd name="T13" fmla="*/ 0 h 3091"/>
            </a:gdLst>
            <a:ahLst/>
            <a:cxnLst>
              <a:cxn ang="0">
                <a:pos x="T0" y="T1"/>
              </a:cxn>
              <a:cxn ang="0">
                <a:pos x="T2" y="T3"/>
              </a:cxn>
              <a:cxn ang="0">
                <a:pos x="T4" y="T5"/>
              </a:cxn>
              <a:cxn ang="0">
                <a:pos x="T6" y="T7"/>
              </a:cxn>
              <a:cxn ang="0">
                <a:pos x="T8" y="T9"/>
              </a:cxn>
              <a:cxn ang="0">
                <a:pos x="T10" y="T11"/>
              </a:cxn>
              <a:cxn ang="0">
                <a:pos x="T12" y="T13"/>
              </a:cxn>
            </a:cxnLst>
            <a:rect l="0" t="0" r="r" b="b"/>
            <a:pathLst>
              <a:path w="1250" h="3091">
                <a:moveTo>
                  <a:pt x="1250" y="0"/>
                </a:moveTo>
                <a:lnTo>
                  <a:pt x="890" y="0"/>
                </a:lnTo>
                <a:lnTo>
                  <a:pt x="0" y="1545"/>
                </a:lnTo>
                <a:lnTo>
                  <a:pt x="890" y="3091"/>
                </a:lnTo>
                <a:lnTo>
                  <a:pt x="1250" y="3091"/>
                </a:lnTo>
                <a:lnTo>
                  <a:pt x="359" y="1545"/>
                </a:lnTo>
                <a:lnTo>
                  <a:pt x="1250" y="0"/>
                </a:lnTo>
                <a:close/>
              </a:path>
            </a:pathLst>
          </a:custGeom>
          <a:solidFill>
            <a:srgbClr val="FF575A">
              <a:alpha val="5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92" name="Freeform: Shape 591">
            <a:extLst>
              <a:ext uri="{FF2B5EF4-FFF2-40B4-BE49-F238E27FC236}">
                <a16:creationId xmlns:a16="http://schemas.microsoft.com/office/drawing/2014/main" id="{88D7D4BD-F719-4530-A968-2FA6BA571712}"/>
              </a:ext>
            </a:extLst>
          </p:cNvPr>
          <p:cNvSpPr>
            <a:spLocks/>
          </p:cNvSpPr>
          <p:nvPr/>
        </p:nvSpPr>
        <p:spPr bwMode="auto">
          <a:xfrm>
            <a:off x="6167437" y="3473450"/>
            <a:ext cx="5257800" cy="1175544"/>
          </a:xfrm>
          <a:custGeom>
            <a:avLst/>
            <a:gdLst>
              <a:gd name="connsiteX0" fmla="*/ 8483014 w 10515600"/>
              <a:gd name="connsiteY0" fmla="*/ 0 h 2351088"/>
              <a:gd name="connsiteX1" fmla="*/ 9383258 w 10515600"/>
              <a:gd name="connsiteY1" fmla="*/ 0 h 2351088"/>
              <a:gd name="connsiteX2" fmla="*/ 9838326 w 10515600"/>
              <a:gd name="connsiteY2" fmla="*/ 0 h 2351088"/>
              <a:gd name="connsiteX3" fmla="*/ 10515600 w 10515600"/>
              <a:gd name="connsiteY3" fmla="*/ 1175164 h 2351088"/>
              <a:gd name="connsiteX4" fmla="*/ 9838326 w 10515600"/>
              <a:gd name="connsiteY4" fmla="*/ 2351088 h 2351088"/>
              <a:gd name="connsiteX5" fmla="*/ 9383258 w 10515600"/>
              <a:gd name="connsiteY5" fmla="*/ 2351088 h 2351088"/>
              <a:gd name="connsiteX6" fmla="*/ 8483014 w 10515600"/>
              <a:gd name="connsiteY6" fmla="*/ 2351088 h 2351088"/>
              <a:gd name="connsiteX7" fmla="*/ 7805738 w 10515600"/>
              <a:gd name="connsiteY7" fmla="*/ 1175164 h 2351088"/>
              <a:gd name="connsiteX8" fmla="*/ 7974922 w 10515600"/>
              <a:gd name="connsiteY8" fmla="*/ 0 h 2351088"/>
              <a:gd name="connsiteX9" fmla="*/ 8289926 w 10515600"/>
              <a:gd name="connsiteY9" fmla="*/ 0 h 2351088"/>
              <a:gd name="connsiteX10" fmla="*/ 7612742 w 10515600"/>
              <a:gd name="connsiteY10" fmla="*/ 1175164 h 2351088"/>
              <a:gd name="connsiteX11" fmla="*/ 8289926 w 10515600"/>
              <a:gd name="connsiteY11" fmla="*/ 2351088 h 2351088"/>
              <a:gd name="connsiteX12" fmla="*/ 7974922 w 10515600"/>
              <a:gd name="connsiteY12" fmla="*/ 2351088 h 2351088"/>
              <a:gd name="connsiteX13" fmla="*/ 7297738 w 10515600"/>
              <a:gd name="connsiteY13" fmla="*/ 1175164 h 2351088"/>
              <a:gd name="connsiteX14" fmla="*/ 0 w 10515600"/>
              <a:gd name="connsiteY14" fmla="*/ 0 h 2351088"/>
              <a:gd name="connsiteX15" fmla="*/ 7261224 w 10515600"/>
              <a:gd name="connsiteY15" fmla="*/ 0 h 2351088"/>
              <a:gd name="connsiteX16" fmla="*/ 6583886 w 10515600"/>
              <a:gd name="connsiteY16" fmla="*/ 1175164 h 2351088"/>
              <a:gd name="connsiteX17" fmla="*/ 7261224 w 10515600"/>
              <a:gd name="connsiteY17" fmla="*/ 2351088 h 2351088"/>
              <a:gd name="connsiteX18" fmla="*/ 0 w 10515600"/>
              <a:gd name="connsiteY18" fmla="*/ 2351088 h 23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5600" h="2351088">
                <a:moveTo>
                  <a:pt x="8483014" y="0"/>
                </a:moveTo>
                <a:lnTo>
                  <a:pt x="9383258" y="0"/>
                </a:lnTo>
                <a:lnTo>
                  <a:pt x="9838326" y="0"/>
                </a:lnTo>
                <a:lnTo>
                  <a:pt x="10515600" y="1175164"/>
                </a:lnTo>
                <a:lnTo>
                  <a:pt x="9838326" y="2351088"/>
                </a:lnTo>
                <a:lnTo>
                  <a:pt x="9383258" y="2351088"/>
                </a:lnTo>
                <a:lnTo>
                  <a:pt x="8483014" y="2351088"/>
                </a:lnTo>
                <a:lnTo>
                  <a:pt x="7805738" y="1175164"/>
                </a:lnTo>
                <a:close/>
                <a:moveTo>
                  <a:pt x="7974922" y="0"/>
                </a:moveTo>
                <a:lnTo>
                  <a:pt x="8289926" y="0"/>
                </a:lnTo>
                <a:lnTo>
                  <a:pt x="7612742" y="1175164"/>
                </a:lnTo>
                <a:lnTo>
                  <a:pt x="8289926" y="2351088"/>
                </a:lnTo>
                <a:lnTo>
                  <a:pt x="7974922" y="2351088"/>
                </a:lnTo>
                <a:lnTo>
                  <a:pt x="7297738" y="1175164"/>
                </a:lnTo>
                <a:close/>
                <a:moveTo>
                  <a:pt x="0" y="0"/>
                </a:moveTo>
                <a:lnTo>
                  <a:pt x="7261224" y="0"/>
                </a:lnTo>
                <a:lnTo>
                  <a:pt x="6583886" y="1175164"/>
                </a:lnTo>
                <a:lnTo>
                  <a:pt x="7261224" y="2351088"/>
                </a:lnTo>
                <a:lnTo>
                  <a:pt x="0" y="2351088"/>
                </a:lnTo>
                <a:close/>
              </a:path>
            </a:pathLst>
          </a:custGeom>
          <a:solidFill>
            <a:schemeClr val="accent1">
              <a:lumMod val="50000"/>
              <a:lumOff val="50000"/>
            </a:scheme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93" name="Freeform 230">
            <a:extLst>
              <a:ext uri="{FF2B5EF4-FFF2-40B4-BE49-F238E27FC236}">
                <a16:creationId xmlns:a16="http://schemas.microsoft.com/office/drawing/2014/main" id="{CE48EB47-1AF8-4CBB-918D-67AE9D29464D}"/>
              </a:ext>
            </a:extLst>
          </p:cNvPr>
          <p:cNvSpPr>
            <a:spLocks/>
          </p:cNvSpPr>
          <p:nvPr/>
        </p:nvSpPr>
        <p:spPr bwMode="auto">
          <a:xfrm>
            <a:off x="9559925" y="4975225"/>
            <a:ext cx="476250" cy="1176338"/>
          </a:xfrm>
          <a:custGeom>
            <a:avLst/>
            <a:gdLst>
              <a:gd name="T0" fmla="*/ 1250 w 1250"/>
              <a:gd name="T1" fmla="*/ 0 h 3091"/>
              <a:gd name="T2" fmla="*/ 890 w 1250"/>
              <a:gd name="T3" fmla="*/ 0 h 3091"/>
              <a:gd name="T4" fmla="*/ 0 w 1250"/>
              <a:gd name="T5" fmla="*/ 1545 h 3091"/>
              <a:gd name="T6" fmla="*/ 890 w 1250"/>
              <a:gd name="T7" fmla="*/ 3091 h 3091"/>
              <a:gd name="T8" fmla="*/ 1250 w 1250"/>
              <a:gd name="T9" fmla="*/ 3091 h 3091"/>
              <a:gd name="T10" fmla="*/ 359 w 1250"/>
              <a:gd name="T11" fmla="*/ 1545 h 3091"/>
              <a:gd name="T12" fmla="*/ 1250 w 1250"/>
              <a:gd name="T13" fmla="*/ 0 h 3091"/>
            </a:gdLst>
            <a:ahLst/>
            <a:cxnLst>
              <a:cxn ang="0">
                <a:pos x="T0" y="T1"/>
              </a:cxn>
              <a:cxn ang="0">
                <a:pos x="T2" y="T3"/>
              </a:cxn>
              <a:cxn ang="0">
                <a:pos x="T4" y="T5"/>
              </a:cxn>
              <a:cxn ang="0">
                <a:pos x="T6" y="T7"/>
              </a:cxn>
              <a:cxn ang="0">
                <a:pos x="T8" y="T9"/>
              </a:cxn>
              <a:cxn ang="0">
                <a:pos x="T10" y="T11"/>
              </a:cxn>
              <a:cxn ang="0">
                <a:pos x="T12" y="T13"/>
              </a:cxn>
            </a:cxnLst>
            <a:rect l="0" t="0" r="r" b="b"/>
            <a:pathLst>
              <a:path w="1250" h="3091">
                <a:moveTo>
                  <a:pt x="1250" y="0"/>
                </a:moveTo>
                <a:lnTo>
                  <a:pt x="890" y="0"/>
                </a:lnTo>
                <a:lnTo>
                  <a:pt x="0" y="1545"/>
                </a:lnTo>
                <a:lnTo>
                  <a:pt x="890" y="3091"/>
                </a:lnTo>
                <a:lnTo>
                  <a:pt x="1250" y="3091"/>
                </a:lnTo>
                <a:lnTo>
                  <a:pt x="359" y="1545"/>
                </a:lnTo>
                <a:lnTo>
                  <a:pt x="1250" y="0"/>
                </a:lnTo>
                <a:close/>
              </a:path>
            </a:pathLst>
          </a:custGeom>
          <a:solidFill>
            <a:srgbClr val="FDAD32">
              <a:alpha val="50000"/>
            </a:srgbClr>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94" name="Freeform: Shape 593">
            <a:extLst>
              <a:ext uri="{FF2B5EF4-FFF2-40B4-BE49-F238E27FC236}">
                <a16:creationId xmlns:a16="http://schemas.microsoft.com/office/drawing/2014/main" id="{F83A1B97-9AE8-456E-916E-3C07B8603F55}"/>
              </a:ext>
            </a:extLst>
          </p:cNvPr>
          <p:cNvSpPr>
            <a:spLocks/>
          </p:cNvSpPr>
          <p:nvPr/>
        </p:nvSpPr>
        <p:spPr bwMode="auto">
          <a:xfrm>
            <a:off x="6167437" y="4975225"/>
            <a:ext cx="5257800" cy="1176338"/>
          </a:xfrm>
          <a:custGeom>
            <a:avLst/>
            <a:gdLst>
              <a:gd name="connsiteX0" fmla="*/ 8483014 w 10515600"/>
              <a:gd name="connsiteY0" fmla="*/ 0 h 2352675"/>
              <a:gd name="connsiteX1" fmla="*/ 9383258 w 10515600"/>
              <a:gd name="connsiteY1" fmla="*/ 0 h 2352675"/>
              <a:gd name="connsiteX2" fmla="*/ 9838326 w 10515600"/>
              <a:gd name="connsiteY2" fmla="*/ 0 h 2352675"/>
              <a:gd name="connsiteX3" fmla="*/ 10515600 w 10515600"/>
              <a:gd name="connsiteY3" fmla="*/ 1175957 h 2352675"/>
              <a:gd name="connsiteX4" fmla="*/ 9838326 w 10515600"/>
              <a:gd name="connsiteY4" fmla="*/ 2352675 h 2352675"/>
              <a:gd name="connsiteX5" fmla="*/ 9383258 w 10515600"/>
              <a:gd name="connsiteY5" fmla="*/ 2352675 h 2352675"/>
              <a:gd name="connsiteX6" fmla="*/ 8483014 w 10515600"/>
              <a:gd name="connsiteY6" fmla="*/ 2352675 h 2352675"/>
              <a:gd name="connsiteX7" fmla="*/ 7805738 w 10515600"/>
              <a:gd name="connsiteY7" fmla="*/ 1175957 h 2352675"/>
              <a:gd name="connsiteX8" fmla="*/ 7974922 w 10515600"/>
              <a:gd name="connsiteY8" fmla="*/ 0 h 2352675"/>
              <a:gd name="connsiteX9" fmla="*/ 8289926 w 10515600"/>
              <a:gd name="connsiteY9" fmla="*/ 0 h 2352675"/>
              <a:gd name="connsiteX10" fmla="*/ 7612742 w 10515600"/>
              <a:gd name="connsiteY10" fmla="*/ 1175957 h 2352675"/>
              <a:gd name="connsiteX11" fmla="*/ 8289926 w 10515600"/>
              <a:gd name="connsiteY11" fmla="*/ 2352675 h 2352675"/>
              <a:gd name="connsiteX12" fmla="*/ 7974922 w 10515600"/>
              <a:gd name="connsiteY12" fmla="*/ 2352675 h 2352675"/>
              <a:gd name="connsiteX13" fmla="*/ 7297738 w 10515600"/>
              <a:gd name="connsiteY13" fmla="*/ 1175957 h 2352675"/>
              <a:gd name="connsiteX14" fmla="*/ 0 w 10515600"/>
              <a:gd name="connsiteY14" fmla="*/ 0 h 2352675"/>
              <a:gd name="connsiteX15" fmla="*/ 7261224 w 10515600"/>
              <a:gd name="connsiteY15" fmla="*/ 0 h 2352675"/>
              <a:gd name="connsiteX16" fmla="*/ 6583886 w 10515600"/>
              <a:gd name="connsiteY16" fmla="*/ 1175957 h 2352675"/>
              <a:gd name="connsiteX17" fmla="*/ 7261224 w 10515600"/>
              <a:gd name="connsiteY17" fmla="*/ 2352675 h 2352675"/>
              <a:gd name="connsiteX18" fmla="*/ 0 w 10515600"/>
              <a:gd name="connsiteY18" fmla="*/ 2352675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5600" h="2352675">
                <a:moveTo>
                  <a:pt x="8483014" y="0"/>
                </a:moveTo>
                <a:lnTo>
                  <a:pt x="9383258" y="0"/>
                </a:lnTo>
                <a:lnTo>
                  <a:pt x="9838326" y="0"/>
                </a:lnTo>
                <a:lnTo>
                  <a:pt x="10515600" y="1175957"/>
                </a:lnTo>
                <a:lnTo>
                  <a:pt x="9838326" y="2352675"/>
                </a:lnTo>
                <a:lnTo>
                  <a:pt x="9383258" y="2352675"/>
                </a:lnTo>
                <a:lnTo>
                  <a:pt x="8483014" y="2352675"/>
                </a:lnTo>
                <a:lnTo>
                  <a:pt x="7805738" y="1175957"/>
                </a:lnTo>
                <a:close/>
                <a:moveTo>
                  <a:pt x="7974922" y="0"/>
                </a:moveTo>
                <a:lnTo>
                  <a:pt x="8289926" y="0"/>
                </a:lnTo>
                <a:lnTo>
                  <a:pt x="7612742" y="1175957"/>
                </a:lnTo>
                <a:lnTo>
                  <a:pt x="8289926" y="2352675"/>
                </a:lnTo>
                <a:lnTo>
                  <a:pt x="7974922" y="2352675"/>
                </a:lnTo>
                <a:lnTo>
                  <a:pt x="7297738" y="1175957"/>
                </a:lnTo>
                <a:close/>
                <a:moveTo>
                  <a:pt x="0" y="0"/>
                </a:moveTo>
                <a:lnTo>
                  <a:pt x="7261224" y="0"/>
                </a:lnTo>
                <a:lnTo>
                  <a:pt x="6583886" y="1175957"/>
                </a:lnTo>
                <a:lnTo>
                  <a:pt x="7261224" y="2352675"/>
                </a:lnTo>
                <a:lnTo>
                  <a:pt x="0" y="2352675"/>
                </a:lnTo>
                <a:close/>
              </a:path>
            </a:pathLst>
          </a:custGeom>
          <a:solidFill>
            <a:schemeClr val="accent6">
              <a:lumMod val="60000"/>
              <a:lumOff val="40000"/>
            </a:schemeClr>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45" name="Freeform 8">
            <a:extLst>
              <a:ext uri="{FF2B5EF4-FFF2-40B4-BE49-F238E27FC236}">
                <a16:creationId xmlns:a16="http://schemas.microsoft.com/office/drawing/2014/main" id="{DC2FA874-2D4B-4124-9424-BFBF43735977}"/>
              </a:ext>
            </a:extLst>
          </p:cNvPr>
          <p:cNvSpPr>
            <a:spLocks noChangeArrowheads="1"/>
          </p:cNvSpPr>
          <p:nvPr/>
        </p:nvSpPr>
        <p:spPr bwMode="auto">
          <a:xfrm>
            <a:off x="10577882" y="5326724"/>
            <a:ext cx="350583" cy="496533"/>
          </a:xfrm>
          <a:custGeom>
            <a:avLst/>
            <a:gdLst>
              <a:gd name="connsiteX0" fmla="*/ 292771 w 364992"/>
              <a:gd name="connsiteY0" fmla="*/ 388917 h 516941"/>
              <a:gd name="connsiteX1" fmla="*/ 321440 w 364992"/>
              <a:gd name="connsiteY1" fmla="*/ 388917 h 516941"/>
              <a:gd name="connsiteX2" fmla="*/ 328813 w 364992"/>
              <a:gd name="connsiteY2" fmla="*/ 395946 h 516941"/>
              <a:gd name="connsiteX3" fmla="*/ 321440 w 364992"/>
              <a:gd name="connsiteY3" fmla="*/ 402975 h 516941"/>
              <a:gd name="connsiteX4" fmla="*/ 292771 w 364992"/>
              <a:gd name="connsiteY4" fmla="*/ 402975 h 516941"/>
              <a:gd name="connsiteX5" fmla="*/ 285808 w 364992"/>
              <a:gd name="connsiteY5" fmla="*/ 395946 h 516941"/>
              <a:gd name="connsiteX6" fmla="*/ 292771 w 364992"/>
              <a:gd name="connsiteY6" fmla="*/ 388917 h 516941"/>
              <a:gd name="connsiteX7" fmla="*/ 236695 w 364992"/>
              <a:gd name="connsiteY7" fmla="*/ 388917 h 516941"/>
              <a:gd name="connsiteX8" fmla="*/ 265364 w 364992"/>
              <a:gd name="connsiteY8" fmla="*/ 388917 h 516941"/>
              <a:gd name="connsiteX9" fmla="*/ 272736 w 364992"/>
              <a:gd name="connsiteY9" fmla="*/ 395946 h 516941"/>
              <a:gd name="connsiteX10" fmla="*/ 265364 w 364992"/>
              <a:gd name="connsiteY10" fmla="*/ 402975 h 516941"/>
              <a:gd name="connsiteX11" fmla="*/ 236695 w 364992"/>
              <a:gd name="connsiteY11" fmla="*/ 402975 h 516941"/>
              <a:gd name="connsiteX12" fmla="*/ 229732 w 364992"/>
              <a:gd name="connsiteY12" fmla="*/ 395946 h 516941"/>
              <a:gd name="connsiteX13" fmla="*/ 236695 w 364992"/>
              <a:gd name="connsiteY13" fmla="*/ 388917 h 516941"/>
              <a:gd name="connsiteX14" fmla="*/ 179219 w 364992"/>
              <a:gd name="connsiteY14" fmla="*/ 388917 h 516941"/>
              <a:gd name="connsiteX15" fmla="*/ 207889 w 364992"/>
              <a:gd name="connsiteY15" fmla="*/ 388917 h 516941"/>
              <a:gd name="connsiteX16" fmla="*/ 214851 w 364992"/>
              <a:gd name="connsiteY16" fmla="*/ 395946 h 516941"/>
              <a:gd name="connsiteX17" fmla="*/ 207889 w 364992"/>
              <a:gd name="connsiteY17" fmla="*/ 402975 h 516941"/>
              <a:gd name="connsiteX18" fmla="*/ 179219 w 364992"/>
              <a:gd name="connsiteY18" fmla="*/ 402975 h 516941"/>
              <a:gd name="connsiteX19" fmla="*/ 171847 w 364992"/>
              <a:gd name="connsiteY19" fmla="*/ 395946 h 516941"/>
              <a:gd name="connsiteX20" fmla="*/ 179219 w 364992"/>
              <a:gd name="connsiteY20" fmla="*/ 388917 h 516941"/>
              <a:gd name="connsiteX21" fmla="*/ 120925 w 364992"/>
              <a:gd name="connsiteY21" fmla="*/ 388917 h 516941"/>
              <a:gd name="connsiteX22" fmla="*/ 150004 w 364992"/>
              <a:gd name="connsiteY22" fmla="*/ 388917 h 516941"/>
              <a:gd name="connsiteX23" fmla="*/ 156966 w 364992"/>
              <a:gd name="connsiteY23" fmla="*/ 395946 h 516941"/>
              <a:gd name="connsiteX24" fmla="*/ 150004 w 364992"/>
              <a:gd name="connsiteY24" fmla="*/ 402975 h 516941"/>
              <a:gd name="connsiteX25" fmla="*/ 120925 w 364992"/>
              <a:gd name="connsiteY25" fmla="*/ 402975 h 516941"/>
              <a:gd name="connsiteX26" fmla="*/ 113962 w 364992"/>
              <a:gd name="connsiteY26" fmla="*/ 395946 h 516941"/>
              <a:gd name="connsiteX27" fmla="*/ 120925 w 364992"/>
              <a:gd name="connsiteY27" fmla="*/ 388917 h 516941"/>
              <a:gd name="connsiteX28" fmla="*/ 64848 w 364992"/>
              <a:gd name="connsiteY28" fmla="*/ 388917 h 516941"/>
              <a:gd name="connsiteX29" fmla="*/ 93517 w 364992"/>
              <a:gd name="connsiteY29" fmla="*/ 388917 h 516941"/>
              <a:gd name="connsiteX30" fmla="*/ 100889 w 364992"/>
              <a:gd name="connsiteY30" fmla="*/ 395946 h 516941"/>
              <a:gd name="connsiteX31" fmla="*/ 93517 w 364992"/>
              <a:gd name="connsiteY31" fmla="*/ 402975 h 516941"/>
              <a:gd name="connsiteX32" fmla="*/ 64848 w 364992"/>
              <a:gd name="connsiteY32" fmla="*/ 402975 h 516941"/>
              <a:gd name="connsiteX33" fmla="*/ 57885 w 364992"/>
              <a:gd name="connsiteY33" fmla="*/ 395946 h 516941"/>
              <a:gd name="connsiteX34" fmla="*/ 64848 w 364992"/>
              <a:gd name="connsiteY34" fmla="*/ 388917 h 516941"/>
              <a:gd name="connsiteX35" fmla="*/ 206013 w 364992"/>
              <a:gd name="connsiteY35" fmla="*/ 320179 h 516941"/>
              <a:gd name="connsiteX36" fmla="*/ 297848 w 364992"/>
              <a:gd name="connsiteY36" fmla="*/ 320179 h 516941"/>
              <a:gd name="connsiteX37" fmla="*/ 305294 w 364992"/>
              <a:gd name="connsiteY37" fmla="*/ 327414 h 516941"/>
              <a:gd name="connsiteX38" fmla="*/ 297848 w 364992"/>
              <a:gd name="connsiteY38" fmla="*/ 334248 h 516941"/>
              <a:gd name="connsiteX39" fmla="*/ 206013 w 364992"/>
              <a:gd name="connsiteY39" fmla="*/ 334248 h 516941"/>
              <a:gd name="connsiteX40" fmla="*/ 198981 w 364992"/>
              <a:gd name="connsiteY40" fmla="*/ 327414 h 516941"/>
              <a:gd name="connsiteX41" fmla="*/ 206013 w 364992"/>
              <a:gd name="connsiteY41" fmla="*/ 320179 h 516941"/>
              <a:gd name="connsiteX42" fmla="*/ 68873 w 364992"/>
              <a:gd name="connsiteY42" fmla="*/ 320179 h 516941"/>
              <a:gd name="connsiteX43" fmla="*/ 175331 w 364992"/>
              <a:gd name="connsiteY43" fmla="*/ 320179 h 516941"/>
              <a:gd name="connsiteX44" fmla="*/ 182291 w 364992"/>
              <a:gd name="connsiteY44" fmla="*/ 327414 h 516941"/>
              <a:gd name="connsiteX45" fmla="*/ 175331 w 364992"/>
              <a:gd name="connsiteY45" fmla="*/ 334248 h 516941"/>
              <a:gd name="connsiteX46" fmla="*/ 68873 w 364992"/>
              <a:gd name="connsiteY46" fmla="*/ 334248 h 516941"/>
              <a:gd name="connsiteX47" fmla="*/ 61503 w 364992"/>
              <a:gd name="connsiteY47" fmla="*/ 327414 h 516941"/>
              <a:gd name="connsiteX48" fmla="*/ 68873 w 364992"/>
              <a:gd name="connsiteY48" fmla="*/ 320179 h 516941"/>
              <a:gd name="connsiteX49" fmla="*/ 120980 w 364992"/>
              <a:gd name="connsiteY49" fmla="*/ 258675 h 516941"/>
              <a:gd name="connsiteX50" fmla="*/ 244009 w 364992"/>
              <a:gd name="connsiteY50" fmla="*/ 258675 h 516941"/>
              <a:gd name="connsiteX51" fmla="*/ 251027 w 364992"/>
              <a:gd name="connsiteY51" fmla="*/ 265508 h 516941"/>
              <a:gd name="connsiteX52" fmla="*/ 244009 w 364992"/>
              <a:gd name="connsiteY52" fmla="*/ 272744 h 516941"/>
              <a:gd name="connsiteX53" fmla="*/ 120980 w 364992"/>
              <a:gd name="connsiteY53" fmla="*/ 272744 h 516941"/>
              <a:gd name="connsiteX54" fmla="*/ 113962 w 364992"/>
              <a:gd name="connsiteY54" fmla="*/ 265508 h 516941"/>
              <a:gd name="connsiteX55" fmla="*/ 120980 w 364992"/>
              <a:gd name="connsiteY55" fmla="*/ 258675 h 516941"/>
              <a:gd name="connsiteX56" fmla="*/ 68861 w 364992"/>
              <a:gd name="connsiteY56" fmla="*/ 198981 h 516941"/>
              <a:gd name="connsiteX57" fmla="*/ 296132 w 364992"/>
              <a:gd name="connsiteY57" fmla="*/ 198981 h 516941"/>
              <a:gd name="connsiteX58" fmla="*/ 303489 w 364992"/>
              <a:gd name="connsiteY58" fmla="*/ 206010 h 516941"/>
              <a:gd name="connsiteX59" fmla="*/ 296132 w 364992"/>
              <a:gd name="connsiteY59" fmla="*/ 213038 h 516941"/>
              <a:gd name="connsiteX60" fmla="*/ 68861 w 364992"/>
              <a:gd name="connsiteY60" fmla="*/ 213038 h 516941"/>
              <a:gd name="connsiteX61" fmla="*/ 61503 w 364992"/>
              <a:gd name="connsiteY61" fmla="*/ 206010 h 516941"/>
              <a:gd name="connsiteX62" fmla="*/ 68861 w 364992"/>
              <a:gd name="connsiteY62" fmla="*/ 198981 h 516941"/>
              <a:gd name="connsiteX63" fmla="*/ 182496 w 364992"/>
              <a:gd name="connsiteY63" fmla="*/ 37987 h 516941"/>
              <a:gd name="connsiteX64" fmla="*/ 189827 w 364992"/>
              <a:gd name="connsiteY64" fmla="*/ 44960 h 516941"/>
              <a:gd name="connsiteX65" fmla="*/ 189827 w 364992"/>
              <a:gd name="connsiteY65" fmla="*/ 58905 h 516941"/>
              <a:gd name="connsiteX66" fmla="*/ 193493 w 364992"/>
              <a:gd name="connsiteY66" fmla="*/ 58905 h 516941"/>
              <a:gd name="connsiteX67" fmla="*/ 213044 w 364992"/>
              <a:gd name="connsiteY67" fmla="*/ 78593 h 516941"/>
              <a:gd name="connsiteX68" fmla="*/ 206119 w 364992"/>
              <a:gd name="connsiteY68" fmla="*/ 85566 h 516941"/>
              <a:gd name="connsiteX69" fmla="*/ 198788 w 364992"/>
              <a:gd name="connsiteY69" fmla="*/ 78593 h 516941"/>
              <a:gd name="connsiteX70" fmla="*/ 193493 w 364992"/>
              <a:gd name="connsiteY70" fmla="*/ 73261 h 516941"/>
              <a:gd name="connsiteX71" fmla="*/ 178830 w 364992"/>
              <a:gd name="connsiteY71" fmla="*/ 73261 h 516941"/>
              <a:gd name="connsiteX72" fmla="*/ 166204 w 364992"/>
              <a:gd name="connsiteY72" fmla="*/ 85566 h 516941"/>
              <a:gd name="connsiteX73" fmla="*/ 172720 w 364992"/>
              <a:gd name="connsiteY73" fmla="*/ 95820 h 516941"/>
              <a:gd name="connsiteX74" fmla="*/ 197566 w 364992"/>
              <a:gd name="connsiteY74" fmla="*/ 106484 h 516941"/>
              <a:gd name="connsiteX75" fmla="*/ 213044 w 364992"/>
              <a:gd name="connsiteY75" fmla="*/ 130273 h 516941"/>
              <a:gd name="connsiteX76" fmla="*/ 189827 w 364992"/>
              <a:gd name="connsiteY76" fmla="*/ 157754 h 516941"/>
              <a:gd name="connsiteX77" fmla="*/ 189827 w 364992"/>
              <a:gd name="connsiteY77" fmla="*/ 171290 h 516941"/>
              <a:gd name="connsiteX78" fmla="*/ 182496 w 364992"/>
              <a:gd name="connsiteY78" fmla="*/ 178673 h 516941"/>
              <a:gd name="connsiteX79" fmla="*/ 175164 w 364992"/>
              <a:gd name="connsiteY79" fmla="*/ 171290 h 516941"/>
              <a:gd name="connsiteX80" fmla="*/ 175164 w 364992"/>
              <a:gd name="connsiteY80" fmla="*/ 158164 h 516941"/>
              <a:gd name="connsiteX81" fmla="*/ 171499 w 364992"/>
              <a:gd name="connsiteY81" fmla="*/ 158164 h 516941"/>
              <a:gd name="connsiteX82" fmla="*/ 151948 w 364992"/>
              <a:gd name="connsiteY82" fmla="*/ 138477 h 516941"/>
              <a:gd name="connsiteX83" fmla="*/ 158872 w 364992"/>
              <a:gd name="connsiteY83" fmla="*/ 131094 h 516941"/>
              <a:gd name="connsiteX84" fmla="*/ 166204 w 364992"/>
              <a:gd name="connsiteY84" fmla="*/ 138477 h 516941"/>
              <a:gd name="connsiteX85" fmla="*/ 171499 w 364992"/>
              <a:gd name="connsiteY85" fmla="*/ 143809 h 516941"/>
              <a:gd name="connsiteX86" fmla="*/ 185347 w 364992"/>
              <a:gd name="connsiteY86" fmla="*/ 143809 h 516941"/>
              <a:gd name="connsiteX87" fmla="*/ 198788 w 364992"/>
              <a:gd name="connsiteY87" fmla="*/ 130273 h 516941"/>
              <a:gd name="connsiteX88" fmla="*/ 192271 w 364992"/>
              <a:gd name="connsiteY88" fmla="*/ 119609 h 516941"/>
              <a:gd name="connsiteX89" fmla="*/ 167426 w 364992"/>
              <a:gd name="connsiteY89" fmla="*/ 108945 h 516941"/>
              <a:gd name="connsiteX90" fmla="*/ 151948 w 364992"/>
              <a:gd name="connsiteY90" fmla="*/ 85566 h 516941"/>
              <a:gd name="connsiteX91" fmla="*/ 175164 w 364992"/>
              <a:gd name="connsiteY91" fmla="*/ 58905 h 516941"/>
              <a:gd name="connsiteX92" fmla="*/ 175164 w 364992"/>
              <a:gd name="connsiteY92" fmla="*/ 44960 h 516941"/>
              <a:gd name="connsiteX93" fmla="*/ 182496 w 364992"/>
              <a:gd name="connsiteY93" fmla="*/ 37987 h 516941"/>
              <a:gd name="connsiteX94" fmla="*/ 35269 w 364992"/>
              <a:gd name="connsiteY94" fmla="*/ 14371 h 516941"/>
              <a:gd name="connsiteX95" fmla="*/ 14764 w 364992"/>
              <a:gd name="connsiteY95" fmla="*/ 35311 h 516941"/>
              <a:gd name="connsiteX96" fmla="*/ 14764 w 364992"/>
              <a:gd name="connsiteY96" fmla="*/ 389245 h 516941"/>
              <a:gd name="connsiteX97" fmla="*/ 36089 w 364992"/>
              <a:gd name="connsiteY97" fmla="*/ 389245 h 516941"/>
              <a:gd name="connsiteX98" fmla="*/ 43061 w 364992"/>
              <a:gd name="connsiteY98" fmla="*/ 396225 h 516941"/>
              <a:gd name="connsiteX99" fmla="*/ 36089 w 364992"/>
              <a:gd name="connsiteY99" fmla="*/ 403206 h 516941"/>
              <a:gd name="connsiteX100" fmla="*/ 14764 w 364992"/>
              <a:gd name="connsiteY100" fmla="*/ 403206 h 516941"/>
              <a:gd name="connsiteX101" fmla="*/ 14764 w 364992"/>
              <a:gd name="connsiteY101" fmla="*/ 448782 h 516941"/>
              <a:gd name="connsiteX102" fmla="*/ 14764 w 364992"/>
              <a:gd name="connsiteY102" fmla="*/ 463153 h 516941"/>
              <a:gd name="connsiteX103" fmla="*/ 16404 w 364992"/>
              <a:gd name="connsiteY103" fmla="*/ 466848 h 516941"/>
              <a:gd name="connsiteX104" fmla="*/ 20505 w 364992"/>
              <a:gd name="connsiteY104" fmla="*/ 467259 h 516941"/>
              <a:gd name="connsiteX105" fmla="*/ 89813 w 364992"/>
              <a:gd name="connsiteY105" fmla="*/ 445086 h 516941"/>
              <a:gd name="connsiteX106" fmla="*/ 95554 w 364992"/>
              <a:gd name="connsiteY106" fmla="*/ 444265 h 516941"/>
              <a:gd name="connsiteX107" fmla="*/ 101295 w 364992"/>
              <a:gd name="connsiteY107" fmla="*/ 445086 h 516941"/>
              <a:gd name="connsiteX108" fmla="*/ 181266 w 364992"/>
              <a:gd name="connsiteY108" fmla="*/ 470954 h 516941"/>
              <a:gd name="connsiteX109" fmla="*/ 184136 w 364992"/>
              <a:gd name="connsiteY109" fmla="*/ 470954 h 516941"/>
              <a:gd name="connsiteX110" fmla="*/ 263696 w 364992"/>
              <a:gd name="connsiteY110" fmla="*/ 445086 h 516941"/>
              <a:gd name="connsiteX111" fmla="*/ 275179 w 364992"/>
              <a:gd name="connsiteY111" fmla="*/ 445086 h 516941"/>
              <a:gd name="connsiteX112" fmla="*/ 344487 w 364992"/>
              <a:gd name="connsiteY112" fmla="*/ 467669 h 516941"/>
              <a:gd name="connsiteX113" fmla="*/ 348588 w 364992"/>
              <a:gd name="connsiteY113" fmla="*/ 466848 h 516941"/>
              <a:gd name="connsiteX114" fmla="*/ 350638 w 364992"/>
              <a:gd name="connsiteY114" fmla="*/ 463153 h 516941"/>
              <a:gd name="connsiteX115" fmla="*/ 350638 w 364992"/>
              <a:gd name="connsiteY115" fmla="*/ 403206 h 516941"/>
              <a:gd name="connsiteX116" fmla="*/ 350228 w 364992"/>
              <a:gd name="connsiteY116" fmla="*/ 403206 h 516941"/>
              <a:gd name="connsiteX117" fmla="*/ 343257 w 364992"/>
              <a:gd name="connsiteY117" fmla="*/ 396225 h 516941"/>
              <a:gd name="connsiteX118" fmla="*/ 350228 w 364992"/>
              <a:gd name="connsiteY118" fmla="*/ 389245 h 516941"/>
              <a:gd name="connsiteX119" fmla="*/ 350638 w 364992"/>
              <a:gd name="connsiteY119" fmla="*/ 389245 h 516941"/>
              <a:gd name="connsiteX120" fmla="*/ 350638 w 364992"/>
              <a:gd name="connsiteY120" fmla="*/ 35311 h 516941"/>
              <a:gd name="connsiteX121" fmla="*/ 330133 w 364992"/>
              <a:gd name="connsiteY121" fmla="*/ 14371 h 516941"/>
              <a:gd name="connsiteX122" fmla="*/ 35269 w 364992"/>
              <a:gd name="connsiteY122" fmla="*/ 0 h 516941"/>
              <a:gd name="connsiteX123" fmla="*/ 330133 w 364992"/>
              <a:gd name="connsiteY123" fmla="*/ 0 h 516941"/>
              <a:gd name="connsiteX124" fmla="*/ 364992 w 364992"/>
              <a:gd name="connsiteY124" fmla="*/ 35311 h 516941"/>
              <a:gd name="connsiteX125" fmla="*/ 364992 w 364992"/>
              <a:gd name="connsiteY125" fmla="*/ 395404 h 516941"/>
              <a:gd name="connsiteX126" fmla="*/ 364992 w 364992"/>
              <a:gd name="connsiteY126" fmla="*/ 396225 h 516941"/>
              <a:gd name="connsiteX127" fmla="*/ 364992 w 364992"/>
              <a:gd name="connsiteY127" fmla="*/ 397457 h 516941"/>
              <a:gd name="connsiteX128" fmla="*/ 364992 w 364992"/>
              <a:gd name="connsiteY128" fmla="*/ 447550 h 516941"/>
              <a:gd name="connsiteX129" fmla="*/ 364992 w 364992"/>
              <a:gd name="connsiteY129" fmla="*/ 448782 h 516941"/>
              <a:gd name="connsiteX130" fmla="*/ 364992 w 364992"/>
              <a:gd name="connsiteY130" fmla="*/ 509961 h 516941"/>
              <a:gd name="connsiteX131" fmla="*/ 357610 w 364992"/>
              <a:gd name="connsiteY131" fmla="*/ 516941 h 516941"/>
              <a:gd name="connsiteX132" fmla="*/ 350638 w 364992"/>
              <a:gd name="connsiteY132" fmla="*/ 509961 h 516941"/>
              <a:gd name="connsiteX133" fmla="*/ 350638 w 364992"/>
              <a:gd name="connsiteY133" fmla="*/ 481629 h 516941"/>
              <a:gd name="connsiteX134" fmla="*/ 339976 w 364992"/>
              <a:gd name="connsiteY134" fmla="*/ 481219 h 516941"/>
              <a:gd name="connsiteX135" fmla="*/ 270668 w 364992"/>
              <a:gd name="connsiteY135" fmla="*/ 458636 h 516941"/>
              <a:gd name="connsiteX136" fmla="*/ 267797 w 364992"/>
              <a:gd name="connsiteY136" fmla="*/ 458636 h 516941"/>
              <a:gd name="connsiteX137" fmla="*/ 188647 w 364992"/>
              <a:gd name="connsiteY137" fmla="*/ 484914 h 516941"/>
              <a:gd name="connsiteX138" fmla="*/ 182496 w 364992"/>
              <a:gd name="connsiteY138" fmla="*/ 485735 h 516941"/>
              <a:gd name="connsiteX139" fmla="*/ 176754 w 364992"/>
              <a:gd name="connsiteY139" fmla="*/ 484914 h 516941"/>
              <a:gd name="connsiteX140" fmla="*/ 96784 w 364992"/>
              <a:gd name="connsiteY140" fmla="*/ 458636 h 516941"/>
              <a:gd name="connsiteX141" fmla="*/ 93914 w 364992"/>
              <a:gd name="connsiteY141" fmla="*/ 458225 h 516941"/>
              <a:gd name="connsiteX142" fmla="*/ 25016 w 364992"/>
              <a:gd name="connsiteY142" fmla="*/ 481219 h 516941"/>
              <a:gd name="connsiteX143" fmla="*/ 14764 w 364992"/>
              <a:gd name="connsiteY143" fmla="*/ 481219 h 516941"/>
              <a:gd name="connsiteX144" fmla="*/ 14764 w 364992"/>
              <a:gd name="connsiteY144" fmla="*/ 509961 h 516941"/>
              <a:gd name="connsiteX145" fmla="*/ 7382 w 364992"/>
              <a:gd name="connsiteY145" fmla="*/ 516941 h 516941"/>
              <a:gd name="connsiteX146" fmla="*/ 0 w 364992"/>
              <a:gd name="connsiteY146" fmla="*/ 509961 h 516941"/>
              <a:gd name="connsiteX147" fmla="*/ 0 w 364992"/>
              <a:gd name="connsiteY147" fmla="*/ 463153 h 516941"/>
              <a:gd name="connsiteX148" fmla="*/ 0 w 364992"/>
              <a:gd name="connsiteY148" fmla="*/ 448782 h 516941"/>
              <a:gd name="connsiteX149" fmla="*/ 0 w 364992"/>
              <a:gd name="connsiteY149" fmla="*/ 35311 h 516941"/>
              <a:gd name="connsiteX150" fmla="*/ 35269 w 364992"/>
              <a:gd name="connsiteY150" fmla="*/ 0 h 5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4992" h="516941">
                <a:moveTo>
                  <a:pt x="292771" y="388917"/>
                </a:moveTo>
                <a:lnTo>
                  <a:pt x="321440" y="388917"/>
                </a:lnTo>
                <a:cubicBezTo>
                  <a:pt x="325536" y="388917"/>
                  <a:pt x="328813" y="392225"/>
                  <a:pt x="328813" y="395946"/>
                </a:cubicBezTo>
                <a:cubicBezTo>
                  <a:pt x="328813" y="400081"/>
                  <a:pt x="325536" y="402975"/>
                  <a:pt x="321440" y="402975"/>
                </a:cubicBezTo>
                <a:lnTo>
                  <a:pt x="292771" y="402975"/>
                </a:lnTo>
                <a:cubicBezTo>
                  <a:pt x="289085" y="402975"/>
                  <a:pt x="285808" y="400081"/>
                  <a:pt x="285808" y="395946"/>
                </a:cubicBezTo>
                <a:cubicBezTo>
                  <a:pt x="285808" y="392225"/>
                  <a:pt x="289085" y="388917"/>
                  <a:pt x="292771" y="388917"/>
                </a:cubicBezTo>
                <a:close/>
                <a:moveTo>
                  <a:pt x="236695" y="388917"/>
                </a:moveTo>
                <a:lnTo>
                  <a:pt x="265364" y="388917"/>
                </a:lnTo>
                <a:cubicBezTo>
                  <a:pt x="269460" y="388917"/>
                  <a:pt x="272736" y="392225"/>
                  <a:pt x="272736" y="395946"/>
                </a:cubicBezTo>
                <a:cubicBezTo>
                  <a:pt x="272736" y="400081"/>
                  <a:pt x="269460" y="402975"/>
                  <a:pt x="265364" y="402975"/>
                </a:cubicBezTo>
                <a:lnTo>
                  <a:pt x="236695" y="402975"/>
                </a:lnTo>
                <a:cubicBezTo>
                  <a:pt x="233008" y="402975"/>
                  <a:pt x="229732" y="400081"/>
                  <a:pt x="229732" y="395946"/>
                </a:cubicBezTo>
                <a:cubicBezTo>
                  <a:pt x="229732" y="392225"/>
                  <a:pt x="233008" y="388917"/>
                  <a:pt x="236695" y="388917"/>
                </a:cubicBezTo>
                <a:close/>
                <a:moveTo>
                  <a:pt x="179219" y="388917"/>
                </a:moveTo>
                <a:lnTo>
                  <a:pt x="207889" y="388917"/>
                </a:lnTo>
                <a:cubicBezTo>
                  <a:pt x="211575" y="388917"/>
                  <a:pt x="214851" y="392225"/>
                  <a:pt x="214851" y="395946"/>
                </a:cubicBezTo>
                <a:cubicBezTo>
                  <a:pt x="214851" y="400081"/>
                  <a:pt x="211575" y="402975"/>
                  <a:pt x="207889" y="402975"/>
                </a:cubicBezTo>
                <a:lnTo>
                  <a:pt x="179219" y="402975"/>
                </a:lnTo>
                <a:cubicBezTo>
                  <a:pt x="175533" y="402975"/>
                  <a:pt x="171847" y="400081"/>
                  <a:pt x="171847" y="395946"/>
                </a:cubicBezTo>
                <a:cubicBezTo>
                  <a:pt x="171847" y="392225"/>
                  <a:pt x="175533" y="388917"/>
                  <a:pt x="179219" y="388917"/>
                </a:cubicBezTo>
                <a:close/>
                <a:moveTo>
                  <a:pt x="120925" y="388917"/>
                </a:moveTo>
                <a:lnTo>
                  <a:pt x="150004" y="388917"/>
                </a:lnTo>
                <a:cubicBezTo>
                  <a:pt x="153690" y="388917"/>
                  <a:pt x="156966" y="392225"/>
                  <a:pt x="156966" y="395946"/>
                </a:cubicBezTo>
                <a:cubicBezTo>
                  <a:pt x="156966" y="400081"/>
                  <a:pt x="153690" y="402975"/>
                  <a:pt x="150004" y="402975"/>
                </a:cubicBezTo>
                <a:lnTo>
                  <a:pt x="120925" y="402975"/>
                </a:lnTo>
                <a:cubicBezTo>
                  <a:pt x="117238" y="402975"/>
                  <a:pt x="113962" y="400081"/>
                  <a:pt x="113962" y="395946"/>
                </a:cubicBezTo>
                <a:cubicBezTo>
                  <a:pt x="113962" y="392225"/>
                  <a:pt x="117238" y="388917"/>
                  <a:pt x="120925" y="388917"/>
                </a:cubicBezTo>
                <a:close/>
                <a:moveTo>
                  <a:pt x="64848" y="388917"/>
                </a:moveTo>
                <a:lnTo>
                  <a:pt x="93517" y="388917"/>
                </a:lnTo>
                <a:cubicBezTo>
                  <a:pt x="97203" y="388917"/>
                  <a:pt x="100889" y="392225"/>
                  <a:pt x="100889" y="395946"/>
                </a:cubicBezTo>
                <a:cubicBezTo>
                  <a:pt x="100889" y="400081"/>
                  <a:pt x="97203" y="402975"/>
                  <a:pt x="93517" y="402975"/>
                </a:cubicBezTo>
                <a:lnTo>
                  <a:pt x="64848" y="402975"/>
                </a:lnTo>
                <a:cubicBezTo>
                  <a:pt x="61161" y="402975"/>
                  <a:pt x="57885" y="400081"/>
                  <a:pt x="57885" y="395946"/>
                </a:cubicBezTo>
                <a:cubicBezTo>
                  <a:pt x="57885" y="392225"/>
                  <a:pt x="61161" y="388917"/>
                  <a:pt x="64848" y="388917"/>
                </a:cubicBezTo>
                <a:close/>
                <a:moveTo>
                  <a:pt x="206013" y="320179"/>
                </a:moveTo>
                <a:lnTo>
                  <a:pt x="297848" y="320179"/>
                </a:lnTo>
                <a:cubicBezTo>
                  <a:pt x="301985" y="320179"/>
                  <a:pt x="305294" y="323797"/>
                  <a:pt x="305294" y="327414"/>
                </a:cubicBezTo>
                <a:cubicBezTo>
                  <a:pt x="305294" y="331434"/>
                  <a:pt x="301985" y="334248"/>
                  <a:pt x="297848" y="334248"/>
                </a:cubicBezTo>
                <a:lnTo>
                  <a:pt x="206013" y="334248"/>
                </a:lnTo>
                <a:cubicBezTo>
                  <a:pt x="201877" y="334248"/>
                  <a:pt x="198981" y="331434"/>
                  <a:pt x="198981" y="327414"/>
                </a:cubicBezTo>
                <a:cubicBezTo>
                  <a:pt x="198981" y="323797"/>
                  <a:pt x="201877" y="320179"/>
                  <a:pt x="206013" y="320179"/>
                </a:cubicBezTo>
                <a:close/>
                <a:moveTo>
                  <a:pt x="68873" y="320179"/>
                </a:moveTo>
                <a:lnTo>
                  <a:pt x="175331" y="320179"/>
                </a:lnTo>
                <a:cubicBezTo>
                  <a:pt x="179016" y="320179"/>
                  <a:pt x="182291" y="323797"/>
                  <a:pt x="182291" y="327414"/>
                </a:cubicBezTo>
                <a:cubicBezTo>
                  <a:pt x="182291" y="331434"/>
                  <a:pt x="179016" y="334248"/>
                  <a:pt x="175331" y="334248"/>
                </a:cubicBezTo>
                <a:lnTo>
                  <a:pt x="68873" y="334248"/>
                </a:lnTo>
                <a:cubicBezTo>
                  <a:pt x="64779" y="334248"/>
                  <a:pt x="61503" y="331434"/>
                  <a:pt x="61503" y="327414"/>
                </a:cubicBezTo>
                <a:cubicBezTo>
                  <a:pt x="61503" y="323797"/>
                  <a:pt x="64779" y="320179"/>
                  <a:pt x="68873" y="320179"/>
                </a:cubicBezTo>
                <a:close/>
                <a:moveTo>
                  <a:pt x="120980" y="258675"/>
                </a:moveTo>
                <a:lnTo>
                  <a:pt x="244009" y="258675"/>
                </a:lnTo>
                <a:cubicBezTo>
                  <a:pt x="247724" y="258675"/>
                  <a:pt x="251027" y="261891"/>
                  <a:pt x="251027" y="265508"/>
                </a:cubicBezTo>
                <a:cubicBezTo>
                  <a:pt x="251027" y="269528"/>
                  <a:pt x="247724" y="272744"/>
                  <a:pt x="244009" y="272744"/>
                </a:cubicBezTo>
                <a:lnTo>
                  <a:pt x="120980" y="272744"/>
                </a:lnTo>
                <a:cubicBezTo>
                  <a:pt x="117265" y="272744"/>
                  <a:pt x="113962" y="269528"/>
                  <a:pt x="113962" y="265508"/>
                </a:cubicBezTo>
                <a:cubicBezTo>
                  <a:pt x="113962" y="261891"/>
                  <a:pt x="117265" y="258675"/>
                  <a:pt x="120980" y="258675"/>
                </a:cubicBezTo>
                <a:close/>
                <a:moveTo>
                  <a:pt x="68861" y="198981"/>
                </a:moveTo>
                <a:lnTo>
                  <a:pt x="296132" y="198981"/>
                </a:lnTo>
                <a:cubicBezTo>
                  <a:pt x="300219" y="198981"/>
                  <a:pt x="303489" y="201875"/>
                  <a:pt x="303489" y="206010"/>
                </a:cubicBezTo>
                <a:cubicBezTo>
                  <a:pt x="303489" y="209731"/>
                  <a:pt x="300219" y="213038"/>
                  <a:pt x="296132" y="213038"/>
                </a:cubicBezTo>
                <a:lnTo>
                  <a:pt x="68861" y="213038"/>
                </a:lnTo>
                <a:cubicBezTo>
                  <a:pt x="64773" y="213038"/>
                  <a:pt x="61503" y="209731"/>
                  <a:pt x="61503" y="206010"/>
                </a:cubicBezTo>
                <a:cubicBezTo>
                  <a:pt x="61503" y="201875"/>
                  <a:pt x="64773" y="198981"/>
                  <a:pt x="68861" y="198981"/>
                </a:cubicBezTo>
                <a:close/>
                <a:moveTo>
                  <a:pt x="182496" y="37987"/>
                </a:moveTo>
                <a:cubicBezTo>
                  <a:pt x="186569" y="37987"/>
                  <a:pt x="189827" y="40858"/>
                  <a:pt x="189827" y="44960"/>
                </a:cubicBezTo>
                <a:lnTo>
                  <a:pt x="189827" y="58905"/>
                </a:lnTo>
                <a:lnTo>
                  <a:pt x="193493" y="58905"/>
                </a:lnTo>
                <a:cubicBezTo>
                  <a:pt x="204083" y="58905"/>
                  <a:pt x="213044" y="67518"/>
                  <a:pt x="213044" y="78593"/>
                </a:cubicBezTo>
                <a:cubicBezTo>
                  <a:pt x="213044" y="82284"/>
                  <a:pt x="209785" y="85566"/>
                  <a:pt x="206119" y="85566"/>
                </a:cubicBezTo>
                <a:cubicBezTo>
                  <a:pt x="202046" y="85566"/>
                  <a:pt x="198788" y="82284"/>
                  <a:pt x="198788" y="78593"/>
                </a:cubicBezTo>
                <a:cubicBezTo>
                  <a:pt x="198788" y="75312"/>
                  <a:pt x="196344" y="73261"/>
                  <a:pt x="193493" y="73261"/>
                </a:cubicBezTo>
                <a:lnTo>
                  <a:pt x="178830" y="73261"/>
                </a:lnTo>
                <a:cubicBezTo>
                  <a:pt x="171499" y="73261"/>
                  <a:pt x="166204" y="78593"/>
                  <a:pt x="166204" y="85566"/>
                </a:cubicBezTo>
                <a:cubicBezTo>
                  <a:pt x="166204" y="90077"/>
                  <a:pt x="169055" y="94179"/>
                  <a:pt x="172720" y="95820"/>
                </a:cubicBezTo>
                <a:lnTo>
                  <a:pt x="197566" y="106484"/>
                </a:lnTo>
                <a:cubicBezTo>
                  <a:pt x="206934" y="110586"/>
                  <a:pt x="213044" y="119609"/>
                  <a:pt x="213044" y="130273"/>
                </a:cubicBezTo>
                <a:cubicBezTo>
                  <a:pt x="213044" y="143809"/>
                  <a:pt x="202861" y="155703"/>
                  <a:pt x="189827" y="157754"/>
                </a:cubicBezTo>
                <a:lnTo>
                  <a:pt x="189827" y="171290"/>
                </a:lnTo>
                <a:cubicBezTo>
                  <a:pt x="189827" y="175391"/>
                  <a:pt x="186569" y="178673"/>
                  <a:pt x="182496" y="178673"/>
                </a:cubicBezTo>
                <a:cubicBezTo>
                  <a:pt x="178830" y="178673"/>
                  <a:pt x="175164" y="175391"/>
                  <a:pt x="175164" y="171290"/>
                </a:cubicBezTo>
                <a:lnTo>
                  <a:pt x="175164" y="158164"/>
                </a:lnTo>
                <a:lnTo>
                  <a:pt x="171499" y="158164"/>
                </a:lnTo>
                <a:cubicBezTo>
                  <a:pt x="160909" y="158164"/>
                  <a:pt x="151948" y="149141"/>
                  <a:pt x="151948" y="138477"/>
                </a:cubicBezTo>
                <a:cubicBezTo>
                  <a:pt x="151948" y="134375"/>
                  <a:pt x="155206" y="131094"/>
                  <a:pt x="158872" y="131094"/>
                </a:cubicBezTo>
                <a:cubicBezTo>
                  <a:pt x="162945" y="131094"/>
                  <a:pt x="166204" y="134375"/>
                  <a:pt x="166204" y="138477"/>
                </a:cubicBezTo>
                <a:cubicBezTo>
                  <a:pt x="166204" y="141348"/>
                  <a:pt x="168647" y="143809"/>
                  <a:pt x="171499" y="143809"/>
                </a:cubicBezTo>
                <a:lnTo>
                  <a:pt x="185347" y="143809"/>
                </a:lnTo>
                <a:cubicBezTo>
                  <a:pt x="192678" y="143809"/>
                  <a:pt x="198788" y="137246"/>
                  <a:pt x="198788" y="130273"/>
                </a:cubicBezTo>
                <a:cubicBezTo>
                  <a:pt x="198788" y="125762"/>
                  <a:pt x="196344" y="121250"/>
                  <a:pt x="192271" y="119609"/>
                </a:cubicBezTo>
                <a:lnTo>
                  <a:pt x="167426" y="108945"/>
                </a:lnTo>
                <a:cubicBezTo>
                  <a:pt x="158058" y="104843"/>
                  <a:pt x="151948" y="95820"/>
                  <a:pt x="151948" y="85566"/>
                </a:cubicBezTo>
                <a:cubicBezTo>
                  <a:pt x="151948" y="72030"/>
                  <a:pt x="162538" y="60546"/>
                  <a:pt x="175164" y="58905"/>
                </a:cubicBezTo>
                <a:lnTo>
                  <a:pt x="175164" y="44960"/>
                </a:lnTo>
                <a:cubicBezTo>
                  <a:pt x="175164" y="40858"/>
                  <a:pt x="178830" y="37987"/>
                  <a:pt x="182496" y="37987"/>
                </a:cubicBezTo>
                <a:close/>
                <a:moveTo>
                  <a:pt x="35269" y="14371"/>
                </a:moveTo>
                <a:cubicBezTo>
                  <a:pt x="23786" y="14371"/>
                  <a:pt x="14764" y="23814"/>
                  <a:pt x="14764" y="35311"/>
                </a:cubicBezTo>
                <a:lnTo>
                  <a:pt x="14764" y="389245"/>
                </a:lnTo>
                <a:lnTo>
                  <a:pt x="36089" y="389245"/>
                </a:lnTo>
                <a:cubicBezTo>
                  <a:pt x="39780" y="389245"/>
                  <a:pt x="43061" y="392530"/>
                  <a:pt x="43061" y="396225"/>
                </a:cubicBezTo>
                <a:cubicBezTo>
                  <a:pt x="43061" y="400331"/>
                  <a:pt x="39780" y="403206"/>
                  <a:pt x="36089" y="403206"/>
                </a:cubicBezTo>
                <a:lnTo>
                  <a:pt x="14764" y="403206"/>
                </a:lnTo>
                <a:lnTo>
                  <a:pt x="14764" y="448782"/>
                </a:lnTo>
                <a:lnTo>
                  <a:pt x="14764" y="463153"/>
                </a:lnTo>
                <a:cubicBezTo>
                  <a:pt x="14764" y="464384"/>
                  <a:pt x="15174" y="466027"/>
                  <a:pt x="16404" y="466848"/>
                </a:cubicBezTo>
                <a:cubicBezTo>
                  <a:pt x="17634" y="467669"/>
                  <a:pt x="19275" y="467669"/>
                  <a:pt x="20505" y="467259"/>
                </a:cubicBezTo>
                <a:lnTo>
                  <a:pt x="89813" y="445086"/>
                </a:lnTo>
                <a:cubicBezTo>
                  <a:pt x="91453" y="444265"/>
                  <a:pt x="93503" y="444265"/>
                  <a:pt x="95554" y="444265"/>
                </a:cubicBezTo>
                <a:cubicBezTo>
                  <a:pt x="97605" y="444265"/>
                  <a:pt x="99245" y="444265"/>
                  <a:pt x="101295" y="445086"/>
                </a:cubicBezTo>
                <a:lnTo>
                  <a:pt x="181266" y="470954"/>
                </a:lnTo>
                <a:cubicBezTo>
                  <a:pt x="182086" y="471364"/>
                  <a:pt x="183316" y="471364"/>
                  <a:pt x="184136" y="470954"/>
                </a:cubicBezTo>
                <a:lnTo>
                  <a:pt x="263696" y="445086"/>
                </a:lnTo>
                <a:cubicBezTo>
                  <a:pt x="267387" y="443855"/>
                  <a:pt x="271078" y="443855"/>
                  <a:pt x="275179" y="445086"/>
                </a:cubicBezTo>
                <a:lnTo>
                  <a:pt x="344487" y="467669"/>
                </a:lnTo>
                <a:cubicBezTo>
                  <a:pt x="346127" y="468080"/>
                  <a:pt x="347768" y="467669"/>
                  <a:pt x="348588" y="466848"/>
                </a:cubicBezTo>
                <a:cubicBezTo>
                  <a:pt x="349818" y="466027"/>
                  <a:pt x="350638" y="464795"/>
                  <a:pt x="350638" y="463153"/>
                </a:cubicBezTo>
                <a:lnTo>
                  <a:pt x="350638" y="403206"/>
                </a:lnTo>
                <a:lnTo>
                  <a:pt x="350228" y="403206"/>
                </a:lnTo>
                <a:cubicBezTo>
                  <a:pt x="346127" y="403206"/>
                  <a:pt x="343257" y="400331"/>
                  <a:pt x="343257" y="396225"/>
                </a:cubicBezTo>
                <a:cubicBezTo>
                  <a:pt x="343257" y="392530"/>
                  <a:pt x="346127" y="389245"/>
                  <a:pt x="350228" y="389245"/>
                </a:cubicBezTo>
                <a:lnTo>
                  <a:pt x="350638" y="389245"/>
                </a:lnTo>
                <a:lnTo>
                  <a:pt x="350638" y="35311"/>
                </a:lnTo>
                <a:cubicBezTo>
                  <a:pt x="350638" y="23814"/>
                  <a:pt x="341206" y="14371"/>
                  <a:pt x="330133" y="14371"/>
                </a:cubicBezTo>
                <a:close/>
                <a:moveTo>
                  <a:pt x="35269" y="0"/>
                </a:moveTo>
                <a:lnTo>
                  <a:pt x="330133" y="0"/>
                </a:lnTo>
                <a:cubicBezTo>
                  <a:pt x="348998" y="0"/>
                  <a:pt x="364992" y="15602"/>
                  <a:pt x="364992" y="35311"/>
                </a:cubicBezTo>
                <a:lnTo>
                  <a:pt x="364992" y="395404"/>
                </a:lnTo>
                <a:cubicBezTo>
                  <a:pt x="364992" y="395815"/>
                  <a:pt x="364992" y="396225"/>
                  <a:pt x="364992" y="396225"/>
                </a:cubicBezTo>
                <a:cubicBezTo>
                  <a:pt x="364992" y="396636"/>
                  <a:pt x="364992" y="397047"/>
                  <a:pt x="364992" y="397457"/>
                </a:cubicBezTo>
                <a:lnTo>
                  <a:pt x="364992" y="447550"/>
                </a:lnTo>
                <a:cubicBezTo>
                  <a:pt x="364992" y="447961"/>
                  <a:pt x="364992" y="448782"/>
                  <a:pt x="364992" y="448782"/>
                </a:cubicBezTo>
                <a:lnTo>
                  <a:pt x="364992" y="509961"/>
                </a:lnTo>
                <a:cubicBezTo>
                  <a:pt x="364992" y="514066"/>
                  <a:pt x="361711" y="516941"/>
                  <a:pt x="357610" y="516941"/>
                </a:cubicBezTo>
                <a:cubicBezTo>
                  <a:pt x="353509" y="516941"/>
                  <a:pt x="350638" y="514066"/>
                  <a:pt x="350638" y="509961"/>
                </a:cubicBezTo>
                <a:lnTo>
                  <a:pt x="350638" y="481629"/>
                </a:lnTo>
                <a:cubicBezTo>
                  <a:pt x="347358" y="482451"/>
                  <a:pt x="343667" y="482451"/>
                  <a:pt x="339976" y="481219"/>
                </a:cubicBezTo>
                <a:lnTo>
                  <a:pt x="270668" y="458636"/>
                </a:lnTo>
                <a:cubicBezTo>
                  <a:pt x="269848" y="458225"/>
                  <a:pt x="268617" y="458225"/>
                  <a:pt x="267797" y="458636"/>
                </a:cubicBezTo>
                <a:lnTo>
                  <a:pt x="188647" y="484914"/>
                </a:lnTo>
                <a:cubicBezTo>
                  <a:pt x="186597" y="485325"/>
                  <a:pt x="184546" y="485735"/>
                  <a:pt x="182496" y="485735"/>
                </a:cubicBezTo>
                <a:cubicBezTo>
                  <a:pt x="180445" y="485735"/>
                  <a:pt x="178805" y="485325"/>
                  <a:pt x="176754" y="484914"/>
                </a:cubicBezTo>
                <a:lnTo>
                  <a:pt x="96784" y="458636"/>
                </a:lnTo>
                <a:cubicBezTo>
                  <a:pt x="95554" y="458225"/>
                  <a:pt x="94734" y="458225"/>
                  <a:pt x="93914" y="458225"/>
                </a:cubicBezTo>
                <a:lnTo>
                  <a:pt x="25016" y="481219"/>
                </a:lnTo>
                <a:cubicBezTo>
                  <a:pt x="21735" y="482040"/>
                  <a:pt x="18044" y="482040"/>
                  <a:pt x="14764" y="481219"/>
                </a:cubicBezTo>
                <a:lnTo>
                  <a:pt x="14764" y="509961"/>
                </a:lnTo>
                <a:cubicBezTo>
                  <a:pt x="14764" y="514066"/>
                  <a:pt x="11483" y="516941"/>
                  <a:pt x="7382" y="516941"/>
                </a:cubicBezTo>
                <a:cubicBezTo>
                  <a:pt x="3691" y="516941"/>
                  <a:pt x="0" y="514066"/>
                  <a:pt x="0" y="509961"/>
                </a:cubicBezTo>
                <a:lnTo>
                  <a:pt x="0" y="463153"/>
                </a:lnTo>
                <a:lnTo>
                  <a:pt x="0" y="448782"/>
                </a:lnTo>
                <a:lnTo>
                  <a:pt x="0" y="35311"/>
                </a:lnTo>
                <a:cubicBezTo>
                  <a:pt x="0" y="15602"/>
                  <a:pt x="15994" y="0"/>
                  <a:pt x="35269" y="0"/>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546" name="Freeform 32">
            <a:extLst>
              <a:ext uri="{FF2B5EF4-FFF2-40B4-BE49-F238E27FC236}">
                <a16:creationId xmlns:a16="http://schemas.microsoft.com/office/drawing/2014/main" id="{4884A02F-5B44-4DDB-8F97-1E0793E8C827}"/>
              </a:ext>
            </a:extLst>
          </p:cNvPr>
          <p:cNvSpPr>
            <a:spLocks noChangeArrowheads="1"/>
          </p:cNvSpPr>
          <p:nvPr/>
        </p:nvSpPr>
        <p:spPr bwMode="auto">
          <a:xfrm>
            <a:off x="10519092" y="3829723"/>
            <a:ext cx="468928" cy="496533"/>
          </a:xfrm>
          <a:custGeom>
            <a:avLst/>
            <a:gdLst>
              <a:gd name="connsiteX0" fmla="*/ 223685 w 491616"/>
              <a:gd name="connsiteY0" fmla="*/ 469200 h 520557"/>
              <a:gd name="connsiteX1" fmla="*/ 225324 w 491616"/>
              <a:gd name="connsiteY1" fmla="*/ 471254 h 520557"/>
              <a:gd name="connsiteX2" fmla="*/ 226143 w 491616"/>
              <a:gd name="connsiteY2" fmla="*/ 472076 h 520557"/>
              <a:gd name="connsiteX3" fmla="*/ 298247 w 491616"/>
              <a:gd name="connsiteY3" fmla="*/ 506177 h 520557"/>
              <a:gd name="connsiteX4" fmla="*/ 254002 w 491616"/>
              <a:gd name="connsiteY4" fmla="*/ 469200 h 520557"/>
              <a:gd name="connsiteX5" fmla="*/ 14748 w 491616"/>
              <a:gd name="connsiteY5" fmla="*/ 394013 h 520557"/>
              <a:gd name="connsiteX6" fmla="*/ 14748 w 491616"/>
              <a:gd name="connsiteY6" fmla="*/ 440029 h 520557"/>
              <a:gd name="connsiteX7" fmla="*/ 14339 w 491616"/>
              <a:gd name="connsiteY7" fmla="*/ 442083 h 520557"/>
              <a:gd name="connsiteX8" fmla="*/ 144207 w 491616"/>
              <a:gd name="connsiteY8" fmla="*/ 480704 h 520557"/>
              <a:gd name="connsiteX9" fmla="*/ 209346 w 491616"/>
              <a:gd name="connsiteY9" fmla="*/ 474952 h 520557"/>
              <a:gd name="connsiteX10" fmla="*/ 208117 w 491616"/>
              <a:gd name="connsiteY10" fmla="*/ 473309 h 520557"/>
              <a:gd name="connsiteX11" fmla="*/ 203201 w 491616"/>
              <a:gd name="connsiteY11" fmla="*/ 467146 h 520557"/>
              <a:gd name="connsiteX12" fmla="*/ 200334 w 491616"/>
              <a:gd name="connsiteY12" fmla="*/ 463037 h 520557"/>
              <a:gd name="connsiteX13" fmla="*/ 198285 w 491616"/>
              <a:gd name="connsiteY13" fmla="*/ 459750 h 520557"/>
              <a:gd name="connsiteX14" fmla="*/ 193369 w 491616"/>
              <a:gd name="connsiteY14" fmla="*/ 452355 h 520557"/>
              <a:gd name="connsiteX15" fmla="*/ 192140 w 491616"/>
              <a:gd name="connsiteY15" fmla="*/ 449890 h 520557"/>
              <a:gd name="connsiteX16" fmla="*/ 187633 w 491616"/>
              <a:gd name="connsiteY16" fmla="*/ 440851 h 520557"/>
              <a:gd name="connsiteX17" fmla="*/ 186814 w 491616"/>
              <a:gd name="connsiteY17" fmla="*/ 438386 h 520557"/>
              <a:gd name="connsiteX18" fmla="*/ 183946 w 491616"/>
              <a:gd name="connsiteY18" fmla="*/ 430579 h 520557"/>
              <a:gd name="connsiteX19" fmla="*/ 182308 w 491616"/>
              <a:gd name="connsiteY19" fmla="*/ 426060 h 520557"/>
              <a:gd name="connsiteX20" fmla="*/ 181079 w 491616"/>
              <a:gd name="connsiteY20" fmla="*/ 421540 h 520557"/>
              <a:gd name="connsiteX21" fmla="*/ 180669 w 491616"/>
              <a:gd name="connsiteY21" fmla="*/ 420719 h 520557"/>
              <a:gd name="connsiteX22" fmla="*/ 144207 w 491616"/>
              <a:gd name="connsiteY22" fmla="*/ 422773 h 520557"/>
              <a:gd name="connsiteX23" fmla="*/ 14748 w 491616"/>
              <a:gd name="connsiteY23" fmla="*/ 394013 h 520557"/>
              <a:gd name="connsiteX24" fmla="*/ 191321 w 491616"/>
              <a:gd name="connsiteY24" fmla="*/ 392780 h 520557"/>
              <a:gd name="connsiteX25" fmla="*/ 212214 w 491616"/>
              <a:gd name="connsiteY25" fmla="*/ 454820 h 520557"/>
              <a:gd name="connsiteX26" fmla="*/ 244579 w 491616"/>
              <a:gd name="connsiteY26" fmla="*/ 454820 h 520557"/>
              <a:gd name="connsiteX27" fmla="*/ 226553 w 491616"/>
              <a:gd name="connsiteY27" fmla="*/ 392780 h 520557"/>
              <a:gd name="connsiteX28" fmla="*/ 14748 w 491616"/>
              <a:gd name="connsiteY28" fmla="*/ 322524 h 520557"/>
              <a:gd name="connsiteX29" fmla="*/ 14748 w 491616"/>
              <a:gd name="connsiteY29" fmla="*/ 371827 h 520557"/>
              <a:gd name="connsiteX30" fmla="*/ 144207 w 491616"/>
              <a:gd name="connsiteY30" fmla="*/ 408393 h 520557"/>
              <a:gd name="connsiteX31" fmla="*/ 178211 w 491616"/>
              <a:gd name="connsiteY31" fmla="*/ 406750 h 520557"/>
              <a:gd name="connsiteX32" fmla="*/ 177391 w 491616"/>
              <a:gd name="connsiteY32" fmla="*/ 400587 h 520557"/>
              <a:gd name="connsiteX33" fmla="*/ 176982 w 491616"/>
              <a:gd name="connsiteY33" fmla="*/ 398532 h 520557"/>
              <a:gd name="connsiteX34" fmla="*/ 176982 w 491616"/>
              <a:gd name="connsiteY34" fmla="*/ 387850 h 520557"/>
              <a:gd name="connsiteX35" fmla="*/ 182308 w 491616"/>
              <a:gd name="connsiteY35" fmla="*/ 349640 h 520557"/>
              <a:gd name="connsiteX36" fmla="*/ 144207 w 491616"/>
              <a:gd name="connsiteY36" fmla="*/ 351695 h 520557"/>
              <a:gd name="connsiteX37" fmla="*/ 14748 w 491616"/>
              <a:gd name="connsiteY37" fmla="*/ 322524 h 520557"/>
              <a:gd name="connsiteX38" fmla="*/ 214672 w 491616"/>
              <a:gd name="connsiteY38" fmla="*/ 316772 h 520557"/>
              <a:gd name="connsiteX39" fmla="*/ 213853 w 491616"/>
              <a:gd name="connsiteY39" fmla="*/ 318004 h 520557"/>
              <a:gd name="connsiteX40" fmla="*/ 191321 w 491616"/>
              <a:gd name="connsiteY40" fmla="*/ 378400 h 520557"/>
              <a:gd name="connsiteX41" fmla="*/ 191321 w 491616"/>
              <a:gd name="connsiteY41" fmla="*/ 378811 h 520557"/>
              <a:gd name="connsiteX42" fmla="*/ 226553 w 491616"/>
              <a:gd name="connsiteY42" fmla="*/ 378811 h 520557"/>
              <a:gd name="connsiteX43" fmla="*/ 247037 w 491616"/>
              <a:gd name="connsiteY43" fmla="*/ 316772 h 520557"/>
              <a:gd name="connsiteX44" fmla="*/ 362484 w 491616"/>
              <a:gd name="connsiteY44" fmla="*/ 293045 h 520557"/>
              <a:gd name="connsiteX45" fmla="*/ 369480 w 491616"/>
              <a:gd name="connsiteY45" fmla="*/ 300009 h 520557"/>
              <a:gd name="connsiteX46" fmla="*/ 369480 w 491616"/>
              <a:gd name="connsiteY46" fmla="*/ 320491 h 520557"/>
              <a:gd name="connsiteX47" fmla="*/ 377300 w 491616"/>
              <a:gd name="connsiteY47" fmla="*/ 320491 h 520557"/>
              <a:gd name="connsiteX48" fmla="*/ 401170 w 491616"/>
              <a:gd name="connsiteY48" fmla="*/ 344660 h 520557"/>
              <a:gd name="connsiteX49" fmla="*/ 394173 w 491616"/>
              <a:gd name="connsiteY49" fmla="*/ 352033 h 520557"/>
              <a:gd name="connsiteX50" fmla="*/ 387177 w 491616"/>
              <a:gd name="connsiteY50" fmla="*/ 344660 h 520557"/>
              <a:gd name="connsiteX51" fmla="*/ 377300 w 491616"/>
              <a:gd name="connsiteY51" fmla="*/ 335238 h 520557"/>
              <a:gd name="connsiteX52" fmla="*/ 357545 w 491616"/>
              <a:gd name="connsiteY52" fmla="*/ 335238 h 520557"/>
              <a:gd name="connsiteX53" fmla="*/ 338202 w 491616"/>
              <a:gd name="connsiteY53" fmla="*/ 354082 h 520557"/>
              <a:gd name="connsiteX54" fmla="*/ 348903 w 491616"/>
              <a:gd name="connsiteY54" fmla="*/ 370058 h 520557"/>
              <a:gd name="connsiteX55" fmla="*/ 381827 w 491616"/>
              <a:gd name="connsiteY55" fmla="*/ 383985 h 520557"/>
              <a:gd name="connsiteX56" fmla="*/ 401170 w 491616"/>
              <a:gd name="connsiteY56" fmla="*/ 413070 h 520557"/>
              <a:gd name="connsiteX57" fmla="*/ 369480 w 491616"/>
              <a:gd name="connsiteY57" fmla="*/ 447890 h 520557"/>
              <a:gd name="connsiteX58" fmla="*/ 369480 w 491616"/>
              <a:gd name="connsiteY58" fmla="*/ 468372 h 520557"/>
              <a:gd name="connsiteX59" fmla="*/ 362484 w 491616"/>
              <a:gd name="connsiteY59" fmla="*/ 475335 h 520557"/>
              <a:gd name="connsiteX60" fmla="*/ 355487 w 491616"/>
              <a:gd name="connsiteY60" fmla="*/ 468372 h 520557"/>
              <a:gd name="connsiteX61" fmla="*/ 355487 w 491616"/>
              <a:gd name="connsiteY61" fmla="*/ 447890 h 520557"/>
              <a:gd name="connsiteX62" fmla="*/ 348080 w 491616"/>
              <a:gd name="connsiteY62" fmla="*/ 447890 h 520557"/>
              <a:gd name="connsiteX63" fmla="*/ 323798 w 491616"/>
              <a:gd name="connsiteY63" fmla="*/ 424130 h 520557"/>
              <a:gd name="connsiteX64" fmla="*/ 331206 w 491616"/>
              <a:gd name="connsiteY64" fmla="*/ 417166 h 520557"/>
              <a:gd name="connsiteX65" fmla="*/ 338202 w 491616"/>
              <a:gd name="connsiteY65" fmla="*/ 424130 h 520557"/>
              <a:gd name="connsiteX66" fmla="*/ 348080 w 491616"/>
              <a:gd name="connsiteY66" fmla="*/ 433552 h 520557"/>
              <a:gd name="connsiteX67" fmla="*/ 366188 w 491616"/>
              <a:gd name="connsiteY67" fmla="*/ 433552 h 520557"/>
              <a:gd name="connsiteX68" fmla="*/ 387177 w 491616"/>
              <a:gd name="connsiteY68" fmla="*/ 413070 h 520557"/>
              <a:gd name="connsiteX69" fmla="*/ 376477 w 491616"/>
              <a:gd name="connsiteY69" fmla="*/ 397094 h 520557"/>
              <a:gd name="connsiteX70" fmla="*/ 343553 w 491616"/>
              <a:gd name="connsiteY70" fmla="*/ 383166 h 520557"/>
              <a:gd name="connsiteX71" fmla="*/ 323798 w 491616"/>
              <a:gd name="connsiteY71" fmla="*/ 354082 h 520557"/>
              <a:gd name="connsiteX72" fmla="*/ 355487 w 491616"/>
              <a:gd name="connsiteY72" fmla="*/ 320901 h 520557"/>
              <a:gd name="connsiteX73" fmla="*/ 355487 w 491616"/>
              <a:gd name="connsiteY73" fmla="*/ 300009 h 520557"/>
              <a:gd name="connsiteX74" fmla="*/ 362484 w 491616"/>
              <a:gd name="connsiteY74" fmla="*/ 293045 h 520557"/>
              <a:gd name="connsiteX75" fmla="*/ 297837 w 491616"/>
              <a:gd name="connsiteY75" fmla="*/ 269523 h 520557"/>
              <a:gd name="connsiteX76" fmla="*/ 282270 w 491616"/>
              <a:gd name="connsiteY76" fmla="*/ 272399 h 520557"/>
              <a:gd name="connsiteX77" fmla="*/ 272437 w 491616"/>
              <a:gd name="connsiteY77" fmla="*/ 274864 h 520557"/>
              <a:gd name="connsiteX78" fmla="*/ 271618 w 491616"/>
              <a:gd name="connsiteY78" fmla="*/ 275275 h 520557"/>
              <a:gd name="connsiteX79" fmla="*/ 262195 w 491616"/>
              <a:gd name="connsiteY79" fmla="*/ 278972 h 520557"/>
              <a:gd name="connsiteX80" fmla="*/ 244169 w 491616"/>
              <a:gd name="connsiteY80" fmla="*/ 288833 h 520557"/>
              <a:gd name="connsiteX81" fmla="*/ 243760 w 491616"/>
              <a:gd name="connsiteY81" fmla="*/ 288833 h 520557"/>
              <a:gd name="connsiteX82" fmla="*/ 228192 w 491616"/>
              <a:gd name="connsiteY82" fmla="*/ 301570 h 520557"/>
              <a:gd name="connsiteX83" fmla="*/ 227372 w 491616"/>
              <a:gd name="connsiteY83" fmla="*/ 302392 h 520557"/>
              <a:gd name="connsiteX84" fmla="*/ 257279 w 491616"/>
              <a:gd name="connsiteY84" fmla="*/ 302392 h 520557"/>
              <a:gd name="connsiteX85" fmla="*/ 297837 w 491616"/>
              <a:gd name="connsiteY85" fmla="*/ 269523 h 520557"/>
              <a:gd name="connsiteX86" fmla="*/ 358880 w 491616"/>
              <a:gd name="connsiteY86" fmla="*/ 268701 h 520557"/>
              <a:gd name="connsiteX87" fmla="*/ 240482 w 491616"/>
              <a:gd name="connsiteY87" fmla="*/ 387850 h 520557"/>
              <a:gd name="connsiteX88" fmla="*/ 355603 w 491616"/>
              <a:gd name="connsiteY88" fmla="*/ 506177 h 520557"/>
              <a:gd name="connsiteX89" fmla="*/ 362567 w 491616"/>
              <a:gd name="connsiteY89" fmla="*/ 506177 h 520557"/>
              <a:gd name="connsiteX90" fmla="*/ 368303 w 491616"/>
              <a:gd name="connsiteY90" fmla="*/ 506177 h 520557"/>
              <a:gd name="connsiteX91" fmla="*/ 373629 w 491616"/>
              <a:gd name="connsiteY91" fmla="*/ 505356 h 520557"/>
              <a:gd name="connsiteX92" fmla="*/ 374858 w 491616"/>
              <a:gd name="connsiteY92" fmla="*/ 505356 h 520557"/>
              <a:gd name="connsiteX93" fmla="*/ 378954 w 491616"/>
              <a:gd name="connsiteY93" fmla="*/ 504945 h 520557"/>
              <a:gd name="connsiteX94" fmla="*/ 381412 w 491616"/>
              <a:gd name="connsiteY94" fmla="*/ 504123 h 520557"/>
              <a:gd name="connsiteX95" fmla="*/ 383871 w 491616"/>
              <a:gd name="connsiteY95" fmla="*/ 503712 h 520557"/>
              <a:gd name="connsiteX96" fmla="*/ 387967 w 491616"/>
              <a:gd name="connsiteY96" fmla="*/ 502480 h 520557"/>
              <a:gd name="connsiteX97" fmla="*/ 388377 w 491616"/>
              <a:gd name="connsiteY97" fmla="*/ 502480 h 520557"/>
              <a:gd name="connsiteX98" fmla="*/ 477278 w 491616"/>
              <a:gd name="connsiteY98" fmla="*/ 387850 h 520557"/>
              <a:gd name="connsiteX99" fmla="*/ 388377 w 491616"/>
              <a:gd name="connsiteY99" fmla="*/ 272810 h 520557"/>
              <a:gd name="connsiteX100" fmla="*/ 387967 w 491616"/>
              <a:gd name="connsiteY100" fmla="*/ 272810 h 520557"/>
              <a:gd name="connsiteX101" fmla="*/ 383871 w 491616"/>
              <a:gd name="connsiteY101" fmla="*/ 271577 h 520557"/>
              <a:gd name="connsiteX102" fmla="*/ 381412 w 491616"/>
              <a:gd name="connsiteY102" fmla="*/ 271166 h 520557"/>
              <a:gd name="connsiteX103" fmla="*/ 378954 w 491616"/>
              <a:gd name="connsiteY103" fmla="*/ 270755 h 520557"/>
              <a:gd name="connsiteX104" fmla="*/ 374858 w 491616"/>
              <a:gd name="connsiteY104" fmla="*/ 269934 h 520557"/>
              <a:gd name="connsiteX105" fmla="*/ 373629 w 491616"/>
              <a:gd name="connsiteY105" fmla="*/ 269934 h 520557"/>
              <a:gd name="connsiteX106" fmla="*/ 368303 w 491616"/>
              <a:gd name="connsiteY106" fmla="*/ 269523 h 520557"/>
              <a:gd name="connsiteX107" fmla="*/ 362567 w 491616"/>
              <a:gd name="connsiteY107" fmla="*/ 269112 h 520557"/>
              <a:gd name="connsiteX108" fmla="*/ 362157 w 491616"/>
              <a:gd name="connsiteY108" fmla="*/ 269112 h 520557"/>
              <a:gd name="connsiteX109" fmla="*/ 358880 w 491616"/>
              <a:gd name="connsiteY109" fmla="*/ 268701 h 520557"/>
              <a:gd name="connsiteX110" fmla="*/ 14748 w 491616"/>
              <a:gd name="connsiteY110" fmla="*/ 251445 h 520557"/>
              <a:gd name="connsiteX111" fmla="*/ 14748 w 491616"/>
              <a:gd name="connsiteY111" fmla="*/ 300748 h 520557"/>
              <a:gd name="connsiteX112" fmla="*/ 144207 w 491616"/>
              <a:gd name="connsiteY112" fmla="*/ 337315 h 520557"/>
              <a:gd name="connsiteX113" fmla="*/ 187633 w 491616"/>
              <a:gd name="connsiteY113" fmla="*/ 334849 h 520557"/>
              <a:gd name="connsiteX114" fmla="*/ 202382 w 491616"/>
              <a:gd name="connsiteY114" fmla="*/ 309376 h 520557"/>
              <a:gd name="connsiteX115" fmla="*/ 208527 w 491616"/>
              <a:gd name="connsiteY115" fmla="*/ 301570 h 520557"/>
              <a:gd name="connsiteX116" fmla="*/ 209756 w 491616"/>
              <a:gd name="connsiteY116" fmla="*/ 299927 h 520557"/>
              <a:gd name="connsiteX117" fmla="*/ 224505 w 491616"/>
              <a:gd name="connsiteY117" fmla="*/ 285957 h 520557"/>
              <a:gd name="connsiteX118" fmla="*/ 225324 w 491616"/>
              <a:gd name="connsiteY118" fmla="*/ 284724 h 520557"/>
              <a:gd name="connsiteX119" fmla="*/ 242531 w 491616"/>
              <a:gd name="connsiteY119" fmla="*/ 272810 h 520557"/>
              <a:gd name="connsiteX120" fmla="*/ 243350 w 491616"/>
              <a:gd name="connsiteY120" fmla="*/ 272399 h 520557"/>
              <a:gd name="connsiteX121" fmla="*/ 252773 w 491616"/>
              <a:gd name="connsiteY121" fmla="*/ 267468 h 520557"/>
              <a:gd name="connsiteX122" fmla="*/ 262195 w 491616"/>
              <a:gd name="connsiteY122" fmla="*/ 263360 h 520557"/>
              <a:gd name="connsiteX123" fmla="*/ 263015 w 491616"/>
              <a:gd name="connsiteY123" fmla="*/ 262949 h 520557"/>
              <a:gd name="connsiteX124" fmla="*/ 272847 w 491616"/>
              <a:gd name="connsiteY124" fmla="*/ 259662 h 520557"/>
              <a:gd name="connsiteX125" fmla="*/ 273257 w 491616"/>
              <a:gd name="connsiteY125" fmla="*/ 259662 h 520557"/>
              <a:gd name="connsiteX126" fmla="*/ 273257 w 491616"/>
              <a:gd name="connsiteY126" fmla="*/ 251445 h 520557"/>
              <a:gd name="connsiteX127" fmla="*/ 144207 w 491616"/>
              <a:gd name="connsiteY127" fmla="*/ 280616 h 520557"/>
              <a:gd name="connsiteX128" fmla="*/ 14748 w 491616"/>
              <a:gd name="connsiteY128" fmla="*/ 251445 h 520557"/>
              <a:gd name="connsiteX129" fmla="*/ 14748 w 491616"/>
              <a:gd name="connsiteY129" fmla="*/ 164754 h 520557"/>
              <a:gd name="connsiteX130" fmla="*/ 14748 w 491616"/>
              <a:gd name="connsiteY130" fmla="*/ 229670 h 520557"/>
              <a:gd name="connsiteX131" fmla="*/ 144207 w 491616"/>
              <a:gd name="connsiteY131" fmla="*/ 266236 h 520557"/>
              <a:gd name="connsiteX132" fmla="*/ 273257 w 491616"/>
              <a:gd name="connsiteY132" fmla="*/ 229259 h 520557"/>
              <a:gd name="connsiteX133" fmla="*/ 273257 w 491616"/>
              <a:gd name="connsiteY133" fmla="*/ 164754 h 520557"/>
              <a:gd name="connsiteX134" fmla="*/ 144207 w 491616"/>
              <a:gd name="connsiteY134" fmla="*/ 193514 h 520557"/>
              <a:gd name="connsiteX135" fmla="*/ 14748 w 491616"/>
              <a:gd name="connsiteY135" fmla="*/ 164754 h 520557"/>
              <a:gd name="connsiteX136" fmla="*/ 14748 w 491616"/>
              <a:gd name="connsiteY136" fmla="*/ 77652 h 520557"/>
              <a:gd name="connsiteX137" fmla="*/ 14748 w 491616"/>
              <a:gd name="connsiteY137" fmla="*/ 142568 h 520557"/>
              <a:gd name="connsiteX138" fmla="*/ 144207 w 491616"/>
              <a:gd name="connsiteY138" fmla="*/ 179134 h 520557"/>
              <a:gd name="connsiteX139" fmla="*/ 273257 w 491616"/>
              <a:gd name="connsiteY139" fmla="*/ 142568 h 520557"/>
              <a:gd name="connsiteX140" fmla="*/ 273257 w 491616"/>
              <a:gd name="connsiteY140" fmla="*/ 77652 h 520557"/>
              <a:gd name="connsiteX141" fmla="*/ 144207 w 491616"/>
              <a:gd name="connsiteY141" fmla="*/ 106412 h 520557"/>
              <a:gd name="connsiteX142" fmla="*/ 14748 w 491616"/>
              <a:gd name="connsiteY142" fmla="*/ 77652 h 520557"/>
              <a:gd name="connsiteX143" fmla="*/ 145619 w 491616"/>
              <a:gd name="connsiteY143" fmla="*/ 39592 h 520557"/>
              <a:gd name="connsiteX144" fmla="*/ 75935 w 491616"/>
              <a:gd name="connsiteY144" fmla="*/ 54675 h 520557"/>
              <a:gd name="connsiteX145" fmla="*/ 145619 w 491616"/>
              <a:gd name="connsiteY145" fmla="*/ 68942 h 520557"/>
              <a:gd name="connsiteX146" fmla="*/ 214890 w 491616"/>
              <a:gd name="connsiteY146" fmla="*/ 54267 h 520557"/>
              <a:gd name="connsiteX147" fmla="*/ 145619 w 491616"/>
              <a:gd name="connsiteY147" fmla="*/ 39592 h 520557"/>
              <a:gd name="connsiteX148" fmla="*/ 145619 w 491616"/>
              <a:gd name="connsiteY148" fmla="*/ 25324 h 520557"/>
              <a:gd name="connsiteX149" fmla="*/ 229322 w 491616"/>
              <a:gd name="connsiteY149" fmla="*/ 54267 h 520557"/>
              <a:gd name="connsiteX150" fmla="*/ 145619 w 491616"/>
              <a:gd name="connsiteY150" fmla="*/ 82802 h 520557"/>
              <a:gd name="connsiteX151" fmla="*/ 61504 w 491616"/>
              <a:gd name="connsiteY151" fmla="*/ 54267 h 520557"/>
              <a:gd name="connsiteX152" fmla="*/ 145619 w 491616"/>
              <a:gd name="connsiteY152" fmla="*/ 25324 h 520557"/>
              <a:gd name="connsiteX153" fmla="*/ 144207 w 491616"/>
              <a:gd name="connsiteY153" fmla="*/ 14791 h 520557"/>
              <a:gd name="connsiteX154" fmla="*/ 14339 w 491616"/>
              <a:gd name="connsiteY154" fmla="*/ 53822 h 520557"/>
              <a:gd name="connsiteX155" fmla="*/ 14748 w 491616"/>
              <a:gd name="connsiteY155" fmla="*/ 55466 h 520557"/>
              <a:gd name="connsiteX156" fmla="*/ 144207 w 491616"/>
              <a:gd name="connsiteY156" fmla="*/ 92443 h 520557"/>
              <a:gd name="connsiteX157" fmla="*/ 273257 w 491616"/>
              <a:gd name="connsiteY157" fmla="*/ 55466 h 520557"/>
              <a:gd name="connsiteX158" fmla="*/ 273257 w 491616"/>
              <a:gd name="connsiteY158" fmla="*/ 54644 h 520557"/>
              <a:gd name="connsiteX159" fmla="*/ 273666 w 491616"/>
              <a:gd name="connsiteY159" fmla="*/ 53411 h 520557"/>
              <a:gd name="connsiteX160" fmla="*/ 270389 w 491616"/>
              <a:gd name="connsiteY160" fmla="*/ 45605 h 520557"/>
              <a:gd name="connsiteX161" fmla="*/ 144207 w 491616"/>
              <a:gd name="connsiteY161" fmla="*/ 14791 h 520557"/>
              <a:gd name="connsiteX162" fmla="*/ 144207 w 491616"/>
              <a:gd name="connsiteY162" fmla="*/ 0 h 520557"/>
              <a:gd name="connsiteX163" fmla="*/ 288005 w 491616"/>
              <a:gd name="connsiteY163" fmla="*/ 53411 h 520557"/>
              <a:gd name="connsiteX164" fmla="*/ 288005 w 491616"/>
              <a:gd name="connsiteY164" fmla="*/ 53822 h 520557"/>
              <a:gd name="connsiteX165" fmla="*/ 287595 w 491616"/>
              <a:gd name="connsiteY165" fmla="*/ 57109 h 520557"/>
              <a:gd name="connsiteX166" fmla="*/ 287595 w 491616"/>
              <a:gd name="connsiteY166" fmla="*/ 140102 h 520557"/>
              <a:gd name="connsiteX167" fmla="*/ 288005 w 491616"/>
              <a:gd name="connsiteY167" fmla="*/ 140102 h 520557"/>
              <a:gd name="connsiteX168" fmla="*/ 287595 w 491616"/>
              <a:gd name="connsiteY168" fmla="*/ 144211 h 520557"/>
              <a:gd name="connsiteX169" fmla="*/ 287595 w 491616"/>
              <a:gd name="connsiteY169" fmla="*/ 227204 h 520557"/>
              <a:gd name="connsiteX170" fmla="*/ 288005 w 491616"/>
              <a:gd name="connsiteY170" fmla="*/ 227204 h 520557"/>
              <a:gd name="connsiteX171" fmla="*/ 287595 w 491616"/>
              <a:gd name="connsiteY171" fmla="*/ 231313 h 520557"/>
              <a:gd name="connsiteX172" fmla="*/ 287595 w 491616"/>
              <a:gd name="connsiteY172" fmla="*/ 256786 h 520557"/>
              <a:gd name="connsiteX173" fmla="*/ 299476 w 491616"/>
              <a:gd name="connsiteY173" fmla="*/ 255143 h 520557"/>
              <a:gd name="connsiteX174" fmla="*/ 309718 w 491616"/>
              <a:gd name="connsiteY174" fmla="*/ 254732 h 520557"/>
              <a:gd name="connsiteX175" fmla="*/ 369532 w 491616"/>
              <a:gd name="connsiteY175" fmla="*/ 254732 h 520557"/>
              <a:gd name="connsiteX176" fmla="*/ 369532 w 491616"/>
              <a:gd name="connsiteY176" fmla="*/ 255143 h 520557"/>
              <a:gd name="connsiteX177" fmla="*/ 369941 w 491616"/>
              <a:gd name="connsiteY177" fmla="*/ 255143 h 520557"/>
              <a:gd name="connsiteX178" fmla="*/ 375267 w 491616"/>
              <a:gd name="connsiteY178" fmla="*/ 255964 h 520557"/>
              <a:gd name="connsiteX179" fmla="*/ 376906 w 491616"/>
              <a:gd name="connsiteY179" fmla="*/ 255964 h 520557"/>
              <a:gd name="connsiteX180" fmla="*/ 381003 w 491616"/>
              <a:gd name="connsiteY180" fmla="*/ 256786 h 520557"/>
              <a:gd name="connsiteX181" fmla="*/ 384280 w 491616"/>
              <a:gd name="connsiteY181" fmla="*/ 257197 h 520557"/>
              <a:gd name="connsiteX182" fmla="*/ 386738 w 491616"/>
              <a:gd name="connsiteY182" fmla="*/ 257608 h 520557"/>
              <a:gd name="connsiteX183" fmla="*/ 491207 w 491616"/>
              <a:gd name="connsiteY183" fmla="*/ 380455 h 520557"/>
              <a:gd name="connsiteX184" fmla="*/ 491207 w 491616"/>
              <a:gd name="connsiteY184" fmla="*/ 380866 h 520557"/>
              <a:gd name="connsiteX185" fmla="*/ 491616 w 491616"/>
              <a:gd name="connsiteY185" fmla="*/ 387850 h 520557"/>
              <a:gd name="connsiteX186" fmla="*/ 491207 w 491616"/>
              <a:gd name="connsiteY186" fmla="*/ 394424 h 520557"/>
              <a:gd name="connsiteX187" fmla="*/ 491207 w 491616"/>
              <a:gd name="connsiteY187" fmla="*/ 395246 h 520557"/>
              <a:gd name="connsiteX188" fmla="*/ 386738 w 491616"/>
              <a:gd name="connsiteY188" fmla="*/ 517681 h 520557"/>
              <a:gd name="connsiteX189" fmla="*/ 384280 w 491616"/>
              <a:gd name="connsiteY189" fmla="*/ 518092 h 520557"/>
              <a:gd name="connsiteX190" fmla="*/ 381003 w 491616"/>
              <a:gd name="connsiteY190" fmla="*/ 518914 h 520557"/>
              <a:gd name="connsiteX191" fmla="*/ 376906 w 491616"/>
              <a:gd name="connsiteY191" fmla="*/ 519325 h 520557"/>
              <a:gd name="connsiteX192" fmla="*/ 375267 w 491616"/>
              <a:gd name="connsiteY192" fmla="*/ 519736 h 520557"/>
              <a:gd name="connsiteX193" fmla="*/ 369941 w 491616"/>
              <a:gd name="connsiteY193" fmla="*/ 520146 h 520557"/>
              <a:gd name="connsiteX194" fmla="*/ 369532 w 491616"/>
              <a:gd name="connsiteY194" fmla="*/ 520146 h 520557"/>
              <a:gd name="connsiteX195" fmla="*/ 369532 w 491616"/>
              <a:gd name="connsiteY195" fmla="*/ 520557 h 520557"/>
              <a:gd name="connsiteX196" fmla="*/ 362567 w 491616"/>
              <a:gd name="connsiteY196" fmla="*/ 520557 h 520557"/>
              <a:gd name="connsiteX197" fmla="*/ 309718 w 491616"/>
              <a:gd name="connsiteY197" fmla="*/ 520557 h 520557"/>
              <a:gd name="connsiteX198" fmla="*/ 221637 w 491616"/>
              <a:gd name="connsiteY198" fmla="*/ 487278 h 520557"/>
              <a:gd name="connsiteX199" fmla="*/ 144207 w 491616"/>
              <a:gd name="connsiteY199" fmla="*/ 495084 h 520557"/>
              <a:gd name="connsiteX200" fmla="*/ 0 w 491616"/>
              <a:gd name="connsiteY200" fmla="*/ 441673 h 520557"/>
              <a:gd name="connsiteX201" fmla="*/ 410 w 491616"/>
              <a:gd name="connsiteY201" fmla="*/ 438797 h 520557"/>
              <a:gd name="connsiteX202" fmla="*/ 410 w 491616"/>
              <a:gd name="connsiteY202" fmla="*/ 373470 h 520557"/>
              <a:gd name="connsiteX203" fmla="*/ 0 w 491616"/>
              <a:gd name="connsiteY203" fmla="*/ 369362 h 520557"/>
              <a:gd name="connsiteX204" fmla="*/ 410 w 491616"/>
              <a:gd name="connsiteY204" fmla="*/ 369362 h 520557"/>
              <a:gd name="connsiteX205" fmla="*/ 410 w 491616"/>
              <a:gd name="connsiteY205" fmla="*/ 302392 h 520557"/>
              <a:gd name="connsiteX206" fmla="*/ 0 w 491616"/>
              <a:gd name="connsiteY206" fmla="*/ 298283 h 520557"/>
              <a:gd name="connsiteX207" fmla="*/ 410 w 491616"/>
              <a:gd name="connsiteY207" fmla="*/ 298283 h 520557"/>
              <a:gd name="connsiteX208" fmla="*/ 410 w 491616"/>
              <a:gd name="connsiteY208" fmla="*/ 231313 h 520557"/>
              <a:gd name="connsiteX209" fmla="*/ 0 w 491616"/>
              <a:gd name="connsiteY209" fmla="*/ 227204 h 520557"/>
              <a:gd name="connsiteX210" fmla="*/ 410 w 491616"/>
              <a:gd name="connsiteY210" fmla="*/ 227204 h 520557"/>
              <a:gd name="connsiteX211" fmla="*/ 410 w 491616"/>
              <a:gd name="connsiteY211" fmla="*/ 144211 h 520557"/>
              <a:gd name="connsiteX212" fmla="*/ 0 w 491616"/>
              <a:gd name="connsiteY212" fmla="*/ 140102 h 520557"/>
              <a:gd name="connsiteX213" fmla="*/ 410 w 491616"/>
              <a:gd name="connsiteY213" fmla="*/ 140102 h 520557"/>
              <a:gd name="connsiteX214" fmla="*/ 410 w 491616"/>
              <a:gd name="connsiteY214" fmla="*/ 57109 h 520557"/>
              <a:gd name="connsiteX215" fmla="*/ 0 w 491616"/>
              <a:gd name="connsiteY215" fmla="*/ 53822 h 520557"/>
              <a:gd name="connsiteX216" fmla="*/ 0 w 491616"/>
              <a:gd name="connsiteY216" fmla="*/ 53411 h 520557"/>
              <a:gd name="connsiteX217" fmla="*/ 144207 w 491616"/>
              <a:gd name="connsiteY217" fmla="*/ 0 h 52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491616" h="520557">
                <a:moveTo>
                  <a:pt x="223685" y="469200"/>
                </a:moveTo>
                <a:cubicBezTo>
                  <a:pt x="224095" y="470022"/>
                  <a:pt x="224914" y="470843"/>
                  <a:pt x="225324" y="471254"/>
                </a:cubicBezTo>
                <a:cubicBezTo>
                  <a:pt x="225734" y="471665"/>
                  <a:pt x="226143" y="472076"/>
                  <a:pt x="226143" y="472076"/>
                </a:cubicBezTo>
                <a:cubicBezTo>
                  <a:pt x="244989" y="490976"/>
                  <a:pt x="270389" y="503301"/>
                  <a:pt x="298247" y="506177"/>
                </a:cubicBezTo>
                <a:cubicBezTo>
                  <a:pt x="281041" y="496728"/>
                  <a:pt x="265882" y="484402"/>
                  <a:pt x="254002" y="469200"/>
                </a:cubicBezTo>
                <a:close/>
                <a:moveTo>
                  <a:pt x="14748" y="394013"/>
                </a:moveTo>
                <a:lnTo>
                  <a:pt x="14748" y="440029"/>
                </a:lnTo>
                <a:lnTo>
                  <a:pt x="14339" y="442083"/>
                </a:lnTo>
                <a:cubicBezTo>
                  <a:pt x="14339" y="458107"/>
                  <a:pt x="63910" y="480704"/>
                  <a:pt x="144207" y="480704"/>
                </a:cubicBezTo>
                <a:cubicBezTo>
                  <a:pt x="167149" y="480704"/>
                  <a:pt x="189682" y="479061"/>
                  <a:pt x="209346" y="474952"/>
                </a:cubicBezTo>
                <a:cubicBezTo>
                  <a:pt x="208937" y="474541"/>
                  <a:pt x="208527" y="473719"/>
                  <a:pt x="208117" y="473309"/>
                </a:cubicBezTo>
                <a:cubicBezTo>
                  <a:pt x="206479" y="471254"/>
                  <a:pt x="204840" y="469200"/>
                  <a:pt x="203201" y="467146"/>
                </a:cubicBezTo>
                <a:cubicBezTo>
                  <a:pt x="201972" y="465913"/>
                  <a:pt x="201153" y="464270"/>
                  <a:pt x="200334" y="463037"/>
                </a:cubicBezTo>
                <a:cubicBezTo>
                  <a:pt x="199104" y="461805"/>
                  <a:pt x="198695" y="460572"/>
                  <a:pt x="198285" y="459750"/>
                </a:cubicBezTo>
                <a:cubicBezTo>
                  <a:pt x="196237" y="457285"/>
                  <a:pt x="194598" y="454820"/>
                  <a:pt x="193369" y="452355"/>
                </a:cubicBezTo>
                <a:cubicBezTo>
                  <a:pt x="192959" y="451122"/>
                  <a:pt x="192550" y="450711"/>
                  <a:pt x="192140" y="449890"/>
                </a:cubicBezTo>
                <a:cubicBezTo>
                  <a:pt x="190501" y="447014"/>
                  <a:pt x="188862" y="444138"/>
                  <a:pt x="187633" y="440851"/>
                </a:cubicBezTo>
                <a:cubicBezTo>
                  <a:pt x="187633" y="440029"/>
                  <a:pt x="187224" y="439207"/>
                  <a:pt x="186814" y="438386"/>
                </a:cubicBezTo>
                <a:cubicBezTo>
                  <a:pt x="185585" y="435921"/>
                  <a:pt x="184766" y="433045"/>
                  <a:pt x="183946" y="430579"/>
                </a:cubicBezTo>
                <a:cubicBezTo>
                  <a:pt x="183537" y="428936"/>
                  <a:pt x="183127" y="427703"/>
                  <a:pt x="182308" y="426060"/>
                </a:cubicBezTo>
                <a:cubicBezTo>
                  <a:pt x="181898" y="424417"/>
                  <a:pt x="181898" y="423184"/>
                  <a:pt x="181079" y="421540"/>
                </a:cubicBezTo>
                <a:cubicBezTo>
                  <a:pt x="181079" y="421130"/>
                  <a:pt x="181079" y="421130"/>
                  <a:pt x="180669" y="420719"/>
                </a:cubicBezTo>
                <a:cubicBezTo>
                  <a:pt x="168788" y="421951"/>
                  <a:pt x="156498" y="422773"/>
                  <a:pt x="144207" y="422773"/>
                </a:cubicBezTo>
                <a:cubicBezTo>
                  <a:pt x="92997" y="422773"/>
                  <a:pt x="39739" y="412502"/>
                  <a:pt x="14748" y="394013"/>
                </a:cubicBezTo>
                <a:close/>
                <a:moveTo>
                  <a:pt x="191321" y="392780"/>
                </a:moveTo>
                <a:cubicBezTo>
                  <a:pt x="192140" y="416199"/>
                  <a:pt x="199514" y="437153"/>
                  <a:pt x="212214" y="454820"/>
                </a:cubicBezTo>
                <a:lnTo>
                  <a:pt x="244579" y="454820"/>
                </a:lnTo>
                <a:cubicBezTo>
                  <a:pt x="233927" y="436742"/>
                  <a:pt x="227372" y="415788"/>
                  <a:pt x="226553" y="392780"/>
                </a:cubicBezTo>
                <a:close/>
                <a:moveTo>
                  <a:pt x="14748" y="322524"/>
                </a:moveTo>
                <a:lnTo>
                  <a:pt x="14748" y="371827"/>
                </a:lnTo>
                <a:cubicBezTo>
                  <a:pt x="19255" y="387850"/>
                  <a:pt x="67597" y="408393"/>
                  <a:pt x="144207" y="408393"/>
                </a:cubicBezTo>
                <a:cubicBezTo>
                  <a:pt x="155678" y="408393"/>
                  <a:pt x="167149" y="407982"/>
                  <a:pt x="178211" y="406750"/>
                </a:cubicBezTo>
                <a:cubicBezTo>
                  <a:pt x="178211" y="404695"/>
                  <a:pt x="177801" y="402641"/>
                  <a:pt x="177391" y="400587"/>
                </a:cubicBezTo>
                <a:cubicBezTo>
                  <a:pt x="176982" y="399765"/>
                  <a:pt x="176982" y="399354"/>
                  <a:pt x="176982" y="398532"/>
                </a:cubicBezTo>
                <a:cubicBezTo>
                  <a:pt x="176982" y="395246"/>
                  <a:pt x="176982" y="391548"/>
                  <a:pt x="176982" y="387850"/>
                </a:cubicBezTo>
                <a:cubicBezTo>
                  <a:pt x="176982" y="374703"/>
                  <a:pt x="178620" y="361966"/>
                  <a:pt x="182308" y="349640"/>
                </a:cubicBezTo>
                <a:cubicBezTo>
                  <a:pt x="170017" y="350873"/>
                  <a:pt x="157317" y="351695"/>
                  <a:pt x="144207" y="351695"/>
                </a:cubicBezTo>
                <a:cubicBezTo>
                  <a:pt x="92997" y="351695"/>
                  <a:pt x="39739" y="341423"/>
                  <a:pt x="14748" y="322524"/>
                </a:cubicBezTo>
                <a:close/>
                <a:moveTo>
                  <a:pt x="214672" y="316772"/>
                </a:moveTo>
                <a:cubicBezTo>
                  <a:pt x="214263" y="316772"/>
                  <a:pt x="214263" y="317593"/>
                  <a:pt x="213853" y="318004"/>
                </a:cubicBezTo>
                <a:cubicBezTo>
                  <a:pt x="200743" y="335671"/>
                  <a:pt x="193369" y="356625"/>
                  <a:pt x="191321" y="378400"/>
                </a:cubicBezTo>
                <a:lnTo>
                  <a:pt x="191321" y="378811"/>
                </a:lnTo>
                <a:lnTo>
                  <a:pt x="226553" y="378811"/>
                </a:lnTo>
                <a:cubicBezTo>
                  <a:pt x="228192" y="355803"/>
                  <a:pt x="235566" y="334849"/>
                  <a:pt x="247037" y="316772"/>
                </a:cubicBezTo>
                <a:close/>
                <a:moveTo>
                  <a:pt x="362484" y="293045"/>
                </a:moveTo>
                <a:cubicBezTo>
                  <a:pt x="366599" y="293045"/>
                  <a:pt x="369480" y="296322"/>
                  <a:pt x="369480" y="300009"/>
                </a:cubicBezTo>
                <a:lnTo>
                  <a:pt x="369480" y="320491"/>
                </a:lnTo>
                <a:lnTo>
                  <a:pt x="377300" y="320491"/>
                </a:lnTo>
                <a:cubicBezTo>
                  <a:pt x="390469" y="320491"/>
                  <a:pt x="401170" y="331551"/>
                  <a:pt x="401170" y="344660"/>
                </a:cubicBezTo>
                <a:cubicBezTo>
                  <a:pt x="401170" y="348756"/>
                  <a:pt x="397877" y="352033"/>
                  <a:pt x="394173" y="352033"/>
                </a:cubicBezTo>
                <a:cubicBezTo>
                  <a:pt x="390058" y="352033"/>
                  <a:pt x="387177" y="348756"/>
                  <a:pt x="387177" y="344660"/>
                </a:cubicBezTo>
                <a:cubicBezTo>
                  <a:pt x="387177" y="339335"/>
                  <a:pt x="382650" y="335238"/>
                  <a:pt x="377300" y="335238"/>
                </a:cubicBezTo>
                <a:lnTo>
                  <a:pt x="357545" y="335238"/>
                </a:lnTo>
                <a:cubicBezTo>
                  <a:pt x="346845" y="335238"/>
                  <a:pt x="338202" y="343841"/>
                  <a:pt x="338202" y="354082"/>
                </a:cubicBezTo>
                <a:cubicBezTo>
                  <a:pt x="338202" y="361046"/>
                  <a:pt x="342729" y="367190"/>
                  <a:pt x="348903" y="370058"/>
                </a:cubicBezTo>
                <a:lnTo>
                  <a:pt x="381827" y="383985"/>
                </a:lnTo>
                <a:cubicBezTo>
                  <a:pt x="393762" y="388901"/>
                  <a:pt x="401170" y="400371"/>
                  <a:pt x="401170" y="413070"/>
                </a:cubicBezTo>
                <a:cubicBezTo>
                  <a:pt x="401170" y="431094"/>
                  <a:pt x="387177" y="445841"/>
                  <a:pt x="369480" y="447890"/>
                </a:cubicBezTo>
                <a:lnTo>
                  <a:pt x="369480" y="468372"/>
                </a:lnTo>
                <a:cubicBezTo>
                  <a:pt x="369480" y="472058"/>
                  <a:pt x="366599" y="475335"/>
                  <a:pt x="362484" y="475335"/>
                </a:cubicBezTo>
                <a:cubicBezTo>
                  <a:pt x="358780" y="475335"/>
                  <a:pt x="355487" y="472058"/>
                  <a:pt x="355487" y="468372"/>
                </a:cubicBezTo>
                <a:lnTo>
                  <a:pt x="355487" y="447890"/>
                </a:lnTo>
                <a:lnTo>
                  <a:pt x="348080" y="447890"/>
                </a:lnTo>
                <a:cubicBezTo>
                  <a:pt x="334498" y="447890"/>
                  <a:pt x="323798" y="437239"/>
                  <a:pt x="323798" y="424130"/>
                </a:cubicBezTo>
                <a:cubicBezTo>
                  <a:pt x="323798" y="420034"/>
                  <a:pt x="327502" y="417166"/>
                  <a:pt x="331206" y="417166"/>
                </a:cubicBezTo>
                <a:cubicBezTo>
                  <a:pt x="334910" y="417166"/>
                  <a:pt x="338202" y="420034"/>
                  <a:pt x="338202" y="424130"/>
                </a:cubicBezTo>
                <a:cubicBezTo>
                  <a:pt x="338202" y="429046"/>
                  <a:pt x="342729" y="433552"/>
                  <a:pt x="348080" y="433552"/>
                </a:cubicBezTo>
                <a:lnTo>
                  <a:pt x="366188" y="433552"/>
                </a:lnTo>
                <a:cubicBezTo>
                  <a:pt x="377711" y="433552"/>
                  <a:pt x="387177" y="424540"/>
                  <a:pt x="387177" y="413070"/>
                </a:cubicBezTo>
                <a:cubicBezTo>
                  <a:pt x="387177" y="406106"/>
                  <a:pt x="382650" y="399961"/>
                  <a:pt x="376477" y="397094"/>
                </a:cubicBezTo>
                <a:lnTo>
                  <a:pt x="343553" y="383166"/>
                </a:lnTo>
                <a:cubicBezTo>
                  <a:pt x="331618" y="378251"/>
                  <a:pt x="323798" y="366781"/>
                  <a:pt x="323798" y="354082"/>
                </a:cubicBezTo>
                <a:cubicBezTo>
                  <a:pt x="323798" y="336467"/>
                  <a:pt x="337791" y="321720"/>
                  <a:pt x="355487" y="320901"/>
                </a:cubicBezTo>
                <a:lnTo>
                  <a:pt x="355487" y="300009"/>
                </a:lnTo>
                <a:cubicBezTo>
                  <a:pt x="355487" y="296322"/>
                  <a:pt x="358780" y="293045"/>
                  <a:pt x="362484" y="293045"/>
                </a:cubicBezTo>
                <a:close/>
                <a:moveTo>
                  <a:pt x="297837" y="269523"/>
                </a:moveTo>
                <a:cubicBezTo>
                  <a:pt x="292512" y="269934"/>
                  <a:pt x="287595" y="271166"/>
                  <a:pt x="282270" y="272399"/>
                </a:cubicBezTo>
                <a:cubicBezTo>
                  <a:pt x="278582" y="273220"/>
                  <a:pt x="275715" y="274042"/>
                  <a:pt x="272437" y="274864"/>
                </a:cubicBezTo>
                <a:cubicBezTo>
                  <a:pt x="272028" y="274864"/>
                  <a:pt x="271618" y="275275"/>
                  <a:pt x="271618" y="275275"/>
                </a:cubicBezTo>
                <a:cubicBezTo>
                  <a:pt x="268340" y="276096"/>
                  <a:pt x="265473" y="277329"/>
                  <a:pt x="262195" y="278972"/>
                </a:cubicBezTo>
                <a:cubicBezTo>
                  <a:pt x="255640" y="281438"/>
                  <a:pt x="249905" y="285135"/>
                  <a:pt x="244169" y="288833"/>
                </a:cubicBezTo>
                <a:cubicBezTo>
                  <a:pt x="244169" y="288833"/>
                  <a:pt x="243760" y="288833"/>
                  <a:pt x="243760" y="288833"/>
                </a:cubicBezTo>
                <a:cubicBezTo>
                  <a:pt x="238024" y="292942"/>
                  <a:pt x="233108" y="297051"/>
                  <a:pt x="228192" y="301570"/>
                </a:cubicBezTo>
                <a:cubicBezTo>
                  <a:pt x="227782" y="301570"/>
                  <a:pt x="227782" y="301981"/>
                  <a:pt x="227372" y="302392"/>
                </a:cubicBezTo>
                <a:lnTo>
                  <a:pt x="257279" y="302392"/>
                </a:lnTo>
                <a:cubicBezTo>
                  <a:pt x="268340" y="288833"/>
                  <a:pt x="282270" y="277740"/>
                  <a:pt x="297837" y="269523"/>
                </a:cubicBezTo>
                <a:close/>
                <a:moveTo>
                  <a:pt x="358880" y="268701"/>
                </a:moveTo>
                <a:cubicBezTo>
                  <a:pt x="293741" y="268701"/>
                  <a:pt x="240482" y="322113"/>
                  <a:pt x="240482" y="387850"/>
                </a:cubicBezTo>
                <a:cubicBezTo>
                  <a:pt x="240482" y="452355"/>
                  <a:pt x="291692" y="504945"/>
                  <a:pt x="355603" y="506177"/>
                </a:cubicBezTo>
                <a:lnTo>
                  <a:pt x="362567" y="506177"/>
                </a:lnTo>
                <a:cubicBezTo>
                  <a:pt x="364616" y="506177"/>
                  <a:pt x="366254" y="506177"/>
                  <a:pt x="368303" y="506177"/>
                </a:cubicBezTo>
                <a:cubicBezTo>
                  <a:pt x="370351" y="506177"/>
                  <a:pt x="371990" y="505766"/>
                  <a:pt x="373629" y="505356"/>
                </a:cubicBezTo>
                <a:cubicBezTo>
                  <a:pt x="374038" y="505356"/>
                  <a:pt x="374448" y="505356"/>
                  <a:pt x="374858" y="505356"/>
                </a:cubicBezTo>
                <a:cubicBezTo>
                  <a:pt x="376496" y="504945"/>
                  <a:pt x="377725" y="504945"/>
                  <a:pt x="378954" y="504945"/>
                </a:cubicBezTo>
                <a:cubicBezTo>
                  <a:pt x="380183" y="504534"/>
                  <a:pt x="380593" y="504534"/>
                  <a:pt x="381412" y="504123"/>
                </a:cubicBezTo>
                <a:cubicBezTo>
                  <a:pt x="382232" y="504123"/>
                  <a:pt x="383051" y="503712"/>
                  <a:pt x="383871" y="503712"/>
                </a:cubicBezTo>
                <a:cubicBezTo>
                  <a:pt x="385509" y="503712"/>
                  <a:pt x="387148" y="503301"/>
                  <a:pt x="387967" y="502480"/>
                </a:cubicBezTo>
                <a:cubicBezTo>
                  <a:pt x="388377" y="502480"/>
                  <a:pt x="388377" y="502480"/>
                  <a:pt x="388377" y="502480"/>
                </a:cubicBezTo>
                <a:cubicBezTo>
                  <a:pt x="439587" y="489332"/>
                  <a:pt x="477278" y="442905"/>
                  <a:pt x="477278" y="387850"/>
                </a:cubicBezTo>
                <a:cubicBezTo>
                  <a:pt x="477278" y="332384"/>
                  <a:pt x="439587" y="286368"/>
                  <a:pt x="388377" y="272810"/>
                </a:cubicBezTo>
                <a:cubicBezTo>
                  <a:pt x="388377" y="272810"/>
                  <a:pt x="388377" y="272810"/>
                  <a:pt x="387967" y="272810"/>
                </a:cubicBezTo>
                <a:cubicBezTo>
                  <a:pt x="387148" y="272399"/>
                  <a:pt x="385509" y="271988"/>
                  <a:pt x="383871" y="271577"/>
                </a:cubicBezTo>
                <a:cubicBezTo>
                  <a:pt x="383051" y="271577"/>
                  <a:pt x="382232" y="271166"/>
                  <a:pt x="381412" y="271166"/>
                </a:cubicBezTo>
                <a:cubicBezTo>
                  <a:pt x="380593" y="271166"/>
                  <a:pt x="380183" y="271166"/>
                  <a:pt x="378954" y="270755"/>
                </a:cubicBezTo>
                <a:cubicBezTo>
                  <a:pt x="377725" y="270344"/>
                  <a:pt x="376496" y="270344"/>
                  <a:pt x="374858" y="269934"/>
                </a:cubicBezTo>
                <a:cubicBezTo>
                  <a:pt x="374448" y="269934"/>
                  <a:pt x="374038" y="269934"/>
                  <a:pt x="373629" y="269934"/>
                </a:cubicBezTo>
                <a:cubicBezTo>
                  <a:pt x="371990" y="269934"/>
                  <a:pt x="370351" y="269523"/>
                  <a:pt x="368303" y="269523"/>
                </a:cubicBezTo>
                <a:cubicBezTo>
                  <a:pt x="366254" y="269112"/>
                  <a:pt x="364616" y="269112"/>
                  <a:pt x="362567" y="269112"/>
                </a:cubicBezTo>
                <a:lnTo>
                  <a:pt x="362157" y="269112"/>
                </a:lnTo>
                <a:cubicBezTo>
                  <a:pt x="360928" y="269112"/>
                  <a:pt x="360109" y="268701"/>
                  <a:pt x="358880" y="268701"/>
                </a:cubicBezTo>
                <a:close/>
                <a:moveTo>
                  <a:pt x="14748" y="251445"/>
                </a:moveTo>
                <a:lnTo>
                  <a:pt x="14748" y="300748"/>
                </a:lnTo>
                <a:cubicBezTo>
                  <a:pt x="19255" y="316772"/>
                  <a:pt x="67597" y="337315"/>
                  <a:pt x="144207" y="337315"/>
                </a:cubicBezTo>
                <a:cubicBezTo>
                  <a:pt x="158956" y="337315"/>
                  <a:pt x="173704" y="336493"/>
                  <a:pt x="187633" y="334849"/>
                </a:cubicBezTo>
                <a:cubicBezTo>
                  <a:pt x="191730" y="325811"/>
                  <a:pt x="196646" y="317183"/>
                  <a:pt x="202382" y="309376"/>
                </a:cubicBezTo>
                <a:cubicBezTo>
                  <a:pt x="204021" y="306500"/>
                  <a:pt x="206479" y="304035"/>
                  <a:pt x="208527" y="301570"/>
                </a:cubicBezTo>
                <a:cubicBezTo>
                  <a:pt x="208937" y="301159"/>
                  <a:pt x="209346" y="300337"/>
                  <a:pt x="209756" y="299927"/>
                </a:cubicBezTo>
                <a:cubicBezTo>
                  <a:pt x="214263" y="294585"/>
                  <a:pt x="219179" y="290066"/>
                  <a:pt x="224505" y="285957"/>
                </a:cubicBezTo>
                <a:cubicBezTo>
                  <a:pt x="224914" y="285135"/>
                  <a:pt x="224914" y="285135"/>
                  <a:pt x="225324" y="284724"/>
                </a:cubicBezTo>
                <a:cubicBezTo>
                  <a:pt x="230650" y="280616"/>
                  <a:pt x="236795" y="276507"/>
                  <a:pt x="242531" y="272810"/>
                </a:cubicBezTo>
                <a:cubicBezTo>
                  <a:pt x="242531" y="272810"/>
                  <a:pt x="242940" y="272399"/>
                  <a:pt x="243350" y="272399"/>
                </a:cubicBezTo>
                <a:cubicBezTo>
                  <a:pt x="246218" y="270755"/>
                  <a:pt x="249495" y="269112"/>
                  <a:pt x="252773" y="267468"/>
                </a:cubicBezTo>
                <a:cubicBezTo>
                  <a:pt x="256050" y="265825"/>
                  <a:pt x="258918" y="264592"/>
                  <a:pt x="262195" y="263360"/>
                </a:cubicBezTo>
                <a:cubicBezTo>
                  <a:pt x="262605" y="263360"/>
                  <a:pt x="263015" y="262949"/>
                  <a:pt x="263015" y="262949"/>
                </a:cubicBezTo>
                <a:cubicBezTo>
                  <a:pt x="266292" y="261716"/>
                  <a:pt x="269569" y="260895"/>
                  <a:pt x="272847" y="259662"/>
                </a:cubicBezTo>
                <a:lnTo>
                  <a:pt x="273257" y="259662"/>
                </a:lnTo>
                <a:lnTo>
                  <a:pt x="273257" y="251445"/>
                </a:lnTo>
                <a:cubicBezTo>
                  <a:pt x="248266" y="270344"/>
                  <a:pt x="195008" y="280616"/>
                  <a:pt x="144207" y="280616"/>
                </a:cubicBezTo>
                <a:cubicBezTo>
                  <a:pt x="92997" y="280616"/>
                  <a:pt x="39739" y="270344"/>
                  <a:pt x="14748" y="251445"/>
                </a:cubicBezTo>
                <a:close/>
                <a:moveTo>
                  <a:pt x="14748" y="164754"/>
                </a:moveTo>
                <a:lnTo>
                  <a:pt x="14748" y="229670"/>
                </a:lnTo>
                <a:cubicBezTo>
                  <a:pt x="19255" y="245693"/>
                  <a:pt x="67597" y="266236"/>
                  <a:pt x="144207" y="266236"/>
                </a:cubicBezTo>
                <a:cubicBezTo>
                  <a:pt x="220408" y="266236"/>
                  <a:pt x="269160" y="245282"/>
                  <a:pt x="273257" y="229259"/>
                </a:cubicBezTo>
                <a:lnTo>
                  <a:pt x="273257" y="164754"/>
                </a:lnTo>
                <a:cubicBezTo>
                  <a:pt x="248266" y="183243"/>
                  <a:pt x="195008" y="193514"/>
                  <a:pt x="144207" y="193514"/>
                </a:cubicBezTo>
                <a:cubicBezTo>
                  <a:pt x="92997" y="193514"/>
                  <a:pt x="39739" y="183243"/>
                  <a:pt x="14748" y="164754"/>
                </a:cubicBezTo>
                <a:close/>
                <a:moveTo>
                  <a:pt x="14748" y="77652"/>
                </a:moveTo>
                <a:lnTo>
                  <a:pt x="14748" y="142568"/>
                </a:lnTo>
                <a:cubicBezTo>
                  <a:pt x="19255" y="158591"/>
                  <a:pt x="67597" y="179134"/>
                  <a:pt x="144207" y="179134"/>
                </a:cubicBezTo>
                <a:cubicBezTo>
                  <a:pt x="220818" y="179134"/>
                  <a:pt x="269160" y="158591"/>
                  <a:pt x="273257" y="142568"/>
                </a:cubicBezTo>
                <a:lnTo>
                  <a:pt x="273257" y="77652"/>
                </a:lnTo>
                <a:cubicBezTo>
                  <a:pt x="248266" y="96962"/>
                  <a:pt x="195008" y="106412"/>
                  <a:pt x="144207" y="106412"/>
                </a:cubicBezTo>
                <a:cubicBezTo>
                  <a:pt x="92997" y="106412"/>
                  <a:pt x="39739" y="96962"/>
                  <a:pt x="14748" y="77652"/>
                </a:cubicBezTo>
                <a:close/>
                <a:moveTo>
                  <a:pt x="145619" y="39592"/>
                </a:moveTo>
                <a:cubicBezTo>
                  <a:pt x="99850" y="39592"/>
                  <a:pt x="77172" y="50190"/>
                  <a:pt x="75935" y="54675"/>
                </a:cubicBezTo>
                <a:cubicBezTo>
                  <a:pt x="77172" y="58343"/>
                  <a:pt x="99850" y="68942"/>
                  <a:pt x="145619" y="68942"/>
                </a:cubicBezTo>
                <a:cubicBezTo>
                  <a:pt x="190563" y="68942"/>
                  <a:pt x="212828" y="58751"/>
                  <a:pt x="214890" y="54267"/>
                </a:cubicBezTo>
                <a:cubicBezTo>
                  <a:pt x="212828" y="49783"/>
                  <a:pt x="190563" y="39592"/>
                  <a:pt x="145619" y="39592"/>
                </a:cubicBezTo>
                <a:close/>
                <a:moveTo>
                  <a:pt x="145619" y="25324"/>
                </a:moveTo>
                <a:cubicBezTo>
                  <a:pt x="176544" y="25324"/>
                  <a:pt x="229322" y="31439"/>
                  <a:pt x="229322" y="54267"/>
                </a:cubicBezTo>
                <a:cubicBezTo>
                  <a:pt x="229322" y="76688"/>
                  <a:pt x="176544" y="82802"/>
                  <a:pt x="145619" y="82802"/>
                </a:cubicBezTo>
                <a:cubicBezTo>
                  <a:pt x="114282" y="82802"/>
                  <a:pt x="61504" y="76688"/>
                  <a:pt x="61504" y="54267"/>
                </a:cubicBezTo>
                <a:cubicBezTo>
                  <a:pt x="61504" y="31439"/>
                  <a:pt x="114282" y="25324"/>
                  <a:pt x="145619" y="25324"/>
                </a:cubicBezTo>
                <a:close/>
                <a:moveTo>
                  <a:pt x="144207" y="14791"/>
                </a:moveTo>
                <a:cubicBezTo>
                  <a:pt x="63910" y="14791"/>
                  <a:pt x="14748" y="37388"/>
                  <a:pt x="14339" y="53822"/>
                </a:cubicBezTo>
                <a:lnTo>
                  <a:pt x="14748" y="55466"/>
                </a:lnTo>
                <a:cubicBezTo>
                  <a:pt x="18435" y="71489"/>
                  <a:pt x="67187" y="92443"/>
                  <a:pt x="144207" y="92443"/>
                </a:cubicBezTo>
                <a:cubicBezTo>
                  <a:pt x="221227" y="92443"/>
                  <a:pt x="269569" y="71489"/>
                  <a:pt x="273257" y="55466"/>
                </a:cubicBezTo>
                <a:lnTo>
                  <a:pt x="273257" y="54644"/>
                </a:lnTo>
                <a:lnTo>
                  <a:pt x="273666" y="53411"/>
                </a:lnTo>
                <a:cubicBezTo>
                  <a:pt x="273666" y="50946"/>
                  <a:pt x="272437" y="48481"/>
                  <a:pt x="270389" y="45605"/>
                </a:cubicBezTo>
                <a:cubicBezTo>
                  <a:pt x="257689" y="30814"/>
                  <a:pt x="212214" y="14791"/>
                  <a:pt x="144207" y="14791"/>
                </a:cubicBezTo>
                <a:close/>
                <a:moveTo>
                  <a:pt x="144207" y="0"/>
                </a:moveTo>
                <a:cubicBezTo>
                  <a:pt x="213853" y="0"/>
                  <a:pt x="288005" y="18899"/>
                  <a:pt x="288005" y="53411"/>
                </a:cubicBezTo>
                <a:cubicBezTo>
                  <a:pt x="288005" y="53822"/>
                  <a:pt x="288005" y="53822"/>
                  <a:pt x="288005" y="53822"/>
                </a:cubicBezTo>
                <a:cubicBezTo>
                  <a:pt x="288005" y="55055"/>
                  <a:pt x="288005" y="56287"/>
                  <a:pt x="287595" y="57109"/>
                </a:cubicBezTo>
                <a:lnTo>
                  <a:pt x="287595" y="140102"/>
                </a:lnTo>
                <a:lnTo>
                  <a:pt x="288005" y="140102"/>
                </a:lnTo>
                <a:cubicBezTo>
                  <a:pt x="288005" y="141746"/>
                  <a:pt x="288005" y="142978"/>
                  <a:pt x="287595" y="144211"/>
                </a:cubicBezTo>
                <a:lnTo>
                  <a:pt x="287595" y="227204"/>
                </a:lnTo>
                <a:lnTo>
                  <a:pt x="288005" y="227204"/>
                </a:lnTo>
                <a:cubicBezTo>
                  <a:pt x="288005" y="228437"/>
                  <a:pt x="288005" y="230080"/>
                  <a:pt x="287595" y="231313"/>
                </a:cubicBezTo>
                <a:lnTo>
                  <a:pt x="287595" y="256786"/>
                </a:lnTo>
                <a:cubicBezTo>
                  <a:pt x="291283" y="255964"/>
                  <a:pt x="295379" y="255554"/>
                  <a:pt x="299476" y="255143"/>
                </a:cubicBezTo>
                <a:cubicBezTo>
                  <a:pt x="303163" y="254732"/>
                  <a:pt x="306031" y="254732"/>
                  <a:pt x="309718" y="254732"/>
                </a:cubicBezTo>
                <a:lnTo>
                  <a:pt x="369532" y="254732"/>
                </a:lnTo>
                <a:lnTo>
                  <a:pt x="369532" y="255143"/>
                </a:lnTo>
                <a:cubicBezTo>
                  <a:pt x="369941" y="255143"/>
                  <a:pt x="369941" y="255143"/>
                  <a:pt x="369941" y="255143"/>
                </a:cubicBezTo>
                <a:cubicBezTo>
                  <a:pt x="371990" y="255554"/>
                  <a:pt x="373629" y="255554"/>
                  <a:pt x="375267" y="255964"/>
                </a:cubicBezTo>
                <a:cubicBezTo>
                  <a:pt x="376087" y="255964"/>
                  <a:pt x="376496" y="255964"/>
                  <a:pt x="376906" y="255964"/>
                </a:cubicBezTo>
                <a:cubicBezTo>
                  <a:pt x="378135" y="255964"/>
                  <a:pt x="379774" y="256375"/>
                  <a:pt x="381003" y="256786"/>
                </a:cubicBezTo>
                <a:cubicBezTo>
                  <a:pt x="382232" y="256786"/>
                  <a:pt x="383051" y="256786"/>
                  <a:pt x="384280" y="257197"/>
                </a:cubicBezTo>
                <a:cubicBezTo>
                  <a:pt x="385100" y="257197"/>
                  <a:pt x="385919" y="257608"/>
                  <a:pt x="386738" y="257608"/>
                </a:cubicBezTo>
                <a:cubicBezTo>
                  <a:pt x="444503" y="269934"/>
                  <a:pt x="488339" y="319237"/>
                  <a:pt x="491207" y="380455"/>
                </a:cubicBezTo>
                <a:cubicBezTo>
                  <a:pt x="491207" y="380455"/>
                  <a:pt x="491207" y="380866"/>
                  <a:pt x="491207" y="380866"/>
                </a:cubicBezTo>
                <a:cubicBezTo>
                  <a:pt x="491616" y="383331"/>
                  <a:pt x="491616" y="385796"/>
                  <a:pt x="491616" y="387850"/>
                </a:cubicBezTo>
                <a:cubicBezTo>
                  <a:pt x="491616" y="389904"/>
                  <a:pt x="491616" y="392370"/>
                  <a:pt x="491207" y="394424"/>
                </a:cubicBezTo>
                <a:cubicBezTo>
                  <a:pt x="491207" y="394835"/>
                  <a:pt x="491207" y="394835"/>
                  <a:pt x="491207" y="395246"/>
                </a:cubicBezTo>
                <a:cubicBezTo>
                  <a:pt x="488339" y="456053"/>
                  <a:pt x="444503" y="505766"/>
                  <a:pt x="386738" y="517681"/>
                </a:cubicBezTo>
                <a:cubicBezTo>
                  <a:pt x="385919" y="517681"/>
                  <a:pt x="385100" y="518092"/>
                  <a:pt x="384280" y="518092"/>
                </a:cubicBezTo>
                <a:cubicBezTo>
                  <a:pt x="383051" y="518503"/>
                  <a:pt x="382232" y="518914"/>
                  <a:pt x="381003" y="518914"/>
                </a:cubicBezTo>
                <a:cubicBezTo>
                  <a:pt x="379774" y="518914"/>
                  <a:pt x="378135" y="519325"/>
                  <a:pt x="376906" y="519325"/>
                </a:cubicBezTo>
                <a:cubicBezTo>
                  <a:pt x="376496" y="519325"/>
                  <a:pt x="376087" y="519736"/>
                  <a:pt x="375267" y="519736"/>
                </a:cubicBezTo>
                <a:cubicBezTo>
                  <a:pt x="373629" y="520146"/>
                  <a:pt x="371990" y="520146"/>
                  <a:pt x="369941" y="520146"/>
                </a:cubicBezTo>
                <a:cubicBezTo>
                  <a:pt x="369941" y="520146"/>
                  <a:pt x="369941" y="520146"/>
                  <a:pt x="369532" y="520146"/>
                </a:cubicBezTo>
                <a:lnTo>
                  <a:pt x="369532" y="520557"/>
                </a:lnTo>
                <a:lnTo>
                  <a:pt x="362567" y="520557"/>
                </a:lnTo>
                <a:lnTo>
                  <a:pt x="309718" y="520557"/>
                </a:lnTo>
                <a:cubicBezTo>
                  <a:pt x="275715" y="520557"/>
                  <a:pt x="244579" y="508232"/>
                  <a:pt x="221637" y="487278"/>
                </a:cubicBezTo>
                <a:cubicBezTo>
                  <a:pt x="198285" y="492208"/>
                  <a:pt x="171656" y="495084"/>
                  <a:pt x="144207" y="495084"/>
                </a:cubicBezTo>
                <a:cubicBezTo>
                  <a:pt x="74562" y="495084"/>
                  <a:pt x="0" y="476595"/>
                  <a:pt x="0" y="441673"/>
                </a:cubicBezTo>
                <a:cubicBezTo>
                  <a:pt x="0" y="440851"/>
                  <a:pt x="0" y="439618"/>
                  <a:pt x="410" y="438797"/>
                </a:cubicBezTo>
                <a:lnTo>
                  <a:pt x="410" y="373470"/>
                </a:lnTo>
                <a:cubicBezTo>
                  <a:pt x="0" y="372238"/>
                  <a:pt x="0" y="371005"/>
                  <a:pt x="0" y="369362"/>
                </a:cubicBezTo>
                <a:lnTo>
                  <a:pt x="410" y="369362"/>
                </a:lnTo>
                <a:lnTo>
                  <a:pt x="410" y="302392"/>
                </a:lnTo>
                <a:cubicBezTo>
                  <a:pt x="0" y="301159"/>
                  <a:pt x="0" y="299516"/>
                  <a:pt x="0" y="298283"/>
                </a:cubicBezTo>
                <a:lnTo>
                  <a:pt x="410" y="298283"/>
                </a:lnTo>
                <a:lnTo>
                  <a:pt x="410" y="231313"/>
                </a:lnTo>
                <a:cubicBezTo>
                  <a:pt x="0" y="230080"/>
                  <a:pt x="0" y="228437"/>
                  <a:pt x="0" y="227204"/>
                </a:cubicBezTo>
                <a:lnTo>
                  <a:pt x="410" y="227204"/>
                </a:lnTo>
                <a:lnTo>
                  <a:pt x="410" y="144211"/>
                </a:lnTo>
                <a:cubicBezTo>
                  <a:pt x="0" y="142978"/>
                  <a:pt x="0" y="141746"/>
                  <a:pt x="0" y="140102"/>
                </a:cubicBezTo>
                <a:lnTo>
                  <a:pt x="410" y="140102"/>
                </a:lnTo>
                <a:lnTo>
                  <a:pt x="410" y="57109"/>
                </a:lnTo>
                <a:cubicBezTo>
                  <a:pt x="0" y="55877"/>
                  <a:pt x="0" y="55055"/>
                  <a:pt x="0" y="53822"/>
                </a:cubicBezTo>
                <a:cubicBezTo>
                  <a:pt x="0" y="53822"/>
                  <a:pt x="0" y="53822"/>
                  <a:pt x="0" y="53411"/>
                </a:cubicBezTo>
                <a:cubicBezTo>
                  <a:pt x="0" y="18899"/>
                  <a:pt x="74562" y="0"/>
                  <a:pt x="144207" y="0"/>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547" name="Freeform 43">
            <a:extLst>
              <a:ext uri="{FF2B5EF4-FFF2-40B4-BE49-F238E27FC236}">
                <a16:creationId xmlns:a16="http://schemas.microsoft.com/office/drawing/2014/main" id="{8CDA3D4F-579B-43B8-B97D-CFC3BE3963ED}"/>
              </a:ext>
            </a:extLst>
          </p:cNvPr>
          <p:cNvSpPr>
            <a:spLocks noChangeArrowheads="1"/>
          </p:cNvSpPr>
          <p:nvPr/>
        </p:nvSpPr>
        <p:spPr bwMode="auto">
          <a:xfrm>
            <a:off x="10492837" y="2319020"/>
            <a:ext cx="523472" cy="493453"/>
          </a:xfrm>
          <a:custGeom>
            <a:avLst/>
            <a:gdLst>
              <a:gd name="connsiteX0" fmla="*/ 64000 w 547693"/>
              <a:gd name="connsiteY0" fmla="*/ 356638 h 516285"/>
              <a:gd name="connsiteX1" fmla="*/ 59487 w 547693"/>
              <a:gd name="connsiteY1" fmla="*/ 360753 h 516285"/>
              <a:gd name="connsiteX2" fmla="*/ 59487 w 547693"/>
              <a:gd name="connsiteY2" fmla="*/ 498180 h 516285"/>
              <a:gd name="connsiteX3" fmla="*/ 64000 w 547693"/>
              <a:gd name="connsiteY3" fmla="*/ 501884 h 516285"/>
              <a:gd name="connsiteX4" fmla="*/ 148513 w 547693"/>
              <a:gd name="connsiteY4" fmla="*/ 501884 h 516285"/>
              <a:gd name="connsiteX5" fmla="*/ 152205 w 547693"/>
              <a:gd name="connsiteY5" fmla="*/ 498180 h 516285"/>
              <a:gd name="connsiteX6" fmla="*/ 152205 w 547693"/>
              <a:gd name="connsiteY6" fmla="*/ 360753 h 516285"/>
              <a:gd name="connsiteX7" fmla="*/ 148513 w 547693"/>
              <a:gd name="connsiteY7" fmla="*/ 356638 h 516285"/>
              <a:gd name="connsiteX8" fmla="*/ 37368 w 547693"/>
              <a:gd name="connsiteY8" fmla="*/ 301436 h 516285"/>
              <a:gd name="connsiteX9" fmla="*/ 44810 w 547693"/>
              <a:gd name="connsiteY9" fmla="*/ 308465 h 516285"/>
              <a:gd name="connsiteX10" fmla="*/ 44810 w 547693"/>
              <a:gd name="connsiteY10" fmla="*/ 315907 h 516285"/>
              <a:gd name="connsiteX11" fmla="*/ 51839 w 547693"/>
              <a:gd name="connsiteY11" fmla="*/ 315907 h 516285"/>
              <a:gd name="connsiteX12" fmla="*/ 59282 w 547693"/>
              <a:gd name="connsiteY12" fmla="*/ 322936 h 516285"/>
              <a:gd name="connsiteX13" fmla="*/ 51839 w 547693"/>
              <a:gd name="connsiteY13" fmla="*/ 330379 h 516285"/>
              <a:gd name="connsiteX14" fmla="*/ 44810 w 547693"/>
              <a:gd name="connsiteY14" fmla="*/ 330379 h 516285"/>
              <a:gd name="connsiteX15" fmla="*/ 44810 w 547693"/>
              <a:gd name="connsiteY15" fmla="*/ 337408 h 516285"/>
              <a:gd name="connsiteX16" fmla="*/ 37368 w 547693"/>
              <a:gd name="connsiteY16" fmla="*/ 344437 h 516285"/>
              <a:gd name="connsiteX17" fmla="*/ 30339 w 547693"/>
              <a:gd name="connsiteY17" fmla="*/ 337408 h 516285"/>
              <a:gd name="connsiteX18" fmla="*/ 30339 w 547693"/>
              <a:gd name="connsiteY18" fmla="*/ 330379 h 516285"/>
              <a:gd name="connsiteX19" fmla="*/ 23310 w 547693"/>
              <a:gd name="connsiteY19" fmla="*/ 330379 h 516285"/>
              <a:gd name="connsiteX20" fmla="*/ 16281 w 547693"/>
              <a:gd name="connsiteY20" fmla="*/ 322936 h 516285"/>
              <a:gd name="connsiteX21" fmla="*/ 23310 w 547693"/>
              <a:gd name="connsiteY21" fmla="*/ 315907 h 516285"/>
              <a:gd name="connsiteX22" fmla="*/ 30339 w 547693"/>
              <a:gd name="connsiteY22" fmla="*/ 315907 h 516285"/>
              <a:gd name="connsiteX23" fmla="*/ 30339 w 547693"/>
              <a:gd name="connsiteY23" fmla="*/ 308465 h 516285"/>
              <a:gd name="connsiteX24" fmla="*/ 37368 w 547693"/>
              <a:gd name="connsiteY24" fmla="*/ 301436 h 516285"/>
              <a:gd name="connsiteX25" fmla="*/ 233436 w 547693"/>
              <a:gd name="connsiteY25" fmla="*/ 295742 h 516285"/>
              <a:gd name="connsiteX26" fmla="*/ 227282 w 547693"/>
              <a:gd name="connsiteY26" fmla="*/ 301503 h 516285"/>
              <a:gd name="connsiteX27" fmla="*/ 227282 w 547693"/>
              <a:gd name="connsiteY27" fmla="*/ 496123 h 516285"/>
              <a:gd name="connsiteX28" fmla="*/ 233436 w 547693"/>
              <a:gd name="connsiteY28" fmla="*/ 501884 h 516285"/>
              <a:gd name="connsiteX29" fmla="*/ 314257 w 547693"/>
              <a:gd name="connsiteY29" fmla="*/ 501884 h 516285"/>
              <a:gd name="connsiteX30" fmla="*/ 320000 w 547693"/>
              <a:gd name="connsiteY30" fmla="*/ 496123 h 516285"/>
              <a:gd name="connsiteX31" fmla="*/ 320000 w 547693"/>
              <a:gd name="connsiteY31" fmla="*/ 301503 h 516285"/>
              <a:gd name="connsiteX32" fmla="*/ 314257 w 547693"/>
              <a:gd name="connsiteY32" fmla="*/ 295742 h 516285"/>
              <a:gd name="connsiteX33" fmla="*/ 402462 w 547693"/>
              <a:gd name="connsiteY33" fmla="*/ 234435 h 516285"/>
              <a:gd name="connsiteX34" fmla="*/ 395077 w 547693"/>
              <a:gd name="connsiteY34" fmla="*/ 242253 h 516285"/>
              <a:gd name="connsiteX35" fmla="*/ 395077 w 547693"/>
              <a:gd name="connsiteY35" fmla="*/ 494477 h 516285"/>
              <a:gd name="connsiteX36" fmla="*/ 402462 w 547693"/>
              <a:gd name="connsiteY36" fmla="*/ 501884 h 516285"/>
              <a:gd name="connsiteX37" fmla="*/ 480001 w 547693"/>
              <a:gd name="connsiteY37" fmla="*/ 501884 h 516285"/>
              <a:gd name="connsiteX38" fmla="*/ 487385 w 547693"/>
              <a:gd name="connsiteY38" fmla="*/ 494477 h 516285"/>
              <a:gd name="connsiteX39" fmla="*/ 487385 w 547693"/>
              <a:gd name="connsiteY39" fmla="*/ 242253 h 516285"/>
              <a:gd name="connsiteX40" fmla="*/ 480001 w 547693"/>
              <a:gd name="connsiteY40" fmla="*/ 234435 h 516285"/>
              <a:gd name="connsiteX41" fmla="*/ 402462 w 547693"/>
              <a:gd name="connsiteY41" fmla="*/ 220034 h 516285"/>
              <a:gd name="connsiteX42" fmla="*/ 480001 w 547693"/>
              <a:gd name="connsiteY42" fmla="*/ 220034 h 516285"/>
              <a:gd name="connsiteX43" fmla="*/ 501744 w 547693"/>
              <a:gd name="connsiteY43" fmla="*/ 242253 h 516285"/>
              <a:gd name="connsiteX44" fmla="*/ 501744 w 547693"/>
              <a:gd name="connsiteY44" fmla="*/ 494477 h 516285"/>
              <a:gd name="connsiteX45" fmla="*/ 500103 w 547693"/>
              <a:gd name="connsiteY45" fmla="*/ 501884 h 516285"/>
              <a:gd name="connsiteX46" fmla="*/ 540308 w 547693"/>
              <a:gd name="connsiteY46" fmla="*/ 501884 h 516285"/>
              <a:gd name="connsiteX47" fmla="*/ 547693 w 547693"/>
              <a:gd name="connsiteY47" fmla="*/ 509290 h 516285"/>
              <a:gd name="connsiteX48" fmla="*/ 540308 w 547693"/>
              <a:gd name="connsiteY48" fmla="*/ 516285 h 516285"/>
              <a:gd name="connsiteX49" fmla="*/ 480001 w 547693"/>
              <a:gd name="connsiteY49" fmla="*/ 516285 h 516285"/>
              <a:gd name="connsiteX50" fmla="*/ 402462 w 547693"/>
              <a:gd name="connsiteY50" fmla="*/ 516285 h 516285"/>
              <a:gd name="connsiteX51" fmla="*/ 314257 w 547693"/>
              <a:gd name="connsiteY51" fmla="*/ 516285 h 516285"/>
              <a:gd name="connsiteX52" fmla="*/ 233436 w 547693"/>
              <a:gd name="connsiteY52" fmla="*/ 516285 h 516285"/>
              <a:gd name="connsiteX53" fmla="*/ 148513 w 547693"/>
              <a:gd name="connsiteY53" fmla="*/ 516285 h 516285"/>
              <a:gd name="connsiteX54" fmla="*/ 64000 w 547693"/>
              <a:gd name="connsiteY54" fmla="*/ 516285 h 516285"/>
              <a:gd name="connsiteX55" fmla="*/ 6974 w 547693"/>
              <a:gd name="connsiteY55" fmla="*/ 516285 h 516285"/>
              <a:gd name="connsiteX56" fmla="*/ 0 w 547693"/>
              <a:gd name="connsiteY56" fmla="*/ 509290 h 516285"/>
              <a:gd name="connsiteX57" fmla="*/ 6974 w 547693"/>
              <a:gd name="connsiteY57" fmla="*/ 501884 h 516285"/>
              <a:gd name="connsiteX58" fmla="*/ 45949 w 547693"/>
              <a:gd name="connsiteY58" fmla="*/ 501884 h 516285"/>
              <a:gd name="connsiteX59" fmla="*/ 45539 w 547693"/>
              <a:gd name="connsiteY59" fmla="*/ 498180 h 516285"/>
              <a:gd name="connsiteX60" fmla="*/ 45539 w 547693"/>
              <a:gd name="connsiteY60" fmla="*/ 360753 h 516285"/>
              <a:gd name="connsiteX61" fmla="*/ 64000 w 547693"/>
              <a:gd name="connsiteY61" fmla="*/ 342237 h 516285"/>
              <a:gd name="connsiteX62" fmla="*/ 148513 w 547693"/>
              <a:gd name="connsiteY62" fmla="*/ 342237 h 516285"/>
              <a:gd name="connsiteX63" fmla="*/ 166564 w 547693"/>
              <a:gd name="connsiteY63" fmla="*/ 360753 h 516285"/>
              <a:gd name="connsiteX64" fmla="*/ 166564 w 547693"/>
              <a:gd name="connsiteY64" fmla="*/ 498180 h 516285"/>
              <a:gd name="connsiteX65" fmla="*/ 165744 w 547693"/>
              <a:gd name="connsiteY65" fmla="*/ 501884 h 516285"/>
              <a:gd name="connsiteX66" fmla="*/ 214154 w 547693"/>
              <a:gd name="connsiteY66" fmla="*/ 501884 h 516285"/>
              <a:gd name="connsiteX67" fmla="*/ 213334 w 547693"/>
              <a:gd name="connsiteY67" fmla="*/ 496123 h 516285"/>
              <a:gd name="connsiteX68" fmla="*/ 213334 w 547693"/>
              <a:gd name="connsiteY68" fmla="*/ 301503 h 516285"/>
              <a:gd name="connsiteX69" fmla="*/ 233436 w 547693"/>
              <a:gd name="connsiteY69" fmla="*/ 281341 h 516285"/>
              <a:gd name="connsiteX70" fmla="*/ 314257 w 547693"/>
              <a:gd name="connsiteY70" fmla="*/ 281341 h 516285"/>
              <a:gd name="connsiteX71" fmla="*/ 333949 w 547693"/>
              <a:gd name="connsiteY71" fmla="*/ 301503 h 516285"/>
              <a:gd name="connsiteX72" fmla="*/ 333949 w 547693"/>
              <a:gd name="connsiteY72" fmla="*/ 496123 h 516285"/>
              <a:gd name="connsiteX73" fmla="*/ 333129 w 547693"/>
              <a:gd name="connsiteY73" fmla="*/ 501884 h 516285"/>
              <a:gd name="connsiteX74" fmla="*/ 381949 w 547693"/>
              <a:gd name="connsiteY74" fmla="*/ 501884 h 516285"/>
              <a:gd name="connsiteX75" fmla="*/ 380718 w 547693"/>
              <a:gd name="connsiteY75" fmla="*/ 494477 h 516285"/>
              <a:gd name="connsiteX76" fmla="*/ 380718 w 547693"/>
              <a:gd name="connsiteY76" fmla="*/ 242253 h 516285"/>
              <a:gd name="connsiteX77" fmla="*/ 402462 w 547693"/>
              <a:gd name="connsiteY77" fmla="*/ 220034 h 516285"/>
              <a:gd name="connsiteX78" fmla="*/ 486184 w 547693"/>
              <a:gd name="connsiteY78" fmla="*/ 127780 h 516285"/>
              <a:gd name="connsiteX79" fmla="*/ 493249 w 547693"/>
              <a:gd name="connsiteY79" fmla="*/ 134731 h 516285"/>
              <a:gd name="connsiteX80" fmla="*/ 493249 w 547693"/>
              <a:gd name="connsiteY80" fmla="*/ 150267 h 516285"/>
              <a:gd name="connsiteX81" fmla="*/ 509455 w 547693"/>
              <a:gd name="connsiteY81" fmla="*/ 150267 h 516285"/>
              <a:gd name="connsiteX82" fmla="*/ 516936 w 547693"/>
              <a:gd name="connsiteY82" fmla="*/ 157627 h 516285"/>
              <a:gd name="connsiteX83" fmla="*/ 509455 w 547693"/>
              <a:gd name="connsiteY83" fmla="*/ 164578 h 516285"/>
              <a:gd name="connsiteX84" fmla="*/ 493249 w 547693"/>
              <a:gd name="connsiteY84" fmla="*/ 164578 h 516285"/>
              <a:gd name="connsiteX85" fmla="*/ 493249 w 547693"/>
              <a:gd name="connsiteY85" fmla="*/ 180114 h 516285"/>
              <a:gd name="connsiteX86" fmla="*/ 486184 w 547693"/>
              <a:gd name="connsiteY86" fmla="*/ 187065 h 516285"/>
              <a:gd name="connsiteX87" fmla="*/ 479120 w 547693"/>
              <a:gd name="connsiteY87" fmla="*/ 180114 h 516285"/>
              <a:gd name="connsiteX88" fmla="*/ 479120 w 547693"/>
              <a:gd name="connsiteY88" fmla="*/ 164578 h 516285"/>
              <a:gd name="connsiteX89" fmla="*/ 462913 w 547693"/>
              <a:gd name="connsiteY89" fmla="*/ 164578 h 516285"/>
              <a:gd name="connsiteX90" fmla="*/ 455848 w 547693"/>
              <a:gd name="connsiteY90" fmla="*/ 157627 h 516285"/>
              <a:gd name="connsiteX91" fmla="*/ 462913 w 547693"/>
              <a:gd name="connsiteY91" fmla="*/ 150267 h 516285"/>
              <a:gd name="connsiteX92" fmla="*/ 479120 w 547693"/>
              <a:gd name="connsiteY92" fmla="*/ 150267 h 516285"/>
              <a:gd name="connsiteX93" fmla="*/ 479120 w 547693"/>
              <a:gd name="connsiteY93" fmla="*/ 134731 h 516285"/>
              <a:gd name="connsiteX94" fmla="*/ 486184 w 547693"/>
              <a:gd name="connsiteY94" fmla="*/ 127780 h 516285"/>
              <a:gd name="connsiteX95" fmla="*/ 480398 w 547693"/>
              <a:gd name="connsiteY95" fmla="*/ 14542 h 516285"/>
              <a:gd name="connsiteX96" fmla="*/ 400146 w 547693"/>
              <a:gd name="connsiteY96" fmla="*/ 36721 h 516285"/>
              <a:gd name="connsiteX97" fmla="*/ 417343 w 547693"/>
              <a:gd name="connsiteY97" fmla="*/ 47810 h 516285"/>
              <a:gd name="connsiteX98" fmla="*/ 423075 w 547693"/>
              <a:gd name="connsiteY98" fmla="*/ 56024 h 516285"/>
              <a:gd name="connsiteX99" fmla="*/ 420619 w 547693"/>
              <a:gd name="connsiteY99" fmla="*/ 65470 h 516285"/>
              <a:gd name="connsiteX100" fmla="*/ 324808 w 547693"/>
              <a:gd name="connsiteY100" fmla="*/ 187451 h 516285"/>
              <a:gd name="connsiteX101" fmla="*/ 299832 w 547693"/>
              <a:gd name="connsiteY101" fmla="*/ 191969 h 516285"/>
              <a:gd name="connsiteX102" fmla="*/ 222856 w 547693"/>
              <a:gd name="connsiteY102" fmla="*/ 141862 h 516285"/>
              <a:gd name="connsiteX103" fmla="*/ 207707 w 547693"/>
              <a:gd name="connsiteY103" fmla="*/ 138166 h 516285"/>
              <a:gd name="connsiteX104" fmla="*/ 180684 w 547693"/>
              <a:gd name="connsiteY104" fmla="*/ 150898 h 516285"/>
              <a:gd name="connsiteX105" fmla="*/ 66448 w 547693"/>
              <a:gd name="connsiteY105" fmla="*/ 285611 h 516285"/>
              <a:gd name="connsiteX106" fmla="*/ 67267 w 547693"/>
              <a:gd name="connsiteY106" fmla="*/ 293003 h 516285"/>
              <a:gd name="connsiteX107" fmla="*/ 91834 w 547693"/>
              <a:gd name="connsiteY107" fmla="*/ 313950 h 516285"/>
              <a:gd name="connsiteX108" fmla="*/ 95519 w 547693"/>
              <a:gd name="connsiteY108" fmla="*/ 315593 h 516285"/>
              <a:gd name="connsiteX109" fmla="*/ 99204 w 547693"/>
              <a:gd name="connsiteY109" fmla="*/ 313539 h 516285"/>
              <a:gd name="connsiteX110" fmla="*/ 198290 w 547693"/>
              <a:gd name="connsiteY110" fmla="*/ 196487 h 516285"/>
              <a:gd name="connsiteX111" fmla="*/ 222856 w 547693"/>
              <a:gd name="connsiteY111" fmla="*/ 192790 h 516285"/>
              <a:gd name="connsiteX112" fmla="*/ 300651 w 547693"/>
              <a:gd name="connsiteY112" fmla="*/ 242897 h 516285"/>
              <a:gd name="connsiteX113" fmla="*/ 342824 w 547693"/>
              <a:gd name="connsiteY113" fmla="*/ 233861 h 516285"/>
              <a:gd name="connsiteX114" fmla="*/ 343234 w 547693"/>
              <a:gd name="connsiteY114" fmla="*/ 233450 h 516285"/>
              <a:gd name="connsiteX115" fmla="*/ 458697 w 547693"/>
              <a:gd name="connsiteY115" fmla="*/ 86827 h 516285"/>
              <a:gd name="connsiteX116" fmla="*/ 474666 w 547693"/>
              <a:gd name="connsiteY116" fmla="*/ 83952 h 516285"/>
              <a:gd name="connsiteX117" fmla="*/ 495957 w 547693"/>
              <a:gd name="connsiteY117" fmla="*/ 97095 h 516285"/>
              <a:gd name="connsiteX118" fmla="*/ 477532 w 547693"/>
              <a:gd name="connsiteY118" fmla="*/ 578 h 516285"/>
              <a:gd name="connsiteX119" fmla="*/ 488587 w 547693"/>
              <a:gd name="connsiteY119" fmla="*/ 2221 h 516285"/>
              <a:gd name="connsiteX120" fmla="*/ 494319 w 547693"/>
              <a:gd name="connsiteY120" fmla="*/ 11257 h 516285"/>
              <a:gd name="connsiteX121" fmla="*/ 510697 w 547693"/>
              <a:gd name="connsiteY121" fmla="*/ 96273 h 516285"/>
              <a:gd name="connsiteX122" fmla="*/ 504555 w 547693"/>
              <a:gd name="connsiteY122" fmla="*/ 110238 h 516285"/>
              <a:gd name="connsiteX123" fmla="*/ 489815 w 547693"/>
              <a:gd name="connsiteY123" fmla="*/ 110238 h 516285"/>
              <a:gd name="connsiteX124" fmla="*/ 468933 w 547693"/>
              <a:gd name="connsiteY124" fmla="*/ 97095 h 516285"/>
              <a:gd name="connsiteX125" fmla="*/ 354289 w 547693"/>
              <a:gd name="connsiteY125" fmla="*/ 242897 h 516285"/>
              <a:gd name="connsiteX126" fmla="*/ 293691 w 547693"/>
              <a:gd name="connsiteY126" fmla="*/ 255629 h 516285"/>
              <a:gd name="connsiteX127" fmla="*/ 292872 w 547693"/>
              <a:gd name="connsiteY127" fmla="*/ 255218 h 516285"/>
              <a:gd name="connsiteX128" fmla="*/ 215077 w 547693"/>
              <a:gd name="connsiteY128" fmla="*/ 204701 h 516285"/>
              <a:gd name="connsiteX129" fmla="*/ 208935 w 547693"/>
              <a:gd name="connsiteY129" fmla="*/ 205933 h 516285"/>
              <a:gd name="connsiteX130" fmla="*/ 109849 w 547693"/>
              <a:gd name="connsiteY130" fmla="*/ 322575 h 516285"/>
              <a:gd name="connsiteX131" fmla="*/ 96747 w 547693"/>
              <a:gd name="connsiteY131" fmla="*/ 329967 h 516285"/>
              <a:gd name="connsiteX132" fmla="*/ 95109 w 547693"/>
              <a:gd name="connsiteY132" fmla="*/ 329967 h 516285"/>
              <a:gd name="connsiteX133" fmla="*/ 82826 w 547693"/>
              <a:gd name="connsiteY133" fmla="*/ 325039 h 516285"/>
              <a:gd name="connsiteX134" fmla="*/ 57850 w 547693"/>
              <a:gd name="connsiteY134" fmla="*/ 304093 h 516285"/>
              <a:gd name="connsiteX135" fmla="*/ 55803 w 547693"/>
              <a:gd name="connsiteY135" fmla="*/ 276164 h 516285"/>
              <a:gd name="connsiteX136" fmla="*/ 170038 w 547693"/>
              <a:gd name="connsiteY136" fmla="*/ 141451 h 516285"/>
              <a:gd name="connsiteX137" fmla="*/ 229817 w 547693"/>
              <a:gd name="connsiteY137" fmla="*/ 129541 h 516285"/>
              <a:gd name="connsiteX138" fmla="*/ 230226 w 547693"/>
              <a:gd name="connsiteY138" fmla="*/ 129952 h 516285"/>
              <a:gd name="connsiteX139" fmla="*/ 307612 w 547693"/>
              <a:gd name="connsiteY139" fmla="*/ 179647 h 516285"/>
              <a:gd name="connsiteX140" fmla="*/ 313753 w 547693"/>
              <a:gd name="connsiteY140" fmla="*/ 178826 h 516285"/>
              <a:gd name="connsiteX141" fmla="*/ 407926 w 547693"/>
              <a:gd name="connsiteY141" fmla="*/ 58488 h 516285"/>
              <a:gd name="connsiteX142" fmla="*/ 390729 w 547693"/>
              <a:gd name="connsiteY142" fmla="*/ 47810 h 516285"/>
              <a:gd name="connsiteX143" fmla="*/ 384588 w 547693"/>
              <a:gd name="connsiteY143" fmla="*/ 34256 h 516285"/>
              <a:gd name="connsiteX144" fmla="*/ 394414 w 547693"/>
              <a:gd name="connsiteY144" fmla="*/ 23578 h 51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47693" h="516285">
                <a:moveTo>
                  <a:pt x="64000" y="356638"/>
                </a:moveTo>
                <a:cubicBezTo>
                  <a:pt x="61539" y="356638"/>
                  <a:pt x="59487" y="358284"/>
                  <a:pt x="59487" y="360753"/>
                </a:cubicBezTo>
                <a:lnTo>
                  <a:pt x="59487" y="498180"/>
                </a:lnTo>
                <a:cubicBezTo>
                  <a:pt x="59487" y="500238"/>
                  <a:pt x="61539" y="501884"/>
                  <a:pt x="64000" y="501884"/>
                </a:cubicBezTo>
                <a:lnTo>
                  <a:pt x="148513" y="501884"/>
                </a:lnTo>
                <a:cubicBezTo>
                  <a:pt x="150564" y="501884"/>
                  <a:pt x="152205" y="500238"/>
                  <a:pt x="152205" y="498180"/>
                </a:cubicBezTo>
                <a:lnTo>
                  <a:pt x="152205" y="360753"/>
                </a:lnTo>
                <a:cubicBezTo>
                  <a:pt x="152205" y="358284"/>
                  <a:pt x="150564" y="356638"/>
                  <a:pt x="148513" y="356638"/>
                </a:cubicBezTo>
                <a:close/>
                <a:moveTo>
                  <a:pt x="37368" y="301436"/>
                </a:moveTo>
                <a:cubicBezTo>
                  <a:pt x="41503" y="301436"/>
                  <a:pt x="44810" y="304330"/>
                  <a:pt x="44810" y="308465"/>
                </a:cubicBezTo>
                <a:lnTo>
                  <a:pt x="44810" y="315907"/>
                </a:lnTo>
                <a:lnTo>
                  <a:pt x="51839" y="315907"/>
                </a:lnTo>
                <a:cubicBezTo>
                  <a:pt x="55974" y="315907"/>
                  <a:pt x="59282" y="318802"/>
                  <a:pt x="59282" y="322936"/>
                </a:cubicBezTo>
                <a:cubicBezTo>
                  <a:pt x="59282" y="326658"/>
                  <a:pt x="55974" y="330379"/>
                  <a:pt x="51839" y="330379"/>
                </a:cubicBezTo>
                <a:lnTo>
                  <a:pt x="44810" y="330379"/>
                </a:lnTo>
                <a:lnTo>
                  <a:pt x="44810" y="337408"/>
                </a:lnTo>
                <a:cubicBezTo>
                  <a:pt x="44810" y="341129"/>
                  <a:pt x="41503" y="344437"/>
                  <a:pt x="37368" y="344437"/>
                </a:cubicBezTo>
                <a:cubicBezTo>
                  <a:pt x="33647" y="344437"/>
                  <a:pt x="30339" y="341129"/>
                  <a:pt x="30339" y="337408"/>
                </a:cubicBezTo>
                <a:lnTo>
                  <a:pt x="30339" y="330379"/>
                </a:lnTo>
                <a:lnTo>
                  <a:pt x="23310" y="330379"/>
                </a:lnTo>
                <a:cubicBezTo>
                  <a:pt x="19175" y="330379"/>
                  <a:pt x="16281" y="326658"/>
                  <a:pt x="16281" y="322936"/>
                </a:cubicBezTo>
                <a:cubicBezTo>
                  <a:pt x="16281" y="318802"/>
                  <a:pt x="19175" y="315907"/>
                  <a:pt x="23310" y="315907"/>
                </a:cubicBezTo>
                <a:lnTo>
                  <a:pt x="30339" y="315907"/>
                </a:lnTo>
                <a:lnTo>
                  <a:pt x="30339" y="308465"/>
                </a:lnTo>
                <a:cubicBezTo>
                  <a:pt x="30339" y="304330"/>
                  <a:pt x="33647" y="301436"/>
                  <a:pt x="37368" y="301436"/>
                </a:cubicBezTo>
                <a:close/>
                <a:moveTo>
                  <a:pt x="233436" y="295742"/>
                </a:moveTo>
                <a:cubicBezTo>
                  <a:pt x="230154" y="295742"/>
                  <a:pt x="227282" y="298211"/>
                  <a:pt x="227282" y="301503"/>
                </a:cubicBezTo>
                <a:lnTo>
                  <a:pt x="227282" y="496123"/>
                </a:lnTo>
                <a:cubicBezTo>
                  <a:pt x="227282" y="499415"/>
                  <a:pt x="230154" y="501884"/>
                  <a:pt x="233436" y="501884"/>
                </a:cubicBezTo>
                <a:lnTo>
                  <a:pt x="314257" y="501884"/>
                </a:lnTo>
                <a:cubicBezTo>
                  <a:pt x="317129" y="501884"/>
                  <a:pt x="320000" y="499415"/>
                  <a:pt x="320000" y="496123"/>
                </a:cubicBezTo>
                <a:lnTo>
                  <a:pt x="320000" y="301503"/>
                </a:lnTo>
                <a:cubicBezTo>
                  <a:pt x="320000" y="298211"/>
                  <a:pt x="317129" y="295742"/>
                  <a:pt x="314257" y="295742"/>
                </a:cubicBezTo>
                <a:close/>
                <a:moveTo>
                  <a:pt x="402462" y="234435"/>
                </a:moveTo>
                <a:cubicBezTo>
                  <a:pt x="398359" y="234435"/>
                  <a:pt x="395077" y="237727"/>
                  <a:pt x="395077" y="242253"/>
                </a:cubicBezTo>
                <a:lnTo>
                  <a:pt x="395077" y="494477"/>
                </a:lnTo>
                <a:cubicBezTo>
                  <a:pt x="395077" y="498592"/>
                  <a:pt x="398359" y="501884"/>
                  <a:pt x="402462" y="501884"/>
                </a:cubicBezTo>
                <a:lnTo>
                  <a:pt x="480001" y="501884"/>
                </a:lnTo>
                <a:cubicBezTo>
                  <a:pt x="484103" y="501884"/>
                  <a:pt x="487385" y="498592"/>
                  <a:pt x="487385" y="494477"/>
                </a:cubicBezTo>
                <a:lnTo>
                  <a:pt x="487385" y="242253"/>
                </a:lnTo>
                <a:cubicBezTo>
                  <a:pt x="487385" y="237727"/>
                  <a:pt x="484103" y="234435"/>
                  <a:pt x="480001" y="234435"/>
                </a:cubicBezTo>
                <a:close/>
                <a:moveTo>
                  <a:pt x="402462" y="220034"/>
                </a:moveTo>
                <a:lnTo>
                  <a:pt x="480001" y="220034"/>
                </a:lnTo>
                <a:cubicBezTo>
                  <a:pt x="491898" y="220034"/>
                  <a:pt x="501744" y="229909"/>
                  <a:pt x="501744" y="242253"/>
                </a:cubicBezTo>
                <a:lnTo>
                  <a:pt x="501744" y="494477"/>
                </a:lnTo>
                <a:cubicBezTo>
                  <a:pt x="501744" y="496946"/>
                  <a:pt x="500924" y="499826"/>
                  <a:pt x="500103" y="501884"/>
                </a:cubicBezTo>
                <a:lnTo>
                  <a:pt x="540308" y="501884"/>
                </a:lnTo>
                <a:cubicBezTo>
                  <a:pt x="544001" y="501884"/>
                  <a:pt x="547693" y="505175"/>
                  <a:pt x="547693" y="509290"/>
                </a:cubicBezTo>
                <a:cubicBezTo>
                  <a:pt x="547693" y="512993"/>
                  <a:pt x="544001" y="516285"/>
                  <a:pt x="540308" y="516285"/>
                </a:cubicBezTo>
                <a:lnTo>
                  <a:pt x="480001" y="516285"/>
                </a:lnTo>
                <a:lnTo>
                  <a:pt x="402462" y="516285"/>
                </a:lnTo>
                <a:lnTo>
                  <a:pt x="314257" y="516285"/>
                </a:lnTo>
                <a:lnTo>
                  <a:pt x="233436" y="516285"/>
                </a:lnTo>
                <a:lnTo>
                  <a:pt x="148513" y="516285"/>
                </a:lnTo>
                <a:lnTo>
                  <a:pt x="64000" y="516285"/>
                </a:lnTo>
                <a:lnTo>
                  <a:pt x="6974" y="516285"/>
                </a:lnTo>
                <a:cubicBezTo>
                  <a:pt x="3282" y="516285"/>
                  <a:pt x="0" y="512993"/>
                  <a:pt x="0" y="509290"/>
                </a:cubicBezTo>
                <a:cubicBezTo>
                  <a:pt x="0" y="505175"/>
                  <a:pt x="3282" y="501884"/>
                  <a:pt x="6974" y="501884"/>
                </a:cubicBezTo>
                <a:lnTo>
                  <a:pt x="45949" y="501884"/>
                </a:lnTo>
                <a:cubicBezTo>
                  <a:pt x="45539" y="500649"/>
                  <a:pt x="45539" y="499415"/>
                  <a:pt x="45539" y="498180"/>
                </a:cubicBezTo>
                <a:lnTo>
                  <a:pt x="45539" y="360753"/>
                </a:lnTo>
                <a:cubicBezTo>
                  <a:pt x="45539" y="350467"/>
                  <a:pt x="53744" y="342237"/>
                  <a:pt x="64000" y="342237"/>
                </a:cubicBezTo>
                <a:lnTo>
                  <a:pt x="148513" y="342237"/>
                </a:lnTo>
                <a:cubicBezTo>
                  <a:pt x="158359" y="342237"/>
                  <a:pt x="166564" y="350467"/>
                  <a:pt x="166564" y="360753"/>
                </a:cubicBezTo>
                <a:lnTo>
                  <a:pt x="166564" y="498180"/>
                </a:lnTo>
                <a:cubicBezTo>
                  <a:pt x="166564" y="499415"/>
                  <a:pt x="166154" y="500649"/>
                  <a:pt x="165744" y="501884"/>
                </a:cubicBezTo>
                <a:lnTo>
                  <a:pt x="214154" y="501884"/>
                </a:lnTo>
                <a:cubicBezTo>
                  <a:pt x="213744" y="499826"/>
                  <a:pt x="213334" y="498180"/>
                  <a:pt x="213334" y="496123"/>
                </a:cubicBezTo>
                <a:lnTo>
                  <a:pt x="213334" y="301503"/>
                </a:lnTo>
                <a:cubicBezTo>
                  <a:pt x="213334" y="290393"/>
                  <a:pt x="221949" y="281341"/>
                  <a:pt x="233436" y="281341"/>
                </a:cubicBezTo>
                <a:lnTo>
                  <a:pt x="314257" y="281341"/>
                </a:lnTo>
                <a:cubicBezTo>
                  <a:pt x="324923" y="281341"/>
                  <a:pt x="333949" y="290393"/>
                  <a:pt x="333949" y="301503"/>
                </a:cubicBezTo>
                <a:lnTo>
                  <a:pt x="333949" y="496123"/>
                </a:lnTo>
                <a:cubicBezTo>
                  <a:pt x="333949" y="498180"/>
                  <a:pt x="333949" y="499826"/>
                  <a:pt x="333129" y="501884"/>
                </a:cubicBezTo>
                <a:lnTo>
                  <a:pt x="381949" y="501884"/>
                </a:lnTo>
                <a:cubicBezTo>
                  <a:pt x="381129" y="499826"/>
                  <a:pt x="380718" y="496946"/>
                  <a:pt x="380718" y="494477"/>
                </a:cubicBezTo>
                <a:lnTo>
                  <a:pt x="380718" y="242253"/>
                </a:lnTo>
                <a:cubicBezTo>
                  <a:pt x="380718" y="229909"/>
                  <a:pt x="390565" y="220034"/>
                  <a:pt x="402462" y="220034"/>
                </a:cubicBezTo>
                <a:close/>
                <a:moveTo>
                  <a:pt x="486184" y="127780"/>
                </a:moveTo>
                <a:cubicBezTo>
                  <a:pt x="490340" y="127780"/>
                  <a:pt x="493249" y="130642"/>
                  <a:pt x="493249" y="134731"/>
                </a:cubicBezTo>
                <a:lnTo>
                  <a:pt x="493249" y="150267"/>
                </a:lnTo>
                <a:lnTo>
                  <a:pt x="509455" y="150267"/>
                </a:lnTo>
                <a:cubicBezTo>
                  <a:pt x="513196" y="150267"/>
                  <a:pt x="516936" y="153538"/>
                  <a:pt x="516936" y="157627"/>
                </a:cubicBezTo>
                <a:cubicBezTo>
                  <a:pt x="516936" y="161716"/>
                  <a:pt x="513196" y="164578"/>
                  <a:pt x="509455" y="164578"/>
                </a:cubicBezTo>
                <a:lnTo>
                  <a:pt x="493249" y="164578"/>
                </a:lnTo>
                <a:lnTo>
                  <a:pt x="493249" y="180114"/>
                </a:lnTo>
                <a:cubicBezTo>
                  <a:pt x="493249" y="184203"/>
                  <a:pt x="490340" y="187065"/>
                  <a:pt x="486184" y="187065"/>
                </a:cubicBezTo>
                <a:cubicBezTo>
                  <a:pt x="482444" y="187065"/>
                  <a:pt x="479120" y="184203"/>
                  <a:pt x="479120" y="180114"/>
                </a:cubicBezTo>
                <a:lnTo>
                  <a:pt x="479120" y="164578"/>
                </a:lnTo>
                <a:lnTo>
                  <a:pt x="462913" y="164578"/>
                </a:lnTo>
                <a:cubicBezTo>
                  <a:pt x="458757" y="164578"/>
                  <a:pt x="455848" y="161716"/>
                  <a:pt x="455848" y="157627"/>
                </a:cubicBezTo>
                <a:cubicBezTo>
                  <a:pt x="455848" y="153538"/>
                  <a:pt x="458757" y="150267"/>
                  <a:pt x="462913" y="150267"/>
                </a:cubicBezTo>
                <a:lnTo>
                  <a:pt x="479120" y="150267"/>
                </a:lnTo>
                <a:lnTo>
                  <a:pt x="479120" y="134731"/>
                </a:lnTo>
                <a:cubicBezTo>
                  <a:pt x="479120" y="130642"/>
                  <a:pt x="482444" y="127780"/>
                  <a:pt x="486184" y="127780"/>
                </a:cubicBezTo>
                <a:close/>
                <a:moveTo>
                  <a:pt x="480398" y="14542"/>
                </a:moveTo>
                <a:lnTo>
                  <a:pt x="400146" y="36721"/>
                </a:lnTo>
                <a:lnTo>
                  <a:pt x="417343" y="47810"/>
                </a:lnTo>
                <a:cubicBezTo>
                  <a:pt x="420619" y="49453"/>
                  <a:pt x="422666" y="52738"/>
                  <a:pt x="423075" y="56024"/>
                </a:cubicBezTo>
                <a:cubicBezTo>
                  <a:pt x="423894" y="59720"/>
                  <a:pt x="423075" y="63006"/>
                  <a:pt x="420619" y="65470"/>
                </a:cubicBezTo>
                <a:lnTo>
                  <a:pt x="324808" y="187451"/>
                </a:lnTo>
                <a:cubicBezTo>
                  <a:pt x="318667" y="195254"/>
                  <a:pt x="308021" y="196897"/>
                  <a:pt x="299832" y="191969"/>
                </a:cubicBezTo>
                <a:lnTo>
                  <a:pt x="222856" y="141862"/>
                </a:lnTo>
                <a:cubicBezTo>
                  <a:pt x="217943" y="139398"/>
                  <a:pt x="212620" y="138166"/>
                  <a:pt x="207707" y="138166"/>
                </a:cubicBezTo>
                <a:cubicBezTo>
                  <a:pt x="197471" y="138166"/>
                  <a:pt x="187644" y="142684"/>
                  <a:pt x="180684" y="150898"/>
                </a:cubicBezTo>
                <a:lnTo>
                  <a:pt x="66448" y="285611"/>
                </a:lnTo>
                <a:cubicBezTo>
                  <a:pt x="64810" y="287664"/>
                  <a:pt x="65220" y="291361"/>
                  <a:pt x="67267" y="293003"/>
                </a:cubicBezTo>
                <a:lnTo>
                  <a:pt x="91834" y="313950"/>
                </a:lnTo>
                <a:cubicBezTo>
                  <a:pt x="92653" y="315182"/>
                  <a:pt x="94291" y="315593"/>
                  <a:pt x="95519" y="315593"/>
                </a:cubicBezTo>
                <a:cubicBezTo>
                  <a:pt x="96747" y="315182"/>
                  <a:pt x="97976" y="314771"/>
                  <a:pt x="99204" y="313539"/>
                </a:cubicBezTo>
                <a:lnTo>
                  <a:pt x="198290" y="196487"/>
                </a:lnTo>
                <a:cubicBezTo>
                  <a:pt x="204431" y="189094"/>
                  <a:pt x="214668" y="187451"/>
                  <a:pt x="222856" y="192790"/>
                </a:cubicBezTo>
                <a:lnTo>
                  <a:pt x="300651" y="242897"/>
                </a:lnTo>
                <a:cubicBezTo>
                  <a:pt x="314982" y="250290"/>
                  <a:pt x="332588" y="246593"/>
                  <a:pt x="342824" y="233861"/>
                </a:cubicBezTo>
                <a:lnTo>
                  <a:pt x="343234" y="233450"/>
                </a:lnTo>
                <a:lnTo>
                  <a:pt x="458697" y="86827"/>
                </a:lnTo>
                <a:cubicBezTo>
                  <a:pt x="462792" y="81899"/>
                  <a:pt x="469752" y="80666"/>
                  <a:pt x="474666" y="83952"/>
                </a:cubicBezTo>
                <a:lnTo>
                  <a:pt x="495957" y="97095"/>
                </a:lnTo>
                <a:close/>
                <a:moveTo>
                  <a:pt x="477532" y="578"/>
                </a:moveTo>
                <a:cubicBezTo>
                  <a:pt x="481217" y="-654"/>
                  <a:pt x="485311" y="167"/>
                  <a:pt x="488587" y="2221"/>
                </a:cubicBezTo>
                <a:cubicBezTo>
                  <a:pt x="491453" y="4274"/>
                  <a:pt x="493910" y="7560"/>
                  <a:pt x="494319" y="11257"/>
                </a:cubicBezTo>
                <a:lnTo>
                  <a:pt x="510697" y="96273"/>
                </a:lnTo>
                <a:cubicBezTo>
                  <a:pt x="511516" y="101613"/>
                  <a:pt x="509468" y="106541"/>
                  <a:pt x="504555" y="110238"/>
                </a:cubicBezTo>
                <a:cubicBezTo>
                  <a:pt x="500051" y="112702"/>
                  <a:pt x="494728" y="113113"/>
                  <a:pt x="489815" y="110238"/>
                </a:cubicBezTo>
                <a:lnTo>
                  <a:pt x="468933" y="97095"/>
                </a:lnTo>
                <a:lnTo>
                  <a:pt x="354289" y="242897"/>
                </a:lnTo>
                <a:cubicBezTo>
                  <a:pt x="339139" y="260968"/>
                  <a:pt x="314572" y="265897"/>
                  <a:pt x="293691" y="255629"/>
                </a:cubicBezTo>
                <a:lnTo>
                  <a:pt x="292872" y="255218"/>
                </a:lnTo>
                <a:lnTo>
                  <a:pt x="215077" y="204701"/>
                </a:lnTo>
                <a:cubicBezTo>
                  <a:pt x="213439" y="203469"/>
                  <a:pt x="210573" y="203879"/>
                  <a:pt x="208935" y="205933"/>
                </a:cubicBezTo>
                <a:lnTo>
                  <a:pt x="109849" y="322575"/>
                </a:lnTo>
                <a:cubicBezTo>
                  <a:pt x="106574" y="326682"/>
                  <a:pt x="101661" y="329146"/>
                  <a:pt x="96747" y="329967"/>
                </a:cubicBezTo>
                <a:cubicBezTo>
                  <a:pt x="95928" y="329967"/>
                  <a:pt x="95928" y="329967"/>
                  <a:pt x="95109" y="329967"/>
                </a:cubicBezTo>
                <a:cubicBezTo>
                  <a:pt x="90606" y="329967"/>
                  <a:pt x="86102" y="327914"/>
                  <a:pt x="82826" y="325039"/>
                </a:cubicBezTo>
                <a:lnTo>
                  <a:pt x="57850" y="304093"/>
                </a:lnTo>
                <a:cubicBezTo>
                  <a:pt x="49661" y="297110"/>
                  <a:pt x="48842" y="284789"/>
                  <a:pt x="55803" y="276164"/>
                </a:cubicBezTo>
                <a:lnTo>
                  <a:pt x="170038" y="141451"/>
                </a:lnTo>
                <a:cubicBezTo>
                  <a:pt x="184778" y="124202"/>
                  <a:pt x="209345" y="119273"/>
                  <a:pt x="229817" y="129541"/>
                </a:cubicBezTo>
                <a:lnTo>
                  <a:pt x="230226" y="129952"/>
                </a:lnTo>
                <a:lnTo>
                  <a:pt x="307612" y="179647"/>
                </a:lnTo>
                <a:cubicBezTo>
                  <a:pt x="309659" y="181290"/>
                  <a:pt x="312525" y="180469"/>
                  <a:pt x="313753" y="178826"/>
                </a:cubicBezTo>
                <a:lnTo>
                  <a:pt x="407926" y="58488"/>
                </a:lnTo>
                <a:lnTo>
                  <a:pt x="390729" y="47810"/>
                </a:lnTo>
                <a:cubicBezTo>
                  <a:pt x="386225" y="44935"/>
                  <a:pt x="383769" y="40006"/>
                  <a:pt x="384588" y="34256"/>
                </a:cubicBezTo>
                <a:cubicBezTo>
                  <a:pt x="385406" y="28917"/>
                  <a:pt x="389501" y="24810"/>
                  <a:pt x="394414" y="23578"/>
                </a:cubicBezTo>
                <a:close/>
              </a:path>
            </a:pathLst>
          </a:custGeom>
          <a:solidFill>
            <a:srgbClr val="FFFFFF"/>
          </a:solidFill>
          <a:ln>
            <a:noFill/>
          </a:ln>
          <a:effectLst/>
        </p:spPr>
        <p:txBody>
          <a:bodyPr wrap="square" anchor="ctr">
            <a:noAutofit/>
          </a:bodyPr>
          <a:lstStyle/>
          <a:p>
            <a:endParaRPr lang="en-US" sz="900" dirty="0">
              <a:latin typeface="Poppins" panose="00000500000000000000" pitchFamily="2" charset="0"/>
            </a:endParaRPr>
          </a:p>
        </p:txBody>
      </p:sp>
      <p:sp>
        <p:nvSpPr>
          <p:cNvPr id="548" name="TextBox 547">
            <a:extLst>
              <a:ext uri="{FF2B5EF4-FFF2-40B4-BE49-F238E27FC236}">
                <a16:creationId xmlns:a16="http://schemas.microsoft.com/office/drawing/2014/main" id="{E7C172B5-D7B1-4ED2-B13D-D5F6C58C829B}"/>
              </a:ext>
            </a:extLst>
          </p:cNvPr>
          <p:cNvSpPr txBox="1"/>
          <p:nvPr/>
        </p:nvSpPr>
        <p:spPr>
          <a:xfrm>
            <a:off x="762000" y="297450"/>
            <a:ext cx="10668000" cy="686726"/>
          </a:xfrm>
          <a:prstGeom prst="rect">
            <a:avLst/>
          </a:prstGeom>
          <a:noFill/>
        </p:spPr>
        <p:txBody>
          <a:bodyPr wrap="square" rtlCol="0" anchor="b">
            <a:spAutoFit/>
          </a:bodyPr>
          <a:lstStyle/>
          <a:p>
            <a:pPr algn="ctr">
              <a:lnSpc>
                <a:spcPts val="4700"/>
              </a:lnSpc>
            </a:pPr>
            <a:r>
              <a:rPr lang="es-NI" sz="3700" b="1" spc="-140" dirty="0">
                <a:solidFill>
                  <a:schemeClr val="bg1"/>
                </a:solidFill>
                <a:latin typeface="Poppins" panose="00000500000000000000" pitchFamily="2" charset="0"/>
              </a:rPr>
              <a:t>Credit Card Slide</a:t>
            </a:r>
            <a:endParaRPr lang="en-US" sz="3700" b="1" spc="-140" dirty="0">
              <a:solidFill>
                <a:schemeClr val="bg1"/>
              </a:solidFill>
              <a:latin typeface="Poppins" panose="00000500000000000000" pitchFamily="2" charset="0"/>
            </a:endParaRPr>
          </a:p>
        </p:txBody>
      </p:sp>
      <p:sp>
        <p:nvSpPr>
          <p:cNvPr id="549" name="TextBox 548">
            <a:extLst>
              <a:ext uri="{FF2B5EF4-FFF2-40B4-BE49-F238E27FC236}">
                <a16:creationId xmlns:a16="http://schemas.microsoft.com/office/drawing/2014/main" id="{62FE1E5E-DFD7-431F-A23B-DD05BEAAA746}"/>
              </a:ext>
            </a:extLst>
          </p:cNvPr>
          <p:cNvSpPr txBox="1"/>
          <p:nvPr/>
        </p:nvSpPr>
        <p:spPr>
          <a:xfrm>
            <a:off x="762000" y="918988"/>
            <a:ext cx="10668000" cy="352019"/>
          </a:xfrm>
          <a:prstGeom prst="rect">
            <a:avLst/>
          </a:prstGeom>
          <a:noFill/>
        </p:spPr>
        <p:txBody>
          <a:bodyPr wrap="square" rtlCol="0">
            <a:spAutoFit/>
          </a:bodyPr>
          <a:lstStyle/>
          <a:p>
            <a:pPr algn="ctr">
              <a:lnSpc>
                <a:spcPts val="2100"/>
              </a:lnSpc>
            </a:pPr>
            <a:r>
              <a:rPr lang="en-US" sz="1500" spc="-60" dirty="0">
                <a:solidFill>
                  <a:schemeClr val="bg1"/>
                </a:solidFill>
                <a:latin typeface="Poppins" panose="00000500000000000000" pitchFamily="2" charset="0"/>
              </a:rPr>
              <a:t>Make a big impact with our professional slides and charts</a:t>
            </a:r>
          </a:p>
        </p:txBody>
      </p:sp>
      <p:sp>
        <p:nvSpPr>
          <p:cNvPr id="550" name="TextBox 549">
            <a:extLst>
              <a:ext uri="{FF2B5EF4-FFF2-40B4-BE49-F238E27FC236}">
                <a16:creationId xmlns:a16="http://schemas.microsoft.com/office/drawing/2014/main" id="{758BAAF4-923D-42EF-AE71-C4F2A4C00899}"/>
              </a:ext>
            </a:extLst>
          </p:cNvPr>
          <p:cNvSpPr txBox="1"/>
          <p:nvPr/>
        </p:nvSpPr>
        <p:spPr>
          <a:xfrm>
            <a:off x="6419682" y="2329352"/>
            <a:ext cx="3229040"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551" name="TextBox 550">
            <a:extLst>
              <a:ext uri="{FF2B5EF4-FFF2-40B4-BE49-F238E27FC236}">
                <a16:creationId xmlns:a16="http://schemas.microsoft.com/office/drawing/2014/main" id="{B4B941A7-59AA-4670-AD6B-2D4B77407DF4}"/>
              </a:ext>
            </a:extLst>
          </p:cNvPr>
          <p:cNvSpPr txBox="1"/>
          <p:nvPr/>
        </p:nvSpPr>
        <p:spPr>
          <a:xfrm>
            <a:off x="6419682" y="2082354"/>
            <a:ext cx="2893702" cy="330860"/>
          </a:xfrm>
          <a:prstGeom prst="rect">
            <a:avLst/>
          </a:prstGeom>
          <a:noFill/>
        </p:spPr>
        <p:txBody>
          <a:bodyPr wrap="square" rtlCol="0" anchor="b">
            <a:spAutoFit/>
          </a:bodyPr>
          <a:lstStyle/>
          <a:p>
            <a:pPr>
              <a:lnSpc>
                <a:spcPts val="1800"/>
              </a:lnSpc>
            </a:pPr>
            <a:r>
              <a:rPr lang="en-US" sz="1700" b="1" spc="-10" dirty="0">
                <a:solidFill>
                  <a:srgbClr val="FFFFFF"/>
                </a:solidFill>
                <a:latin typeface="Poppins" panose="00000500000000000000" pitchFamily="2" charset="0"/>
              </a:rPr>
              <a:t>TITLE 01</a:t>
            </a:r>
          </a:p>
        </p:txBody>
      </p:sp>
      <p:sp>
        <p:nvSpPr>
          <p:cNvPr id="552" name="TextBox 551">
            <a:extLst>
              <a:ext uri="{FF2B5EF4-FFF2-40B4-BE49-F238E27FC236}">
                <a16:creationId xmlns:a16="http://schemas.microsoft.com/office/drawing/2014/main" id="{5DCBE06B-A131-4F74-8DC3-ACEA6961C026}"/>
              </a:ext>
            </a:extLst>
          </p:cNvPr>
          <p:cNvSpPr txBox="1"/>
          <p:nvPr/>
        </p:nvSpPr>
        <p:spPr>
          <a:xfrm>
            <a:off x="6402405" y="3830402"/>
            <a:ext cx="3144820"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553" name="TextBox 552">
            <a:extLst>
              <a:ext uri="{FF2B5EF4-FFF2-40B4-BE49-F238E27FC236}">
                <a16:creationId xmlns:a16="http://schemas.microsoft.com/office/drawing/2014/main" id="{B65470CB-13F6-4F94-B320-0FCC6291A4B8}"/>
              </a:ext>
            </a:extLst>
          </p:cNvPr>
          <p:cNvSpPr txBox="1"/>
          <p:nvPr/>
        </p:nvSpPr>
        <p:spPr>
          <a:xfrm>
            <a:off x="6419682" y="3585776"/>
            <a:ext cx="2893702" cy="330860"/>
          </a:xfrm>
          <a:prstGeom prst="rect">
            <a:avLst/>
          </a:prstGeom>
          <a:noFill/>
        </p:spPr>
        <p:txBody>
          <a:bodyPr wrap="square" rtlCol="0" anchor="b">
            <a:spAutoFit/>
          </a:bodyPr>
          <a:lstStyle/>
          <a:p>
            <a:pPr>
              <a:lnSpc>
                <a:spcPts val="1800"/>
              </a:lnSpc>
            </a:pPr>
            <a:r>
              <a:rPr lang="en-US" sz="1700" b="1" spc="-10" dirty="0">
                <a:solidFill>
                  <a:srgbClr val="FFFFFF"/>
                </a:solidFill>
                <a:latin typeface="Poppins" panose="00000500000000000000" pitchFamily="2" charset="0"/>
              </a:rPr>
              <a:t>TITLE 02</a:t>
            </a:r>
          </a:p>
        </p:txBody>
      </p:sp>
      <p:sp>
        <p:nvSpPr>
          <p:cNvPr id="554" name="TextBox 553">
            <a:extLst>
              <a:ext uri="{FF2B5EF4-FFF2-40B4-BE49-F238E27FC236}">
                <a16:creationId xmlns:a16="http://schemas.microsoft.com/office/drawing/2014/main" id="{C8BD8291-DDAB-4750-A912-EF88D50F2C3D}"/>
              </a:ext>
            </a:extLst>
          </p:cNvPr>
          <p:cNvSpPr txBox="1"/>
          <p:nvPr/>
        </p:nvSpPr>
        <p:spPr>
          <a:xfrm>
            <a:off x="6419682" y="5365354"/>
            <a:ext cx="3127543"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555" name="TextBox 554">
            <a:extLst>
              <a:ext uri="{FF2B5EF4-FFF2-40B4-BE49-F238E27FC236}">
                <a16:creationId xmlns:a16="http://schemas.microsoft.com/office/drawing/2014/main" id="{AF35D37A-2F1E-4355-9A34-1E7F389698CB}"/>
              </a:ext>
            </a:extLst>
          </p:cNvPr>
          <p:cNvSpPr txBox="1"/>
          <p:nvPr/>
        </p:nvSpPr>
        <p:spPr>
          <a:xfrm>
            <a:off x="6419682" y="5088888"/>
            <a:ext cx="2893702" cy="330860"/>
          </a:xfrm>
          <a:prstGeom prst="rect">
            <a:avLst/>
          </a:prstGeom>
          <a:noFill/>
        </p:spPr>
        <p:txBody>
          <a:bodyPr wrap="square" rtlCol="0" anchor="b">
            <a:spAutoFit/>
          </a:bodyPr>
          <a:lstStyle/>
          <a:p>
            <a:pPr>
              <a:lnSpc>
                <a:spcPts val="1800"/>
              </a:lnSpc>
            </a:pPr>
            <a:r>
              <a:rPr lang="en-US" sz="1700" b="1" spc="-10" dirty="0">
                <a:solidFill>
                  <a:srgbClr val="FFFFFF"/>
                </a:solidFill>
                <a:latin typeface="Poppins" panose="00000500000000000000" pitchFamily="2" charset="0"/>
              </a:rPr>
              <a:t>TITLE 03</a:t>
            </a:r>
          </a:p>
        </p:txBody>
      </p:sp>
    </p:spTree>
    <p:extLst>
      <p:ext uri="{BB962C8B-B14F-4D97-AF65-F5344CB8AC3E}">
        <p14:creationId xmlns:p14="http://schemas.microsoft.com/office/powerpoint/2010/main" val="294403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39BF6F-AD23-A24E-8696-CCD8F71C279C}"/>
              </a:ext>
            </a:extLst>
          </p:cNvPr>
          <p:cNvSpPr/>
          <p:nvPr/>
        </p:nvSpPr>
        <p:spPr>
          <a:xfrm>
            <a:off x="0" y="0"/>
            <a:ext cx="12192000" cy="6858000"/>
          </a:xfrm>
          <a:prstGeom prst="rect">
            <a:avLst/>
          </a:prstGeom>
          <a:gradFill flip="none" rotWithShape="1">
            <a:gsLst>
              <a:gs pos="0">
                <a:schemeClr val="accent5"/>
              </a:gs>
              <a:gs pos="37000">
                <a:schemeClr val="accent3"/>
              </a:gs>
              <a:gs pos="65000">
                <a:schemeClr val="accent2"/>
              </a:gs>
              <a:gs pos="10000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90E833-F415-FC4C-B35F-4B1414DFF810}"/>
              </a:ext>
            </a:extLst>
          </p:cNvPr>
          <p:cNvSpPr txBox="1"/>
          <p:nvPr/>
        </p:nvSpPr>
        <p:spPr>
          <a:xfrm>
            <a:off x="6831439" y="763600"/>
            <a:ext cx="5458531" cy="1810752"/>
          </a:xfrm>
          <a:prstGeom prst="rect">
            <a:avLst/>
          </a:prstGeom>
          <a:noFill/>
        </p:spPr>
        <p:txBody>
          <a:bodyPr wrap="square" rtlCol="0" anchor="b">
            <a:spAutoFit/>
          </a:bodyPr>
          <a:lstStyle/>
          <a:p>
            <a:pPr>
              <a:lnSpc>
                <a:spcPts val="6750"/>
              </a:lnSpc>
            </a:pPr>
            <a:r>
              <a:rPr lang="en-US" sz="5000" b="1" dirty="0">
                <a:solidFill>
                  <a:schemeClr val="bg1"/>
                </a:solidFill>
                <a:latin typeface="Poppins" pitchFamily="2" charset="77"/>
                <a:cs typeface="Poppins" pitchFamily="2" charset="77"/>
              </a:rPr>
              <a:t>Contact </a:t>
            </a:r>
          </a:p>
          <a:p>
            <a:pPr>
              <a:lnSpc>
                <a:spcPts val="6750"/>
              </a:lnSpc>
            </a:pPr>
            <a:r>
              <a:rPr lang="en-US" sz="5000" b="1" dirty="0">
                <a:solidFill>
                  <a:schemeClr val="bg1"/>
                </a:solidFill>
                <a:latin typeface="Poppins" pitchFamily="2" charset="77"/>
                <a:cs typeface="Poppins" pitchFamily="2" charset="77"/>
              </a:rPr>
              <a:t>information</a:t>
            </a:r>
          </a:p>
        </p:txBody>
      </p:sp>
      <p:sp>
        <p:nvSpPr>
          <p:cNvPr id="20" name="Freeform: Shape 16">
            <a:extLst>
              <a:ext uri="{FF2B5EF4-FFF2-40B4-BE49-F238E27FC236}">
                <a16:creationId xmlns:a16="http://schemas.microsoft.com/office/drawing/2014/main" id="{6E1DDDD3-1B8F-8946-BCE0-7FDBEBFEBF09}"/>
              </a:ext>
            </a:extLst>
          </p:cNvPr>
          <p:cNvSpPr/>
          <p:nvPr/>
        </p:nvSpPr>
        <p:spPr>
          <a:xfrm>
            <a:off x="6997330" y="3103224"/>
            <a:ext cx="810388" cy="809765"/>
          </a:xfrm>
          <a:custGeom>
            <a:avLst/>
            <a:gdLst/>
            <a:ahLst/>
            <a:cxnLst>
              <a:cxn ang="3cd4">
                <a:pos x="hc" y="t"/>
              </a:cxn>
              <a:cxn ang="cd2">
                <a:pos x="l" y="vc"/>
              </a:cxn>
              <a:cxn ang="cd4">
                <a:pos x="hc" y="b"/>
              </a:cxn>
              <a:cxn ang="0">
                <a:pos x="r" y="vc"/>
              </a:cxn>
            </a:cxnLst>
            <a:rect l="l" t="t" r="r" b="b"/>
            <a:pathLst>
              <a:path w="1302" h="1301">
                <a:moveTo>
                  <a:pt x="1123" y="1301"/>
                </a:moveTo>
                <a:lnTo>
                  <a:pt x="179" y="1301"/>
                </a:lnTo>
                <a:cubicBezTo>
                  <a:pt x="80" y="1301"/>
                  <a:pt x="0" y="1221"/>
                  <a:pt x="0" y="1123"/>
                </a:cubicBezTo>
                <a:lnTo>
                  <a:pt x="0" y="178"/>
                </a:lnTo>
                <a:cubicBezTo>
                  <a:pt x="0" y="80"/>
                  <a:pt x="80" y="0"/>
                  <a:pt x="179" y="0"/>
                </a:cubicBezTo>
                <a:lnTo>
                  <a:pt x="1123" y="0"/>
                </a:lnTo>
                <a:cubicBezTo>
                  <a:pt x="1222" y="0"/>
                  <a:pt x="1302" y="80"/>
                  <a:pt x="1302" y="178"/>
                </a:cubicBezTo>
                <a:lnTo>
                  <a:pt x="1302" y="1123"/>
                </a:lnTo>
                <a:cubicBezTo>
                  <a:pt x="1302" y="1221"/>
                  <a:pt x="1222" y="1301"/>
                  <a:pt x="1123" y="1301"/>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cs typeface="Lucida Sans" pitchFamily="2"/>
            </a:endParaRPr>
          </a:p>
        </p:txBody>
      </p:sp>
      <p:sp>
        <p:nvSpPr>
          <p:cNvPr id="21" name="Freeform: Shape 17">
            <a:extLst>
              <a:ext uri="{FF2B5EF4-FFF2-40B4-BE49-F238E27FC236}">
                <a16:creationId xmlns:a16="http://schemas.microsoft.com/office/drawing/2014/main" id="{FDE5451F-CD4E-7940-88DC-B295F8D2B0FD}"/>
              </a:ext>
            </a:extLst>
          </p:cNvPr>
          <p:cNvSpPr/>
          <p:nvPr/>
        </p:nvSpPr>
        <p:spPr>
          <a:xfrm>
            <a:off x="7076439" y="3024117"/>
            <a:ext cx="809765" cy="809765"/>
          </a:xfrm>
          <a:custGeom>
            <a:avLst/>
            <a:gdLst/>
            <a:ahLst/>
            <a:cxnLst>
              <a:cxn ang="3cd4">
                <a:pos x="hc" y="t"/>
              </a:cxn>
              <a:cxn ang="cd2">
                <a:pos x="l" y="vc"/>
              </a:cxn>
              <a:cxn ang="cd4">
                <a:pos x="hc" y="b"/>
              </a:cxn>
              <a:cxn ang="0">
                <a:pos x="r" y="vc"/>
              </a:cxn>
            </a:cxnLst>
            <a:rect l="l" t="t" r="r" b="b"/>
            <a:pathLst>
              <a:path w="1301" h="1301">
                <a:moveTo>
                  <a:pt x="1123" y="1301"/>
                </a:moveTo>
                <a:lnTo>
                  <a:pt x="178" y="1301"/>
                </a:lnTo>
                <a:cubicBezTo>
                  <a:pt x="80" y="1301"/>
                  <a:pt x="0" y="1221"/>
                  <a:pt x="0" y="1123"/>
                </a:cubicBezTo>
                <a:lnTo>
                  <a:pt x="0" y="179"/>
                </a:lnTo>
                <a:cubicBezTo>
                  <a:pt x="0" y="79"/>
                  <a:pt x="80" y="0"/>
                  <a:pt x="178" y="0"/>
                </a:cubicBezTo>
                <a:lnTo>
                  <a:pt x="1123" y="0"/>
                </a:lnTo>
                <a:cubicBezTo>
                  <a:pt x="1222" y="0"/>
                  <a:pt x="1301" y="79"/>
                  <a:pt x="1301" y="179"/>
                </a:cubicBezTo>
                <a:lnTo>
                  <a:pt x="1301" y="1123"/>
                </a:lnTo>
                <a:cubicBezTo>
                  <a:pt x="1301" y="1221"/>
                  <a:pt x="1222" y="1301"/>
                  <a:pt x="1123" y="1301"/>
                </a:cubicBezTo>
                <a:close/>
              </a:path>
            </a:pathLst>
          </a:custGeom>
          <a:solidFill>
            <a:schemeClr val="bg2"/>
          </a:solidFill>
          <a:ln w="25400" cap="flat">
            <a:solidFill>
              <a:schemeClr val="accent2"/>
            </a:solid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cs typeface="Lucida Sans" pitchFamily="2"/>
            </a:endParaRPr>
          </a:p>
        </p:txBody>
      </p:sp>
      <p:sp>
        <p:nvSpPr>
          <p:cNvPr id="22" name="Freeform: Shape 112">
            <a:extLst>
              <a:ext uri="{FF2B5EF4-FFF2-40B4-BE49-F238E27FC236}">
                <a16:creationId xmlns:a16="http://schemas.microsoft.com/office/drawing/2014/main" id="{9294BFE5-7AE1-BC41-BDFC-4C08525AB231}"/>
              </a:ext>
            </a:extLst>
          </p:cNvPr>
          <p:cNvSpPr/>
          <p:nvPr/>
        </p:nvSpPr>
        <p:spPr>
          <a:xfrm>
            <a:off x="6997330" y="4651743"/>
            <a:ext cx="810388" cy="809765"/>
          </a:xfrm>
          <a:custGeom>
            <a:avLst/>
            <a:gdLst/>
            <a:ahLst/>
            <a:cxnLst>
              <a:cxn ang="3cd4">
                <a:pos x="hc" y="t"/>
              </a:cxn>
              <a:cxn ang="cd2">
                <a:pos x="l" y="vc"/>
              </a:cxn>
              <a:cxn ang="cd4">
                <a:pos x="hc" y="b"/>
              </a:cxn>
              <a:cxn ang="0">
                <a:pos x="r" y="vc"/>
              </a:cxn>
            </a:cxnLst>
            <a:rect l="l" t="t" r="r" b="b"/>
            <a:pathLst>
              <a:path w="1302" h="1301">
                <a:moveTo>
                  <a:pt x="1123" y="1301"/>
                </a:moveTo>
                <a:lnTo>
                  <a:pt x="179" y="1301"/>
                </a:lnTo>
                <a:cubicBezTo>
                  <a:pt x="80" y="1301"/>
                  <a:pt x="0" y="1221"/>
                  <a:pt x="0" y="1123"/>
                </a:cubicBezTo>
                <a:lnTo>
                  <a:pt x="0" y="178"/>
                </a:lnTo>
                <a:cubicBezTo>
                  <a:pt x="0" y="79"/>
                  <a:pt x="80" y="0"/>
                  <a:pt x="179" y="0"/>
                </a:cubicBezTo>
                <a:lnTo>
                  <a:pt x="1123" y="0"/>
                </a:lnTo>
                <a:cubicBezTo>
                  <a:pt x="1222" y="0"/>
                  <a:pt x="1302" y="79"/>
                  <a:pt x="1302" y="178"/>
                </a:cubicBezTo>
                <a:lnTo>
                  <a:pt x="1302" y="1123"/>
                </a:lnTo>
                <a:cubicBezTo>
                  <a:pt x="1302" y="1221"/>
                  <a:pt x="1222" y="1301"/>
                  <a:pt x="1123" y="130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cs typeface="Lucida Sans" pitchFamily="2"/>
            </a:endParaRPr>
          </a:p>
        </p:txBody>
      </p:sp>
      <p:sp>
        <p:nvSpPr>
          <p:cNvPr id="23" name="Freeform: Shape 113">
            <a:extLst>
              <a:ext uri="{FF2B5EF4-FFF2-40B4-BE49-F238E27FC236}">
                <a16:creationId xmlns:a16="http://schemas.microsoft.com/office/drawing/2014/main" id="{3460B0A8-44ED-C641-8DA2-E8729DB391FC}"/>
              </a:ext>
            </a:extLst>
          </p:cNvPr>
          <p:cNvSpPr/>
          <p:nvPr/>
        </p:nvSpPr>
        <p:spPr>
          <a:xfrm>
            <a:off x="7076439" y="4572013"/>
            <a:ext cx="809765" cy="810388"/>
          </a:xfrm>
          <a:custGeom>
            <a:avLst/>
            <a:gdLst/>
            <a:ahLst/>
            <a:cxnLst>
              <a:cxn ang="3cd4">
                <a:pos x="hc" y="t"/>
              </a:cxn>
              <a:cxn ang="cd2">
                <a:pos x="l" y="vc"/>
              </a:cxn>
              <a:cxn ang="cd4">
                <a:pos x="hc" y="b"/>
              </a:cxn>
              <a:cxn ang="0">
                <a:pos x="r" y="vc"/>
              </a:cxn>
            </a:cxnLst>
            <a:rect l="l" t="t" r="r" b="b"/>
            <a:pathLst>
              <a:path w="1301" h="1302">
                <a:moveTo>
                  <a:pt x="1123" y="1302"/>
                </a:moveTo>
                <a:lnTo>
                  <a:pt x="178" y="1302"/>
                </a:lnTo>
                <a:cubicBezTo>
                  <a:pt x="80" y="1302"/>
                  <a:pt x="0" y="1222"/>
                  <a:pt x="0" y="1124"/>
                </a:cubicBezTo>
                <a:lnTo>
                  <a:pt x="0" y="179"/>
                </a:lnTo>
                <a:cubicBezTo>
                  <a:pt x="0" y="81"/>
                  <a:pt x="80" y="0"/>
                  <a:pt x="178" y="0"/>
                </a:cubicBezTo>
                <a:lnTo>
                  <a:pt x="1123" y="0"/>
                </a:lnTo>
                <a:cubicBezTo>
                  <a:pt x="1222" y="0"/>
                  <a:pt x="1301" y="81"/>
                  <a:pt x="1301" y="179"/>
                </a:cubicBezTo>
                <a:lnTo>
                  <a:pt x="1301" y="1124"/>
                </a:lnTo>
                <a:cubicBezTo>
                  <a:pt x="1301" y="1222"/>
                  <a:pt x="1222" y="1302"/>
                  <a:pt x="1123" y="1302"/>
                </a:cubicBezTo>
                <a:close/>
              </a:path>
            </a:pathLst>
          </a:custGeom>
          <a:solidFill>
            <a:schemeClr val="bg2"/>
          </a:solidFill>
          <a:ln w="25400" cap="flat">
            <a:solidFill>
              <a:schemeClr val="accent3"/>
            </a:solid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endParaRPr>
          </a:p>
        </p:txBody>
      </p:sp>
      <p:sp>
        <p:nvSpPr>
          <p:cNvPr id="24" name="TextBox 23">
            <a:extLst>
              <a:ext uri="{FF2B5EF4-FFF2-40B4-BE49-F238E27FC236}">
                <a16:creationId xmlns:a16="http://schemas.microsoft.com/office/drawing/2014/main" id="{FC4C0FF8-AD9A-8646-A2C2-72DC54EEE624}"/>
              </a:ext>
            </a:extLst>
          </p:cNvPr>
          <p:cNvSpPr txBox="1"/>
          <p:nvPr/>
        </p:nvSpPr>
        <p:spPr>
          <a:xfrm>
            <a:off x="8244417" y="2955465"/>
            <a:ext cx="2990851"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anose="00000500000000000000" pitchFamily="2" charset="0"/>
              </a:rPr>
              <a:t>TITLE 01</a:t>
            </a:r>
          </a:p>
        </p:txBody>
      </p:sp>
      <p:sp>
        <p:nvSpPr>
          <p:cNvPr id="25" name="TextBox 24">
            <a:extLst>
              <a:ext uri="{FF2B5EF4-FFF2-40B4-BE49-F238E27FC236}">
                <a16:creationId xmlns:a16="http://schemas.microsoft.com/office/drawing/2014/main" id="{47424A64-2ABD-DD49-9124-B29483A55F5D}"/>
              </a:ext>
            </a:extLst>
          </p:cNvPr>
          <p:cNvSpPr txBox="1"/>
          <p:nvPr/>
        </p:nvSpPr>
        <p:spPr>
          <a:xfrm>
            <a:off x="8241559" y="3329557"/>
            <a:ext cx="2990852"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26" name="TextBox 25">
            <a:extLst>
              <a:ext uri="{FF2B5EF4-FFF2-40B4-BE49-F238E27FC236}">
                <a16:creationId xmlns:a16="http://schemas.microsoft.com/office/drawing/2014/main" id="{65BC752E-8E1D-B648-8924-6BF49D009092}"/>
              </a:ext>
            </a:extLst>
          </p:cNvPr>
          <p:cNvSpPr txBox="1"/>
          <p:nvPr/>
        </p:nvSpPr>
        <p:spPr>
          <a:xfrm>
            <a:off x="7101021" y="4137225"/>
            <a:ext cx="740170" cy="1138773"/>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r>
              <a:rPr lang="en-US" sz="3700" b="0" dirty="0">
                <a:solidFill>
                  <a:schemeClr val="accent3"/>
                </a:solidFill>
                <a:latin typeface="Lato Light" panose="020F0302020204030203" pitchFamily="34" charset="77"/>
              </a:rPr>
              <a:t>B</a:t>
            </a:r>
          </a:p>
        </p:txBody>
      </p:sp>
      <p:sp>
        <p:nvSpPr>
          <p:cNvPr id="27" name="TextBox 26">
            <a:extLst>
              <a:ext uri="{FF2B5EF4-FFF2-40B4-BE49-F238E27FC236}">
                <a16:creationId xmlns:a16="http://schemas.microsoft.com/office/drawing/2014/main" id="{99CAF3D9-9EC4-3C44-B580-952DB4FE7793}"/>
              </a:ext>
            </a:extLst>
          </p:cNvPr>
          <p:cNvSpPr txBox="1"/>
          <p:nvPr/>
        </p:nvSpPr>
        <p:spPr>
          <a:xfrm>
            <a:off x="8244417" y="4503702"/>
            <a:ext cx="2990851"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anose="00000500000000000000" pitchFamily="2" charset="0"/>
              </a:rPr>
              <a:t>TITLE 02</a:t>
            </a:r>
          </a:p>
        </p:txBody>
      </p:sp>
      <p:sp>
        <p:nvSpPr>
          <p:cNvPr id="28" name="TextBox 27">
            <a:extLst>
              <a:ext uri="{FF2B5EF4-FFF2-40B4-BE49-F238E27FC236}">
                <a16:creationId xmlns:a16="http://schemas.microsoft.com/office/drawing/2014/main" id="{6687D653-8A66-6840-B681-CE7E935446F8}"/>
              </a:ext>
            </a:extLst>
          </p:cNvPr>
          <p:cNvSpPr txBox="1"/>
          <p:nvPr/>
        </p:nvSpPr>
        <p:spPr>
          <a:xfrm>
            <a:off x="8241559" y="4877794"/>
            <a:ext cx="2990852"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29" name="TextBox 28">
            <a:extLst>
              <a:ext uri="{FF2B5EF4-FFF2-40B4-BE49-F238E27FC236}">
                <a16:creationId xmlns:a16="http://schemas.microsoft.com/office/drawing/2014/main" id="{ED7B1918-6E20-6543-B75B-993D04139FA6}"/>
              </a:ext>
            </a:extLst>
          </p:cNvPr>
          <p:cNvSpPr txBox="1"/>
          <p:nvPr/>
        </p:nvSpPr>
        <p:spPr>
          <a:xfrm>
            <a:off x="7101021" y="2563049"/>
            <a:ext cx="740170" cy="1138773"/>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r>
              <a:rPr lang="en-US" sz="3700" b="0" dirty="0">
                <a:solidFill>
                  <a:schemeClr val="accent2"/>
                </a:solidFill>
                <a:latin typeface="Lato Light" panose="020F0302020204030203" pitchFamily="34" charset="77"/>
              </a:rPr>
              <a:t>A</a:t>
            </a:r>
          </a:p>
        </p:txBody>
      </p:sp>
      <p:sp>
        <p:nvSpPr>
          <p:cNvPr id="32" name="Picture Placeholder 31">
            <a:extLst>
              <a:ext uri="{FF2B5EF4-FFF2-40B4-BE49-F238E27FC236}">
                <a16:creationId xmlns:a16="http://schemas.microsoft.com/office/drawing/2014/main" id="{B5E9AF0F-5431-D742-AEDD-BD7997B5864F}"/>
              </a:ext>
            </a:extLst>
          </p:cNvPr>
          <p:cNvSpPr>
            <a:spLocks noGrp="1"/>
          </p:cNvSpPr>
          <p:nvPr>
            <p:ph type="pic" sz="quarter" idx="10"/>
          </p:nvPr>
        </p:nvSpPr>
        <p:spPr/>
        <p:txBody>
          <a:bodyPr/>
          <a:lstStyle/>
          <a:p>
            <a:endParaRPr lang="es-CO"/>
          </a:p>
        </p:txBody>
      </p:sp>
      <p:sp>
        <p:nvSpPr>
          <p:cNvPr id="8" name="Picture Placeholder 2">
            <a:extLst>
              <a:ext uri="{FF2B5EF4-FFF2-40B4-BE49-F238E27FC236}">
                <a16:creationId xmlns:a16="http://schemas.microsoft.com/office/drawing/2014/main" id="{0059B0D7-45D8-8D40-A31B-F9711D215D84}"/>
              </a:ext>
            </a:extLst>
          </p:cNvPr>
          <p:cNvSpPr txBox="1">
            <a:spLocks/>
          </p:cNvSpPr>
          <p:nvPr/>
        </p:nvSpPr>
        <p:spPr>
          <a:xfrm>
            <a:off x="1289628" y="924585"/>
            <a:ext cx="4412722" cy="5167042"/>
          </a:xfrm>
          <a:custGeom>
            <a:avLst/>
            <a:gdLst>
              <a:gd name="connsiteX0" fmla="*/ 723367 w 8825443"/>
              <a:gd name="connsiteY0" fmla="*/ 1 h 10334083"/>
              <a:gd name="connsiteX1" fmla="*/ 4156007 w 8825443"/>
              <a:gd name="connsiteY1" fmla="*/ 16058 h 10334083"/>
              <a:gd name="connsiteX2" fmla="*/ 8218949 w 8825443"/>
              <a:gd name="connsiteY2" fmla="*/ 29783 h 10334083"/>
              <a:gd name="connsiteX3" fmla="*/ 8479746 w 8825443"/>
              <a:gd name="connsiteY3" fmla="*/ 318032 h 10334083"/>
              <a:gd name="connsiteX4" fmla="*/ 8726817 w 8825443"/>
              <a:gd name="connsiteY4" fmla="*/ 3873107 h 10334083"/>
              <a:gd name="connsiteX5" fmla="*/ 8809174 w 8825443"/>
              <a:gd name="connsiteY5" fmla="*/ 9720449 h 10334083"/>
              <a:gd name="connsiteX6" fmla="*/ 8466020 w 8825443"/>
              <a:gd name="connsiteY6" fmla="*/ 10132233 h 10334083"/>
              <a:gd name="connsiteX7" fmla="*/ 3195175 w 8825443"/>
              <a:gd name="connsiteY7" fmla="*/ 10269497 h 10334083"/>
              <a:gd name="connsiteX8" fmla="*/ 491122 w 8825443"/>
              <a:gd name="connsiteY8" fmla="*/ 10310673 h 10334083"/>
              <a:gd name="connsiteX9" fmla="*/ 271505 w 8825443"/>
              <a:gd name="connsiteY9" fmla="*/ 9994971 h 10334083"/>
              <a:gd name="connsiteX10" fmla="*/ 230326 w 8825443"/>
              <a:gd name="connsiteY10" fmla="*/ 8608631 h 10334083"/>
              <a:gd name="connsiteX11" fmla="*/ 230326 w 8825443"/>
              <a:gd name="connsiteY11" fmla="*/ 345484 h 10334083"/>
              <a:gd name="connsiteX12" fmla="*/ 422491 w 8825443"/>
              <a:gd name="connsiteY12" fmla="*/ 2330 h 10334083"/>
              <a:gd name="connsiteX13" fmla="*/ 723367 w 8825443"/>
              <a:gd name="connsiteY13" fmla="*/ 1 h 10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5443" h="10334083">
                <a:moveTo>
                  <a:pt x="723367" y="1"/>
                </a:moveTo>
                <a:cubicBezTo>
                  <a:pt x="1415708" y="-95"/>
                  <a:pt x="3100237" y="12340"/>
                  <a:pt x="4156007" y="16058"/>
                </a:cubicBezTo>
                <a:cubicBezTo>
                  <a:pt x="5455415" y="20633"/>
                  <a:pt x="7951838" y="34987"/>
                  <a:pt x="8218949" y="29783"/>
                </a:cubicBezTo>
                <a:cubicBezTo>
                  <a:pt x="8486059" y="24579"/>
                  <a:pt x="8469143" y="140246"/>
                  <a:pt x="8479746" y="318032"/>
                </a:cubicBezTo>
                <a:cubicBezTo>
                  <a:pt x="8490349" y="495819"/>
                  <a:pt x="8593294" y="2315292"/>
                  <a:pt x="8726817" y="3873107"/>
                </a:cubicBezTo>
                <a:cubicBezTo>
                  <a:pt x="8860340" y="5430920"/>
                  <a:pt x="8824873" y="9352899"/>
                  <a:pt x="8809174" y="9720449"/>
                </a:cubicBezTo>
                <a:cubicBezTo>
                  <a:pt x="8793475" y="10087997"/>
                  <a:pt x="8807305" y="10095943"/>
                  <a:pt x="8466020" y="10132233"/>
                </a:cubicBezTo>
                <a:cubicBezTo>
                  <a:pt x="8124734" y="10168525"/>
                  <a:pt x="4524324" y="10239755"/>
                  <a:pt x="3195175" y="10269497"/>
                </a:cubicBezTo>
                <a:cubicBezTo>
                  <a:pt x="1866026" y="10299237"/>
                  <a:pt x="648489" y="10370957"/>
                  <a:pt x="491122" y="10310673"/>
                </a:cubicBezTo>
                <a:cubicBezTo>
                  <a:pt x="333756" y="10250391"/>
                  <a:pt x="318684" y="10242481"/>
                  <a:pt x="271505" y="9994971"/>
                </a:cubicBezTo>
                <a:cubicBezTo>
                  <a:pt x="224326" y="9747461"/>
                  <a:pt x="264956" y="9846665"/>
                  <a:pt x="230326" y="8608631"/>
                </a:cubicBezTo>
                <a:cubicBezTo>
                  <a:pt x="-276326" y="3964628"/>
                  <a:pt x="207554" y="447097"/>
                  <a:pt x="230326" y="345484"/>
                </a:cubicBezTo>
                <a:cubicBezTo>
                  <a:pt x="253097" y="243871"/>
                  <a:pt x="240234" y="10958"/>
                  <a:pt x="422491" y="2330"/>
                </a:cubicBezTo>
                <a:cubicBezTo>
                  <a:pt x="456664" y="712"/>
                  <a:pt x="563596" y="23"/>
                  <a:pt x="723367" y="1"/>
                </a:cubicBezTo>
                <a:close/>
              </a:path>
            </a:pathLst>
          </a:custGeom>
          <a:noFill/>
          <a:ln w="50800">
            <a:solidFill>
              <a:schemeClr val="accent6"/>
            </a:solidFill>
          </a:ln>
          <a:effectLst/>
        </p:spPr>
        <p:txBody>
          <a:bodyPr/>
          <a:lstStyle/>
          <a:p>
            <a:endParaRPr lang="en-US" dirty="0"/>
          </a:p>
        </p:txBody>
      </p:sp>
    </p:spTree>
    <p:extLst>
      <p:ext uri="{BB962C8B-B14F-4D97-AF65-F5344CB8AC3E}">
        <p14:creationId xmlns:p14="http://schemas.microsoft.com/office/powerpoint/2010/main" val="38657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7C042-37C9-8F4D-B1C2-28735575B32B}"/>
              </a:ext>
            </a:extLst>
          </p:cNvPr>
          <p:cNvSpPr/>
          <p:nvPr/>
        </p:nvSpPr>
        <p:spPr>
          <a:xfrm>
            <a:off x="0" y="0"/>
            <a:ext cx="12192000" cy="6858000"/>
          </a:xfrm>
          <a:prstGeom prst="rect">
            <a:avLst/>
          </a:prstGeom>
          <a:gradFill flip="none" rotWithShape="1">
            <a:gsLst>
              <a:gs pos="0">
                <a:schemeClr val="accent5"/>
              </a:gs>
              <a:gs pos="46000">
                <a:schemeClr val="accent3"/>
              </a:gs>
              <a:gs pos="65000">
                <a:schemeClr val="accent2"/>
              </a:gs>
              <a:gs pos="100000">
                <a:schemeClr val="accent1"/>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63CB115-A506-6F4B-A79E-A0513A14FEEC}"/>
              </a:ext>
            </a:extLst>
          </p:cNvPr>
          <p:cNvGrpSpPr/>
          <p:nvPr/>
        </p:nvGrpSpPr>
        <p:grpSpPr>
          <a:xfrm>
            <a:off x="1091804" y="2144497"/>
            <a:ext cx="9524167" cy="2569006"/>
            <a:chOff x="3441304" y="1958820"/>
            <a:chExt cx="9524167" cy="2569006"/>
          </a:xfrm>
          <a:gradFill>
            <a:gsLst>
              <a:gs pos="0">
                <a:schemeClr val="accent6">
                  <a:lumMod val="50000"/>
                </a:schemeClr>
              </a:gs>
              <a:gs pos="28976">
                <a:schemeClr val="accent5">
                  <a:lumMod val="90000"/>
                  <a:lumOff val="10000"/>
                </a:schemeClr>
              </a:gs>
              <a:gs pos="54982">
                <a:schemeClr val="accent4">
                  <a:lumMod val="50000"/>
                </a:schemeClr>
              </a:gs>
              <a:gs pos="74000">
                <a:schemeClr val="accent3">
                  <a:lumMod val="50000"/>
                </a:schemeClr>
              </a:gs>
              <a:gs pos="83000">
                <a:schemeClr val="accent2">
                  <a:lumMod val="50000"/>
                </a:schemeClr>
              </a:gs>
              <a:gs pos="100000">
                <a:schemeClr val="accent1">
                  <a:lumMod val="50000"/>
                </a:schemeClr>
              </a:gs>
            </a:gsLst>
            <a:lin ang="5400000" scaled="1"/>
          </a:gradFill>
        </p:grpSpPr>
        <p:sp>
          <p:nvSpPr>
            <p:cNvPr id="17" name="Rounded Rectangle 16">
              <a:extLst>
                <a:ext uri="{FF2B5EF4-FFF2-40B4-BE49-F238E27FC236}">
                  <a16:creationId xmlns:a16="http://schemas.microsoft.com/office/drawing/2014/main" id="{1DD9604C-4C7B-C842-AFAC-9D952513E75B}"/>
                </a:ext>
              </a:extLst>
            </p:cNvPr>
            <p:cNvSpPr/>
            <p:nvPr/>
          </p:nvSpPr>
          <p:spPr>
            <a:xfrm rot="2700000">
              <a:off x="5688779" y="-288655"/>
              <a:ext cx="659714" cy="51546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3A53AB6D-4235-1D48-BBC3-C4FA9A607270}"/>
                </a:ext>
              </a:extLst>
            </p:cNvPr>
            <p:cNvSpPr/>
            <p:nvPr/>
          </p:nvSpPr>
          <p:spPr>
            <a:xfrm rot="2700000">
              <a:off x="6948634" y="-608625"/>
              <a:ext cx="701776" cy="583842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DE12D6B7-828C-EC44-8B98-DA31A1A4BCA5}"/>
                </a:ext>
              </a:extLst>
            </p:cNvPr>
            <p:cNvSpPr/>
            <p:nvPr/>
          </p:nvSpPr>
          <p:spPr>
            <a:xfrm rot="2700000">
              <a:off x="7613857" y="-900744"/>
              <a:ext cx="711032" cy="772379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A3DFD910-C715-4D45-9893-4727751FB88A}"/>
                </a:ext>
              </a:extLst>
            </p:cNvPr>
            <p:cNvSpPr/>
            <p:nvPr/>
          </p:nvSpPr>
          <p:spPr>
            <a:xfrm rot="2700000">
              <a:off x="8864781" y="-195185"/>
              <a:ext cx="709137" cy="648722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E2E78255-96CB-9A41-89BF-289BF62CFAAE}"/>
                </a:ext>
              </a:extLst>
            </p:cNvPr>
            <p:cNvSpPr/>
            <p:nvPr/>
          </p:nvSpPr>
          <p:spPr>
            <a:xfrm rot="2700000">
              <a:off x="9367289" y="633415"/>
              <a:ext cx="709137" cy="648722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78AAA6-A498-1044-8E2E-7D65ED89A5D2}"/>
                </a:ext>
              </a:extLst>
            </p:cNvPr>
            <p:cNvSpPr/>
            <p:nvPr/>
          </p:nvSpPr>
          <p:spPr>
            <a:xfrm rot="2700000">
              <a:off x="10239433" y="2068262"/>
              <a:ext cx="729824" cy="418930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F6B4657-6CCB-464D-BDB3-11EA88325981}"/>
              </a:ext>
            </a:extLst>
          </p:cNvPr>
          <p:cNvSpPr txBox="1"/>
          <p:nvPr/>
        </p:nvSpPr>
        <p:spPr>
          <a:xfrm rot="18988011">
            <a:off x="3896887" y="2768035"/>
            <a:ext cx="4660900" cy="1015663"/>
          </a:xfrm>
          <a:prstGeom prst="rect">
            <a:avLst/>
          </a:prstGeom>
          <a:noFill/>
          <a:effectLst>
            <a:outerShdw blurRad="50800" dist="50800" dir="5400000" algn="ctr" rotWithShape="0">
              <a:srgbClr val="000000">
                <a:alpha val="92000"/>
              </a:srgbClr>
            </a:outerShdw>
          </a:effectLst>
        </p:spPr>
        <p:txBody>
          <a:bodyPr wrap="square" rtlCol="0">
            <a:spAutoFit/>
          </a:bodyPr>
          <a:lstStyle/>
          <a:p>
            <a:pPr algn="ctr"/>
            <a:r>
              <a:rPr lang="en-US" sz="6000" b="1" dirty="0">
                <a:solidFill>
                  <a:schemeClr val="bg1"/>
                </a:solidFill>
                <a:latin typeface="Montserrat ExtraBold" pitchFamily="2" charset="77"/>
              </a:rPr>
              <a:t>THANKS</a:t>
            </a:r>
          </a:p>
        </p:txBody>
      </p:sp>
      <p:sp>
        <p:nvSpPr>
          <p:cNvPr id="12" name="Rounded Rectangular Callout 11">
            <a:extLst>
              <a:ext uri="{FF2B5EF4-FFF2-40B4-BE49-F238E27FC236}">
                <a16:creationId xmlns:a16="http://schemas.microsoft.com/office/drawing/2014/main" id="{6F5FB040-35B2-2B44-BCA3-0874DE943909}"/>
              </a:ext>
            </a:extLst>
          </p:cNvPr>
          <p:cNvSpPr/>
          <p:nvPr/>
        </p:nvSpPr>
        <p:spPr>
          <a:xfrm rot="20934886" flipH="1">
            <a:off x="3247913" y="1965657"/>
            <a:ext cx="5958140" cy="2432087"/>
          </a:xfrm>
          <a:prstGeom prst="wedgeRoundRectCallout">
            <a:avLst>
              <a:gd name="adj1" fmla="val -38060"/>
              <a:gd name="adj2" fmla="val 79042"/>
              <a:gd name="adj3" fmla="val 16667"/>
            </a:avLst>
          </a:prstGeom>
          <a:noFill/>
          <a:ln w="76200">
            <a:solidFill>
              <a:schemeClr val="accent6"/>
            </a:solidFill>
          </a:ln>
          <a:effectLst>
            <a:glow rad="533325">
              <a:schemeClr val="accent6">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644645"/>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892"/>
            <a:ext cx="12185651" cy="6856214"/>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7403" y="2936916"/>
            <a:ext cx="7959575"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8599" y="5940798"/>
            <a:ext cx="687525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725" y="4941235"/>
            <a:ext cx="808048" cy="6375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392" y="4941235"/>
            <a:ext cx="808048" cy="6375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302" y="5038945"/>
            <a:ext cx="210536" cy="38732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181" y="4941235"/>
            <a:ext cx="808048" cy="6375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214" y="5018524"/>
            <a:ext cx="351801" cy="40661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165" y="4941235"/>
            <a:ext cx="808048" cy="6375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891" y="5038945"/>
            <a:ext cx="348116" cy="34811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937" y="5090671"/>
            <a:ext cx="418775" cy="29639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157" y="5175007"/>
            <a:ext cx="107844" cy="12699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894587"/>
            <a:ext cx="12192001" cy="2112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200"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0" y="1900421"/>
            <a:ext cx="12185651" cy="1349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2EFCF1-8ACB-8344-92AA-8BE6F169BCCC}"/>
              </a:ext>
            </a:extLst>
          </p:cNvPr>
          <p:cNvSpPr/>
          <p:nvPr/>
        </p:nvSpPr>
        <p:spPr>
          <a:xfrm>
            <a:off x="0" y="0"/>
            <a:ext cx="12192000" cy="6858000"/>
          </a:xfrm>
          <a:prstGeom prst="rect">
            <a:avLst/>
          </a:prstGeom>
          <a:gradFill flip="none" rotWithShape="1">
            <a:gsLst>
              <a:gs pos="0">
                <a:schemeClr val="accent5"/>
              </a:gs>
              <a:gs pos="46000">
                <a:schemeClr val="accent3"/>
              </a:gs>
              <a:gs pos="65000">
                <a:schemeClr val="accent2"/>
              </a:gs>
              <a:gs pos="100000">
                <a:schemeClr val="accent1"/>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riangle 1">
            <a:extLst>
              <a:ext uri="{FF2B5EF4-FFF2-40B4-BE49-F238E27FC236}">
                <a16:creationId xmlns:a16="http://schemas.microsoft.com/office/drawing/2014/main" id="{57E26B3D-559C-5A4E-93FC-167952BBD879}"/>
              </a:ext>
            </a:extLst>
          </p:cNvPr>
          <p:cNvSpPr/>
          <p:nvPr/>
        </p:nvSpPr>
        <p:spPr>
          <a:xfrm rot="2700000">
            <a:off x="3362582" y="-812683"/>
            <a:ext cx="6802809" cy="586449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7D2914-01C1-7447-9DBB-46D36035D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38855">
            <a:off x="2835222" y="-42620"/>
            <a:ext cx="6962568" cy="4641712"/>
          </a:xfrm>
          <a:prstGeom prst="rect">
            <a:avLst/>
          </a:prstGeom>
          <a:effectLst>
            <a:outerShdw blurRad="50800" dist="50800" dir="5400000" algn="ctr" rotWithShape="0">
              <a:srgbClr val="000000">
                <a:alpha val="43000"/>
              </a:srgbClr>
            </a:outerShdw>
          </a:effectLst>
        </p:spPr>
      </p:pic>
      <p:sp>
        <p:nvSpPr>
          <p:cNvPr id="5" name="Rounded Rectangular Callout 4">
            <a:extLst>
              <a:ext uri="{FF2B5EF4-FFF2-40B4-BE49-F238E27FC236}">
                <a16:creationId xmlns:a16="http://schemas.microsoft.com/office/drawing/2014/main" id="{C490D54A-5E8F-6442-A308-A920AA54A61B}"/>
              </a:ext>
            </a:extLst>
          </p:cNvPr>
          <p:cNvSpPr/>
          <p:nvPr/>
        </p:nvSpPr>
        <p:spPr>
          <a:xfrm rot="20934886" flipH="1">
            <a:off x="3444477" y="2212956"/>
            <a:ext cx="5958140" cy="2432087"/>
          </a:xfrm>
          <a:prstGeom prst="wedgeRoundRectCallout">
            <a:avLst>
              <a:gd name="adj1" fmla="val -38060"/>
              <a:gd name="adj2" fmla="val 79042"/>
              <a:gd name="adj3" fmla="val 16667"/>
            </a:avLst>
          </a:prstGeom>
          <a:noFill/>
          <a:ln w="76200">
            <a:solidFill>
              <a:schemeClr val="accent6"/>
            </a:solidFill>
          </a:ln>
          <a:effectLst>
            <a:glow rad="533325">
              <a:schemeClr val="accent6">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5F817A-9770-4144-A4B3-FACD1999A396}"/>
              </a:ext>
            </a:extLst>
          </p:cNvPr>
          <p:cNvSpPr txBox="1"/>
          <p:nvPr/>
        </p:nvSpPr>
        <p:spPr>
          <a:xfrm rot="20911952">
            <a:off x="4108712" y="2236476"/>
            <a:ext cx="4415589" cy="1323439"/>
          </a:xfrm>
          <a:prstGeom prst="rect">
            <a:avLst/>
          </a:prstGeom>
          <a:noFill/>
        </p:spPr>
        <p:txBody>
          <a:bodyPr wrap="square" rtlCol="0">
            <a:spAutoFit/>
          </a:bodyPr>
          <a:lstStyle/>
          <a:p>
            <a:r>
              <a:rPr lang="en-US" sz="8000" b="1" i="1" dirty="0">
                <a:solidFill>
                  <a:schemeClr val="bg1"/>
                </a:solidFill>
                <a:effectLst>
                  <a:outerShdw blurRad="50800" dist="50800" dir="5400000" algn="ctr" rotWithShape="0">
                    <a:srgbClr val="000000">
                      <a:alpha val="65000"/>
                    </a:srgbClr>
                  </a:outerShdw>
                </a:effectLst>
                <a:latin typeface="Montserrat Black" pitchFamily="2" charset="77"/>
              </a:rPr>
              <a:t>BLACK</a:t>
            </a:r>
          </a:p>
        </p:txBody>
      </p:sp>
      <p:sp>
        <p:nvSpPr>
          <p:cNvPr id="8" name="TextBox 7">
            <a:extLst>
              <a:ext uri="{FF2B5EF4-FFF2-40B4-BE49-F238E27FC236}">
                <a16:creationId xmlns:a16="http://schemas.microsoft.com/office/drawing/2014/main" id="{82F51978-D185-2F4E-A4FC-5D6B3BD249F4}"/>
              </a:ext>
            </a:extLst>
          </p:cNvPr>
          <p:cNvSpPr txBox="1"/>
          <p:nvPr/>
        </p:nvSpPr>
        <p:spPr>
          <a:xfrm rot="20911952">
            <a:off x="4411687" y="2984957"/>
            <a:ext cx="4415589" cy="1323439"/>
          </a:xfrm>
          <a:prstGeom prst="rect">
            <a:avLst/>
          </a:prstGeom>
          <a:noFill/>
        </p:spPr>
        <p:txBody>
          <a:bodyPr wrap="square" rtlCol="0">
            <a:spAutoFit/>
          </a:bodyPr>
          <a:lstStyle/>
          <a:p>
            <a:r>
              <a:rPr lang="en-US" sz="8000" b="1" i="1" dirty="0">
                <a:solidFill>
                  <a:schemeClr val="accent6"/>
                </a:solidFill>
                <a:effectLst>
                  <a:outerShdw blurRad="50800" dist="50800" dir="5400000" algn="ctr" rotWithShape="0">
                    <a:srgbClr val="000000">
                      <a:alpha val="68000"/>
                    </a:srgbClr>
                  </a:outerShdw>
                </a:effectLst>
                <a:latin typeface="Montserrat Black" pitchFamily="2" charset="77"/>
              </a:rPr>
              <a:t>FRIDAY</a:t>
            </a:r>
          </a:p>
        </p:txBody>
      </p:sp>
      <p:sp>
        <p:nvSpPr>
          <p:cNvPr id="9" name="TextBox 8">
            <a:extLst>
              <a:ext uri="{FF2B5EF4-FFF2-40B4-BE49-F238E27FC236}">
                <a16:creationId xmlns:a16="http://schemas.microsoft.com/office/drawing/2014/main" id="{896EC8CB-E3B8-0C46-836E-18D43FD2FD44}"/>
              </a:ext>
            </a:extLst>
          </p:cNvPr>
          <p:cNvSpPr txBox="1"/>
          <p:nvPr/>
        </p:nvSpPr>
        <p:spPr>
          <a:xfrm>
            <a:off x="3152517" y="6185038"/>
            <a:ext cx="6327977" cy="461665"/>
          </a:xfrm>
          <a:prstGeom prst="rect">
            <a:avLst/>
          </a:prstGeom>
          <a:noFill/>
        </p:spPr>
        <p:txBody>
          <a:bodyPr wrap="square" rtlCol="0">
            <a:spAutoFit/>
          </a:bodyPr>
          <a:lstStyle/>
          <a:p>
            <a:pPr algn="ctr"/>
            <a:r>
              <a:rPr lang="en-US" sz="2400" dirty="0" err="1">
                <a:solidFill>
                  <a:schemeClr val="bg1"/>
                </a:solidFill>
                <a:latin typeface="Montserrat" pitchFamily="2" charset="77"/>
              </a:rPr>
              <a:t>www.ppthemes.com</a:t>
            </a:r>
            <a:endParaRPr lang="en-US" sz="2400" dirty="0">
              <a:solidFill>
                <a:schemeClr val="bg1"/>
              </a:solidFill>
              <a:latin typeface="Montserrat" pitchFamily="2" charset="77"/>
            </a:endParaRPr>
          </a:p>
        </p:txBody>
      </p:sp>
      <p:grpSp>
        <p:nvGrpSpPr>
          <p:cNvPr id="11" name="Group 10">
            <a:extLst>
              <a:ext uri="{FF2B5EF4-FFF2-40B4-BE49-F238E27FC236}">
                <a16:creationId xmlns:a16="http://schemas.microsoft.com/office/drawing/2014/main" id="{047B3386-5CD7-DD4D-B96C-F93B62A748FF}"/>
              </a:ext>
            </a:extLst>
          </p:cNvPr>
          <p:cNvGrpSpPr/>
          <p:nvPr/>
        </p:nvGrpSpPr>
        <p:grpSpPr>
          <a:xfrm>
            <a:off x="4021227" y="5367861"/>
            <a:ext cx="4632990" cy="835460"/>
            <a:chOff x="19549503" y="10362565"/>
            <a:chExt cx="2680608" cy="483389"/>
          </a:xfrm>
        </p:grpSpPr>
        <p:sp>
          <p:nvSpPr>
            <p:cNvPr id="12" name="Freeform 180">
              <a:extLst>
                <a:ext uri="{FF2B5EF4-FFF2-40B4-BE49-F238E27FC236}">
                  <a16:creationId xmlns:a16="http://schemas.microsoft.com/office/drawing/2014/main" id="{0AC9DF9C-1B28-984D-8764-D20E2A5772BC}"/>
                </a:ext>
              </a:extLst>
            </p:cNvPr>
            <p:cNvSpPr>
              <a:spLocks noChangeArrowheads="1"/>
            </p:cNvSpPr>
            <p:nvPr/>
          </p:nvSpPr>
          <p:spPr bwMode="auto">
            <a:xfrm>
              <a:off x="19802185" y="10499894"/>
              <a:ext cx="109861" cy="208735"/>
            </a:xfrm>
            <a:custGeom>
              <a:avLst/>
              <a:gdLst>
                <a:gd name="T0" fmla="*/ 66 w 89"/>
                <a:gd name="T1" fmla="*/ 0 h 166"/>
                <a:gd name="T2" fmla="*/ 66 w 89"/>
                <a:gd name="T3" fmla="*/ 0 h 166"/>
                <a:gd name="T4" fmla="*/ 29 w 89"/>
                <a:gd name="T5" fmla="*/ 41 h 166"/>
                <a:gd name="T6" fmla="*/ 29 w 89"/>
                <a:gd name="T7" fmla="*/ 65 h 166"/>
                <a:gd name="T8" fmla="*/ 0 w 89"/>
                <a:gd name="T9" fmla="*/ 65 h 166"/>
                <a:gd name="T10" fmla="*/ 0 w 89"/>
                <a:gd name="T11" fmla="*/ 94 h 166"/>
                <a:gd name="T12" fmla="*/ 29 w 89"/>
                <a:gd name="T13" fmla="*/ 94 h 166"/>
                <a:gd name="T14" fmla="*/ 29 w 89"/>
                <a:gd name="T15" fmla="*/ 165 h 166"/>
                <a:gd name="T16" fmla="*/ 58 w 89"/>
                <a:gd name="T17" fmla="*/ 165 h 166"/>
                <a:gd name="T18" fmla="*/ 58 w 89"/>
                <a:gd name="T19" fmla="*/ 94 h 166"/>
                <a:gd name="T20" fmla="*/ 82 w 89"/>
                <a:gd name="T21" fmla="*/ 94 h 166"/>
                <a:gd name="T22" fmla="*/ 88 w 89"/>
                <a:gd name="T23" fmla="*/ 65 h 166"/>
                <a:gd name="T24" fmla="*/ 58 w 89"/>
                <a:gd name="T25" fmla="*/ 65 h 166"/>
                <a:gd name="T26" fmla="*/ 58 w 89"/>
                <a:gd name="T27" fmla="*/ 45 h 166"/>
                <a:gd name="T28" fmla="*/ 58 w 89"/>
                <a:gd name="T29" fmla="*/ 45 h 166"/>
                <a:gd name="T30" fmla="*/ 71 w 89"/>
                <a:gd name="T31" fmla="*/ 30 h 166"/>
                <a:gd name="T32" fmla="*/ 88 w 89"/>
                <a:gd name="T33" fmla="*/ 30 h 166"/>
                <a:gd name="T34" fmla="*/ 88 w 89"/>
                <a:gd name="T35" fmla="*/ 1 h 166"/>
                <a:gd name="T36" fmla="*/ 88 w 89"/>
                <a:gd name="T37" fmla="*/ 1 h 166"/>
                <a:gd name="T38" fmla="*/ 66 w 89"/>
                <a:gd name="T3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166">
                  <a:moveTo>
                    <a:pt x="66" y="0"/>
                  </a:moveTo>
                  <a:lnTo>
                    <a:pt x="66" y="0"/>
                  </a:lnTo>
                  <a:cubicBezTo>
                    <a:pt x="42" y="0"/>
                    <a:pt x="29" y="12"/>
                    <a:pt x="29" y="41"/>
                  </a:cubicBezTo>
                  <a:lnTo>
                    <a:pt x="29" y="65"/>
                  </a:lnTo>
                  <a:lnTo>
                    <a:pt x="0" y="65"/>
                  </a:lnTo>
                  <a:lnTo>
                    <a:pt x="0" y="94"/>
                  </a:lnTo>
                  <a:lnTo>
                    <a:pt x="29" y="94"/>
                  </a:lnTo>
                  <a:lnTo>
                    <a:pt x="29" y="165"/>
                  </a:lnTo>
                  <a:lnTo>
                    <a:pt x="58" y="165"/>
                  </a:lnTo>
                  <a:lnTo>
                    <a:pt x="58" y="94"/>
                  </a:lnTo>
                  <a:lnTo>
                    <a:pt x="82" y="94"/>
                  </a:lnTo>
                  <a:lnTo>
                    <a:pt x="88" y="65"/>
                  </a:lnTo>
                  <a:lnTo>
                    <a:pt x="58" y="65"/>
                  </a:lnTo>
                  <a:lnTo>
                    <a:pt x="58" y="45"/>
                  </a:lnTo>
                  <a:lnTo>
                    <a:pt x="58" y="45"/>
                  </a:lnTo>
                  <a:cubicBezTo>
                    <a:pt x="58" y="35"/>
                    <a:pt x="61" y="30"/>
                    <a:pt x="71" y="30"/>
                  </a:cubicBezTo>
                  <a:lnTo>
                    <a:pt x="88" y="30"/>
                  </a:lnTo>
                  <a:lnTo>
                    <a:pt x="88" y="1"/>
                  </a:lnTo>
                  <a:lnTo>
                    <a:pt x="88" y="1"/>
                  </a:lnTo>
                  <a:cubicBezTo>
                    <a:pt x="85" y="1"/>
                    <a:pt x="77" y="0"/>
                    <a:pt x="66" y="0"/>
                  </a:cubicBezTo>
                </a:path>
              </a:pathLst>
            </a:custGeom>
            <a:solidFill>
              <a:schemeClr val="tx2"/>
            </a:solidFill>
            <a:ln>
              <a:noFill/>
            </a:ln>
            <a:effectLst/>
          </p:spPr>
          <p:txBody>
            <a:bodyPr wrap="none" anchor="ctr"/>
            <a:lstStyle/>
            <a:p>
              <a:endParaRPr lang="en-US" dirty="0">
                <a:latin typeface="Lato Light" panose="020F0302020204030203" pitchFamily="34" charset="77"/>
              </a:endParaRPr>
            </a:p>
          </p:txBody>
        </p:sp>
        <p:sp>
          <p:nvSpPr>
            <p:cNvPr id="13" name="Freeform 181">
              <a:extLst>
                <a:ext uri="{FF2B5EF4-FFF2-40B4-BE49-F238E27FC236}">
                  <a16:creationId xmlns:a16="http://schemas.microsoft.com/office/drawing/2014/main" id="{597E3473-01F0-4541-93C6-B81164458ED1}"/>
                </a:ext>
              </a:extLst>
            </p:cNvPr>
            <p:cNvSpPr>
              <a:spLocks noChangeArrowheads="1"/>
            </p:cNvSpPr>
            <p:nvPr/>
          </p:nvSpPr>
          <p:spPr bwMode="auto">
            <a:xfrm>
              <a:off x="20356984" y="10516369"/>
              <a:ext cx="214227" cy="175778"/>
            </a:xfrm>
            <a:custGeom>
              <a:avLst/>
              <a:gdLst>
                <a:gd name="T0" fmla="*/ 172 w 173"/>
                <a:gd name="T1" fmla="*/ 17 h 140"/>
                <a:gd name="T2" fmla="*/ 172 w 173"/>
                <a:gd name="T3" fmla="*/ 17 h 140"/>
                <a:gd name="T4" fmla="*/ 152 w 173"/>
                <a:gd name="T5" fmla="*/ 22 h 140"/>
                <a:gd name="T6" fmla="*/ 152 w 173"/>
                <a:gd name="T7" fmla="*/ 22 h 140"/>
                <a:gd name="T8" fmla="*/ 167 w 173"/>
                <a:gd name="T9" fmla="*/ 2 h 140"/>
                <a:gd name="T10" fmla="*/ 167 w 173"/>
                <a:gd name="T11" fmla="*/ 2 h 140"/>
                <a:gd name="T12" fmla="*/ 146 w 173"/>
                <a:gd name="T13" fmla="*/ 11 h 140"/>
                <a:gd name="T14" fmla="*/ 146 w 173"/>
                <a:gd name="T15" fmla="*/ 11 h 140"/>
                <a:gd name="T16" fmla="*/ 120 w 173"/>
                <a:gd name="T17" fmla="*/ 0 h 140"/>
                <a:gd name="T18" fmla="*/ 120 w 173"/>
                <a:gd name="T19" fmla="*/ 0 h 140"/>
                <a:gd name="T20" fmla="*/ 84 w 173"/>
                <a:gd name="T21" fmla="*/ 35 h 140"/>
                <a:gd name="T22" fmla="*/ 84 w 173"/>
                <a:gd name="T23" fmla="*/ 35 h 140"/>
                <a:gd name="T24" fmla="*/ 85 w 173"/>
                <a:gd name="T25" fmla="*/ 43 h 140"/>
                <a:gd name="T26" fmla="*/ 85 w 173"/>
                <a:gd name="T27" fmla="*/ 43 h 140"/>
                <a:gd name="T28" fmla="*/ 13 w 173"/>
                <a:gd name="T29" fmla="*/ 6 h 140"/>
                <a:gd name="T30" fmla="*/ 13 w 173"/>
                <a:gd name="T31" fmla="*/ 6 h 140"/>
                <a:gd name="T32" fmla="*/ 8 w 173"/>
                <a:gd name="T33" fmla="*/ 24 h 140"/>
                <a:gd name="T34" fmla="*/ 8 w 173"/>
                <a:gd name="T35" fmla="*/ 24 h 140"/>
                <a:gd name="T36" fmla="*/ 24 w 173"/>
                <a:gd name="T37" fmla="*/ 53 h 140"/>
                <a:gd name="T38" fmla="*/ 24 w 173"/>
                <a:gd name="T39" fmla="*/ 53 h 140"/>
                <a:gd name="T40" fmla="*/ 8 w 173"/>
                <a:gd name="T41" fmla="*/ 49 h 140"/>
                <a:gd name="T42" fmla="*/ 8 w 173"/>
                <a:gd name="T43" fmla="*/ 49 h 140"/>
                <a:gd name="T44" fmla="*/ 8 w 173"/>
                <a:gd name="T45" fmla="*/ 49 h 140"/>
                <a:gd name="T46" fmla="*/ 36 w 173"/>
                <a:gd name="T47" fmla="*/ 84 h 140"/>
                <a:gd name="T48" fmla="*/ 36 w 173"/>
                <a:gd name="T49" fmla="*/ 84 h 140"/>
                <a:gd name="T50" fmla="*/ 27 w 173"/>
                <a:gd name="T51" fmla="*/ 85 h 140"/>
                <a:gd name="T52" fmla="*/ 27 w 173"/>
                <a:gd name="T53" fmla="*/ 85 h 140"/>
                <a:gd name="T54" fmla="*/ 20 w 173"/>
                <a:gd name="T55" fmla="*/ 84 h 140"/>
                <a:gd name="T56" fmla="*/ 20 w 173"/>
                <a:gd name="T57" fmla="*/ 84 h 140"/>
                <a:gd name="T58" fmla="*/ 53 w 173"/>
                <a:gd name="T59" fmla="*/ 109 h 140"/>
                <a:gd name="T60" fmla="*/ 53 w 173"/>
                <a:gd name="T61" fmla="*/ 109 h 140"/>
                <a:gd name="T62" fmla="*/ 9 w 173"/>
                <a:gd name="T63" fmla="*/ 124 h 140"/>
                <a:gd name="T64" fmla="*/ 9 w 173"/>
                <a:gd name="T65" fmla="*/ 124 h 140"/>
                <a:gd name="T66" fmla="*/ 0 w 173"/>
                <a:gd name="T67" fmla="*/ 123 h 140"/>
                <a:gd name="T68" fmla="*/ 0 w 173"/>
                <a:gd name="T69" fmla="*/ 123 h 140"/>
                <a:gd name="T70" fmla="*/ 55 w 173"/>
                <a:gd name="T71" fmla="*/ 139 h 140"/>
                <a:gd name="T72" fmla="*/ 55 w 173"/>
                <a:gd name="T73" fmla="*/ 139 h 140"/>
                <a:gd name="T74" fmla="*/ 155 w 173"/>
                <a:gd name="T75" fmla="*/ 39 h 140"/>
                <a:gd name="T76" fmla="*/ 155 w 173"/>
                <a:gd name="T77" fmla="*/ 39 h 140"/>
                <a:gd name="T78" fmla="*/ 155 w 173"/>
                <a:gd name="T79" fmla="*/ 35 h 140"/>
                <a:gd name="T80" fmla="*/ 155 w 173"/>
                <a:gd name="T81" fmla="*/ 35 h 140"/>
                <a:gd name="T82" fmla="*/ 172 w 173"/>
                <a:gd name="T83" fmla="*/ 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0">
                  <a:moveTo>
                    <a:pt x="172" y="17"/>
                  </a:moveTo>
                  <a:lnTo>
                    <a:pt x="172" y="17"/>
                  </a:lnTo>
                  <a:cubicBezTo>
                    <a:pt x="166" y="19"/>
                    <a:pt x="159" y="21"/>
                    <a:pt x="152" y="22"/>
                  </a:cubicBezTo>
                  <a:lnTo>
                    <a:pt x="152" y="22"/>
                  </a:lnTo>
                  <a:cubicBezTo>
                    <a:pt x="160" y="18"/>
                    <a:pt x="165" y="10"/>
                    <a:pt x="167" y="2"/>
                  </a:cubicBezTo>
                  <a:lnTo>
                    <a:pt x="167" y="2"/>
                  </a:lnTo>
                  <a:cubicBezTo>
                    <a:pt x="161" y="7"/>
                    <a:pt x="153" y="9"/>
                    <a:pt x="146" y="11"/>
                  </a:cubicBezTo>
                  <a:lnTo>
                    <a:pt x="146" y="11"/>
                  </a:lnTo>
                  <a:cubicBezTo>
                    <a:pt x="139" y="4"/>
                    <a:pt x="130" y="0"/>
                    <a:pt x="120" y="0"/>
                  </a:cubicBezTo>
                  <a:lnTo>
                    <a:pt x="120" y="0"/>
                  </a:lnTo>
                  <a:cubicBezTo>
                    <a:pt x="100" y="0"/>
                    <a:pt x="84" y="16"/>
                    <a:pt x="84" y="35"/>
                  </a:cubicBezTo>
                  <a:lnTo>
                    <a:pt x="84" y="35"/>
                  </a:lnTo>
                  <a:cubicBezTo>
                    <a:pt x="84" y="38"/>
                    <a:pt x="85" y="40"/>
                    <a:pt x="85" y="43"/>
                  </a:cubicBezTo>
                  <a:lnTo>
                    <a:pt x="85" y="43"/>
                  </a:lnTo>
                  <a:cubicBezTo>
                    <a:pt x="56" y="42"/>
                    <a:pt x="30" y="28"/>
                    <a:pt x="13" y="6"/>
                  </a:cubicBezTo>
                  <a:lnTo>
                    <a:pt x="13" y="6"/>
                  </a:lnTo>
                  <a:cubicBezTo>
                    <a:pt x="10" y="12"/>
                    <a:pt x="8" y="18"/>
                    <a:pt x="8" y="24"/>
                  </a:cubicBezTo>
                  <a:lnTo>
                    <a:pt x="8" y="24"/>
                  </a:lnTo>
                  <a:cubicBezTo>
                    <a:pt x="8" y="36"/>
                    <a:pt x="14" y="47"/>
                    <a:pt x="24" y="53"/>
                  </a:cubicBezTo>
                  <a:lnTo>
                    <a:pt x="24" y="53"/>
                  </a:lnTo>
                  <a:cubicBezTo>
                    <a:pt x="18" y="53"/>
                    <a:pt x="12" y="51"/>
                    <a:pt x="8" y="49"/>
                  </a:cubicBezTo>
                  <a:lnTo>
                    <a:pt x="8" y="49"/>
                  </a:lnTo>
                  <a:lnTo>
                    <a:pt x="8" y="49"/>
                  </a:lnTo>
                  <a:cubicBezTo>
                    <a:pt x="8" y="67"/>
                    <a:pt x="20" y="81"/>
                    <a:pt x="36" y="84"/>
                  </a:cubicBezTo>
                  <a:lnTo>
                    <a:pt x="36" y="84"/>
                  </a:lnTo>
                  <a:cubicBezTo>
                    <a:pt x="33" y="84"/>
                    <a:pt x="30" y="85"/>
                    <a:pt x="27" y="85"/>
                  </a:cubicBezTo>
                  <a:lnTo>
                    <a:pt x="27" y="85"/>
                  </a:lnTo>
                  <a:cubicBezTo>
                    <a:pt x="24" y="85"/>
                    <a:pt x="22" y="85"/>
                    <a:pt x="20" y="84"/>
                  </a:cubicBezTo>
                  <a:lnTo>
                    <a:pt x="20" y="84"/>
                  </a:lnTo>
                  <a:cubicBezTo>
                    <a:pt x="24" y="98"/>
                    <a:pt x="37" y="109"/>
                    <a:pt x="53" y="109"/>
                  </a:cubicBezTo>
                  <a:lnTo>
                    <a:pt x="53" y="109"/>
                  </a:lnTo>
                  <a:cubicBezTo>
                    <a:pt x="41" y="119"/>
                    <a:pt x="26" y="124"/>
                    <a:pt x="9" y="124"/>
                  </a:cubicBezTo>
                  <a:lnTo>
                    <a:pt x="9" y="124"/>
                  </a:lnTo>
                  <a:cubicBezTo>
                    <a:pt x="7" y="124"/>
                    <a:pt x="4" y="123"/>
                    <a:pt x="0" y="123"/>
                  </a:cubicBezTo>
                  <a:lnTo>
                    <a:pt x="0" y="123"/>
                  </a:lnTo>
                  <a:cubicBezTo>
                    <a:pt x="16" y="133"/>
                    <a:pt x="35" y="139"/>
                    <a:pt x="55" y="139"/>
                  </a:cubicBezTo>
                  <a:lnTo>
                    <a:pt x="55" y="139"/>
                  </a:lnTo>
                  <a:cubicBezTo>
                    <a:pt x="119" y="139"/>
                    <a:pt x="155" y="86"/>
                    <a:pt x="155" y="39"/>
                  </a:cubicBezTo>
                  <a:lnTo>
                    <a:pt x="155" y="39"/>
                  </a:lnTo>
                  <a:cubicBezTo>
                    <a:pt x="155" y="38"/>
                    <a:pt x="155" y="36"/>
                    <a:pt x="155" y="35"/>
                  </a:cubicBezTo>
                  <a:lnTo>
                    <a:pt x="155" y="35"/>
                  </a:lnTo>
                  <a:cubicBezTo>
                    <a:pt x="161" y="29"/>
                    <a:pt x="167" y="23"/>
                    <a:pt x="172" y="17"/>
                  </a:cubicBezTo>
                </a:path>
              </a:pathLst>
            </a:custGeom>
            <a:solidFill>
              <a:schemeClr val="tx2"/>
            </a:solidFill>
            <a:ln>
              <a:noFill/>
            </a:ln>
            <a:effectLst/>
          </p:spPr>
          <p:txBody>
            <a:bodyPr wrap="none" anchor="ctr"/>
            <a:lstStyle/>
            <a:p>
              <a:endParaRPr lang="en-US" dirty="0">
                <a:latin typeface="Lato Light" panose="020F0302020204030203" pitchFamily="34" charset="77"/>
              </a:endParaRPr>
            </a:p>
          </p:txBody>
        </p:sp>
        <p:sp>
          <p:nvSpPr>
            <p:cNvPr id="14" name="Freeform 182">
              <a:extLst>
                <a:ext uri="{FF2B5EF4-FFF2-40B4-BE49-F238E27FC236}">
                  <a16:creationId xmlns:a16="http://schemas.microsoft.com/office/drawing/2014/main" id="{4CC152EF-F417-584E-83F8-5DDA39578A38}"/>
                </a:ext>
              </a:extLst>
            </p:cNvPr>
            <p:cNvSpPr>
              <a:spLocks noChangeArrowheads="1"/>
            </p:cNvSpPr>
            <p:nvPr/>
          </p:nvSpPr>
          <p:spPr bwMode="auto">
            <a:xfrm>
              <a:off x="21691791" y="10521866"/>
              <a:ext cx="269162" cy="164791"/>
            </a:xfrm>
            <a:custGeom>
              <a:avLst/>
              <a:gdLst>
                <a:gd name="T0" fmla="*/ 29 w 217"/>
                <a:gd name="T1" fmla="*/ 72 h 133"/>
                <a:gd name="T2" fmla="*/ 61 w 217"/>
                <a:gd name="T3" fmla="*/ 72 h 133"/>
                <a:gd name="T4" fmla="*/ 61 w 217"/>
                <a:gd name="T5" fmla="*/ 72 h 133"/>
                <a:gd name="T6" fmla="*/ 82 w 217"/>
                <a:gd name="T7" fmla="*/ 91 h 133"/>
                <a:gd name="T8" fmla="*/ 82 w 217"/>
                <a:gd name="T9" fmla="*/ 91 h 133"/>
                <a:gd name="T10" fmla="*/ 60 w 217"/>
                <a:gd name="T11" fmla="*/ 109 h 133"/>
                <a:gd name="T12" fmla="*/ 29 w 217"/>
                <a:gd name="T13" fmla="*/ 109 h 133"/>
                <a:gd name="T14" fmla="*/ 29 w 217"/>
                <a:gd name="T15" fmla="*/ 72 h 133"/>
                <a:gd name="T16" fmla="*/ 171 w 217"/>
                <a:gd name="T17" fmla="*/ 53 h 133"/>
                <a:gd name="T18" fmla="*/ 171 w 217"/>
                <a:gd name="T19" fmla="*/ 53 h 133"/>
                <a:gd name="T20" fmla="*/ 185 w 217"/>
                <a:gd name="T21" fmla="*/ 58 h 133"/>
                <a:gd name="T22" fmla="*/ 185 w 217"/>
                <a:gd name="T23" fmla="*/ 58 h 133"/>
                <a:gd name="T24" fmla="*/ 191 w 217"/>
                <a:gd name="T25" fmla="*/ 72 h 133"/>
                <a:gd name="T26" fmla="*/ 151 w 217"/>
                <a:gd name="T27" fmla="*/ 72 h 133"/>
                <a:gd name="T28" fmla="*/ 151 w 217"/>
                <a:gd name="T29" fmla="*/ 72 h 133"/>
                <a:gd name="T30" fmla="*/ 152 w 217"/>
                <a:gd name="T31" fmla="*/ 66 h 133"/>
                <a:gd name="T32" fmla="*/ 152 w 217"/>
                <a:gd name="T33" fmla="*/ 66 h 133"/>
                <a:gd name="T34" fmla="*/ 155 w 217"/>
                <a:gd name="T35" fmla="*/ 60 h 133"/>
                <a:gd name="T36" fmla="*/ 155 w 217"/>
                <a:gd name="T37" fmla="*/ 60 h 133"/>
                <a:gd name="T38" fmla="*/ 162 w 217"/>
                <a:gd name="T39" fmla="*/ 55 h 133"/>
                <a:gd name="T40" fmla="*/ 162 w 217"/>
                <a:gd name="T41" fmla="*/ 55 h 133"/>
                <a:gd name="T42" fmla="*/ 171 w 217"/>
                <a:gd name="T43" fmla="*/ 53 h 133"/>
                <a:gd name="T44" fmla="*/ 172 w 217"/>
                <a:gd name="T45" fmla="*/ 34 h 133"/>
                <a:gd name="T46" fmla="*/ 172 w 217"/>
                <a:gd name="T47" fmla="*/ 34 h 133"/>
                <a:gd name="T48" fmla="*/ 127 w 217"/>
                <a:gd name="T49" fmla="*/ 81 h 133"/>
                <a:gd name="T50" fmla="*/ 127 w 217"/>
                <a:gd name="T51" fmla="*/ 81 h 133"/>
                <a:gd name="T52" fmla="*/ 172 w 217"/>
                <a:gd name="T53" fmla="*/ 128 h 133"/>
                <a:gd name="T54" fmla="*/ 172 w 217"/>
                <a:gd name="T55" fmla="*/ 128 h 133"/>
                <a:gd name="T56" fmla="*/ 213 w 217"/>
                <a:gd name="T57" fmla="*/ 98 h 133"/>
                <a:gd name="T58" fmla="*/ 192 w 217"/>
                <a:gd name="T59" fmla="*/ 98 h 133"/>
                <a:gd name="T60" fmla="*/ 192 w 217"/>
                <a:gd name="T61" fmla="*/ 98 h 133"/>
                <a:gd name="T62" fmla="*/ 173 w 217"/>
                <a:gd name="T63" fmla="*/ 110 h 133"/>
                <a:gd name="T64" fmla="*/ 173 w 217"/>
                <a:gd name="T65" fmla="*/ 110 h 133"/>
                <a:gd name="T66" fmla="*/ 151 w 217"/>
                <a:gd name="T67" fmla="*/ 87 h 133"/>
                <a:gd name="T68" fmla="*/ 215 w 217"/>
                <a:gd name="T69" fmla="*/ 87 h 133"/>
                <a:gd name="T70" fmla="*/ 215 w 217"/>
                <a:gd name="T71" fmla="*/ 87 h 133"/>
                <a:gd name="T72" fmla="*/ 172 w 217"/>
                <a:gd name="T73" fmla="*/ 34 h 133"/>
                <a:gd name="T74" fmla="*/ 29 w 217"/>
                <a:gd name="T75" fmla="*/ 22 h 133"/>
                <a:gd name="T76" fmla="*/ 57 w 217"/>
                <a:gd name="T77" fmla="*/ 22 h 133"/>
                <a:gd name="T78" fmla="*/ 57 w 217"/>
                <a:gd name="T79" fmla="*/ 22 h 133"/>
                <a:gd name="T80" fmla="*/ 76 w 217"/>
                <a:gd name="T81" fmla="*/ 37 h 133"/>
                <a:gd name="T82" fmla="*/ 76 w 217"/>
                <a:gd name="T83" fmla="*/ 37 h 133"/>
                <a:gd name="T84" fmla="*/ 59 w 217"/>
                <a:gd name="T85" fmla="*/ 53 h 133"/>
                <a:gd name="T86" fmla="*/ 29 w 217"/>
                <a:gd name="T87" fmla="*/ 53 h 133"/>
                <a:gd name="T88" fmla="*/ 29 w 217"/>
                <a:gd name="T89" fmla="*/ 22 h 133"/>
                <a:gd name="T90" fmla="*/ 146 w 217"/>
                <a:gd name="T91" fmla="*/ 24 h 133"/>
                <a:gd name="T92" fmla="*/ 196 w 217"/>
                <a:gd name="T93" fmla="*/ 24 h 133"/>
                <a:gd name="T94" fmla="*/ 196 w 217"/>
                <a:gd name="T95" fmla="*/ 12 h 133"/>
                <a:gd name="T96" fmla="*/ 146 w 217"/>
                <a:gd name="T97" fmla="*/ 12 h 133"/>
                <a:gd name="T98" fmla="*/ 146 w 217"/>
                <a:gd name="T99" fmla="*/ 24 h 133"/>
                <a:gd name="T100" fmla="*/ 0 w 217"/>
                <a:gd name="T101" fmla="*/ 0 h 133"/>
                <a:gd name="T102" fmla="*/ 0 w 217"/>
                <a:gd name="T103" fmla="*/ 132 h 133"/>
                <a:gd name="T104" fmla="*/ 64 w 217"/>
                <a:gd name="T105" fmla="*/ 132 h 133"/>
                <a:gd name="T106" fmla="*/ 64 w 217"/>
                <a:gd name="T107" fmla="*/ 132 h 133"/>
                <a:gd name="T108" fmla="*/ 111 w 217"/>
                <a:gd name="T109" fmla="*/ 93 h 133"/>
                <a:gd name="T110" fmla="*/ 111 w 217"/>
                <a:gd name="T111" fmla="*/ 93 h 133"/>
                <a:gd name="T112" fmla="*/ 87 w 217"/>
                <a:gd name="T113" fmla="*/ 60 h 133"/>
                <a:gd name="T114" fmla="*/ 87 w 217"/>
                <a:gd name="T115" fmla="*/ 60 h 133"/>
                <a:gd name="T116" fmla="*/ 104 w 217"/>
                <a:gd name="T117" fmla="*/ 32 h 133"/>
                <a:gd name="T118" fmla="*/ 104 w 217"/>
                <a:gd name="T119" fmla="*/ 32 h 133"/>
                <a:gd name="T120" fmla="*/ 62 w 217"/>
                <a:gd name="T121" fmla="*/ 0 h 133"/>
                <a:gd name="T122" fmla="*/ 0 w 217"/>
                <a:gd name="T12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7" h="133">
                  <a:moveTo>
                    <a:pt x="29" y="72"/>
                  </a:moveTo>
                  <a:lnTo>
                    <a:pt x="61" y="72"/>
                  </a:lnTo>
                  <a:lnTo>
                    <a:pt x="61" y="72"/>
                  </a:lnTo>
                  <a:cubicBezTo>
                    <a:pt x="67" y="72"/>
                    <a:pt x="82" y="74"/>
                    <a:pt x="82" y="91"/>
                  </a:cubicBezTo>
                  <a:lnTo>
                    <a:pt x="82" y="91"/>
                  </a:lnTo>
                  <a:cubicBezTo>
                    <a:pt x="82" y="109"/>
                    <a:pt x="63" y="109"/>
                    <a:pt x="60" y="109"/>
                  </a:cubicBezTo>
                  <a:lnTo>
                    <a:pt x="29" y="109"/>
                  </a:lnTo>
                  <a:lnTo>
                    <a:pt x="29" y="72"/>
                  </a:lnTo>
                  <a:close/>
                  <a:moveTo>
                    <a:pt x="171" y="53"/>
                  </a:moveTo>
                  <a:lnTo>
                    <a:pt x="171" y="53"/>
                  </a:lnTo>
                  <a:cubicBezTo>
                    <a:pt x="177" y="53"/>
                    <a:pt x="182" y="55"/>
                    <a:pt x="185" y="58"/>
                  </a:cubicBezTo>
                  <a:lnTo>
                    <a:pt x="185" y="58"/>
                  </a:lnTo>
                  <a:cubicBezTo>
                    <a:pt x="188" y="61"/>
                    <a:pt x="190" y="66"/>
                    <a:pt x="191" y="72"/>
                  </a:cubicBezTo>
                  <a:lnTo>
                    <a:pt x="151" y="72"/>
                  </a:lnTo>
                  <a:lnTo>
                    <a:pt x="151" y="72"/>
                  </a:lnTo>
                  <a:cubicBezTo>
                    <a:pt x="152" y="70"/>
                    <a:pt x="152" y="68"/>
                    <a:pt x="152" y="66"/>
                  </a:cubicBezTo>
                  <a:lnTo>
                    <a:pt x="152" y="66"/>
                  </a:lnTo>
                  <a:cubicBezTo>
                    <a:pt x="153" y="64"/>
                    <a:pt x="154" y="61"/>
                    <a:pt x="155" y="60"/>
                  </a:cubicBezTo>
                  <a:lnTo>
                    <a:pt x="155" y="60"/>
                  </a:lnTo>
                  <a:cubicBezTo>
                    <a:pt x="157" y="58"/>
                    <a:pt x="159" y="56"/>
                    <a:pt x="162" y="55"/>
                  </a:cubicBezTo>
                  <a:lnTo>
                    <a:pt x="162" y="55"/>
                  </a:lnTo>
                  <a:cubicBezTo>
                    <a:pt x="164" y="54"/>
                    <a:pt x="167" y="53"/>
                    <a:pt x="171" y="53"/>
                  </a:cubicBezTo>
                  <a:close/>
                  <a:moveTo>
                    <a:pt x="172" y="34"/>
                  </a:moveTo>
                  <a:lnTo>
                    <a:pt x="172" y="34"/>
                  </a:lnTo>
                  <a:cubicBezTo>
                    <a:pt x="135" y="34"/>
                    <a:pt x="127" y="67"/>
                    <a:pt x="127" y="81"/>
                  </a:cubicBezTo>
                  <a:lnTo>
                    <a:pt x="127" y="81"/>
                  </a:lnTo>
                  <a:cubicBezTo>
                    <a:pt x="127" y="123"/>
                    <a:pt x="161" y="128"/>
                    <a:pt x="172" y="128"/>
                  </a:cubicBezTo>
                  <a:lnTo>
                    <a:pt x="172" y="128"/>
                  </a:lnTo>
                  <a:cubicBezTo>
                    <a:pt x="202" y="128"/>
                    <a:pt x="210" y="108"/>
                    <a:pt x="213" y="98"/>
                  </a:cubicBezTo>
                  <a:lnTo>
                    <a:pt x="192" y="98"/>
                  </a:lnTo>
                  <a:lnTo>
                    <a:pt x="192" y="98"/>
                  </a:lnTo>
                  <a:cubicBezTo>
                    <a:pt x="191" y="101"/>
                    <a:pt x="185" y="110"/>
                    <a:pt x="173" y="110"/>
                  </a:cubicBezTo>
                  <a:lnTo>
                    <a:pt x="173" y="110"/>
                  </a:lnTo>
                  <a:cubicBezTo>
                    <a:pt x="153" y="110"/>
                    <a:pt x="151" y="94"/>
                    <a:pt x="151" y="87"/>
                  </a:cubicBezTo>
                  <a:lnTo>
                    <a:pt x="215" y="87"/>
                  </a:lnTo>
                  <a:lnTo>
                    <a:pt x="215" y="87"/>
                  </a:lnTo>
                  <a:cubicBezTo>
                    <a:pt x="216" y="63"/>
                    <a:pt x="205" y="34"/>
                    <a:pt x="172" y="34"/>
                  </a:cubicBezTo>
                  <a:close/>
                  <a:moveTo>
                    <a:pt x="29" y="22"/>
                  </a:moveTo>
                  <a:lnTo>
                    <a:pt x="57" y="22"/>
                  </a:lnTo>
                  <a:lnTo>
                    <a:pt x="57" y="22"/>
                  </a:lnTo>
                  <a:cubicBezTo>
                    <a:pt x="59" y="22"/>
                    <a:pt x="76" y="20"/>
                    <a:pt x="76" y="37"/>
                  </a:cubicBezTo>
                  <a:lnTo>
                    <a:pt x="76" y="37"/>
                  </a:lnTo>
                  <a:cubicBezTo>
                    <a:pt x="76" y="52"/>
                    <a:pt x="64" y="53"/>
                    <a:pt x="59" y="53"/>
                  </a:cubicBezTo>
                  <a:lnTo>
                    <a:pt x="29" y="53"/>
                  </a:lnTo>
                  <a:lnTo>
                    <a:pt x="29" y="22"/>
                  </a:lnTo>
                  <a:close/>
                  <a:moveTo>
                    <a:pt x="146" y="24"/>
                  </a:moveTo>
                  <a:lnTo>
                    <a:pt x="196" y="24"/>
                  </a:lnTo>
                  <a:lnTo>
                    <a:pt x="196" y="12"/>
                  </a:lnTo>
                  <a:lnTo>
                    <a:pt x="146" y="12"/>
                  </a:lnTo>
                  <a:lnTo>
                    <a:pt x="146" y="24"/>
                  </a:lnTo>
                  <a:close/>
                  <a:moveTo>
                    <a:pt x="0" y="0"/>
                  </a:moveTo>
                  <a:lnTo>
                    <a:pt x="0" y="132"/>
                  </a:lnTo>
                  <a:lnTo>
                    <a:pt x="64" y="132"/>
                  </a:lnTo>
                  <a:lnTo>
                    <a:pt x="64" y="132"/>
                  </a:lnTo>
                  <a:cubicBezTo>
                    <a:pt x="70" y="132"/>
                    <a:pt x="111" y="130"/>
                    <a:pt x="111" y="93"/>
                  </a:cubicBezTo>
                  <a:lnTo>
                    <a:pt x="111" y="93"/>
                  </a:lnTo>
                  <a:cubicBezTo>
                    <a:pt x="111" y="70"/>
                    <a:pt x="95" y="62"/>
                    <a:pt x="87" y="60"/>
                  </a:cubicBezTo>
                  <a:lnTo>
                    <a:pt x="87" y="60"/>
                  </a:lnTo>
                  <a:cubicBezTo>
                    <a:pt x="93" y="57"/>
                    <a:pt x="104" y="50"/>
                    <a:pt x="104" y="32"/>
                  </a:cubicBezTo>
                  <a:lnTo>
                    <a:pt x="104" y="32"/>
                  </a:lnTo>
                  <a:cubicBezTo>
                    <a:pt x="104" y="22"/>
                    <a:pt x="103" y="0"/>
                    <a:pt x="62" y="0"/>
                  </a:cubicBezTo>
                  <a:lnTo>
                    <a:pt x="0" y="0"/>
                  </a:lnTo>
                  <a:close/>
                </a:path>
              </a:pathLst>
            </a:custGeom>
            <a:solidFill>
              <a:schemeClr val="tx2"/>
            </a:solidFill>
            <a:ln>
              <a:noFill/>
            </a:ln>
            <a:effectLst/>
          </p:spPr>
          <p:txBody>
            <a:bodyPr wrap="none" anchor="ctr"/>
            <a:lstStyle/>
            <a:p>
              <a:endParaRPr lang="en-US" dirty="0">
                <a:latin typeface="Lato Light" panose="020F0302020204030203" pitchFamily="34" charset="77"/>
              </a:endParaRPr>
            </a:p>
          </p:txBody>
        </p:sp>
        <p:sp>
          <p:nvSpPr>
            <p:cNvPr id="15" name="Freeform 183">
              <a:extLst>
                <a:ext uri="{FF2B5EF4-FFF2-40B4-BE49-F238E27FC236}">
                  <a16:creationId xmlns:a16="http://schemas.microsoft.com/office/drawing/2014/main" id="{0B1DCAF6-F9F6-F345-9E7B-A41EC3B7965A}"/>
                </a:ext>
              </a:extLst>
            </p:cNvPr>
            <p:cNvSpPr>
              <a:spLocks noChangeArrowheads="1"/>
            </p:cNvSpPr>
            <p:nvPr/>
          </p:nvSpPr>
          <p:spPr bwMode="auto">
            <a:xfrm>
              <a:off x="21054598" y="10510881"/>
              <a:ext cx="175778" cy="181269"/>
            </a:xfrm>
            <a:custGeom>
              <a:avLst/>
              <a:gdLst>
                <a:gd name="T0" fmla="*/ 2 w 139"/>
                <a:gd name="T1" fmla="*/ 145 h 146"/>
                <a:gd name="T2" fmla="*/ 32 w 139"/>
                <a:gd name="T3" fmla="*/ 145 h 146"/>
                <a:gd name="T4" fmla="*/ 32 w 139"/>
                <a:gd name="T5" fmla="*/ 48 h 146"/>
                <a:gd name="T6" fmla="*/ 2 w 139"/>
                <a:gd name="T7" fmla="*/ 48 h 146"/>
                <a:gd name="T8" fmla="*/ 2 w 139"/>
                <a:gd name="T9" fmla="*/ 145 h 146"/>
                <a:gd name="T10" fmla="*/ 102 w 139"/>
                <a:gd name="T11" fmla="*/ 46 h 146"/>
                <a:gd name="T12" fmla="*/ 102 w 139"/>
                <a:gd name="T13" fmla="*/ 46 h 146"/>
                <a:gd name="T14" fmla="*/ 75 w 139"/>
                <a:gd name="T15" fmla="*/ 61 h 146"/>
                <a:gd name="T16" fmla="*/ 75 w 139"/>
                <a:gd name="T17" fmla="*/ 61 h 146"/>
                <a:gd name="T18" fmla="*/ 75 w 139"/>
                <a:gd name="T19" fmla="*/ 48 h 146"/>
                <a:gd name="T20" fmla="*/ 46 w 139"/>
                <a:gd name="T21" fmla="*/ 48 h 146"/>
                <a:gd name="T22" fmla="*/ 46 w 139"/>
                <a:gd name="T23" fmla="*/ 145 h 146"/>
                <a:gd name="T24" fmla="*/ 76 w 139"/>
                <a:gd name="T25" fmla="*/ 145 h 146"/>
                <a:gd name="T26" fmla="*/ 76 w 139"/>
                <a:gd name="T27" fmla="*/ 97 h 146"/>
                <a:gd name="T28" fmla="*/ 76 w 139"/>
                <a:gd name="T29" fmla="*/ 97 h 146"/>
                <a:gd name="T30" fmla="*/ 93 w 139"/>
                <a:gd name="T31" fmla="*/ 72 h 146"/>
                <a:gd name="T32" fmla="*/ 93 w 139"/>
                <a:gd name="T33" fmla="*/ 72 h 146"/>
                <a:gd name="T34" fmla="*/ 108 w 139"/>
                <a:gd name="T35" fmla="*/ 98 h 146"/>
                <a:gd name="T36" fmla="*/ 108 w 139"/>
                <a:gd name="T37" fmla="*/ 145 h 146"/>
                <a:gd name="T38" fmla="*/ 138 w 139"/>
                <a:gd name="T39" fmla="*/ 145 h 146"/>
                <a:gd name="T40" fmla="*/ 138 w 139"/>
                <a:gd name="T41" fmla="*/ 145 h 146"/>
                <a:gd name="T42" fmla="*/ 138 w 139"/>
                <a:gd name="T43" fmla="*/ 91 h 146"/>
                <a:gd name="T44" fmla="*/ 138 w 139"/>
                <a:gd name="T45" fmla="*/ 91 h 146"/>
                <a:gd name="T46" fmla="*/ 102 w 139"/>
                <a:gd name="T47" fmla="*/ 46 h 146"/>
                <a:gd name="T48" fmla="*/ 17 w 139"/>
                <a:gd name="T49" fmla="*/ 0 h 146"/>
                <a:gd name="T50" fmla="*/ 17 w 139"/>
                <a:gd name="T51" fmla="*/ 0 h 146"/>
                <a:gd name="T52" fmla="*/ 0 w 139"/>
                <a:gd name="T53" fmla="*/ 17 h 146"/>
                <a:gd name="T54" fmla="*/ 0 w 139"/>
                <a:gd name="T55" fmla="*/ 17 h 146"/>
                <a:gd name="T56" fmla="*/ 17 w 139"/>
                <a:gd name="T57" fmla="*/ 35 h 146"/>
                <a:gd name="T58" fmla="*/ 17 w 139"/>
                <a:gd name="T59" fmla="*/ 35 h 146"/>
                <a:gd name="T60" fmla="*/ 35 w 139"/>
                <a:gd name="T61" fmla="*/ 17 h 146"/>
                <a:gd name="T62" fmla="*/ 35 w 139"/>
                <a:gd name="T63" fmla="*/ 17 h 146"/>
                <a:gd name="T64" fmla="*/ 17 w 139"/>
                <a:gd name="T65" fmla="*/ 0 h 146"/>
                <a:gd name="T66" fmla="*/ 102 w 139"/>
                <a:gd name="T67"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46">
                  <a:moveTo>
                    <a:pt x="2" y="145"/>
                  </a:moveTo>
                  <a:lnTo>
                    <a:pt x="32" y="145"/>
                  </a:lnTo>
                  <a:lnTo>
                    <a:pt x="32" y="48"/>
                  </a:lnTo>
                  <a:lnTo>
                    <a:pt x="2" y="48"/>
                  </a:lnTo>
                  <a:lnTo>
                    <a:pt x="2" y="145"/>
                  </a:lnTo>
                  <a:close/>
                  <a:moveTo>
                    <a:pt x="102" y="46"/>
                  </a:moveTo>
                  <a:lnTo>
                    <a:pt x="102" y="46"/>
                  </a:lnTo>
                  <a:cubicBezTo>
                    <a:pt x="87" y="46"/>
                    <a:pt x="79" y="53"/>
                    <a:pt x="75" y="61"/>
                  </a:cubicBezTo>
                  <a:lnTo>
                    <a:pt x="75" y="61"/>
                  </a:lnTo>
                  <a:lnTo>
                    <a:pt x="75" y="48"/>
                  </a:lnTo>
                  <a:lnTo>
                    <a:pt x="46" y="48"/>
                  </a:lnTo>
                  <a:lnTo>
                    <a:pt x="46" y="145"/>
                  </a:lnTo>
                  <a:lnTo>
                    <a:pt x="76" y="145"/>
                  </a:lnTo>
                  <a:lnTo>
                    <a:pt x="76" y="97"/>
                  </a:lnTo>
                  <a:lnTo>
                    <a:pt x="76" y="97"/>
                  </a:lnTo>
                  <a:cubicBezTo>
                    <a:pt x="76" y="84"/>
                    <a:pt x="77" y="72"/>
                    <a:pt x="93" y="72"/>
                  </a:cubicBezTo>
                  <a:lnTo>
                    <a:pt x="93" y="72"/>
                  </a:lnTo>
                  <a:cubicBezTo>
                    <a:pt x="108" y="72"/>
                    <a:pt x="108" y="86"/>
                    <a:pt x="108" y="98"/>
                  </a:cubicBezTo>
                  <a:lnTo>
                    <a:pt x="108" y="145"/>
                  </a:lnTo>
                  <a:lnTo>
                    <a:pt x="138" y="145"/>
                  </a:lnTo>
                  <a:lnTo>
                    <a:pt x="138" y="145"/>
                  </a:lnTo>
                  <a:lnTo>
                    <a:pt x="138" y="91"/>
                  </a:lnTo>
                  <a:lnTo>
                    <a:pt x="138" y="91"/>
                  </a:lnTo>
                  <a:cubicBezTo>
                    <a:pt x="138" y="66"/>
                    <a:pt x="132" y="46"/>
                    <a:pt x="102" y="46"/>
                  </a:cubicBezTo>
                  <a:lnTo>
                    <a:pt x="17" y="0"/>
                  </a:lnTo>
                  <a:lnTo>
                    <a:pt x="17" y="0"/>
                  </a:lnTo>
                  <a:cubicBezTo>
                    <a:pt x="7" y="0"/>
                    <a:pt x="0" y="8"/>
                    <a:pt x="0" y="17"/>
                  </a:cubicBezTo>
                  <a:lnTo>
                    <a:pt x="0" y="17"/>
                  </a:lnTo>
                  <a:cubicBezTo>
                    <a:pt x="0" y="27"/>
                    <a:pt x="7" y="35"/>
                    <a:pt x="17" y="35"/>
                  </a:cubicBezTo>
                  <a:lnTo>
                    <a:pt x="17" y="35"/>
                  </a:lnTo>
                  <a:cubicBezTo>
                    <a:pt x="26" y="35"/>
                    <a:pt x="35" y="27"/>
                    <a:pt x="35" y="17"/>
                  </a:cubicBezTo>
                  <a:lnTo>
                    <a:pt x="35" y="17"/>
                  </a:lnTo>
                  <a:cubicBezTo>
                    <a:pt x="35" y="8"/>
                    <a:pt x="26" y="0"/>
                    <a:pt x="17" y="0"/>
                  </a:cubicBezTo>
                  <a:lnTo>
                    <a:pt x="102" y="46"/>
                  </a:lnTo>
                  <a:close/>
                </a:path>
              </a:pathLst>
            </a:custGeom>
            <a:solidFill>
              <a:schemeClr val="tx2"/>
            </a:solidFill>
            <a:ln>
              <a:noFill/>
            </a:ln>
            <a:effectLst/>
          </p:spPr>
          <p:txBody>
            <a:bodyPr wrap="none" anchor="ctr"/>
            <a:lstStyle/>
            <a:p>
              <a:endParaRPr lang="en-US" dirty="0">
                <a:latin typeface="Lato Light" panose="020F0302020204030203" pitchFamily="34" charset="77"/>
              </a:endParaRPr>
            </a:p>
          </p:txBody>
        </p:sp>
        <p:sp>
          <p:nvSpPr>
            <p:cNvPr id="16" name="Freeform 184">
              <a:extLst>
                <a:ext uri="{FF2B5EF4-FFF2-40B4-BE49-F238E27FC236}">
                  <a16:creationId xmlns:a16="http://schemas.microsoft.com/office/drawing/2014/main" id="{336DE1FC-E353-124D-8B8E-E6A6FA5C9088}"/>
                </a:ext>
              </a:extLst>
            </p:cNvPr>
            <p:cNvSpPr>
              <a:spLocks noChangeArrowheads="1"/>
            </p:cNvSpPr>
            <p:nvPr/>
          </p:nvSpPr>
          <p:spPr bwMode="auto">
            <a:xfrm>
              <a:off x="19549503" y="10362565"/>
              <a:ext cx="2680608" cy="483389"/>
            </a:xfrm>
            <a:custGeom>
              <a:avLst/>
              <a:gdLst>
                <a:gd name="T0" fmla="*/ 2084 w 2151"/>
                <a:gd name="T1" fmla="*/ 389 h 390"/>
                <a:gd name="T2" fmla="*/ 67 w 2151"/>
                <a:gd name="T3" fmla="*/ 389 h 390"/>
                <a:gd name="T4" fmla="*/ 67 w 2151"/>
                <a:gd name="T5" fmla="*/ 389 h 390"/>
                <a:gd name="T6" fmla="*/ 0 w 2151"/>
                <a:gd name="T7" fmla="*/ 323 h 390"/>
                <a:gd name="T8" fmla="*/ 0 w 2151"/>
                <a:gd name="T9" fmla="*/ 66 h 390"/>
                <a:gd name="T10" fmla="*/ 0 w 2151"/>
                <a:gd name="T11" fmla="*/ 66 h 390"/>
                <a:gd name="T12" fmla="*/ 67 w 2151"/>
                <a:gd name="T13" fmla="*/ 0 h 390"/>
                <a:gd name="T14" fmla="*/ 2084 w 2151"/>
                <a:gd name="T15" fmla="*/ 0 h 390"/>
                <a:gd name="T16" fmla="*/ 2084 w 2151"/>
                <a:gd name="T17" fmla="*/ 0 h 390"/>
                <a:gd name="T18" fmla="*/ 2150 w 2151"/>
                <a:gd name="T19" fmla="*/ 66 h 390"/>
                <a:gd name="T20" fmla="*/ 2150 w 2151"/>
                <a:gd name="T21" fmla="*/ 323 h 390"/>
                <a:gd name="T22" fmla="*/ 2150 w 2151"/>
                <a:gd name="T23" fmla="*/ 323 h 390"/>
                <a:gd name="T24" fmla="*/ 2084 w 2151"/>
                <a:gd name="T25" fmla="*/ 38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390">
                  <a:moveTo>
                    <a:pt x="2084" y="389"/>
                  </a:moveTo>
                  <a:lnTo>
                    <a:pt x="67" y="389"/>
                  </a:lnTo>
                  <a:lnTo>
                    <a:pt x="67" y="389"/>
                  </a:lnTo>
                  <a:cubicBezTo>
                    <a:pt x="30" y="389"/>
                    <a:pt x="0" y="359"/>
                    <a:pt x="0" y="323"/>
                  </a:cubicBezTo>
                  <a:lnTo>
                    <a:pt x="0" y="66"/>
                  </a:lnTo>
                  <a:lnTo>
                    <a:pt x="0" y="66"/>
                  </a:lnTo>
                  <a:cubicBezTo>
                    <a:pt x="0" y="29"/>
                    <a:pt x="30" y="0"/>
                    <a:pt x="67" y="0"/>
                  </a:cubicBezTo>
                  <a:lnTo>
                    <a:pt x="2084" y="0"/>
                  </a:lnTo>
                  <a:lnTo>
                    <a:pt x="2084" y="0"/>
                  </a:lnTo>
                  <a:cubicBezTo>
                    <a:pt x="2120" y="0"/>
                    <a:pt x="2150" y="29"/>
                    <a:pt x="2150" y="66"/>
                  </a:cubicBezTo>
                  <a:lnTo>
                    <a:pt x="2150" y="323"/>
                  </a:lnTo>
                  <a:lnTo>
                    <a:pt x="2150" y="323"/>
                  </a:lnTo>
                  <a:cubicBezTo>
                    <a:pt x="2150" y="359"/>
                    <a:pt x="2120" y="389"/>
                    <a:pt x="2084" y="389"/>
                  </a:cubicBezTo>
                </a:path>
              </a:pathLst>
            </a:custGeom>
            <a:noFill/>
            <a:ln w="127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ato Light" panose="020F0302020204030203" pitchFamily="34" charset="77"/>
              </a:endParaRPr>
            </a:p>
          </p:txBody>
        </p:sp>
      </p:gr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2F260840-E023-F141-89DF-867E72C417BF}"/>
              </a:ext>
            </a:extLst>
          </p:cNvPr>
          <p:cNvSpPr/>
          <p:nvPr/>
        </p:nvSpPr>
        <p:spPr>
          <a:xfrm>
            <a:off x="0" y="0"/>
            <a:ext cx="12192000" cy="6858000"/>
          </a:xfrm>
          <a:prstGeom prst="rect">
            <a:avLst/>
          </a:prstGeom>
          <a:gradFill flip="none" rotWithShape="1">
            <a:gsLst>
              <a:gs pos="0">
                <a:schemeClr val="accent5"/>
              </a:gs>
              <a:gs pos="37000">
                <a:schemeClr val="accent3"/>
              </a:gs>
              <a:gs pos="65000">
                <a:schemeClr val="accent2"/>
              </a:gs>
              <a:gs pos="10000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168">
            <a:extLst>
              <a:ext uri="{FF2B5EF4-FFF2-40B4-BE49-F238E27FC236}">
                <a16:creationId xmlns:a16="http://schemas.microsoft.com/office/drawing/2014/main" id="{9A7C1245-F24B-4924-A6D6-73BA549B15D6}"/>
              </a:ext>
            </a:extLst>
          </p:cNvPr>
          <p:cNvSpPr>
            <a:spLocks/>
          </p:cNvSpPr>
          <p:nvPr/>
        </p:nvSpPr>
        <p:spPr bwMode="auto">
          <a:xfrm>
            <a:off x="7314407" y="1855788"/>
            <a:ext cx="1154907" cy="998538"/>
          </a:xfrm>
          <a:custGeom>
            <a:avLst/>
            <a:gdLst>
              <a:gd name="T0" fmla="*/ 3035 w 3035"/>
              <a:gd name="T1" fmla="*/ 1313 h 2625"/>
              <a:gd name="T2" fmla="*/ 3001 w 3035"/>
              <a:gd name="T3" fmla="*/ 1296 h 2625"/>
              <a:gd name="T4" fmla="*/ 2610 w 3035"/>
              <a:gd name="T5" fmla="*/ 1113 h 2625"/>
              <a:gd name="T6" fmla="*/ 1313 w 3035"/>
              <a:gd name="T7" fmla="*/ 0 h 2625"/>
              <a:gd name="T8" fmla="*/ 0 w 3035"/>
              <a:gd name="T9" fmla="*/ 1313 h 2625"/>
              <a:gd name="T10" fmla="*/ 1313 w 3035"/>
              <a:gd name="T11" fmla="*/ 2625 h 2625"/>
              <a:gd name="T12" fmla="*/ 2610 w 3035"/>
              <a:gd name="T13" fmla="*/ 1512 h 2625"/>
              <a:gd name="T14" fmla="*/ 3001 w 3035"/>
              <a:gd name="T15" fmla="*/ 1329 h 2625"/>
              <a:gd name="T16" fmla="*/ 3035 w 3035"/>
              <a:gd name="T17" fmla="*/ 1313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5" h="2625">
                <a:moveTo>
                  <a:pt x="3035" y="1313"/>
                </a:moveTo>
                <a:lnTo>
                  <a:pt x="3001" y="1296"/>
                </a:lnTo>
                <a:lnTo>
                  <a:pt x="2610" y="1113"/>
                </a:lnTo>
                <a:cubicBezTo>
                  <a:pt x="2514" y="483"/>
                  <a:pt x="1970" y="0"/>
                  <a:pt x="1313" y="0"/>
                </a:cubicBezTo>
                <a:cubicBezTo>
                  <a:pt x="588" y="0"/>
                  <a:pt x="0" y="588"/>
                  <a:pt x="0" y="1313"/>
                </a:cubicBezTo>
                <a:cubicBezTo>
                  <a:pt x="0" y="2037"/>
                  <a:pt x="588" y="2625"/>
                  <a:pt x="1313" y="2625"/>
                </a:cubicBezTo>
                <a:cubicBezTo>
                  <a:pt x="1970" y="2625"/>
                  <a:pt x="2514" y="2142"/>
                  <a:pt x="2610" y="1512"/>
                </a:cubicBezTo>
                <a:lnTo>
                  <a:pt x="3001" y="1329"/>
                </a:lnTo>
                <a:lnTo>
                  <a:pt x="3035" y="1313"/>
                </a:lnTo>
                <a:close/>
              </a:path>
            </a:pathLst>
          </a:custGeom>
          <a:solidFill>
            <a:schemeClr val="tx2"/>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8" name="Freeform 169">
            <a:extLst>
              <a:ext uri="{FF2B5EF4-FFF2-40B4-BE49-F238E27FC236}">
                <a16:creationId xmlns:a16="http://schemas.microsoft.com/office/drawing/2014/main" id="{3317BEF6-5FBB-4845-9F27-689CD6DE13BA}"/>
              </a:ext>
            </a:extLst>
          </p:cNvPr>
          <p:cNvSpPr>
            <a:spLocks/>
          </p:cNvSpPr>
          <p:nvPr/>
        </p:nvSpPr>
        <p:spPr bwMode="auto">
          <a:xfrm>
            <a:off x="7392194" y="1939132"/>
            <a:ext cx="961232" cy="831850"/>
          </a:xfrm>
          <a:custGeom>
            <a:avLst/>
            <a:gdLst>
              <a:gd name="T0" fmla="*/ 2527 w 2527"/>
              <a:gd name="T1" fmla="*/ 1094 h 2187"/>
              <a:gd name="T2" fmla="*/ 2499 w 2527"/>
              <a:gd name="T3" fmla="*/ 1080 h 2187"/>
              <a:gd name="T4" fmla="*/ 2174 w 2527"/>
              <a:gd name="T5" fmla="*/ 928 h 2187"/>
              <a:gd name="T6" fmla="*/ 1093 w 2527"/>
              <a:gd name="T7" fmla="*/ 0 h 2187"/>
              <a:gd name="T8" fmla="*/ 0 w 2527"/>
              <a:gd name="T9" fmla="*/ 1094 h 2187"/>
              <a:gd name="T10" fmla="*/ 1093 w 2527"/>
              <a:gd name="T11" fmla="*/ 2187 h 2187"/>
              <a:gd name="T12" fmla="*/ 2174 w 2527"/>
              <a:gd name="T13" fmla="*/ 1259 h 2187"/>
              <a:gd name="T14" fmla="*/ 2499 w 2527"/>
              <a:gd name="T15" fmla="*/ 1107 h 2187"/>
              <a:gd name="T16" fmla="*/ 2527 w 2527"/>
              <a:gd name="T17" fmla="*/ 1094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7" h="2187">
                <a:moveTo>
                  <a:pt x="2527" y="1094"/>
                </a:moveTo>
                <a:lnTo>
                  <a:pt x="2499" y="1080"/>
                </a:lnTo>
                <a:lnTo>
                  <a:pt x="2174" y="928"/>
                </a:lnTo>
                <a:cubicBezTo>
                  <a:pt x="2094" y="403"/>
                  <a:pt x="1640" y="0"/>
                  <a:pt x="1093" y="0"/>
                </a:cubicBezTo>
                <a:cubicBezTo>
                  <a:pt x="489" y="0"/>
                  <a:pt x="0" y="490"/>
                  <a:pt x="0" y="1094"/>
                </a:cubicBezTo>
                <a:cubicBezTo>
                  <a:pt x="0" y="1697"/>
                  <a:pt x="489" y="2187"/>
                  <a:pt x="1093" y="2187"/>
                </a:cubicBezTo>
                <a:cubicBezTo>
                  <a:pt x="1640" y="2187"/>
                  <a:pt x="2094" y="1784"/>
                  <a:pt x="2174" y="1259"/>
                </a:cubicBezTo>
                <a:lnTo>
                  <a:pt x="2499" y="1107"/>
                </a:lnTo>
                <a:lnTo>
                  <a:pt x="2527" y="10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69" name="Freeform 242">
            <a:extLst>
              <a:ext uri="{FF2B5EF4-FFF2-40B4-BE49-F238E27FC236}">
                <a16:creationId xmlns:a16="http://schemas.microsoft.com/office/drawing/2014/main" id="{9E502B6D-27E4-4CCE-930C-9397B9A00284}"/>
              </a:ext>
            </a:extLst>
          </p:cNvPr>
          <p:cNvSpPr>
            <a:spLocks/>
          </p:cNvSpPr>
          <p:nvPr/>
        </p:nvSpPr>
        <p:spPr bwMode="auto">
          <a:xfrm>
            <a:off x="7314407" y="2993232"/>
            <a:ext cx="1154907" cy="998538"/>
          </a:xfrm>
          <a:custGeom>
            <a:avLst/>
            <a:gdLst>
              <a:gd name="T0" fmla="*/ 3035 w 3035"/>
              <a:gd name="T1" fmla="*/ 1313 h 2625"/>
              <a:gd name="T2" fmla="*/ 3001 w 3035"/>
              <a:gd name="T3" fmla="*/ 1297 h 2625"/>
              <a:gd name="T4" fmla="*/ 2610 w 3035"/>
              <a:gd name="T5" fmla="*/ 1114 h 2625"/>
              <a:gd name="T6" fmla="*/ 1313 w 3035"/>
              <a:gd name="T7" fmla="*/ 0 h 2625"/>
              <a:gd name="T8" fmla="*/ 0 w 3035"/>
              <a:gd name="T9" fmla="*/ 1313 h 2625"/>
              <a:gd name="T10" fmla="*/ 1313 w 3035"/>
              <a:gd name="T11" fmla="*/ 2625 h 2625"/>
              <a:gd name="T12" fmla="*/ 2610 w 3035"/>
              <a:gd name="T13" fmla="*/ 1512 h 2625"/>
              <a:gd name="T14" fmla="*/ 3001 w 3035"/>
              <a:gd name="T15" fmla="*/ 1329 h 2625"/>
              <a:gd name="T16" fmla="*/ 3035 w 3035"/>
              <a:gd name="T17" fmla="*/ 1313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5" h="2625">
                <a:moveTo>
                  <a:pt x="3035" y="1313"/>
                </a:moveTo>
                <a:lnTo>
                  <a:pt x="3001" y="1297"/>
                </a:lnTo>
                <a:lnTo>
                  <a:pt x="2610" y="1114"/>
                </a:lnTo>
                <a:cubicBezTo>
                  <a:pt x="2514" y="483"/>
                  <a:pt x="1970" y="0"/>
                  <a:pt x="1313" y="0"/>
                </a:cubicBezTo>
                <a:cubicBezTo>
                  <a:pt x="588" y="0"/>
                  <a:pt x="0" y="588"/>
                  <a:pt x="0" y="1313"/>
                </a:cubicBezTo>
                <a:cubicBezTo>
                  <a:pt x="0" y="2038"/>
                  <a:pt x="588" y="2625"/>
                  <a:pt x="1313" y="2625"/>
                </a:cubicBezTo>
                <a:cubicBezTo>
                  <a:pt x="1970" y="2625"/>
                  <a:pt x="2514" y="2142"/>
                  <a:pt x="2610" y="1512"/>
                </a:cubicBezTo>
                <a:lnTo>
                  <a:pt x="3001" y="1329"/>
                </a:lnTo>
                <a:lnTo>
                  <a:pt x="3035" y="1313"/>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0" name="Freeform 243">
            <a:extLst>
              <a:ext uri="{FF2B5EF4-FFF2-40B4-BE49-F238E27FC236}">
                <a16:creationId xmlns:a16="http://schemas.microsoft.com/office/drawing/2014/main" id="{A4008842-B55F-4BC9-8C25-2D1DEBB5510D}"/>
              </a:ext>
            </a:extLst>
          </p:cNvPr>
          <p:cNvSpPr>
            <a:spLocks/>
          </p:cNvSpPr>
          <p:nvPr/>
        </p:nvSpPr>
        <p:spPr bwMode="auto">
          <a:xfrm>
            <a:off x="7392194" y="3076576"/>
            <a:ext cx="961232" cy="831850"/>
          </a:xfrm>
          <a:custGeom>
            <a:avLst/>
            <a:gdLst>
              <a:gd name="T0" fmla="*/ 2527 w 2527"/>
              <a:gd name="T1" fmla="*/ 1093 h 2186"/>
              <a:gd name="T2" fmla="*/ 2499 w 2527"/>
              <a:gd name="T3" fmla="*/ 1079 h 2186"/>
              <a:gd name="T4" fmla="*/ 2174 w 2527"/>
              <a:gd name="T5" fmla="*/ 927 h 2186"/>
              <a:gd name="T6" fmla="*/ 1093 w 2527"/>
              <a:gd name="T7" fmla="*/ 0 h 2186"/>
              <a:gd name="T8" fmla="*/ 0 w 2527"/>
              <a:gd name="T9" fmla="*/ 1093 h 2186"/>
              <a:gd name="T10" fmla="*/ 1093 w 2527"/>
              <a:gd name="T11" fmla="*/ 2186 h 2186"/>
              <a:gd name="T12" fmla="*/ 2174 w 2527"/>
              <a:gd name="T13" fmla="*/ 1259 h 2186"/>
              <a:gd name="T14" fmla="*/ 2499 w 2527"/>
              <a:gd name="T15" fmla="*/ 1106 h 2186"/>
              <a:gd name="T16" fmla="*/ 2527 w 2527"/>
              <a:gd name="T17" fmla="*/ 1093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7" h="2186">
                <a:moveTo>
                  <a:pt x="2527" y="1093"/>
                </a:moveTo>
                <a:lnTo>
                  <a:pt x="2499" y="1079"/>
                </a:lnTo>
                <a:lnTo>
                  <a:pt x="2174" y="927"/>
                </a:lnTo>
                <a:cubicBezTo>
                  <a:pt x="2094" y="402"/>
                  <a:pt x="1640" y="0"/>
                  <a:pt x="1093" y="0"/>
                </a:cubicBezTo>
                <a:cubicBezTo>
                  <a:pt x="489" y="0"/>
                  <a:pt x="0" y="489"/>
                  <a:pt x="0" y="1093"/>
                </a:cubicBezTo>
                <a:cubicBezTo>
                  <a:pt x="0" y="1697"/>
                  <a:pt x="489" y="2186"/>
                  <a:pt x="1093" y="2186"/>
                </a:cubicBezTo>
                <a:cubicBezTo>
                  <a:pt x="1640" y="2186"/>
                  <a:pt x="2094" y="1784"/>
                  <a:pt x="2174" y="1259"/>
                </a:cubicBezTo>
                <a:lnTo>
                  <a:pt x="2499" y="1106"/>
                </a:lnTo>
                <a:lnTo>
                  <a:pt x="2527"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1" name="Freeform 315">
            <a:extLst>
              <a:ext uri="{FF2B5EF4-FFF2-40B4-BE49-F238E27FC236}">
                <a16:creationId xmlns:a16="http://schemas.microsoft.com/office/drawing/2014/main" id="{820E0EBE-9CD9-487A-BA27-9E2F5F1B18C6}"/>
              </a:ext>
            </a:extLst>
          </p:cNvPr>
          <p:cNvSpPr>
            <a:spLocks/>
          </p:cNvSpPr>
          <p:nvPr/>
        </p:nvSpPr>
        <p:spPr bwMode="auto">
          <a:xfrm>
            <a:off x="7314407" y="4130676"/>
            <a:ext cx="1154907" cy="998538"/>
          </a:xfrm>
          <a:custGeom>
            <a:avLst/>
            <a:gdLst>
              <a:gd name="T0" fmla="*/ 3035 w 3035"/>
              <a:gd name="T1" fmla="*/ 1312 h 2625"/>
              <a:gd name="T2" fmla="*/ 3001 w 3035"/>
              <a:gd name="T3" fmla="*/ 1296 h 2625"/>
              <a:gd name="T4" fmla="*/ 2610 w 3035"/>
              <a:gd name="T5" fmla="*/ 1113 h 2625"/>
              <a:gd name="T6" fmla="*/ 1313 w 3035"/>
              <a:gd name="T7" fmla="*/ 0 h 2625"/>
              <a:gd name="T8" fmla="*/ 0 w 3035"/>
              <a:gd name="T9" fmla="*/ 1312 h 2625"/>
              <a:gd name="T10" fmla="*/ 1313 w 3035"/>
              <a:gd name="T11" fmla="*/ 2625 h 2625"/>
              <a:gd name="T12" fmla="*/ 2610 w 3035"/>
              <a:gd name="T13" fmla="*/ 1511 h 2625"/>
              <a:gd name="T14" fmla="*/ 3001 w 3035"/>
              <a:gd name="T15" fmla="*/ 1328 h 2625"/>
              <a:gd name="T16" fmla="*/ 3035 w 3035"/>
              <a:gd name="T17" fmla="*/ 1312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5" h="2625">
                <a:moveTo>
                  <a:pt x="3035" y="1312"/>
                </a:moveTo>
                <a:lnTo>
                  <a:pt x="3001" y="1296"/>
                </a:lnTo>
                <a:lnTo>
                  <a:pt x="2610" y="1113"/>
                </a:lnTo>
                <a:cubicBezTo>
                  <a:pt x="2514" y="483"/>
                  <a:pt x="1970" y="0"/>
                  <a:pt x="1313" y="0"/>
                </a:cubicBezTo>
                <a:cubicBezTo>
                  <a:pt x="588" y="0"/>
                  <a:pt x="0" y="587"/>
                  <a:pt x="0" y="1312"/>
                </a:cubicBezTo>
                <a:cubicBezTo>
                  <a:pt x="0" y="2037"/>
                  <a:pt x="588" y="2625"/>
                  <a:pt x="1313" y="2625"/>
                </a:cubicBezTo>
                <a:cubicBezTo>
                  <a:pt x="1970" y="2625"/>
                  <a:pt x="2514" y="2142"/>
                  <a:pt x="2610" y="1511"/>
                </a:cubicBezTo>
                <a:lnTo>
                  <a:pt x="3001" y="1328"/>
                </a:lnTo>
                <a:lnTo>
                  <a:pt x="3035" y="1312"/>
                </a:lnTo>
                <a:close/>
              </a:path>
            </a:pathLst>
          </a:custGeom>
          <a:solidFill>
            <a:srgbClr val="AA3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2" name="Freeform 316">
            <a:extLst>
              <a:ext uri="{FF2B5EF4-FFF2-40B4-BE49-F238E27FC236}">
                <a16:creationId xmlns:a16="http://schemas.microsoft.com/office/drawing/2014/main" id="{00DFBB1D-D110-467E-91C3-9D6EAD7E8DCA}"/>
              </a:ext>
            </a:extLst>
          </p:cNvPr>
          <p:cNvSpPr>
            <a:spLocks/>
          </p:cNvSpPr>
          <p:nvPr/>
        </p:nvSpPr>
        <p:spPr bwMode="auto">
          <a:xfrm>
            <a:off x="7392194" y="4214019"/>
            <a:ext cx="961232" cy="831850"/>
          </a:xfrm>
          <a:custGeom>
            <a:avLst/>
            <a:gdLst>
              <a:gd name="T0" fmla="*/ 2527 w 2527"/>
              <a:gd name="T1" fmla="*/ 1093 h 2186"/>
              <a:gd name="T2" fmla="*/ 2499 w 2527"/>
              <a:gd name="T3" fmla="*/ 1080 h 2186"/>
              <a:gd name="T4" fmla="*/ 2174 w 2527"/>
              <a:gd name="T5" fmla="*/ 927 h 2186"/>
              <a:gd name="T6" fmla="*/ 1093 w 2527"/>
              <a:gd name="T7" fmla="*/ 0 h 2186"/>
              <a:gd name="T8" fmla="*/ 0 w 2527"/>
              <a:gd name="T9" fmla="*/ 1093 h 2186"/>
              <a:gd name="T10" fmla="*/ 1093 w 2527"/>
              <a:gd name="T11" fmla="*/ 2186 h 2186"/>
              <a:gd name="T12" fmla="*/ 2174 w 2527"/>
              <a:gd name="T13" fmla="*/ 1259 h 2186"/>
              <a:gd name="T14" fmla="*/ 2499 w 2527"/>
              <a:gd name="T15" fmla="*/ 1107 h 2186"/>
              <a:gd name="T16" fmla="*/ 2527 w 2527"/>
              <a:gd name="T17" fmla="*/ 1093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7" h="2186">
                <a:moveTo>
                  <a:pt x="2527" y="1093"/>
                </a:moveTo>
                <a:lnTo>
                  <a:pt x="2499" y="1080"/>
                </a:lnTo>
                <a:lnTo>
                  <a:pt x="2174" y="927"/>
                </a:lnTo>
                <a:cubicBezTo>
                  <a:pt x="2094" y="402"/>
                  <a:pt x="1640" y="0"/>
                  <a:pt x="1093" y="0"/>
                </a:cubicBezTo>
                <a:cubicBezTo>
                  <a:pt x="489" y="0"/>
                  <a:pt x="0" y="489"/>
                  <a:pt x="0" y="1093"/>
                </a:cubicBezTo>
                <a:cubicBezTo>
                  <a:pt x="0" y="1697"/>
                  <a:pt x="489" y="2186"/>
                  <a:pt x="1093" y="2186"/>
                </a:cubicBezTo>
                <a:cubicBezTo>
                  <a:pt x="1640" y="2186"/>
                  <a:pt x="2094" y="1784"/>
                  <a:pt x="2174" y="1259"/>
                </a:cubicBezTo>
                <a:lnTo>
                  <a:pt x="2499" y="1107"/>
                </a:lnTo>
                <a:lnTo>
                  <a:pt x="2527"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3" name="Freeform 388">
            <a:extLst>
              <a:ext uri="{FF2B5EF4-FFF2-40B4-BE49-F238E27FC236}">
                <a16:creationId xmlns:a16="http://schemas.microsoft.com/office/drawing/2014/main" id="{D223D750-C1A0-4A21-94C7-DEEAD67A88C2}"/>
              </a:ext>
            </a:extLst>
          </p:cNvPr>
          <p:cNvSpPr>
            <a:spLocks/>
          </p:cNvSpPr>
          <p:nvPr/>
        </p:nvSpPr>
        <p:spPr bwMode="auto">
          <a:xfrm>
            <a:off x="7314407" y="5268119"/>
            <a:ext cx="1154907" cy="998538"/>
          </a:xfrm>
          <a:custGeom>
            <a:avLst/>
            <a:gdLst>
              <a:gd name="T0" fmla="*/ 3035 w 3035"/>
              <a:gd name="T1" fmla="*/ 1312 h 2625"/>
              <a:gd name="T2" fmla="*/ 3001 w 3035"/>
              <a:gd name="T3" fmla="*/ 1296 h 2625"/>
              <a:gd name="T4" fmla="*/ 2610 w 3035"/>
              <a:gd name="T5" fmla="*/ 1113 h 2625"/>
              <a:gd name="T6" fmla="*/ 1313 w 3035"/>
              <a:gd name="T7" fmla="*/ 0 h 2625"/>
              <a:gd name="T8" fmla="*/ 0 w 3035"/>
              <a:gd name="T9" fmla="*/ 1312 h 2625"/>
              <a:gd name="T10" fmla="*/ 1313 w 3035"/>
              <a:gd name="T11" fmla="*/ 2625 h 2625"/>
              <a:gd name="T12" fmla="*/ 2610 w 3035"/>
              <a:gd name="T13" fmla="*/ 1512 h 2625"/>
              <a:gd name="T14" fmla="*/ 3001 w 3035"/>
              <a:gd name="T15" fmla="*/ 1329 h 2625"/>
              <a:gd name="T16" fmla="*/ 3035 w 3035"/>
              <a:gd name="T17" fmla="*/ 1312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5" h="2625">
                <a:moveTo>
                  <a:pt x="3035" y="1312"/>
                </a:moveTo>
                <a:lnTo>
                  <a:pt x="3001" y="1296"/>
                </a:lnTo>
                <a:lnTo>
                  <a:pt x="2610" y="1113"/>
                </a:lnTo>
                <a:cubicBezTo>
                  <a:pt x="2514" y="483"/>
                  <a:pt x="1970" y="0"/>
                  <a:pt x="1313" y="0"/>
                </a:cubicBezTo>
                <a:cubicBezTo>
                  <a:pt x="588" y="0"/>
                  <a:pt x="0" y="588"/>
                  <a:pt x="0" y="1312"/>
                </a:cubicBezTo>
                <a:cubicBezTo>
                  <a:pt x="0" y="2037"/>
                  <a:pt x="588" y="2625"/>
                  <a:pt x="1313" y="2625"/>
                </a:cubicBezTo>
                <a:cubicBezTo>
                  <a:pt x="1970" y="2625"/>
                  <a:pt x="2514" y="2142"/>
                  <a:pt x="2610" y="1512"/>
                </a:cubicBezTo>
                <a:lnTo>
                  <a:pt x="3001" y="1329"/>
                </a:lnTo>
                <a:lnTo>
                  <a:pt x="3035" y="1312"/>
                </a:lnTo>
                <a:close/>
              </a:path>
            </a:pathLst>
          </a:custGeom>
          <a:solidFill>
            <a:srgbClr val="195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4" name="Freeform 389">
            <a:extLst>
              <a:ext uri="{FF2B5EF4-FFF2-40B4-BE49-F238E27FC236}">
                <a16:creationId xmlns:a16="http://schemas.microsoft.com/office/drawing/2014/main" id="{2034492C-FEE1-42D5-A3F8-0C8912D2A038}"/>
              </a:ext>
            </a:extLst>
          </p:cNvPr>
          <p:cNvSpPr>
            <a:spLocks/>
          </p:cNvSpPr>
          <p:nvPr/>
        </p:nvSpPr>
        <p:spPr bwMode="auto">
          <a:xfrm>
            <a:off x="7392194" y="5351463"/>
            <a:ext cx="961232" cy="831850"/>
          </a:xfrm>
          <a:custGeom>
            <a:avLst/>
            <a:gdLst>
              <a:gd name="T0" fmla="*/ 2527 w 2527"/>
              <a:gd name="T1" fmla="*/ 1093 h 2187"/>
              <a:gd name="T2" fmla="*/ 2499 w 2527"/>
              <a:gd name="T3" fmla="*/ 1080 h 2187"/>
              <a:gd name="T4" fmla="*/ 2174 w 2527"/>
              <a:gd name="T5" fmla="*/ 928 h 2187"/>
              <a:gd name="T6" fmla="*/ 1093 w 2527"/>
              <a:gd name="T7" fmla="*/ 0 h 2187"/>
              <a:gd name="T8" fmla="*/ 0 w 2527"/>
              <a:gd name="T9" fmla="*/ 1093 h 2187"/>
              <a:gd name="T10" fmla="*/ 1093 w 2527"/>
              <a:gd name="T11" fmla="*/ 2187 h 2187"/>
              <a:gd name="T12" fmla="*/ 2174 w 2527"/>
              <a:gd name="T13" fmla="*/ 1259 h 2187"/>
              <a:gd name="T14" fmla="*/ 2499 w 2527"/>
              <a:gd name="T15" fmla="*/ 1107 h 2187"/>
              <a:gd name="T16" fmla="*/ 2527 w 2527"/>
              <a:gd name="T17" fmla="*/ 1093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7" h="2187">
                <a:moveTo>
                  <a:pt x="2527" y="1093"/>
                </a:moveTo>
                <a:lnTo>
                  <a:pt x="2499" y="1080"/>
                </a:lnTo>
                <a:lnTo>
                  <a:pt x="2174" y="928"/>
                </a:lnTo>
                <a:cubicBezTo>
                  <a:pt x="2094" y="403"/>
                  <a:pt x="1640" y="0"/>
                  <a:pt x="1093" y="0"/>
                </a:cubicBezTo>
                <a:cubicBezTo>
                  <a:pt x="489" y="0"/>
                  <a:pt x="0" y="490"/>
                  <a:pt x="0" y="1093"/>
                </a:cubicBezTo>
                <a:cubicBezTo>
                  <a:pt x="0" y="1697"/>
                  <a:pt x="489" y="2187"/>
                  <a:pt x="1093" y="2187"/>
                </a:cubicBezTo>
                <a:cubicBezTo>
                  <a:pt x="1640" y="2187"/>
                  <a:pt x="2094" y="1784"/>
                  <a:pt x="2174" y="1259"/>
                </a:cubicBezTo>
                <a:lnTo>
                  <a:pt x="2499" y="1107"/>
                </a:lnTo>
                <a:lnTo>
                  <a:pt x="2527" y="10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51" name="Freeform 7">
            <a:extLst>
              <a:ext uri="{FF2B5EF4-FFF2-40B4-BE49-F238E27FC236}">
                <a16:creationId xmlns:a16="http://schemas.microsoft.com/office/drawing/2014/main" id="{AAC06C78-FB86-4F6C-8365-D09FA0A5BE48}"/>
              </a:ext>
            </a:extLst>
          </p:cNvPr>
          <p:cNvSpPr>
            <a:spLocks noChangeArrowheads="1"/>
          </p:cNvSpPr>
          <p:nvPr/>
        </p:nvSpPr>
        <p:spPr bwMode="auto">
          <a:xfrm>
            <a:off x="7519668" y="5555197"/>
            <a:ext cx="578674" cy="493620"/>
          </a:xfrm>
          <a:custGeom>
            <a:avLst/>
            <a:gdLst>
              <a:gd name="connsiteX0" fmla="*/ 202198 w 578445"/>
              <a:gd name="connsiteY0" fmla="*/ 363594 h 493425"/>
              <a:gd name="connsiteX1" fmla="*/ 209433 w 578445"/>
              <a:gd name="connsiteY1" fmla="*/ 370994 h 493425"/>
              <a:gd name="connsiteX2" fmla="*/ 209433 w 578445"/>
              <a:gd name="connsiteY2" fmla="*/ 391414 h 493425"/>
              <a:gd name="connsiteX3" fmla="*/ 209433 w 578445"/>
              <a:gd name="connsiteY3" fmla="*/ 419095 h 493425"/>
              <a:gd name="connsiteX4" fmla="*/ 202198 w 578445"/>
              <a:gd name="connsiteY4" fmla="*/ 426495 h 493425"/>
              <a:gd name="connsiteX5" fmla="*/ 195364 w 578445"/>
              <a:gd name="connsiteY5" fmla="*/ 419095 h 493425"/>
              <a:gd name="connsiteX6" fmla="*/ 195364 w 578445"/>
              <a:gd name="connsiteY6" fmla="*/ 409545 h 493425"/>
              <a:gd name="connsiteX7" fmla="*/ 195364 w 578445"/>
              <a:gd name="connsiteY7" fmla="*/ 370994 h 493425"/>
              <a:gd name="connsiteX8" fmla="*/ 202198 w 578445"/>
              <a:gd name="connsiteY8" fmla="*/ 363594 h 493425"/>
              <a:gd name="connsiteX9" fmla="*/ 383440 w 578445"/>
              <a:gd name="connsiteY9" fmla="*/ 107373 h 493425"/>
              <a:gd name="connsiteX10" fmla="*/ 383440 w 578445"/>
              <a:gd name="connsiteY10" fmla="*/ 167177 h 493425"/>
              <a:gd name="connsiteX11" fmla="*/ 383440 w 578445"/>
              <a:gd name="connsiteY11" fmla="*/ 479082 h 493425"/>
              <a:gd name="connsiteX12" fmla="*/ 413409 w 578445"/>
              <a:gd name="connsiteY12" fmla="*/ 479082 h 493425"/>
              <a:gd name="connsiteX13" fmla="*/ 426957 w 578445"/>
              <a:gd name="connsiteY13" fmla="*/ 465558 h 493425"/>
              <a:gd name="connsiteX14" fmla="*/ 426957 w 578445"/>
              <a:gd name="connsiteY14" fmla="*/ 111098 h 493425"/>
              <a:gd name="connsiteX15" fmla="*/ 426957 w 578445"/>
              <a:gd name="connsiteY15" fmla="*/ 107373 h 493425"/>
              <a:gd name="connsiteX16" fmla="*/ 319807 w 578445"/>
              <a:gd name="connsiteY16" fmla="*/ 107373 h 493425"/>
              <a:gd name="connsiteX17" fmla="*/ 319807 w 578445"/>
              <a:gd name="connsiteY17" fmla="*/ 249179 h 493425"/>
              <a:gd name="connsiteX18" fmla="*/ 319807 w 578445"/>
              <a:gd name="connsiteY18" fmla="*/ 479082 h 493425"/>
              <a:gd name="connsiteX19" fmla="*/ 369072 w 578445"/>
              <a:gd name="connsiteY19" fmla="*/ 479082 h 493425"/>
              <a:gd name="connsiteX20" fmla="*/ 369072 w 578445"/>
              <a:gd name="connsiteY20" fmla="*/ 185693 h 493425"/>
              <a:gd name="connsiteX21" fmla="*/ 369072 w 578445"/>
              <a:gd name="connsiteY21" fmla="*/ 107373 h 493425"/>
              <a:gd name="connsiteX22" fmla="*/ 151898 w 578445"/>
              <a:gd name="connsiteY22" fmla="*/ 107373 h 493425"/>
              <a:gd name="connsiteX23" fmla="*/ 151898 w 578445"/>
              <a:gd name="connsiteY23" fmla="*/ 465558 h 493425"/>
              <a:gd name="connsiteX24" fmla="*/ 165856 w 578445"/>
              <a:gd name="connsiteY24" fmla="*/ 479082 h 493425"/>
              <a:gd name="connsiteX25" fmla="*/ 305439 w 578445"/>
              <a:gd name="connsiteY25" fmla="*/ 479082 h 493425"/>
              <a:gd name="connsiteX26" fmla="*/ 305439 w 578445"/>
              <a:gd name="connsiteY26" fmla="*/ 267695 h 493425"/>
              <a:gd name="connsiteX27" fmla="*/ 305439 w 578445"/>
              <a:gd name="connsiteY27" fmla="*/ 107373 h 493425"/>
              <a:gd name="connsiteX28" fmla="*/ 209784 w 578445"/>
              <a:gd name="connsiteY28" fmla="*/ 107373 h 493425"/>
              <a:gd name="connsiteX29" fmla="*/ 209784 w 578445"/>
              <a:gd name="connsiteY29" fmla="*/ 339742 h 493425"/>
              <a:gd name="connsiteX30" fmla="*/ 202394 w 578445"/>
              <a:gd name="connsiteY30" fmla="*/ 347119 h 493425"/>
              <a:gd name="connsiteX31" fmla="*/ 195415 w 578445"/>
              <a:gd name="connsiteY31" fmla="*/ 339742 h 493425"/>
              <a:gd name="connsiteX32" fmla="*/ 195415 w 578445"/>
              <a:gd name="connsiteY32" fmla="*/ 107373 h 493425"/>
              <a:gd name="connsiteX33" fmla="*/ 65686 w 578445"/>
              <a:gd name="connsiteY33" fmla="*/ 14344 h 493425"/>
              <a:gd name="connsiteX34" fmla="*/ 14779 w 578445"/>
              <a:gd name="connsiteY34" fmla="*/ 58604 h 493425"/>
              <a:gd name="connsiteX35" fmla="*/ 14779 w 578445"/>
              <a:gd name="connsiteY35" fmla="*/ 190567 h 493425"/>
              <a:gd name="connsiteX36" fmla="*/ 25864 w 578445"/>
              <a:gd name="connsiteY36" fmla="*/ 199583 h 493425"/>
              <a:gd name="connsiteX37" fmla="*/ 137529 w 578445"/>
              <a:gd name="connsiteY37" fmla="*/ 199583 h 493425"/>
              <a:gd name="connsiteX38" fmla="*/ 137529 w 578445"/>
              <a:gd name="connsiteY38" fmla="*/ 107373 h 493425"/>
              <a:gd name="connsiteX39" fmla="*/ 62401 w 578445"/>
              <a:gd name="connsiteY39" fmla="*/ 107373 h 493425"/>
              <a:gd name="connsiteX40" fmla="*/ 55012 w 578445"/>
              <a:gd name="connsiteY40" fmla="*/ 100406 h 493425"/>
              <a:gd name="connsiteX41" fmla="*/ 62401 w 578445"/>
              <a:gd name="connsiteY41" fmla="*/ 93029 h 493425"/>
              <a:gd name="connsiteX42" fmla="*/ 137529 w 578445"/>
              <a:gd name="connsiteY42" fmla="*/ 93029 h 493425"/>
              <a:gd name="connsiteX43" fmla="*/ 440979 w 578445"/>
              <a:gd name="connsiteY43" fmla="*/ 93029 h 493425"/>
              <a:gd name="connsiteX44" fmla="*/ 441326 w 578445"/>
              <a:gd name="connsiteY44" fmla="*/ 93029 h 493425"/>
              <a:gd name="connsiteX45" fmla="*/ 513991 w 578445"/>
              <a:gd name="connsiteY45" fmla="*/ 93029 h 493425"/>
              <a:gd name="connsiteX46" fmla="*/ 520970 w 578445"/>
              <a:gd name="connsiteY46" fmla="*/ 100406 h 493425"/>
              <a:gd name="connsiteX47" fmla="*/ 513991 w 578445"/>
              <a:gd name="connsiteY47" fmla="*/ 107373 h 493425"/>
              <a:gd name="connsiteX48" fmla="*/ 441326 w 578445"/>
              <a:gd name="connsiteY48" fmla="*/ 107373 h 493425"/>
              <a:gd name="connsiteX49" fmla="*/ 441326 w 578445"/>
              <a:gd name="connsiteY49" fmla="*/ 199583 h 493425"/>
              <a:gd name="connsiteX50" fmla="*/ 552991 w 578445"/>
              <a:gd name="connsiteY50" fmla="*/ 199583 h 493425"/>
              <a:gd name="connsiteX51" fmla="*/ 564076 w 578445"/>
              <a:gd name="connsiteY51" fmla="*/ 190567 h 493425"/>
              <a:gd name="connsiteX52" fmla="*/ 564076 w 578445"/>
              <a:gd name="connsiteY52" fmla="*/ 58604 h 493425"/>
              <a:gd name="connsiteX53" fmla="*/ 513169 w 578445"/>
              <a:gd name="connsiteY53" fmla="*/ 14344 h 493425"/>
              <a:gd name="connsiteX54" fmla="*/ 502038 w 578445"/>
              <a:gd name="connsiteY54" fmla="*/ 14344 h 493425"/>
              <a:gd name="connsiteX55" fmla="*/ 65686 w 578445"/>
              <a:gd name="connsiteY55" fmla="*/ 0 h 493425"/>
              <a:gd name="connsiteX56" fmla="*/ 513169 w 578445"/>
              <a:gd name="connsiteY56" fmla="*/ 0 h 493425"/>
              <a:gd name="connsiteX57" fmla="*/ 578445 w 578445"/>
              <a:gd name="connsiteY57" fmla="*/ 58604 h 493425"/>
              <a:gd name="connsiteX58" fmla="*/ 578445 w 578445"/>
              <a:gd name="connsiteY58" fmla="*/ 190567 h 493425"/>
              <a:gd name="connsiteX59" fmla="*/ 552991 w 578445"/>
              <a:gd name="connsiteY59" fmla="*/ 213927 h 493425"/>
              <a:gd name="connsiteX60" fmla="*/ 441326 w 578445"/>
              <a:gd name="connsiteY60" fmla="*/ 213927 h 493425"/>
              <a:gd name="connsiteX61" fmla="*/ 441326 w 578445"/>
              <a:gd name="connsiteY61" fmla="*/ 465558 h 493425"/>
              <a:gd name="connsiteX62" fmla="*/ 413409 w 578445"/>
              <a:gd name="connsiteY62" fmla="*/ 493425 h 493425"/>
              <a:gd name="connsiteX63" fmla="*/ 165856 w 578445"/>
              <a:gd name="connsiteY63" fmla="*/ 493425 h 493425"/>
              <a:gd name="connsiteX64" fmla="*/ 137529 w 578445"/>
              <a:gd name="connsiteY64" fmla="*/ 465558 h 493425"/>
              <a:gd name="connsiteX65" fmla="*/ 137529 w 578445"/>
              <a:gd name="connsiteY65" fmla="*/ 213927 h 493425"/>
              <a:gd name="connsiteX66" fmla="*/ 25864 w 578445"/>
              <a:gd name="connsiteY66" fmla="*/ 213927 h 493425"/>
              <a:gd name="connsiteX67" fmla="*/ 0 w 578445"/>
              <a:gd name="connsiteY67" fmla="*/ 190567 h 493425"/>
              <a:gd name="connsiteX68" fmla="*/ 0 w 578445"/>
              <a:gd name="connsiteY68" fmla="*/ 58604 h 493425"/>
              <a:gd name="connsiteX69" fmla="*/ 65686 w 578445"/>
              <a:gd name="connsiteY69" fmla="*/ 0 h 4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8445" h="493425">
                <a:moveTo>
                  <a:pt x="202198" y="363594"/>
                </a:moveTo>
                <a:cubicBezTo>
                  <a:pt x="206217" y="363594"/>
                  <a:pt x="209433" y="366883"/>
                  <a:pt x="209433" y="370994"/>
                </a:cubicBezTo>
                <a:lnTo>
                  <a:pt x="209433" y="391414"/>
                </a:lnTo>
                <a:lnTo>
                  <a:pt x="209433" y="419095"/>
                </a:lnTo>
                <a:cubicBezTo>
                  <a:pt x="209433" y="423206"/>
                  <a:pt x="206217" y="426495"/>
                  <a:pt x="202198" y="426495"/>
                </a:cubicBezTo>
                <a:cubicBezTo>
                  <a:pt x="198178" y="426495"/>
                  <a:pt x="195364" y="423206"/>
                  <a:pt x="195364" y="419095"/>
                </a:cubicBezTo>
                <a:lnTo>
                  <a:pt x="195364" y="409545"/>
                </a:lnTo>
                <a:lnTo>
                  <a:pt x="195364" y="370994"/>
                </a:lnTo>
                <a:cubicBezTo>
                  <a:pt x="195364" y="366883"/>
                  <a:pt x="198178" y="363594"/>
                  <a:pt x="202198" y="363594"/>
                </a:cubicBezTo>
                <a:close/>
                <a:moveTo>
                  <a:pt x="383440" y="107373"/>
                </a:moveTo>
                <a:lnTo>
                  <a:pt x="383440" y="167177"/>
                </a:lnTo>
                <a:lnTo>
                  <a:pt x="383440" y="479082"/>
                </a:lnTo>
                <a:lnTo>
                  <a:pt x="413409" y="479082"/>
                </a:lnTo>
                <a:cubicBezTo>
                  <a:pt x="420799" y="479082"/>
                  <a:pt x="426957" y="472934"/>
                  <a:pt x="426957" y="465558"/>
                </a:cubicBezTo>
                <a:lnTo>
                  <a:pt x="426957" y="111098"/>
                </a:lnTo>
                <a:lnTo>
                  <a:pt x="426957" y="107373"/>
                </a:lnTo>
                <a:close/>
                <a:moveTo>
                  <a:pt x="319807" y="107373"/>
                </a:moveTo>
                <a:lnTo>
                  <a:pt x="319807" y="249179"/>
                </a:lnTo>
                <a:lnTo>
                  <a:pt x="319807" y="479082"/>
                </a:lnTo>
                <a:lnTo>
                  <a:pt x="369072" y="479082"/>
                </a:lnTo>
                <a:lnTo>
                  <a:pt x="369072" y="185693"/>
                </a:lnTo>
                <a:lnTo>
                  <a:pt x="369072" y="107373"/>
                </a:lnTo>
                <a:close/>
                <a:moveTo>
                  <a:pt x="151898" y="107373"/>
                </a:moveTo>
                <a:lnTo>
                  <a:pt x="151898" y="465558"/>
                </a:lnTo>
                <a:cubicBezTo>
                  <a:pt x="151898" y="472934"/>
                  <a:pt x="158056" y="479082"/>
                  <a:pt x="165856" y="479082"/>
                </a:cubicBezTo>
                <a:lnTo>
                  <a:pt x="305439" y="479082"/>
                </a:lnTo>
                <a:lnTo>
                  <a:pt x="305439" y="267695"/>
                </a:lnTo>
                <a:lnTo>
                  <a:pt x="305439" y="107373"/>
                </a:lnTo>
                <a:lnTo>
                  <a:pt x="209784" y="107373"/>
                </a:lnTo>
                <a:lnTo>
                  <a:pt x="209784" y="339742"/>
                </a:lnTo>
                <a:cubicBezTo>
                  <a:pt x="209784" y="343840"/>
                  <a:pt x="206499" y="347119"/>
                  <a:pt x="202394" y="347119"/>
                </a:cubicBezTo>
                <a:cubicBezTo>
                  <a:pt x="198289" y="347119"/>
                  <a:pt x="195415" y="343840"/>
                  <a:pt x="195415" y="339742"/>
                </a:cubicBezTo>
                <a:lnTo>
                  <a:pt x="195415" y="107373"/>
                </a:lnTo>
                <a:close/>
                <a:moveTo>
                  <a:pt x="65686" y="14344"/>
                </a:moveTo>
                <a:cubicBezTo>
                  <a:pt x="37359" y="14344"/>
                  <a:pt x="14779" y="34015"/>
                  <a:pt x="14779" y="58604"/>
                </a:cubicBezTo>
                <a:lnTo>
                  <a:pt x="14779" y="190567"/>
                </a:lnTo>
                <a:cubicBezTo>
                  <a:pt x="14779" y="195894"/>
                  <a:pt x="19706" y="199583"/>
                  <a:pt x="25864" y="199583"/>
                </a:cubicBezTo>
                <a:lnTo>
                  <a:pt x="137529" y="199583"/>
                </a:lnTo>
                <a:lnTo>
                  <a:pt x="137529" y="107373"/>
                </a:lnTo>
                <a:lnTo>
                  <a:pt x="62401" y="107373"/>
                </a:lnTo>
                <a:cubicBezTo>
                  <a:pt x="58296" y="107373"/>
                  <a:pt x="55012" y="104094"/>
                  <a:pt x="55012" y="100406"/>
                </a:cubicBezTo>
                <a:cubicBezTo>
                  <a:pt x="55012" y="96308"/>
                  <a:pt x="58296" y="93029"/>
                  <a:pt x="62401" y="93029"/>
                </a:cubicBezTo>
                <a:lnTo>
                  <a:pt x="137529" y="93029"/>
                </a:lnTo>
                <a:lnTo>
                  <a:pt x="440979" y="93029"/>
                </a:lnTo>
                <a:lnTo>
                  <a:pt x="441326" y="93029"/>
                </a:lnTo>
                <a:lnTo>
                  <a:pt x="513991" y="93029"/>
                </a:lnTo>
                <a:cubicBezTo>
                  <a:pt x="517685" y="93029"/>
                  <a:pt x="520970" y="96308"/>
                  <a:pt x="520970" y="100406"/>
                </a:cubicBezTo>
                <a:cubicBezTo>
                  <a:pt x="520970" y="104094"/>
                  <a:pt x="517685" y="107373"/>
                  <a:pt x="513991" y="107373"/>
                </a:cubicBezTo>
                <a:lnTo>
                  <a:pt x="441326" y="107373"/>
                </a:lnTo>
                <a:lnTo>
                  <a:pt x="441326" y="199583"/>
                </a:lnTo>
                <a:lnTo>
                  <a:pt x="552991" y="199583"/>
                </a:lnTo>
                <a:cubicBezTo>
                  <a:pt x="559149" y="199583"/>
                  <a:pt x="564076" y="195894"/>
                  <a:pt x="564076" y="190567"/>
                </a:cubicBezTo>
                <a:lnTo>
                  <a:pt x="564076" y="58604"/>
                </a:lnTo>
                <a:cubicBezTo>
                  <a:pt x="564076" y="34015"/>
                  <a:pt x="541496" y="14344"/>
                  <a:pt x="513169" y="14344"/>
                </a:cubicBezTo>
                <a:lnTo>
                  <a:pt x="502038" y="14344"/>
                </a:lnTo>
                <a:close/>
                <a:moveTo>
                  <a:pt x="65686" y="0"/>
                </a:moveTo>
                <a:lnTo>
                  <a:pt x="513169" y="0"/>
                </a:lnTo>
                <a:cubicBezTo>
                  <a:pt x="549297" y="0"/>
                  <a:pt x="578445" y="26228"/>
                  <a:pt x="578445" y="58604"/>
                </a:cubicBezTo>
                <a:lnTo>
                  <a:pt x="578445" y="190567"/>
                </a:lnTo>
                <a:cubicBezTo>
                  <a:pt x="578445" y="203681"/>
                  <a:pt x="567360" y="213927"/>
                  <a:pt x="552991" y="213927"/>
                </a:cubicBezTo>
                <a:lnTo>
                  <a:pt x="441326" y="213927"/>
                </a:lnTo>
                <a:lnTo>
                  <a:pt x="441326" y="465558"/>
                </a:lnTo>
                <a:cubicBezTo>
                  <a:pt x="441326" y="480721"/>
                  <a:pt x="428599" y="493425"/>
                  <a:pt x="413409" y="493425"/>
                </a:cubicBezTo>
                <a:lnTo>
                  <a:pt x="165856" y="493425"/>
                </a:lnTo>
                <a:cubicBezTo>
                  <a:pt x="150256" y="493425"/>
                  <a:pt x="137529" y="480721"/>
                  <a:pt x="137529" y="465558"/>
                </a:cubicBezTo>
                <a:lnTo>
                  <a:pt x="137529" y="213927"/>
                </a:lnTo>
                <a:lnTo>
                  <a:pt x="25864" y="213927"/>
                </a:lnTo>
                <a:cubicBezTo>
                  <a:pt x="11495" y="213927"/>
                  <a:pt x="0" y="203681"/>
                  <a:pt x="0" y="190567"/>
                </a:cubicBezTo>
                <a:lnTo>
                  <a:pt x="0" y="58604"/>
                </a:lnTo>
                <a:cubicBezTo>
                  <a:pt x="0" y="26228"/>
                  <a:pt x="29558" y="0"/>
                  <a:pt x="65686" y="0"/>
                </a:cubicBezTo>
                <a:close/>
              </a:path>
            </a:pathLst>
          </a:custGeom>
          <a:solidFill>
            <a:srgbClr val="111340"/>
          </a:solidFill>
          <a:ln>
            <a:noFill/>
          </a:ln>
          <a:effectLst/>
        </p:spPr>
        <p:txBody>
          <a:bodyPr wrap="square" anchor="ctr">
            <a:noAutofit/>
          </a:bodyPr>
          <a:lstStyle/>
          <a:p>
            <a:endParaRPr lang="en-US" sz="900" dirty="0">
              <a:latin typeface="Poppins" panose="00000500000000000000" pitchFamily="2" charset="0"/>
            </a:endParaRPr>
          </a:p>
        </p:txBody>
      </p:sp>
      <p:sp>
        <p:nvSpPr>
          <p:cNvPr id="452" name="Freeform 34">
            <a:extLst>
              <a:ext uri="{FF2B5EF4-FFF2-40B4-BE49-F238E27FC236}">
                <a16:creationId xmlns:a16="http://schemas.microsoft.com/office/drawing/2014/main" id="{C4900C3D-46E6-41FF-B434-08247C82CEE3}"/>
              </a:ext>
            </a:extLst>
          </p:cNvPr>
          <p:cNvSpPr>
            <a:spLocks noChangeArrowheads="1"/>
          </p:cNvSpPr>
          <p:nvPr/>
        </p:nvSpPr>
        <p:spPr bwMode="auto">
          <a:xfrm>
            <a:off x="7657479" y="3191211"/>
            <a:ext cx="306861" cy="534874"/>
          </a:xfrm>
          <a:custGeom>
            <a:avLst/>
            <a:gdLst>
              <a:gd name="connsiteX0" fmla="*/ 56076 w 306740"/>
              <a:gd name="connsiteY0" fmla="*/ 484445 h 534663"/>
              <a:gd name="connsiteX1" fmla="*/ 44388 w 306740"/>
              <a:gd name="connsiteY1" fmla="*/ 495762 h 534663"/>
              <a:gd name="connsiteX2" fmla="*/ 56076 w 306740"/>
              <a:gd name="connsiteY2" fmla="*/ 507079 h 534663"/>
              <a:gd name="connsiteX3" fmla="*/ 67764 w 306740"/>
              <a:gd name="connsiteY3" fmla="*/ 495762 h 534663"/>
              <a:gd name="connsiteX4" fmla="*/ 56076 w 306740"/>
              <a:gd name="connsiteY4" fmla="*/ 484445 h 534663"/>
              <a:gd name="connsiteX5" fmla="*/ 43136 w 306740"/>
              <a:gd name="connsiteY5" fmla="*/ 478996 h 534663"/>
              <a:gd name="connsiteX6" fmla="*/ 68599 w 306740"/>
              <a:gd name="connsiteY6" fmla="*/ 478996 h 534663"/>
              <a:gd name="connsiteX7" fmla="*/ 71939 w 306740"/>
              <a:gd name="connsiteY7" fmla="*/ 482349 h 534663"/>
              <a:gd name="connsiteX8" fmla="*/ 71939 w 306740"/>
              <a:gd name="connsiteY8" fmla="*/ 509594 h 534663"/>
              <a:gd name="connsiteX9" fmla="*/ 68599 w 306740"/>
              <a:gd name="connsiteY9" fmla="*/ 512947 h 534663"/>
              <a:gd name="connsiteX10" fmla="*/ 43136 w 306740"/>
              <a:gd name="connsiteY10" fmla="*/ 512947 h 534663"/>
              <a:gd name="connsiteX11" fmla="*/ 39796 w 306740"/>
              <a:gd name="connsiteY11" fmla="*/ 509594 h 534663"/>
              <a:gd name="connsiteX12" fmla="*/ 39796 w 306740"/>
              <a:gd name="connsiteY12" fmla="*/ 482349 h 534663"/>
              <a:gd name="connsiteX13" fmla="*/ 43136 w 306740"/>
              <a:gd name="connsiteY13" fmla="*/ 478996 h 534663"/>
              <a:gd name="connsiteX14" fmla="*/ 18476 w 306740"/>
              <a:gd name="connsiteY14" fmla="*/ 468964 h 534663"/>
              <a:gd name="connsiteX15" fmla="*/ 14780 w 306740"/>
              <a:gd name="connsiteY15" fmla="*/ 472660 h 534663"/>
              <a:gd name="connsiteX16" fmla="*/ 14780 w 306740"/>
              <a:gd name="connsiteY16" fmla="*/ 516596 h 534663"/>
              <a:gd name="connsiteX17" fmla="*/ 18476 w 306740"/>
              <a:gd name="connsiteY17" fmla="*/ 520291 h 534663"/>
              <a:gd name="connsiteX18" fmla="*/ 225814 w 306740"/>
              <a:gd name="connsiteY18" fmla="*/ 520291 h 534663"/>
              <a:gd name="connsiteX19" fmla="*/ 229509 w 306740"/>
              <a:gd name="connsiteY19" fmla="*/ 516596 h 534663"/>
              <a:gd name="connsiteX20" fmla="*/ 229509 w 306740"/>
              <a:gd name="connsiteY20" fmla="*/ 472660 h 534663"/>
              <a:gd name="connsiteX21" fmla="*/ 225814 w 306740"/>
              <a:gd name="connsiteY21" fmla="*/ 468964 h 534663"/>
              <a:gd name="connsiteX22" fmla="*/ 179419 w 306740"/>
              <a:gd name="connsiteY22" fmla="*/ 254214 h 534663"/>
              <a:gd name="connsiteX23" fmla="*/ 151911 w 306740"/>
              <a:gd name="connsiteY23" fmla="*/ 283367 h 534663"/>
              <a:gd name="connsiteX24" fmla="*/ 164228 w 306740"/>
              <a:gd name="connsiteY24" fmla="*/ 295275 h 534663"/>
              <a:gd name="connsiteX25" fmla="*/ 183525 w 306740"/>
              <a:gd name="connsiteY25" fmla="*/ 269817 h 534663"/>
              <a:gd name="connsiteX26" fmla="*/ 179419 w 306740"/>
              <a:gd name="connsiteY26" fmla="*/ 254214 h 534663"/>
              <a:gd name="connsiteX27" fmla="*/ 93199 w 306740"/>
              <a:gd name="connsiteY27" fmla="*/ 99002 h 534663"/>
              <a:gd name="connsiteX28" fmla="*/ 68976 w 306740"/>
              <a:gd name="connsiteY28" fmla="*/ 115016 h 534663"/>
              <a:gd name="connsiteX29" fmla="*/ 47216 w 306740"/>
              <a:gd name="connsiteY29" fmla="*/ 159362 h 534663"/>
              <a:gd name="connsiteX30" fmla="*/ 47216 w 306740"/>
              <a:gd name="connsiteY30" fmla="*/ 454593 h 534663"/>
              <a:gd name="connsiteX31" fmla="*/ 198716 w 306740"/>
              <a:gd name="connsiteY31" fmla="*/ 454593 h 534663"/>
              <a:gd name="connsiteX32" fmla="*/ 198716 w 306740"/>
              <a:gd name="connsiteY32" fmla="*/ 381093 h 534663"/>
              <a:gd name="connsiteX33" fmla="*/ 210212 w 306740"/>
              <a:gd name="connsiteY33" fmla="*/ 362205 h 534663"/>
              <a:gd name="connsiteX34" fmla="*/ 216371 w 306740"/>
              <a:gd name="connsiteY34" fmla="*/ 358920 h 534663"/>
              <a:gd name="connsiteX35" fmla="*/ 231151 w 306740"/>
              <a:gd name="connsiteY35" fmla="*/ 342085 h 534663"/>
              <a:gd name="connsiteX36" fmla="*/ 181061 w 306740"/>
              <a:gd name="connsiteY36" fmla="*/ 340032 h 534663"/>
              <a:gd name="connsiteX37" fmla="*/ 182293 w 306740"/>
              <a:gd name="connsiteY37" fmla="*/ 359331 h 534663"/>
              <a:gd name="connsiteX38" fmla="*/ 175314 w 306740"/>
              <a:gd name="connsiteY38" fmla="*/ 366722 h 534663"/>
              <a:gd name="connsiteX39" fmla="*/ 168334 w 306740"/>
              <a:gd name="connsiteY39" fmla="*/ 359331 h 534663"/>
              <a:gd name="connsiteX40" fmla="*/ 143289 w 306740"/>
              <a:gd name="connsiteY40" fmla="*/ 294454 h 534663"/>
              <a:gd name="connsiteX41" fmla="*/ 137541 w 306740"/>
              <a:gd name="connsiteY41" fmla="*/ 282957 h 534663"/>
              <a:gd name="connsiteX42" fmla="*/ 143289 w 306740"/>
              <a:gd name="connsiteY42" fmla="*/ 271870 h 534663"/>
              <a:gd name="connsiteX43" fmla="*/ 176545 w 306740"/>
              <a:gd name="connsiteY43" fmla="*/ 209046 h 534663"/>
              <a:gd name="connsiteX44" fmla="*/ 164639 w 306740"/>
              <a:gd name="connsiteY44" fmla="*/ 165932 h 534663"/>
              <a:gd name="connsiteX45" fmla="*/ 160533 w 306740"/>
              <a:gd name="connsiteY45" fmla="*/ 165521 h 534663"/>
              <a:gd name="connsiteX46" fmla="*/ 114549 w 306740"/>
              <a:gd name="connsiteY46" fmla="*/ 220544 h 534663"/>
              <a:gd name="connsiteX47" fmla="*/ 80472 w 306740"/>
              <a:gd name="connsiteY47" fmla="*/ 259962 h 534663"/>
              <a:gd name="connsiteX48" fmla="*/ 70208 w 306740"/>
              <a:gd name="connsiteY48" fmla="*/ 261194 h 534663"/>
              <a:gd name="connsiteX49" fmla="*/ 68976 w 306740"/>
              <a:gd name="connsiteY49" fmla="*/ 250929 h 534663"/>
              <a:gd name="connsiteX50" fmla="*/ 87041 w 306740"/>
              <a:gd name="connsiteY50" fmla="*/ 229577 h 534663"/>
              <a:gd name="connsiteX51" fmla="*/ 274671 w 306740"/>
              <a:gd name="connsiteY51" fmla="*/ 21396 h 534663"/>
              <a:gd name="connsiteX52" fmla="*/ 260712 w 306740"/>
              <a:gd name="connsiteY52" fmla="*/ 328945 h 534663"/>
              <a:gd name="connsiteX53" fmla="*/ 266460 w 306740"/>
              <a:gd name="connsiteY53" fmla="*/ 329356 h 534663"/>
              <a:gd name="connsiteX54" fmla="*/ 279188 w 306740"/>
              <a:gd name="connsiteY54" fmla="*/ 317448 h 534663"/>
              <a:gd name="connsiteX55" fmla="*/ 292326 w 306740"/>
              <a:gd name="connsiteY55" fmla="*/ 34536 h 534663"/>
              <a:gd name="connsiteX56" fmla="*/ 289041 w 306740"/>
              <a:gd name="connsiteY56" fmla="*/ 25913 h 534663"/>
              <a:gd name="connsiteX57" fmla="*/ 280419 w 306740"/>
              <a:gd name="connsiteY57" fmla="*/ 21807 h 534663"/>
              <a:gd name="connsiteX58" fmla="*/ 186399 w 306740"/>
              <a:gd name="connsiteY58" fmla="*/ 16880 h 534663"/>
              <a:gd name="connsiteX59" fmla="*/ 208980 w 306740"/>
              <a:gd name="connsiteY59" fmla="*/ 170859 h 534663"/>
              <a:gd name="connsiteX60" fmla="*/ 223350 w 306740"/>
              <a:gd name="connsiteY60" fmla="*/ 327713 h 534663"/>
              <a:gd name="connsiteX61" fmla="*/ 245932 w 306740"/>
              <a:gd name="connsiteY61" fmla="*/ 328535 h 534663"/>
              <a:gd name="connsiteX62" fmla="*/ 260302 w 306740"/>
              <a:gd name="connsiteY62" fmla="*/ 20575 h 534663"/>
              <a:gd name="connsiteX63" fmla="*/ 123992 w 306740"/>
              <a:gd name="connsiteY63" fmla="*/ 14416 h 534663"/>
              <a:gd name="connsiteX64" fmla="*/ 114549 w 306740"/>
              <a:gd name="connsiteY64" fmla="*/ 17701 h 534663"/>
              <a:gd name="connsiteX65" fmla="*/ 110854 w 306740"/>
              <a:gd name="connsiteY65" fmla="*/ 26324 h 534663"/>
              <a:gd name="connsiteX66" fmla="*/ 101821 w 306740"/>
              <a:gd name="connsiteY66" fmla="*/ 212742 h 534663"/>
              <a:gd name="connsiteX67" fmla="*/ 103874 w 306740"/>
              <a:gd name="connsiteY67" fmla="*/ 210689 h 534663"/>
              <a:gd name="connsiteX68" fmla="*/ 149448 w 306740"/>
              <a:gd name="connsiteY68" fmla="*/ 156488 h 534663"/>
              <a:gd name="connsiteX69" fmla="*/ 168744 w 306740"/>
              <a:gd name="connsiteY69" fmla="*/ 151971 h 534663"/>
              <a:gd name="connsiteX70" fmla="*/ 190505 w 306740"/>
              <a:gd name="connsiteY70" fmla="*/ 209046 h 534663"/>
              <a:gd name="connsiteX71" fmla="*/ 184757 w 306740"/>
              <a:gd name="connsiteY71" fmla="*/ 242717 h 534663"/>
              <a:gd name="connsiteX72" fmla="*/ 191736 w 306740"/>
              <a:gd name="connsiteY72" fmla="*/ 246002 h 534663"/>
              <a:gd name="connsiteX73" fmla="*/ 197484 w 306740"/>
              <a:gd name="connsiteY73" fmla="*/ 270638 h 534663"/>
              <a:gd name="connsiteX74" fmla="*/ 171618 w 306740"/>
              <a:gd name="connsiteY74" fmla="*/ 307593 h 534663"/>
              <a:gd name="connsiteX75" fmla="*/ 178598 w 306740"/>
              <a:gd name="connsiteY75" fmla="*/ 325660 h 534663"/>
              <a:gd name="connsiteX76" fmla="*/ 208980 w 306740"/>
              <a:gd name="connsiteY76" fmla="*/ 326892 h 534663"/>
              <a:gd name="connsiteX77" fmla="*/ 195431 w 306740"/>
              <a:gd name="connsiteY77" fmla="*/ 175787 h 534663"/>
              <a:gd name="connsiteX78" fmla="*/ 172029 w 306740"/>
              <a:gd name="connsiteY78" fmla="*/ 16880 h 534663"/>
              <a:gd name="connsiteX79" fmla="*/ 124403 w 306740"/>
              <a:gd name="connsiteY79" fmla="*/ 44 h 534663"/>
              <a:gd name="connsiteX80" fmla="*/ 281241 w 306740"/>
              <a:gd name="connsiteY80" fmla="*/ 7436 h 534663"/>
              <a:gd name="connsiteX81" fmla="*/ 299716 w 306740"/>
              <a:gd name="connsiteY81" fmla="*/ 16058 h 534663"/>
              <a:gd name="connsiteX82" fmla="*/ 306696 w 306740"/>
              <a:gd name="connsiteY82" fmla="*/ 35357 h 534663"/>
              <a:gd name="connsiteX83" fmla="*/ 293558 w 306740"/>
              <a:gd name="connsiteY83" fmla="*/ 318269 h 534663"/>
              <a:gd name="connsiteX84" fmla="*/ 266871 w 306740"/>
              <a:gd name="connsiteY84" fmla="*/ 344138 h 534663"/>
              <a:gd name="connsiteX85" fmla="*/ 265639 w 306740"/>
              <a:gd name="connsiteY85" fmla="*/ 344138 h 534663"/>
              <a:gd name="connsiteX86" fmla="*/ 245932 w 306740"/>
              <a:gd name="connsiteY86" fmla="*/ 342906 h 534663"/>
              <a:gd name="connsiteX87" fmla="*/ 223350 w 306740"/>
              <a:gd name="connsiteY87" fmla="*/ 371238 h 534663"/>
              <a:gd name="connsiteX88" fmla="*/ 218114 w 306740"/>
              <a:gd name="connsiteY88" fmla="*/ 374011 h 534663"/>
              <a:gd name="connsiteX89" fmla="*/ 216371 w 306740"/>
              <a:gd name="connsiteY89" fmla="*/ 374934 h 534663"/>
              <a:gd name="connsiteX90" fmla="*/ 212675 w 306740"/>
              <a:gd name="connsiteY90" fmla="*/ 381093 h 534663"/>
              <a:gd name="connsiteX91" fmla="*/ 212675 w 306740"/>
              <a:gd name="connsiteY91" fmla="*/ 454593 h 534663"/>
              <a:gd name="connsiteX92" fmla="*/ 225814 w 306740"/>
              <a:gd name="connsiteY92" fmla="*/ 454593 h 534663"/>
              <a:gd name="connsiteX93" fmla="*/ 227501 w 306740"/>
              <a:gd name="connsiteY93" fmla="*/ 455281 h 534663"/>
              <a:gd name="connsiteX94" fmla="*/ 238901 w 306740"/>
              <a:gd name="connsiteY94" fmla="*/ 459931 h 534663"/>
              <a:gd name="connsiteX95" fmla="*/ 244289 w 306740"/>
              <a:gd name="connsiteY95" fmla="*/ 472660 h 534663"/>
              <a:gd name="connsiteX96" fmla="*/ 244289 w 306740"/>
              <a:gd name="connsiteY96" fmla="*/ 516596 h 534663"/>
              <a:gd name="connsiteX97" fmla="*/ 225814 w 306740"/>
              <a:gd name="connsiteY97" fmla="*/ 534663 h 534663"/>
              <a:gd name="connsiteX98" fmla="*/ 18476 w 306740"/>
              <a:gd name="connsiteY98" fmla="*/ 534663 h 534663"/>
              <a:gd name="connsiteX99" fmla="*/ 0 w 306740"/>
              <a:gd name="connsiteY99" fmla="*/ 516596 h 534663"/>
              <a:gd name="connsiteX100" fmla="*/ 0 w 306740"/>
              <a:gd name="connsiteY100" fmla="*/ 472660 h 534663"/>
              <a:gd name="connsiteX101" fmla="*/ 18476 w 306740"/>
              <a:gd name="connsiteY101" fmla="*/ 454593 h 534663"/>
              <a:gd name="connsiteX102" fmla="*/ 32846 w 306740"/>
              <a:gd name="connsiteY102" fmla="*/ 454593 h 534663"/>
              <a:gd name="connsiteX103" fmla="*/ 32846 w 306740"/>
              <a:gd name="connsiteY103" fmla="*/ 159362 h 534663"/>
              <a:gd name="connsiteX104" fmla="*/ 60764 w 306740"/>
              <a:gd name="connsiteY104" fmla="*/ 103519 h 534663"/>
              <a:gd name="connsiteX105" fmla="*/ 93610 w 306740"/>
              <a:gd name="connsiteY105" fmla="*/ 80935 h 534663"/>
              <a:gd name="connsiteX106" fmla="*/ 96484 w 306740"/>
              <a:gd name="connsiteY106" fmla="*/ 25502 h 534663"/>
              <a:gd name="connsiteX107" fmla="*/ 105106 w 306740"/>
              <a:gd name="connsiteY107" fmla="*/ 7025 h 534663"/>
              <a:gd name="connsiteX108" fmla="*/ 124403 w 306740"/>
              <a:gd name="connsiteY108" fmla="*/ 44 h 53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06740" h="534663">
                <a:moveTo>
                  <a:pt x="56076" y="484445"/>
                </a:moveTo>
                <a:cubicBezTo>
                  <a:pt x="53571" y="489475"/>
                  <a:pt x="49397" y="493666"/>
                  <a:pt x="44388" y="495762"/>
                </a:cubicBezTo>
                <a:cubicBezTo>
                  <a:pt x="49397" y="497858"/>
                  <a:pt x="53571" y="502049"/>
                  <a:pt x="56076" y="507079"/>
                </a:cubicBezTo>
                <a:cubicBezTo>
                  <a:pt x="58581" y="502049"/>
                  <a:pt x="62338" y="497858"/>
                  <a:pt x="67764" y="495762"/>
                </a:cubicBezTo>
                <a:cubicBezTo>
                  <a:pt x="62338" y="493666"/>
                  <a:pt x="58581" y="489475"/>
                  <a:pt x="56076" y="484445"/>
                </a:cubicBezTo>
                <a:close/>
                <a:moveTo>
                  <a:pt x="43136" y="478996"/>
                </a:moveTo>
                <a:lnTo>
                  <a:pt x="68599" y="478996"/>
                </a:lnTo>
                <a:cubicBezTo>
                  <a:pt x="70686" y="478996"/>
                  <a:pt x="71939" y="480673"/>
                  <a:pt x="71939" y="482349"/>
                </a:cubicBezTo>
                <a:lnTo>
                  <a:pt x="71939" y="509594"/>
                </a:lnTo>
                <a:cubicBezTo>
                  <a:pt x="71939" y="511270"/>
                  <a:pt x="70686" y="512947"/>
                  <a:pt x="68599" y="512947"/>
                </a:cubicBezTo>
                <a:lnTo>
                  <a:pt x="43136" y="512947"/>
                </a:lnTo>
                <a:cubicBezTo>
                  <a:pt x="41466" y="512947"/>
                  <a:pt x="39796" y="511270"/>
                  <a:pt x="39796" y="509594"/>
                </a:cubicBezTo>
                <a:lnTo>
                  <a:pt x="39796" y="482349"/>
                </a:lnTo>
                <a:cubicBezTo>
                  <a:pt x="39796" y="480673"/>
                  <a:pt x="41466" y="478996"/>
                  <a:pt x="43136" y="478996"/>
                </a:cubicBezTo>
                <a:close/>
                <a:moveTo>
                  <a:pt x="18476" y="468964"/>
                </a:moveTo>
                <a:cubicBezTo>
                  <a:pt x="16423" y="468964"/>
                  <a:pt x="14780" y="470607"/>
                  <a:pt x="14780" y="472660"/>
                </a:cubicBezTo>
                <a:lnTo>
                  <a:pt x="14780" y="516596"/>
                </a:lnTo>
                <a:cubicBezTo>
                  <a:pt x="14780" y="518649"/>
                  <a:pt x="16423" y="520291"/>
                  <a:pt x="18476" y="520291"/>
                </a:cubicBezTo>
                <a:lnTo>
                  <a:pt x="225814" y="520291"/>
                </a:lnTo>
                <a:cubicBezTo>
                  <a:pt x="227866" y="520291"/>
                  <a:pt x="229509" y="518649"/>
                  <a:pt x="229509" y="516596"/>
                </a:cubicBezTo>
                <a:lnTo>
                  <a:pt x="229509" y="472660"/>
                </a:lnTo>
                <a:cubicBezTo>
                  <a:pt x="229509" y="470607"/>
                  <a:pt x="227866" y="468964"/>
                  <a:pt x="225814" y="468964"/>
                </a:cubicBezTo>
                <a:close/>
                <a:moveTo>
                  <a:pt x="179419" y="254214"/>
                </a:moveTo>
                <a:cubicBezTo>
                  <a:pt x="170797" y="269406"/>
                  <a:pt x="158891" y="278029"/>
                  <a:pt x="151911" y="283367"/>
                </a:cubicBezTo>
                <a:cubicBezTo>
                  <a:pt x="155196" y="285831"/>
                  <a:pt x="159712" y="289116"/>
                  <a:pt x="164228" y="295275"/>
                </a:cubicBezTo>
                <a:cubicBezTo>
                  <a:pt x="175314" y="291580"/>
                  <a:pt x="182704" y="281314"/>
                  <a:pt x="183525" y="269817"/>
                </a:cubicBezTo>
                <a:cubicBezTo>
                  <a:pt x="183525" y="264068"/>
                  <a:pt x="182293" y="258730"/>
                  <a:pt x="179419" y="254214"/>
                </a:cubicBezTo>
                <a:close/>
                <a:moveTo>
                  <a:pt x="93199" y="99002"/>
                </a:moveTo>
                <a:lnTo>
                  <a:pt x="68976" y="115016"/>
                </a:lnTo>
                <a:cubicBezTo>
                  <a:pt x="55427" y="125281"/>
                  <a:pt x="47216" y="142116"/>
                  <a:pt x="47216" y="159362"/>
                </a:cubicBezTo>
                <a:lnTo>
                  <a:pt x="47216" y="454593"/>
                </a:lnTo>
                <a:lnTo>
                  <a:pt x="198716" y="454593"/>
                </a:lnTo>
                <a:lnTo>
                  <a:pt x="198716" y="381093"/>
                </a:lnTo>
                <a:cubicBezTo>
                  <a:pt x="198716" y="373291"/>
                  <a:pt x="202822" y="365900"/>
                  <a:pt x="210212" y="362205"/>
                </a:cubicBezTo>
                <a:lnTo>
                  <a:pt x="216371" y="358920"/>
                </a:lnTo>
                <a:cubicBezTo>
                  <a:pt x="223350" y="355224"/>
                  <a:pt x="228277" y="349476"/>
                  <a:pt x="231151" y="342085"/>
                </a:cubicBezTo>
                <a:lnTo>
                  <a:pt x="181061" y="340032"/>
                </a:lnTo>
                <a:cubicBezTo>
                  <a:pt x="181883" y="346191"/>
                  <a:pt x="182293" y="352350"/>
                  <a:pt x="182293" y="359331"/>
                </a:cubicBezTo>
                <a:cubicBezTo>
                  <a:pt x="182293" y="363437"/>
                  <a:pt x="179009" y="366722"/>
                  <a:pt x="175314" y="366722"/>
                </a:cubicBezTo>
                <a:cubicBezTo>
                  <a:pt x="171618" y="366722"/>
                  <a:pt x="168334" y="363437"/>
                  <a:pt x="168334" y="359331"/>
                </a:cubicBezTo>
                <a:cubicBezTo>
                  <a:pt x="168334" y="318269"/>
                  <a:pt x="152732" y="301024"/>
                  <a:pt x="143289" y="294454"/>
                </a:cubicBezTo>
                <a:cubicBezTo>
                  <a:pt x="139594" y="291580"/>
                  <a:pt x="137541" y="287473"/>
                  <a:pt x="137541" y="282957"/>
                </a:cubicBezTo>
                <a:cubicBezTo>
                  <a:pt x="137541" y="278851"/>
                  <a:pt x="139594" y="273923"/>
                  <a:pt x="143289" y="271870"/>
                </a:cubicBezTo>
                <a:cubicBezTo>
                  <a:pt x="154374" y="263658"/>
                  <a:pt x="175724" y="248465"/>
                  <a:pt x="176545" y="209046"/>
                </a:cubicBezTo>
                <a:cubicBezTo>
                  <a:pt x="176545" y="174966"/>
                  <a:pt x="167513" y="167574"/>
                  <a:pt x="164639" y="165932"/>
                </a:cubicBezTo>
                <a:cubicBezTo>
                  <a:pt x="162996" y="164700"/>
                  <a:pt x="161354" y="165521"/>
                  <a:pt x="160533" y="165521"/>
                </a:cubicBezTo>
                <a:cubicBezTo>
                  <a:pt x="144521" y="187694"/>
                  <a:pt x="129330" y="204119"/>
                  <a:pt x="114549" y="220544"/>
                </a:cubicBezTo>
                <a:cubicBezTo>
                  <a:pt x="103053" y="233273"/>
                  <a:pt x="91968" y="245180"/>
                  <a:pt x="80472" y="259962"/>
                </a:cubicBezTo>
                <a:cubicBezTo>
                  <a:pt x="78008" y="263247"/>
                  <a:pt x="73492" y="263658"/>
                  <a:pt x="70208" y="261194"/>
                </a:cubicBezTo>
                <a:cubicBezTo>
                  <a:pt x="66923" y="258730"/>
                  <a:pt x="66512" y="254214"/>
                  <a:pt x="68976" y="250929"/>
                </a:cubicBezTo>
                <a:cubicBezTo>
                  <a:pt x="75134" y="243538"/>
                  <a:pt x="81293" y="236557"/>
                  <a:pt x="87041" y="229577"/>
                </a:cubicBezTo>
                <a:close/>
                <a:moveTo>
                  <a:pt x="274671" y="21396"/>
                </a:moveTo>
                <a:lnTo>
                  <a:pt x="260712" y="328945"/>
                </a:lnTo>
                <a:lnTo>
                  <a:pt x="266460" y="329356"/>
                </a:lnTo>
                <a:cubicBezTo>
                  <a:pt x="273440" y="329766"/>
                  <a:pt x="279188" y="324429"/>
                  <a:pt x="279188" y="317448"/>
                </a:cubicBezTo>
                <a:lnTo>
                  <a:pt x="292326" y="34536"/>
                </a:lnTo>
                <a:cubicBezTo>
                  <a:pt x="292737" y="31251"/>
                  <a:pt x="291505" y="28377"/>
                  <a:pt x="289041" y="25913"/>
                </a:cubicBezTo>
                <a:cubicBezTo>
                  <a:pt x="286989" y="23039"/>
                  <a:pt x="284115" y="21807"/>
                  <a:pt x="280419" y="21807"/>
                </a:cubicBezTo>
                <a:close/>
                <a:moveTo>
                  <a:pt x="186399" y="16880"/>
                </a:moveTo>
                <a:cubicBezTo>
                  <a:pt x="179419" y="95307"/>
                  <a:pt x="208570" y="170038"/>
                  <a:pt x="208980" y="170859"/>
                </a:cubicBezTo>
                <a:cubicBezTo>
                  <a:pt x="227045" y="226292"/>
                  <a:pt x="224582" y="303487"/>
                  <a:pt x="223350" y="327713"/>
                </a:cubicBezTo>
                <a:lnTo>
                  <a:pt x="245932" y="328535"/>
                </a:lnTo>
                <a:lnTo>
                  <a:pt x="260302" y="20575"/>
                </a:lnTo>
                <a:close/>
                <a:moveTo>
                  <a:pt x="123992" y="14416"/>
                </a:moveTo>
                <a:cubicBezTo>
                  <a:pt x="120297" y="14416"/>
                  <a:pt x="117423" y="15648"/>
                  <a:pt x="114549" y="17701"/>
                </a:cubicBezTo>
                <a:cubicBezTo>
                  <a:pt x="112086" y="20165"/>
                  <a:pt x="110854" y="23039"/>
                  <a:pt x="110854" y="26324"/>
                </a:cubicBezTo>
                <a:lnTo>
                  <a:pt x="101821" y="212742"/>
                </a:lnTo>
                <a:cubicBezTo>
                  <a:pt x="103053" y="212331"/>
                  <a:pt x="103464" y="211510"/>
                  <a:pt x="103874" y="210689"/>
                </a:cubicBezTo>
                <a:cubicBezTo>
                  <a:pt x="118655" y="194675"/>
                  <a:pt x="133435" y="178661"/>
                  <a:pt x="149448" y="156488"/>
                </a:cubicBezTo>
                <a:cubicBezTo>
                  <a:pt x="152732" y="152382"/>
                  <a:pt x="160533" y="149097"/>
                  <a:pt x="168744" y="151971"/>
                </a:cubicBezTo>
                <a:cubicBezTo>
                  <a:pt x="179009" y="155667"/>
                  <a:pt x="190915" y="168396"/>
                  <a:pt x="190505" y="209046"/>
                </a:cubicBezTo>
                <a:cubicBezTo>
                  <a:pt x="190505" y="222597"/>
                  <a:pt x="188041" y="233683"/>
                  <a:pt x="184757" y="242717"/>
                </a:cubicBezTo>
                <a:cubicBezTo>
                  <a:pt x="187220" y="242717"/>
                  <a:pt x="190094" y="243538"/>
                  <a:pt x="191736" y="246002"/>
                </a:cubicBezTo>
                <a:cubicBezTo>
                  <a:pt x="195842" y="253393"/>
                  <a:pt x="198305" y="261605"/>
                  <a:pt x="197484" y="270638"/>
                </a:cubicBezTo>
                <a:cubicBezTo>
                  <a:pt x="197074" y="287063"/>
                  <a:pt x="186809" y="301024"/>
                  <a:pt x="171618" y="307593"/>
                </a:cubicBezTo>
                <a:cubicBezTo>
                  <a:pt x="174492" y="312521"/>
                  <a:pt x="176545" y="318680"/>
                  <a:pt x="178598" y="325660"/>
                </a:cubicBezTo>
                <a:lnTo>
                  <a:pt x="208980" y="326892"/>
                </a:lnTo>
                <a:cubicBezTo>
                  <a:pt x="210212" y="303898"/>
                  <a:pt x="212675" y="227935"/>
                  <a:pt x="195431" y="175787"/>
                </a:cubicBezTo>
                <a:cubicBezTo>
                  <a:pt x="194200" y="172912"/>
                  <a:pt x="164639" y="97770"/>
                  <a:pt x="172029" y="16880"/>
                </a:cubicBezTo>
                <a:close/>
                <a:moveTo>
                  <a:pt x="124403" y="44"/>
                </a:moveTo>
                <a:lnTo>
                  <a:pt x="281241" y="7436"/>
                </a:lnTo>
                <a:cubicBezTo>
                  <a:pt x="288631" y="7846"/>
                  <a:pt x="295200" y="10720"/>
                  <a:pt x="299716" y="16058"/>
                </a:cubicBezTo>
                <a:cubicBezTo>
                  <a:pt x="304643" y="21396"/>
                  <a:pt x="307107" y="28377"/>
                  <a:pt x="306696" y="35357"/>
                </a:cubicBezTo>
                <a:lnTo>
                  <a:pt x="293558" y="318269"/>
                </a:lnTo>
                <a:cubicBezTo>
                  <a:pt x="293147" y="332641"/>
                  <a:pt x="281241" y="344138"/>
                  <a:pt x="266871" y="344138"/>
                </a:cubicBezTo>
                <a:cubicBezTo>
                  <a:pt x="266460" y="344138"/>
                  <a:pt x="266460" y="344138"/>
                  <a:pt x="265639" y="344138"/>
                </a:cubicBezTo>
                <a:lnTo>
                  <a:pt x="245932" y="342906"/>
                </a:lnTo>
                <a:cubicBezTo>
                  <a:pt x="242647" y="355224"/>
                  <a:pt x="234436" y="365490"/>
                  <a:pt x="223350" y="371238"/>
                </a:cubicBezTo>
                <a:lnTo>
                  <a:pt x="218114" y="374011"/>
                </a:lnTo>
                <a:lnTo>
                  <a:pt x="216371" y="374934"/>
                </a:lnTo>
                <a:cubicBezTo>
                  <a:pt x="214318" y="376166"/>
                  <a:pt x="212675" y="378629"/>
                  <a:pt x="212675" y="381093"/>
                </a:cubicBezTo>
                <a:lnTo>
                  <a:pt x="212675" y="454593"/>
                </a:lnTo>
                <a:lnTo>
                  <a:pt x="225814" y="454593"/>
                </a:lnTo>
                <a:lnTo>
                  <a:pt x="227501" y="455281"/>
                </a:lnTo>
                <a:lnTo>
                  <a:pt x="238901" y="459931"/>
                </a:lnTo>
                <a:cubicBezTo>
                  <a:pt x="242236" y="463216"/>
                  <a:pt x="244289" y="467732"/>
                  <a:pt x="244289" y="472660"/>
                </a:cubicBezTo>
                <a:lnTo>
                  <a:pt x="244289" y="516596"/>
                </a:lnTo>
                <a:cubicBezTo>
                  <a:pt x="244289" y="526450"/>
                  <a:pt x="236078" y="534663"/>
                  <a:pt x="225814" y="534663"/>
                </a:cubicBezTo>
                <a:lnTo>
                  <a:pt x="18476" y="534663"/>
                </a:lnTo>
                <a:cubicBezTo>
                  <a:pt x="8211" y="534663"/>
                  <a:pt x="0" y="526450"/>
                  <a:pt x="0" y="516596"/>
                </a:cubicBezTo>
                <a:lnTo>
                  <a:pt x="0" y="472660"/>
                </a:lnTo>
                <a:cubicBezTo>
                  <a:pt x="0" y="462805"/>
                  <a:pt x="8211" y="454593"/>
                  <a:pt x="18476" y="454593"/>
                </a:cubicBezTo>
                <a:lnTo>
                  <a:pt x="32846" y="454593"/>
                </a:lnTo>
                <a:lnTo>
                  <a:pt x="32846" y="159362"/>
                </a:lnTo>
                <a:cubicBezTo>
                  <a:pt x="32846" y="137189"/>
                  <a:pt x="43520" y="116658"/>
                  <a:pt x="60764" y="103519"/>
                </a:cubicBezTo>
                <a:lnTo>
                  <a:pt x="93610" y="80935"/>
                </a:lnTo>
                <a:lnTo>
                  <a:pt x="96484" y="25502"/>
                </a:lnTo>
                <a:cubicBezTo>
                  <a:pt x="96895" y="18522"/>
                  <a:pt x="99769" y="11952"/>
                  <a:pt x="105106" y="7025"/>
                </a:cubicBezTo>
                <a:cubicBezTo>
                  <a:pt x="110443" y="2098"/>
                  <a:pt x="117423" y="-366"/>
                  <a:pt x="124403" y="44"/>
                </a:cubicBezTo>
                <a:close/>
              </a:path>
            </a:pathLst>
          </a:custGeom>
          <a:solidFill>
            <a:srgbClr val="111340"/>
          </a:solidFill>
          <a:ln>
            <a:noFill/>
          </a:ln>
          <a:effectLst/>
        </p:spPr>
        <p:txBody>
          <a:bodyPr wrap="square" anchor="ctr">
            <a:noAutofit/>
          </a:bodyPr>
          <a:lstStyle/>
          <a:p>
            <a:endParaRPr lang="en-US" sz="900" dirty="0">
              <a:latin typeface="Poppins" panose="00000500000000000000" pitchFamily="2" charset="0"/>
            </a:endParaRPr>
          </a:p>
        </p:txBody>
      </p:sp>
      <p:sp>
        <p:nvSpPr>
          <p:cNvPr id="453" name="Freeform 41">
            <a:extLst>
              <a:ext uri="{FF2B5EF4-FFF2-40B4-BE49-F238E27FC236}">
                <a16:creationId xmlns:a16="http://schemas.microsoft.com/office/drawing/2014/main" id="{59899A3F-D6FE-4B9E-AFB2-E015ED36E080}"/>
              </a:ext>
            </a:extLst>
          </p:cNvPr>
          <p:cNvSpPr>
            <a:spLocks noChangeArrowheads="1"/>
          </p:cNvSpPr>
          <p:nvPr/>
        </p:nvSpPr>
        <p:spPr bwMode="auto">
          <a:xfrm>
            <a:off x="7527112" y="4435084"/>
            <a:ext cx="548883" cy="353913"/>
          </a:xfrm>
          <a:custGeom>
            <a:avLst/>
            <a:gdLst>
              <a:gd name="connsiteX0" fmla="*/ 475545 w 548666"/>
              <a:gd name="connsiteY0" fmla="*/ 287658 h 353773"/>
              <a:gd name="connsiteX1" fmla="*/ 494367 w 548666"/>
              <a:gd name="connsiteY1" fmla="*/ 289286 h 353773"/>
              <a:gd name="connsiteX2" fmla="*/ 501323 w 548666"/>
              <a:gd name="connsiteY2" fmla="*/ 296613 h 353773"/>
              <a:gd name="connsiteX3" fmla="*/ 493958 w 548666"/>
              <a:gd name="connsiteY3" fmla="*/ 303125 h 353773"/>
              <a:gd name="connsiteX4" fmla="*/ 493140 w 548666"/>
              <a:gd name="connsiteY4" fmla="*/ 303125 h 353773"/>
              <a:gd name="connsiteX5" fmla="*/ 474318 w 548666"/>
              <a:gd name="connsiteY5" fmla="*/ 301497 h 353773"/>
              <a:gd name="connsiteX6" fmla="*/ 467771 w 548666"/>
              <a:gd name="connsiteY6" fmla="*/ 294170 h 353773"/>
              <a:gd name="connsiteX7" fmla="*/ 475545 w 548666"/>
              <a:gd name="connsiteY7" fmla="*/ 287658 h 353773"/>
              <a:gd name="connsiteX8" fmla="*/ 396078 w 548666"/>
              <a:gd name="connsiteY8" fmla="*/ 280016 h 353773"/>
              <a:gd name="connsiteX9" fmla="*/ 436370 w 548666"/>
              <a:gd name="connsiteY9" fmla="*/ 283634 h 353773"/>
              <a:gd name="connsiteX10" fmla="*/ 443016 w 548666"/>
              <a:gd name="connsiteY10" fmla="*/ 291271 h 353773"/>
              <a:gd name="connsiteX11" fmla="*/ 435539 w 548666"/>
              <a:gd name="connsiteY11" fmla="*/ 297703 h 353773"/>
              <a:gd name="connsiteX12" fmla="*/ 435124 w 548666"/>
              <a:gd name="connsiteY12" fmla="*/ 297703 h 353773"/>
              <a:gd name="connsiteX13" fmla="*/ 394416 w 548666"/>
              <a:gd name="connsiteY13" fmla="*/ 294085 h 353773"/>
              <a:gd name="connsiteX14" fmla="*/ 388186 w 548666"/>
              <a:gd name="connsiteY14" fmla="*/ 286850 h 353773"/>
              <a:gd name="connsiteX15" fmla="*/ 396078 w 548666"/>
              <a:gd name="connsiteY15" fmla="*/ 280016 h 353773"/>
              <a:gd name="connsiteX16" fmla="*/ 316485 w 548666"/>
              <a:gd name="connsiteY16" fmla="*/ 273173 h 353773"/>
              <a:gd name="connsiteX17" fmla="*/ 356777 w 548666"/>
              <a:gd name="connsiteY17" fmla="*/ 276712 h 353773"/>
              <a:gd name="connsiteX18" fmla="*/ 363423 w 548666"/>
              <a:gd name="connsiteY18" fmla="*/ 284184 h 353773"/>
              <a:gd name="connsiteX19" fmla="*/ 356362 w 548666"/>
              <a:gd name="connsiteY19" fmla="*/ 290476 h 353773"/>
              <a:gd name="connsiteX20" fmla="*/ 355531 w 548666"/>
              <a:gd name="connsiteY20" fmla="*/ 290476 h 353773"/>
              <a:gd name="connsiteX21" fmla="*/ 314823 w 548666"/>
              <a:gd name="connsiteY21" fmla="*/ 286937 h 353773"/>
              <a:gd name="connsiteX22" fmla="*/ 308593 w 548666"/>
              <a:gd name="connsiteY22" fmla="*/ 279858 h 353773"/>
              <a:gd name="connsiteX23" fmla="*/ 316485 w 548666"/>
              <a:gd name="connsiteY23" fmla="*/ 273173 h 353773"/>
              <a:gd name="connsiteX24" fmla="*/ 236685 w 548666"/>
              <a:gd name="connsiteY24" fmla="*/ 265937 h 353773"/>
              <a:gd name="connsiteX25" fmla="*/ 275563 w 548666"/>
              <a:gd name="connsiteY25" fmla="*/ 269476 h 353773"/>
              <a:gd name="connsiteX26" fmla="*/ 282447 w 548666"/>
              <a:gd name="connsiteY26" fmla="*/ 276948 h 353773"/>
              <a:gd name="connsiteX27" fmla="*/ 275158 w 548666"/>
              <a:gd name="connsiteY27" fmla="*/ 283240 h 353773"/>
              <a:gd name="connsiteX28" fmla="*/ 274753 w 548666"/>
              <a:gd name="connsiteY28" fmla="*/ 283240 h 353773"/>
              <a:gd name="connsiteX29" fmla="*/ 235470 w 548666"/>
              <a:gd name="connsiteY29" fmla="*/ 280094 h 353773"/>
              <a:gd name="connsiteX30" fmla="*/ 228585 w 548666"/>
              <a:gd name="connsiteY30" fmla="*/ 272229 h 353773"/>
              <a:gd name="connsiteX31" fmla="*/ 236685 w 548666"/>
              <a:gd name="connsiteY31" fmla="*/ 265937 h 353773"/>
              <a:gd name="connsiteX32" fmla="*/ 176664 w 548666"/>
              <a:gd name="connsiteY32" fmla="*/ 260516 h 353773"/>
              <a:gd name="connsiteX33" fmla="*/ 195894 w 548666"/>
              <a:gd name="connsiteY33" fmla="*/ 262104 h 353773"/>
              <a:gd name="connsiteX34" fmla="*/ 202441 w 548666"/>
              <a:gd name="connsiteY34" fmla="*/ 269649 h 353773"/>
              <a:gd name="connsiteX35" fmla="*/ 195076 w 548666"/>
              <a:gd name="connsiteY35" fmla="*/ 276002 h 353773"/>
              <a:gd name="connsiteX36" fmla="*/ 194667 w 548666"/>
              <a:gd name="connsiteY36" fmla="*/ 276002 h 353773"/>
              <a:gd name="connsiteX37" fmla="*/ 175436 w 548666"/>
              <a:gd name="connsiteY37" fmla="*/ 274414 h 353773"/>
              <a:gd name="connsiteX38" fmla="*/ 169299 w 548666"/>
              <a:gd name="connsiteY38" fmla="*/ 266869 h 353773"/>
              <a:gd name="connsiteX39" fmla="*/ 176664 w 548666"/>
              <a:gd name="connsiteY39" fmla="*/ 260516 h 353773"/>
              <a:gd name="connsiteX40" fmla="*/ 153269 w 548666"/>
              <a:gd name="connsiteY40" fmla="*/ 239548 h 353773"/>
              <a:gd name="connsiteX41" fmla="*/ 148354 w 548666"/>
              <a:gd name="connsiteY41" fmla="*/ 292361 h 353773"/>
              <a:gd name="connsiteX42" fmla="*/ 152040 w 548666"/>
              <a:gd name="connsiteY42" fmla="*/ 304234 h 353773"/>
              <a:gd name="connsiteX43" fmla="*/ 163099 w 548666"/>
              <a:gd name="connsiteY43" fmla="*/ 309966 h 353773"/>
              <a:gd name="connsiteX44" fmla="*/ 500192 w 548666"/>
              <a:gd name="connsiteY44" fmla="*/ 339443 h 353773"/>
              <a:gd name="connsiteX45" fmla="*/ 518214 w 548666"/>
              <a:gd name="connsiteY45" fmla="*/ 324705 h 353773"/>
              <a:gd name="connsiteX46" fmla="*/ 523539 w 548666"/>
              <a:gd name="connsiteY46" fmla="*/ 264522 h 353773"/>
              <a:gd name="connsiteX47" fmla="*/ 207745 w 548666"/>
              <a:gd name="connsiteY47" fmla="*/ 243232 h 353773"/>
              <a:gd name="connsiteX48" fmla="*/ 153269 w 548666"/>
              <a:gd name="connsiteY48" fmla="*/ 239548 h 353773"/>
              <a:gd name="connsiteX49" fmla="*/ 534189 w 548666"/>
              <a:gd name="connsiteY49" fmla="*/ 138014 h 353773"/>
              <a:gd name="connsiteX50" fmla="*/ 529238 w 548666"/>
              <a:gd name="connsiteY50" fmla="*/ 196968 h 353773"/>
              <a:gd name="connsiteX51" fmla="*/ 529218 w 548666"/>
              <a:gd name="connsiteY51" fmla="*/ 196967 h 353773"/>
              <a:gd name="connsiteX52" fmla="*/ 147944 w 548666"/>
              <a:gd name="connsiteY52" fmla="*/ 134330 h 353773"/>
              <a:gd name="connsiteX53" fmla="*/ 21790 w 548666"/>
              <a:gd name="connsiteY53" fmla="*/ 145384 h 353773"/>
              <a:gd name="connsiteX54" fmla="*/ 30801 w 548666"/>
              <a:gd name="connsiteY54" fmla="*/ 248145 h 353773"/>
              <a:gd name="connsiteX55" fmla="*/ 48823 w 548666"/>
              <a:gd name="connsiteY55" fmla="*/ 263293 h 353773"/>
              <a:gd name="connsiteX56" fmla="*/ 137704 w 548666"/>
              <a:gd name="connsiteY56" fmla="*/ 255105 h 353773"/>
              <a:gd name="connsiteX57" fmla="*/ 228791 w 548666"/>
              <a:gd name="connsiteY57" fmla="*/ 128807 h 353773"/>
              <a:gd name="connsiteX58" fmla="*/ 206050 w 548666"/>
              <a:gd name="connsiteY58" fmla="*/ 136619 h 353773"/>
              <a:gd name="connsiteX59" fmla="*/ 193232 w 548666"/>
              <a:gd name="connsiteY59" fmla="*/ 160464 h 353773"/>
              <a:gd name="connsiteX60" fmla="*/ 201502 w 548666"/>
              <a:gd name="connsiteY60" fmla="*/ 185953 h 353773"/>
              <a:gd name="connsiteX61" fmla="*/ 225070 w 548666"/>
              <a:gd name="connsiteY61" fmla="*/ 198287 h 353773"/>
              <a:gd name="connsiteX62" fmla="*/ 251118 w 548666"/>
              <a:gd name="connsiteY62" fmla="*/ 190064 h 353773"/>
              <a:gd name="connsiteX63" fmla="*/ 263109 w 548666"/>
              <a:gd name="connsiteY63" fmla="*/ 166631 h 353773"/>
              <a:gd name="connsiteX64" fmla="*/ 255253 w 548666"/>
              <a:gd name="connsiteY64" fmla="*/ 141141 h 353773"/>
              <a:gd name="connsiteX65" fmla="*/ 231685 w 548666"/>
              <a:gd name="connsiteY65" fmla="*/ 128807 h 353773"/>
              <a:gd name="connsiteX66" fmla="*/ 228791 w 548666"/>
              <a:gd name="connsiteY66" fmla="*/ 128807 h 353773"/>
              <a:gd name="connsiteX67" fmla="*/ 232926 w 548666"/>
              <a:gd name="connsiteY67" fmla="*/ 114418 h 353773"/>
              <a:gd name="connsiteX68" fmla="*/ 266417 w 548666"/>
              <a:gd name="connsiteY68" fmla="*/ 131685 h 353773"/>
              <a:gd name="connsiteX69" fmla="*/ 277994 w 548666"/>
              <a:gd name="connsiteY69" fmla="*/ 167864 h 353773"/>
              <a:gd name="connsiteX70" fmla="*/ 260215 w 548666"/>
              <a:gd name="connsiteY70" fmla="*/ 201165 h 353773"/>
              <a:gd name="connsiteX71" fmla="*/ 228791 w 548666"/>
              <a:gd name="connsiteY71" fmla="*/ 212676 h 353773"/>
              <a:gd name="connsiteX72" fmla="*/ 223829 w 548666"/>
              <a:gd name="connsiteY72" fmla="*/ 212676 h 353773"/>
              <a:gd name="connsiteX73" fmla="*/ 190752 w 548666"/>
              <a:gd name="connsiteY73" fmla="*/ 194998 h 353773"/>
              <a:gd name="connsiteX74" fmla="*/ 179175 w 548666"/>
              <a:gd name="connsiteY74" fmla="*/ 159230 h 353773"/>
              <a:gd name="connsiteX75" fmla="*/ 196540 w 548666"/>
              <a:gd name="connsiteY75" fmla="*/ 125930 h 353773"/>
              <a:gd name="connsiteX76" fmla="*/ 232926 w 548666"/>
              <a:gd name="connsiteY76" fmla="*/ 114418 h 353773"/>
              <a:gd name="connsiteX77" fmla="*/ 181121 w 548666"/>
              <a:gd name="connsiteY77" fmla="*/ 90932 h 353773"/>
              <a:gd name="connsiteX78" fmla="*/ 170471 w 548666"/>
              <a:gd name="connsiteY78" fmla="*/ 94207 h 353773"/>
              <a:gd name="connsiteX79" fmla="*/ 164737 w 548666"/>
              <a:gd name="connsiteY79" fmla="*/ 105671 h 353773"/>
              <a:gd name="connsiteX80" fmla="*/ 154497 w 548666"/>
              <a:gd name="connsiteY80" fmla="*/ 224809 h 353773"/>
              <a:gd name="connsiteX81" fmla="*/ 206106 w 548666"/>
              <a:gd name="connsiteY81" fmla="*/ 228494 h 353773"/>
              <a:gd name="connsiteX82" fmla="*/ 337175 w 548666"/>
              <a:gd name="connsiteY82" fmla="*/ 216621 h 353773"/>
              <a:gd name="connsiteX83" fmla="*/ 458997 w 548666"/>
              <a:gd name="connsiteY83" fmla="*/ 194340 h 353773"/>
              <a:gd name="connsiteX84" fmla="*/ 529218 w 548666"/>
              <a:gd name="connsiteY84" fmla="*/ 196967 h 353773"/>
              <a:gd name="connsiteX85" fmla="*/ 528045 w 548666"/>
              <a:gd name="connsiteY85" fmla="*/ 210889 h 353773"/>
              <a:gd name="connsiteX86" fmla="*/ 341681 w 548666"/>
              <a:gd name="connsiteY86" fmla="*/ 230131 h 353773"/>
              <a:gd name="connsiteX87" fmla="*/ 316286 w 548666"/>
              <a:gd name="connsiteY87" fmla="*/ 236272 h 353773"/>
              <a:gd name="connsiteX88" fmla="*/ 524768 w 548666"/>
              <a:gd name="connsiteY88" fmla="*/ 250192 h 353773"/>
              <a:gd name="connsiteX89" fmla="*/ 529238 w 548666"/>
              <a:gd name="connsiteY89" fmla="*/ 196968 h 353773"/>
              <a:gd name="connsiteX90" fmla="*/ 529273 w 548666"/>
              <a:gd name="connsiteY90" fmla="*/ 196969 h 353773"/>
              <a:gd name="connsiteX91" fmla="*/ 534189 w 548666"/>
              <a:gd name="connsiteY91" fmla="*/ 138014 h 353773"/>
              <a:gd name="connsiteX92" fmla="*/ 519443 w 548666"/>
              <a:gd name="connsiteY92" fmla="*/ 120000 h 353773"/>
              <a:gd name="connsiteX93" fmla="*/ 182350 w 548666"/>
              <a:gd name="connsiteY93" fmla="*/ 90932 h 353773"/>
              <a:gd name="connsiteX94" fmla="*/ 181121 w 548666"/>
              <a:gd name="connsiteY94" fmla="*/ 90932 h 353773"/>
              <a:gd name="connsiteX95" fmla="*/ 162689 w 548666"/>
              <a:gd name="connsiteY95" fmla="*/ 82744 h 353773"/>
              <a:gd name="connsiteX96" fmla="*/ 17694 w 548666"/>
              <a:gd name="connsiteY96" fmla="*/ 95436 h 353773"/>
              <a:gd name="connsiteX97" fmla="*/ 20561 w 548666"/>
              <a:gd name="connsiteY97" fmla="*/ 131054 h 353773"/>
              <a:gd name="connsiteX98" fmla="*/ 149173 w 548666"/>
              <a:gd name="connsiteY98" fmla="*/ 120000 h 353773"/>
              <a:gd name="connsiteX99" fmla="*/ 150402 w 548666"/>
              <a:gd name="connsiteY99" fmla="*/ 104443 h 353773"/>
              <a:gd name="connsiteX100" fmla="*/ 161460 w 548666"/>
              <a:gd name="connsiteY100" fmla="*/ 83563 h 353773"/>
              <a:gd name="connsiteX101" fmla="*/ 162689 w 548666"/>
              <a:gd name="connsiteY101" fmla="*/ 82744 h 353773"/>
              <a:gd name="connsiteX102" fmla="*/ 387145 w 548666"/>
              <a:gd name="connsiteY102" fmla="*/ 62683 h 353773"/>
              <a:gd name="connsiteX103" fmla="*/ 207745 w 548666"/>
              <a:gd name="connsiteY103" fmla="*/ 78650 h 353773"/>
              <a:gd name="connsiteX104" fmla="*/ 389603 w 548666"/>
              <a:gd name="connsiteY104" fmla="*/ 94617 h 353773"/>
              <a:gd name="connsiteX105" fmla="*/ 366256 w 548666"/>
              <a:gd name="connsiteY105" fmla="*/ 14373 h 353773"/>
              <a:gd name="connsiteX106" fmla="*/ 29163 w 548666"/>
              <a:gd name="connsiteY106" fmla="*/ 43850 h 353773"/>
              <a:gd name="connsiteX107" fmla="*/ 14417 w 548666"/>
              <a:gd name="connsiteY107" fmla="*/ 61455 h 353773"/>
              <a:gd name="connsiteX108" fmla="*/ 16465 w 548666"/>
              <a:gd name="connsiteY108" fmla="*/ 81106 h 353773"/>
              <a:gd name="connsiteX109" fmla="*/ 385917 w 548666"/>
              <a:gd name="connsiteY109" fmla="*/ 48763 h 353773"/>
              <a:gd name="connsiteX110" fmla="*/ 383869 w 548666"/>
              <a:gd name="connsiteY110" fmla="*/ 29111 h 353773"/>
              <a:gd name="connsiteX111" fmla="*/ 378134 w 548666"/>
              <a:gd name="connsiteY111" fmla="*/ 18057 h 353773"/>
              <a:gd name="connsiteX112" fmla="*/ 366256 w 548666"/>
              <a:gd name="connsiteY112" fmla="*/ 14373 h 353773"/>
              <a:gd name="connsiteX113" fmla="*/ 365027 w 548666"/>
              <a:gd name="connsiteY113" fmla="*/ 43 h 353773"/>
              <a:gd name="connsiteX114" fmla="*/ 387145 w 548666"/>
              <a:gd name="connsiteY114" fmla="*/ 7003 h 353773"/>
              <a:gd name="connsiteX115" fmla="*/ 398204 w 548666"/>
              <a:gd name="connsiteY115" fmla="*/ 27883 h 353773"/>
              <a:gd name="connsiteX116" fmla="*/ 399843 w 548666"/>
              <a:gd name="connsiteY116" fmla="*/ 47535 h 353773"/>
              <a:gd name="connsiteX117" fmla="*/ 403939 w 548666"/>
              <a:gd name="connsiteY117" fmla="*/ 95845 h 353773"/>
              <a:gd name="connsiteX118" fmla="*/ 520672 w 548666"/>
              <a:gd name="connsiteY118" fmla="*/ 106080 h 353773"/>
              <a:gd name="connsiteX119" fmla="*/ 548524 w 548666"/>
              <a:gd name="connsiteY119" fmla="*/ 139242 h 353773"/>
              <a:gd name="connsiteX120" fmla="*/ 532141 w 548666"/>
              <a:gd name="connsiteY120" fmla="*/ 325933 h 353773"/>
              <a:gd name="connsiteX121" fmla="*/ 501831 w 548666"/>
              <a:gd name="connsiteY121" fmla="*/ 353773 h 353773"/>
              <a:gd name="connsiteX122" fmla="*/ 498964 w 548666"/>
              <a:gd name="connsiteY122" fmla="*/ 353773 h 353773"/>
              <a:gd name="connsiteX123" fmla="*/ 162280 w 548666"/>
              <a:gd name="connsiteY123" fmla="*/ 323886 h 353773"/>
              <a:gd name="connsiteX124" fmla="*/ 140981 w 548666"/>
              <a:gd name="connsiteY124" fmla="*/ 313241 h 353773"/>
              <a:gd name="connsiteX125" fmla="*/ 134018 w 548666"/>
              <a:gd name="connsiteY125" fmla="*/ 291133 h 353773"/>
              <a:gd name="connsiteX126" fmla="*/ 136066 w 548666"/>
              <a:gd name="connsiteY126" fmla="*/ 269844 h 353773"/>
              <a:gd name="connsiteX127" fmla="*/ 50052 w 548666"/>
              <a:gd name="connsiteY127" fmla="*/ 277213 h 353773"/>
              <a:gd name="connsiteX128" fmla="*/ 47185 w 548666"/>
              <a:gd name="connsiteY128" fmla="*/ 277213 h 353773"/>
              <a:gd name="connsiteX129" fmla="*/ 16465 w 548666"/>
              <a:gd name="connsiteY129" fmla="*/ 249373 h 353773"/>
              <a:gd name="connsiteX130" fmla="*/ 82 w 548666"/>
              <a:gd name="connsiteY130" fmla="*/ 62683 h 353773"/>
              <a:gd name="connsiteX131" fmla="*/ 27934 w 548666"/>
              <a:gd name="connsiteY131" fmla="*/ 29521 h 3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8666" h="353773">
                <a:moveTo>
                  <a:pt x="475545" y="287658"/>
                </a:moveTo>
                <a:lnTo>
                  <a:pt x="494367" y="289286"/>
                </a:lnTo>
                <a:cubicBezTo>
                  <a:pt x="498459" y="289286"/>
                  <a:pt x="501323" y="292949"/>
                  <a:pt x="501323" y="296613"/>
                </a:cubicBezTo>
                <a:cubicBezTo>
                  <a:pt x="500914" y="300683"/>
                  <a:pt x="497640" y="303125"/>
                  <a:pt x="493958" y="303125"/>
                </a:cubicBezTo>
                <a:cubicBezTo>
                  <a:pt x="493958" y="303125"/>
                  <a:pt x="493549" y="303125"/>
                  <a:pt x="493140" y="303125"/>
                </a:cubicBezTo>
                <a:lnTo>
                  <a:pt x="474318" y="301497"/>
                </a:lnTo>
                <a:cubicBezTo>
                  <a:pt x="470635" y="301090"/>
                  <a:pt x="467362" y="297834"/>
                  <a:pt x="467771" y="294170"/>
                </a:cubicBezTo>
                <a:cubicBezTo>
                  <a:pt x="468180" y="290100"/>
                  <a:pt x="471863" y="287251"/>
                  <a:pt x="475545" y="287658"/>
                </a:cubicBezTo>
                <a:close/>
                <a:moveTo>
                  <a:pt x="396078" y="280016"/>
                </a:moveTo>
                <a:lnTo>
                  <a:pt x="436370" y="283634"/>
                </a:lnTo>
                <a:cubicBezTo>
                  <a:pt x="440109" y="284036"/>
                  <a:pt x="443432" y="287654"/>
                  <a:pt x="443016" y="291271"/>
                </a:cubicBezTo>
                <a:cubicBezTo>
                  <a:pt x="442186" y="294889"/>
                  <a:pt x="439278" y="297703"/>
                  <a:pt x="435539" y="297703"/>
                </a:cubicBezTo>
                <a:cubicBezTo>
                  <a:pt x="435124" y="297703"/>
                  <a:pt x="435124" y="297703"/>
                  <a:pt x="435124" y="297703"/>
                </a:cubicBezTo>
                <a:lnTo>
                  <a:pt x="394416" y="294085"/>
                </a:lnTo>
                <a:cubicBezTo>
                  <a:pt x="390678" y="293683"/>
                  <a:pt x="387770" y="290467"/>
                  <a:pt x="388186" y="286850"/>
                </a:cubicBezTo>
                <a:cubicBezTo>
                  <a:pt x="388186" y="282830"/>
                  <a:pt x="391509" y="280016"/>
                  <a:pt x="396078" y="280016"/>
                </a:cubicBezTo>
                <a:close/>
                <a:moveTo>
                  <a:pt x="316485" y="273173"/>
                </a:moveTo>
                <a:lnTo>
                  <a:pt x="356777" y="276712"/>
                </a:lnTo>
                <a:cubicBezTo>
                  <a:pt x="360931" y="277106"/>
                  <a:pt x="363839" y="280645"/>
                  <a:pt x="363423" y="284184"/>
                </a:cubicBezTo>
                <a:cubicBezTo>
                  <a:pt x="363008" y="287723"/>
                  <a:pt x="359685" y="290476"/>
                  <a:pt x="356362" y="290476"/>
                </a:cubicBezTo>
                <a:cubicBezTo>
                  <a:pt x="355946" y="290476"/>
                  <a:pt x="355946" y="290476"/>
                  <a:pt x="355531" y="290476"/>
                </a:cubicBezTo>
                <a:lnTo>
                  <a:pt x="314823" y="286937"/>
                </a:lnTo>
                <a:cubicBezTo>
                  <a:pt x="311085" y="286543"/>
                  <a:pt x="308177" y="283398"/>
                  <a:pt x="308593" y="279858"/>
                </a:cubicBezTo>
                <a:cubicBezTo>
                  <a:pt x="309008" y="275926"/>
                  <a:pt x="312331" y="272780"/>
                  <a:pt x="316485" y="273173"/>
                </a:cubicBezTo>
                <a:close/>
                <a:moveTo>
                  <a:pt x="236685" y="265937"/>
                </a:moveTo>
                <a:lnTo>
                  <a:pt x="275563" y="269476"/>
                </a:lnTo>
                <a:cubicBezTo>
                  <a:pt x="279612" y="269870"/>
                  <a:pt x="282447" y="273016"/>
                  <a:pt x="282447" y="276948"/>
                </a:cubicBezTo>
                <a:cubicBezTo>
                  <a:pt x="282042" y="280487"/>
                  <a:pt x="278802" y="283240"/>
                  <a:pt x="275158" y="283240"/>
                </a:cubicBezTo>
                <a:cubicBezTo>
                  <a:pt x="275158" y="283240"/>
                  <a:pt x="274753" y="283240"/>
                  <a:pt x="274753" y="283240"/>
                </a:cubicBezTo>
                <a:lnTo>
                  <a:pt x="235470" y="280094"/>
                </a:lnTo>
                <a:cubicBezTo>
                  <a:pt x="231420" y="279307"/>
                  <a:pt x="228585" y="276162"/>
                  <a:pt x="228585" y="272229"/>
                </a:cubicBezTo>
                <a:cubicBezTo>
                  <a:pt x="228990" y="268690"/>
                  <a:pt x="232635" y="265544"/>
                  <a:pt x="236685" y="265937"/>
                </a:cubicBezTo>
                <a:close/>
                <a:moveTo>
                  <a:pt x="176664" y="260516"/>
                </a:moveTo>
                <a:lnTo>
                  <a:pt x="195894" y="262104"/>
                </a:lnTo>
                <a:cubicBezTo>
                  <a:pt x="199577" y="262502"/>
                  <a:pt x="202850" y="265678"/>
                  <a:pt x="202441" y="269649"/>
                </a:cubicBezTo>
                <a:cubicBezTo>
                  <a:pt x="202032" y="273222"/>
                  <a:pt x="198758" y="276002"/>
                  <a:pt x="195076" y="276002"/>
                </a:cubicBezTo>
                <a:lnTo>
                  <a:pt x="194667" y="276002"/>
                </a:lnTo>
                <a:lnTo>
                  <a:pt x="175436" y="274414"/>
                </a:lnTo>
                <a:cubicBezTo>
                  <a:pt x="171754" y="274017"/>
                  <a:pt x="168890" y="270840"/>
                  <a:pt x="169299" y="266869"/>
                </a:cubicBezTo>
                <a:cubicBezTo>
                  <a:pt x="169299" y="262899"/>
                  <a:pt x="172981" y="260119"/>
                  <a:pt x="176664" y="260516"/>
                </a:cubicBezTo>
                <a:close/>
                <a:moveTo>
                  <a:pt x="153269" y="239548"/>
                </a:moveTo>
                <a:lnTo>
                  <a:pt x="148354" y="292361"/>
                </a:lnTo>
                <a:cubicBezTo>
                  <a:pt x="147944" y="296865"/>
                  <a:pt x="149173" y="300959"/>
                  <a:pt x="152040" y="304234"/>
                </a:cubicBezTo>
                <a:cubicBezTo>
                  <a:pt x="154907" y="307509"/>
                  <a:pt x="159003" y="309557"/>
                  <a:pt x="163099" y="309966"/>
                </a:cubicBezTo>
                <a:lnTo>
                  <a:pt x="500192" y="339443"/>
                </a:lnTo>
                <a:cubicBezTo>
                  <a:pt x="509203" y="340262"/>
                  <a:pt x="516986" y="333712"/>
                  <a:pt x="518214" y="324705"/>
                </a:cubicBezTo>
                <a:lnTo>
                  <a:pt x="523539" y="264522"/>
                </a:lnTo>
                <a:lnTo>
                  <a:pt x="207745" y="243232"/>
                </a:lnTo>
                <a:cubicBezTo>
                  <a:pt x="183169" y="242004"/>
                  <a:pt x="163099" y="240366"/>
                  <a:pt x="153269" y="239548"/>
                </a:cubicBezTo>
                <a:close/>
                <a:moveTo>
                  <a:pt x="534189" y="138014"/>
                </a:moveTo>
                <a:lnTo>
                  <a:pt x="529238" y="196968"/>
                </a:lnTo>
                <a:lnTo>
                  <a:pt x="529218" y="196967"/>
                </a:lnTo>
                <a:close/>
                <a:moveTo>
                  <a:pt x="147944" y="134330"/>
                </a:moveTo>
                <a:lnTo>
                  <a:pt x="21790" y="145384"/>
                </a:lnTo>
                <a:lnTo>
                  <a:pt x="30801" y="248145"/>
                </a:lnTo>
                <a:cubicBezTo>
                  <a:pt x="31620" y="257152"/>
                  <a:pt x="39812" y="263703"/>
                  <a:pt x="48823" y="263293"/>
                </a:cubicBezTo>
                <a:lnTo>
                  <a:pt x="137704" y="255105"/>
                </a:lnTo>
                <a:close/>
                <a:moveTo>
                  <a:pt x="228791" y="128807"/>
                </a:moveTo>
                <a:cubicBezTo>
                  <a:pt x="220108" y="128807"/>
                  <a:pt x="212252" y="131685"/>
                  <a:pt x="206050" y="136619"/>
                </a:cubicBezTo>
                <a:cubicBezTo>
                  <a:pt x="198608" y="142786"/>
                  <a:pt x="194473" y="151008"/>
                  <a:pt x="193232" y="160464"/>
                </a:cubicBezTo>
                <a:cubicBezTo>
                  <a:pt x="192406" y="169919"/>
                  <a:pt x="195713" y="178553"/>
                  <a:pt x="201502" y="185953"/>
                </a:cubicBezTo>
                <a:cubicBezTo>
                  <a:pt x="207704" y="192942"/>
                  <a:pt x="215973" y="197465"/>
                  <a:pt x="225070" y="198287"/>
                </a:cubicBezTo>
                <a:cubicBezTo>
                  <a:pt x="234579" y="199109"/>
                  <a:pt x="244089" y="196231"/>
                  <a:pt x="251118" y="190064"/>
                </a:cubicBezTo>
                <a:cubicBezTo>
                  <a:pt x="258147" y="184309"/>
                  <a:pt x="262695" y="176086"/>
                  <a:pt x="263109" y="166631"/>
                </a:cubicBezTo>
                <a:cubicBezTo>
                  <a:pt x="263936" y="157175"/>
                  <a:pt x="261455" y="148130"/>
                  <a:pt x="255253" y="141141"/>
                </a:cubicBezTo>
                <a:cubicBezTo>
                  <a:pt x="249464" y="134152"/>
                  <a:pt x="240781" y="129630"/>
                  <a:pt x="231685" y="128807"/>
                </a:cubicBezTo>
                <a:cubicBezTo>
                  <a:pt x="230445" y="128807"/>
                  <a:pt x="229204" y="128807"/>
                  <a:pt x="228791" y="128807"/>
                </a:cubicBezTo>
                <a:close/>
                <a:moveTo>
                  <a:pt x="232926" y="114418"/>
                </a:moveTo>
                <a:cubicBezTo>
                  <a:pt x="246157" y="115652"/>
                  <a:pt x="257734" y="121818"/>
                  <a:pt x="266417" y="131685"/>
                </a:cubicBezTo>
                <a:cubicBezTo>
                  <a:pt x="274686" y="141963"/>
                  <a:pt x="278821" y="154708"/>
                  <a:pt x="277994" y="167864"/>
                </a:cubicBezTo>
                <a:cubicBezTo>
                  <a:pt x="276753" y="181020"/>
                  <a:pt x="270138" y="192531"/>
                  <a:pt x="260215" y="201165"/>
                </a:cubicBezTo>
                <a:cubicBezTo>
                  <a:pt x="251118" y="208976"/>
                  <a:pt x="239955" y="212676"/>
                  <a:pt x="228791" y="212676"/>
                </a:cubicBezTo>
                <a:cubicBezTo>
                  <a:pt x="227137" y="212676"/>
                  <a:pt x="225483" y="212676"/>
                  <a:pt x="223829" y="212676"/>
                </a:cubicBezTo>
                <a:cubicBezTo>
                  <a:pt x="211012" y="211443"/>
                  <a:pt x="199435" y="205276"/>
                  <a:pt x="190752" y="194998"/>
                </a:cubicBezTo>
                <a:cubicBezTo>
                  <a:pt x="182069" y="185131"/>
                  <a:pt x="177934" y="172386"/>
                  <a:pt x="179175" y="159230"/>
                </a:cubicBezTo>
                <a:cubicBezTo>
                  <a:pt x="180415" y="146075"/>
                  <a:pt x="186617" y="134152"/>
                  <a:pt x="196540" y="125930"/>
                </a:cubicBezTo>
                <a:cubicBezTo>
                  <a:pt x="206877" y="117707"/>
                  <a:pt x="219695" y="113596"/>
                  <a:pt x="232926" y="114418"/>
                </a:cubicBezTo>
                <a:close/>
                <a:moveTo>
                  <a:pt x="181121" y="90932"/>
                </a:moveTo>
                <a:cubicBezTo>
                  <a:pt x="177435" y="90932"/>
                  <a:pt x="173748" y="91751"/>
                  <a:pt x="170471" y="94207"/>
                </a:cubicBezTo>
                <a:cubicBezTo>
                  <a:pt x="167195" y="97483"/>
                  <a:pt x="165147" y="101167"/>
                  <a:pt x="164737" y="105671"/>
                </a:cubicBezTo>
                <a:lnTo>
                  <a:pt x="154497" y="224809"/>
                </a:lnTo>
                <a:lnTo>
                  <a:pt x="206106" y="228494"/>
                </a:lnTo>
                <a:cubicBezTo>
                  <a:pt x="245427" y="229312"/>
                  <a:pt x="297035" y="228084"/>
                  <a:pt x="337175" y="216621"/>
                </a:cubicBezTo>
                <a:cubicBezTo>
                  <a:pt x="339940" y="215699"/>
                  <a:pt x="392240" y="197737"/>
                  <a:pt x="458997" y="194340"/>
                </a:cubicBezTo>
                <a:lnTo>
                  <a:pt x="529218" y="196967"/>
                </a:lnTo>
                <a:lnTo>
                  <a:pt x="528045" y="210889"/>
                </a:lnTo>
                <a:cubicBezTo>
                  <a:pt x="434658" y="198607"/>
                  <a:pt x="342500" y="229722"/>
                  <a:pt x="341681" y="230131"/>
                </a:cubicBezTo>
                <a:cubicBezTo>
                  <a:pt x="333489" y="232588"/>
                  <a:pt x="325297" y="234225"/>
                  <a:pt x="316286" y="236272"/>
                </a:cubicBezTo>
                <a:lnTo>
                  <a:pt x="524768" y="250192"/>
                </a:lnTo>
                <a:lnTo>
                  <a:pt x="529238" y="196968"/>
                </a:lnTo>
                <a:lnTo>
                  <a:pt x="529273" y="196969"/>
                </a:lnTo>
                <a:lnTo>
                  <a:pt x="534189" y="138014"/>
                </a:lnTo>
                <a:cubicBezTo>
                  <a:pt x="535008" y="129007"/>
                  <a:pt x="528454" y="121228"/>
                  <a:pt x="519443" y="120000"/>
                </a:cubicBezTo>
                <a:lnTo>
                  <a:pt x="182350" y="90932"/>
                </a:lnTo>
                <a:cubicBezTo>
                  <a:pt x="181940" y="90932"/>
                  <a:pt x="181531" y="90932"/>
                  <a:pt x="181121" y="90932"/>
                </a:cubicBezTo>
                <a:close/>
                <a:moveTo>
                  <a:pt x="162689" y="82744"/>
                </a:moveTo>
                <a:lnTo>
                  <a:pt x="17694" y="95436"/>
                </a:lnTo>
                <a:lnTo>
                  <a:pt x="20561" y="131054"/>
                </a:lnTo>
                <a:lnTo>
                  <a:pt x="149173" y="120000"/>
                </a:lnTo>
                <a:lnTo>
                  <a:pt x="150402" y="104443"/>
                </a:lnTo>
                <a:cubicBezTo>
                  <a:pt x="151630" y="96254"/>
                  <a:pt x="154907" y="88885"/>
                  <a:pt x="161460" y="83563"/>
                </a:cubicBezTo>
                <a:cubicBezTo>
                  <a:pt x="161870" y="83153"/>
                  <a:pt x="162280" y="82744"/>
                  <a:pt x="162689" y="82744"/>
                </a:cubicBezTo>
                <a:close/>
                <a:moveTo>
                  <a:pt x="387145" y="62683"/>
                </a:moveTo>
                <a:lnTo>
                  <a:pt x="207745" y="78650"/>
                </a:lnTo>
                <a:lnTo>
                  <a:pt x="389603" y="94617"/>
                </a:lnTo>
                <a:close/>
                <a:moveTo>
                  <a:pt x="366256" y="14373"/>
                </a:moveTo>
                <a:lnTo>
                  <a:pt x="29163" y="43850"/>
                </a:lnTo>
                <a:cubicBezTo>
                  <a:pt x="20152" y="44669"/>
                  <a:pt x="14008" y="52448"/>
                  <a:pt x="14417" y="61455"/>
                </a:cubicBezTo>
                <a:lnTo>
                  <a:pt x="16465" y="81106"/>
                </a:lnTo>
                <a:lnTo>
                  <a:pt x="385917" y="48763"/>
                </a:lnTo>
                <a:lnTo>
                  <a:pt x="383869" y="29111"/>
                </a:lnTo>
                <a:cubicBezTo>
                  <a:pt x="383459" y="24608"/>
                  <a:pt x="381411" y="20923"/>
                  <a:pt x="378134" y="18057"/>
                </a:cubicBezTo>
                <a:cubicBezTo>
                  <a:pt x="374858" y="15191"/>
                  <a:pt x="370762" y="13963"/>
                  <a:pt x="366256" y="14373"/>
                </a:cubicBezTo>
                <a:close/>
                <a:moveTo>
                  <a:pt x="365027" y="43"/>
                </a:moveTo>
                <a:cubicBezTo>
                  <a:pt x="373219" y="-366"/>
                  <a:pt x="381411" y="2090"/>
                  <a:pt x="387145" y="7003"/>
                </a:cubicBezTo>
                <a:cubicBezTo>
                  <a:pt x="393699" y="12735"/>
                  <a:pt x="397385" y="19695"/>
                  <a:pt x="398204" y="27883"/>
                </a:cubicBezTo>
                <a:lnTo>
                  <a:pt x="399843" y="47535"/>
                </a:lnTo>
                <a:lnTo>
                  <a:pt x="403939" y="95845"/>
                </a:lnTo>
                <a:lnTo>
                  <a:pt x="520672" y="106080"/>
                </a:lnTo>
                <a:cubicBezTo>
                  <a:pt x="537465" y="107308"/>
                  <a:pt x="550163" y="122047"/>
                  <a:pt x="548524" y="139242"/>
                </a:cubicBezTo>
                <a:lnTo>
                  <a:pt x="532141" y="325933"/>
                </a:lnTo>
                <a:cubicBezTo>
                  <a:pt x="530502" y="341490"/>
                  <a:pt x="517395" y="353773"/>
                  <a:pt x="501831" y="353773"/>
                </a:cubicBezTo>
                <a:cubicBezTo>
                  <a:pt x="501012" y="353773"/>
                  <a:pt x="500192" y="353773"/>
                  <a:pt x="498964" y="353773"/>
                </a:cubicBezTo>
                <a:lnTo>
                  <a:pt x="162280" y="323886"/>
                </a:lnTo>
                <a:cubicBezTo>
                  <a:pt x="154088" y="323476"/>
                  <a:pt x="146715" y="319792"/>
                  <a:pt x="140981" y="313241"/>
                </a:cubicBezTo>
                <a:cubicBezTo>
                  <a:pt x="136066" y="307100"/>
                  <a:pt x="133608" y="299321"/>
                  <a:pt x="134018" y="291133"/>
                </a:cubicBezTo>
                <a:lnTo>
                  <a:pt x="136066" y="269844"/>
                </a:lnTo>
                <a:lnTo>
                  <a:pt x="50052" y="277213"/>
                </a:lnTo>
                <a:cubicBezTo>
                  <a:pt x="48823" y="277213"/>
                  <a:pt x="48004" y="277213"/>
                  <a:pt x="47185" y="277213"/>
                </a:cubicBezTo>
                <a:cubicBezTo>
                  <a:pt x="31620" y="277213"/>
                  <a:pt x="18104" y="265340"/>
                  <a:pt x="16465" y="249373"/>
                </a:cubicBezTo>
                <a:lnTo>
                  <a:pt x="82" y="62683"/>
                </a:lnTo>
                <a:cubicBezTo>
                  <a:pt x="-1147" y="45897"/>
                  <a:pt x="11550" y="31158"/>
                  <a:pt x="27934" y="29521"/>
                </a:cubicBezTo>
                <a:close/>
              </a:path>
            </a:pathLst>
          </a:custGeom>
          <a:solidFill>
            <a:srgbClr val="111340"/>
          </a:solidFill>
          <a:ln>
            <a:noFill/>
          </a:ln>
          <a:effectLst/>
        </p:spPr>
        <p:txBody>
          <a:bodyPr wrap="square" anchor="ctr">
            <a:noAutofit/>
          </a:bodyPr>
          <a:lstStyle/>
          <a:p>
            <a:endParaRPr lang="en-US" sz="900" dirty="0">
              <a:latin typeface="Poppins" panose="00000500000000000000" pitchFamily="2" charset="0"/>
            </a:endParaRPr>
          </a:p>
        </p:txBody>
      </p:sp>
      <p:sp>
        <p:nvSpPr>
          <p:cNvPr id="454" name="Freeform 50">
            <a:extLst>
              <a:ext uri="{FF2B5EF4-FFF2-40B4-BE49-F238E27FC236}">
                <a16:creationId xmlns:a16="http://schemas.microsoft.com/office/drawing/2014/main" id="{6D64EC47-4384-4813-A146-01AE01D691AA}"/>
              </a:ext>
            </a:extLst>
          </p:cNvPr>
          <p:cNvSpPr>
            <a:spLocks noChangeArrowheads="1"/>
          </p:cNvSpPr>
          <p:nvPr/>
        </p:nvSpPr>
        <p:spPr bwMode="auto">
          <a:xfrm>
            <a:off x="7539368" y="2105025"/>
            <a:ext cx="550138" cy="421001"/>
          </a:xfrm>
          <a:custGeom>
            <a:avLst/>
            <a:gdLst>
              <a:gd name="connsiteX0" fmla="*/ 367016 w 537155"/>
              <a:gd name="connsiteY0" fmla="*/ 241769 h 411066"/>
              <a:gd name="connsiteX1" fmla="*/ 373346 w 537155"/>
              <a:gd name="connsiteY1" fmla="*/ 247889 h 411066"/>
              <a:gd name="connsiteX2" fmla="*/ 367807 w 537155"/>
              <a:gd name="connsiteY2" fmla="*/ 254417 h 411066"/>
              <a:gd name="connsiteX3" fmla="*/ 361477 w 537155"/>
              <a:gd name="connsiteY3" fmla="*/ 248705 h 411066"/>
              <a:gd name="connsiteX4" fmla="*/ 367016 w 537155"/>
              <a:gd name="connsiteY4" fmla="*/ 241769 h 411066"/>
              <a:gd name="connsiteX5" fmla="*/ 366118 w 537155"/>
              <a:gd name="connsiteY5" fmla="*/ 231615 h 411066"/>
              <a:gd name="connsiteX6" fmla="*/ 350758 w 537155"/>
              <a:gd name="connsiteY6" fmla="*/ 249253 h 411066"/>
              <a:gd name="connsiteX7" fmla="*/ 369104 w 537155"/>
              <a:gd name="connsiteY7" fmla="*/ 264372 h 411066"/>
              <a:gd name="connsiteX8" fmla="*/ 380624 w 537155"/>
              <a:gd name="connsiteY8" fmla="*/ 258492 h 411066"/>
              <a:gd name="connsiteX9" fmla="*/ 384464 w 537155"/>
              <a:gd name="connsiteY9" fmla="*/ 246734 h 411066"/>
              <a:gd name="connsiteX10" fmla="*/ 367824 w 537155"/>
              <a:gd name="connsiteY10" fmla="*/ 231615 h 411066"/>
              <a:gd name="connsiteX11" fmla="*/ 366118 w 537155"/>
              <a:gd name="connsiteY11" fmla="*/ 231615 h 411066"/>
              <a:gd name="connsiteX12" fmla="*/ 365264 w 537155"/>
              <a:gd name="connsiteY12" fmla="*/ 217337 h 411066"/>
              <a:gd name="connsiteX13" fmla="*/ 398543 w 537155"/>
              <a:gd name="connsiteY13" fmla="*/ 245474 h 411066"/>
              <a:gd name="connsiteX14" fmla="*/ 391717 w 537155"/>
              <a:gd name="connsiteY14" fmla="*/ 267731 h 411066"/>
              <a:gd name="connsiteX15" fmla="*/ 370384 w 537155"/>
              <a:gd name="connsiteY15" fmla="*/ 278650 h 411066"/>
              <a:gd name="connsiteX16" fmla="*/ 367824 w 537155"/>
              <a:gd name="connsiteY16" fmla="*/ 278650 h 411066"/>
              <a:gd name="connsiteX17" fmla="*/ 336679 w 537155"/>
              <a:gd name="connsiteY17" fmla="*/ 250513 h 411066"/>
              <a:gd name="connsiteX18" fmla="*/ 365264 w 537155"/>
              <a:gd name="connsiteY18" fmla="*/ 217337 h 411066"/>
              <a:gd name="connsiteX19" fmla="*/ 499756 w 537155"/>
              <a:gd name="connsiteY19" fmla="*/ 126976 h 411066"/>
              <a:gd name="connsiteX20" fmla="*/ 494241 w 537155"/>
              <a:gd name="connsiteY20" fmla="*/ 127397 h 411066"/>
              <a:gd name="connsiteX21" fmla="*/ 494665 w 537155"/>
              <a:gd name="connsiteY21" fmla="*/ 131609 h 411066"/>
              <a:gd name="connsiteX22" fmla="*/ 495089 w 537155"/>
              <a:gd name="connsiteY22" fmla="*/ 140032 h 411066"/>
              <a:gd name="connsiteX23" fmla="*/ 477696 w 537155"/>
              <a:gd name="connsiteY23" fmla="*/ 161089 h 411066"/>
              <a:gd name="connsiteX24" fmla="*/ 371639 w 537155"/>
              <a:gd name="connsiteY24" fmla="*/ 170354 h 411066"/>
              <a:gd name="connsiteX25" fmla="*/ 332611 w 537155"/>
              <a:gd name="connsiteY25" fmla="*/ 190569 h 411066"/>
              <a:gd name="connsiteX26" fmla="*/ 319460 w 537155"/>
              <a:gd name="connsiteY26" fmla="*/ 232263 h 411066"/>
              <a:gd name="connsiteX27" fmla="*/ 321581 w 537155"/>
              <a:gd name="connsiteY27" fmla="*/ 255847 h 411066"/>
              <a:gd name="connsiteX28" fmla="*/ 341944 w 537155"/>
              <a:gd name="connsiteY28" fmla="*/ 294171 h 411066"/>
              <a:gd name="connsiteX29" fmla="*/ 383942 w 537155"/>
              <a:gd name="connsiteY29" fmla="*/ 307226 h 411066"/>
              <a:gd name="connsiteX30" fmla="*/ 515452 w 537155"/>
              <a:gd name="connsiteY30" fmla="*/ 295856 h 411066"/>
              <a:gd name="connsiteX31" fmla="*/ 522239 w 537155"/>
              <a:gd name="connsiteY31" fmla="*/ 292065 h 411066"/>
              <a:gd name="connsiteX32" fmla="*/ 524361 w 537155"/>
              <a:gd name="connsiteY32" fmla="*/ 284906 h 411066"/>
              <a:gd name="connsiteX33" fmla="*/ 511210 w 537155"/>
              <a:gd name="connsiteY33" fmla="*/ 136663 h 411066"/>
              <a:gd name="connsiteX34" fmla="*/ 499756 w 537155"/>
              <a:gd name="connsiteY34" fmla="*/ 126976 h 411066"/>
              <a:gd name="connsiteX35" fmla="*/ 470369 w 537155"/>
              <a:gd name="connsiteY35" fmla="*/ 85527 h 411066"/>
              <a:gd name="connsiteX36" fmla="*/ 456851 w 537155"/>
              <a:gd name="connsiteY36" fmla="*/ 86372 h 411066"/>
              <a:gd name="connsiteX37" fmla="*/ 232944 w 537155"/>
              <a:gd name="connsiteY37" fmla="*/ 106235 h 411066"/>
              <a:gd name="connsiteX38" fmla="*/ 231677 w 537155"/>
              <a:gd name="connsiteY38" fmla="*/ 106235 h 411066"/>
              <a:gd name="connsiteX39" fmla="*/ 50017 w 537155"/>
              <a:gd name="connsiteY39" fmla="*/ 121871 h 411066"/>
              <a:gd name="connsiteX40" fmla="*/ 45793 w 537155"/>
              <a:gd name="connsiteY40" fmla="*/ 122294 h 411066"/>
              <a:gd name="connsiteX41" fmla="*/ 17910 w 537155"/>
              <a:gd name="connsiteY41" fmla="*/ 112574 h 411066"/>
              <a:gd name="connsiteX42" fmla="*/ 39033 w 537155"/>
              <a:gd name="connsiteY42" fmla="*/ 355154 h 411066"/>
              <a:gd name="connsiteX43" fmla="*/ 54664 w 537155"/>
              <a:gd name="connsiteY43" fmla="*/ 384737 h 411066"/>
              <a:gd name="connsiteX44" fmla="*/ 86349 w 537155"/>
              <a:gd name="connsiteY44" fmla="*/ 394880 h 411066"/>
              <a:gd name="connsiteX45" fmla="*/ 494450 w 537155"/>
              <a:gd name="connsiteY45" fmla="*/ 359380 h 411066"/>
              <a:gd name="connsiteX46" fmla="*/ 498252 w 537155"/>
              <a:gd name="connsiteY46" fmla="*/ 354309 h 411066"/>
              <a:gd name="connsiteX47" fmla="*/ 494872 w 537155"/>
              <a:gd name="connsiteY47" fmla="*/ 312470 h 411066"/>
              <a:gd name="connsiteX48" fmla="*/ 384187 w 537155"/>
              <a:gd name="connsiteY48" fmla="*/ 322190 h 411066"/>
              <a:gd name="connsiteX49" fmla="*/ 377850 w 537155"/>
              <a:gd name="connsiteY49" fmla="*/ 322613 h 411066"/>
              <a:gd name="connsiteX50" fmla="*/ 331801 w 537155"/>
              <a:gd name="connsiteY50" fmla="*/ 305708 h 411066"/>
              <a:gd name="connsiteX51" fmla="*/ 306876 w 537155"/>
              <a:gd name="connsiteY51" fmla="*/ 257108 h 411066"/>
              <a:gd name="connsiteX52" fmla="*/ 304763 w 537155"/>
              <a:gd name="connsiteY52" fmla="*/ 233864 h 411066"/>
              <a:gd name="connsiteX53" fmla="*/ 320817 w 537155"/>
              <a:gd name="connsiteY53" fmla="*/ 181460 h 411066"/>
              <a:gd name="connsiteX54" fmla="*/ 369400 w 537155"/>
              <a:gd name="connsiteY54" fmla="*/ 156103 h 411066"/>
              <a:gd name="connsiteX55" fmla="*/ 475017 w 537155"/>
              <a:gd name="connsiteY55" fmla="*/ 147228 h 411066"/>
              <a:gd name="connsiteX56" fmla="*/ 479664 w 537155"/>
              <a:gd name="connsiteY56" fmla="*/ 141312 h 411066"/>
              <a:gd name="connsiteX57" fmla="*/ 479241 w 537155"/>
              <a:gd name="connsiteY57" fmla="*/ 136663 h 411066"/>
              <a:gd name="connsiteX58" fmla="*/ 478819 w 537155"/>
              <a:gd name="connsiteY58" fmla="*/ 132859 h 411066"/>
              <a:gd name="connsiteX59" fmla="*/ 477551 w 537155"/>
              <a:gd name="connsiteY59" fmla="*/ 114264 h 411066"/>
              <a:gd name="connsiteX60" fmla="*/ 475439 w 537155"/>
              <a:gd name="connsiteY60" fmla="*/ 89330 h 411066"/>
              <a:gd name="connsiteX61" fmla="*/ 470369 w 537155"/>
              <a:gd name="connsiteY61" fmla="*/ 85527 h 411066"/>
              <a:gd name="connsiteX62" fmla="*/ 419735 w 537155"/>
              <a:gd name="connsiteY62" fmla="*/ 14653 h 411066"/>
              <a:gd name="connsiteX63" fmla="*/ 42909 w 537155"/>
              <a:gd name="connsiteY63" fmla="*/ 47543 h 411066"/>
              <a:gd name="connsiteX64" fmla="*/ 21786 w 537155"/>
              <a:gd name="connsiteY64" fmla="*/ 58506 h 411066"/>
              <a:gd name="connsiteX65" fmla="*/ 14604 w 537155"/>
              <a:gd name="connsiteY65" fmla="*/ 81276 h 411066"/>
              <a:gd name="connsiteX66" fmla="*/ 48401 w 537155"/>
              <a:gd name="connsiteY66" fmla="*/ 109106 h 411066"/>
              <a:gd name="connsiteX67" fmla="*/ 411708 w 537155"/>
              <a:gd name="connsiteY67" fmla="*/ 77481 h 411066"/>
              <a:gd name="connsiteX68" fmla="*/ 410864 w 537155"/>
              <a:gd name="connsiteY68" fmla="*/ 70312 h 411066"/>
              <a:gd name="connsiteX69" fmla="*/ 93180 w 537155"/>
              <a:gd name="connsiteY69" fmla="*/ 98142 h 411066"/>
              <a:gd name="connsiteX70" fmla="*/ 92758 w 537155"/>
              <a:gd name="connsiteY70" fmla="*/ 98142 h 411066"/>
              <a:gd name="connsiteX71" fmla="*/ 85154 w 537155"/>
              <a:gd name="connsiteY71" fmla="*/ 91396 h 411066"/>
              <a:gd name="connsiteX72" fmla="*/ 91491 w 537155"/>
              <a:gd name="connsiteY72" fmla="*/ 83806 h 411066"/>
              <a:gd name="connsiteX73" fmla="*/ 409596 w 537155"/>
              <a:gd name="connsiteY73" fmla="*/ 55976 h 411066"/>
              <a:gd name="connsiteX74" fmla="*/ 409596 w 537155"/>
              <a:gd name="connsiteY74" fmla="*/ 55133 h 411066"/>
              <a:gd name="connsiteX75" fmla="*/ 407484 w 537155"/>
              <a:gd name="connsiteY75" fmla="*/ 50916 h 411066"/>
              <a:gd name="connsiteX76" fmla="*/ 403259 w 537155"/>
              <a:gd name="connsiteY76" fmla="*/ 49229 h 411066"/>
              <a:gd name="connsiteX77" fmla="*/ 53470 w 537155"/>
              <a:gd name="connsiteY77" fmla="*/ 80011 h 411066"/>
              <a:gd name="connsiteX78" fmla="*/ 45443 w 537155"/>
              <a:gd name="connsiteY78" fmla="*/ 73686 h 411066"/>
              <a:gd name="connsiteX79" fmla="*/ 52203 w 537155"/>
              <a:gd name="connsiteY79" fmla="*/ 66096 h 411066"/>
              <a:gd name="connsiteX80" fmla="*/ 401992 w 537155"/>
              <a:gd name="connsiteY80" fmla="*/ 35314 h 411066"/>
              <a:gd name="connsiteX81" fmla="*/ 423960 w 537155"/>
              <a:gd name="connsiteY81" fmla="*/ 53868 h 411066"/>
              <a:gd name="connsiteX82" fmla="*/ 424382 w 537155"/>
              <a:gd name="connsiteY82" fmla="*/ 61879 h 411066"/>
              <a:gd name="connsiteX83" fmla="*/ 425649 w 537155"/>
              <a:gd name="connsiteY83" fmla="*/ 76216 h 411066"/>
              <a:gd name="connsiteX84" fmla="*/ 440858 w 537155"/>
              <a:gd name="connsiteY84" fmla="*/ 74951 h 411066"/>
              <a:gd name="connsiteX85" fmla="*/ 437056 w 537155"/>
              <a:gd name="connsiteY85" fmla="*/ 29411 h 411066"/>
              <a:gd name="connsiteX86" fmla="*/ 431141 w 537155"/>
              <a:gd name="connsiteY86" fmla="*/ 18448 h 411066"/>
              <a:gd name="connsiteX87" fmla="*/ 419735 w 537155"/>
              <a:gd name="connsiteY87" fmla="*/ 14653 h 411066"/>
              <a:gd name="connsiteX88" fmla="*/ 418625 w 537155"/>
              <a:gd name="connsiteY88" fmla="*/ 160 h 411066"/>
              <a:gd name="connsiteX89" fmla="*/ 440608 w 537155"/>
              <a:gd name="connsiteY89" fmla="*/ 6938 h 411066"/>
              <a:gd name="connsiteX90" fmla="*/ 451176 w 537155"/>
              <a:gd name="connsiteY90" fmla="*/ 27695 h 411066"/>
              <a:gd name="connsiteX91" fmla="*/ 455404 w 537155"/>
              <a:gd name="connsiteY91" fmla="*/ 73446 h 411066"/>
              <a:gd name="connsiteX92" fmla="*/ 468932 w 537155"/>
              <a:gd name="connsiteY92" fmla="*/ 72175 h 411066"/>
              <a:gd name="connsiteX93" fmla="*/ 489224 w 537155"/>
              <a:gd name="connsiteY93" fmla="*/ 89119 h 411066"/>
              <a:gd name="connsiteX94" fmla="*/ 491337 w 537155"/>
              <a:gd name="connsiteY94" fmla="*/ 114536 h 411066"/>
              <a:gd name="connsiteX95" fmla="*/ 496833 w 537155"/>
              <a:gd name="connsiteY95" fmla="*/ 113689 h 411066"/>
              <a:gd name="connsiteX96" fmla="*/ 523889 w 537155"/>
              <a:gd name="connsiteY96" fmla="*/ 136141 h 411066"/>
              <a:gd name="connsiteX97" fmla="*/ 536994 w 537155"/>
              <a:gd name="connsiteY97" fmla="*/ 285677 h 411066"/>
              <a:gd name="connsiteX98" fmla="*/ 531075 w 537155"/>
              <a:gd name="connsiteY98" fmla="*/ 303892 h 411066"/>
              <a:gd name="connsiteX99" fmla="*/ 515011 w 537155"/>
              <a:gd name="connsiteY99" fmla="*/ 312364 h 411066"/>
              <a:gd name="connsiteX100" fmla="*/ 508670 w 537155"/>
              <a:gd name="connsiteY100" fmla="*/ 312788 h 411066"/>
              <a:gd name="connsiteX101" fmla="*/ 512475 w 537155"/>
              <a:gd name="connsiteY101" fmla="*/ 354726 h 411066"/>
              <a:gd name="connsiteX102" fmla="*/ 495565 w 537155"/>
              <a:gd name="connsiteY102" fmla="*/ 375059 h 411066"/>
              <a:gd name="connsiteX103" fmla="*/ 87192 w 537155"/>
              <a:gd name="connsiteY103" fmla="*/ 411066 h 411066"/>
              <a:gd name="connsiteX104" fmla="*/ 82119 w 537155"/>
              <a:gd name="connsiteY104" fmla="*/ 411066 h 411066"/>
              <a:gd name="connsiteX105" fmla="*/ 45340 w 537155"/>
              <a:gd name="connsiteY105" fmla="*/ 397934 h 411066"/>
              <a:gd name="connsiteX106" fmla="*/ 24626 w 537155"/>
              <a:gd name="connsiteY106" fmla="*/ 358115 h 411066"/>
              <a:gd name="connsiteX107" fmla="*/ 529 w 537155"/>
              <a:gd name="connsiteY107" fmla="*/ 85730 h 411066"/>
              <a:gd name="connsiteX108" fmla="*/ 952 w 537155"/>
              <a:gd name="connsiteY108" fmla="*/ 85730 h 411066"/>
              <a:gd name="connsiteX109" fmla="*/ 107 w 537155"/>
              <a:gd name="connsiteY109" fmla="*/ 81918 h 411066"/>
              <a:gd name="connsiteX110" fmla="*/ 10675 w 537155"/>
              <a:gd name="connsiteY110" fmla="*/ 48876 h 411066"/>
              <a:gd name="connsiteX111" fmla="*/ 41536 w 537155"/>
              <a:gd name="connsiteY111" fmla="*/ 33202 h 4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7155" h="411066">
                <a:moveTo>
                  <a:pt x="367016" y="241769"/>
                </a:moveTo>
                <a:cubicBezTo>
                  <a:pt x="369785" y="241769"/>
                  <a:pt x="372950" y="244217"/>
                  <a:pt x="373346" y="247889"/>
                </a:cubicBezTo>
                <a:cubicBezTo>
                  <a:pt x="373741" y="251153"/>
                  <a:pt x="370972" y="254009"/>
                  <a:pt x="367807" y="254417"/>
                </a:cubicBezTo>
                <a:cubicBezTo>
                  <a:pt x="364642" y="254417"/>
                  <a:pt x="361872" y="252377"/>
                  <a:pt x="361477" y="248705"/>
                </a:cubicBezTo>
                <a:cubicBezTo>
                  <a:pt x="361081" y="245441"/>
                  <a:pt x="363455" y="242177"/>
                  <a:pt x="367016" y="241769"/>
                </a:cubicBezTo>
                <a:close/>
                <a:moveTo>
                  <a:pt x="366118" y="231615"/>
                </a:moveTo>
                <a:cubicBezTo>
                  <a:pt x="357158" y="232455"/>
                  <a:pt x="350332" y="240434"/>
                  <a:pt x="350758" y="249253"/>
                </a:cubicBezTo>
                <a:cubicBezTo>
                  <a:pt x="352038" y="258492"/>
                  <a:pt x="359718" y="265212"/>
                  <a:pt x="369104" y="264372"/>
                </a:cubicBezTo>
                <a:cubicBezTo>
                  <a:pt x="373798" y="263952"/>
                  <a:pt x="377637" y="261852"/>
                  <a:pt x="380624" y="258492"/>
                </a:cubicBezTo>
                <a:cubicBezTo>
                  <a:pt x="383611" y="255133"/>
                  <a:pt x="384464" y="250933"/>
                  <a:pt x="384464" y="246734"/>
                </a:cubicBezTo>
                <a:cubicBezTo>
                  <a:pt x="383611" y="237915"/>
                  <a:pt x="376357" y="231615"/>
                  <a:pt x="367824" y="231615"/>
                </a:cubicBezTo>
                <a:cubicBezTo>
                  <a:pt x="367398" y="231615"/>
                  <a:pt x="366544" y="231615"/>
                  <a:pt x="366118" y="231615"/>
                </a:cubicBezTo>
                <a:close/>
                <a:moveTo>
                  <a:pt x="365264" y="217337"/>
                </a:moveTo>
                <a:cubicBezTo>
                  <a:pt x="382331" y="215657"/>
                  <a:pt x="397263" y="228676"/>
                  <a:pt x="398543" y="245474"/>
                </a:cubicBezTo>
                <a:cubicBezTo>
                  <a:pt x="399823" y="253453"/>
                  <a:pt x="396837" y="261432"/>
                  <a:pt x="391717" y="267731"/>
                </a:cubicBezTo>
                <a:cubicBezTo>
                  <a:pt x="386170" y="274031"/>
                  <a:pt x="378917" y="277810"/>
                  <a:pt x="370384" y="278650"/>
                </a:cubicBezTo>
                <a:cubicBezTo>
                  <a:pt x="369531" y="278650"/>
                  <a:pt x="368678" y="278650"/>
                  <a:pt x="367824" y="278650"/>
                </a:cubicBezTo>
                <a:cubicBezTo>
                  <a:pt x="352038" y="278650"/>
                  <a:pt x="337959" y="266891"/>
                  <a:pt x="336679" y="250513"/>
                </a:cubicBezTo>
                <a:cubicBezTo>
                  <a:pt x="334972" y="233715"/>
                  <a:pt x="347772" y="219017"/>
                  <a:pt x="365264" y="217337"/>
                </a:cubicBezTo>
                <a:close/>
                <a:moveTo>
                  <a:pt x="499756" y="126976"/>
                </a:moveTo>
                <a:lnTo>
                  <a:pt x="494241" y="127397"/>
                </a:lnTo>
                <a:lnTo>
                  <a:pt x="494665" y="131609"/>
                </a:lnTo>
                <a:lnTo>
                  <a:pt x="495089" y="140032"/>
                </a:lnTo>
                <a:cubicBezTo>
                  <a:pt x="496362" y="150982"/>
                  <a:pt x="488301" y="160247"/>
                  <a:pt x="477696" y="161089"/>
                </a:cubicBezTo>
                <a:lnTo>
                  <a:pt x="371639" y="170354"/>
                </a:lnTo>
                <a:cubicBezTo>
                  <a:pt x="356367" y="171618"/>
                  <a:pt x="342792" y="178777"/>
                  <a:pt x="332611" y="190569"/>
                </a:cubicBezTo>
                <a:cubicBezTo>
                  <a:pt x="322854" y="202361"/>
                  <a:pt x="318187" y="217101"/>
                  <a:pt x="319460" y="232263"/>
                </a:cubicBezTo>
                <a:lnTo>
                  <a:pt x="321581" y="255847"/>
                </a:lnTo>
                <a:cubicBezTo>
                  <a:pt x="322854" y="271008"/>
                  <a:pt x="330065" y="284485"/>
                  <a:pt x="341944" y="294171"/>
                </a:cubicBezTo>
                <a:cubicBezTo>
                  <a:pt x="353822" y="303857"/>
                  <a:pt x="368246" y="308490"/>
                  <a:pt x="383942" y="307226"/>
                </a:cubicBezTo>
                <a:lnTo>
                  <a:pt x="515452" y="295856"/>
                </a:lnTo>
                <a:cubicBezTo>
                  <a:pt x="517997" y="295434"/>
                  <a:pt x="520543" y="294592"/>
                  <a:pt x="522239" y="292065"/>
                </a:cubicBezTo>
                <a:cubicBezTo>
                  <a:pt x="523936" y="289960"/>
                  <a:pt x="524785" y="287854"/>
                  <a:pt x="524361" y="284906"/>
                </a:cubicBezTo>
                <a:lnTo>
                  <a:pt x="511210" y="136663"/>
                </a:lnTo>
                <a:cubicBezTo>
                  <a:pt x="510785" y="130345"/>
                  <a:pt x="505695" y="126134"/>
                  <a:pt x="499756" y="126976"/>
                </a:cubicBezTo>
                <a:close/>
                <a:moveTo>
                  <a:pt x="470369" y="85527"/>
                </a:moveTo>
                <a:lnTo>
                  <a:pt x="456851" y="86372"/>
                </a:lnTo>
                <a:lnTo>
                  <a:pt x="232944" y="106235"/>
                </a:lnTo>
                <a:lnTo>
                  <a:pt x="231677" y="106235"/>
                </a:lnTo>
                <a:lnTo>
                  <a:pt x="50017" y="121871"/>
                </a:lnTo>
                <a:cubicBezTo>
                  <a:pt x="48327" y="122294"/>
                  <a:pt x="47060" y="122294"/>
                  <a:pt x="45793" y="122294"/>
                </a:cubicBezTo>
                <a:cubicBezTo>
                  <a:pt x="35231" y="122294"/>
                  <a:pt x="25514" y="118490"/>
                  <a:pt x="17910" y="112574"/>
                </a:cubicBezTo>
                <a:lnTo>
                  <a:pt x="39033" y="355154"/>
                </a:lnTo>
                <a:cubicBezTo>
                  <a:pt x="40301" y="366987"/>
                  <a:pt x="45793" y="377552"/>
                  <a:pt x="54664" y="384737"/>
                </a:cubicBezTo>
                <a:cubicBezTo>
                  <a:pt x="63536" y="392767"/>
                  <a:pt x="74520" y="396147"/>
                  <a:pt x="86349" y="394880"/>
                </a:cubicBezTo>
                <a:lnTo>
                  <a:pt x="494450" y="359380"/>
                </a:lnTo>
                <a:cubicBezTo>
                  <a:pt x="496985" y="358957"/>
                  <a:pt x="498675" y="356844"/>
                  <a:pt x="498252" y="354309"/>
                </a:cubicBezTo>
                <a:lnTo>
                  <a:pt x="494872" y="312470"/>
                </a:lnTo>
                <a:lnTo>
                  <a:pt x="384187" y="322190"/>
                </a:lnTo>
                <a:cubicBezTo>
                  <a:pt x="382074" y="322190"/>
                  <a:pt x="379962" y="322613"/>
                  <a:pt x="377850" y="322613"/>
                </a:cubicBezTo>
                <a:cubicBezTo>
                  <a:pt x="360951" y="322613"/>
                  <a:pt x="344898" y="316274"/>
                  <a:pt x="331801" y="305708"/>
                </a:cubicBezTo>
                <a:cubicBezTo>
                  <a:pt x="317437" y="293452"/>
                  <a:pt x="308143" y="276125"/>
                  <a:pt x="306876" y="257108"/>
                </a:cubicBezTo>
                <a:lnTo>
                  <a:pt x="304763" y="233864"/>
                </a:lnTo>
                <a:cubicBezTo>
                  <a:pt x="302651" y="214424"/>
                  <a:pt x="308988" y="196251"/>
                  <a:pt x="320817" y="181460"/>
                </a:cubicBezTo>
                <a:cubicBezTo>
                  <a:pt x="333069" y="167091"/>
                  <a:pt x="350390" y="157794"/>
                  <a:pt x="369400" y="156103"/>
                </a:cubicBezTo>
                <a:lnTo>
                  <a:pt x="475017" y="147228"/>
                </a:lnTo>
                <a:cubicBezTo>
                  <a:pt x="477974" y="146806"/>
                  <a:pt x="479664" y="144270"/>
                  <a:pt x="479664" y="141312"/>
                </a:cubicBezTo>
                <a:lnTo>
                  <a:pt x="479241" y="136663"/>
                </a:lnTo>
                <a:lnTo>
                  <a:pt x="478819" y="132859"/>
                </a:lnTo>
                <a:lnTo>
                  <a:pt x="477551" y="114264"/>
                </a:lnTo>
                <a:lnTo>
                  <a:pt x="475439" y="89330"/>
                </a:lnTo>
                <a:cubicBezTo>
                  <a:pt x="475017" y="86794"/>
                  <a:pt x="472904" y="85104"/>
                  <a:pt x="470369" y="85527"/>
                </a:cubicBezTo>
                <a:close/>
                <a:moveTo>
                  <a:pt x="419735" y="14653"/>
                </a:moveTo>
                <a:lnTo>
                  <a:pt x="42909" y="47543"/>
                </a:lnTo>
                <a:cubicBezTo>
                  <a:pt x="34460" y="48386"/>
                  <a:pt x="26856" y="52181"/>
                  <a:pt x="21786" y="58506"/>
                </a:cubicBezTo>
                <a:cubicBezTo>
                  <a:pt x="16717" y="65253"/>
                  <a:pt x="14182" y="72842"/>
                  <a:pt x="14604" y="81276"/>
                </a:cubicBezTo>
                <a:cubicBezTo>
                  <a:pt x="16294" y="98142"/>
                  <a:pt x="31503" y="110792"/>
                  <a:pt x="48401" y="109106"/>
                </a:cubicBezTo>
                <a:lnTo>
                  <a:pt x="411708" y="77481"/>
                </a:lnTo>
                <a:lnTo>
                  <a:pt x="410864" y="70312"/>
                </a:lnTo>
                <a:lnTo>
                  <a:pt x="93180" y="98142"/>
                </a:lnTo>
                <a:cubicBezTo>
                  <a:pt x="92758" y="98142"/>
                  <a:pt x="92758" y="98142"/>
                  <a:pt x="92758" y="98142"/>
                </a:cubicBezTo>
                <a:cubicBezTo>
                  <a:pt x="88533" y="98142"/>
                  <a:pt x="85576" y="95191"/>
                  <a:pt x="85154" y="91396"/>
                </a:cubicBezTo>
                <a:cubicBezTo>
                  <a:pt x="85154" y="87601"/>
                  <a:pt x="88111" y="84227"/>
                  <a:pt x="91491" y="83806"/>
                </a:cubicBezTo>
                <a:lnTo>
                  <a:pt x="409596" y="55976"/>
                </a:lnTo>
                <a:lnTo>
                  <a:pt x="409596" y="55133"/>
                </a:lnTo>
                <a:cubicBezTo>
                  <a:pt x="409596" y="53446"/>
                  <a:pt x="408329" y="51759"/>
                  <a:pt x="407484" y="50916"/>
                </a:cubicBezTo>
                <a:cubicBezTo>
                  <a:pt x="406217" y="50073"/>
                  <a:pt x="404527" y="49229"/>
                  <a:pt x="403259" y="49229"/>
                </a:cubicBezTo>
                <a:lnTo>
                  <a:pt x="53470" y="80011"/>
                </a:lnTo>
                <a:cubicBezTo>
                  <a:pt x="49668" y="80432"/>
                  <a:pt x="45866" y="77481"/>
                  <a:pt x="45443" y="73686"/>
                </a:cubicBezTo>
                <a:cubicBezTo>
                  <a:pt x="45443" y="69469"/>
                  <a:pt x="47978" y="66096"/>
                  <a:pt x="52203" y="66096"/>
                </a:cubicBezTo>
                <a:lnTo>
                  <a:pt x="401992" y="35314"/>
                </a:lnTo>
                <a:cubicBezTo>
                  <a:pt x="412976" y="34471"/>
                  <a:pt x="422692" y="42483"/>
                  <a:pt x="423960" y="53868"/>
                </a:cubicBezTo>
                <a:lnTo>
                  <a:pt x="424382" y="61879"/>
                </a:lnTo>
                <a:lnTo>
                  <a:pt x="425649" y="76216"/>
                </a:lnTo>
                <a:lnTo>
                  <a:pt x="440858" y="74951"/>
                </a:lnTo>
                <a:lnTo>
                  <a:pt x="437056" y="29411"/>
                </a:lnTo>
                <a:cubicBezTo>
                  <a:pt x="436211" y="25194"/>
                  <a:pt x="434521" y="20978"/>
                  <a:pt x="431141" y="18448"/>
                </a:cubicBezTo>
                <a:cubicBezTo>
                  <a:pt x="427762" y="15918"/>
                  <a:pt x="423960" y="14231"/>
                  <a:pt x="419735" y="14653"/>
                </a:cubicBezTo>
                <a:close/>
                <a:moveTo>
                  <a:pt x="418625" y="160"/>
                </a:moveTo>
                <a:cubicBezTo>
                  <a:pt x="426657" y="-687"/>
                  <a:pt x="434267" y="1855"/>
                  <a:pt x="440608" y="6938"/>
                </a:cubicBezTo>
                <a:cubicBezTo>
                  <a:pt x="446949" y="12021"/>
                  <a:pt x="450754" y="19647"/>
                  <a:pt x="451176" y="27695"/>
                </a:cubicBezTo>
                <a:lnTo>
                  <a:pt x="455404" y="73446"/>
                </a:lnTo>
                <a:lnTo>
                  <a:pt x="468932" y="72175"/>
                </a:lnTo>
                <a:cubicBezTo>
                  <a:pt x="479500" y="71328"/>
                  <a:pt x="488378" y="78953"/>
                  <a:pt x="489224" y="89119"/>
                </a:cubicBezTo>
                <a:lnTo>
                  <a:pt x="491337" y="114536"/>
                </a:lnTo>
                <a:lnTo>
                  <a:pt x="496833" y="113689"/>
                </a:lnTo>
                <a:cubicBezTo>
                  <a:pt x="510784" y="112418"/>
                  <a:pt x="522620" y="123008"/>
                  <a:pt x="523889" y="136141"/>
                </a:cubicBezTo>
                <a:lnTo>
                  <a:pt x="536994" y="285677"/>
                </a:lnTo>
                <a:cubicBezTo>
                  <a:pt x="537839" y="292031"/>
                  <a:pt x="535303" y="298809"/>
                  <a:pt x="531075" y="303892"/>
                </a:cubicBezTo>
                <a:cubicBezTo>
                  <a:pt x="527271" y="308552"/>
                  <a:pt x="521352" y="311517"/>
                  <a:pt x="515011" y="312364"/>
                </a:cubicBezTo>
                <a:lnTo>
                  <a:pt x="508670" y="312788"/>
                </a:lnTo>
                <a:lnTo>
                  <a:pt x="512475" y="354726"/>
                </a:lnTo>
                <a:cubicBezTo>
                  <a:pt x="513320" y="365316"/>
                  <a:pt x="505288" y="374212"/>
                  <a:pt x="495565" y="375059"/>
                </a:cubicBezTo>
                <a:lnTo>
                  <a:pt x="87192" y="411066"/>
                </a:lnTo>
                <a:cubicBezTo>
                  <a:pt x="85501" y="411066"/>
                  <a:pt x="83810" y="411066"/>
                  <a:pt x="82119" y="411066"/>
                </a:cubicBezTo>
                <a:cubicBezTo>
                  <a:pt x="68591" y="411066"/>
                  <a:pt x="55486" y="406407"/>
                  <a:pt x="45340" y="397934"/>
                </a:cubicBezTo>
                <a:cubicBezTo>
                  <a:pt x="33081" y="387768"/>
                  <a:pt x="25894" y="373788"/>
                  <a:pt x="24626" y="358115"/>
                </a:cubicBezTo>
                <a:lnTo>
                  <a:pt x="529" y="85730"/>
                </a:lnTo>
                <a:lnTo>
                  <a:pt x="952" y="85730"/>
                </a:lnTo>
                <a:cubicBezTo>
                  <a:pt x="529" y="84460"/>
                  <a:pt x="529" y="83189"/>
                  <a:pt x="107" y="81918"/>
                </a:cubicBezTo>
                <a:cubicBezTo>
                  <a:pt x="-739" y="70057"/>
                  <a:pt x="3488" y="58195"/>
                  <a:pt x="10675" y="48876"/>
                </a:cubicBezTo>
                <a:cubicBezTo>
                  <a:pt x="18707" y="39980"/>
                  <a:pt x="29276" y="34049"/>
                  <a:pt x="41536" y="33202"/>
                </a:cubicBezTo>
                <a:close/>
              </a:path>
            </a:pathLst>
          </a:custGeom>
          <a:solidFill>
            <a:srgbClr val="111340"/>
          </a:solidFill>
          <a:ln>
            <a:noFill/>
          </a:ln>
          <a:effectLst/>
        </p:spPr>
        <p:txBody>
          <a:bodyPr wrap="square" anchor="ctr">
            <a:noAutofit/>
          </a:bodyPr>
          <a:lstStyle/>
          <a:p>
            <a:endParaRPr lang="en-US" sz="363" dirty="0">
              <a:latin typeface="Poppins" panose="00000500000000000000" pitchFamily="2" charset="0"/>
            </a:endParaRPr>
          </a:p>
        </p:txBody>
      </p:sp>
      <p:grpSp>
        <p:nvGrpSpPr>
          <p:cNvPr id="540" name="Group 539">
            <a:extLst>
              <a:ext uri="{FF2B5EF4-FFF2-40B4-BE49-F238E27FC236}">
                <a16:creationId xmlns:a16="http://schemas.microsoft.com/office/drawing/2014/main" id="{6F90CE66-8BA7-4651-A689-C330F4E4904B}"/>
              </a:ext>
            </a:extLst>
          </p:cNvPr>
          <p:cNvGrpSpPr/>
          <p:nvPr/>
        </p:nvGrpSpPr>
        <p:grpSpPr>
          <a:xfrm>
            <a:off x="622834" y="2105025"/>
            <a:ext cx="6297429" cy="3276375"/>
            <a:chOff x="1502142" y="4846707"/>
            <a:chExt cx="12594858" cy="6552750"/>
          </a:xfrm>
        </p:grpSpPr>
        <p:sp>
          <p:nvSpPr>
            <p:cNvPr id="477" name="Freeform: Shape 476">
              <a:extLst>
                <a:ext uri="{FF2B5EF4-FFF2-40B4-BE49-F238E27FC236}">
                  <a16:creationId xmlns:a16="http://schemas.microsoft.com/office/drawing/2014/main" id="{A1D80410-3F9F-452B-841C-3CE69AB8972E}"/>
                </a:ext>
              </a:extLst>
            </p:cNvPr>
            <p:cNvSpPr>
              <a:spLocks/>
            </p:cNvSpPr>
            <p:nvPr/>
          </p:nvSpPr>
          <p:spPr bwMode="auto">
            <a:xfrm>
              <a:off x="1502142" y="4846707"/>
              <a:ext cx="12594858" cy="6552750"/>
            </a:xfrm>
            <a:custGeom>
              <a:avLst/>
              <a:gdLst>
                <a:gd name="connsiteX0" fmla="*/ 7027771 w 12594858"/>
                <a:gd name="connsiteY0" fmla="*/ 846217 h 6552750"/>
                <a:gd name="connsiteX1" fmla="*/ 7851866 w 12594858"/>
                <a:gd name="connsiteY1" fmla="*/ 1016225 h 6552750"/>
                <a:gd name="connsiteX2" fmla="*/ 8816636 w 12594858"/>
                <a:gd name="connsiteY2" fmla="*/ 1354639 h 6552750"/>
                <a:gd name="connsiteX3" fmla="*/ 7714803 w 12594858"/>
                <a:gd name="connsiteY3" fmla="*/ 1648944 h 6552750"/>
                <a:gd name="connsiteX4" fmla="*/ 6833033 w 12594858"/>
                <a:gd name="connsiteY4" fmla="*/ 925728 h 6552750"/>
                <a:gd name="connsiteX5" fmla="*/ 7027771 w 12594858"/>
                <a:gd name="connsiteY5" fmla="*/ 846217 h 6552750"/>
                <a:gd name="connsiteX6" fmla="*/ 3476575 w 12594858"/>
                <a:gd name="connsiteY6" fmla="*/ 10 h 6552750"/>
                <a:gd name="connsiteX7" fmla="*/ 5878247 w 12594858"/>
                <a:gd name="connsiteY7" fmla="*/ 863792 h 6552750"/>
                <a:gd name="connsiteX8" fmla="*/ 9851157 w 12594858"/>
                <a:gd name="connsiteY8" fmla="*/ 1399464 h 6552750"/>
                <a:gd name="connsiteX9" fmla="*/ 8023417 w 12594858"/>
                <a:gd name="connsiteY9" fmla="*/ 5571264 h 6552750"/>
                <a:gd name="connsiteX10" fmla="*/ 7678935 w 12594858"/>
                <a:gd name="connsiteY10" fmla="*/ 5719693 h 6552750"/>
                <a:gd name="connsiteX11" fmla="*/ 12594858 w 12594858"/>
                <a:gd name="connsiteY11" fmla="*/ 5719693 h 6552750"/>
                <a:gd name="connsiteX12" fmla="*/ 12352818 w 12594858"/>
                <a:gd name="connsiteY12" fmla="*/ 5960993 h 6552750"/>
                <a:gd name="connsiteX13" fmla="*/ 7055469 w 12594858"/>
                <a:gd name="connsiteY13" fmla="*/ 5960993 h 6552750"/>
                <a:gd name="connsiteX14" fmla="*/ 6649235 w 12594858"/>
                <a:gd name="connsiteY14" fmla="*/ 6100297 h 6552750"/>
                <a:gd name="connsiteX15" fmla="*/ 179939 w 12594858"/>
                <a:gd name="connsiteY15" fmla="*/ 2136775 h 6552750"/>
                <a:gd name="connsiteX16" fmla="*/ 3476575 w 12594858"/>
                <a:gd name="connsiteY16" fmla="*/ 10 h 65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94858" h="6552750">
                  <a:moveTo>
                    <a:pt x="7027771" y="846217"/>
                  </a:moveTo>
                  <a:cubicBezTo>
                    <a:pt x="7212120" y="856941"/>
                    <a:pt x="7509685" y="942079"/>
                    <a:pt x="7851866" y="1016225"/>
                  </a:cubicBezTo>
                  <a:cubicBezTo>
                    <a:pt x="8399356" y="1134100"/>
                    <a:pt x="8854709" y="1179728"/>
                    <a:pt x="8816636" y="1354639"/>
                  </a:cubicBezTo>
                  <a:cubicBezTo>
                    <a:pt x="8778563" y="1528788"/>
                    <a:pt x="8262293" y="1766818"/>
                    <a:pt x="7714803" y="1648944"/>
                  </a:cubicBezTo>
                  <a:cubicBezTo>
                    <a:pt x="7167314" y="1530309"/>
                    <a:pt x="6795721" y="1100639"/>
                    <a:pt x="6833033" y="925728"/>
                  </a:cubicBezTo>
                  <a:cubicBezTo>
                    <a:pt x="6847310" y="860137"/>
                    <a:pt x="6917162" y="839782"/>
                    <a:pt x="7027771" y="846217"/>
                  </a:cubicBezTo>
                  <a:close/>
                  <a:moveTo>
                    <a:pt x="3476575" y="10"/>
                  </a:moveTo>
                  <a:cubicBezTo>
                    <a:pt x="4321656" y="-1849"/>
                    <a:pt x="5180705" y="273144"/>
                    <a:pt x="5878247" y="863792"/>
                  </a:cubicBezTo>
                  <a:cubicBezTo>
                    <a:pt x="7739122" y="2438852"/>
                    <a:pt x="8379962" y="1787523"/>
                    <a:pt x="9851157" y="1399464"/>
                  </a:cubicBezTo>
                  <a:cubicBezTo>
                    <a:pt x="12707375" y="647150"/>
                    <a:pt x="12093786" y="3721831"/>
                    <a:pt x="8023417" y="5571264"/>
                  </a:cubicBezTo>
                  <a:lnTo>
                    <a:pt x="7678935" y="5719693"/>
                  </a:lnTo>
                  <a:lnTo>
                    <a:pt x="12594858" y="5719693"/>
                  </a:lnTo>
                  <a:cubicBezTo>
                    <a:pt x="12594858" y="5853243"/>
                    <a:pt x="12486778" y="5960993"/>
                    <a:pt x="12352818" y="5960993"/>
                  </a:cubicBezTo>
                  <a:lnTo>
                    <a:pt x="7055469" y="5960993"/>
                  </a:lnTo>
                  <a:lnTo>
                    <a:pt x="6649235" y="6100297"/>
                  </a:lnTo>
                  <a:cubicBezTo>
                    <a:pt x="1369528" y="7800906"/>
                    <a:pt x="-649654" y="4315229"/>
                    <a:pt x="179939" y="2136775"/>
                  </a:cubicBezTo>
                  <a:cubicBezTo>
                    <a:pt x="698434" y="775242"/>
                    <a:pt x="2068105" y="3108"/>
                    <a:pt x="3476575" y="10"/>
                  </a:cubicBezTo>
                  <a:close/>
                </a:path>
              </a:pathLst>
            </a:custGeom>
            <a:solidFill>
              <a:srgbClr val="F1C5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99" name="Freeform 120">
              <a:extLst>
                <a:ext uri="{FF2B5EF4-FFF2-40B4-BE49-F238E27FC236}">
                  <a16:creationId xmlns:a16="http://schemas.microsoft.com/office/drawing/2014/main" id="{D31B95A2-55E2-4A26-A902-401F4D74CF13}"/>
                </a:ext>
              </a:extLst>
            </p:cNvPr>
            <p:cNvSpPr>
              <a:spLocks/>
            </p:cNvSpPr>
            <p:nvPr/>
          </p:nvSpPr>
          <p:spPr bwMode="auto">
            <a:xfrm>
              <a:off x="10402888" y="5797550"/>
              <a:ext cx="1187450" cy="1635125"/>
            </a:xfrm>
            <a:custGeom>
              <a:avLst/>
              <a:gdLst>
                <a:gd name="T0" fmla="*/ 760 w 1560"/>
                <a:gd name="T1" fmla="*/ 113 h 2148"/>
                <a:gd name="T2" fmla="*/ 541 w 1560"/>
                <a:gd name="T3" fmla="*/ 514 h 2148"/>
                <a:gd name="T4" fmla="*/ 361 w 1560"/>
                <a:gd name="T5" fmla="*/ 926 h 2148"/>
                <a:gd name="T6" fmla="*/ 29 w 1560"/>
                <a:gd name="T7" fmla="*/ 1443 h 2148"/>
                <a:gd name="T8" fmla="*/ 886 w 1560"/>
                <a:gd name="T9" fmla="*/ 2091 h 2148"/>
                <a:gd name="T10" fmla="*/ 1464 w 1560"/>
                <a:gd name="T11" fmla="*/ 1204 h 2148"/>
                <a:gd name="T12" fmla="*/ 1481 w 1560"/>
                <a:gd name="T13" fmla="*/ 687 h 2148"/>
                <a:gd name="T14" fmla="*/ 760 w 1560"/>
                <a:gd name="T15" fmla="*/ 113 h 2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0" h="2148">
                  <a:moveTo>
                    <a:pt x="760" y="113"/>
                  </a:moveTo>
                  <a:cubicBezTo>
                    <a:pt x="652" y="149"/>
                    <a:pt x="550" y="235"/>
                    <a:pt x="541" y="514"/>
                  </a:cubicBezTo>
                  <a:cubicBezTo>
                    <a:pt x="532" y="793"/>
                    <a:pt x="348" y="549"/>
                    <a:pt x="361" y="926"/>
                  </a:cubicBezTo>
                  <a:cubicBezTo>
                    <a:pt x="370" y="1202"/>
                    <a:pt x="0" y="1069"/>
                    <a:pt x="29" y="1443"/>
                  </a:cubicBezTo>
                  <a:cubicBezTo>
                    <a:pt x="59" y="1818"/>
                    <a:pt x="358" y="2148"/>
                    <a:pt x="886" y="2091"/>
                  </a:cubicBezTo>
                  <a:cubicBezTo>
                    <a:pt x="1415" y="2034"/>
                    <a:pt x="1560" y="1516"/>
                    <a:pt x="1464" y="1204"/>
                  </a:cubicBezTo>
                  <a:cubicBezTo>
                    <a:pt x="1369" y="892"/>
                    <a:pt x="1536" y="879"/>
                    <a:pt x="1481" y="687"/>
                  </a:cubicBezTo>
                  <a:cubicBezTo>
                    <a:pt x="1371" y="305"/>
                    <a:pt x="1102" y="0"/>
                    <a:pt x="760" y="113"/>
                  </a:cubicBezTo>
                  <a:close/>
                </a:path>
              </a:pathLst>
            </a:custGeom>
            <a:solidFill>
              <a:srgbClr val="261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3" name="Freeform: Shape 522">
              <a:extLst>
                <a:ext uri="{FF2B5EF4-FFF2-40B4-BE49-F238E27FC236}">
                  <a16:creationId xmlns:a16="http://schemas.microsoft.com/office/drawing/2014/main" id="{AFF0C5D6-E030-4EFE-90AD-F0271B87D834}"/>
                </a:ext>
              </a:extLst>
            </p:cNvPr>
            <p:cNvSpPr>
              <a:spLocks/>
            </p:cNvSpPr>
            <p:nvPr/>
          </p:nvSpPr>
          <p:spPr bwMode="auto">
            <a:xfrm>
              <a:off x="10572750" y="6942138"/>
              <a:ext cx="567702" cy="1337937"/>
            </a:xfrm>
            <a:custGeom>
              <a:avLst/>
              <a:gdLst>
                <a:gd name="connsiteX0" fmla="*/ 211685 w 567702"/>
                <a:gd name="connsiteY0" fmla="*/ 0 h 1337937"/>
                <a:gd name="connsiteX1" fmla="*/ 212074 w 567702"/>
                <a:gd name="connsiteY1" fmla="*/ 4192 h 1337937"/>
                <a:gd name="connsiteX2" fmla="*/ 212955 w 567702"/>
                <a:gd name="connsiteY2" fmla="*/ 1905 h 1337937"/>
                <a:gd name="connsiteX3" fmla="*/ 250171 w 567702"/>
                <a:gd name="connsiteY3" fmla="*/ 168781 h 1337937"/>
                <a:gd name="connsiteX4" fmla="*/ 278662 w 567702"/>
                <a:gd name="connsiteY4" fmla="*/ 211517 h 1337937"/>
                <a:gd name="connsiteX5" fmla="*/ 321013 w 567702"/>
                <a:gd name="connsiteY5" fmla="*/ 247922 h 1337937"/>
                <a:gd name="connsiteX6" fmla="*/ 452305 w 567702"/>
                <a:gd name="connsiteY6" fmla="*/ 277206 h 1337937"/>
                <a:gd name="connsiteX7" fmla="*/ 561550 w 567702"/>
                <a:gd name="connsiteY7" fmla="*/ 293056 h 1337937"/>
                <a:gd name="connsiteX8" fmla="*/ 562105 w 567702"/>
                <a:gd name="connsiteY8" fmla="*/ 294462 h 1337937"/>
                <a:gd name="connsiteX9" fmla="*/ 562820 w 567702"/>
                <a:gd name="connsiteY9" fmla="*/ 294961 h 1337937"/>
                <a:gd name="connsiteX10" fmla="*/ 366007 w 567702"/>
                <a:gd name="connsiteY10" fmla="*/ 628664 h 1337937"/>
                <a:gd name="connsiteX11" fmla="*/ 1270 w 567702"/>
                <a:gd name="connsiteY11" fmla="*/ 1328532 h 1337937"/>
                <a:gd name="connsiteX12" fmla="*/ 1613 w 567702"/>
                <a:gd name="connsiteY12" fmla="*/ 1326788 h 1337937"/>
                <a:gd name="connsiteX13" fmla="*/ 0 w 567702"/>
                <a:gd name="connsiteY13" fmla="*/ 1326627 h 1337937"/>
                <a:gd name="connsiteX14" fmla="*/ 306105 w 567702"/>
                <a:gd name="connsiteY14" fmla="*/ 574212 h 1337937"/>
                <a:gd name="connsiteX15" fmla="*/ 244427 w 567702"/>
                <a:gd name="connsiteY15" fmla="*/ 296245 h 1337937"/>
                <a:gd name="connsiteX16" fmla="*/ 188841 w 567702"/>
                <a:gd name="connsiteY16" fmla="*/ 90625 h 1337937"/>
                <a:gd name="connsiteX17" fmla="*/ 211685 w 567702"/>
                <a:gd name="connsiteY17" fmla="*/ 0 h 133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702" h="1337937">
                  <a:moveTo>
                    <a:pt x="211685" y="0"/>
                  </a:moveTo>
                  <a:lnTo>
                    <a:pt x="212074" y="4192"/>
                  </a:lnTo>
                  <a:lnTo>
                    <a:pt x="212955" y="1905"/>
                  </a:lnTo>
                  <a:cubicBezTo>
                    <a:pt x="213336" y="33510"/>
                    <a:pt x="217904" y="105857"/>
                    <a:pt x="250171" y="168781"/>
                  </a:cubicBezTo>
                  <a:lnTo>
                    <a:pt x="278662" y="211517"/>
                  </a:lnTo>
                  <a:lnTo>
                    <a:pt x="321013" y="247922"/>
                  </a:lnTo>
                  <a:cubicBezTo>
                    <a:pt x="353934" y="268400"/>
                    <a:pt x="396719" y="280252"/>
                    <a:pt x="452305" y="277206"/>
                  </a:cubicBezTo>
                  <a:cubicBezTo>
                    <a:pt x="517029" y="273398"/>
                    <a:pt x="550009" y="278967"/>
                    <a:pt x="561550" y="293056"/>
                  </a:cubicBezTo>
                  <a:lnTo>
                    <a:pt x="562105" y="294462"/>
                  </a:lnTo>
                  <a:lnTo>
                    <a:pt x="562820" y="294961"/>
                  </a:lnTo>
                  <a:cubicBezTo>
                    <a:pt x="597443" y="337227"/>
                    <a:pt x="439107" y="456172"/>
                    <a:pt x="366007" y="628664"/>
                  </a:cubicBezTo>
                  <a:cubicBezTo>
                    <a:pt x="231991" y="943947"/>
                    <a:pt x="184781" y="1410018"/>
                    <a:pt x="1270" y="1328532"/>
                  </a:cubicBezTo>
                  <a:lnTo>
                    <a:pt x="1613" y="1326788"/>
                  </a:lnTo>
                  <a:lnTo>
                    <a:pt x="0" y="1326627"/>
                  </a:lnTo>
                  <a:cubicBezTo>
                    <a:pt x="39596" y="1061606"/>
                    <a:pt x="127163" y="780593"/>
                    <a:pt x="306105" y="574212"/>
                  </a:cubicBezTo>
                  <a:lnTo>
                    <a:pt x="244427" y="296245"/>
                  </a:lnTo>
                  <a:cubicBezTo>
                    <a:pt x="244427" y="296245"/>
                    <a:pt x="178942" y="207904"/>
                    <a:pt x="188841" y="90625"/>
                  </a:cubicBezTo>
                  <a:cubicBezTo>
                    <a:pt x="188841" y="90625"/>
                    <a:pt x="189603" y="45693"/>
                    <a:pt x="211685" y="0"/>
                  </a:cubicBezTo>
                  <a:close/>
                </a:path>
              </a:pathLst>
            </a:custGeom>
            <a:solidFill>
              <a:srgbClr val="2F4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78" name="Freeform 80">
              <a:extLst>
                <a:ext uri="{FF2B5EF4-FFF2-40B4-BE49-F238E27FC236}">
                  <a16:creationId xmlns:a16="http://schemas.microsoft.com/office/drawing/2014/main" id="{2A701FEF-8B46-45A7-8883-5B87F2BB69C5}"/>
                </a:ext>
              </a:extLst>
            </p:cNvPr>
            <p:cNvSpPr>
              <a:spLocks/>
            </p:cNvSpPr>
            <p:nvPr/>
          </p:nvSpPr>
          <p:spPr bwMode="auto">
            <a:xfrm>
              <a:off x="3170238" y="10566400"/>
              <a:ext cx="4468813" cy="241300"/>
            </a:xfrm>
            <a:custGeom>
              <a:avLst/>
              <a:gdLst>
                <a:gd name="T0" fmla="*/ 5554 w 5872"/>
                <a:gd name="T1" fmla="*/ 318 h 318"/>
                <a:gd name="T2" fmla="*/ 318 w 5872"/>
                <a:gd name="T3" fmla="*/ 318 h 318"/>
                <a:gd name="T4" fmla="*/ 0 w 5872"/>
                <a:gd name="T5" fmla="*/ 0 h 318"/>
                <a:gd name="T6" fmla="*/ 5872 w 5872"/>
                <a:gd name="T7" fmla="*/ 0 h 318"/>
                <a:gd name="T8" fmla="*/ 5554 w 5872"/>
                <a:gd name="T9" fmla="*/ 318 h 318"/>
              </a:gdLst>
              <a:ahLst/>
              <a:cxnLst>
                <a:cxn ang="0">
                  <a:pos x="T0" y="T1"/>
                </a:cxn>
                <a:cxn ang="0">
                  <a:pos x="T2" y="T3"/>
                </a:cxn>
                <a:cxn ang="0">
                  <a:pos x="T4" y="T5"/>
                </a:cxn>
                <a:cxn ang="0">
                  <a:pos x="T6" y="T7"/>
                </a:cxn>
                <a:cxn ang="0">
                  <a:pos x="T8" y="T9"/>
                </a:cxn>
              </a:cxnLst>
              <a:rect l="0" t="0" r="r" b="b"/>
              <a:pathLst>
                <a:path w="5872" h="318">
                  <a:moveTo>
                    <a:pt x="5554" y="318"/>
                  </a:moveTo>
                  <a:lnTo>
                    <a:pt x="318" y="318"/>
                  </a:lnTo>
                  <a:cubicBezTo>
                    <a:pt x="143" y="318"/>
                    <a:pt x="0" y="176"/>
                    <a:pt x="0" y="0"/>
                  </a:cubicBezTo>
                  <a:lnTo>
                    <a:pt x="5872" y="0"/>
                  </a:lnTo>
                  <a:cubicBezTo>
                    <a:pt x="5872" y="176"/>
                    <a:pt x="5730" y="318"/>
                    <a:pt x="5554" y="318"/>
                  </a:cubicBezTo>
                  <a:close/>
                </a:path>
              </a:pathLst>
            </a:custGeom>
            <a:solidFill>
              <a:srgbClr val="F7D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79" name="Freeform: Shape 478">
              <a:extLst>
                <a:ext uri="{FF2B5EF4-FFF2-40B4-BE49-F238E27FC236}">
                  <a16:creationId xmlns:a16="http://schemas.microsoft.com/office/drawing/2014/main" id="{D1F8B8D3-BAA1-42BD-B4D6-C40409B5AD4A}"/>
                </a:ext>
              </a:extLst>
            </p:cNvPr>
            <p:cNvSpPr>
              <a:spLocks/>
            </p:cNvSpPr>
            <p:nvPr/>
          </p:nvSpPr>
          <p:spPr bwMode="auto">
            <a:xfrm>
              <a:off x="5689599" y="5561013"/>
              <a:ext cx="973138" cy="902705"/>
            </a:xfrm>
            <a:custGeom>
              <a:avLst/>
              <a:gdLst>
                <a:gd name="connsiteX0" fmla="*/ 674106 w 973138"/>
                <a:gd name="connsiteY0" fmla="*/ 664738 h 902705"/>
                <a:gd name="connsiteX1" fmla="*/ 707260 w 973138"/>
                <a:gd name="connsiteY1" fmla="*/ 676595 h 902705"/>
                <a:gd name="connsiteX2" fmla="*/ 694327 w 973138"/>
                <a:gd name="connsiteY2" fmla="*/ 835519 h 902705"/>
                <a:gd name="connsiteX3" fmla="*/ 544452 w 973138"/>
                <a:gd name="connsiteY3" fmla="*/ 891028 h 902705"/>
                <a:gd name="connsiteX4" fmla="*/ 557385 w 973138"/>
                <a:gd name="connsiteY4" fmla="*/ 732105 h 902705"/>
                <a:gd name="connsiteX5" fmla="*/ 674106 w 973138"/>
                <a:gd name="connsiteY5" fmla="*/ 664738 h 902705"/>
                <a:gd name="connsiteX6" fmla="*/ 139913 w 973138"/>
                <a:gd name="connsiteY6" fmla="*/ 300037 h 902705"/>
                <a:gd name="connsiteX7" fmla="*/ 156642 w 973138"/>
                <a:gd name="connsiteY7" fmla="*/ 577850 h 902705"/>
                <a:gd name="connsiteX8" fmla="*/ 0 w 973138"/>
                <a:gd name="connsiteY8" fmla="*/ 565672 h 902705"/>
                <a:gd name="connsiteX9" fmla="*/ 973138 w 973138"/>
                <a:gd name="connsiteY9" fmla="*/ 0 h 902705"/>
                <a:gd name="connsiteX10" fmla="*/ 969346 w 973138"/>
                <a:gd name="connsiteY10" fmla="*/ 282315 h 902705"/>
                <a:gd name="connsiteX11" fmla="*/ 682625 w 973138"/>
                <a:gd name="connsiteY11" fmla="*/ 334963 h 902705"/>
                <a:gd name="connsiteX12" fmla="*/ 823710 w 973138"/>
                <a:gd name="connsiteY12" fmla="*/ 64856 h 902705"/>
                <a:gd name="connsiteX13" fmla="*/ 785025 w 973138"/>
                <a:gd name="connsiteY13" fmla="*/ 23654 h 90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3138" h="902705">
                  <a:moveTo>
                    <a:pt x="674106" y="664738"/>
                  </a:moveTo>
                  <a:cubicBezTo>
                    <a:pt x="686433" y="665522"/>
                    <a:pt x="697750" y="669372"/>
                    <a:pt x="707260" y="676595"/>
                  </a:cubicBezTo>
                  <a:cubicBezTo>
                    <a:pt x="744538" y="705491"/>
                    <a:pt x="739213" y="776208"/>
                    <a:pt x="694327" y="835519"/>
                  </a:cubicBezTo>
                  <a:cubicBezTo>
                    <a:pt x="649440" y="894830"/>
                    <a:pt x="582491" y="919163"/>
                    <a:pt x="544452" y="891028"/>
                  </a:cubicBezTo>
                  <a:cubicBezTo>
                    <a:pt x="506413" y="862133"/>
                    <a:pt x="512499" y="790656"/>
                    <a:pt x="557385" y="732105"/>
                  </a:cubicBezTo>
                  <a:cubicBezTo>
                    <a:pt x="591050" y="687621"/>
                    <a:pt x="637125" y="662385"/>
                    <a:pt x="674106" y="664738"/>
                  </a:cubicBezTo>
                  <a:close/>
                  <a:moveTo>
                    <a:pt x="139913" y="300037"/>
                  </a:moveTo>
                  <a:cubicBezTo>
                    <a:pt x="139913" y="300037"/>
                    <a:pt x="271463" y="350272"/>
                    <a:pt x="156642" y="577850"/>
                  </a:cubicBezTo>
                  <a:lnTo>
                    <a:pt x="0" y="565672"/>
                  </a:lnTo>
                  <a:close/>
                  <a:moveTo>
                    <a:pt x="973138" y="0"/>
                  </a:moveTo>
                  <a:lnTo>
                    <a:pt x="969346" y="282315"/>
                  </a:lnTo>
                  <a:lnTo>
                    <a:pt x="682625" y="334963"/>
                  </a:lnTo>
                  <a:lnTo>
                    <a:pt x="823710" y="64856"/>
                  </a:lnTo>
                  <a:lnTo>
                    <a:pt x="785025" y="23654"/>
                  </a:lnTo>
                  <a:close/>
                </a:path>
              </a:pathLst>
            </a:custGeom>
            <a:solidFill>
              <a:srgbClr val="D6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80" name="Freeform 85">
              <a:extLst>
                <a:ext uri="{FF2B5EF4-FFF2-40B4-BE49-F238E27FC236}">
                  <a16:creationId xmlns:a16="http://schemas.microsoft.com/office/drawing/2014/main" id="{DDD504AE-10E5-4DB3-A039-F852BBE77486}"/>
                </a:ext>
              </a:extLst>
            </p:cNvPr>
            <p:cNvSpPr>
              <a:spLocks/>
            </p:cNvSpPr>
            <p:nvPr/>
          </p:nvSpPr>
          <p:spPr bwMode="auto">
            <a:xfrm>
              <a:off x="5818188" y="7339013"/>
              <a:ext cx="4130675" cy="2627313"/>
            </a:xfrm>
            <a:custGeom>
              <a:avLst/>
              <a:gdLst>
                <a:gd name="T0" fmla="*/ 5258 w 5428"/>
                <a:gd name="T1" fmla="*/ 0 h 3452"/>
                <a:gd name="T2" fmla="*/ 3689 w 5428"/>
                <a:gd name="T3" fmla="*/ 0 h 3452"/>
                <a:gd name="T4" fmla="*/ 3689 w 5428"/>
                <a:gd name="T5" fmla="*/ 2862 h 3452"/>
                <a:gd name="T6" fmla="*/ 3518 w 5428"/>
                <a:gd name="T7" fmla="*/ 3033 h 3452"/>
                <a:gd name="T8" fmla="*/ 0 w 5428"/>
                <a:gd name="T9" fmla="*/ 3033 h 3452"/>
                <a:gd name="T10" fmla="*/ 0 w 5428"/>
                <a:gd name="T11" fmla="*/ 3281 h 3452"/>
                <a:gd name="T12" fmla="*/ 171 w 5428"/>
                <a:gd name="T13" fmla="*/ 3452 h 3452"/>
                <a:gd name="T14" fmla="*/ 5258 w 5428"/>
                <a:gd name="T15" fmla="*/ 3452 h 3452"/>
                <a:gd name="T16" fmla="*/ 5428 w 5428"/>
                <a:gd name="T17" fmla="*/ 3281 h 3452"/>
                <a:gd name="T18" fmla="*/ 5428 w 5428"/>
                <a:gd name="T19" fmla="*/ 170 h 3452"/>
                <a:gd name="T20" fmla="*/ 5258 w 5428"/>
                <a:gd name="T21" fmla="*/ 0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28" h="3452">
                  <a:moveTo>
                    <a:pt x="5258" y="0"/>
                  </a:moveTo>
                  <a:lnTo>
                    <a:pt x="3689" y="0"/>
                  </a:lnTo>
                  <a:lnTo>
                    <a:pt x="3689" y="2862"/>
                  </a:lnTo>
                  <a:cubicBezTo>
                    <a:pt x="3689" y="2957"/>
                    <a:pt x="3612" y="3033"/>
                    <a:pt x="3518" y="3033"/>
                  </a:cubicBezTo>
                  <a:lnTo>
                    <a:pt x="0" y="3033"/>
                  </a:lnTo>
                  <a:lnTo>
                    <a:pt x="0" y="3281"/>
                  </a:lnTo>
                  <a:cubicBezTo>
                    <a:pt x="0" y="3375"/>
                    <a:pt x="76" y="3452"/>
                    <a:pt x="171" y="3452"/>
                  </a:cubicBezTo>
                  <a:lnTo>
                    <a:pt x="5258" y="3452"/>
                  </a:lnTo>
                  <a:cubicBezTo>
                    <a:pt x="5352" y="3452"/>
                    <a:pt x="5428" y="3375"/>
                    <a:pt x="5428" y="3281"/>
                  </a:cubicBezTo>
                  <a:lnTo>
                    <a:pt x="5428" y="170"/>
                  </a:lnTo>
                  <a:cubicBezTo>
                    <a:pt x="5428" y="76"/>
                    <a:pt x="5352" y="0"/>
                    <a:pt x="5258" y="0"/>
                  </a:cubicBezTo>
                  <a:close/>
                </a:path>
              </a:pathLst>
            </a:custGeom>
            <a:solidFill>
              <a:srgbClr val="D6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1" name="Freeform 86">
              <a:extLst>
                <a:ext uri="{FF2B5EF4-FFF2-40B4-BE49-F238E27FC236}">
                  <a16:creationId xmlns:a16="http://schemas.microsoft.com/office/drawing/2014/main" id="{4A3D70B3-DCC1-490A-AB73-B08ADB86A245}"/>
                </a:ext>
              </a:extLst>
            </p:cNvPr>
            <p:cNvSpPr>
              <a:spLocks/>
            </p:cNvSpPr>
            <p:nvPr/>
          </p:nvSpPr>
          <p:spPr bwMode="auto">
            <a:xfrm>
              <a:off x="5818188" y="7339013"/>
              <a:ext cx="2806700" cy="2308225"/>
            </a:xfrm>
            <a:custGeom>
              <a:avLst/>
              <a:gdLst>
                <a:gd name="T0" fmla="*/ 3689 w 3689"/>
                <a:gd name="T1" fmla="*/ 2862 h 3033"/>
                <a:gd name="T2" fmla="*/ 3689 w 3689"/>
                <a:gd name="T3" fmla="*/ 0 h 3033"/>
                <a:gd name="T4" fmla="*/ 171 w 3689"/>
                <a:gd name="T5" fmla="*/ 0 h 3033"/>
                <a:gd name="T6" fmla="*/ 0 w 3689"/>
                <a:gd name="T7" fmla="*/ 170 h 3033"/>
                <a:gd name="T8" fmla="*/ 0 w 3689"/>
                <a:gd name="T9" fmla="*/ 3033 h 3033"/>
                <a:gd name="T10" fmla="*/ 3518 w 3689"/>
                <a:gd name="T11" fmla="*/ 3033 h 3033"/>
                <a:gd name="T12" fmla="*/ 3689 w 3689"/>
                <a:gd name="T13" fmla="*/ 2862 h 3033"/>
              </a:gdLst>
              <a:ahLst/>
              <a:cxnLst>
                <a:cxn ang="0">
                  <a:pos x="T0" y="T1"/>
                </a:cxn>
                <a:cxn ang="0">
                  <a:pos x="T2" y="T3"/>
                </a:cxn>
                <a:cxn ang="0">
                  <a:pos x="T4" y="T5"/>
                </a:cxn>
                <a:cxn ang="0">
                  <a:pos x="T6" y="T7"/>
                </a:cxn>
                <a:cxn ang="0">
                  <a:pos x="T8" y="T9"/>
                </a:cxn>
                <a:cxn ang="0">
                  <a:pos x="T10" y="T11"/>
                </a:cxn>
                <a:cxn ang="0">
                  <a:pos x="T12" y="T13"/>
                </a:cxn>
              </a:cxnLst>
              <a:rect l="0" t="0" r="r" b="b"/>
              <a:pathLst>
                <a:path w="3689" h="3033">
                  <a:moveTo>
                    <a:pt x="3689" y="2862"/>
                  </a:moveTo>
                  <a:lnTo>
                    <a:pt x="3689" y="0"/>
                  </a:lnTo>
                  <a:lnTo>
                    <a:pt x="171" y="0"/>
                  </a:lnTo>
                  <a:cubicBezTo>
                    <a:pt x="76" y="0"/>
                    <a:pt x="0" y="76"/>
                    <a:pt x="0" y="170"/>
                  </a:cubicBezTo>
                  <a:lnTo>
                    <a:pt x="0" y="3033"/>
                  </a:lnTo>
                  <a:lnTo>
                    <a:pt x="3518" y="3033"/>
                  </a:lnTo>
                  <a:cubicBezTo>
                    <a:pt x="3612" y="3033"/>
                    <a:pt x="3689" y="2957"/>
                    <a:pt x="3689" y="2862"/>
                  </a:cubicBez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2" name="Freeform: Shape 481">
              <a:extLst>
                <a:ext uri="{FF2B5EF4-FFF2-40B4-BE49-F238E27FC236}">
                  <a16:creationId xmlns:a16="http://schemas.microsoft.com/office/drawing/2014/main" id="{56599646-43BC-4C39-AE64-B427537DC4D1}"/>
                </a:ext>
              </a:extLst>
            </p:cNvPr>
            <p:cNvSpPr>
              <a:spLocks/>
            </p:cNvSpPr>
            <p:nvPr/>
          </p:nvSpPr>
          <p:spPr bwMode="auto">
            <a:xfrm>
              <a:off x="11567635" y="7686068"/>
              <a:ext cx="1824519" cy="1728589"/>
            </a:xfrm>
            <a:custGeom>
              <a:avLst/>
              <a:gdLst>
                <a:gd name="connsiteX0" fmla="*/ 300524 w 1824519"/>
                <a:gd name="connsiteY0" fmla="*/ 453614 h 1728589"/>
                <a:gd name="connsiteX1" fmla="*/ 423952 w 1824519"/>
                <a:gd name="connsiteY1" fmla="*/ 863686 h 1728589"/>
                <a:gd name="connsiteX2" fmla="*/ 580903 w 1824519"/>
                <a:gd name="connsiteY2" fmla="*/ 1183984 h 1728589"/>
                <a:gd name="connsiteX3" fmla="*/ 730236 w 1824519"/>
                <a:gd name="connsiteY3" fmla="*/ 1367338 h 1728589"/>
                <a:gd name="connsiteX4" fmla="*/ 846807 w 1824519"/>
                <a:gd name="connsiteY4" fmla="*/ 1602425 h 1728589"/>
                <a:gd name="connsiteX5" fmla="*/ 361476 w 1824519"/>
                <a:gd name="connsiteY5" fmla="*/ 1680788 h 1728589"/>
                <a:gd name="connsiteX6" fmla="*/ 50621 w 1824519"/>
                <a:gd name="connsiteY6" fmla="*/ 1291257 h 1728589"/>
                <a:gd name="connsiteX7" fmla="*/ 300524 w 1824519"/>
                <a:gd name="connsiteY7" fmla="*/ 453614 h 1728589"/>
                <a:gd name="connsiteX8" fmla="*/ 1612195 w 1824519"/>
                <a:gd name="connsiteY8" fmla="*/ 245222 h 1728589"/>
                <a:gd name="connsiteX9" fmla="*/ 1620881 w 1824519"/>
                <a:gd name="connsiteY9" fmla="*/ 252702 h 1728589"/>
                <a:gd name="connsiteX10" fmla="*/ 1803354 w 1824519"/>
                <a:gd name="connsiteY10" fmla="*/ 658009 h 1728589"/>
                <a:gd name="connsiteX11" fmla="*/ 1538008 w 1824519"/>
                <a:gd name="connsiteY11" fmla="*/ 1550749 h 1728589"/>
                <a:gd name="connsiteX12" fmla="*/ 1414838 w 1824519"/>
                <a:gd name="connsiteY12" fmla="*/ 1694470 h 1728589"/>
                <a:gd name="connsiteX13" fmla="*/ 1480224 w 1824519"/>
                <a:gd name="connsiteY13" fmla="*/ 1342393 h 1728589"/>
                <a:gd name="connsiteX14" fmla="*/ 1560817 w 1824519"/>
                <a:gd name="connsiteY14" fmla="*/ 1034420 h 1728589"/>
                <a:gd name="connsiteX15" fmla="*/ 1591989 w 1824519"/>
                <a:gd name="connsiteY15" fmla="*/ 583487 h 1728589"/>
                <a:gd name="connsiteX16" fmla="*/ 1607135 w 1824519"/>
                <a:gd name="connsiteY16" fmla="*/ 245332 h 1728589"/>
                <a:gd name="connsiteX17" fmla="*/ 1612195 w 1824519"/>
                <a:gd name="connsiteY17" fmla="*/ 245222 h 1728589"/>
                <a:gd name="connsiteX18" fmla="*/ 928134 w 1824519"/>
                <a:gd name="connsiteY18" fmla="*/ 492 h 1728589"/>
                <a:gd name="connsiteX19" fmla="*/ 937124 w 1824519"/>
                <a:gd name="connsiteY19" fmla="*/ 59608 h 1728589"/>
                <a:gd name="connsiteX20" fmla="*/ 1069529 w 1824519"/>
                <a:gd name="connsiteY20" fmla="*/ 549130 h 1728589"/>
                <a:gd name="connsiteX21" fmla="*/ 1149429 w 1824519"/>
                <a:gd name="connsiteY21" fmla="*/ 756205 h 1728589"/>
                <a:gd name="connsiteX22" fmla="*/ 1283356 w 1824519"/>
                <a:gd name="connsiteY22" fmla="*/ 1053876 h 1728589"/>
                <a:gd name="connsiteX23" fmla="*/ 1217915 w 1824519"/>
                <a:gd name="connsiteY23" fmla="*/ 1537307 h 1728589"/>
                <a:gd name="connsiteX24" fmla="*/ 1116708 w 1824519"/>
                <a:gd name="connsiteY24" fmla="*/ 1209183 h 1728589"/>
                <a:gd name="connsiteX25" fmla="*/ 783412 w 1824519"/>
                <a:gd name="connsiteY25" fmla="*/ 582627 h 1728589"/>
                <a:gd name="connsiteX26" fmla="*/ 918350 w 1824519"/>
                <a:gd name="connsiteY26" fmla="*/ 2367 h 1728589"/>
                <a:gd name="connsiteX27" fmla="*/ 928134 w 1824519"/>
                <a:gd name="connsiteY27" fmla="*/ 492 h 172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24519" h="1728589">
                  <a:moveTo>
                    <a:pt x="300524" y="453614"/>
                  </a:moveTo>
                  <a:cubicBezTo>
                    <a:pt x="426238" y="495458"/>
                    <a:pt x="309667" y="713048"/>
                    <a:pt x="423952" y="863686"/>
                  </a:cubicBezTo>
                  <a:cubicBezTo>
                    <a:pt x="538237" y="1014325"/>
                    <a:pt x="392714" y="1191592"/>
                    <a:pt x="580903" y="1183984"/>
                  </a:cubicBezTo>
                  <a:cubicBezTo>
                    <a:pt x="667760" y="1180180"/>
                    <a:pt x="655570" y="1388640"/>
                    <a:pt x="730236" y="1367338"/>
                  </a:cubicBezTo>
                  <a:cubicBezTo>
                    <a:pt x="830807" y="1339949"/>
                    <a:pt x="851378" y="1533953"/>
                    <a:pt x="846807" y="1602425"/>
                  </a:cubicBezTo>
                  <a:cubicBezTo>
                    <a:pt x="846807" y="1602425"/>
                    <a:pt x="621284" y="1823058"/>
                    <a:pt x="361476" y="1680788"/>
                  </a:cubicBezTo>
                  <a:cubicBezTo>
                    <a:pt x="100906" y="1538518"/>
                    <a:pt x="219001" y="1440374"/>
                    <a:pt x="50621" y="1291257"/>
                  </a:cubicBezTo>
                  <a:cubicBezTo>
                    <a:pt x="-116997" y="1142901"/>
                    <a:pt x="174811" y="411770"/>
                    <a:pt x="300524" y="453614"/>
                  </a:cubicBezTo>
                  <a:close/>
                  <a:moveTo>
                    <a:pt x="1612195" y="245222"/>
                  </a:moveTo>
                  <a:cubicBezTo>
                    <a:pt x="1614454" y="246404"/>
                    <a:pt x="1617317" y="248852"/>
                    <a:pt x="1620881" y="252702"/>
                  </a:cubicBezTo>
                  <a:cubicBezTo>
                    <a:pt x="1677904" y="314296"/>
                    <a:pt x="1769141" y="456496"/>
                    <a:pt x="1803354" y="658009"/>
                  </a:cubicBezTo>
                  <a:cubicBezTo>
                    <a:pt x="1833767" y="836709"/>
                    <a:pt x="1881666" y="1231370"/>
                    <a:pt x="1538008" y="1550749"/>
                  </a:cubicBezTo>
                  <a:cubicBezTo>
                    <a:pt x="1453614" y="1629834"/>
                    <a:pt x="1437647" y="1654928"/>
                    <a:pt x="1414838" y="1694470"/>
                  </a:cubicBezTo>
                  <a:cubicBezTo>
                    <a:pt x="1414838" y="1694470"/>
                    <a:pt x="1340328" y="1370528"/>
                    <a:pt x="1480224" y="1342393"/>
                  </a:cubicBezTo>
                  <a:cubicBezTo>
                    <a:pt x="1619360" y="1314257"/>
                    <a:pt x="1438407" y="1059514"/>
                    <a:pt x="1560817" y="1034420"/>
                  </a:cubicBezTo>
                  <a:cubicBezTo>
                    <a:pt x="1683986" y="1009326"/>
                    <a:pt x="1496951" y="678541"/>
                    <a:pt x="1591989" y="583487"/>
                  </a:cubicBezTo>
                  <a:cubicBezTo>
                    <a:pt x="1674482" y="500315"/>
                    <a:pt x="1591075" y="262278"/>
                    <a:pt x="1607135" y="245332"/>
                  </a:cubicBezTo>
                  <a:cubicBezTo>
                    <a:pt x="1608282" y="244122"/>
                    <a:pt x="1609937" y="244039"/>
                    <a:pt x="1612195" y="245222"/>
                  </a:cubicBezTo>
                  <a:close/>
                  <a:moveTo>
                    <a:pt x="928134" y="492"/>
                  </a:moveTo>
                  <a:cubicBezTo>
                    <a:pt x="936518" y="3670"/>
                    <a:pt x="940406" y="22352"/>
                    <a:pt x="937124" y="59608"/>
                  </a:cubicBezTo>
                  <a:cubicBezTo>
                    <a:pt x="912013" y="338247"/>
                    <a:pt x="998000" y="540755"/>
                    <a:pt x="1069529" y="549130"/>
                  </a:cubicBezTo>
                  <a:cubicBezTo>
                    <a:pt x="1141059" y="557504"/>
                    <a:pt x="1080183" y="747831"/>
                    <a:pt x="1149429" y="756205"/>
                  </a:cubicBezTo>
                  <a:cubicBezTo>
                    <a:pt x="1217915" y="764580"/>
                    <a:pt x="1153234" y="922170"/>
                    <a:pt x="1283356" y="1053876"/>
                  </a:cubicBezTo>
                  <a:cubicBezTo>
                    <a:pt x="1412718" y="1186344"/>
                    <a:pt x="1217915" y="1537307"/>
                    <a:pt x="1217915" y="1537307"/>
                  </a:cubicBezTo>
                  <a:cubicBezTo>
                    <a:pt x="1217915" y="1537307"/>
                    <a:pt x="1200413" y="1367535"/>
                    <a:pt x="1116708" y="1209183"/>
                  </a:cubicBezTo>
                  <a:cubicBezTo>
                    <a:pt x="989630" y="968610"/>
                    <a:pt x="794065" y="855936"/>
                    <a:pt x="783412" y="582627"/>
                  </a:cubicBezTo>
                  <a:cubicBezTo>
                    <a:pt x="771998" y="288572"/>
                    <a:pt x="874013" y="29632"/>
                    <a:pt x="918350" y="2367"/>
                  </a:cubicBezTo>
                  <a:cubicBezTo>
                    <a:pt x="922045" y="95"/>
                    <a:pt x="925339" y="-568"/>
                    <a:pt x="928134" y="492"/>
                  </a:cubicBezTo>
                  <a:close/>
                </a:path>
              </a:pathLst>
            </a:custGeom>
            <a:solidFill>
              <a:srgbClr val="AA3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83" name="Freeform 90">
              <a:extLst>
                <a:ext uri="{FF2B5EF4-FFF2-40B4-BE49-F238E27FC236}">
                  <a16:creationId xmlns:a16="http://schemas.microsoft.com/office/drawing/2014/main" id="{0D225071-3BF0-43EC-AA15-A28B91E1F597}"/>
                </a:ext>
              </a:extLst>
            </p:cNvPr>
            <p:cNvSpPr>
              <a:spLocks/>
            </p:cNvSpPr>
            <p:nvPr/>
          </p:nvSpPr>
          <p:spPr bwMode="auto">
            <a:xfrm>
              <a:off x="4187825" y="8478838"/>
              <a:ext cx="639763" cy="2157413"/>
            </a:xfrm>
            <a:custGeom>
              <a:avLst/>
              <a:gdLst>
                <a:gd name="T0" fmla="*/ 132 w 840"/>
                <a:gd name="T1" fmla="*/ 0 h 2835"/>
                <a:gd name="T2" fmla="*/ 0 w 840"/>
                <a:gd name="T3" fmla="*/ 132 h 2835"/>
                <a:gd name="T4" fmla="*/ 0 w 840"/>
                <a:gd name="T5" fmla="*/ 2703 h 2835"/>
                <a:gd name="T6" fmla="*/ 132 w 840"/>
                <a:gd name="T7" fmla="*/ 2835 h 2835"/>
                <a:gd name="T8" fmla="*/ 840 w 840"/>
                <a:gd name="T9" fmla="*/ 2835 h 2835"/>
                <a:gd name="T10" fmla="*/ 840 w 840"/>
                <a:gd name="T11" fmla="*/ 0 h 2835"/>
                <a:gd name="T12" fmla="*/ 132 w 840"/>
                <a:gd name="T13" fmla="*/ 0 h 2835"/>
              </a:gdLst>
              <a:ahLst/>
              <a:cxnLst>
                <a:cxn ang="0">
                  <a:pos x="T0" y="T1"/>
                </a:cxn>
                <a:cxn ang="0">
                  <a:pos x="T2" y="T3"/>
                </a:cxn>
                <a:cxn ang="0">
                  <a:pos x="T4" y="T5"/>
                </a:cxn>
                <a:cxn ang="0">
                  <a:pos x="T6" y="T7"/>
                </a:cxn>
                <a:cxn ang="0">
                  <a:pos x="T8" y="T9"/>
                </a:cxn>
                <a:cxn ang="0">
                  <a:pos x="T10" y="T11"/>
                </a:cxn>
                <a:cxn ang="0">
                  <a:pos x="T12" y="T13"/>
                </a:cxn>
              </a:cxnLst>
              <a:rect l="0" t="0" r="r" b="b"/>
              <a:pathLst>
                <a:path w="840" h="2835">
                  <a:moveTo>
                    <a:pt x="132" y="0"/>
                  </a:moveTo>
                  <a:cubicBezTo>
                    <a:pt x="59" y="0"/>
                    <a:pt x="0" y="59"/>
                    <a:pt x="0" y="132"/>
                  </a:cubicBezTo>
                  <a:lnTo>
                    <a:pt x="0" y="2703"/>
                  </a:lnTo>
                  <a:cubicBezTo>
                    <a:pt x="0" y="2776"/>
                    <a:pt x="59" y="2835"/>
                    <a:pt x="132" y="2835"/>
                  </a:cubicBezTo>
                  <a:lnTo>
                    <a:pt x="840" y="2835"/>
                  </a:lnTo>
                  <a:lnTo>
                    <a:pt x="840" y="0"/>
                  </a:lnTo>
                  <a:lnTo>
                    <a:pt x="132" y="0"/>
                  </a:lnTo>
                  <a:close/>
                </a:path>
              </a:pathLst>
            </a:custGeom>
            <a:solidFill>
              <a:srgbClr val="465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4" name="Rectangle 91">
              <a:extLst>
                <a:ext uri="{FF2B5EF4-FFF2-40B4-BE49-F238E27FC236}">
                  <a16:creationId xmlns:a16="http://schemas.microsoft.com/office/drawing/2014/main" id="{29ED8D2F-DCD0-49AF-841C-448AA55D981C}"/>
                </a:ext>
              </a:extLst>
            </p:cNvPr>
            <p:cNvSpPr>
              <a:spLocks noChangeArrowheads="1"/>
            </p:cNvSpPr>
            <p:nvPr/>
          </p:nvSpPr>
          <p:spPr bwMode="auto">
            <a:xfrm>
              <a:off x="4930775" y="8478838"/>
              <a:ext cx="1374775" cy="2157413"/>
            </a:xfrm>
            <a:prstGeom prst="rect">
              <a:avLst/>
            </a:prstGeom>
            <a:solidFill>
              <a:srgbClr val="4656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5" name="Rectangle 92">
              <a:extLst>
                <a:ext uri="{FF2B5EF4-FFF2-40B4-BE49-F238E27FC236}">
                  <a16:creationId xmlns:a16="http://schemas.microsoft.com/office/drawing/2014/main" id="{87A4CF8A-59D6-43B1-BCC7-01EA593FD45B}"/>
                </a:ext>
              </a:extLst>
            </p:cNvPr>
            <p:cNvSpPr>
              <a:spLocks noChangeArrowheads="1"/>
            </p:cNvSpPr>
            <p:nvPr/>
          </p:nvSpPr>
          <p:spPr bwMode="auto">
            <a:xfrm>
              <a:off x="6410325" y="8478838"/>
              <a:ext cx="547688" cy="2157413"/>
            </a:xfrm>
            <a:prstGeom prst="rect">
              <a:avLst/>
            </a:prstGeom>
            <a:solidFill>
              <a:srgbClr val="4656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6" name="Freeform 93">
              <a:extLst>
                <a:ext uri="{FF2B5EF4-FFF2-40B4-BE49-F238E27FC236}">
                  <a16:creationId xmlns:a16="http://schemas.microsoft.com/office/drawing/2014/main" id="{D8E87940-5050-4237-AF26-5BA15787D8A1}"/>
                </a:ext>
              </a:extLst>
            </p:cNvPr>
            <p:cNvSpPr>
              <a:spLocks/>
            </p:cNvSpPr>
            <p:nvPr/>
          </p:nvSpPr>
          <p:spPr bwMode="auto">
            <a:xfrm>
              <a:off x="6958013" y="8478838"/>
              <a:ext cx="422275" cy="2157413"/>
            </a:xfrm>
            <a:custGeom>
              <a:avLst/>
              <a:gdLst>
                <a:gd name="T0" fmla="*/ 424 w 556"/>
                <a:gd name="T1" fmla="*/ 0 h 2835"/>
                <a:gd name="T2" fmla="*/ 0 w 556"/>
                <a:gd name="T3" fmla="*/ 0 h 2835"/>
                <a:gd name="T4" fmla="*/ 0 w 556"/>
                <a:gd name="T5" fmla="*/ 2835 h 2835"/>
                <a:gd name="T6" fmla="*/ 424 w 556"/>
                <a:gd name="T7" fmla="*/ 2835 h 2835"/>
                <a:gd name="T8" fmla="*/ 556 w 556"/>
                <a:gd name="T9" fmla="*/ 2703 h 2835"/>
                <a:gd name="T10" fmla="*/ 556 w 556"/>
                <a:gd name="T11" fmla="*/ 132 h 2835"/>
                <a:gd name="T12" fmla="*/ 424 w 556"/>
                <a:gd name="T13" fmla="*/ 0 h 2835"/>
              </a:gdLst>
              <a:ahLst/>
              <a:cxnLst>
                <a:cxn ang="0">
                  <a:pos x="T0" y="T1"/>
                </a:cxn>
                <a:cxn ang="0">
                  <a:pos x="T2" y="T3"/>
                </a:cxn>
                <a:cxn ang="0">
                  <a:pos x="T4" y="T5"/>
                </a:cxn>
                <a:cxn ang="0">
                  <a:pos x="T6" y="T7"/>
                </a:cxn>
                <a:cxn ang="0">
                  <a:pos x="T8" y="T9"/>
                </a:cxn>
                <a:cxn ang="0">
                  <a:pos x="T10" y="T11"/>
                </a:cxn>
                <a:cxn ang="0">
                  <a:pos x="T12" y="T13"/>
                </a:cxn>
              </a:cxnLst>
              <a:rect l="0" t="0" r="r" b="b"/>
              <a:pathLst>
                <a:path w="556" h="2835">
                  <a:moveTo>
                    <a:pt x="424" y="0"/>
                  </a:moveTo>
                  <a:lnTo>
                    <a:pt x="0" y="0"/>
                  </a:lnTo>
                  <a:lnTo>
                    <a:pt x="0" y="2835"/>
                  </a:lnTo>
                  <a:lnTo>
                    <a:pt x="424" y="2835"/>
                  </a:lnTo>
                  <a:cubicBezTo>
                    <a:pt x="497" y="2835"/>
                    <a:pt x="556" y="2776"/>
                    <a:pt x="556" y="2703"/>
                  </a:cubicBezTo>
                  <a:lnTo>
                    <a:pt x="556" y="132"/>
                  </a:lnTo>
                  <a:cubicBezTo>
                    <a:pt x="556" y="59"/>
                    <a:pt x="497" y="0"/>
                    <a:pt x="424" y="0"/>
                  </a:cubicBezTo>
                  <a:close/>
                </a:path>
              </a:pathLst>
            </a:custGeom>
            <a:solidFill>
              <a:srgbClr val="2F4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7" name="Freeform: Shape 486">
              <a:extLst>
                <a:ext uri="{FF2B5EF4-FFF2-40B4-BE49-F238E27FC236}">
                  <a16:creationId xmlns:a16="http://schemas.microsoft.com/office/drawing/2014/main" id="{0B31E0D4-6F03-4F1A-AD29-0EA5AD6328DC}"/>
                </a:ext>
              </a:extLst>
            </p:cNvPr>
            <p:cNvSpPr>
              <a:spLocks noChangeArrowheads="1"/>
            </p:cNvSpPr>
            <p:nvPr/>
          </p:nvSpPr>
          <p:spPr bwMode="auto">
            <a:xfrm>
              <a:off x="4827588" y="8478838"/>
              <a:ext cx="1582737" cy="2157413"/>
            </a:xfrm>
            <a:custGeom>
              <a:avLst/>
              <a:gdLst>
                <a:gd name="connsiteX0" fmla="*/ 1477962 w 1582737"/>
                <a:gd name="connsiteY0" fmla="*/ 0 h 2157413"/>
                <a:gd name="connsiteX1" fmla="*/ 1582737 w 1582737"/>
                <a:gd name="connsiteY1" fmla="*/ 0 h 2157413"/>
                <a:gd name="connsiteX2" fmla="*/ 1582737 w 1582737"/>
                <a:gd name="connsiteY2" fmla="*/ 2157413 h 2157413"/>
                <a:gd name="connsiteX3" fmla="*/ 1477962 w 1582737"/>
                <a:gd name="connsiteY3" fmla="*/ 2157413 h 2157413"/>
                <a:gd name="connsiteX4" fmla="*/ 0 w 1582737"/>
                <a:gd name="connsiteY4" fmla="*/ 0 h 2157413"/>
                <a:gd name="connsiteX5" fmla="*/ 103188 w 1582737"/>
                <a:gd name="connsiteY5" fmla="*/ 0 h 2157413"/>
                <a:gd name="connsiteX6" fmla="*/ 103188 w 1582737"/>
                <a:gd name="connsiteY6" fmla="*/ 2157413 h 2157413"/>
                <a:gd name="connsiteX7" fmla="*/ 0 w 1582737"/>
                <a:gd name="connsiteY7" fmla="*/ 2157413 h 21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2737" h="2157413">
                  <a:moveTo>
                    <a:pt x="1477962" y="0"/>
                  </a:moveTo>
                  <a:lnTo>
                    <a:pt x="1582737" y="0"/>
                  </a:lnTo>
                  <a:lnTo>
                    <a:pt x="1582737" y="2157413"/>
                  </a:lnTo>
                  <a:lnTo>
                    <a:pt x="1477962" y="2157413"/>
                  </a:lnTo>
                  <a:close/>
                  <a:moveTo>
                    <a:pt x="0" y="0"/>
                  </a:moveTo>
                  <a:lnTo>
                    <a:pt x="103188" y="0"/>
                  </a:lnTo>
                  <a:lnTo>
                    <a:pt x="103188" y="2157413"/>
                  </a:lnTo>
                  <a:lnTo>
                    <a:pt x="0" y="2157413"/>
                  </a:lnTo>
                  <a:close/>
                </a:path>
              </a:pathLst>
            </a:custGeom>
            <a:solidFill>
              <a:srgbClr val="1B22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488" name="Oval 96">
              <a:extLst>
                <a:ext uri="{FF2B5EF4-FFF2-40B4-BE49-F238E27FC236}">
                  <a16:creationId xmlns:a16="http://schemas.microsoft.com/office/drawing/2014/main" id="{CDEA033F-A73E-44FA-B825-87232B4D6C38}"/>
                </a:ext>
              </a:extLst>
            </p:cNvPr>
            <p:cNvSpPr>
              <a:spLocks noChangeArrowheads="1"/>
            </p:cNvSpPr>
            <p:nvPr/>
          </p:nvSpPr>
          <p:spPr bwMode="auto">
            <a:xfrm>
              <a:off x="5689600" y="8826500"/>
              <a:ext cx="296863" cy="425450"/>
            </a:xfrm>
            <a:prstGeom prst="ellipse">
              <a:avLst/>
            </a:prstGeom>
            <a:solidFill>
              <a:srgbClr val="F7D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89" name="Freeform 97">
              <a:extLst>
                <a:ext uri="{FF2B5EF4-FFF2-40B4-BE49-F238E27FC236}">
                  <a16:creationId xmlns:a16="http://schemas.microsoft.com/office/drawing/2014/main" id="{50DB14D8-09E4-4670-B2D2-26B2B084A15E}"/>
                </a:ext>
              </a:extLst>
            </p:cNvPr>
            <p:cNvSpPr>
              <a:spLocks/>
            </p:cNvSpPr>
            <p:nvPr/>
          </p:nvSpPr>
          <p:spPr bwMode="auto">
            <a:xfrm>
              <a:off x="5978525" y="8264525"/>
              <a:ext cx="912813" cy="214313"/>
            </a:xfrm>
            <a:custGeom>
              <a:avLst/>
              <a:gdLst>
                <a:gd name="T0" fmla="*/ 0 w 1200"/>
                <a:gd name="T1" fmla="*/ 280 h 280"/>
                <a:gd name="T2" fmla="*/ 0 w 1200"/>
                <a:gd name="T3" fmla="*/ 172 h 280"/>
                <a:gd name="T4" fmla="*/ 172 w 1200"/>
                <a:gd name="T5" fmla="*/ 0 h 280"/>
                <a:gd name="T6" fmla="*/ 1028 w 1200"/>
                <a:gd name="T7" fmla="*/ 0 h 280"/>
                <a:gd name="T8" fmla="*/ 1200 w 1200"/>
                <a:gd name="T9" fmla="*/ 172 h 280"/>
                <a:gd name="T10" fmla="*/ 1200 w 1200"/>
                <a:gd name="T11" fmla="*/ 280 h 280"/>
                <a:gd name="T12" fmla="*/ 0 w 120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200" h="280">
                  <a:moveTo>
                    <a:pt x="0" y="280"/>
                  </a:moveTo>
                  <a:lnTo>
                    <a:pt x="0" y="172"/>
                  </a:lnTo>
                  <a:cubicBezTo>
                    <a:pt x="0" y="77"/>
                    <a:pt x="77" y="0"/>
                    <a:pt x="172" y="0"/>
                  </a:cubicBezTo>
                  <a:lnTo>
                    <a:pt x="1028" y="0"/>
                  </a:lnTo>
                  <a:cubicBezTo>
                    <a:pt x="1123" y="0"/>
                    <a:pt x="1200" y="77"/>
                    <a:pt x="1200" y="172"/>
                  </a:cubicBezTo>
                  <a:lnTo>
                    <a:pt x="1200" y="280"/>
                  </a:lnTo>
                  <a:lnTo>
                    <a:pt x="0" y="280"/>
                  </a:lnTo>
                  <a:close/>
                </a:path>
              </a:pathLst>
            </a:custGeom>
            <a:solidFill>
              <a:srgbClr val="2F4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nvGrpSpPr>
            <p:cNvPr id="490" name="Group 489">
              <a:extLst>
                <a:ext uri="{FF2B5EF4-FFF2-40B4-BE49-F238E27FC236}">
                  <a16:creationId xmlns:a16="http://schemas.microsoft.com/office/drawing/2014/main" id="{C0A03F1E-6AEC-4C97-9DF1-E46981ADDC97}"/>
                </a:ext>
              </a:extLst>
            </p:cNvPr>
            <p:cNvGrpSpPr/>
            <p:nvPr/>
          </p:nvGrpSpPr>
          <p:grpSpPr>
            <a:xfrm>
              <a:off x="7886700" y="9167813"/>
              <a:ext cx="1282700" cy="134938"/>
              <a:chOff x="7886700" y="9167813"/>
              <a:chExt cx="1282700" cy="134938"/>
            </a:xfrm>
            <a:solidFill>
              <a:srgbClr val="261733"/>
            </a:solidFill>
          </p:grpSpPr>
          <p:sp>
            <p:nvSpPr>
              <p:cNvPr id="527" name="Freeform 98">
                <a:extLst>
                  <a:ext uri="{FF2B5EF4-FFF2-40B4-BE49-F238E27FC236}">
                    <a16:creationId xmlns:a16="http://schemas.microsoft.com/office/drawing/2014/main" id="{AD6A4D71-FCAA-47D1-8140-C9A45A7C93BA}"/>
                  </a:ext>
                </a:extLst>
              </p:cNvPr>
              <p:cNvSpPr>
                <a:spLocks noEditPoints="1"/>
              </p:cNvSpPr>
              <p:nvPr/>
            </p:nvSpPr>
            <p:spPr bwMode="auto">
              <a:xfrm>
                <a:off x="7886700" y="9167813"/>
                <a:ext cx="95250" cy="134938"/>
              </a:xfrm>
              <a:custGeom>
                <a:avLst/>
                <a:gdLst>
                  <a:gd name="T0" fmla="*/ 109 w 125"/>
                  <a:gd name="T1" fmla="*/ 88 h 177"/>
                  <a:gd name="T2" fmla="*/ 63 w 125"/>
                  <a:gd name="T3" fmla="*/ 13 h 177"/>
                  <a:gd name="T4" fmla="*/ 16 w 125"/>
                  <a:gd name="T5" fmla="*/ 88 h 177"/>
                  <a:gd name="T6" fmla="*/ 63 w 125"/>
                  <a:gd name="T7" fmla="*/ 163 h 177"/>
                  <a:gd name="T8" fmla="*/ 109 w 125"/>
                  <a:gd name="T9" fmla="*/ 88 h 177"/>
                  <a:gd name="T10" fmla="*/ 0 w 125"/>
                  <a:gd name="T11" fmla="*/ 88 h 177"/>
                  <a:gd name="T12" fmla="*/ 63 w 125"/>
                  <a:gd name="T13" fmla="*/ 0 h 177"/>
                  <a:gd name="T14" fmla="*/ 125 w 125"/>
                  <a:gd name="T15" fmla="*/ 88 h 177"/>
                  <a:gd name="T16" fmla="*/ 62 w 125"/>
                  <a:gd name="T17" fmla="*/ 177 h 177"/>
                  <a:gd name="T18" fmla="*/ 0 w 125"/>
                  <a:gd name="T19"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77">
                    <a:moveTo>
                      <a:pt x="109" y="88"/>
                    </a:moveTo>
                    <a:cubicBezTo>
                      <a:pt x="109" y="42"/>
                      <a:pt x="93" y="13"/>
                      <a:pt x="63" y="13"/>
                    </a:cubicBezTo>
                    <a:cubicBezTo>
                      <a:pt x="32" y="13"/>
                      <a:pt x="16" y="41"/>
                      <a:pt x="16" y="88"/>
                    </a:cubicBezTo>
                    <a:cubicBezTo>
                      <a:pt x="16" y="134"/>
                      <a:pt x="32" y="163"/>
                      <a:pt x="63" y="163"/>
                    </a:cubicBezTo>
                    <a:cubicBezTo>
                      <a:pt x="93" y="163"/>
                      <a:pt x="109" y="135"/>
                      <a:pt x="109" y="88"/>
                    </a:cubicBezTo>
                    <a:close/>
                    <a:moveTo>
                      <a:pt x="0" y="88"/>
                    </a:moveTo>
                    <a:cubicBezTo>
                      <a:pt x="0" y="33"/>
                      <a:pt x="24" y="0"/>
                      <a:pt x="63" y="0"/>
                    </a:cubicBezTo>
                    <a:cubicBezTo>
                      <a:pt x="101" y="0"/>
                      <a:pt x="125" y="32"/>
                      <a:pt x="125" y="88"/>
                    </a:cubicBezTo>
                    <a:cubicBezTo>
                      <a:pt x="125" y="142"/>
                      <a:pt x="103" y="177"/>
                      <a:pt x="62" y="177"/>
                    </a:cubicBezTo>
                    <a:cubicBezTo>
                      <a:pt x="22" y="177"/>
                      <a:pt x="0" y="142"/>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8" name="Freeform 99">
                <a:extLst>
                  <a:ext uri="{FF2B5EF4-FFF2-40B4-BE49-F238E27FC236}">
                    <a16:creationId xmlns:a16="http://schemas.microsoft.com/office/drawing/2014/main" id="{26AC7E87-964A-48D7-840A-668A18AAF89E}"/>
                  </a:ext>
                </a:extLst>
              </p:cNvPr>
              <p:cNvSpPr>
                <a:spLocks noEditPoints="1"/>
              </p:cNvSpPr>
              <p:nvPr/>
            </p:nvSpPr>
            <p:spPr bwMode="auto">
              <a:xfrm>
                <a:off x="7996238" y="9167813"/>
                <a:ext cx="95250" cy="134938"/>
              </a:xfrm>
              <a:custGeom>
                <a:avLst/>
                <a:gdLst>
                  <a:gd name="T0" fmla="*/ 109 w 126"/>
                  <a:gd name="T1" fmla="*/ 88 h 177"/>
                  <a:gd name="T2" fmla="*/ 63 w 126"/>
                  <a:gd name="T3" fmla="*/ 13 h 177"/>
                  <a:gd name="T4" fmla="*/ 17 w 126"/>
                  <a:gd name="T5" fmla="*/ 88 h 177"/>
                  <a:gd name="T6" fmla="*/ 63 w 126"/>
                  <a:gd name="T7" fmla="*/ 163 h 177"/>
                  <a:gd name="T8" fmla="*/ 109 w 126"/>
                  <a:gd name="T9" fmla="*/ 88 h 177"/>
                  <a:gd name="T10" fmla="*/ 0 w 126"/>
                  <a:gd name="T11" fmla="*/ 88 h 177"/>
                  <a:gd name="T12" fmla="*/ 63 w 126"/>
                  <a:gd name="T13" fmla="*/ 0 h 177"/>
                  <a:gd name="T14" fmla="*/ 126 w 126"/>
                  <a:gd name="T15" fmla="*/ 88 h 177"/>
                  <a:gd name="T16" fmla="*/ 63 w 126"/>
                  <a:gd name="T17" fmla="*/ 177 h 177"/>
                  <a:gd name="T18" fmla="*/ 0 w 126"/>
                  <a:gd name="T19"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77">
                    <a:moveTo>
                      <a:pt x="109" y="88"/>
                    </a:moveTo>
                    <a:cubicBezTo>
                      <a:pt x="109" y="42"/>
                      <a:pt x="93" y="13"/>
                      <a:pt x="63" y="13"/>
                    </a:cubicBezTo>
                    <a:cubicBezTo>
                      <a:pt x="33" y="13"/>
                      <a:pt x="17" y="41"/>
                      <a:pt x="17" y="88"/>
                    </a:cubicBezTo>
                    <a:cubicBezTo>
                      <a:pt x="17" y="134"/>
                      <a:pt x="33" y="163"/>
                      <a:pt x="63" y="163"/>
                    </a:cubicBezTo>
                    <a:cubicBezTo>
                      <a:pt x="94" y="163"/>
                      <a:pt x="109" y="135"/>
                      <a:pt x="109" y="88"/>
                    </a:cubicBezTo>
                    <a:close/>
                    <a:moveTo>
                      <a:pt x="0" y="88"/>
                    </a:moveTo>
                    <a:cubicBezTo>
                      <a:pt x="0" y="33"/>
                      <a:pt x="25" y="0"/>
                      <a:pt x="63" y="0"/>
                    </a:cubicBezTo>
                    <a:cubicBezTo>
                      <a:pt x="102" y="0"/>
                      <a:pt x="126" y="32"/>
                      <a:pt x="126" y="88"/>
                    </a:cubicBezTo>
                    <a:cubicBezTo>
                      <a:pt x="126" y="142"/>
                      <a:pt x="104" y="177"/>
                      <a:pt x="63" y="177"/>
                    </a:cubicBezTo>
                    <a:cubicBezTo>
                      <a:pt x="23" y="177"/>
                      <a:pt x="0" y="142"/>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9" name="Freeform 100">
                <a:extLst>
                  <a:ext uri="{FF2B5EF4-FFF2-40B4-BE49-F238E27FC236}">
                    <a16:creationId xmlns:a16="http://schemas.microsoft.com/office/drawing/2014/main" id="{E3368270-34AA-4B83-B2D8-29714809B7CF}"/>
                  </a:ext>
                </a:extLst>
              </p:cNvPr>
              <p:cNvSpPr>
                <a:spLocks noEditPoints="1"/>
              </p:cNvSpPr>
              <p:nvPr/>
            </p:nvSpPr>
            <p:spPr bwMode="auto">
              <a:xfrm>
                <a:off x="8107363" y="9167813"/>
                <a:ext cx="95250" cy="134938"/>
              </a:xfrm>
              <a:custGeom>
                <a:avLst/>
                <a:gdLst>
                  <a:gd name="T0" fmla="*/ 109 w 126"/>
                  <a:gd name="T1" fmla="*/ 88 h 177"/>
                  <a:gd name="T2" fmla="*/ 63 w 126"/>
                  <a:gd name="T3" fmla="*/ 13 h 177"/>
                  <a:gd name="T4" fmla="*/ 17 w 126"/>
                  <a:gd name="T5" fmla="*/ 88 h 177"/>
                  <a:gd name="T6" fmla="*/ 63 w 126"/>
                  <a:gd name="T7" fmla="*/ 163 h 177"/>
                  <a:gd name="T8" fmla="*/ 109 w 126"/>
                  <a:gd name="T9" fmla="*/ 88 h 177"/>
                  <a:gd name="T10" fmla="*/ 0 w 126"/>
                  <a:gd name="T11" fmla="*/ 88 h 177"/>
                  <a:gd name="T12" fmla="*/ 63 w 126"/>
                  <a:gd name="T13" fmla="*/ 0 h 177"/>
                  <a:gd name="T14" fmla="*/ 126 w 126"/>
                  <a:gd name="T15" fmla="*/ 88 h 177"/>
                  <a:gd name="T16" fmla="*/ 63 w 126"/>
                  <a:gd name="T17" fmla="*/ 177 h 177"/>
                  <a:gd name="T18" fmla="*/ 0 w 126"/>
                  <a:gd name="T19"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77">
                    <a:moveTo>
                      <a:pt x="109" y="88"/>
                    </a:moveTo>
                    <a:cubicBezTo>
                      <a:pt x="109" y="42"/>
                      <a:pt x="93" y="13"/>
                      <a:pt x="63" y="13"/>
                    </a:cubicBezTo>
                    <a:cubicBezTo>
                      <a:pt x="33" y="13"/>
                      <a:pt x="17" y="41"/>
                      <a:pt x="17" y="88"/>
                    </a:cubicBezTo>
                    <a:cubicBezTo>
                      <a:pt x="17" y="134"/>
                      <a:pt x="33" y="163"/>
                      <a:pt x="63" y="163"/>
                    </a:cubicBezTo>
                    <a:cubicBezTo>
                      <a:pt x="94" y="163"/>
                      <a:pt x="109" y="135"/>
                      <a:pt x="109" y="88"/>
                    </a:cubicBezTo>
                    <a:close/>
                    <a:moveTo>
                      <a:pt x="0" y="88"/>
                    </a:moveTo>
                    <a:cubicBezTo>
                      <a:pt x="0" y="33"/>
                      <a:pt x="24" y="0"/>
                      <a:pt x="63" y="0"/>
                    </a:cubicBezTo>
                    <a:cubicBezTo>
                      <a:pt x="101" y="0"/>
                      <a:pt x="126" y="32"/>
                      <a:pt x="126" y="88"/>
                    </a:cubicBezTo>
                    <a:cubicBezTo>
                      <a:pt x="126" y="142"/>
                      <a:pt x="103" y="177"/>
                      <a:pt x="63" y="177"/>
                    </a:cubicBezTo>
                    <a:cubicBezTo>
                      <a:pt x="22" y="177"/>
                      <a:pt x="0" y="142"/>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0" name="Freeform 101">
                <a:extLst>
                  <a:ext uri="{FF2B5EF4-FFF2-40B4-BE49-F238E27FC236}">
                    <a16:creationId xmlns:a16="http://schemas.microsoft.com/office/drawing/2014/main" id="{FACE71EA-AD46-4C1D-A3A1-EE6EE51C050C}"/>
                  </a:ext>
                </a:extLst>
              </p:cNvPr>
              <p:cNvSpPr>
                <a:spLocks noEditPoints="1"/>
              </p:cNvSpPr>
              <p:nvPr/>
            </p:nvSpPr>
            <p:spPr bwMode="auto">
              <a:xfrm>
                <a:off x="8216900" y="9167813"/>
                <a:ext cx="95250" cy="134938"/>
              </a:xfrm>
              <a:custGeom>
                <a:avLst/>
                <a:gdLst>
                  <a:gd name="T0" fmla="*/ 110 w 126"/>
                  <a:gd name="T1" fmla="*/ 88 h 177"/>
                  <a:gd name="T2" fmla="*/ 63 w 126"/>
                  <a:gd name="T3" fmla="*/ 13 h 177"/>
                  <a:gd name="T4" fmla="*/ 17 w 126"/>
                  <a:gd name="T5" fmla="*/ 88 h 177"/>
                  <a:gd name="T6" fmla="*/ 63 w 126"/>
                  <a:gd name="T7" fmla="*/ 163 h 177"/>
                  <a:gd name="T8" fmla="*/ 110 w 126"/>
                  <a:gd name="T9" fmla="*/ 88 h 177"/>
                  <a:gd name="T10" fmla="*/ 0 w 126"/>
                  <a:gd name="T11" fmla="*/ 88 h 177"/>
                  <a:gd name="T12" fmla="*/ 63 w 126"/>
                  <a:gd name="T13" fmla="*/ 0 h 177"/>
                  <a:gd name="T14" fmla="*/ 126 w 126"/>
                  <a:gd name="T15" fmla="*/ 88 h 177"/>
                  <a:gd name="T16" fmla="*/ 63 w 126"/>
                  <a:gd name="T17" fmla="*/ 177 h 177"/>
                  <a:gd name="T18" fmla="*/ 0 w 126"/>
                  <a:gd name="T19"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77">
                    <a:moveTo>
                      <a:pt x="110" y="88"/>
                    </a:moveTo>
                    <a:cubicBezTo>
                      <a:pt x="110" y="42"/>
                      <a:pt x="93" y="13"/>
                      <a:pt x="63" y="13"/>
                    </a:cubicBezTo>
                    <a:cubicBezTo>
                      <a:pt x="33" y="13"/>
                      <a:pt x="17" y="41"/>
                      <a:pt x="17" y="88"/>
                    </a:cubicBezTo>
                    <a:cubicBezTo>
                      <a:pt x="17" y="134"/>
                      <a:pt x="33" y="163"/>
                      <a:pt x="63" y="163"/>
                    </a:cubicBezTo>
                    <a:cubicBezTo>
                      <a:pt x="94" y="163"/>
                      <a:pt x="110" y="135"/>
                      <a:pt x="110" y="88"/>
                    </a:cubicBezTo>
                    <a:close/>
                    <a:moveTo>
                      <a:pt x="0" y="88"/>
                    </a:moveTo>
                    <a:cubicBezTo>
                      <a:pt x="0" y="33"/>
                      <a:pt x="25" y="0"/>
                      <a:pt x="63" y="0"/>
                    </a:cubicBezTo>
                    <a:cubicBezTo>
                      <a:pt x="102" y="0"/>
                      <a:pt x="126" y="32"/>
                      <a:pt x="126" y="88"/>
                    </a:cubicBezTo>
                    <a:cubicBezTo>
                      <a:pt x="126" y="142"/>
                      <a:pt x="104" y="177"/>
                      <a:pt x="63" y="177"/>
                    </a:cubicBezTo>
                    <a:cubicBezTo>
                      <a:pt x="23" y="177"/>
                      <a:pt x="0" y="142"/>
                      <a:pt x="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1" name="Freeform 102">
                <a:extLst>
                  <a:ext uri="{FF2B5EF4-FFF2-40B4-BE49-F238E27FC236}">
                    <a16:creationId xmlns:a16="http://schemas.microsoft.com/office/drawing/2014/main" id="{52695471-6F63-4E90-B667-FD793B23A8BE}"/>
                  </a:ext>
                </a:extLst>
              </p:cNvPr>
              <p:cNvSpPr>
                <a:spLocks/>
              </p:cNvSpPr>
              <p:nvPr/>
            </p:nvSpPr>
            <p:spPr bwMode="auto">
              <a:xfrm>
                <a:off x="8721725" y="9169400"/>
                <a:ext cx="39688" cy="130175"/>
              </a:xfrm>
              <a:custGeom>
                <a:avLst/>
                <a:gdLst>
                  <a:gd name="T0" fmla="*/ 35 w 51"/>
                  <a:gd name="T1" fmla="*/ 43 h 171"/>
                  <a:gd name="T2" fmla="*/ 0 w 51"/>
                  <a:gd name="T3" fmla="*/ 43 h 171"/>
                  <a:gd name="T4" fmla="*/ 0 w 51"/>
                  <a:gd name="T5" fmla="*/ 32 h 171"/>
                  <a:gd name="T6" fmla="*/ 39 w 51"/>
                  <a:gd name="T7" fmla="*/ 0 h 171"/>
                  <a:gd name="T8" fmla="*/ 51 w 51"/>
                  <a:gd name="T9" fmla="*/ 0 h 171"/>
                  <a:gd name="T10" fmla="*/ 51 w 51"/>
                  <a:gd name="T11" fmla="*/ 171 h 171"/>
                  <a:gd name="T12" fmla="*/ 35 w 51"/>
                  <a:gd name="T13" fmla="*/ 171 h 171"/>
                  <a:gd name="T14" fmla="*/ 35 w 51"/>
                  <a:gd name="T15" fmla="*/ 43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71">
                    <a:moveTo>
                      <a:pt x="35" y="43"/>
                    </a:moveTo>
                    <a:lnTo>
                      <a:pt x="0" y="43"/>
                    </a:lnTo>
                    <a:lnTo>
                      <a:pt x="0" y="32"/>
                    </a:lnTo>
                    <a:cubicBezTo>
                      <a:pt x="25" y="31"/>
                      <a:pt x="36" y="26"/>
                      <a:pt x="39" y="0"/>
                    </a:cubicBezTo>
                    <a:lnTo>
                      <a:pt x="51" y="0"/>
                    </a:lnTo>
                    <a:lnTo>
                      <a:pt x="51" y="171"/>
                    </a:lnTo>
                    <a:lnTo>
                      <a:pt x="35" y="171"/>
                    </a:lnTo>
                    <a:lnTo>
                      <a:pt x="3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2" name="Freeform 103">
                <a:extLst>
                  <a:ext uri="{FF2B5EF4-FFF2-40B4-BE49-F238E27FC236}">
                    <a16:creationId xmlns:a16="http://schemas.microsoft.com/office/drawing/2014/main" id="{7B05A8D1-3B31-4062-AB28-FB308DED4064}"/>
                  </a:ext>
                </a:extLst>
              </p:cNvPr>
              <p:cNvSpPr>
                <a:spLocks/>
              </p:cNvSpPr>
              <p:nvPr/>
            </p:nvSpPr>
            <p:spPr bwMode="auto">
              <a:xfrm>
                <a:off x="8783638" y="9167813"/>
                <a:ext cx="85725" cy="131763"/>
              </a:xfrm>
              <a:custGeom>
                <a:avLst/>
                <a:gdLst>
                  <a:gd name="T0" fmla="*/ 57 w 113"/>
                  <a:gd name="T1" fmla="*/ 97 h 173"/>
                  <a:gd name="T2" fmla="*/ 96 w 113"/>
                  <a:gd name="T3" fmla="*/ 50 h 173"/>
                  <a:gd name="T4" fmla="*/ 60 w 113"/>
                  <a:gd name="T5" fmla="*/ 13 h 173"/>
                  <a:gd name="T6" fmla="*/ 31 w 113"/>
                  <a:gd name="T7" fmla="*/ 24 h 173"/>
                  <a:gd name="T8" fmla="*/ 21 w 113"/>
                  <a:gd name="T9" fmla="*/ 58 h 173"/>
                  <a:gd name="T10" fmla="*/ 4 w 113"/>
                  <a:gd name="T11" fmla="*/ 58 h 173"/>
                  <a:gd name="T12" fmla="*/ 20 w 113"/>
                  <a:gd name="T13" fmla="*/ 15 h 173"/>
                  <a:gd name="T14" fmla="*/ 61 w 113"/>
                  <a:gd name="T15" fmla="*/ 0 h 173"/>
                  <a:gd name="T16" fmla="*/ 113 w 113"/>
                  <a:gd name="T17" fmla="*/ 49 h 173"/>
                  <a:gd name="T18" fmla="*/ 63 w 113"/>
                  <a:gd name="T19" fmla="*/ 110 h 173"/>
                  <a:gd name="T20" fmla="*/ 19 w 113"/>
                  <a:gd name="T21" fmla="*/ 158 h 173"/>
                  <a:gd name="T22" fmla="*/ 111 w 113"/>
                  <a:gd name="T23" fmla="*/ 158 h 173"/>
                  <a:gd name="T24" fmla="*/ 111 w 113"/>
                  <a:gd name="T25" fmla="*/ 173 h 173"/>
                  <a:gd name="T26" fmla="*/ 0 w 113"/>
                  <a:gd name="T27" fmla="*/ 173 h 173"/>
                  <a:gd name="T28" fmla="*/ 57 w 113"/>
                  <a:gd name="T29"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73">
                    <a:moveTo>
                      <a:pt x="57" y="97"/>
                    </a:moveTo>
                    <a:cubicBezTo>
                      <a:pt x="80" y="83"/>
                      <a:pt x="96" y="74"/>
                      <a:pt x="96" y="50"/>
                    </a:cubicBezTo>
                    <a:cubicBezTo>
                      <a:pt x="96" y="27"/>
                      <a:pt x="82" y="13"/>
                      <a:pt x="60" y="13"/>
                    </a:cubicBezTo>
                    <a:cubicBezTo>
                      <a:pt x="48" y="13"/>
                      <a:pt x="38" y="17"/>
                      <a:pt x="31" y="24"/>
                    </a:cubicBezTo>
                    <a:cubicBezTo>
                      <a:pt x="25" y="32"/>
                      <a:pt x="21" y="42"/>
                      <a:pt x="21" y="58"/>
                    </a:cubicBezTo>
                    <a:lnTo>
                      <a:pt x="4" y="58"/>
                    </a:lnTo>
                    <a:cubicBezTo>
                      <a:pt x="4" y="39"/>
                      <a:pt x="10" y="25"/>
                      <a:pt x="20" y="15"/>
                    </a:cubicBezTo>
                    <a:cubicBezTo>
                      <a:pt x="30" y="5"/>
                      <a:pt x="45" y="0"/>
                      <a:pt x="61" y="0"/>
                    </a:cubicBezTo>
                    <a:cubicBezTo>
                      <a:pt x="93" y="0"/>
                      <a:pt x="113" y="21"/>
                      <a:pt x="113" y="49"/>
                    </a:cubicBezTo>
                    <a:cubicBezTo>
                      <a:pt x="113" y="83"/>
                      <a:pt x="88" y="95"/>
                      <a:pt x="63" y="110"/>
                    </a:cubicBezTo>
                    <a:cubicBezTo>
                      <a:pt x="44" y="121"/>
                      <a:pt x="22" y="135"/>
                      <a:pt x="19" y="158"/>
                    </a:cubicBezTo>
                    <a:lnTo>
                      <a:pt x="111" y="158"/>
                    </a:lnTo>
                    <a:lnTo>
                      <a:pt x="111" y="173"/>
                    </a:lnTo>
                    <a:lnTo>
                      <a:pt x="0" y="173"/>
                    </a:lnTo>
                    <a:cubicBezTo>
                      <a:pt x="1" y="129"/>
                      <a:pt x="31" y="113"/>
                      <a:pt x="57"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3" name="Freeform 104">
                <a:extLst>
                  <a:ext uri="{FF2B5EF4-FFF2-40B4-BE49-F238E27FC236}">
                    <a16:creationId xmlns:a16="http://schemas.microsoft.com/office/drawing/2014/main" id="{9D7A420A-5700-4DED-8763-2880623CE177}"/>
                  </a:ext>
                </a:extLst>
              </p:cNvPr>
              <p:cNvSpPr>
                <a:spLocks/>
              </p:cNvSpPr>
              <p:nvPr/>
            </p:nvSpPr>
            <p:spPr bwMode="auto">
              <a:xfrm>
                <a:off x="8880475" y="9170988"/>
                <a:ext cx="85725" cy="131763"/>
              </a:xfrm>
              <a:custGeom>
                <a:avLst/>
                <a:gdLst>
                  <a:gd name="T0" fmla="*/ 0 w 112"/>
                  <a:gd name="T1" fmla="*/ 124 h 174"/>
                  <a:gd name="T2" fmla="*/ 16 w 112"/>
                  <a:gd name="T3" fmla="*/ 124 h 174"/>
                  <a:gd name="T4" fmla="*/ 56 w 112"/>
                  <a:gd name="T5" fmla="*/ 159 h 174"/>
                  <a:gd name="T6" fmla="*/ 96 w 112"/>
                  <a:gd name="T7" fmla="*/ 115 h 174"/>
                  <a:gd name="T8" fmla="*/ 57 w 112"/>
                  <a:gd name="T9" fmla="*/ 73 h 174"/>
                  <a:gd name="T10" fmla="*/ 19 w 112"/>
                  <a:gd name="T11" fmla="*/ 90 h 174"/>
                  <a:gd name="T12" fmla="*/ 4 w 112"/>
                  <a:gd name="T13" fmla="*/ 90 h 174"/>
                  <a:gd name="T14" fmla="*/ 19 w 112"/>
                  <a:gd name="T15" fmla="*/ 0 h 174"/>
                  <a:gd name="T16" fmla="*/ 104 w 112"/>
                  <a:gd name="T17" fmla="*/ 0 h 174"/>
                  <a:gd name="T18" fmla="*/ 104 w 112"/>
                  <a:gd name="T19" fmla="*/ 15 h 174"/>
                  <a:gd name="T20" fmla="*/ 31 w 112"/>
                  <a:gd name="T21" fmla="*/ 15 h 174"/>
                  <a:gd name="T22" fmla="*/ 21 w 112"/>
                  <a:gd name="T23" fmla="*/ 73 h 174"/>
                  <a:gd name="T24" fmla="*/ 22 w 112"/>
                  <a:gd name="T25" fmla="*/ 73 h 174"/>
                  <a:gd name="T26" fmla="*/ 59 w 112"/>
                  <a:gd name="T27" fmla="*/ 59 h 174"/>
                  <a:gd name="T28" fmla="*/ 112 w 112"/>
                  <a:gd name="T29" fmla="*/ 116 h 174"/>
                  <a:gd name="T30" fmla="*/ 56 w 112"/>
                  <a:gd name="T31" fmla="*/ 174 h 174"/>
                  <a:gd name="T32" fmla="*/ 0 w 112"/>
                  <a:gd name="T33" fmla="*/ 1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74">
                    <a:moveTo>
                      <a:pt x="0" y="124"/>
                    </a:moveTo>
                    <a:lnTo>
                      <a:pt x="16" y="124"/>
                    </a:lnTo>
                    <a:cubicBezTo>
                      <a:pt x="18" y="146"/>
                      <a:pt x="31" y="159"/>
                      <a:pt x="56" y="159"/>
                    </a:cubicBezTo>
                    <a:cubicBezTo>
                      <a:pt x="81" y="159"/>
                      <a:pt x="96" y="141"/>
                      <a:pt x="96" y="115"/>
                    </a:cubicBezTo>
                    <a:cubicBezTo>
                      <a:pt x="96" y="89"/>
                      <a:pt x="79" y="73"/>
                      <a:pt x="57" y="73"/>
                    </a:cubicBezTo>
                    <a:cubicBezTo>
                      <a:pt x="38" y="73"/>
                      <a:pt x="26" y="81"/>
                      <a:pt x="19" y="90"/>
                    </a:cubicBezTo>
                    <a:lnTo>
                      <a:pt x="4" y="90"/>
                    </a:lnTo>
                    <a:lnTo>
                      <a:pt x="19" y="0"/>
                    </a:lnTo>
                    <a:lnTo>
                      <a:pt x="104" y="0"/>
                    </a:lnTo>
                    <a:lnTo>
                      <a:pt x="104" y="15"/>
                    </a:lnTo>
                    <a:lnTo>
                      <a:pt x="31" y="15"/>
                    </a:lnTo>
                    <a:lnTo>
                      <a:pt x="21" y="73"/>
                    </a:lnTo>
                    <a:lnTo>
                      <a:pt x="22" y="73"/>
                    </a:lnTo>
                    <a:cubicBezTo>
                      <a:pt x="31" y="64"/>
                      <a:pt x="42" y="59"/>
                      <a:pt x="59" y="59"/>
                    </a:cubicBezTo>
                    <a:cubicBezTo>
                      <a:pt x="87" y="59"/>
                      <a:pt x="112" y="79"/>
                      <a:pt x="112" y="116"/>
                    </a:cubicBezTo>
                    <a:cubicBezTo>
                      <a:pt x="112" y="150"/>
                      <a:pt x="90" y="174"/>
                      <a:pt x="56" y="174"/>
                    </a:cubicBezTo>
                    <a:cubicBezTo>
                      <a:pt x="24" y="174"/>
                      <a:pt x="1" y="153"/>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4" name="Freeform 105">
                <a:extLst>
                  <a:ext uri="{FF2B5EF4-FFF2-40B4-BE49-F238E27FC236}">
                    <a16:creationId xmlns:a16="http://schemas.microsoft.com/office/drawing/2014/main" id="{D57C7146-14EC-4856-9695-4E6EDC6A81CA}"/>
                  </a:ext>
                </a:extLst>
              </p:cNvPr>
              <p:cNvSpPr>
                <a:spLocks/>
              </p:cNvSpPr>
              <p:nvPr/>
            </p:nvSpPr>
            <p:spPr bwMode="auto">
              <a:xfrm>
                <a:off x="8975725" y="9167813"/>
                <a:ext cx="90488" cy="134938"/>
              </a:xfrm>
              <a:custGeom>
                <a:avLst/>
                <a:gdLst>
                  <a:gd name="T0" fmla="*/ 0 w 117"/>
                  <a:gd name="T1" fmla="*/ 121 h 177"/>
                  <a:gd name="T2" fmla="*/ 16 w 117"/>
                  <a:gd name="T3" fmla="*/ 121 h 177"/>
                  <a:gd name="T4" fmla="*/ 60 w 117"/>
                  <a:gd name="T5" fmla="*/ 162 h 177"/>
                  <a:gd name="T6" fmla="*/ 101 w 117"/>
                  <a:gd name="T7" fmla="*/ 125 h 177"/>
                  <a:gd name="T8" fmla="*/ 59 w 117"/>
                  <a:gd name="T9" fmla="*/ 90 h 177"/>
                  <a:gd name="T10" fmla="*/ 47 w 117"/>
                  <a:gd name="T11" fmla="*/ 90 h 177"/>
                  <a:gd name="T12" fmla="*/ 47 w 117"/>
                  <a:gd name="T13" fmla="*/ 76 h 177"/>
                  <a:gd name="T14" fmla="*/ 59 w 117"/>
                  <a:gd name="T15" fmla="*/ 76 h 177"/>
                  <a:gd name="T16" fmla="*/ 95 w 117"/>
                  <a:gd name="T17" fmla="*/ 45 h 177"/>
                  <a:gd name="T18" fmla="*/ 60 w 117"/>
                  <a:gd name="T19" fmla="*/ 13 h 177"/>
                  <a:gd name="T20" fmla="*/ 22 w 117"/>
                  <a:gd name="T21" fmla="*/ 53 h 177"/>
                  <a:gd name="T22" fmla="*/ 6 w 117"/>
                  <a:gd name="T23" fmla="*/ 53 h 177"/>
                  <a:gd name="T24" fmla="*/ 61 w 117"/>
                  <a:gd name="T25" fmla="*/ 0 h 177"/>
                  <a:gd name="T26" fmla="*/ 111 w 117"/>
                  <a:gd name="T27" fmla="*/ 45 h 177"/>
                  <a:gd name="T28" fmla="*/ 86 w 117"/>
                  <a:gd name="T29" fmla="*/ 82 h 177"/>
                  <a:gd name="T30" fmla="*/ 86 w 117"/>
                  <a:gd name="T31" fmla="*/ 83 h 177"/>
                  <a:gd name="T32" fmla="*/ 117 w 117"/>
                  <a:gd name="T33" fmla="*/ 126 h 177"/>
                  <a:gd name="T34" fmla="*/ 61 w 117"/>
                  <a:gd name="T35" fmla="*/ 177 h 177"/>
                  <a:gd name="T36" fmla="*/ 0 w 117"/>
                  <a:gd name="T37" fmla="*/ 12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77">
                    <a:moveTo>
                      <a:pt x="0" y="121"/>
                    </a:moveTo>
                    <a:lnTo>
                      <a:pt x="16" y="121"/>
                    </a:lnTo>
                    <a:cubicBezTo>
                      <a:pt x="17" y="148"/>
                      <a:pt x="35" y="162"/>
                      <a:pt x="60" y="162"/>
                    </a:cubicBezTo>
                    <a:cubicBezTo>
                      <a:pt x="86" y="162"/>
                      <a:pt x="101" y="148"/>
                      <a:pt x="101" y="125"/>
                    </a:cubicBezTo>
                    <a:cubicBezTo>
                      <a:pt x="101" y="103"/>
                      <a:pt x="86" y="90"/>
                      <a:pt x="59" y="90"/>
                    </a:cubicBezTo>
                    <a:lnTo>
                      <a:pt x="47" y="90"/>
                    </a:lnTo>
                    <a:lnTo>
                      <a:pt x="47" y="76"/>
                    </a:lnTo>
                    <a:lnTo>
                      <a:pt x="59" y="76"/>
                    </a:lnTo>
                    <a:cubicBezTo>
                      <a:pt x="82" y="76"/>
                      <a:pt x="95" y="64"/>
                      <a:pt x="95" y="45"/>
                    </a:cubicBezTo>
                    <a:cubicBezTo>
                      <a:pt x="95" y="24"/>
                      <a:pt x="80" y="13"/>
                      <a:pt x="60" y="13"/>
                    </a:cubicBezTo>
                    <a:cubicBezTo>
                      <a:pt x="36" y="13"/>
                      <a:pt x="22" y="30"/>
                      <a:pt x="22" y="53"/>
                    </a:cubicBezTo>
                    <a:lnTo>
                      <a:pt x="6" y="53"/>
                    </a:lnTo>
                    <a:cubicBezTo>
                      <a:pt x="6" y="22"/>
                      <a:pt x="26" y="0"/>
                      <a:pt x="61" y="0"/>
                    </a:cubicBezTo>
                    <a:cubicBezTo>
                      <a:pt x="89" y="0"/>
                      <a:pt x="111" y="17"/>
                      <a:pt x="111" y="45"/>
                    </a:cubicBezTo>
                    <a:cubicBezTo>
                      <a:pt x="111" y="64"/>
                      <a:pt x="101" y="76"/>
                      <a:pt x="86" y="82"/>
                    </a:cubicBezTo>
                    <a:lnTo>
                      <a:pt x="86" y="83"/>
                    </a:lnTo>
                    <a:cubicBezTo>
                      <a:pt x="107" y="90"/>
                      <a:pt x="117" y="105"/>
                      <a:pt x="117" y="126"/>
                    </a:cubicBezTo>
                    <a:cubicBezTo>
                      <a:pt x="117" y="157"/>
                      <a:pt x="94" y="177"/>
                      <a:pt x="61" y="177"/>
                    </a:cubicBezTo>
                    <a:cubicBezTo>
                      <a:pt x="27" y="177"/>
                      <a:pt x="1" y="155"/>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5" name="Freeform 106">
                <a:extLst>
                  <a:ext uri="{FF2B5EF4-FFF2-40B4-BE49-F238E27FC236}">
                    <a16:creationId xmlns:a16="http://schemas.microsoft.com/office/drawing/2014/main" id="{C7D39377-CBBE-4585-875C-B3BDD7506551}"/>
                  </a:ext>
                </a:extLst>
              </p:cNvPr>
              <p:cNvSpPr>
                <a:spLocks noEditPoints="1"/>
              </p:cNvSpPr>
              <p:nvPr/>
            </p:nvSpPr>
            <p:spPr bwMode="auto">
              <a:xfrm>
                <a:off x="9077325" y="9169400"/>
                <a:ext cx="92075" cy="130175"/>
              </a:xfrm>
              <a:custGeom>
                <a:avLst/>
                <a:gdLst>
                  <a:gd name="T0" fmla="*/ 79 w 121"/>
                  <a:gd name="T1" fmla="*/ 114 h 171"/>
                  <a:gd name="T2" fmla="*/ 79 w 121"/>
                  <a:gd name="T3" fmla="*/ 27 h 171"/>
                  <a:gd name="T4" fmla="*/ 78 w 121"/>
                  <a:gd name="T5" fmla="*/ 27 h 171"/>
                  <a:gd name="T6" fmla="*/ 16 w 121"/>
                  <a:gd name="T7" fmla="*/ 114 h 171"/>
                  <a:gd name="T8" fmla="*/ 16 w 121"/>
                  <a:gd name="T9" fmla="*/ 114 h 171"/>
                  <a:gd name="T10" fmla="*/ 79 w 121"/>
                  <a:gd name="T11" fmla="*/ 114 h 171"/>
                  <a:gd name="T12" fmla="*/ 79 w 121"/>
                  <a:gd name="T13" fmla="*/ 128 h 171"/>
                  <a:gd name="T14" fmla="*/ 0 w 121"/>
                  <a:gd name="T15" fmla="*/ 128 h 171"/>
                  <a:gd name="T16" fmla="*/ 0 w 121"/>
                  <a:gd name="T17" fmla="*/ 113 h 171"/>
                  <a:gd name="T18" fmla="*/ 81 w 121"/>
                  <a:gd name="T19" fmla="*/ 0 h 171"/>
                  <a:gd name="T20" fmla="*/ 94 w 121"/>
                  <a:gd name="T21" fmla="*/ 0 h 171"/>
                  <a:gd name="T22" fmla="*/ 94 w 121"/>
                  <a:gd name="T23" fmla="*/ 114 h 171"/>
                  <a:gd name="T24" fmla="*/ 121 w 121"/>
                  <a:gd name="T25" fmla="*/ 114 h 171"/>
                  <a:gd name="T26" fmla="*/ 121 w 121"/>
                  <a:gd name="T27" fmla="*/ 128 h 171"/>
                  <a:gd name="T28" fmla="*/ 94 w 121"/>
                  <a:gd name="T29" fmla="*/ 128 h 171"/>
                  <a:gd name="T30" fmla="*/ 94 w 121"/>
                  <a:gd name="T31" fmla="*/ 171 h 171"/>
                  <a:gd name="T32" fmla="*/ 79 w 121"/>
                  <a:gd name="T33" fmla="*/ 171 h 171"/>
                  <a:gd name="T34" fmla="*/ 79 w 121"/>
                  <a:gd name="T35" fmla="*/ 12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71">
                    <a:moveTo>
                      <a:pt x="79" y="114"/>
                    </a:moveTo>
                    <a:lnTo>
                      <a:pt x="79" y="27"/>
                    </a:lnTo>
                    <a:lnTo>
                      <a:pt x="78" y="27"/>
                    </a:lnTo>
                    <a:lnTo>
                      <a:pt x="16" y="114"/>
                    </a:lnTo>
                    <a:lnTo>
                      <a:pt x="16" y="114"/>
                    </a:lnTo>
                    <a:lnTo>
                      <a:pt x="79" y="114"/>
                    </a:lnTo>
                    <a:close/>
                    <a:moveTo>
                      <a:pt x="79" y="128"/>
                    </a:moveTo>
                    <a:lnTo>
                      <a:pt x="0" y="128"/>
                    </a:lnTo>
                    <a:lnTo>
                      <a:pt x="0" y="113"/>
                    </a:lnTo>
                    <a:lnTo>
                      <a:pt x="81" y="0"/>
                    </a:lnTo>
                    <a:lnTo>
                      <a:pt x="94" y="0"/>
                    </a:lnTo>
                    <a:lnTo>
                      <a:pt x="94" y="114"/>
                    </a:lnTo>
                    <a:lnTo>
                      <a:pt x="121" y="114"/>
                    </a:lnTo>
                    <a:lnTo>
                      <a:pt x="121" y="128"/>
                    </a:lnTo>
                    <a:lnTo>
                      <a:pt x="94" y="128"/>
                    </a:lnTo>
                    <a:lnTo>
                      <a:pt x="94" y="171"/>
                    </a:lnTo>
                    <a:lnTo>
                      <a:pt x="79" y="171"/>
                    </a:lnTo>
                    <a:lnTo>
                      <a:pt x="7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491" name="Oval 107">
              <a:extLst>
                <a:ext uri="{FF2B5EF4-FFF2-40B4-BE49-F238E27FC236}">
                  <a16:creationId xmlns:a16="http://schemas.microsoft.com/office/drawing/2014/main" id="{45982025-8D97-43F7-8B80-EA907AA63226}"/>
                </a:ext>
              </a:extLst>
            </p:cNvPr>
            <p:cNvSpPr>
              <a:spLocks noChangeArrowheads="1"/>
            </p:cNvSpPr>
            <p:nvPr/>
          </p:nvSpPr>
          <p:spPr bwMode="auto">
            <a:xfrm>
              <a:off x="8497888" y="7885113"/>
              <a:ext cx="646113" cy="646113"/>
            </a:xfrm>
            <a:prstGeom prst="ellipse">
              <a:avLst/>
            </a:prstGeom>
            <a:solidFill>
              <a:srgbClr val="AA3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2" name="Oval 108">
              <a:extLst>
                <a:ext uri="{FF2B5EF4-FFF2-40B4-BE49-F238E27FC236}">
                  <a16:creationId xmlns:a16="http://schemas.microsoft.com/office/drawing/2014/main" id="{A7ECAA82-C777-4B3A-A618-0B70CEBF21DE}"/>
                </a:ext>
              </a:extLst>
            </p:cNvPr>
            <p:cNvSpPr>
              <a:spLocks noChangeArrowheads="1"/>
            </p:cNvSpPr>
            <p:nvPr/>
          </p:nvSpPr>
          <p:spPr bwMode="auto">
            <a:xfrm>
              <a:off x="9023350" y="7885113"/>
              <a:ext cx="646113" cy="646113"/>
            </a:xfrm>
            <a:prstGeom prst="ellipse">
              <a:avLst/>
            </a:prstGeom>
            <a:solidFill>
              <a:srgbClr val="6D0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3" name="Freeform 109">
              <a:extLst>
                <a:ext uri="{FF2B5EF4-FFF2-40B4-BE49-F238E27FC236}">
                  <a16:creationId xmlns:a16="http://schemas.microsoft.com/office/drawing/2014/main" id="{A10CAB73-8B4B-4E92-A711-63E6651B2457}"/>
                </a:ext>
              </a:extLst>
            </p:cNvPr>
            <p:cNvSpPr>
              <a:spLocks/>
            </p:cNvSpPr>
            <p:nvPr/>
          </p:nvSpPr>
          <p:spPr bwMode="auto">
            <a:xfrm>
              <a:off x="5386388" y="5689600"/>
              <a:ext cx="1597025" cy="850900"/>
            </a:xfrm>
            <a:custGeom>
              <a:avLst/>
              <a:gdLst>
                <a:gd name="T0" fmla="*/ 2080 w 2099"/>
                <a:gd name="T1" fmla="*/ 80 h 1118"/>
                <a:gd name="T2" fmla="*/ 1879 w 2099"/>
                <a:gd name="T3" fmla="*/ 39 h 1118"/>
                <a:gd name="T4" fmla="*/ 1583 w 2099"/>
                <a:gd name="T5" fmla="*/ 36 h 1118"/>
                <a:gd name="T6" fmla="*/ 417 w 2099"/>
                <a:gd name="T7" fmla="*/ 531 h 1118"/>
                <a:gd name="T8" fmla="*/ 164 w 2099"/>
                <a:gd name="T9" fmla="*/ 419 h 1118"/>
                <a:gd name="T10" fmla="*/ 0 w 2099"/>
                <a:gd name="T11" fmla="*/ 535 h 1118"/>
                <a:gd name="T12" fmla="*/ 338 w 2099"/>
                <a:gd name="T13" fmla="*/ 706 h 1118"/>
                <a:gd name="T14" fmla="*/ 104 w 2099"/>
                <a:gd name="T15" fmla="*/ 1074 h 1118"/>
                <a:gd name="T16" fmla="*/ 548 w 2099"/>
                <a:gd name="T17" fmla="*/ 756 h 1118"/>
                <a:gd name="T18" fmla="*/ 2099 w 2099"/>
                <a:gd name="T19" fmla="*/ 375 h 1118"/>
                <a:gd name="T20" fmla="*/ 2080 w 2099"/>
                <a:gd name="T21" fmla="*/ 8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9" h="1118">
                  <a:moveTo>
                    <a:pt x="2080" y="80"/>
                  </a:moveTo>
                  <a:cubicBezTo>
                    <a:pt x="2011" y="81"/>
                    <a:pt x="1942" y="67"/>
                    <a:pt x="1879" y="39"/>
                  </a:cubicBezTo>
                  <a:cubicBezTo>
                    <a:pt x="1825" y="15"/>
                    <a:pt x="1734" y="0"/>
                    <a:pt x="1583" y="36"/>
                  </a:cubicBezTo>
                  <a:cubicBezTo>
                    <a:pt x="1407" y="77"/>
                    <a:pt x="417" y="531"/>
                    <a:pt x="417" y="531"/>
                  </a:cubicBezTo>
                  <a:lnTo>
                    <a:pt x="164" y="419"/>
                  </a:lnTo>
                  <a:lnTo>
                    <a:pt x="0" y="535"/>
                  </a:lnTo>
                  <a:lnTo>
                    <a:pt x="338" y="706"/>
                  </a:lnTo>
                  <a:cubicBezTo>
                    <a:pt x="338" y="706"/>
                    <a:pt x="100" y="1075"/>
                    <a:pt x="104" y="1074"/>
                  </a:cubicBezTo>
                  <a:cubicBezTo>
                    <a:pt x="108" y="1072"/>
                    <a:pt x="424" y="1118"/>
                    <a:pt x="548" y="756"/>
                  </a:cubicBezTo>
                  <a:cubicBezTo>
                    <a:pt x="548" y="756"/>
                    <a:pt x="1592" y="683"/>
                    <a:pt x="2099" y="375"/>
                  </a:cubicBezTo>
                  <a:cubicBezTo>
                    <a:pt x="1986" y="247"/>
                    <a:pt x="2037" y="136"/>
                    <a:pt x="2080" y="80"/>
                  </a:cubicBez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4" name="Freeform 110">
              <a:extLst>
                <a:ext uri="{FF2B5EF4-FFF2-40B4-BE49-F238E27FC236}">
                  <a16:creationId xmlns:a16="http://schemas.microsoft.com/office/drawing/2014/main" id="{0B42E2C8-410B-4638-9B92-66D33E1539AC}"/>
                </a:ext>
              </a:extLst>
            </p:cNvPr>
            <p:cNvSpPr>
              <a:spLocks/>
            </p:cNvSpPr>
            <p:nvPr/>
          </p:nvSpPr>
          <p:spPr bwMode="auto">
            <a:xfrm>
              <a:off x="6897688" y="5745163"/>
              <a:ext cx="312738" cy="230188"/>
            </a:xfrm>
            <a:custGeom>
              <a:avLst/>
              <a:gdLst>
                <a:gd name="T0" fmla="*/ 118 w 411"/>
                <a:gd name="T1" fmla="*/ 8 h 303"/>
                <a:gd name="T2" fmla="*/ 94 w 411"/>
                <a:gd name="T3" fmla="*/ 8 h 303"/>
                <a:gd name="T4" fmla="*/ 113 w 411"/>
                <a:gd name="T5" fmla="*/ 303 h 303"/>
                <a:gd name="T6" fmla="*/ 293 w 411"/>
                <a:gd name="T7" fmla="*/ 155 h 303"/>
                <a:gd name="T8" fmla="*/ 118 w 411"/>
                <a:gd name="T9" fmla="*/ 8 h 303"/>
              </a:gdLst>
              <a:ahLst/>
              <a:cxnLst>
                <a:cxn ang="0">
                  <a:pos x="T0" y="T1"/>
                </a:cxn>
                <a:cxn ang="0">
                  <a:pos x="T2" y="T3"/>
                </a:cxn>
                <a:cxn ang="0">
                  <a:pos x="T4" y="T5"/>
                </a:cxn>
                <a:cxn ang="0">
                  <a:pos x="T6" y="T7"/>
                </a:cxn>
                <a:cxn ang="0">
                  <a:pos x="T8" y="T9"/>
                </a:cxn>
              </a:cxnLst>
              <a:rect l="0" t="0" r="r" b="b"/>
              <a:pathLst>
                <a:path w="411" h="303">
                  <a:moveTo>
                    <a:pt x="118" y="8"/>
                  </a:moveTo>
                  <a:cubicBezTo>
                    <a:pt x="110" y="8"/>
                    <a:pt x="102" y="8"/>
                    <a:pt x="94" y="8"/>
                  </a:cubicBezTo>
                  <a:cubicBezTo>
                    <a:pt x="51" y="64"/>
                    <a:pt x="0" y="175"/>
                    <a:pt x="113" y="303"/>
                  </a:cubicBezTo>
                  <a:cubicBezTo>
                    <a:pt x="186" y="259"/>
                    <a:pt x="247" y="210"/>
                    <a:pt x="293" y="155"/>
                  </a:cubicBezTo>
                  <a:cubicBezTo>
                    <a:pt x="411" y="16"/>
                    <a:pt x="253" y="0"/>
                    <a:pt x="118" y="8"/>
                  </a:cubicBezTo>
                  <a:close/>
                </a:path>
              </a:pathLst>
            </a:custGeom>
            <a:solidFill>
              <a:srgbClr val="D6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5" name="Freeform 111">
              <a:extLst>
                <a:ext uri="{FF2B5EF4-FFF2-40B4-BE49-F238E27FC236}">
                  <a16:creationId xmlns:a16="http://schemas.microsoft.com/office/drawing/2014/main" id="{2419DCB1-64E2-47F5-86FF-E45A760261CC}"/>
                </a:ext>
              </a:extLst>
            </p:cNvPr>
            <p:cNvSpPr>
              <a:spLocks/>
            </p:cNvSpPr>
            <p:nvPr/>
          </p:nvSpPr>
          <p:spPr bwMode="auto">
            <a:xfrm>
              <a:off x="5834063" y="6046788"/>
              <a:ext cx="701675" cy="708025"/>
            </a:xfrm>
            <a:custGeom>
              <a:avLst/>
              <a:gdLst>
                <a:gd name="T0" fmla="*/ 553 w 922"/>
                <a:gd name="T1" fmla="*/ 83 h 931"/>
                <a:gd name="T2" fmla="*/ 922 w 922"/>
                <a:gd name="T3" fmla="*/ 0 h 931"/>
                <a:gd name="T4" fmla="*/ 280 w 922"/>
                <a:gd name="T5" fmla="*/ 931 h 931"/>
                <a:gd name="T6" fmla="*/ 0 w 922"/>
                <a:gd name="T7" fmla="*/ 911 h 931"/>
                <a:gd name="T8" fmla="*/ 119 w 922"/>
                <a:gd name="T9" fmla="*/ 827 h 931"/>
                <a:gd name="T10" fmla="*/ 553 w 922"/>
                <a:gd name="T11" fmla="*/ 83 h 931"/>
              </a:gdLst>
              <a:ahLst/>
              <a:cxnLst>
                <a:cxn ang="0">
                  <a:pos x="T0" y="T1"/>
                </a:cxn>
                <a:cxn ang="0">
                  <a:pos x="T2" y="T3"/>
                </a:cxn>
                <a:cxn ang="0">
                  <a:pos x="T4" y="T5"/>
                </a:cxn>
                <a:cxn ang="0">
                  <a:pos x="T6" y="T7"/>
                </a:cxn>
                <a:cxn ang="0">
                  <a:pos x="T8" y="T9"/>
                </a:cxn>
                <a:cxn ang="0">
                  <a:pos x="T10" y="T11"/>
                </a:cxn>
              </a:cxnLst>
              <a:rect l="0" t="0" r="r" b="b"/>
              <a:pathLst>
                <a:path w="922" h="931">
                  <a:moveTo>
                    <a:pt x="553" y="83"/>
                  </a:moveTo>
                  <a:lnTo>
                    <a:pt x="922" y="0"/>
                  </a:lnTo>
                  <a:lnTo>
                    <a:pt x="280" y="931"/>
                  </a:lnTo>
                  <a:lnTo>
                    <a:pt x="0" y="911"/>
                  </a:lnTo>
                  <a:lnTo>
                    <a:pt x="119" y="827"/>
                  </a:lnTo>
                  <a:lnTo>
                    <a:pt x="553" y="83"/>
                  </a:ln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6" name="Freeform 112">
              <a:extLst>
                <a:ext uri="{FF2B5EF4-FFF2-40B4-BE49-F238E27FC236}">
                  <a16:creationId xmlns:a16="http://schemas.microsoft.com/office/drawing/2014/main" id="{450352AB-5BD2-4C18-BA9C-9F13250A416D}"/>
                </a:ext>
              </a:extLst>
            </p:cNvPr>
            <p:cNvSpPr>
              <a:spLocks/>
            </p:cNvSpPr>
            <p:nvPr/>
          </p:nvSpPr>
          <p:spPr bwMode="auto">
            <a:xfrm>
              <a:off x="4922838" y="6313488"/>
              <a:ext cx="549275" cy="833438"/>
            </a:xfrm>
            <a:custGeom>
              <a:avLst/>
              <a:gdLst>
                <a:gd name="T0" fmla="*/ 79 w 723"/>
                <a:gd name="T1" fmla="*/ 1095 h 1096"/>
                <a:gd name="T2" fmla="*/ 66 w 723"/>
                <a:gd name="T3" fmla="*/ 1086 h 1096"/>
                <a:gd name="T4" fmla="*/ 167 w 723"/>
                <a:gd name="T5" fmla="*/ 341 h 1096"/>
                <a:gd name="T6" fmla="*/ 710 w 723"/>
                <a:gd name="T7" fmla="*/ 1 h 1096"/>
                <a:gd name="T8" fmla="*/ 723 w 723"/>
                <a:gd name="T9" fmla="*/ 10 h 1096"/>
                <a:gd name="T10" fmla="*/ 714 w 723"/>
                <a:gd name="T11" fmla="*/ 23 h 1096"/>
                <a:gd name="T12" fmla="*/ 184 w 723"/>
                <a:gd name="T13" fmla="*/ 353 h 1096"/>
                <a:gd name="T14" fmla="*/ 87 w 723"/>
                <a:gd name="T15" fmla="*/ 1082 h 1096"/>
                <a:gd name="T16" fmla="*/ 79 w 723"/>
                <a:gd name="T17" fmla="*/ 1095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1096">
                  <a:moveTo>
                    <a:pt x="79" y="1095"/>
                  </a:moveTo>
                  <a:cubicBezTo>
                    <a:pt x="73" y="1096"/>
                    <a:pt x="67" y="1092"/>
                    <a:pt x="66" y="1086"/>
                  </a:cubicBezTo>
                  <a:cubicBezTo>
                    <a:pt x="0" y="784"/>
                    <a:pt x="34" y="533"/>
                    <a:pt x="167" y="341"/>
                  </a:cubicBezTo>
                  <a:cubicBezTo>
                    <a:pt x="345" y="83"/>
                    <a:pt x="649" y="13"/>
                    <a:pt x="710" y="1"/>
                  </a:cubicBezTo>
                  <a:cubicBezTo>
                    <a:pt x="716" y="0"/>
                    <a:pt x="722" y="4"/>
                    <a:pt x="723" y="10"/>
                  </a:cubicBezTo>
                  <a:cubicBezTo>
                    <a:pt x="723" y="16"/>
                    <a:pt x="720" y="21"/>
                    <a:pt x="714" y="23"/>
                  </a:cubicBezTo>
                  <a:cubicBezTo>
                    <a:pt x="656" y="34"/>
                    <a:pt x="358" y="101"/>
                    <a:pt x="184" y="353"/>
                  </a:cubicBezTo>
                  <a:cubicBezTo>
                    <a:pt x="55" y="540"/>
                    <a:pt x="22" y="785"/>
                    <a:pt x="87" y="1082"/>
                  </a:cubicBezTo>
                  <a:cubicBezTo>
                    <a:pt x="88" y="1088"/>
                    <a:pt x="84" y="1093"/>
                    <a:pt x="79" y="1095"/>
                  </a:cubicBez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7" name="Freeform 116">
              <a:extLst>
                <a:ext uri="{FF2B5EF4-FFF2-40B4-BE49-F238E27FC236}">
                  <a16:creationId xmlns:a16="http://schemas.microsoft.com/office/drawing/2014/main" id="{28260BD3-EED6-4DE0-AEE6-3B6F1D140626}"/>
                </a:ext>
              </a:extLst>
            </p:cNvPr>
            <p:cNvSpPr>
              <a:spLocks/>
            </p:cNvSpPr>
            <p:nvPr/>
          </p:nvSpPr>
          <p:spPr bwMode="auto">
            <a:xfrm>
              <a:off x="12095163" y="9720263"/>
              <a:ext cx="1246188" cy="904875"/>
            </a:xfrm>
            <a:custGeom>
              <a:avLst/>
              <a:gdLst>
                <a:gd name="T0" fmla="*/ 1135 w 1639"/>
                <a:gd name="T1" fmla="*/ 1191 h 1191"/>
                <a:gd name="T2" fmla="*/ 503 w 1639"/>
                <a:gd name="T3" fmla="*/ 1191 h 1191"/>
                <a:gd name="T4" fmla="*/ 360 w 1639"/>
                <a:gd name="T5" fmla="*/ 1087 h 1191"/>
                <a:gd name="T6" fmla="*/ 0 w 1639"/>
                <a:gd name="T7" fmla="*/ 0 h 1191"/>
                <a:gd name="T8" fmla="*/ 1639 w 1639"/>
                <a:gd name="T9" fmla="*/ 0 h 1191"/>
                <a:gd name="T10" fmla="*/ 1278 w 1639"/>
                <a:gd name="T11" fmla="*/ 1087 h 1191"/>
                <a:gd name="T12" fmla="*/ 1135 w 1639"/>
                <a:gd name="T13" fmla="*/ 1191 h 1191"/>
              </a:gdLst>
              <a:ahLst/>
              <a:cxnLst>
                <a:cxn ang="0">
                  <a:pos x="T0" y="T1"/>
                </a:cxn>
                <a:cxn ang="0">
                  <a:pos x="T2" y="T3"/>
                </a:cxn>
                <a:cxn ang="0">
                  <a:pos x="T4" y="T5"/>
                </a:cxn>
                <a:cxn ang="0">
                  <a:pos x="T6" y="T7"/>
                </a:cxn>
                <a:cxn ang="0">
                  <a:pos x="T8" y="T9"/>
                </a:cxn>
                <a:cxn ang="0">
                  <a:pos x="T10" y="T11"/>
                </a:cxn>
                <a:cxn ang="0">
                  <a:pos x="T12" y="T13"/>
                </a:cxn>
              </a:cxnLst>
              <a:rect l="0" t="0" r="r" b="b"/>
              <a:pathLst>
                <a:path w="1639" h="1191">
                  <a:moveTo>
                    <a:pt x="1135" y="1191"/>
                  </a:moveTo>
                  <a:lnTo>
                    <a:pt x="503" y="1191"/>
                  </a:lnTo>
                  <a:cubicBezTo>
                    <a:pt x="438" y="1191"/>
                    <a:pt x="381" y="1149"/>
                    <a:pt x="360" y="1087"/>
                  </a:cubicBezTo>
                  <a:lnTo>
                    <a:pt x="0" y="0"/>
                  </a:lnTo>
                  <a:lnTo>
                    <a:pt x="1639" y="0"/>
                  </a:lnTo>
                  <a:lnTo>
                    <a:pt x="1278" y="1087"/>
                  </a:lnTo>
                  <a:cubicBezTo>
                    <a:pt x="1258" y="1149"/>
                    <a:pt x="1200" y="1191"/>
                    <a:pt x="1135" y="1191"/>
                  </a:cubicBezTo>
                  <a:close/>
                </a:path>
              </a:pathLst>
            </a:custGeom>
            <a:solidFill>
              <a:srgbClr val="351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98" name="Freeform: Shape 497">
              <a:extLst>
                <a:ext uri="{FF2B5EF4-FFF2-40B4-BE49-F238E27FC236}">
                  <a16:creationId xmlns:a16="http://schemas.microsoft.com/office/drawing/2014/main" id="{5AC67600-23E4-40E5-84E2-631721F8D9F7}"/>
                </a:ext>
              </a:extLst>
            </p:cNvPr>
            <p:cNvSpPr>
              <a:spLocks/>
            </p:cNvSpPr>
            <p:nvPr/>
          </p:nvSpPr>
          <p:spPr bwMode="auto">
            <a:xfrm>
              <a:off x="6527799" y="5748337"/>
              <a:ext cx="306388" cy="159836"/>
            </a:xfrm>
            <a:custGeom>
              <a:avLst/>
              <a:gdLst>
                <a:gd name="connsiteX0" fmla="*/ 82757 w 306388"/>
                <a:gd name="connsiteY0" fmla="*/ 95250 h 159836"/>
                <a:gd name="connsiteX1" fmla="*/ 87313 w 306388"/>
                <a:gd name="connsiteY1" fmla="*/ 155040 h 159836"/>
                <a:gd name="connsiteX2" fmla="*/ 86554 w 306388"/>
                <a:gd name="connsiteY2" fmla="*/ 155040 h 159836"/>
                <a:gd name="connsiteX3" fmla="*/ 0 w 306388"/>
                <a:gd name="connsiteY3" fmla="*/ 159581 h 159836"/>
                <a:gd name="connsiteX4" fmla="*/ 9870 w 306388"/>
                <a:gd name="connsiteY4" fmla="*/ 106603 h 159836"/>
                <a:gd name="connsiteX5" fmla="*/ 39480 w 306388"/>
                <a:gd name="connsiteY5" fmla="*/ 103575 h 159836"/>
                <a:gd name="connsiteX6" fmla="*/ 82757 w 306388"/>
                <a:gd name="connsiteY6" fmla="*/ 95250 h 159836"/>
                <a:gd name="connsiteX7" fmla="*/ 188761 w 306388"/>
                <a:gd name="connsiteY7" fmla="*/ 53975 h 159836"/>
                <a:gd name="connsiteX8" fmla="*/ 236538 w 306388"/>
                <a:gd name="connsiteY8" fmla="*/ 106181 h 159836"/>
                <a:gd name="connsiteX9" fmla="*/ 131126 w 306388"/>
                <a:gd name="connsiteY9" fmla="*/ 147638 h 159836"/>
                <a:gd name="connsiteX10" fmla="*/ 117475 w 306388"/>
                <a:gd name="connsiteY10" fmla="*/ 85452 h 159836"/>
                <a:gd name="connsiteX11" fmla="*/ 188761 w 306388"/>
                <a:gd name="connsiteY11" fmla="*/ 53975 h 159836"/>
                <a:gd name="connsiteX12" fmla="*/ 248515 w 306388"/>
                <a:gd name="connsiteY12" fmla="*/ 0 h 159836"/>
                <a:gd name="connsiteX13" fmla="*/ 306388 w 306388"/>
                <a:gd name="connsiteY13" fmla="*/ 20283 h 159836"/>
                <a:gd name="connsiteX14" fmla="*/ 266791 w 306388"/>
                <a:gd name="connsiteY14" fmla="*/ 84138 h 159836"/>
                <a:gd name="connsiteX15" fmla="*/ 212725 w 306388"/>
                <a:gd name="connsiteY15" fmla="*/ 38313 h 159836"/>
                <a:gd name="connsiteX16" fmla="*/ 248515 w 306388"/>
                <a:gd name="connsiteY16" fmla="*/ 0 h 15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6388" h="159836">
                  <a:moveTo>
                    <a:pt x="82757" y="95250"/>
                  </a:moveTo>
                  <a:lnTo>
                    <a:pt x="87313" y="155040"/>
                  </a:lnTo>
                  <a:cubicBezTo>
                    <a:pt x="86554" y="155040"/>
                    <a:pt x="86554" y="155040"/>
                    <a:pt x="86554" y="155040"/>
                  </a:cubicBezTo>
                  <a:cubicBezTo>
                    <a:pt x="56184" y="159581"/>
                    <a:pt x="27333" y="160338"/>
                    <a:pt x="0" y="159581"/>
                  </a:cubicBezTo>
                  <a:lnTo>
                    <a:pt x="9870" y="106603"/>
                  </a:lnTo>
                  <a:cubicBezTo>
                    <a:pt x="18981" y="105846"/>
                    <a:pt x="29610" y="105089"/>
                    <a:pt x="39480" y="103575"/>
                  </a:cubicBezTo>
                  <a:cubicBezTo>
                    <a:pt x="54665" y="102062"/>
                    <a:pt x="69091" y="99034"/>
                    <a:pt x="82757" y="95250"/>
                  </a:cubicBezTo>
                  <a:close/>
                  <a:moveTo>
                    <a:pt x="188761" y="53975"/>
                  </a:moveTo>
                  <a:lnTo>
                    <a:pt x="236538" y="106181"/>
                  </a:lnTo>
                  <a:cubicBezTo>
                    <a:pt x="207720" y="123071"/>
                    <a:pt x="172077" y="137658"/>
                    <a:pt x="131126" y="147638"/>
                  </a:cubicBezTo>
                  <a:lnTo>
                    <a:pt x="117475" y="85452"/>
                  </a:lnTo>
                  <a:cubicBezTo>
                    <a:pt x="144018" y="77007"/>
                    <a:pt x="168286" y="66259"/>
                    <a:pt x="188761" y="53975"/>
                  </a:cubicBezTo>
                  <a:close/>
                  <a:moveTo>
                    <a:pt x="248515" y="0"/>
                  </a:moveTo>
                  <a:lnTo>
                    <a:pt x="306388" y="20283"/>
                  </a:lnTo>
                  <a:cubicBezTo>
                    <a:pt x="304865" y="42069"/>
                    <a:pt x="290397" y="64606"/>
                    <a:pt x="266791" y="84138"/>
                  </a:cubicBezTo>
                  <a:lnTo>
                    <a:pt x="212725" y="38313"/>
                  </a:lnTo>
                  <a:cubicBezTo>
                    <a:pt x="228716" y="26293"/>
                    <a:pt x="240900" y="13522"/>
                    <a:pt x="248515" y="0"/>
                  </a:cubicBezTo>
                  <a:close/>
                </a:path>
              </a:pathLst>
            </a:custGeom>
            <a:solidFill>
              <a:srgbClr val="F1C5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0" name="Freeform: Shape 499">
              <a:extLst>
                <a:ext uri="{FF2B5EF4-FFF2-40B4-BE49-F238E27FC236}">
                  <a16:creationId xmlns:a16="http://schemas.microsoft.com/office/drawing/2014/main" id="{A5282F56-7941-4673-A39E-C0B471752BE2}"/>
                </a:ext>
              </a:extLst>
            </p:cNvPr>
            <p:cNvSpPr>
              <a:spLocks/>
            </p:cNvSpPr>
            <p:nvPr/>
          </p:nvSpPr>
          <p:spPr bwMode="auto">
            <a:xfrm>
              <a:off x="10431463" y="10220325"/>
              <a:ext cx="1489075" cy="415925"/>
            </a:xfrm>
            <a:custGeom>
              <a:avLst/>
              <a:gdLst>
                <a:gd name="connsiteX0" fmla="*/ 865779 w 1489075"/>
                <a:gd name="connsiteY0" fmla="*/ 0 h 415925"/>
                <a:gd name="connsiteX1" fmla="*/ 1271682 w 1489075"/>
                <a:gd name="connsiteY1" fmla="*/ 302213 h 415925"/>
                <a:gd name="connsiteX2" fmla="*/ 1489075 w 1489075"/>
                <a:gd name="connsiteY2" fmla="*/ 415925 h 415925"/>
                <a:gd name="connsiteX3" fmla="*/ 1082413 w 1489075"/>
                <a:gd name="connsiteY3" fmla="*/ 415925 h 415925"/>
                <a:gd name="connsiteX4" fmla="*/ 953953 w 1489075"/>
                <a:gd name="connsiteY4" fmla="*/ 221318 h 415925"/>
                <a:gd name="connsiteX5" fmla="*/ 982837 w 1489075"/>
                <a:gd name="connsiteY5" fmla="*/ 415925 h 415925"/>
                <a:gd name="connsiteX6" fmla="*/ 937230 w 1489075"/>
                <a:gd name="connsiteY6" fmla="*/ 415925 h 415925"/>
                <a:gd name="connsiteX7" fmla="*/ 865779 w 1489075"/>
                <a:gd name="connsiteY7" fmla="*/ 194607 h 415925"/>
                <a:gd name="connsiteX8" fmla="*/ 865779 w 1489075"/>
                <a:gd name="connsiteY8" fmla="*/ 0 h 415925"/>
                <a:gd name="connsiteX9" fmla="*/ 623296 w 1489075"/>
                <a:gd name="connsiteY9" fmla="*/ 0 h 415925"/>
                <a:gd name="connsiteX10" fmla="*/ 623296 w 1489075"/>
                <a:gd name="connsiteY10" fmla="*/ 194607 h 415925"/>
                <a:gd name="connsiteX11" fmla="*/ 551845 w 1489075"/>
                <a:gd name="connsiteY11" fmla="*/ 415925 h 415925"/>
                <a:gd name="connsiteX12" fmla="*/ 506238 w 1489075"/>
                <a:gd name="connsiteY12" fmla="*/ 415925 h 415925"/>
                <a:gd name="connsiteX13" fmla="*/ 535122 w 1489075"/>
                <a:gd name="connsiteY13" fmla="*/ 221318 h 415925"/>
                <a:gd name="connsiteX14" fmla="*/ 406662 w 1489075"/>
                <a:gd name="connsiteY14" fmla="*/ 415925 h 415925"/>
                <a:gd name="connsiteX15" fmla="*/ 0 w 1489075"/>
                <a:gd name="connsiteY15" fmla="*/ 415925 h 415925"/>
                <a:gd name="connsiteX16" fmla="*/ 217393 w 1489075"/>
                <a:gd name="connsiteY16" fmla="*/ 302213 h 415925"/>
                <a:gd name="connsiteX17" fmla="*/ 623296 w 1489075"/>
                <a:gd name="connsiteY17" fmla="*/ 0 h 41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9075" h="415925">
                  <a:moveTo>
                    <a:pt x="865779" y="0"/>
                  </a:moveTo>
                  <a:cubicBezTo>
                    <a:pt x="1081653" y="366319"/>
                    <a:pt x="1271682" y="302213"/>
                    <a:pt x="1271682" y="302213"/>
                  </a:cubicBezTo>
                  <a:cubicBezTo>
                    <a:pt x="1271682" y="302213"/>
                    <a:pt x="1470072" y="324345"/>
                    <a:pt x="1489075" y="415925"/>
                  </a:cubicBezTo>
                  <a:lnTo>
                    <a:pt x="1082413" y="415925"/>
                  </a:lnTo>
                  <a:lnTo>
                    <a:pt x="953953" y="221318"/>
                  </a:lnTo>
                  <a:lnTo>
                    <a:pt x="982837" y="415925"/>
                  </a:lnTo>
                  <a:lnTo>
                    <a:pt x="937230" y="415925"/>
                  </a:lnTo>
                  <a:lnTo>
                    <a:pt x="865779" y="194607"/>
                  </a:lnTo>
                  <a:cubicBezTo>
                    <a:pt x="865779" y="194607"/>
                    <a:pt x="771525" y="58764"/>
                    <a:pt x="865779" y="0"/>
                  </a:cubicBezTo>
                  <a:close/>
                  <a:moveTo>
                    <a:pt x="623296" y="0"/>
                  </a:moveTo>
                  <a:cubicBezTo>
                    <a:pt x="717550" y="58764"/>
                    <a:pt x="623296" y="194607"/>
                    <a:pt x="623296" y="194607"/>
                  </a:cubicBezTo>
                  <a:lnTo>
                    <a:pt x="551845" y="415925"/>
                  </a:lnTo>
                  <a:lnTo>
                    <a:pt x="506238" y="415925"/>
                  </a:lnTo>
                  <a:lnTo>
                    <a:pt x="535122" y="221318"/>
                  </a:lnTo>
                  <a:lnTo>
                    <a:pt x="406662" y="415925"/>
                  </a:lnTo>
                  <a:lnTo>
                    <a:pt x="0" y="415925"/>
                  </a:lnTo>
                  <a:cubicBezTo>
                    <a:pt x="19003" y="324345"/>
                    <a:pt x="217393" y="302213"/>
                    <a:pt x="217393" y="302213"/>
                  </a:cubicBezTo>
                  <a:cubicBezTo>
                    <a:pt x="217393" y="302213"/>
                    <a:pt x="407422" y="366319"/>
                    <a:pt x="623296" y="0"/>
                  </a:cubicBezTo>
                  <a:close/>
                </a:path>
              </a:pathLst>
            </a:custGeom>
            <a:solidFill>
              <a:srgbClr val="261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1" name="Freeform 124">
              <a:extLst>
                <a:ext uri="{FF2B5EF4-FFF2-40B4-BE49-F238E27FC236}">
                  <a16:creationId xmlns:a16="http://schemas.microsoft.com/office/drawing/2014/main" id="{1BD4992A-B892-4738-B12F-F33052FA6E1A}"/>
                </a:ext>
              </a:extLst>
            </p:cNvPr>
            <p:cNvSpPr>
              <a:spLocks/>
            </p:cNvSpPr>
            <p:nvPr/>
          </p:nvSpPr>
          <p:spPr bwMode="auto">
            <a:xfrm>
              <a:off x="10525125" y="6775450"/>
              <a:ext cx="1336675" cy="2263775"/>
            </a:xfrm>
            <a:custGeom>
              <a:avLst/>
              <a:gdLst>
                <a:gd name="T0" fmla="*/ 1156 w 1756"/>
                <a:gd name="T1" fmla="*/ 980 h 2976"/>
                <a:gd name="T2" fmla="*/ 1281 w 1756"/>
                <a:gd name="T3" fmla="*/ 581 h 2976"/>
                <a:gd name="T4" fmla="*/ 1286 w 1756"/>
                <a:gd name="T5" fmla="*/ 570 h 2976"/>
                <a:gd name="T6" fmla="*/ 1263 w 1756"/>
                <a:gd name="T7" fmla="*/ 147 h 2976"/>
                <a:gd name="T8" fmla="*/ 1246 w 1756"/>
                <a:gd name="T9" fmla="*/ 128 h 2976"/>
                <a:gd name="T10" fmla="*/ 715 w 1756"/>
                <a:gd name="T11" fmla="*/ 109 h 2976"/>
                <a:gd name="T12" fmla="*/ 348 w 1756"/>
                <a:gd name="T13" fmla="*/ 204 h 2976"/>
                <a:gd name="T14" fmla="*/ 340 w 1756"/>
                <a:gd name="T15" fmla="*/ 236 h 2976"/>
                <a:gd name="T16" fmla="*/ 656 w 1756"/>
                <a:gd name="T17" fmla="*/ 584 h 2976"/>
                <a:gd name="T18" fmla="*/ 541 w 1756"/>
                <a:gd name="T19" fmla="*/ 1043 h 2976"/>
                <a:gd name="T20" fmla="*/ 115 w 1756"/>
                <a:gd name="T21" fmla="*/ 1975 h 2976"/>
                <a:gd name="T22" fmla="*/ 52 w 1756"/>
                <a:gd name="T23" fmla="*/ 2029 h 2976"/>
                <a:gd name="T24" fmla="*/ 39 w 1756"/>
                <a:gd name="T25" fmla="*/ 2919 h 2976"/>
                <a:gd name="T26" fmla="*/ 101 w 1756"/>
                <a:gd name="T27" fmla="*/ 2976 h 2976"/>
                <a:gd name="T28" fmla="*/ 1516 w 1756"/>
                <a:gd name="T29" fmla="*/ 2976 h 2976"/>
                <a:gd name="T30" fmla="*/ 1578 w 1756"/>
                <a:gd name="T31" fmla="*/ 2923 h 2976"/>
                <a:gd name="T32" fmla="*/ 1167 w 1756"/>
                <a:gd name="T33" fmla="*/ 1038 h 2976"/>
                <a:gd name="T34" fmla="*/ 1156 w 1756"/>
                <a:gd name="T35" fmla="*/ 980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6" h="2976">
                  <a:moveTo>
                    <a:pt x="1156" y="980"/>
                  </a:moveTo>
                  <a:lnTo>
                    <a:pt x="1281" y="581"/>
                  </a:lnTo>
                  <a:cubicBezTo>
                    <a:pt x="1283" y="577"/>
                    <a:pt x="1284" y="574"/>
                    <a:pt x="1286" y="570"/>
                  </a:cubicBezTo>
                  <a:cubicBezTo>
                    <a:pt x="1391" y="381"/>
                    <a:pt x="1292" y="194"/>
                    <a:pt x="1263" y="147"/>
                  </a:cubicBezTo>
                  <a:cubicBezTo>
                    <a:pt x="1259" y="139"/>
                    <a:pt x="1253" y="133"/>
                    <a:pt x="1246" y="128"/>
                  </a:cubicBezTo>
                  <a:cubicBezTo>
                    <a:pt x="1057" y="0"/>
                    <a:pt x="972" y="190"/>
                    <a:pt x="715" y="109"/>
                  </a:cubicBezTo>
                  <a:cubicBezTo>
                    <a:pt x="494" y="39"/>
                    <a:pt x="394" y="120"/>
                    <a:pt x="348" y="204"/>
                  </a:cubicBezTo>
                  <a:cubicBezTo>
                    <a:pt x="342" y="214"/>
                    <a:pt x="340" y="225"/>
                    <a:pt x="340" y="236"/>
                  </a:cubicBezTo>
                  <a:cubicBezTo>
                    <a:pt x="344" y="337"/>
                    <a:pt x="381" y="599"/>
                    <a:pt x="656" y="584"/>
                  </a:cubicBezTo>
                  <a:cubicBezTo>
                    <a:pt x="996" y="564"/>
                    <a:pt x="669" y="741"/>
                    <a:pt x="541" y="1043"/>
                  </a:cubicBezTo>
                  <a:cubicBezTo>
                    <a:pt x="379" y="1425"/>
                    <a:pt x="313" y="1975"/>
                    <a:pt x="115" y="1975"/>
                  </a:cubicBezTo>
                  <a:cubicBezTo>
                    <a:pt x="83" y="1975"/>
                    <a:pt x="56" y="1997"/>
                    <a:pt x="52" y="2029"/>
                  </a:cubicBezTo>
                  <a:cubicBezTo>
                    <a:pt x="0" y="2426"/>
                    <a:pt x="26" y="2785"/>
                    <a:pt x="39" y="2919"/>
                  </a:cubicBezTo>
                  <a:cubicBezTo>
                    <a:pt x="42" y="2951"/>
                    <a:pt x="69" y="2976"/>
                    <a:pt x="101" y="2976"/>
                  </a:cubicBezTo>
                  <a:lnTo>
                    <a:pt x="1516" y="2976"/>
                  </a:lnTo>
                  <a:cubicBezTo>
                    <a:pt x="1547" y="2976"/>
                    <a:pt x="1573" y="2954"/>
                    <a:pt x="1578" y="2923"/>
                  </a:cubicBezTo>
                  <a:cubicBezTo>
                    <a:pt x="1756" y="1844"/>
                    <a:pt x="1275" y="1173"/>
                    <a:pt x="1167" y="1038"/>
                  </a:cubicBezTo>
                  <a:cubicBezTo>
                    <a:pt x="1154" y="1022"/>
                    <a:pt x="1150" y="1000"/>
                    <a:pt x="1156" y="980"/>
                  </a:cubicBezTo>
                  <a:close/>
                </a:path>
              </a:pathLst>
            </a:custGeom>
            <a:solidFill>
              <a:srgbClr val="195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38" name="Freeform: Shape 537">
              <a:extLst>
                <a:ext uri="{FF2B5EF4-FFF2-40B4-BE49-F238E27FC236}">
                  <a16:creationId xmlns:a16="http://schemas.microsoft.com/office/drawing/2014/main" id="{8527BDE6-3C54-4311-8F77-D15A73E3ED0A}"/>
                </a:ext>
              </a:extLst>
            </p:cNvPr>
            <p:cNvSpPr>
              <a:spLocks/>
            </p:cNvSpPr>
            <p:nvPr/>
          </p:nvSpPr>
          <p:spPr bwMode="auto">
            <a:xfrm>
              <a:off x="9337042" y="5895975"/>
              <a:ext cx="3288988" cy="1679863"/>
            </a:xfrm>
            <a:custGeom>
              <a:avLst/>
              <a:gdLst>
                <a:gd name="connsiteX0" fmla="*/ 1879852 w 3288988"/>
                <a:gd name="connsiteY0" fmla="*/ 0 h 1679863"/>
                <a:gd name="connsiteX1" fmla="*/ 2102482 w 3288988"/>
                <a:gd name="connsiteY1" fmla="*/ 229362 h 1679863"/>
                <a:gd name="connsiteX2" fmla="*/ 1962281 w 3288988"/>
                <a:gd name="connsiteY2" fmla="*/ 543756 h 1679863"/>
                <a:gd name="connsiteX3" fmla="*/ 1949348 w 3288988"/>
                <a:gd name="connsiteY3" fmla="*/ 545716 h 1679863"/>
                <a:gd name="connsiteX4" fmla="*/ 1949348 w 3288988"/>
                <a:gd name="connsiteY4" fmla="*/ 545718 h 1679863"/>
                <a:gd name="connsiteX5" fmla="*/ 1949650 w 3288988"/>
                <a:gd name="connsiteY5" fmla="*/ 545672 h 1679863"/>
                <a:gd name="connsiteX6" fmla="*/ 1944189 w 3288988"/>
                <a:gd name="connsiteY6" fmla="*/ 611567 h 1679863"/>
                <a:gd name="connsiteX7" fmla="*/ 1944363 w 3288988"/>
                <a:gd name="connsiteY7" fmla="*/ 611552 h 1679863"/>
                <a:gd name="connsiteX8" fmla="*/ 1940557 w 3288988"/>
                <a:gd name="connsiteY8" fmla="*/ 656503 h 1679863"/>
                <a:gd name="connsiteX9" fmla="*/ 2162807 w 3288988"/>
                <a:gd name="connsiteY9" fmla="*/ 749453 h 1679863"/>
                <a:gd name="connsiteX10" fmla="*/ 2162801 w 3288988"/>
                <a:gd name="connsiteY10" fmla="*/ 749524 h 1679863"/>
                <a:gd name="connsiteX11" fmla="*/ 2169929 w 3288988"/>
                <a:gd name="connsiteY11" fmla="*/ 752595 h 1679863"/>
                <a:gd name="connsiteX12" fmla="*/ 2399884 w 3288988"/>
                <a:gd name="connsiteY12" fmla="*/ 1043545 h 1679863"/>
                <a:gd name="connsiteX13" fmla="*/ 2467662 w 3288988"/>
                <a:gd name="connsiteY13" fmla="*/ 1288241 h 1679863"/>
                <a:gd name="connsiteX14" fmla="*/ 2974855 w 3288988"/>
                <a:gd name="connsiteY14" fmla="*/ 1051931 h 1679863"/>
                <a:gd name="connsiteX15" fmla="*/ 3121073 w 3288988"/>
                <a:gd name="connsiteY15" fmla="*/ 969603 h 1679863"/>
                <a:gd name="connsiteX16" fmla="*/ 3284045 w 3288988"/>
                <a:gd name="connsiteY16" fmla="*/ 1085471 h 1679863"/>
                <a:gd name="connsiteX17" fmla="*/ 3226167 w 3288988"/>
                <a:gd name="connsiteY17" fmla="*/ 1149504 h 1679863"/>
                <a:gd name="connsiteX18" fmla="*/ 3029687 w 3288988"/>
                <a:gd name="connsiteY18" fmla="*/ 1157127 h 1679863"/>
                <a:gd name="connsiteX19" fmla="*/ 2389984 w 3288988"/>
                <a:gd name="connsiteY19" fmla="*/ 1551233 h 1679863"/>
                <a:gd name="connsiteX20" fmla="*/ 2221681 w 3288988"/>
                <a:gd name="connsiteY20" fmla="*/ 1312730 h 1679863"/>
                <a:gd name="connsiteX21" fmla="*/ 2192662 w 3288988"/>
                <a:gd name="connsiteY21" fmla="*/ 1247200 h 1679863"/>
                <a:gd name="connsiteX22" fmla="*/ 2201079 w 3288988"/>
                <a:gd name="connsiteY22" fmla="*/ 1207161 h 1679863"/>
                <a:gd name="connsiteX23" fmla="*/ 2149484 w 3288988"/>
                <a:gd name="connsiteY23" fmla="*/ 991295 h 1679863"/>
                <a:gd name="connsiteX24" fmla="*/ 2141148 w 3288988"/>
                <a:gd name="connsiteY24" fmla="*/ 981984 h 1679863"/>
                <a:gd name="connsiteX25" fmla="*/ 2141326 w 3288988"/>
                <a:gd name="connsiteY25" fmla="*/ 980024 h 1679863"/>
                <a:gd name="connsiteX26" fmla="*/ 2137445 w 3288988"/>
                <a:gd name="connsiteY26" fmla="*/ 977848 h 1679863"/>
                <a:gd name="connsiteX27" fmla="*/ 2136544 w 3288988"/>
                <a:gd name="connsiteY27" fmla="*/ 976842 h 1679863"/>
                <a:gd name="connsiteX28" fmla="*/ 2125742 w 3288988"/>
                <a:gd name="connsiteY28" fmla="*/ 971286 h 1679863"/>
                <a:gd name="connsiteX29" fmla="*/ 2092194 w 3288988"/>
                <a:gd name="connsiteY29" fmla="*/ 952476 h 1679863"/>
                <a:gd name="connsiteX30" fmla="*/ 2086408 w 3288988"/>
                <a:gd name="connsiteY30" fmla="*/ 951057 h 1679863"/>
                <a:gd name="connsiteX31" fmla="*/ 2085894 w 3288988"/>
                <a:gd name="connsiteY31" fmla="*/ 950793 h 1679863"/>
                <a:gd name="connsiteX32" fmla="*/ 2083448 w 3288988"/>
                <a:gd name="connsiteY32" fmla="*/ 950332 h 1679863"/>
                <a:gd name="connsiteX33" fmla="*/ 2050959 w 3288988"/>
                <a:gd name="connsiteY33" fmla="*/ 942364 h 1679863"/>
                <a:gd name="connsiteX34" fmla="*/ 2041888 w 3288988"/>
                <a:gd name="connsiteY34" fmla="*/ 942489 h 1679863"/>
                <a:gd name="connsiteX35" fmla="*/ 2040204 w 3288988"/>
                <a:gd name="connsiteY35" fmla="*/ 942172 h 1679863"/>
                <a:gd name="connsiteX36" fmla="*/ 2035229 w 3288988"/>
                <a:gd name="connsiteY36" fmla="*/ 942581 h 1679863"/>
                <a:gd name="connsiteX37" fmla="*/ 2012158 w 3288988"/>
                <a:gd name="connsiteY37" fmla="*/ 942899 h 1679863"/>
                <a:gd name="connsiteX38" fmla="*/ 2001816 w 3288988"/>
                <a:gd name="connsiteY38" fmla="*/ 945331 h 1679863"/>
                <a:gd name="connsiteX39" fmla="*/ 1997012 w 3288988"/>
                <a:gd name="connsiteY39" fmla="*/ 945727 h 1679863"/>
                <a:gd name="connsiteX40" fmla="*/ 1953855 w 3288988"/>
                <a:gd name="connsiteY40" fmla="*/ 956209 h 1679863"/>
                <a:gd name="connsiteX41" fmla="*/ 1941049 w 3288988"/>
                <a:gd name="connsiteY41" fmla="*/ 959624 h 1679863"/>
                <a:gd name="connsiteX42" fmla="*/ 1934881 w 3288988"/>
                <a:gd name="connsiteY42" fmla="*/ 961075 h 1679863"/>
                <a:gd name="connsiteX43" fmla="*/ 1897285 w 3288988"/>
                <a:gd name="connsiteY43" fmla="*/ 970234 h 1679863"/>
                <a:gd name="connsiteX44" fmla="*/ 1884926 w 3288988"/>
                <a:gd name="connsiteY44" fmla="*/ 972336 h 1679863"/>
                <a:gd name="connsiteX45" fmla="*/ 1849653 w 3288988"/>
                <a:gd name="connsiteY45" fmla="*/ 976915 h 1679863"/>
                <a:gd name="connsiteX46" fmla="*/ 1832361 w 3288988"/>
                <a:gd name="connsiteY46" fmla="*/ 976842 h 1679863"/>
                <a:gd name="connsiteX47" fmla="*/ 1794291 w 3288988"/>
                <a:gd name="connsiteY47" fmla="*/ 975503 h 1679863"/>
                <a:gd name="connsiteX48" fmla="*/ 1780945 w 3288988"/>
                <a:gd name="connsiteY48" fmla="*/ 972678 h 1679863"/>
                <a:gd name="connsiteX49" fmla="*/ 1732769 w 3288988"/>
                <a:gd name="connsiteY49" fmla="*/ 962017 h 1679863"/>
                <a:gd name="connsiteX50" fmla="*/ 1679887 w 3288988"/>
                <a:gd name="connsiteY50" fmla="*/ 948417 h 1679863"/>
                <a:gd name="connsiteX51" fmla="*/ 1673509 w 3288988"/>
                <a:gd name="connsiteY51" fmla="*/ 947594 h 1679863"/>
                <a:gd name="connsiteX52" fmla="*/ 1673477 w 3288988"/>
                <a:gd name="connsiteY52" fmla="*/ 947586 h 1679863"/>
                <a:gd name="connsiteX53" fmla="*/ 1673313 w 3288988"/>
                <a:gd name="connsiteY53" fmla="*/ 947568 h 1679863"/>
                <a:gd name="connsiteX54" fmla="*/ 1633423 w 3288988"/>
                <a:gd name="connsiteY54" fmla="*/ 942423 h 1679863"/>
                <a:gd name="connsiteX55" fmla="*/ 1628701 w 3288988"/>
                <a:gd name="connsiteY55" fmla="*/ 942869 h 1679863"/>
                <a:gd name="connsiteX56" fmla="*/ 1622648 w 3288988"/>
                <a:gd name="connsiteY56" fmla="*/ 942231 h 1679863"/>
                <a:gd name="connsiteX57" fmla="*/ 1579257 w 3288988"/>
                <a:gd name="connsiteY57" fmla="*/ 945006 h 1679863"/>
                <a:gd name="connsiteX58" fmla="*/ 1564150 w 3288988"/>
                <a:gd name="connsiteY58" fmla="*/ 948969 h 1679863"/>
                <a:gd name="connsiteX59" fmla="*/ 1558089 w 3288988"/>
                <a:gd name="connsiteY59" fmla="*/ 949542 h 1679863"/>
                <a:gd name="connsiteX60" fmla="*/ 1553487 w 3288988"/>
                <a:gd name="connsiteY60" fmla="*/ 951765 h 1679863"/>
                <a:gd name="connsiteX61" fmla="*/ 1542709 w 3288988"/>
                <a:gd name="connsiteY61" fmla="*/ 954592 h 1679863"/>
                <a:gd name="connsiteX62" fmla="*/ 1525857 w 3288988"/>
                <a:gd name="connsiteY62" fmla="*/ 965117 h 1679863"/>
                <a:gd name="connsiteX63" fmla="*/ 1503448 w 3288988"/>
                <a:gd name="connsiteY63" fmla="*/ 975945 h 1679863"/>
                <a:gd name="connsiteX64" fmla="*/ 1495574 w 3288988"/>
                <a:gd name="connsiteY64" fmla="*/ 984030 h 1679863"/>
                <a:gd name="connsiteX65" fmla="*/ 1487748 w 3288988"/>
                <a:gd name="connsiteY65" fmla="*/ 988918 h 1679863"/>
                <a:gd name="connsiteX66" fmla="*/ 1476851 w 3288988"/>
                <a:gd name="connsiteY66" fmla="*/ 1003253 h 1679863"/>
                <a:gd name="connsiteX67" fmla="*/ 1466183 w 3288988"/>
                <a:gd name="connsiteY67" fmla="*/ 1014206 h 1679863"/>
                <a:gd name="connsiteX68" fmla="*/ 1460301 w 3288988"/>
                <a:gd name="connsiteY68" fmla="*/ 1025026 h 1679863"/>
                <a:gd name="connsiteX69" fmla="*/ 1452982 w 3288988"/>
                <a:gd name="connsiteY69" fmla="*/ 1034653 h 1679863"/>
                <a:gd name="connsiteX70" fmla="*/ 1451206 w 3288988"/>
                <a:gd name="connsiteY70" fmla="*/ 1041754 h 1679863"/>
                <a:gd name="connsiteX71" fmla="*/ 1442974 w 3288988"/>
                <a:gd name="connsiteY71" fmla="*/ 1056895 h 1679863"/>
                <a:gd name="connsiteX72" fmla="*/ 1424511 w 3288988"/>
                <a:gd name="connsiteY72" fmla="*/ 1137249 h 1679863"/>
                <a:gd name="connsiteX73" fmla="*/ 1204544 w 3288988"/>
                <a:gd name="connsiteY73" fmla="*/ 1678183 h 1679863"/>
                <a:gd name="connsiteX74" fmla="*/ 435042 w 3288988"/>
                <a:gd name="connsiteY74" fmla="*/ 1468666 h 1679863"/>
                <a:gd name="connsiteX75" fmla="*/ 261504 w 3288988"/>
                <a:gd name="connsiteY75" fmla="*/ 1584472 h 1679863"/>
                <a:gd name="connsiteX76" fmla="*/ 53715 w 3288988"/>
                <a:gd name="connsiteY76" fmla="*/ 1516665 h 1679863"/>
                <a:gd name="connsiteX77" fmla="*/ 43060 w 3288988"/>
                <a:gd name="connsiteY77" fmla="*/ 1414573 h 1679863"/>
                <a:gd name="connsiteX78" fmla="*/ 187674 w 3288988"/>
                <a:gd name="connsiteY78" fmla="*/ 1422954 h 1679863"/>
                <a:gd name="connsiteX79" fmla="*/ 224209 w 3288988"/>
                <a:gd name="connsiteY79" fmla="*/ 1390955 h 1679863"/>
                <a:gd name="connsiteX80" fmla="*/ 206703 w 3288988"/>
                <a:gd name="connsiteY80" fmla="*/ 1359718 h 1679863"/>
                <a:gd name="connsiteX81" fmla="*/ 454070 w 3288988"/>
                <a:gd name="connsiteY81" fmla="*/ 1339909 h 1679863"/>
                <a:gd name="connsiteX82" fmla="*/ 1149743 w 3288988"/>
                <a:gd name="connsiteY82" fmla="*/ 1443524 h 1679863"/>
                <a:gd name="connsiteX83" fmla="*/ 1421466 w 3288988"/>
                <a:gd name="connsiteY83" fmla="*/ 723548 h 1679863"/>
                <a:gd name="connsiteX84" fmla="*/ 1707651 w 3288988"/>
                <a:gd name="connsiteY84" fmla="*/ 648884 h 1679863"/>
                <a:gd name="connsiteX85" fmla="*/ 1735813 w 3288988"/>
                <a:gd name="connsiteY85" fmla="*/ 506413 h 1679863"/>
                <a:gd name="connsiteX86" fmla="*/ 1735934 w 3288988"/>
                <a:gd name="connsiteY86" fmla="*/ 506648 h 1679863"/>
                <a:gd name="connsiteX87" fmla="*/ 1736299 w 3288988"/>
                <a:gd name="connsiteY87" fmla="*/ 504859 h 1679863"/>
                <a:gd name="connsiteX88" fmla="*/ 1735772 w 3288988"/>
                <a:gd name="connsiteY88" fmla="*/ 503841 h 1679863"/>
                <a:gd name="connsiteX89" fmla="*/ 1742466 w 3288988"/>
                <a:gd name="connsiteY89" fmla="*/ 471032 h 1679863"/>
                <a:gd name="connsiteX90" fmla="*/ 1717629 w 3288988"/>
                <a:gd name="connsiteY90" fmla="*/ 438340 h 1679863"/>
                <a:gd name="connsiteX91" fmla="*/ 1657982 w 3288988"/>
                <a:gd name="connsiteY91" fmla="*/ 229362 h 1679863"/>
                <a:gd name="connsiteX92" fmla="*/ 1879852 w 3288988"/>
                <a:gd name="connsiteY92" fmla="*/ 0 h 167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288988" h="1679863">
                  <a:moveTo>
                    <a:pt x="1879852" y="0"/>
                  </a:moveTo>
                  <a:cubicBezTo>
                    <a:pt x="2002944" y="0"/>
                    <a:pt x="2102482" y="102870"/>
                    <a:pt x="2102482" y="229362"/>
                  </a:cubicBezTo>
                  <a:cubicBezTo>
                    <a:pt x="2102482" y="340043"/>
                    <a:pt x="2081539" y="504397"/>
                    <a:pt x="1962281" y="543756"/>
                  </a:cubicBezTo>
                  <a:lnTo>
                    <a:pt x="1949348" y="545716"/>
                  </a:lnTo>
                  <a:lnTo>
                    <a:pt x="1949348" y="545718"/>
                  </a:lnTo>
                  <a:lnTo>
                    <a:pt x="1949650" y="545672"/>
                  </a:lnTo>
                  <a:lnTo>
                    <a:pt x="1944189" y="611567"/>
                  </a:lnTo>
                  <a:lnTo>
                    <a:pt x="1944363" y="611552"/>
                  </a:lnTo>
                  <a:lnTo>
                    <a:pt x="1940557" y="656503"/>
                  </a:lnTo>
                  <a:lnTo>
                    <a:pt x="2162807" y="749453"/>
                  </a:lnTo>
                  <a:lnTo>
                    <a:pt x="2162801" y="749524"/>
                  </a:lnTo>
                  <a:lnTo>
                    <a:pt x="2169929" y="752595"/>
                  </a:lnTo>
                  <a:cubicBezTo>
                    <a:pt x="2204309" y="768405"/>
                    <a:pt x="2345243" y="844110"/>
                    <a:pt x="2399884" y="1043545"/>
                  </a:cubicBezTo>
                  <a:cubicBezTo>
                    <a:pt x="2463093" y="1271471"/>
                    <a:pt x="2467662" y="1288241"/>
                    <a:pt x="2467662" y="1288241"/>
                  </a:cubicBezTo>
                  <a:lnTo>
                    <a:pt x="2974855" y="1051931"/>
                  </a:lnTo>
                  <a:cubicBezTo>
                    <a:pt x="2974855" y="1051931"/>
                    <a:pt x="3039587" y="940636"/>
                    <a:pt x="3121073" y="969603"/>
                  </a:cubicBezTo>
                  <a:cubicBezTo>
                    <a:pt x="3203320" y="998570"/>
                    <a:pt x="3313745" y="1063365"/>
                    <a:pt x="3284045" y="1085471"/>
                  </a:cubicBezTo>
                  <a:cubicBezTo>
                    <a:pt x="3253583" y="1108340"/>
                    <a:pt x="3288614" y="1134258"/>
                    <a:pt x="3226167" y="1149504"/>
                  </a:cubicBezTo>
                  <a:cubicBezTo>
                    <a:pt x="3164481" y="1164750"/>
                    <a:pt x="3029687" y="1157127"/>
                    <a:pt x="3029687" y="1157127"/>
                  </a:cubicBezTo>
                  <a:cubicBezTo>
                    <a:pt x="3029687" y="1157127"/>
                    <a:pt x="2493555" y="1576388"/>
                    <a:pt x="2389984" y="1551233"/>
                  </a:cubicBezTo>
                  <a:cubicBezTo>
                    <a:pt x="2338199" y="1538655"/>
                    <a:pt x="2273467" y="1424121"/>
                    <a:pt x="2221681" y="1312730"/>
                  </a:cubicBezTo>
                  <a:lnTo>
                    <a:pt x="2192662" y="1247200"/>
                  </a:lnTo>
                  <a:lnTo>
                    <a:pt x="2201079" y="1207161"/>
                  </a:lnTo>
                  <a:cubicBezTo>
                    <a:pt x="2212569" y="1104826"/>
                    <a:pt x="2166040" y="1018109"/>
                    <a:pt x="2149484" y="991295"/>
                  </a:cubicBezTo>
                  <a:lnTo>
                    <a:pt x="2141148" y="981984"/>
                  </a:lnTo>
                  <a:lnTo>
                    <a:pt x="2141326" y="980024"/>
                  </a:lnTo>
                  <a:lnTo>
                    <a:pt x="2137445" y="977848"/>
                  </a:lnTo>
                  <a:lnTo>
                    <a:pt x="2136544" y="976842"/>
                  </a:lnTo>
                  <a:lnTo>
                    <a:pt x="2125742" y="971286"/>
                  </a:lnTo>
                  <a:lnTo>
                    <a:pt x="2092194" y="952476"/>
                  </a:lnTo>
                  <a:lnTo>
                    <a:pt x="2086408" y="951057"/>
                  </a:lnTo>
                  <a:lnTo>
                    <a:pt x="2085894" y="950793"/>
                  </a:lnTo>
                  <a:lnTo>
                    <a:pt x="2083448" y="950332"/>
                  </a:lnTo>
                  <a:lnTo>
                    <a:pt x="2050959" y="942364"/>
                  </a:lnTo>
                  <a:lnTo>
                    <a:pt x="2041888" y="942489"/>
                  </a:lnTo>
                  <a:lnTo>
                    <a:pt x="2040204" y="942172"/>
                  </a:lnTo>
                  <a:lnTo>
                    <a:pt x="2035229" y="942581"/>
                  </a:lnTo>
                  <a:lnTo>
                    <a:pt x="2012158" y="942899"/>
                  </a:lnTo>
                  <a:lnTo>
                    <a:pt x="2001816" y="945331"/>
                  </a:lnTo>
                  <a:lnTo>
                    <a:pt x="1997012" y="945727"/>
                  </a:lnTo>
                  <a:cubicBezTo>
                    <a:pt x="1982757" y="948358"/>
                    <a:pt x="1968508" y="952144"/>
                    <a:pt x="1953855" y="956209"/>
                  </a:cubicBezTo>
                  <a:lnTo>
                    <a:pt x="1941049" y="959624"/>
                  </a:lnTo>
                  <a:lnTo>
                    <a:pt x="1934881" y="961075"/>
                  </a:lnTo>
                  <a:lnTo>
                    <a:pt x="1897285" y="970234"/>
                  </a:lnTo>
                  <a:lnTo>
                    <a:pt x="1884926" y="972336"/>
                  </a:lnTo>
                  <a:lnTo>
                    <a:pt x="1849653" y="976915"/>
                  </a:lnTo>
                  <a:lnTo>
                    <a:pt x="1832361" y="976842"/>
                  </a:lnTo>
                  <a:lnTo>
                    <a:pt x="1794291" y="975503"/>
                  </a:lnTo>
                  <a:lnTo>
                    <a:pt x="1780945" y="972678"/>
                  </a:lnTo>
                  <a:lnTo>
                    <a:pt x="1732769" y="962017"/>
                  </a:lnTo>
                  <a:cubicBezTo>
                    <a:pt x="1714026" y="956113"/>
                    <a:pt x="1696422" y="951631"/>
                    <a:pt x="1679887" y="948417"/>
                  </a:cubicBezTo>
                  <a:lnTo>
                    <a:pt x="1673509" y="947594"/>
                  </a:lnTo>
                  <a:lnTo>
                    <a:pt x="1673477" y="947586"/>
                  </a:lnTo>
                  <a:lnTo>
                    <a:pt x="1673313" y="947568"/>
                  </a:lnTo>
                  <a:lnTo>
                    <a:pt x="1633423" y="942423"/>
                  </a:lnTo>
                  <a:lnTo>
                    <a:pt x="1628701" y="942869"/>
                  </a:lnTo>
                  <a:lnTo>
                    <a:pt x="1622648" y="942231"/>
                  </a:lnTo>
                  <a:cubicBezTo>
                    <a:pt x="1606977" y="941875"/>
                    <a:pt x="1592547" y="942873"/>
                    <a:pt x="1579257" y="945006"/>
                  </a:cubicBezTo>
                  <a:lnTo>
                    <a:pt x="1564150" y="948969"/>
                  </a:lnTo>
                  <a:lnTo>
                    <a:pt x="1558089" y="949542"/>
                  </a:lnTo>
                  <a:lnTo>
                    <a:pt x="1553487" y="951765"/>
                  </a:lnTo>
                  <a:lnTo>
                    <a:pt x="1542709" y="954592"/>
                  </a:lnTo>
                  <a:lnTo>
                    <a:pt x="1525857" y="965117"/>
                  </a:lnTo>
                  <a:lnTo>
                    <a:pt x="1503448" y="975945"/>
                  </a:lnTo>
                  <a:lnTo>
                    <a:pt x="1495574" y="984030"/>
                  </a:lnTo>
                  <a:lnTo>
                    <a:pt x="1487748" y="988918"/>
                  </a:lnTo>
                  <a:lnTo>
                    <a:pt x="1476851" y="1003253"/>
                  </a:lnTo>
                  <a:lnTo>
                    <a:pt x="1466183" y="1014206"/>
                  </a:lnTo>
                  <a:lnTo>
                    <a:pt x="1460301" y="1025026"/>
                  </a:lnTo>
                  <a:lnTo>
                    <a:pt x="1452982" y="1034653"/>
                  </a:lnTo>
                  <a:lnTo>
                    <a:pt x="1451206" y="1041754"/>
                  </a:lnTo>
                  <a:lnTo>
                    <a:pt x="1442974" y="1056895"/>
                  </a:lnTo>
                  <a:cubicBezTo>
                    <a:pt x="1425688" y="1099322"/>
                    <a:pt x="1424511" y="1137249"/>
                    <a:pt x="1424511" y="1137249"/>
                  </a:cubicBezTo>
                  <a:cubicBezTo>
                    <a:pt x="1424511" y="1137249"/>
                    <a:pt x="1325564" y="1654565"/>
                    <a:pt x="1204544" y="1678183"/>
                  </a:cubicBezTo>
                  <a:cubicBezTo>
                    <a:pt x="1083525" y="1701801"/>
                    <a:pt x="435042" y="1468666"/>
                    <a:pt x="435042" y="1468666"/>
                  </a:cubicBezTo>
                  <a:lnTo>
                    <a:pt x="261504" y="1584472"/>
                  </a:lnTo>
                  <a:cubicBezTo>
                    <a:pt x="261504" y="1584472"/>
                    <a:pt x="21748" y="1546378"/>
                    <a:pt x="53715" y="1516665"/>
                  </a:cubicBezTo>
                  <a:cubicBezTo>
                    <a:pt x="53715" y="1516665"/>
                    <a:pt x="-59693" y="1405430"/>
                    <a:pt x="43060" y="1414573"/>
                  </a:cubicBezTo>
                  <a:cubicBezTo>
                    <a:pt x="145051" y="1422954"/>
                    <a:pt x="187674" y="1422954"/>
                    <a:pt x="187674" y="1422954"/>
                  </a:cubicBezTo>
                  <a:lnTo>
                    <a:pt x="224209" y="1390955"/>
                  </a:lnTo>
                  <a:cubicBezTo>
                    <a:pt x="224209" y="1390955"/>
                    <a:pt x="189197" y="1386383"/>
                    <a:pt x="206703" y="1359718"/>
                  </a:cubicBezTo>
                  <a:cubicBezTo>
                    <a:pt x="224209" y="1333814"/>
                    <a:pt x="417536" y="1245436"/>
                    <a:pt x="454070" y="1339909"/>
                  </a:cubicBezTo>
                  <a:lnTo>
                    <a:pt x="1149743" y="1443524"/>
                  </a:lnTo>
                  <a:cubicBezTo>
                    <a:pt x="1149743" y="1443524"/>
                    <a:pt x="1119298" y="802022"/>
                    <a:pt x="1421466" y="723548"/>
                  </a:cubicBezTo>
                  <a:cubicBezTo>
                    <a:pt x="1493013" y="705263"/>
                    <a:pt x="1707651" y="648884"/>
                    <a:pt x="1707651" y="648884"/>
                  </a:cubicBezTo>
                  <a:lnTo>
                    <a:pt x="1735813" y="506413"/>
                  </a:lnTo>
                  <a:lnTo>
                    <a:pt x="1735934" y="506648"/>
                  </a:lnTo>
                  <a:lnTo>
                    <a:pt x="1736299" y="504859"/>
                  </a:lnTo>
                  <a:lnTo>
                    <a:pt x="1735772" y="503841"/>
                  </a:lnTo>
                  <a:lnTo>
                    <a:pt x="1742466" y="471032"/>
                  </a:lnTo>
                  <a:lnTo>
                    <a:pt x="1717629" y="438340"/>
                  </a:lnTo>
                  <a:cubicBezTo>
                    <a:pt x="1677168" y="373380"/>
                    <a:pt x="1657982" y="292608"/>
                    <a:pt x="1657982" y="229362"/>
                  </a:cubicBezTo>
                  <a:cubicBezTo>
                    <a:pt x="1657982" y="102870"/>
                    <a:pt x="1757520" y="0"/>
                    <a:pt x="1879852" y="0"/>
                  </a:cubicBezTo>
                  <a:close/>
                </a:path>
              </a:pathLst>
            </a:custGeom>
            <a:solidFill>
              <a:srgbClr val="D8936C"/>
            </a:solidFill>
            <a:ln>
              <a:noFill/>
            </a:ln>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7" name="Freeform 144">
              <a:extLst>
                <a:ext uri="{FF2B5EF4-FFF2-40B4-BE49-F238E27FC236}">
                  <a16:creationId xmlns:a16="http://schemas.microsoft.com/office/drawing/2014/main" id="{858C80F8-F9C5-48A9-9FCF-D3F16D1403DD}"/>
                </a:ext>
              </a:extLst>
            </p:cNvPr>
            <p:cNvSpPr>
              <a:spLocks/>
            </p:cNvSpPr>
            <p:nvPr/>
          </p:nvSpPr>
          <p:spPr bwMode="auto">
            <a:xfrm>
              <a:off x="10763250" y="5770563"/>
              <a:ext cx="849313" cy="561975"/>
            </a:xfrm>
            <a:custGeom>
              <a:avLst/>
              <a:gdLst>
                <a:gd name="T0" fmla="*/ 432 w 1116"/>
                <a:gd name="T1" fmla="*/ 524 h 738"/>
                <a:gd name="T2" fmla="*/ 499 w 1116"/>
                <a:gd name="T3" fmla="*/ 586 h 738"/>
                <a:gd name="T4" fmla="*/ 601 w 1116"/>
                <a:gd name="T5" fmla="*/ 432 h 738"/>
                <a:gd name="T6" fmla="*/ 982 w 1116"/>
                <a:gd name="T7" fmla="*/ 498 h 738"/>
                <a:gd name="T8" fmla="*/ 678 w 1116"/>
                <a:gd name="T9" fmla="*/ 62 h 738"/>
                <a:gd name="T10" fmla="*/ 65 w 1116"/>
                <a:gd name="T11" fmla="*/ 590 h 738"/>
                <a:gd name="T12" fmla="*/ 209 w 1116"/>
                <a:gd name="T13" fmla="*/ 583 h 738"/>
                <a:gd name="T14" fmla="*/ 359 w 1116"/>
                <a:gd name="T15" fmla="*/ 728 h 738"/>
                <a:gd name="T16" fmla="*/ 444 w 1116"/>
                <a:gd name="T17" fmla="*/ 698 h 738"/>
                <a:gd name="T18" fmla="*/ 346 w 1116"/>
                <a:gd name="T19" fmla="*/ 566 h 738"/>
                <a:gd name="T20" fmla="*/ 432 w 1116"/>
                <a:gd name="T21" fmla="*/ 52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6" h="738">
                  <a:moveTo>
                    <a:pt x="432" y="524"/>
                  </a:moveTo>
                  <a:cubicBezTo>
                    <a:pt x="428" y="583"/>
                    <a:pt x="470" y="657"/>
                    <a:pt x="499" y="586"/>
                  </a:cubicBezTo>
                  <a:cubicBezTo>
                    <a:pt x="538" y="492"/>
                    <a:pt x="566" y="433"/>
                    <a:pt x="601" y="432"/>
                  </a:cubicBezTo>
                  <a:cubicBezTo>
                    <a:pt x="653" y="430"/>
                    <a:pt x="768" y="558"/>
                    <a:pt x="982" y="498"/>
                  </a:cubicBezTo>
                  <a:cubicBezTo>
                    <a:pt x="1116" y="460"/>
                    <a:pt x="989" y="194"/>
                    <a:pt x="678" y="62"/>
                  </a:cubicBezTo>
                  <a:cubicBezTo>
                    <a:pt x="534" y="0"/>
                    <a:pt x="0" y="45"/>
                    <a:pt x="65" y="590"/>
                  </a:cubicBezTo>
                  <a:cubicBezTo>
                    <a:pt x="67" y="607"/>
                    <a:pt x="215" y="537"/>
                    <a:pt x="209" y="583"/>
                  </a:cubicBezTo>
                  <a:cubicBezTo>
                    <a:pt x="209" y="583"/>
                    <a:pt x="201" y="702"/>
                    <a:pt x="359" y="728"/>
                  </a:cubicBezTo>
                  <a:cubicBezTo>
                    <a:pt x="420" y="738"/>
                    <a:pt x="451" y="719"/>
                    <a:pt x="444" y="698"/>
                  </a:cubicBezTo>
                  <a:cubicBezTo>
                    <a:pt x="432" y="659"/>
                    <a:pt x="313" y="658"/>
                    <a:pt x="346" y="566"/>
                  </a:cubicBezTo>
                  <a:cubicBezTo>
                    <a:pt x="379" y="474"/>
                    <a:pt x="437" y="446"/>
                    <a:pt x="432" y="524"/>
                  </a:cubicBezTo>
                  <a:close/>
                </a:path>
              </a:pathLst>
            </a:custGeom>
            <a:solidFill>
              <a:srgbClr val="351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8" name="Freeform: Shape 507">
              <a:extLst>
                <a:ext uri="{FF2B5EF4-FFF2-40B4-BE49-F238E27FC236}">
                  <a16:creationId xmlns:a16="http://schemas.microsoft.com/office/drawing/2014/main" id="{DE9EB4AD-A47B-484A-8A6D-6D1036BBDC28}"/>
                </a:ext>
              </a:extLst>
            </p:cNvPr>
            <p:cNvSpPr>
              <a:spLocks/>
            </p:cNvSpPr>
            <p:nvPr/>
          </p:nvSpPr>
          <p:spPr bwMode="auto">
            <a:xfrm>
              <a:off x="10007023" y="7239761"/>
              <a:ext cx="249751" cy="361189"/>
            </a:xfrm>
            <a:custGeom>
              <a:avLst/>
              <a:gdLst>
                <a:gd name="connsiteX0" fmla="*/ 45770 w 249751"/>
                <a:gd name="connsiteY0" fmla="*/ 219633 h 361189"/>
                <a:gd name="connsiteX1" fmla="*/ 61986 w 249751"/>
                <a:gd name="connsiteY1" fmla="*/ 224847 h 361189"/>
                <a:gd name="connsiteX2" fmla="*/ 15143 w 249751"/>
                <a:gd name="connsiteY2" fmla="*/ 300211 h 361189"/>
                <a:gd name="connsiteX3" fmla="*/ 8220 w 249751"/>
                <a:gd name="connsiteY3" fmla="*/ 304039 h 361189"/>
                <a:gd name="connsiteX4" fmla="*/ 3605 w 249751"/>
                <a:gd name="connsiteY4" fmla="*/ 302508 h 361189"/>
                <a:gd name="connsiteX5" fmla="*/ 1298 w 249751"/>
                <a:gd name="connsiteY5" fmla="*/ 291790 h 361189"/>
                <a:gd name="connsiteX6" fmla="*/ 227426 w 249751"/>
                <a:gd name="connsiteY6" fmla="*/ 157 h 361189"/>
                <a:gd name="connsiteX7" fmla="*/ 243018 w 249751"/>
                <a:gd name="connsiteY7" fmla="*/ 7984 h 361189"/>
                <a:gd name="connsiteX8" fmla="*/ 246067 w 249751"/>
                <a:gd name="connsiteY8" fmla="*/ 64314 h 361189"/>
                <a:gd name="connsiteX9" fmla="*/ 111899 w 249751"/>
                <a:gd name="connsiteY9" fmla="*/ 358906 h 361189"/>
                <a:gd name="connsiteX10" fmla="*/ 106563 w 249751"/>
                <a:gd name="connsiteY10" fmla="*/ 361189 h 361189"/>
                <a:gd name="connsiteX11" fmla="*/ 100464 w 249751"/>
                <a:gd name="connsiteY11" fmla="*/ 358906 h 361189"/>
                <a:gd name="connsiteX12" fmla="*/ 99702 w 249751"/>
                <a:gd name="connsiteY12" fmla="*/ 348249 h 361189"/>
                <a:gd name="connsiteX13" fmla="*/ 182032 w 249751"/>
                <a:gd name="connsiteY13" fmla="*/ 189154 h 361189"/>
                <a:gd name="connsiteX14" fmla="*/ 230058 w 249751"/>
                <a:gd name="connsiteY14" fmla="*/ 62030 h 361189"/>
                <a:gd name="connsiteX15" fmla="*/ 230058 w 249751"/>
                <a:gd name="connsiteY15" fmla="*/ 18641 h 361189"/>
                <a:gd name="connsiteX16" fmla="*/ 159925 w 249751"/>
                <a:gd name="connsiteY16" fmla="*/ 51373 h 361189"/>
                <a:gd name="connsiteX17" fmla="*/ 137055 w 249751"/>
                <a:gd name="connsiteY17" fmla="*/ 48328 h 361189"/>
                <a:gd name="connsiteX18" fmla="*/ 227426 w 249751"/>
                <a:gd name="connsiteY18" fmla="*/ 157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9751" h="361189">
                  <a:moveTo>
                    <a:pt x="45770" y="219633"/>
                  </a:moveTo>
                  <a:lnTo>
                    <a:pt x="61986" y="224847"/>
                  </a:lnTo>
                  <a:lnTo>
                    <a:pt x="15143" y="300211"/>
                  </a:lnTo>
                  <a:cubicBezTo>
                    <a:pt x="13605" y="302508"/>
                    <a:pt x="11297" y="304039"/>
                    <a:pt x="8220" y="304039"/>
                  </a:cubicBezTo>
                  <a:cubicBezTo>
                    <a:pt x="6682" y="304039"/>
                    <a:pt x="5144" y="304039"/>
                    <a:pt x="3605" y="302508"/>
                  </a:cubicBezTo>
                  <a:cubicBezTo>
                    <a:pt x="-241" y="300211"/>
                    <a:pt x="-1010" y="295618"/>
                    <a:pt x="1298" y="291790"/>
                  </a:cubicBezTo>
                  <a:close/>
                  <a:moveTo>
                    <a:pt x="227426" y="157"/>
                  </a:moveTo>
                  <a:cubicBezTo>
                    <a:pt x="233680" y="800"/>
                    <a:pt x="238825" y="3416"/>
                    <a:pt x="243018" y="7984"/>
                  </a:cubicBezTo>
                  <a:cubicBezTo>
                    <a:pt x="251403" y="17879"/>
                    <a:pt x="251403" y="38432"/>
                    <a:pt x="246067" y="64314"/>
                  </a:cubicBezTo>
                  <a:cubicBezTo>
                    <a:pt x="223960" y="166317"/>
                    <a:pt x="114186" y="356622"/>
                    <a:pt x="111899" y="358906"/>
                  </a:cubicBezTo>
                  <a:cubicBezTo>
                    <a:pt x="110374" y="360428"/>
                    <a:pt x="108850" y="361189"/>
                    <a:pt x="106563" y="361189"/>
                  </a:cubicBezTo>
                  <a:cubicBezTo>
                    <a:pt x="104276" y="361189"/>
                    <a:pt x="101989" y="360428"/>
                    <a:pt x="100464" y="358906"/>
                  </a:cubicBezTo>
                  <a:cubicBezTo>
                    <a:pt x="97415" y="355861"/>
                    <a:pt x="97415" y="351293"/>
                    <a:pt x="99702" y="348249"/>
                  </a:cubicBezTo>
                  <a:cubicBezTo>
                    <a:pt x="103514" y="342159"/>
                    <a:pt x="146203" y="266798"/>
                    <a:pt x="182032" y="189154"/>
                  </a:cubicBezTo>
                  <a:cubicBezTo>
                    <a:pt x="210238" y="126734"/>
                    <a:pt x="223960" y="87150"/>
                    <a:pt x="230058" y="62030"/>
                  </a:cubicBezTo>
                  <a:cubicBezTo>
                    <a:pt x="237681" y="30059"/>
                    <a:pt x="233107" y="20924"/>
                    <a:pt x="230058" y="18641"/>
                  </a:cubicBezTo>
                  <a:cubicBezTo>
                    <a:pt x="227771" y="16357"/>
                    <a:pt x="214812" y="9506"/>
                    <a:pt x="159925" y="51373"/>
                  </a:cubicBezTo>
                  <a:lnTo>
                    <a:pt x="137055" y="48328"/>
                  </a:lnTo>
                  <a:cubicBezTo>
                    <a:pt x="179935" y="14073"/>
                    <a:pt x="208666" y="-1770"/>
                    <a:pt x="227426" y="1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9" name="Freeform: Shape 508">
              <a:extLst>
                <a:ext uri="{FF2B5EF4-FFF2-40B4-BE49-F238E27FC236}">
                  <a16:creationId xmlns:a16="http://schemas.microsoft.com/office/drawing/2014/main" id="{F847895C-D770-493D-8AED-8DC4E9F2764B}"/>
                </a:ext>
              </a:extLst>
            </p:cNvPr>
            <p:cNvSpPr>
              <a:spLocks/>
            </p:cNvSpPr>
            <p:nvPr/>
          </p:nvSpPr>
          <p:spPr bwMode="auto">
            <a:xfrm>
              <a:off x="10210444" y="7250540"/>
              <a:ext cx="241858" cy="605998"/>
            </a:xfrm>
            <a:custGeom>
              <a:avLst/>
              <a:gdLst>
                <a:gd name="connsiteX0" fmla="*/ 48808 w 241858"/>
                <a:gd name="connsiteY0" fmla="*/ 271492 h 605998"/>
                <a:gd name="connsiteX1" fmla="*/ 64707 w 241858"/>
                <a:gd name="connsiteY1" fmla="*/ 275695 h 605998"/>
                <a:gd name="connsiteX2" fmla="*/ 15459 w 241858"/>
                <a:gd name="connsiteY2" fmla="*/ 383967 h 605998"/>
                <a:gd name="connsiteX3" fmla="*/ 7873 w 241858"/>
                <a:gd name="connsiteY3" fmla="*/ 388511 h 605998"/>
                <a:gd name="connsiteX4" fmla="*/ 4838 w 241858"/>
                <a:gd name="connsiteY4" fmla="*/ 387754 h 605998"/>
                <a:gd name="connsiteX5" fmla="*/ 1045 w 241858"/>
                <a:gd name="connsiteY5" fmla="*/ 377151 h 605998"/>
                <a:gd name="connsiteX6" fmla="*/ 219657 w 241858"/>
                <a:gd name="connsiteY6" fmla="*/ 3055 h 605998"/>
                <a:gd name="connsiteX7" fmla="*/ 241722 w 241858"/>
                <a:gd name="connsiteY7" fmla="*/ 82990 h 605998"/>
                <a:gd name="connsiteX8" fmla="*/ 204439 w 241858"/>
                <a:gd name="connsiteY8" fmla="*/ 319752 h 605998"/>
                <a:gd name="connsiteX9" fmla="*/ 131395 w 241858"/>
                <a:gd name="connsiteY9" fmla="*/ 599908 h 605998"/>
                <a:gd name="connsiteX10" fmla="*/ 123787 w 241858"/>
                <a:gd name="connsiteY10" fmla="*/ 605998 h 605998"/>
                <a:gd name="connsiteX11" fmla="*/ 121504 w 241858"/>
                <a:gd name="connsiteY11" fmla="*/ 605998 h 605998"/>
                <a:gd name="connsiteX12" fmla="*/ 115417 w 241858"/>
                <a:gd name="connsiteY12" fmla="*/ 595340 h 605998"/>
                <a:gd name="connsiteX13" fmla="*/ 188461 w 241858"/>
                <a:gd name="connsiteY13" fmla="*/ 315946 h 605998"/>
                <a:gd name="connsiteX14" fmla="*/ 224983 w 241858"/>
                <a:gd name="connsiteY14" fmla="*/ 80706 h 605998"/>
                <a:gd name="connsiteX15" fmla="*/ 212048 w 241858"/>
                <a:gd name="connsiteY15" fmla="*/ 17519 h 605998"/>
                <a:gd name="connsiteX16" fmla="*/ 145091 w 241858"/>
                <a:gd name="connsiteY16" fmla="*/ 68526 h 605998"/>
                <a:gd name="connsiteX17" fmla="*/ 126069 w 241858"/>
                <a:gd name="connsiteY17" fmla="*/ 65481 h 605998"/>
                <a:gd name="connsiteX18" fmla="*/ 219657 w 241858"/>
                <a:gd name="connsiteY18" fmla="*/ 3055 h 60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858" h="605998">
                  <a:moveTo>
                    <a:pt x="48808" y="271492"/>
                  </a:moveTo>
                  <a:lnTo>
                    <a:pt x="64707" y="275695"/>
                  </a:lnTo>
                  <a:lnTo>
                    <a:pt x="15459" y="383967"/>
                  </a:lnTo>
                  <a:cubicBezTo>
                    <a:pt x="13942" y="386997"/>
                    <a:pt x="10907" y="388511"/>
                    <a:pt x="7873" y="388511"/>
                  </a:cubicBezTo>
                  <a:cubicBezTo>
                    <a:pt x="7114" y="388511"/>
                    <a:pt x="5597" y="388511"/>
                    <a:pt x="4838" y="387754"/>
                  </a:cubicBezTo>
                  <a:cubicBezTo>
                    <a:pt x="286" y="386239"/>
                    <a:pt x="-1231" y="380938"/>
                    <a:pt x="1045" y="377151"/>
                  </a:cubicBezTo>
                  <a:close/>
                  <a:moveTo>
                    <a:pt x="219657" y="3055"/>
                  </a:moveTo>
                  <a:cubicBezTo>
                    <a:pt x="231831" y="9145"/>
                    <a:pt x="243244" y="25132"/>
                    <a:pt x="241722" y="82990"/>
                  </a:cubicBezTo>
                  <a:cubicBezTo>
                    <a:pt x="240200" y="129429"/>
                    <a:pt x="230309" y="202513"/>
                    <a:pt x="204439" y="319752"/>
                  </a:cubicBezTo>
                  <a:cubicBezTo>
                    <a:pt x="172483" y="460591"/>
                    <a:pt x="132156" y="599147"/>
                    <a:pt x="131395" y="599908"/>
                  </a:cubicBezTo>
                  <a:cubicBezTo>
                    <a:pt x="130634" y="603714"/>
                    <a:pt x="126830" y="605998"/>
                    <a:pt x="123787" y="605998"/>
                  </a:cubicBezTo>
                  <a:cubicBezTo>
                    <a:pt x="123026" y="605998"/>
                    <a:pt x="122265" y="605998"/>
                    <a:pt x="121504" y="605998"/>
                  </a:cubicBezTo>
                  <a:cubicBezTo>
                    <a:pt x="116939" y="604476"/>
                    <a:pt x="114656" y="599908"/>
                    <a:pt x="115417" y="595340"/>
                  </a:cubicBezTo>
                  <a:cubicBezTo>
                    <a:pt x="116178" y="593818"/>
                    <a:pt x="156504" y="456024"/>
                    <a:pt x="188461" y="315946"/>
                  </a:cubicBezTo>
                  <a:cubicBezTo>
                    <a:pt x="215092" y="195662"/>
                    <a:pt x="224222" y="123339"/>
                    <a:pt x="224983" y="80706"/>
                  </a:cubicBezTo>
                  <a:cubicBezTo>
                    <a:pt x="226505" y="31222"/>
                    <a:pt x="217374" y="19803"/>
                    <a:pt x="212048" y="17519"/>
                  </a:cubicBezTo>
                  <a:cubicBezTo>
                    <a:pt x="208244" y="15235"/>
                    <a:pt x="190744" y="12951"/>
                    <a:pt x="145091" y="68526"/>
                  </a:cubicBezTo>
                  <a:lnTo>
                    <a:pt x="126069" y="65481"/>
                  </a:lnTo>
                  <a:cubicBezTo>
                    <a:pt x="168678" y="12190"/>
                    <a:pt x="199113" y="-8365"/>
                    <a:pt x="219657" y="30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0" name="Freeform: Shape 509">
              <a:extLst>
                <a:ext uri="{FF2B5EF4-FFF2-40B4-BE49-F238E27FC236}">
                  <a16:creationId xmlns:a16="http://schemas.microsoft.com/office/drawing/2014/main" id="{0AAEBBF0-C22B-4184-820D-B37071E08D8F}"/>
                </a:ext>
              </a:extLst>
            </p:cNvPr>
            <p:cNvSpPr>
              <a:spLocks/>
            </p:cNvSpPr>
            <p:nvPr/>
          </p:nvSpPr>
          <p:spPr bwMode="auto">
            <a:xfrm>
              <a:off x="10394028" y="7219950"/>
              <a:ext cx="157600" cy="877888"/>
            </a:xfrm>
            <a:custGeom>
              <a:avLst/>
              <a:gdLst>
                <a:gd name="connsiteX0" fmla="*/ 35655 w 157600"/>
                <a:gd name="connsiteY0" fmla="*/ 343230 h 877888"/>
                <a:gd name="connsiteX1" fmla="*/ 52302 w 157600"/>
                <a:gd name="connsiteY1" fmla="*/ 346536 h 877888"/>
                <a:gd name="connsiteX2" fmla="*/ 16861 w 157600"/>
                <a:gd name="connsiteY2" fmla="*/ 656732 h 877888"/>
                <a:gd name="connsiteX3" fmla="*/ 8479 w 157600"/>
                <a:gd name="connsiteY3" fmla="*/ 663577 h 877888"/>
                <a:gd name="connsiteX4" fmla="*/ 7717 w 157600"/>
                <a:gd name="connsiteY4" fmla="*/ 663577 h 877888"/>
                <a:gd name="connsiteX5" fmla="*/ 97 w 157600"/>
                <a:gd name="connsiteY5" fmla="*/ 654451 h 877888"/>
                <a:gd name="connsiteX6" fmla="*/ 113028 w 157600"/>
                <a:gd name="connsiteY6" fmla="*/ 0 h 877888"/>
                <a:gd name="connsiteX7" fmla="*/ 115313 w 157600"/>
                <a:gd name="connsiteY7" fmla="*/ 0 h 877888"/>
                <a:gd name="connsiteX8" fmla="*/ 147302 w 157600"/>
                <a:gd name="connsiteY8" fmla="*/ 66184 h 877888"/>
                <a:gd name="connsiteX9" fmla="*/ 140447 w 157600"/>
                <a:gd name="connsiteY9" fmla="*/ 869520 h 877888"/>
                <a:gd name="connsiteX10" fmla="*/ 132069 w 157600"/>
                <a:gd name="connsiteY10" fmla="*/ 877888 h 877888"/>
                <a:gd name="connsiteX11" fmla="*/ 131307 w 157600"/>
                <a:gd name="connsiteY11" fmla="*/ 877127 h 877888"/>
                <a:gd name="connsiteX12" fmla="*/ 123691 w 157600"/>
                <a:gd name="connsiteY12" fmla="*/ 868759 h 877888"/>
                <a:gd name="connsiteX13" fmla="*/ 130546 w 157600"/>
                <a:gd name="connsiteY13" fmla="*/ 68466 h 877888"/>
                <a:gd name="connsiteX14" fmla="*/ 113790 w 157600"/>
                <a:gd name="connsiteY14" fmla="*/ 15976 h 877888"/>
                <a:gd name="connsiteX15" fmla="*/ 113028 w 157600"/>
                <a:gd name="connsiteY15" fmla="*/ 15976 h 877888"/>
                <a:gd name="connsiteX16" fmla="*/ 58952 w 157600"/>
                <a:gd name="connsiteY16" fmla="*/ 114110 h 877888"/>
                <a:gd name="connsiteX17" fmla="*/ 42196 w 157600"/>
                <a:gd name="connsiteY17" fmla="*/ 111828 h 877888"/>
                <a:gd name="connsiteX18" fmla="*/ 113028 w 157600"/>
                <a:gd name="connsiteY18" fmla="*/ 0 h 87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600" h="877888">
                  <a:moveTo>
                    <a:pt x="35655" y="343230"/>
                  </a:moveTo>
                  <a:lnTo>
                    <a:pt x="52302" y="346536"/>
                  </a:lnTo>
                  <a:lnTo>
                    <a:pt x="16861" y="656732"/>
                  </a:lnTo>
                  <a:cubicBezTo>
                    <a:pt x="16099" y="660535"/>
                    <a:pt x="12289" y="663577"/>
                    <a:pt x="8479" y="663577"/>
                  </a:cubicBezTo>
                  <a:cubicBezTo>
                    <a:pt x="7717" y="663577"/>
                    <a:pt x="7717" y="663577"/>
                    <a:pt x="7717" y="663577"/>
                  </a:cubicBezTo>
                  <a:cubicBezTo>
                    <a:pt x="3145" y="663577"/>
                    <a:pt x="-665" y="659014"/>
                    <a:pt x="97" y="654451"/>
                  </a:cubicBezTo>
                  <a:close/>
                  <a:moveTo>
                    <a:pt x="113028" y="0"/>
                  </a:moveTo>
                  <a:cubicBezTo>
                    <a:pt x="113790" y="0"/>
                    <a:pt x="114551" y="0"/>
                    <a:pt x="115313" y="0"/>
                  </a:cubicBezTo>
                  <a:cubicBezTo>
                    <a:pt x="131307" y="1522"/>
                    <a:pt x="141209" y="22062"/>
                    <a:pt x="147302" y="66184"/>
                  </a:cubicBezTo>
                  <a:cubicBezTo>
                    <a:pt x="173959" y="271583"/>
                    <a:pt x="140447" y="864195"/>
                    <a:pt x="140447" y="869520"/>
                  </a:cubicBezTo>
                  <a:cubicBezTo>
                    <a:pt x="139685" y="874085"/>
                    <a:pt x="135877" y="877888"/>
                    <a:pt x="132069" y="877888"/>
                  </a:cubicBezTo>
                  <a:cubicBezTo>
                    <a:pt x="132069" y="877888"/>
                    <a:pt x="131307" y="877888"/>
                    <a:pt x="131307" y="877127"/>
                  </a:cubicBezTo>
                  <a:cubicBezTo>
                    <a:pt x="126738" y="877127"/>
                    <a:pt x="123691" y="873324"/>
                    <a:pt x="123691" y="868759"/>
                  </a:cubicBezTo>
                  <a:cubicBezTo>
                    <a:pt x="123691" y="862674"/>
                    <a:pt x="157965" y="272343"/>
                    <a:pt x="130546" y="68466"/>
                  </a:cubicBezTo>
                  <a:cubicBezTo>
                    <a:pt x="124453" y="17497"/>
                    <a:pt x="113790" y="15976"/>
                    <a:pt x="113790" y="15976"/>
                  </a:cubicBezTo>
                  <a:cubicBezTo>
                    <a:pt x="113028" y="15976"/>
                    <a:pt x="113028" y="15976"/>
                    <a:pt x="113028" y="15976"/>
                  </a:cubicBezTo>
                  <a:cubicBezTo>
                    <a:pt x="101604" y="15976"/>
                    <a:pt x="77231" y="60859"/>
                    <a:pt x="58952" y="114110"/>
                  </a:cubicBezTo>
                  <a:lnTo>
                    <a:pt x="42196" y="111828"/>
                  </a:lnTo>
                  <a:cubicBezTo>
                    <a:pt x="52859" y="80638"/>
                    <a:pt x="83324" y="0"/>
                    <a:pt x="11302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1" name="Freeform: Shape 510">
              <a:extLst>
                <a:ext uri="{FF2B5EF4-FFF2-40B4-BE49-F238E27FC236}">
                  <a16:creationId xmlns:a16="http://schemas.microsoft.com/office/drawing/2014/main" id="{BB411A32-F798-4404-BB77-DFA12FA71E0C}"/>
                </a:ext>
              </a:extLst>
            </p:cNvPr>
            <p:cNvSpPr>
              <a:spLocks/>
            </p:cNvSpPr>
            <p:nvPr/>
          </p:nvSpPr>
          <p:spPr bwMode="auto">
            <a:xfrm>
              <a:off x="9598025" y="8008938"/>
              <a:ext cx="1019176" cy="1092200"/>
            </a:xfrm>
            <a:custGeom>
              <a:avLst/>
              <a:gdLst>
                <a:gd name="connsiteX0" fmla="*/ 952716 w 1019176"/>
                <a:gd name="connsiteY0" fmla="*/ 25400 h 1092200"/>
                <a:gd name="connsiteX1" fmla="*/ 995764 w 1019176"/>
                <a:gd name="connsiteY1" fmla="*/ 27683 h 1092200"/>
                <a:gd name="connsiteX2" fmla="*/ 1019176 w 1019176"/>
                <a:gd name="connsiteY2" fmla="*/ 1092200 h 1092200"/>
                <a:gd name="connsiteX3" fmla="*/ 941388 w 1019176"/>
                <a:gd name="connsiteY3" fmla="*/ 954475 h 1092200"/>
                <a:gd name="connsiteX4" fmla="*/ 432888 w 1019176"/>
                <a:gd name="connsiteY4" fmla="*/ 0 h 1092200"/>
                <a:gd name="connsiteX5" fmla="*/ 915988 w 1019176"/>
                <a:gd name="connsiteY5" fmla="*/ 22842 h 1092200"/>
                <a:gd name="connsiteX6" fmla="*/ 865813 w 1019176"/>
                <a:gd name="connsiteY6" fmla="*/ 1083489 h 1092200"/>
                <a:gd name="connsiteX7" fmla="*/ 940657 w 1019176"/>
                <a:gd name="connsiteY7" fmla="*/ 954087 h 1092200"/>
                <a:gd name="connsiteX8" fmla="*/ 1019176 w 1019176"/>
                <a:gd name="connsiteY8" fmla="*/ 1092200 h 1092200"/>
                <a:gd name="connsiteX9" fmla="*/ 865188 w 1019176"/>
                <a:gd name="connsiteY9" fmla="*/ 1084569 h 1092200"/>
                <a:gd name="connsiteX10" fmla="*/ 865376 w 1019176"/>
                <a:gd name="connsiteY10" fmla="*/ 1084244 h 1092200"/>
                <a:gd name="connsiteX11" fmla="*/ 0 w 1019176"/>
                <a:gd name="connsiteY11" fmla="*/ 1043908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9176" h="1092200">
                  <a:moveTo>
                    <a:pt x="952716" y="25400"/>
                  </a:moveTo>
                  <a:lnTo>
                    <a:pt x="995764" y="27683"/>
                  </a:lnTo>
                  <a:lnTo>
                    <a:pt x="1019176" y="1092200"/>
                  </a:lnTo>
                  <a:lnTo>
                    <a:pt x="941388" y="954475"/>
                  </a:lnTo>
                  <a:close/>
                  <a:moveTo>
                    <a:pt x="432888" y="0"/>
                  </a:moveTo>
                  <a:lnTo>
                    <a:pt x="915988" y="22842"/>
                  </a:lnTo>
                  <a:lnTo>
                    <a:pt x="865813" y="1083489"/>
                  </a:lnTo>
                  <a:lnTo>
                    <a:pt x="940657" y="954087"/>
                  </a:lnTo>
                  <a:lnTo>
                    <a:pt x="1019176" y="1092200"/>
                  </a:lnTo>
                  <a:lnTo>
                    <a:pt x="865188" y="1084569"/>
                  </a:lnTo>
                  <a:lnTo>
                    <a:pt x="865376" y="1084244"/>
                  </a:lnTo>
                  <a:lnTo>
                    <a:pt x="0" y="1043908"/>
                  </a:lnTo>
                  <a:close/>
                </a:path>
              </a:pathLst>
            </a:custGeom>
            <a:solidFill>
              <a:srgbClr val="FF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2" name="Freeform 151">
              <a:extLst>
                <a:ext uri="{FF2B5EF4-FFF2-40B4-BE49-F238E27FC236}">
                  <a16:creationId xmlns:a16="http://schemas.microsoft.com/office/drawing/2014/main" id="{C834B989-E2C7-4360-A16F-9FEDE68B3E7D}"/>
                </a:ext>
              </a:extLst>
            </p:cNvPr>
            <p:cNvSpPr>
              <a:spLocks/>
            </p:cNvSpPr>
            <p:nvPr/>
          </p:nvSpPr>
          <p:spPr bwMode="auto">
            <a:xfrm>
              <a:off x="10463213" y="8032750"/>
              <a:ext cx="87313" cy="1060450"/>
            </a:xfrm>
            <a:custGeom>
              <a:avLst/>
              <a:gdLst>
                <a:gd name="T0" fmla="*/ 66 w 114"/>
                <a:gd name="T1" fmla="*/ 0 h 1394"/>
                <a:gd name="T2" fmla="*/ 0 w 114"/>
                <a:gd name="T3" fmla="*/ 1394 h 1394"/>
                <a:gd name="T4" fmla="*/ 99 w 114"/>
                <a:gd name="T5" fmla="*/ 1223 h 1394"/>
                <a:gd name="T6" fmla="*/ 114 w 114"/>
                <a:gd name="T7" fmla="*/ 2 h 1394"/>
                <a:gd name="T8" fmla="*/ 66 w 114"/>
                <a:gd name="T9" fmla="*/ 0 h 1394"/>
              </a:gdLst>
              <a:ahLst/>
              <a:cxnLst>
                <a:cxn ang="0">
                  <a:pos x="T0" y="T1"/>
                </a:cxn>
                <a:cxn ang="0">
                  <a:pos x="T2" y="T3"/>
                </a:cxn>
                <a:cxn ang="0">
                  <a:pos x="T4" y="T5"/>
                </a:cxn>
                <a:cxn ang="0">
                  <a:pos x="T6" y="T7"/>
                </a:cxn>
                <a:cxn ang="0">
                  <a:pos x="T8" y="T9"/>
                </a:cxn>
              </a:cxnLst>
              <a:rect l="0" t="0" r="r" b="b"/>
              <a:pathLst>
                <a:path w="114" h="1394">
                  <a:moveTo>
                    <a:pt x="66" y="0"/>
                  </a:moveTo>
                  <a:lnTo>
                    <a:pt x="0" y="1394"/>
                  </a:lnTo>
                  <a:lnTo>
                    <a:pt x="99" y="1223"/>
                  </a:lnTo>
                  <a:lnTo>
                    <a:pt x="114" y="2"/>
                  </a:lnTo>
                  <a:lnTo>
                    <a:pt x="66" y="0"/>
                  </a:lnTo>
                  <a:close/>
                </a:path>
              </a:pathLst>
            </a:custGeom>
            <a:solidFill>
              <a:srgbClr val="BC3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3" name="Freeform: Shape 512">
              <a:extLst>
                <a:ext uri="{FF2B5EF4-FFF2-40B4-BE49-F238E27FC236}">
                  <a16:creationId xmlns:a16="http://schemas.microsoft.com/office/drawing/2014/main" id="{5C163363-8ED6-48DD-84DF-53BC7C52F603}"/>
                </a:ext>
              </a:extLst>
            </p:cNvPr>
            <p:cNvSpPr>
              <a:spLocks/>
            </p:cNvSpPr>
            <p:nvPr/>
          </p:nvSpPr>
          <p:spPr bwMode="auto">
            <a:xfrm>
              <a:off x="9326563" y="7727950"/>
              <a:ext cx="1163637" cy="1179513"/>
            </a:xfrm>
            <a:custGeom>
              <a:avLst/>
              <a:gdLst>
                <a:gd name="connsiteX0" fmla="*/ 1121014 w 1163637"/>
                <a:gd name="connsiteY0" fmla="*/ 117475 h 1179513"/>
                <a:gd name="connsiteX1" fmla="*/ 1163637 w 1163637"/>
                <a:gd name="connsiteY1" fmla="*/ 127379 h 1179513"/>
                <a:gd name="connsiteX2" fmla="*/ 993144 w 1163637"/>
                <a:gd name="connsiteY2" fmla="*/ 1179513 h 1179513"/>
                <a:gd name="connsiteX3" fmla="*/ 941387 w 1163637"/>
                <a:gd name="connsiteY3" fmla="*/ 1029426 h 1179513"/>
                <a:gd name="connsiteX4" fmla="*/ 615163 w 1163637"/>
                <a:gd name="connsiteY4" fmla="*/ 0 h 1179513"/>
                <a:gd name="connsiteX5" fmla="*/ 1085850 w 1163637"/>
                <a:gd name="connsiteY5" fmla="*/ 110349 h 1179513"/>
                <a:gd name="connsiteX6" fmla="*/ 843283 w 1163637"/>
                <a:gd name="connsiteY6" fmla="*/ 1144588 h 1179513"/>
                <a:gd name="connsiteX7" fmla="*/ 0 w 1163637"/>
                <a:gd name="connsiteY7" fmla="*/ 94672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637" h="1179513">
                  <a:moveTo>
                    <a:pt x="1121014" y="117475"/>
                  </a:moveTo>
                  <a:lnTo>
                    <a:pt x="1163637" y="127379"/>
                  </a:lnTo>
                  <a:lnTo>
                    <a:pt x="993144" y="1179513"/>
                  </a:lnTo>
                  <a:lnTo>
                    <a:pt x="941387" y="1029426"/>
                  </a:lnTo>
                  <a:close/>
                  <a:moveTo>
                    <a:pt x="615163" y="0"/>
                  </a:moveTo>
                  <a:lnTo>
                    <a:pt x="1085850" y="110349"/>
                  </a:lnTo>
                  <a:lnTo>
                    <a:pt x="843283" y="1144588"/>
                  </a:lnTo>
                  <a:lnTo>
                    <a:pt x="0" y="946720"/>
                  </a:lnTo>
                  <a:close/>
                </a:path>
              </a:pathLst>
            </a:custGeom>
            <a:solidFill>
              <a:srgbClr val="921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4" name="Freeform: Shape 513">
              <a:extLst>
                <a:ext uri="{FF2B5EF4-FFF2-40B4-BE49-F238E27FC236}">
                  <a16:creationId xmlns:a16="http://schemas.microsoft.com/office/drawing/2014/main" id="{7FAD3C88-F524-464E-A1C7-97E8E08F43D1}"/>
                </a:ext>
              </a:extLst>
            </p:cNvPr>
            <p:cNvSpPr>
              <a:spLocks/>
            </p:cNvSpPr>
            <p:nvPr/>
          </p:nvSpPr>
          <p:spPr bwMode="auto">
            <a:xfrm>
              <a:off x="10169525" y="7837488"/>
              <a:ext cx="277813" cy="1069975"/>
            </a:xfrm>
            <a:custGeom>
              <a:avLst/>
              <a:gdLst>
                <a:gd name="connsiteX0" fmla="*/ 242801 w 277813"/>
                <a:gd name="connsiteY0" fmla="*/ 0 h 1069975"/>
                <a:gd name="connsiteX1" fmla="*/ 277813 w 277813"/>
                <a:gd name="connsiteY1" fmla="*/ 8378 h 1069975"/>
                <a:gd name="connsiteX2" fmla="*/ 98241 w 277813"/>
                <a:gd name="connsiteY2" fmla="*/ 919765 h 1069975"/>
                <a:gd name="connsiteX3" fmla="*/ 98756 w 277813"/>
                <a:gd name="connsiteY3" fmla="*/ 919162 h 1069975"/>
                <a:gd name="connsiteX4" fmla="*/ 150813 w 277813"/>
                <a:gd name="connsiteY4" fmla="*/ 1069975 h 1069975"/>
                <a:gd name="connsiteX5" fmla="*/ 206 w 277813"/>
                <a:gd name="connsiteY5" fmla="*/ 1034808 h 1069975"/>
                <a:gd name="connsiteX6" fmla="*/ 0 w 277813"/>
                <a:gd name="connsiteY6" fmla="*/ 1035050 h 1069975"/>
                <a:gd name="connsiteX7" fmla="*/ 64 w 277813"/>
                <a:gd name="connsiteY7" fmla="*/ 1034775 h 1069975"/>
                <a:gd name="connsiteX8" fmla="*/ 0 w 277813"/>
                <a:gd name="connsiteY8" fmla="*/ 1034760 h 1069975"/>
                <a:gd name="connsiteX9" fmla="*/ 94 w 277813"/>
                <a:gd name="connsiteY9" fmla="*/ 1034650 h 106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813" h="1069975">
                  <a:moveTo>
                    <a:pt x="242801" y="0"/>
                  </a:moveTo>
                  <a:lnTo>
                    <a:pt x="277813" y="8378"/>
                  </a:lnTo>
                  <a:lnTo>
                    <a:pt x="98241" y="919765"/>
                  </a:lnTo>
                  <a:lnTo>
                    <a:pt x="98756" y="919162"/>
                  </a:lnTo>
                  <a:lnTo>
                    <a:pt x="150813" y="1069975"/>
                  </a:lnTo>
                  <a:lnTo>
                    <a:pt x="206" y="1034808"/>
                  </a:lnTo>
                  <a:lnTo>
                    <a:pt x="0" y="1035050"/>
                  </a:lnTo>
                  <a:lnTo>
                    <a:pt x="64" y="1034775"/>
                  </a:lnTo>
                  <a:lnTo>
                    <a:pt x="0" y="1034760"/>
                  </a:lnTo>
                  <a:lnTo>
                    <a:pt x="94" y="1034650"/>
                  </a:lnTo>
                  <a:close/>
                </a:path>
              </a:pathLst>
            </a:custGeom>
            <a:solidFill>
              <a:srgbClr val="6D0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5" name="Freeform: Shape 514">
              <a:extLst>
                <a:ext uri="{FF2B5EF4-FFF2-40B4-BE49-F238E27FC236}">
                  <a16:creationId xmlns:a16="http://schemas.microsoft.com/office/drawing/2014/main" id="{4BB86165-0189-4C12-A6AF-AE652DE1C2C5}"/>
                </a:ext>
              </a:extLst>
            </p:cNvPr>
            <p:cNvSpPr>
              <a:spLocks/>
            </p:cNvSpPr>
            <p:nvPr/>
          </p:nvSpPr>
          <p:spPr bwMode="auto">
            <a:xfrm>
              <a:off x="9091613" y="7454900"/>
              <a:ext cx="1260475" cy="1219201"/>
            </a:xfrm>
            <a:custGeom>
              <a:avLst/>
              <a:gdLst>
                <a:gd name="connsiteX0" fmla="*/ 1220119 w 1260475"/>
                <a:gd name="connsiteY0" fmla="*/ 182563 h 1219201"/>
                <a:gd name="connsiteX1" fmla="*/ 1260475 w 1260475"/>
                <a:gd name="connsiteY1" fmla="*/ 197797 h 1219201"/>
                <a:gd name="connsiteX2" fmla="*/ 955905 w 1260475"/>
                <a:gd name="connsiteY2" fmla="*/ 1219201 h 1219201"/>
                <a:gd name="connsiteX3" fmla="*/ 923925 w 1260475"/>
                <a:gd name="connsiteY3" fmla="*/ 1063820 h 1219201"/>
                <a:gd name="connsiteX4" fmla="*/ 732982 w 1260475"/>
                <a:gd name="connsiteY4" fmla="*/ 0 h 1219201"/>
                <a:gd name="connsiteX5" fmla="*/ 1185863 w 1260475"/>
                <a:gd name="connsiteY5" fmla="*/ 169834 h 1219201"/>
                <a:gd name="connsiteX6" fmla="*/ 812141 w 1260475"/>
                <a:gd name="connsiteY6" fmla="*/ 1165225 h 1219201"/>
                <a:gd name="connsiteX7" fmla="*/ 0 w 1260475"/>
                <a:gd name="connsiteY7" fmla="*/ 859830 h 12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475" h="1219201">
                  <a:moveTo>
                    <a:pt x="1220119" y="182563"/>
                  </a:moveTo>
                  <a:lnTo>
                    <a:pt x="1260475" y="197797"/>
                  </a:lnTo>
                  <a:lnTo>
                    <a:pt x="955905" y="1219201"/>
                  </a:lnTo>
                  <a:lnTo>
                    <a:pt x="923925" y="1063820"/>
                  </a:lnTo>
                  <a:close/>
                  <a:moveTo>
                    <a:pt x="732982" y="0"/>
                  </a:moveTo>
                  <a:lnTo>
                    <a:pt x="1185863" y="169834"/>
                  </a:lnTo>
                  <a:lnTo>
                    <a:pt x="812141" y="1165225"/>
                  </a:lnTo>
                  <a:lnTo>
                    <a:pt x="0" y="859830"/>
                  </a:lnTo>
                  <a:close/>
                </a:path>
              </a:pathLst>
            </a:custGeom>
            <a:solidFill>
              <a:srgbClr val="3CC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6" name="Freeform: Shape 515">
              <a:extLst>
                <a:ext uri="{FF2B5EF4-FFF2-40B4-BE49-F238E27FC236}">
                  <a16:creationId xmlns:a16="http://schemas.microsoft.com/office/drawing/2014/main" id="{5CD6845C-6F65-4283-AC4E-075D0C3DCDAD}"/>
                </a:ext>
              </a:extLst>
            </p:cNvPr>
            <p:cNvSpPr>
              <a:spLocks/>
            </p:cNvSpPr>
            <p:nvPr/>
          </p:nvSpPr>
          <p:spPr bwMode="auto">
            <a:xfrm>
              <a:off x="9902825" y="7624763"/>
              <a:ext cx="407988" cy="1049337"/>
            </a:xfrm>
            <a:custGeom>
              <a:avLst/>
              <a:gdLst>
                <a:gd name="connsiteX0" fmla="*/ 373735 w 407988"/>
                <a:gd name="connsiteY0" fmla="*/ 0 h 1049337"/>
                <a:gd name="connsiteX1" fmla="*/ 407988 w 407988"/>
                <a:gd name="connsiteY1" fmla="*/ 12947 h 1049337"/>
                <a:gd name="connsiteX2" fmla="*/ 111892 w 407988"/>
                <a:gd name="connsiteY2" fmla="*/ 894075 h 1049337"/>
                <a:gd name="connsiteX3" fmla="*/ 68373 w 407988"/>
                <a:gd name="connsiteY3" fmla="*/ 933470 h 1049337"/>
                <a:gd name="connsiteX4" fmla="*/ 112360 w 407988"/>
                <a:gd name="connsiteY4" fmla="*/ 893762 h 1049337"/>
                <a:gd name="connsiteX5" fmla="*/ 144463 w 407988"/>
                <a:gd name="connsiteY5" fmla="*/ 1049337 h 1049337"/>
                <a:gd name="connsiteX6" fmla="*/ 134 w 407988"/>
                <a:gd name="connsiteY6" fmla="*/ 995241 h 1049337"/>
                <a:gd name="connsiteX7" fmla="*/ 0 w 407988"/>
                <a:gd name="connsiteY7" fmla="*/ 995363 h 1049337"/>
                <a:gd name="connsiteX8" fmla="*/ 57 w 407988"/>
                <a:gd name="connsiteY8" fmla="*/ 995212 h 1049337"/>
                <a:gd name="connsiteX9" fmla="*/ 0 w 407988"/>
                <a:gd name="connsiteY9" fmla="*/ 995191 h 1049337"/>
                <a:gd name="connsiteX10" fmla="*/ 98 w 407988"/>
                <a:gd name="connsiteY10" fmla="*/ 995103 h 104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988" h="1049337">
                  <a:moveTo>
                    <a:pt x="373735" y="0"/>
                  </a:moveTo>
                  <a:lnTo>
                    <a:pt x="407988" y="12947"/>
                  </a:lnTo>
                  <a:lnTo>
                    <a:pt x="111892" y="894075"/>
                  </a:lnTo>
                  <a:lnTo>
                    <a:pt x="68373" y="933470"/>
                  </a:lnTo>
                  <a:lnTo>
                    <a:pt x="112360" y="893762"/>
                  </a:lnTo>
                  <a:lnTo>
                    <a:pt x="144463" y="1049337"/>
                  </a:lnTo>
                  <a:lnTo>
                    <a:pt x="134" y="995241"/>
                  </a:lnTo>
                  <a:lnTo>
                    <a:pt x="0" y="995363"/>
                  </a:lnTo>
                  <a:lnTo>
                    <a:pt x="57" y="995212"/>
                  </a:lnTo>
                  <a:lnTo>
                    <a:pt x="0" y="995191"/>
                  </a:lnTo>
                  <a:lnTo>
                    <a:pt x="98" y="995103"/>
                  </a:lnTo>
                  <a:close/>
                </a:path>
              </a:pathLst>
            </a:custGeom>
            <a:solidFill>
              <a:srgbClr val="2FA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17" name="Freeform 160">
              <a:extLst>
                <a:ext uri="{FF2B5EF4-FFF2-40B4-BE49-F238E27FC236}">
                  <a16:creationId xmlns:a16="http://schemas.microsoft.com/office/drawing/2014/main" id="{CE19EFF6-D03A-4662-BCA1-984194957719}"/>
                </a:ext>
              </a:extLst>
            </p:cNvPr>
            <p:cNvSpPr>
              <a:spLocks/>
            </p:cNvSpPr>
            <p:nvPr/>
          </p:nvSpPr>
          <p:spPr bwMode="auto">
            <a:xfrm>
              <a:off x="10972800" y="6546850"/>
              <a:ext cx="369888" cy="115888"/>
            </a:xfrm>
            <a:custGeom>
              <a:avLst/>
              <a:gdLst>
                <a:gd name="T0" fmla="*/ 241 w 487"/>
                <a:gd name="T1" fmla="*/ 153 h 153"/>
                <a:gd name="T2" fmla="*/ 209 w 487"/>
                <a:gd name="T3" fmla="*/ 151 h 153"/>
                <a:gd name="T4" fmla="*/ 1 w 487"/>
                <a:gd name="T5" fmla="*/ 9 h 153"/>
                <a:gd name="T6" fmla="*/ 3 w 487"/>
                <a:gd name="T7" fmla="*/ 2 h 153"/>
                <a:gd name="T8" fmla="*/ 11 w 487"/>
                <a:gd name="T9" fmla="*/ 4 h 153"/>
                <a:gd name="T10" fmla="*/ 211 w 487"/>
                <a:gd name="T11" fmla="*/ 140 h 153"/>
                <a:gd name="T12" fmla="*/ 478 w 487"/>
                <a:gd name="T13" fmla="*/ 28 h 153"/>
                <a:gd name="T14" fmla="*/ 485 w 487"/>
                <a:gd name="T15" fmla="*/ 28 h 153"/>
                <a:gd name="T16" fmla="*/ 485 w 487"/>
                <a:gd name="T17" fmla="*/ 36 h 153"/>
                <a:gd name="T18" fmla="*/ 241 w 487"/>
                <a:gd name="T1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7" h="153">
                  <a:moveTo>
                    <a:pt x="241" y="153"/>
                  </a:moveTo>
                  <a:cubicBezTo>
                    <a:pt x="231" y="153"/>
                    <a:pt x="220" y="152"/>
                    <a:pt x="209" y="151"/>
                  </a:cubicBezTo>
                  <a:cubicBezTo>
                    <a:pt x="79" y="133"/>
                    <a:pt x="2" y="10"/>
                    <a:pt x="1" y="9"/>
                  </a:cubicBezTo>
                  <a:cubicBezTo>
                    <a:pt x="0" y="7"/>
                    <a:pt x="1" y="3"/>
                    <a:pt x="3" y="2"/>
                  </a:cubicBezTo>
                  <a:cubicBezTo>
                    <a:pt x="6" y="0"/>
                    <a:pt x="9" y="1"/>
                    <a:pt x="11" y="4"/>
                  </a:cubicBezTo>
                  <a:cubicBezTo>
                    <a:pt x="11" y="5"/>
                    <a:pt x="85" y="124"/>
                    <a:pt x="211" y="140"/>
                  </a:cubicBezTo>
                  <a:cubicBezTo>
                    <a:pt x="297" y="152"/>
                    <a:pt x="386" y="114"/>
                    <a:pt x="478" y="28"/>
                  </a:cubicBezTo>
                  <a:cubicBezTo>
                    <a:pt x="480" y="26"/>
                    <a:pt x="483" y="26"/>
                    <a:pt x="485" y="28"/>
                  </a:cubicBezTo>
                  <a:cubicBezTo>
                    <a:pt x="487" y="31"/>
                    <a:pt x="487" y="34"/>
                    <a:pt x="485" y="36"/>
                  </a:cubicBezTo>
                  <a:cubicBezTo>
                    <a:pt x="402" y="114"/>
                    <a:pt x="320" y="153"/>
                    <a:pt x="241" y="153"/>
                  </a:cubicBezTo>
                  <a:close/>
                </a:path>
              </a:pathLst>
            </a:custGeom>
            <a:solidFill>
              <a:srgbClr val="F1C5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1" name="Freeform: Shape 520">
              <a:extLst>
                <a:ext uri="{FF2B5EF4-FFF2-40B4-BE49-F238E27FC236}">
                  <a16:creationId xmlns:a16="http://schemas.microsoft.com/office/drawing/2014/main" id="{07A199F8-EE79-4ED1-B591-7A16638F066F}"/>
                </a:ext>
              </a:extLst>
            </p:cNvPr>
            <p:cNvSpPr>
              <a:spLocks/>
            </p:cNvSpPr>
            <p:nvPr/>
          </p:nvSpPr>
          <p:spPr bwMode="auto">
            <a:xfrm>
              <a:off x="10739438" y="9039225"/>
              <a:ext cx="873125" cy="76200"/>
            </a:xfrm>
            <a:custGeom>
              <a:avLst/>
              <a:gdLst>
                <a:gd name="connsiteX0" fmla="*/ 450850 w 873125"/>
                <a:gd name="connsiteY0" fmla="*/ 0 h 76200"/>
                <a:gd name="connsiteX1" fmla="*/ 873125 w 873125"/>
                <a:gd name="connsiteY1" fmla="*/ 0 h 76200"/>
                <a:gd name="connsiteX2" fmla="*/ 865503 w 873125"/>
                <a:gd name="connsiteY2" fmla="*/ 76200 h 76200"/>
                <a:gd name="connsiteX3" fmla="*/ 467619 w 873125"/>
                <a:gd name="connsiteY3" fmla="*/ 76200 h 76200"/>
                <a:gd name="connsiteX4" fmla="*/ 0 w 873125"/>
                <a:gd name="connsiteY4" fmla="*/ 0 h 76200"/>
                <a:gd name="connsiteX5" fmla="*/ 422275 w 873125"/>
                <a:gd name="connsiteY5" fmla="*/ 0 h 76200"/>
                <a:gd name="connsiteX6" fmla="*/ 405506 w 873125"/>
                <a:gd name="connsiteY6" fmla="*/ 76200 h 76200"/>
                <a:gd name="connsiteX7" fmla="*/ 7622 w 873125"/>
                <a:gd name="connsiteY7"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125" h="76200">
                  <a:moveTo>
                    <a:pt x="450850" y="0"/>
                  </a:moveTo>
                  <a:lnTo>
                    <a:pt x="873125" y="0"/>
                  </a:lnTo>
                  <a:lnTo>
                    <a:pt x="865503" y="76200"/>
                  </a:lnTo>
                  <a:lnTo>
                    <a:pt x="467619" y="76200"/>
                  </a:lnTo>
                  <a:close/>
                  <a:moveTo>
                    <a:pt x="0" y="0"/>
                  </a:moveTo>
                  <a:lnTo>
                    <a:pt x="422275" y="0"/>
                  </a:lnTo>
                  <a:lnTo>
                    <a:pt x="405506" y="76200"/>
                  </a:lnTo>
                  <a:lnTo>
                    <a:pt x="7622" y="76200"/>
                  </a:lnTo>
                  <a:close/>
                </a:path>
              </a:pathLst>
            </a:custGeom>
            <a:solidFill>
              <a:srgbClr val="C47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22" name="Freeform: Shape 521">
              <a:extLst>
                <a:ext uri="{FF2B5EF4-FFF2-40B4-BE49-F238E27FC236}">
                  <a16:creationId xmlns:a16="http://schemas.microsoft.com/office/drawing/2014/main" id="{0932EF90-429D-448E-B753-BD1F4EC654C4}"/>
                </a:ext>
              </a:extLst>
            </p:cNvPr>
            <p:cNvSpPr>
              <a:spLocks/>
            </p:cNvSpPr>
            <p:nvPr/>
          </p:nvSpPr>
          <p:spPr bwMode="auto">
            <a:xfrm>
              <a:off x="10648950" y="9115425"/>
              <a:ext cx="1054100" cy="1410437"/>
            </a:xfrm>
            <a:custGeom>
              <a:avLst/>
              <a:gdLst>
                <a:gd name="connsiteX0" fmla="*/ 558800 w 1054100"/>
                <a:gd name="connsiteY0" fmla="*/ 0 h 1410437"/>
                <a:gd name="connsiteX1" fmla="*/ 955344 w 1054100"/>
                <a:gd name="connsiteY1" fmla="*/ 0 h 1410437"/>
                <a:gd name="connsiteX2" fmla="*/ 908245 w 1054100"/>
                <a:gd name="connsiteY2" fmla="*/ 1154422 h 1410437"/>
                <a:gd name="connsiteX3" fmla="*/ 1054100 w 1054100"/>
                <a:gd name="connsiteY3" fmla="*/ 1406144 h 1410437"/>
                <a:gd name="connsiteX4" fmla="*/ 648440 w 1054100"/>
                <a:gd name="connsiteY4" fmla="*/ 1104990 h 1410437"/>
                <a:gd name="connsiteX5" fmla="*/ 98756 w 1054100"/>
                <a:gd name="connsiteY5" fmla="*/ 0 h 1410437"/>
                <a:gd name="connsiteX6" fmla="*/ 495300 w 1054100"/>
                <a:gd name="connsiteY6" fmla="*/ 0 h 1410437"/>
                <a:gd name="connsiteX7" fmla="*/ 405660 w 1054100"/>
                <a:gd name="connsiteY7" fmla="*/ 1104990 h 1410437"/>
                <a:gd name="connsiteX8" fmla="*/ 0 w 1054100"/>
                <a:gd name="connsiteY8" fmla="*/ 1406144 h 1410437"/>
                <a:gd name="connsiteX9" fmla="*/ 145855 w 1054100"/>
                <a:gd name="connsiteY9" fmla="*/ 1154422 h 141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100" h="1410437">
                  <a:moveTo>
                    <a:pt x="558800" y="0"/>
                  </a:moveTo>
                  <a:lnTo>
                    <a:pt x="955344" y="0"/>
                  </a:lnTo>
                  <a:lnTo>
                    <a:pt x="908245" y="1154422"/>
                  </a:lnTo>
                  <a:lnTo>
                    <a:pt x="1054100" y="1406144"/>
                  </a:lnTo>
                  <a:cubicBezTo>
                    <a:pt x="1054100" y="1406144"/>
                    <a:pt x="864184" y="1470025"/>
                    <a:pt x="648440" y="1104990"/>
                  </a:cubicBezTo>
                  <a:close/>
                  <a:moveTo>
                    <a:pt x="98756" y="0"/>
                  </a:moveTo>
                  <a:lnTo>
                    <a:pt x="495300" y="0"/>
                  </a:lnTo>
                  <a:lnTo>
                    <a:pt x="405660" y="1104990"/>
                  </a:lnTo>
                  <a:cubicBezTo>
                    <a:pt x="189916" y="1470025"/>
                    <a:pt x="0" y="1406144"/>
                    <a:pt x="0" y="1406144"/>
                  </a:cubicBezTo>
                  <a:lnTo>
                    <a:pt x="145855" y="1154422"/>
                  </a:lnTo>
                  <a:close/>
                </a:path>
              </a:pathLst>
            </a:custGeom>
            <a:solidFill>
              <a:srgbClr val="D8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24" name="Freeform: Shape 523">
              <a:extLst>
                <a:ext uri="{FF2B5EF4-FFF2-40B4-BE49-F238E27FC236}">
                  <a16:creationId xmlns:a16="http://schemas.microsoft.com/office/drawing/2014/main" id="{D1F209EC-991E-417D-8992-A7B27C422809}"/>
                </a:ext>
              </a:extLst>
            </p:cNvPr>
            <p:cNvSpPr>
              <a:spLocks/>
            </p:cNvSpPr>
            <p:nvPr/>
          </p:nvSpPr>
          <p:spPr bwMode="auto">
            <a:xfrm>
              <a:off x="11780782" y="8320732"/>
              <a:ext cx="1615528" cy="1496368"/>
            </a:xfrm>
            <a:custGeom>
              <a:avLst/>
              <a:gdLst>
                <a:gd name="connsiteX0" fmla="*/ 32677 w 1615528"/>
                <a:gd name="connsiteY0" fmla="*/ 283453 h 1496368"/>
                <a:gd name="connsiteX1" fmla="*/ 37236 w 1615528"/>
                <a:gd name="connsiteY1" fmla="*/ 294112 h 1496368"/>
                <a:gd name="connsiteX2" fmla="*/ 82068 w 1615528"/>
                <a:gd name="connsiteY2" fmla="*/ 646642 h 1496368"/>
                <a:gd name="connsiteX3" fmla="*/ 503794 w 1615528"/>
                <a:gd name="connsiteY3" fmla="*/ 911610 h 1496368"/>
                <a:gd name="connsiteX4" fmla="*/ 711998 w 1615528"/>
                <a:gd name="connsiteY4" fmla="*/ 1038765 h 1496368"/>
                <a:gd name="connsiteX5" fmla="*/ 729474 w 1615528"/>
                <a:gd name="connsiteY5" fmla="*/ 1490277 h 1496368"/>
                <a:gd name="connsiteX6" fmla="*/ 721876 w 1615528"/>
                <a:gd name="connsiteY6" fmla="*/ 1496368 h 1496368"/>
                <a:gd name="connsiteX7" fmla="*/ 719596 w 1615528"/>
                <a:gd name="connsiteY7" fmla="*/ 1495607 h 1496368"/>
                <a:gd name="connsiteX8" fmla="*/ 714277 w 1615528"/>
                <a:gd name="connsiteY8" fmla="*/ 1485708 h 1496368"/>
                <a:gd name="connsiteX9" fmla="*/ 697560 w 1615528"/>
                <a:gd name="connsiteY9" fmla="*/ 1047140 h 1496368"/>
                <a:gd name="connsiteX10" fmla="*/ 500755 w 1615528"/>
                <a:gd name="connsiteY10" fmla="*/ 928361 h 1496368"/>
                <a:gd name="connsiteX11" fmla="*/ 68391 w 1615528"/>
                <a:gd name="connsiteY11" fmla="*/ 655018 h 1496368"/>
                <a:gd name="connsiteX12" fmla="*/ 22039 w 1615528"/>
                <a:gd name="connsiteY12" fmla="*/ 288783 h 1496368"/>
                <a:gd name="connsiteX13" fmla="*/ 32677 w 1615528"/>
                <a:gd name="connsiteY13" fmla="*/ 283453 h 1496368"/>
                <a:gd name="connsiteX14" fmla="*/ 1577967 w 1615528"/>
                <a:gd name="connsiteY14" fmla="*/ 117 h 1496368"/>
                <a:gd name="connsiteX15" fmla="*/ 1587873 w 1615528"/>
                <a:gd name="connsiteY15" fmla="*/ 6969 h 1496368"/>
                <a:gd name="connsiteX16" fmla="*/ 1299837 w 1615528"/>
                <a:gd name="connsiteY16" fmla="*/ 951099 h 1496368"/>
                <a:gd name="connsiteX17" fmla="*/ 1157343 w 1615528"/>
                <a:gd name="connsiteY17" fmla="*/ 1426971 h 1496368"/>
                <a:gd name="connsiteX18" fmla="*/ 1152009 w 1615528"/>
                <a:gd name="connsiteY18" fmla="*/ 1436869 h 1496368"/>
                <a:gd name="connsiteX19" fmla="*/ 1149723 w 1615528"/>
                <a:gd name="connsiteY19" fmla="*/ 1437630 h 1496368"/>
                <a:gd name="connsiteX20" fmla="*/ 1141341 w 1615528"/>
                <a:gd name="connsiteY20" fmla="*/ 1431539 h 1496368"/>
                <a:gd name="connsiteX21" fmla="*/ 1288407 w 1615528"/>
                <a:gd name="connsiteY21" fmla="*/ 938916 h 1496368"/>
                <a:gd name="connsiteX22" fmla="*/ 1571109 w 1615528"/>
                <a:gd name="connsiteY22" fmla="*/ 9253 h 1496368"/>
                <a:gd name="connsiteX23" fmla="*/ 1577967 w 1615528"/>
                <a:gd name="connsiteY23" fmla="*/ 117 h 149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5528" h="1496368">
                  <a:moveTo>
                    <a:pt x="32677" y="283453"/>
                  </a:moveTo>
                  <a:cubicBezTo>
                    <a:pt x="36476" y="284976"/>
                    <a:pt x="38756" y="289544"/>
                    <a:pt x="37236" y="294112"/>
                  </a:cubicBezTo>
                  <a:cubicBezTo>
                    <a:pt x="-2277" y="403755"/>
                    <a:pt x="14440" y="532432"/>
                    <a:pt x="82068" y="646642"/>
                  </a:cubicBezTo>
                  <a:cubicBezTo>
                    <a:pt x="167173" y="788263"/>
                    <a:pt x="320666" y="884961"/>
                    <a:pt x="503794" y="911610"/>
                  </a:cubicBezTo>
                  <a:cubicBezTo>
                    <a:pt x="598018" y="926077"/>
                    <a:pt x="667925" y="968716"/>
                    <a:pt x="711998" y="1038765"/>
                  </a:cubicBezTo>
                  <a:cubicBezTo>
                    <a:pt x="817619" y="1208558"/>
                    <a:pt x="733274" y="1478856"/>
                    <a:pt x="729474" y="1490277"/>
                  </a:cubicBezTo>
                  <a:cubicBezTo>
                    <a:pt x="728715" y="1494084"/>
                    <a:pt x="725675" y="1496368"/>
                    <a:pt x="721876" y="1496368"/>
                  </a:cubicBezTo>
                  <a:cubicBezTo>
                    <a:pt x="721116" y="1496368"/>
                    <a:pt x="720356" y="1496368"/>
                    <a:pt x="719596" y="1495607"/>
                  </a:cubicBezTo>
                  <a:cubicBezTo>
                    <a:pt x="715037" y="1494845"/>
                    <a:pt x="712757" y="1489515"/>
                    <a:pt x="714277" y="1485708"/>
                  </a:cubicBezTo>
                  <a:cubicBezTo>
                    <a:pt x="715037" y="1482663"/>
                    <a:pt x="800142" y="1210842"/>
                    <a:pt x="697560" y="1047140"/>
                  </a:cubicBezTo>
                  <a:cubicBezTo>
                    <a:pt x="657287" y="981659"/>
                    <a:pt x="590419" y="941305"/>
                    <a:pt x="500755" y="928361"/>
                  </a:cubicBezTo>
                  <a:cubicBezTo>
                    <a:pt x="313068" y="900189"/>
                    <a:pt x="155775" y="800446"/>
                    <a:pt x="68391" y="655018"/>
                  </a:cubicBezTo>
                  <a:cubicBezTo>
                    <a:pt x="-2277" y="536239"/>
                    <a:pt x="-18994" y="402993"/>
                    <a:pt x="22039" y="288783"/>
                  </a:cubicBezTo>
                  <a:cubicBezTo>
                    <a:pt x="23559" y="284214"/>
                    <a:pt x="28118" y="281930"/>
                    <a:pt x="32677" y="283453"/>
                  </a:cubicBezTo>
                  <a:close/>
                  <a:moveTo>
                    <a:pt x="1577967" y="117"/>
                  </a:moveTo>
                  <a:cubicBezTo>
                    <a:pt x="1582539" y="-645"/>
                    <a:pt x="1587111" y="2401"/>
                    <a:pt x="1587873" y="6969"/>
                  </a:cubicBezTo>
                  <a:cubicBezTo>
                    <a:pt x="1640451" y="333607"/>
                    <a:pt x="1652643" y="610755"/>
                    <a:pt x="1299837" y="951099"/>
                  </a:cubicBezTo>
                  <a:cubicBezTo>
                    <a:pt x="1080381" y="1162005"/>
                    <a:pt x="1156581" y="1423925"/>
                    <a:pt x="1157343" y="1426971"/>
                  </a:cubicBezTo>
                  <a:cubicBezTo>
                    <a:pt x="1158867" y="1431539"/>
                    <a:pt x="1155819" y="1436107"/>
                    <a:pt x="1152009" y="1436869"/>
                  </a:cubicBezTo>
                  <a:cubicBezTo>
                    <a:pt x="1151247" y="1437630"/>
                    <a:pt x="1150485" y="1437630"/>
                    <a:pt x="1149723" y="1437630"/>
                  </a:cubicBezTo>
                  <a:cubicBezTo>
                    <a:pt x="1145913" y="1437630"/>
                    <a:pt x="1142865" y="1435346"/>
                    <a:pt x="1141341" y="1431539"/>
                  </a:cubicBezTo>
                  <a:cubicBezTo>
                    <a:pt x="1140579" y="1429255"/>
                    <a:pt x="1062093" y="1157437"/>
                    <a:pt x="1288407" y="938916"/>
                  </a:cubicBezTo>
                  <a:cubicBezTo>
                    <a:pt x="1635117" y="604664"/>
                    <a:pt x="1622925" y="332085"/>
                    <a:pt x="1571109" y="9253"/>
                  </a:cubicBezTo>
                  <a:cubicBezTo>
                    <a:pt x="1570347" y="4685"/>
                    <a:pt x="1573395" y="878"/>
                    <a:pt x="1577967" y="117"/>
                  </a:cubicBezTo>
                  <a:close/>
                </a:path>
              </a:pathLst>
            </a:custGeom>
            <a:solidFill>
              <a:srgbClr val="351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25" name="Freeform: Shape 524">
              <a:extLst>
                <a:ext uri="{FF2B5EF4-FFF2-40B4-BE49-F238E27FC236}">
                  <a16:creationId xmlns:a16="http://schemas.microsoft.com/office/drawing/2014/main" id="{5ED0718F-F4B2-4E12-8B9E-8AD0E0E2F9CA}"/>
                </a:ext>
              </a:extLst>
            </p:cNvPr>
            <p:cNvSpPr/>
            <p:nvPr/>
          </p:nvSpPr>
          <p:spPr>
            <a:xfrm>
              <a:off x="12351247" y="8170545"/>
              <a:ext cx="427493" cy="1602105"/>
            </a:xfrm>
            <a:custGeom>
              <a:avLst/>
              <a:gdLst>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0 w 442120"/>
                <a:gd name="connsiteY0" fmla="*/ 0 h 1577340"/>
                <a:gd name="connsiteX1" fmla="*/ 327660 w 442120"/>
                <a:gd name="connsiteY1" fmla="*/ 693420 h 1577340"/>
                <a:gd name="connsiteX2" fmla="*/ 441960 w 442120"/>
                <a:gd name="connsiteY2" fmla="*/ 1184910 h 1577340"/>
                <a:gd name="connsiteX3" fmla="*/ 354330 w 442120"/>
                <a:gd name="connsiteY3" fmla="*/ 1577340 h 1577340"/>
                <a:gd name="connsiteX0" fmla="*/ 18 w 442138"/>
                <a:gd name="connsiteY0" fmla="*/ 0 h 1577340"/>
                <a:gd name="connsiteX1" fmla="*/ 327678 w 442138"/>
                <a:gd name="connsiteY1" fmla="*/ 693420 h 1577340"/>
                <a:gd name="connsiteX2" fmla="*/ 441978 w 442138"/>
                <a:gd name="connsiteY2" fmla="*/ 1184910 h 1577340"/>
                <a:gd name="connsiteX3" fmla="*/ 354348 w 442138"/>
                <a:gd name="connsiteY3" fmla="*/ 1577340 h 1577340"/>
                <a:gd name="connsiteX0" fmla="*/ 19 w 438329"/>
                <a:gd name="connsiteY0" fmla="*/ 0 h 1575435"/>
                <a:gd name="connsiteX1" fmla="*/ 323869 w 438329"/>
                <a:gd name="connsiteY1" fmla="*/ 691515 h 1575435"/>
                <a:gd name="connsiteX2" fmla="*/ 438169 w 438329"/>
                <a:gd name="connsiteY2" fmla="*/ 1183005 h 1575435"/>
                <a:gd name="connsiteX3" fmla="*/ 350539 w 438329"/>
                <a:gd name="connsiteY3" fmla="*/ 1575435 h 1575435"/>
                <a:gd name="connsiteX0" fmla="*/ 532 w 438842"/>
                <a:gd name="connsiteY0" fmla="*/ 0 h 1575435"/>
                <a:gd name="connsiteX1" fmla="*/ 324382 w 438842"/>
                <a:gd name="connsiteY1" fmla="*/ 691515 h 1575435"/>
                <a:gd name="connsiteX2" fmla="*/ 438682 w 438842"/>
                <a:gd name="connsiteY2" fmla="*/ 1183005 h 1575435"/>
                <a:gd name="connsiteX3" fmla="*/ 351052 w 438842"/>
                <a:gd name="connsiteY3" fmla="*/ 1575435 h 1575435"/>
                <a:gd name="connsiteX0" fmla="*/ 532 w 438842"/>
                <a:gd name="connsiteY0" fmla="*/ 0 h 1575435"/>
                <a:gd name="connsiteX1" fmla="*/ 324382 w 438842"/>
                <a:gd name="connsiteY1" fmla="*/ 691515 h 1575435"/>
                <a:gd name="connsiteX2" fmla="*/ 438682 w 438842"/>
                <a:gd name="connsiteY2" fmla="*/ 1183005 h 1575435"/>
                <a:gd name="connsiteX3" fmla="*/ 351052 w 438842"/>
                <a:gd name="connsiteY3" fmla="*/ 1575435 h 1575435"/>
                <a:gd name="connsiteX0" fmla="*/ 445 w 438755"/>
                <a:gd name="connsiteY0" fmla="*/ 0 h 1575435"/>
                <a:gd name="connsiteX1" fmla="*/ 324295 w 438755"/>
                <a:gd name="connsiteY1" fmla="*/ 691515 h 1575435"/>
                <a:gd name="connsiteX2" fmla="*/ 438595 w 438755"/>
                <a:gd name="connsiteY2" fmla="*/ 1183005 h 1575435"/>
                <a:gd name="connsiteX3" fmla="*/ 350965 w 438755"/>
                <a:gd name="connsiteY3" fmla="*/ 1575435 h 1575435"/>
                <a:gd name="connsiteX0" fmla="*/ 428 w 438738"/>
                <a:gd name="connsiteY0" fmla="*/ 0 h 1575435"/>
                <a:gd name="connsiteX1" fmla="*/ 324278 w 438738"/>
                <a:gd name="connsiteY1" fmla="*/ 691515 h 1575435"/>
                <a:gd name="connsiteX2" fmla="*/ 438578 w 438738"/>
                <a:gd name="connsiteY2" fmla="*/ 1183005 h 1575435"/>
                <a:gd name="connsiteX3" fmla="*/ 350948 w 438738"/>
                <a:gd name="connsiteY3" fmla="*/ 1575435 h 1575435"/>
                <a:gd name="connsiteX0" fmla="*/ 462 w 438772"/>
                <a:gd name="connsiteY0" fmla="*/ 0 h 1575435"/>
                <a:gd name="connsiteX1" fmla="*/ 324312 w 438772"/>
                <a:gd name="connsiteY1" fmla="*/ 691515 h 1575435"/>
                <a:gd name="connsiteX2" fmla="*/ 438612 w 438772"/>
                <a:gd name="connsiteY2" fmla="*/ 1183005 h 1575435"/>
                <a:gd name="connsiteX3" fmla="*/ 350982 w 438772"/>
                <a:gd name="connsiteY3" fmla="*/ 1575435 h 1575435"/>
                <a:gd name="connsiteX0" fmla="*/ 642 w 438952"/>
                <a:gd name="connsiteY0" fmla="*/ 0 h 1575435"/>
                <a:gd name="connsiteX1" fmla="*/ 324492 w 438952"/>
                <a:gd name="connsiteY1" fmla="*/ 691515 h 1575435"/>
                <a:gd name="connsiteX2" fmla="*/ 438792 w 438952"/>
                <a:gd name="connsiteY2" fmla="*/ 1183005 h 1575435"/>
                <a:gd name="connsiteX3" fmla="*/ 351162 w 438952"/>
                <a:gd name="connsiteY3" fmla="*/ 1575435 h 1575435"/>
                <a:gd name="connsiteX0" fmla="*/ 613 w 438923"/>
                <a:gd name="connsiteY0" fmla="*/ 0 h 1575435"/>
                <a:gd name="connsiteX1" fmla="*/ 324463 w 438923"/>
                <a:gd name="connsiteY1" fmla="*/ 691515 h 1575435"/>
                <a:gd name="connsiteX2" fmla="*/ 438763 w 438923"/>
                <a:gd name="connsiteY2" fmla="*/ 1183005 h 1575435"/>
                <a:gd name="connsiteX3" fmla="*/ 351133 w 438923"/>
                <a:gd name="connsiteY3" fmla="*/ 1575435 h 1575435"/>
                <a:gd name="connsiteX0" fmla="*/ 0 w 438310"/>
                <a:gd name="connsiteY0" fmla="*/ 0 h 1575435"/>
                <a:gd name="connsiteX1" fmla="*/ 323850 w 438310"/>
                <a:gd name="connsiteY1" fmla="*/ 691515 h 1575435"/>
                <a:gd name="connsiteX2" fmla="*/ 438150 w 438310"/>
                <a:gd name="connsiteY2" fmla="*/ 1183005 h 1575435"/>
                <a:gd name="connsiteX3" fmla="*/ 350520 w 438310"/>
                <a:gd name="connsiteY3" fmla="*/ 1575435 h 1575435"/>
                <a:gd name="connsiteX0" fmla="*/ 22 w 438332"/>
                <a:gd name="connsiteY0" fmla="*/ 0 h 1575435"/>
                <a:gd name="connsiteX1" fmla="*/ 323872 w 438332"/>
                <a:gd name="connsiteY1" fmla="*/ 691515 h 1575435"/>
                <a:gd name="connsiteX2" fmla="*/ 438172 w 438332"/>
                <a:gd name="connsiteY2" fmla="*/ 1183005 h 1575435"/>
                <a:gd name="connsiteX3" fmla="*/ 350542 w 438332"/>
                <a:gd name="connsiteY3" fmla="*/ 1575435 h 1575435"/>
                <a:gd name="connsiteX0" fmla="*/ 22 w 438332"/>
                <a:gd name="connsiteY0" fmla="*/ 0 h 1575435"/>
                <a:gd name="connsiteX1" fmla="*/ 323872 w 438332"/>
                <a:gd name="connsiteY1" fmla="*/ 691515 h 1575435"/>
                <a:gd name="connsiteX2" fmla="*/ 438172 w 438332"/>
                <a:gd name="connsiteY2" fmla="*/ 1183005 h 1575435"/>
                <a:gd name="connsiteX3" fmla="*/ 350542 w 438332"/>
                <a:gd name="connsiteY3" fmla="*/ 1575435 h 1575435"/>
                <a:gd name="connsiteX0" fmla="*/ 22 w 432627"/>
                <a:gd name="connsiteY0" fmla="*/ 0 h 1575435"/>
                <a:gd name="connsiteX1" fmla="*/ 323872 w 432627"/>
                <a:gd name="connsiteY1" fmla="*/ 691515 h 1575435"/>
                <a:gd name="connsiteX2" fmla="*/ 432457 w 432627"/>
                <a:gd name="connsiteY2" fmla="*/ 1186815 h 1575435"/>
                <a:gd name="connsiteX3" fmla="*/ 350542 w 432627"/>
                <a:gd name="connsiteY3" fmla="*/ 1575435 h 1575435"/>
                <a:gd name="connsiteX0" fmla="*/ 22 w 432627"/>
                <a:gd name="connsiteY0" fmla="*/ 0 h 1575435"/>
                <a:gd name="connsiteX1" fmla="*/ 323872 w 432627"/>
                <a:gd name="connsiteY1" fmla="*/ 691515 h 1575435"/>
                <a:gd name="connsiteX2" fmla="*/ 432457 w 432627"/>
                <a:gd name="connsiteY2" fmla="*/ 1186815 h 1575435"/>
                <a:gd name="connsiteX3" fmla="*/ 350542 w 432627"/>
                <a:gd name="connsiteY3" fmla="*/ 1575435 h 1575435"/>
                <a:gd name="connsiteX0" fmla="*/ 22 w 432653"/>
                <a:gd name="connsiteY0" fmla="*/ 0 h 1602105"/>
                <a:gd name="connsiteX1" fmla="*/ 323872 w 432653"/>
                <a:gd name="connsiteY1" fmla="*/ 691515 h 1602105"/>
                <a:gd name="connsiteX2" fmla="*/ 432457 w 432653"/>
                <a:gd name="connsiteY2" fmla="*/ 1186815 h 1602105"/>
                <a:gd name="connsiteX3" fmla="*/ 361972 w 432653"/>
                <a:gd name="connsiteY3" fmla="*/ 1602105 h 1602105"/>
                <a:gd name="connsiteX0" fmla="*/ 22 w 432631"/>
                <a:gd name="connsiteY0" fmla="*/ 0 h 1602105"/>
                <a:gd name="connsiteX1" fmla="*/ 323872 w 432631"/>
                <a:gd name="connsiteY1" fmla="*/ 691515 h 1602105"/>
                <a:gd name="connsiteX2" fmla="*/ 432457 w 432631"/>
                <a:gd name="connsiteY2" fmla="*/ 1186815 h 1602105"/>
                <a:gd name="connsiteX3" fmla="*/ 361972 w 432631"/>
                <a:gd name="connsiteY3" fmla="*/ 1602105 h 1602105"/>
                <a:gd name="connsiteX0" fmla="*/ 22 w 425028"/>
                <a:gd name="connsiteY0" fmla="*/ 0 h 1602105"/>
                <a:gd name="connsiteX1" fmla="*/ 323872 w 425028"/>
                <a:gd name="connsiteY1" fmla="*/ 691515 h 1602105"/>
                <a:gd name="connsiteX2" fmla="*/ 424837 w 425028"/>
                <a:gd name="connsiteY2" fmla="*/ 1186815 h 1602105"/>
                <a:gd name="connsiteX3" fmla="*/ 361972 w 425028"/>
                <a:gd name="connsiteY3" fmla="*/ 1602105 h 1602105"/>
                <a:gd name="connsiteX0" fmla="*/ 22 w 432631"/>
                <a:gd name="connsiteY0" fmla="*/ 0 h 1602105"/>
                <a:gd name="connsiteX1" fmla="*/ 323872 w 432631"/>
                <a:gd name="connsiteY1" fmla="*/ 691515 h 1602105"/>
                <a:gd name="connsiteX2" fmla="*/ 432457 w 432631"/>
                <a:gd name="connsiteY2" fmla="*/ 1188720 h 1602105"/>
                <a:gd name="connsiteX3" fmla="*/ 361972 w 432631"/>
                <a:gd name="connsiteY3" fmla="*/ 1602105 h 1602105"/>
                <a:gd name="connsiteX0" fmla="*/ 22 w 426929"/>
                <a:gd name="connsiteY0" fmla="*/ 0 h 1602105"/>
                <a:gd name="connsiteX1" fmla="*/ 323872 w 426929"/>
                <a:gd name="connsiteY1" fmla="*/ 691515 h 1602105"/>
                <a:gd name="connsiteX2" fmla="*/ 426742 w 426929"/>
                <a:gd name="connsiteY2" fmla="*/ 1184910 h 1602105"/>
                <a:gd name="connsiteX3" fmla="*/ 361972 w 426929"/>
                <a:gd name="connsiteY3" fmla="*/ 1602105 h 1602105"/>
                <a:gd name="connsiteX0" fmla="*/ 22 w 426929"/>
                <a:gd name="connsiteY0" fmla="*/ 0 h 1602105"/>
                <a:gd name="connsiteX1" fmla="*/ 323872 w 426929"/>
                <a:gd name="connsiteY1" fmla="*/ 691515 h 1602105"/>
                <a:gd name="connsiteX2" fmla="*/ 426742 w 426929"/>
                <a:gd name="connsiteY2" fmla="*/ 1184910 h 1602105"/>
                <a:gd name="connsiteX3" fmla="*/ 361972 w 426929"/>
                <a:gd name="connsiteY3" fmla="*/ 1602105 h 1602105"/>
                <a:gd name="connsiteX0" fmla="*/ 22 w 426742"/>
                <a:gd name="connsiteY0" fmla="*/ 0 h 1602105"/>
                <a:gd name="connsiteX1" fmla="*/ 323872 w 426742"/>
                <a:gd name="connsiteY1" fmla="*/ 691515 h 1602105"/>
                <a:gd name="connsiteX2" fmla="*/ 426742 w 426742"/>
                <a:gd name="connsiteY2" fmla="*/ 1184910 h 1602105"/>
                <a:gd name="connsiteX3" fmla="*/ 361972 w 426742"/>
                <a:gd name="connsiteY3" fmla="*/ 1602105 h 1602105"/>
                <a:gd name="connsiteX0" fmla="*/ 22 w 426742"/>
                <a:gd name="connsiteY0" fmla="*/ 0 h 1602105"/>
                <a:gd name="connsiteX1" fmla="*/ 323872 w 426742"/>
                <a:gd name="connsiteY1" fmla="*/ 691515 h 1602105"/>
                <a:gd name="connsiteX2" fmla="*/ 426742 w 426742"/>
                <a:gd name="connsiteY2" fmla="*/ 1184910 h 1602105"/>
                <a:gd name="connsiteX3" fmla="*/ 361972 w 426742"/>
                <a:gd name="connsiteY3" fmla="*/ 1602105 h 1602105"/>
                <a:gd name="connsiteX0" fmla="*/ 22 w 426742"/>
                <a:gd name="connsiteY0" fmla="*/ 0 h 1602105"/>
                <a:gd name="connsiteX1" fmla="*/ 323872 w 426742"/>
                <a:gd name="connsiteY1" fmla="*/ 691515 h 1602105"/>
                <a:gd name="connsiteX2" fmla="*/ 426742 w 426742"/>
                <a:gd name="connsiteY2" fmla="*/ 1184910 h 1602105"/>
                <a:gd name="connsiteX3" fmla="*/ 361972 w 426742"/>
                <a:gd name="connsiteY3" fmla="*/ 1602105 h 1602105"/>
                <a:gd name="connsiteX0" fmla="*/ 22 w 426742"/>
                <a:gd name="connsiteY0" fmla="*/ 0 h 1602105"/>
                <a:gd name="connsiteX1" fmla="*/ 323872 w 426742"/>
                <a:gd name="connsiteY1" fmla="*/ 691515 h 1602105"/>
                <a:gd name="connsiteX2" fmla="*/ 426742 w 426742"/>
                <a:gd name="connsiteY2" fmla="*/ 1184910 h 1602105"/>
                <a:gd name="connsiteX3" fmla="*/ 361972 w 426742"/>
                <a:gd name="connsiteY3" fmla="*/ 1602105 h 1602105"/>
                <a:gd name="connsiteX0" fmla="*/ 66 w 426786"/>
                <a:gd name="connsiteY0" fmla="*/ 0 h 1602105"/>
                <a:gd name="connsiteX1" fmla="*/ 323916 w 426786"/>
                <a:gd name="connsiteY1" fmla="*/ 691515 h 1602105"/>
                <a:gd name="connsiteX2" fmla="*/ 426786 w 426786"/>
                <a:gd name="connsiteY2" fmla="*/ 1184910 h 1602105"/>
                <a:gd name="connsiteX3" fmla="*/ 362016 w 426786"/>
                <a:gd name="connsiteY3" fmla="*/ 1602105 h 1602105"/>
                <a:gd name="connsiteX0" fmla="*/ 0 w 426720"/>
                <a:gd name="connsiteY0" fmla="*/ 0 h 1602105"/>
                <a:gd name="connsiteX1" fmla="*/ 323850 w 426720"/>
                <a:gd name="connsiteY1" fmla="*/ 691515 h 1602105"/>
                <a:gd name="connsiteX2" fmla="*/ 426720 w 426720"/>
                <a:gd name="connsiteY2" fmla="*/ 1184910 h 1602105"/>
                <a:gd name="connsiteX3" fmla="*/ 361950 w 426720"/>
                <a:gd name="connsiteY3" fmla="*/ 1602105 h 1602105"/>
                <a:gd name="connsiteX0" fmla="*/ 773 w 427493"/>
                <a:gd name="connsiteY0" fmla="*/ 0 h 1602105"/>
                <a:gd name="connsiteX1" fmla="*/ 324623 w 427493"/>
                <a:gd name="connsiteY1" fmla="*/ 691515 h 1602105"/>
                <a:gd name="connsiteX2" fmla="*/ 427493 w 427493"/>
                <a:gd name="connsiteY2" fmla="*/ 1184910 h 1602105"/>
                <a:gd name="connsiteX3" fmla="*/ 362723 w 427493"/>
                <a:gd name="connsiteY3" fmla="*/ 1602105 h 1602105"/>
                <a:gd name="connsiteX0" fmla="*/ 773 w 427493"/>
                <a:gd name="connsiteY0" fmla="*/ 0 h 1602105"/>
                <a:gd name="connsiteX1" fmla="*/ 324623 w 427493"/>
                <a:gd name="connsiteY1" fmla="*/ 691515 h 1602105"/>
                <a:gd name="connsiteX2" fmla="*/ 427493 w 427493"/>
                <a:gd name="connsiteY2" fmla="*/ 1184910 h 1602105"/>
                <a:gd name="connsiteX3" fmla="*/ 362723 w 427493"/>
                <a:gd name="connsiteY3" fmla="*/ 1602105 h 1602105"/>
              </a:gdLst>
              <a:ahLst/>
              <a:cxnLst>
                <a:cxn ang="0">
                  <a:pos x="connsiteX0" y="connsiteY0"/>
                </a:cxn>
                <a:cxn ang="0">
                  <a:pos x="connsiteX1" y="connsiteY1"/>
                </a:cxn>
                <a:cxn ang="0">
                  <a:pos x="connsiteX2" y="connsiteY2"/>
                </a:cxn>
                <a:cxn ang="0">
                  <a:pos x="connsiteX3" y="connsiteY3"/>
                </a:cxn>
              </a:cxnLst>
              <a:rect l="l" t="t" r="r" b="b"/>
              <a:pathLst>
                <a:path w="427493" h="1602105">
                  <a:moveTo>
                    <a:pt x="773" y="0"/>
                  </a:moveTo>
                  <a:cubicBezTo>
                    <a:pt x="-15102" y="360362"/>
                    <a:pt x="217308" y="490538"/>
                    <a:pt x="324623" y="691515"/>
                  </a:cubicBezTo>
                  <a:cubicBezTo>
                    <a:pt x="431938" y="882967"/>
                    <a:pt x="426858" y="995680"/>
                    <a:pt x="427493" y="1184910"/>
                  </a:cubicBezTo>
                  <a:cubicBezTo>
                    <a:pt x="418603" y="1355090"/>
                    <a:pt x="355738" y="1499870"/>
                    <a:pt x="362723" y="1602105"/>
                  </a:cubicBezTo>
                </a:path>
              </a:pathLst>
            </a:custGeom>
            <a:noFill/>
            <a:ln w="15875">
              <a:solidFill>
                <a:srgbClr val="35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26" name="Freeform: Shape 525">
              <a:extLst>
                <a:ext uri="{FF2B5EF4-FFF2-40B4-BE49-F238E27FC236}">
                  <a16:creationId xmlns:a16="http://schemas.microsoft.com/office/drawing/2014/main" id="{78D62A91-F3EE-4CC5-A3ED-836CA25D4D63}"/>
                </a:ext>
              </a:extLst>
            </p:cNvPr>
            <p:cNvSpPr>
              <a:spLocks/>
            </p:cNvSpPr>
            <p:nvPr/>
          </p:nvSpPr>
          <p:spPr bwMode="auto">
            <a:xfrm>
              <a:off x="11072814" y="6367770"/>
              <a:ext cx="213879" cy="144375"/>
            </a:xfrm>
            <a:custGeom>
              <a:avLst/>
              <a:gdLst>
                <a:gd name="connsiteX0" fmla="*/ 7275 w 213879"/>
                <a:gd name="connsiteY0" fmla="*/ 0 h 144375"/>
                <a:gd name="connsiteX1" fmla="*/ 16226 w 213879"/>
                <a:gd name="connsiteY1" fmla="*/ 11782 h 144375"/>
                <a:gd name="connsiteX2" fmla="*/ 169156 w 213879"/>
                <a:gd name="connsiteY2" fmla="*/ 80656 h 144375"/>
                <a:gd name="connsiteX3" fmla="*/ 213879 w 213879"/>
                <a:gd name="connsiteY3" fmla="*/ 73877 h 144375"/>
                <a:gd name="connsiteX4" fmla="*/ 208363 w 213879"/>
                <a:gd name="connsiteY4" fmla="*/ 140429 h 144375"/>
                <a:gd name="connsiteX5" fmla="*/ 0 w 213879"/>
                <a:gd name="connsiteY5" fmla="*/ 35654 h 1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879" h="144375">
                  <a:moveTo>
                    <a:pt x="7275" y="0"/>
                  </a:moveTo>
                  <a:lnTo>
                    <a:pt x="16226" y="11782"/>
                  </a:lnTo>
                  <a:cubicBezTo>
                    <a:pt x="54648" y="53010"/>
                    <a:pt x="105331" y="80656"/>
                    <a:pt x="169156" y="80656"/>
                  </a:cubicBezTo>
                  <a:lnTo>
                    <a:pt x="213879" y="73877"/>
                  </a:lnTo>
                  <a:lnTo>
                    <a:pt x="208363" y="140429"/>
                  </a:lnTo>
                  <a:cubicBezTo>
                    <a:pt x="68440" y="163206"/>
                    <a:pt x="17490" y="81968"/>
                    <a:pt x="0" y="35654"/>
                  </a:cubicBezTo>
                  <a:close/>
                </a:path>
              </a:pathLst>
            </a:custGeom>
            <a:solidFill>
              <a:srgbClr val="C47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2" name="Freeform 126">
              <a:extLst>
                <a:ext uri="{FF2B5EF4-FFF2-40B4-BE49-F238E27FC236}">
                  <a16:creationId xmlns:a16="http://schemas.microsoft.com/office/drawing/2014/main" id="{2DD67B9D-931B-4A36-9801-7A3E5872C41B}"/>
                </a:ext>
              </a:extLst>
            </p:cNvPr>
            <p:cNvSpPr>
              <a:spLocks/>
            </p:cNvSpPr>
            <p:nvPr/>
          </p:nvSpPr>
          <p:spPr bwMode="auto">
            <a:xfrm>
              <a:off x="12334875" y="6586538"/>
              <a:ext cx="428625" cy="354013"/>
            </a:xfrm>
            <a:custGeom>
              <a:avLst/>
              <a:gdLst>
                <a:gd name="T0" fmla="*/ 563 w 563"/>
                <a:gd name="T1" fmla="*/ 256 h 464"/>
                <a:gd name="T2" fmla="*/ 121 w 563"/>
                <a:gd name="T3" fmla="*/ 464 h 464"/>
                <a:gd name="T4" fmla="*/ 0 w 563"/>
                <a:gd name="T5" fmla="*/ 209 h 464"/>
                <a:gd name="T6" fmla="*/ 442 w 563"/>
                <a:gd name="T7" fmla="*/ 0 h 464"/>
                <a:gd name="T8" fmla="*/ 563 w 563"/>
                <a:gd name="T9" fmla="*/ 256 h 464"/>
              </a:gdLst>
              <a:ahLst/>
              <a:cxnLst>
                <a:cxn ang="0">
                  <a:pos x="T0" y="T1"/>
                </a:cxn>
                <a:cxn ang="0">
                  <a:pos x="T2" y="T3"/>
                </a:cxn>
                <a:cxn ang="0">
                  <a:pos x="T4" y="T5"/>
                </a:cxn>
                <a:cxn ang="0">
                  <a:pos x="T6" y="T7"/>
                </a:cxn>
                <a:cxn ang="0">
                  <a:pos x="T8" y="T9"/>
                </a:cxn>
              </a:cxnLst>
              <a:rect l="0" t="0" r="r" b="b"/>
              <a:pathLst>
                <a:path w="563" h="464">
                  <a:moveTo>
                    <a:pt x="563" y="256"/>
                  </a:moveTo>
                  <a:lnTo>
                    <a:pt x="121" y="464"/>
                  </a:lnTo>
                  <a:lnTo>
                    <a:pt x="0" y="209"/>
                  </a:lnTo>
                  <a:lnTo>
                    <a:pt x="442" y="0"/>
                  </a:lnTo>
                  <a:lnTo>
                    <a:pt x="563" y="256"/>
                  </a:lnTo>
                  <a:close/>
                </a:path>
              </a:pathLst>
            </a:custGeom>
            <a:solidFill>
              <a:srgbClr val="D6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3" name="Freeform 127">
              <a:extLst>
                <a:ext uri="{FF2B5EF4-FFF2-40B4-BE49-F238E27FC236}">
                  <a16:creationId xmlns:a16="http://schemas.microsoft.com/office/drawing/2014/main" id="{1FE29AC4-CDEC-454A-BFC9-5874290400A7}"/>
                </a:ext>
              </a:extLst>
            </p:cNvPr>
            <p:cNvSpPr>
              <a:spLocks/>
            </p:cNvSpPr>
            <p:nvPr/>
          </p:nvSpPr>
          <p:spPr bwMode="auto">
            <a:xfrm>
              <a:off x="12334875" y="6694488"/>
              <a:ext cx="290513" cy="246063"/>
            </a:xfrm>
            <a:custGeom>
              <a:avLst/>
              <a:gdLst>
                <a:gd name="T0" fmla="*/ 146 w 381"/>
                <a:gd name="T1" fmla="*/ 0 h 324"/>
                <a:gd name="T2" fmla="*/ 0 w 381"/>
                <a:gd name="T3" fmla="*/ 69 h 324"/>
                <a:gd name="T4" fmla="*/ 121 w 381"/>
                <a:gd name="T5" fmla="*/ 324 h 324"/>
                <a:gd name="T6" fmla="*/ 381 w 381"/>
                <a:gd name="T7" fmla="*/ 201 h 324"/>
                <a:gd name="T8" fmla="*/ 146 w 381"/>
                <a:gd name="T9" fmla="*/ 0 h 324"/>
              </a:gdLst>
              <a:ahLst/>
              <a:cxnLst>
                <a:cxn ang="0">
                  <a:pos x="T0" y="T1"/>
                </a:cxn>
                <a:cxn ang="0">
                  <a:pos x="T2" y="T3"/>
                </a:cxn>
                <a:cxn ang="0">
                  <a:pos x="T4" y="T5"/>
                </a:cxn>
                <a:cxn ang="0">
                  <a:pos x="T6" y="T7"/>
                </a:cxn>
                <a:cxn ang="0">
                  <a:pos x="T8" y="T9"/>
                </a:cxn>
              </a:cxnLst>
              <a:rect l="0" t="0" r="r" b="b"/>
              <a:pathLst>
                <a:path w="381" h="324">
                  <a:moveTo>
                    <a:pt x="146" y="0"/>
                  </a:moveTo>
                  <a:lnTo>
                    <a:pt x="0" y="69"/>
                  </a:lnTo>
                  <a:lnTo>
                    <a:pt x="121" y="324"/>
                  </a:lnTo>
                  <a:lnTo>
                    <a:pt x="381" y="201"/>
                  </a:lnTo>
                  <a:lnTo>
                    <a:pt x="146" y="0"/>
                  </a:lnTo>
                  <a:close/>
                </a:path>
              </a:pathLst>
            </a:custGeom>
            <a:solidFill>
              <a:srgbClr val="E6E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04" name="Freeform: Shape 503">
              <a:extLst>
                <a:ext uri="{FF2B5EF4-FFF2-40B4-BE49-F238E27FC236}">
                  <a16:creationId xmlns:a16="http://schemas.microsoft.com/office/drawing/2014/main" id="{CDD7A519-B082-4300-99C3-8C15A428ACC6}"/>
                </a:ext>
              </a:extLst>
            </p:cNvPr>
            <p:cNvSpPr>
              <a:spLocks/>
            </p:cNvSpPr>
            <p:nvPr/>
          </p:nvSpPr>
          <p:spPr bwMode="auto">
            <a:xfrm>
              <a:off x="12374563" y="6727824"/>
              <a:ext cx="82550" cy="71438"/>
            </a:xfrm>
            <a:custGeom>
              <a:avLst/>
              <a:gdLst>
                <a:gd name="connsiteX0" fmla="*/ 37456 w 82550"/>
                <a:gd name="connsiteY0" fmla="*/ 49213 h 71438"/>
                <a:gd name="connsiteX1" fmla="*/ 42862 w 82550"/>
                <a:gd name="connsiteY1" fmla="*/ 61067 h 71438"/>
                <a:gd name="connsiteX2" fmla="*/ 20465 w 82550"/>
                <a:gd name="connsiteY2" fmla="*/ 71438 h 71438"/>
                <a:gd name="connsiteX3" fmla="*/ 14287 w 82550"/>
                <a:gd name="connsiteY3" fmla="*/ 59585 h 71438"/>
                <a:gd name="connsiteX4" fmla="*/ 50299 w 82550"/>
                <a:gd name="connsiteY4" fmla="*/ 42863 h 71438"/>
                <a:gd name="connsiteX5" fmla="*/ 55563 w 82550"/>
                <a:gd name="connsiteY5" fmla="*/ 55564 h 71438"/>
                <a:gd name="connsiteX6" fmla="*/ 46539 w 82550"/>
                <a:gd name="connsiteY6" fmla="*/ 60326 h 71438"/>
                <a:gd name="connsiteX7" fmla="*/ 41275 w 82550"/>
                <a:gd name="connsiteY7" fmla="*/ 47626 h 71438"/>
                <a:gd name="connsiteX8" fmla="*/ 31070 w 82550"/>
                <a:gd name="connsiteY8" fmla="*/ 36513 h 71438"/>
                <a:gd name="connsiteX9" fmla="*/ 34925 w 82550"/>
                <a:gd name="connsiteY9" fmla="*/ 45306 h 71438"/>
                <a:gd name="connsiteX10" fmla="*/ 12564 w 82550"/>
                <a:gd name="connsiteY10" fmla="*/ 55563 h 71438"/>
                <a:gd name="connsiteX11" fmla="*/ 7937 w 82550"/>
                <a:gd name="connsiteY11" fmla="*/ 46771 h 71438"/>
                <a:gd name="connsiteX12" fmla="*/ 76372 w 82550"/>
                <a:gd name="connsiteY12" fmla="*/ 30163 h 71438"/>
                <a:gd name="connsiteX13" fmla="*/ 82550 w 82550"/>
                <a:gd name="connsiteY13" fmla="*/ 42864 h 71438"/>
                <a:gd name="connsiteX14" fmla="*/ 59381 w 82550"/>
                <a:gd name="connsiteY14" fmla="*/ 53976 h 71438"/>
                <a:gd name="connsiteX15" fmla="*/ 53975 w 82550"/>
                <a:gd name="connsiteY15" fmla="*/ 41275 h 71438"/>
                <a:gd name="connsiteX16" fmla="*/ 44097 w 82550"/>
                <a:gd name="connsiteY16" fmla="*/ 30163 h 71438"/>
                <a:gd name="connsiteX17" fmla="*/ 47625 w 82550"/>
                <a:gd name="connsiteY17" fmla="*/ 39688 h 71438"/>
                <a:gd name="connsiteX18" fmla="*/ 39158 w 82550"/>
                <a:gd name="connsiteY18" fmla="*/ 44451 h 71438"/>
                <a:gd name="connsiteX19" fmla="*/ 34925 w 82550"/>
                <a:gd name="connsiteY19" fmla="*/ 34925 h 71438"/>
                <a:gd name="connsiteX20" fmla="*/ 22559 w 82550"/>
                <a:gd name="connsiteY20" fmla="*/ 19050 h 71438"/>
                <a:gd name="connsiteX21" fmla="*/ 28575 w 82550"/>
                <a:gd name="connsiteY21" fmla="*/ 32108 h 71438"/>
                <a:gd name="connsiteX22" fmla="*/ 6768 w 82550"/>
                <a:gd name="connsiteY22" fmla="*/ 42863 h 71438"/>
                <a:gd name="connsiteX23" fmla="*/ 0 w 82550"/>
                <a:gd name="connsiteY23" fmla="*/ 29804 h 71438"/>
                <a:gd name="connsiteX24" fmla="*/ 70115 w 82550"/>
                <a:gd name="connsiteY24" fmla="*/ 17463 h 71438"/>
                <a:gd name="connsiteX25" fmla="*/ 74613 w 82550"/>
                <a:gd name="connsiteY25" fmla="*/ 27400 h 71438"/>
                <a:gd name="connsiteX26" fmla="*/ 52123 w 82550"/>
                <a:gd name="connsiteY26" fmla="*/ 38101 h 71438"/>
                <a:gd name="connsiteX27" fmla="*/ 47625 w 82550"/>
                <a:gd name="connsiteY27" fmla="*/ 28928 h 71438"/>
                <a:gd name="connsiteX28" fmla="*/ 35560 w 82550"/>
                <a:gd name="connsiteY28" fmla="*/ 12700 h 71438"/>
                <a:gd name="connsiteX29" fmla="*/ 41275 w 82550"/>
                <a:gd name="connsiteY29" fmla="*/ 25797 h 71438"/>
                <a:gd name="connsiteX30" fmla="*/ 32702 w 82550"/>
                <a:gd name="connsiteY30" fmla="*/ 30163 h 71438"/>
                <a:gd name="connsiteX31" fmla="*/ 26987 w 82550"/>
                <a:gd name="connsiteY31" fmla="*/ 17066 h 71438"/>
                <a:gd name="connsiteX32" fmla="*/ 62246 w 82550"/>
                <a:gd name="connsiteY32" fmla="*/ 0 h 71438"/>
                <a:gd name="connsiteX33" fmla="*/ 68262 w 82550"/>
                <a:gd name="connsiteY33" fmla="*/ 14287 h 71438"/>
                <a:gd name="connsiteX34" fmla="*/ 45703 w 82550"/>
                <a:gd name="connsiteY34" fmla="*/ 25400 h 71438"/>
                <a:gd name="connsiteX35" fmla="*/ 39687 w 82550"/>
                <a:gd name="connsiteY35" fmla="*/ 11112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550" h="71438">
                  <a:moveTo>
                    <a:pt x="37456" y="49213"/>
                  </a:moveTo>
                  <a:lnTo>
                    <a:pt x="42862" y="61067"/>
                  </a:lnTo>
                  <a:lnTo>
                    <a:pt x="20465" y="71438"/>
                  </a:lnTo>
                  <a:lnTo>
                    <a:pt x="14287" y="59585"/>
                  </a:lnTo>
                  <a:close/>
                  <a:moveTo>
                    <a:pt x="50299" y="42863"/>
                  </a:moveTo>
                  <a:lnTo>
                    <a:pt x="55563" y="55564"/>
                  </a:lnTo>
                  <a:lnTo>
                    <a:pt x="46539" y="60326"/>
                  </a:lnTo>
                  <a:lnTo>
                    <a:pt x="41275" y="47626"/>
                  </a:lnTo>
                  <a:close/>
                  <a:moveTo>
                    <a:pt x="31070" y="36513"/>
                  </a:moveTo>
                  <a:lnTo>
                    <a:pt x="34925" y="45306"/>
                  </a:lnTo>
                  <a:lnTo>
                    <a:pt x="12564" y="55563"/>
                  </a:lnTo>
                  <a:lnTo>
                    <a:pt x="7937" y="46771"/>
                  </a:lnTo>
                  <a:close/>
                  <a:moveTo>
                    <a:pt x="76372" y="30163"/>
                  </a:moveTo>
                  <a:lnTo>
                    <a:pt x="82550" y="42864"/>
                  </a:lnTo>
                  <a:lnTo>
                    <a:pt x="59381" y="53976"/>
                  </a:lnTo>
                  <a:lnTo>
                    <a:pt x="53975" y="41275"/>
                  </a:lnTo>
                  <a:close/>
                  <a:moveTo>
                    <a:pt x="44097" y="30163"/>
                  </a:moveTo>
                  <a:lnTo>
                    <a:pt x="47625" y="39688"/>
                  </a:lnTo>
                  <a:lnTo>
                    <a:pt x="39158" y="44451"/>
                  </a:lnTo>
                  <a:lnTo>
                    <a:pt x="34925" y="34925"/>
                  </a:lnTo>
                  <a:close/>
                  <a:moveTo>
                    <a:pt x="22559" y="19050"/>
                  </a:moveTo>
                  <a:lnTo>
                    <a:pt x="28575" y="32108"/>
                  </a:lnTo>
                  <a:lnTo>
                    <a:pt x="6768" y="42863"/>
                  </a:lnTo>
                  <a:lnTo>
                    <a:pt x="0" y="29804"/>
                  </a:lnTo>
                  <a:close/>
                  <a:moveTo>
                    <a:pt x="70115" y="17463"/>
                  </a:moveTo>
                  <a:lnTo>
                    <a:pt x="74613" y="27400"/>
                  </a:lnTo>
                  <a:lnTo>
                    <a:pt x="52123" y="38101"/>
                  </a:lnTo>
                  <a:lnTo>
                    <a:pt x="47625" y="28928"/>
                  </a:lnTo>
                  <a:close/>
                  <a:moveTo>
                    <a:pt x="35560" y="12700"/>
                  </a:moveTo>
                  <a:lnTo>
                    <a:pt x="41275" y="25797"/>
                  </a:lnTo>
                  <a:lnTo>
                    <a:pt x="32702" y="30163"/>
                  </a:lnTo>
                  <a:lnTo>
                    <a:pt x="26987" y="17066"/>
                  </a:lnTo>
                  <a:close/>
                  <a:moveTo>
                    <a:pt x="62246" y="0"/>
                  </a:moveTo>
                  <a:lnTo>
                    <a:pt x="68262" y="14287"/>
                  </a:lnTo>
                  <a:lnTo>
                    <a:pt x="45703" y="25400"/>
                  </a:lnTo>
                  <a:lnTo>
                    <a:pt x="39687" y="11112"/>
                  </a:lnTo>
                  <a:close/>
                </a:path>
              </a:pathLst>
            </a:custGeom>
            <a:solidFill>
              <a:srgbClr val="261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en-US" sz="900" dirty="0">
                <a:latin typeface="Poppins" panose="00000500000000000000" pitchFamily="2" charset="0"/>
              </a:endParaRPr>
            </a:p>
          </p:txBody>
        </p:sp>
        <p:sp>
          <p:nvSpPr>
            <p:cNvPr id="505" name="Freeform 140">
              <a:extLst>
                <a:ext uri="{FF2B5EF4-FFF2-40B4-BE49-F238E27FC236}">
                  <a16:creationId xmlns:a16="http://schemas.microsoft.com/office/drawing/2014/main" id="{5F1C4C52-CEC3-4D63-9F03-247425BCBB57}"/>
                </a:ext>
              </a:extLst>
            </p:cNvPr>
            <p:cNvSpPr>
              <a:spLocks/>
            </p:cNvSpPr>
            <p:nvPr/>
          </p:nvSpPr>
          <p:spPr bwMode="auto">
            <a:xfrm>
              <a:off x="12419013" y="6729413"/>
              <a:ext cx="280988" cy="271463"/>
            </a:xfrm>
            <a:custGeom>
              <a:avLst/>
              <a:gdLst>
                <a:gd name="T0" fmla="*/ 245 w 369"/>
                <a:gd name="T1" fmla="*/ 167 h 357"/>
                <a:gd name="T2" fmla="*/ 331 w 369"/>
                <a:gd name="T3" fmla="*/ 11 h 357"/>
                <a:gd name="T4" fmla="*/ 254 w 369"/>
                <a:gd name="T5" fmla="*/ 336 h 357"/>
                <a:gd name="T6" fmla="*/ 4 w 369"/>
                <a:gd name="T7" fmla="*/ 307 h 357"/>
                <a:gd name="T8" fmla="*/ 88 w 369"/>
                <a:gd name="T9" fmla="*/ 263 h 357"/>
                <a:gd name="T10" fmla="*/ 35 w 369"/>
                <a:gd name="T11" fmla="*/ 232 h 357"/>
                <a:gd name="T12" fmla="*/ 121 w 369"/>
                <a:gd name="T13" fmla="*/ 194 h 357"/>
                <a:gd name="T14" fmla="*/ 245 w 369"/>
                <a:gd name="T15" fmla="*/ 167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357">
                  <a:moveTo>
                    <a:pt x="245" y="167"/>
                  </a:moveTo>
                  <a:cubicBezTo>
                    <a:pt x="245" y="167"/>
                    <a:pt x="289" y="0"/>
                    <a:pt x="331" y="11"/>
                  </a:cubicBezTo>
                  <a:cubicBezTo>
                    <a:pt x="369" y="21"/>
                    <a:pt x="338" y="315"/>
                    <a:pt x="254" y="336"/>
                  </a:cubicBezTo>
                  <a:cubicBezTo>
                    <a:pt x="171" y="357"/>
                    <a:pt x="0" y="344"/>
                    <a:pt x="4" y="307"/>
                  </a:cubicBezTo>
                  <a:cubicBezTo>
                    <a:pt x="8" y="271"/>
                    <a:pt x="88" y="263"/>
                    <a:pt x="88" y="263"/>
                  </a:cubicBezTo>
                  <a:cubicBezTo>
                    <a:pt x="88" y="263"/>
                    <a:pt x="25" y="262"/>
                    <a:pt x="35" y="232"/>
                  </a:cubicBezTo>
                  <a:cubicBezTo>
                    <a:pt x="44" y="201"/>
                    <a:pt x="121" y="194"/>
                    <a:pt x="121" y="194"/>
                  </a:cubicBezTo>
                  <a:cubicBezTo>
                    <a:pt x="121" y="194"/>
                    <a:pt x="108" y="125"/>
                    <a:pt x="245" y="167"/>
                  </a:cubicBezTo>
                  <a:close/>
                </a:path>
              </a:pathLst>
            </a:custGeom>
            <a:solidFill>
              <a:srgbClr val="D8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8" name="Freeform 161">
              <a:extLst>
                <a:ext uri="{FF2B5EF4-FFF2-40B4-BE49-F238E27FC236}">
                  <a16:creationId xmlns:a16="http://schemas.microsoft.com/office/drawing/2014/main" id="{EDDB5B99-D115-4108-AD5D-0CE752BC4340}"/>
                </a:ext>
              </a:extLst>
            </p:cNvPr>
            <p:cNvSpPr>
              <a:spLocks/>
            </p:cNvSpPr>
            <p:nvPr/>
          </p:nvSpPr>
          <p:spPr bwMode="auto">
            <a:xfrm>
              <a:off x="12558713" y="6664325"/>
              <a:ext cx="68263" cy="71438"/>
            </a:xfrm>
            <a:custGeom>
              <a:avLst/>
              <a:gdLst>
                <a:gd name="T0" fmla="*/ 72 w 91"/>
                <a:gd name="T1" fmla="*/ 34 h 94"/>
                <a:gd name="T2" fmla="*/ 69 w 91"/>
                <a:gd name="T3" fmla="*/ 7 h 94"/>
                <a:gd name="T4" fmla="*/ 30 w 91"/>
                <a:gd name="T5" fmla="*/ 6 h 94"/>
                <a:gd name="T6" fmla="*/ 10 w 91"/>
                <a:gd name="T7" fmla="*/ 63 h 94"/>
                <a:gd name="T8" fmla="*/ 67 w 91"/>
                <a:gd name="T9" fmla="*/ 83 h 94"/>
                <a:gd name="T10" fmla="*/ 91 w 91"/>
                <a:gd name="T11" fmla="*/ 53 h 94"/>
                <a:gd name="T12" fmla="*/ 72 w 91"/>
                <a:gd name="T13" fmla="*/ 34 h 94"/>
              </a:gdLst>
              <a:ahLst/>
              <a:cxnLst>
                <a:cxn ang="0">
                  <a:pos x="T0" y="T1"/>
                </a:cxn>
                <a:cxn ang="0">
                  <a:pos x="T2" y="T3"/>
                </a:cxn>
                <a:cxn ang="0">
                  <a:pos x="T4" y="T5"/>
                </a:cxn>
                <a:cxn ang="0">
                  <a:pos x="T6" y="T7"/>
                </a:cxn>
                <a:cxn ang="0">
                  <a:pos x="T8" y="T9"/>
                </a:cxn>
                <a:cxn ang="0">
                  <a:pos x="T10" y="T11"/>
                </a:cxn>
                <a:cxn ang="0">
                  <a:pos x="T12" y="T13"/>
                </a:cxn>
              </a:cxnLst>
              <a:rect l="0" t="0" r="r" b="b"/>
              <a:pathLst>
                <a:path w="91" h="94">
                  <a:moveTo>
                    <a:pt x="72" y="34"/>
                  </a:moveTo>
                  <a:cubicBezTo>
                    <a:pt x="68" y="25"/>
                    <a:pt x="67" y="16"/>
                    <a:pt x="69" y="7"/>
                  </a:cubicBezTo>
                  <a:cubicBezTo>
                    <a:pt x="57" y="1"/>
                    <a:pt x="43" y="0"/>
                    <a:pt x="30" y="6"/>
                  </a:cubicBezTo>
                  <a:cubicBezTo>
                    <a:pt x="9" y="16"/>
                    <a:pt x="0" y="41"/>
                    <a:pt x="10" y="63"/>
                  </a:cubicBezTo>
                  <a:cubicBezTo>
                    <a:pt x="20" y="84"/>
                    <a:pt x="46" y="94"/>
                    <a:pt x="67" y="83"/>
                  </a:cubicBezTo>
                  <a:cubicBezTo>
                    <a:pt x="80" y="77"/>
                    <a:pt x="88" y="66"/>
                    <a:pt x="91" y="53"/>
                  </a:cubicBezTo>
                  <a:cubicBezTo>
                    <a:pt x="83" y="49"/>
                    <a:pt x="76" y="42"/>
                    <a:pt x="72" y="34"/>
                  </a:cubicBezTo>
                  <a:close/>
                </a:path>
              </a:pathLst>
            </a:custGeom>
            <a:solidFill>
              <a:srgbClr val="AA3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19" name="Freeform 162">
              <a:extLst>
                <a:ext uri="{FF2B5EF4-FFF2-40B4-BE49-F238E27FC236}">
                  <a16:creationId xmlns:a16="http://schemas.microsoft.com/office/drawing/2014/main" id="{314A6EDF-986A-4815-B626-F0E7520594A7}"/>
                </a:ext>
              </a:extLst>
            </p:cNvPr>
            <p:cNvSpPr>
              <a:spLocks/>
            </p:cNvSpPr>
            <p:nvPr/>
          </p:nvSpPr>
          <p:spPr bwMode="auto">
            <a:xfrm>
              <a:off x="12611100" y="6638925"/>
              <a:ext cx="68263" cy="71438"/>
            </a:xfrm>
            <a:custGeom>
              <a:avLst/>
              <a:gdLst>
                <a:gd name="T0" fmla="*/ 81 w 91"/>
                <a:gd name="T1" fmla="*/ 31 h 94"/>
                <a:gd name="T2" fmla="*/ 23 w 91"/>
                <a:gd name="T3" fmla="*/ 10 h 94"/>
                <a:gd name="T4" fmla="*/ 0 w 91"/>
                <a:gd name="T5" fmla="*/ 41 h 94"/>
                <a:gd name="T6" fmla="*/ 19 w 91"/>
                <a:gd name="T7" fmla="*/ 60 h 94"/>
                <a:gd name="T8" fmla="*/ 22 w 91"/>
                <a:gd name="T9" fmla="*/ 87 h 94"/>
                <a:gd name="T10" fmla="*/ 60 w 91"/>
                <a:gd name="T11" fmla="*/ 88 h 94"/>
                <a:gd name="T12" fmla="*/ 81 w 91"/>
                <a:gd name="T13" fmla="*/ 31 h 94"/>
              </a:gdLst>
              <a:ahLst/>
              <a:cxnLst>
                <a:cxn ang="0">
                  <a:pos x="T0" y="T1"/>
                </a:cxn>
                <a:cxn ang="0">
                  <a:pos x="T2" y="T3"/>
                </a:cxn>
                <a:cxn ang="0">
                  <a:pos x="T4" y="T5"/>
                </a:cxn>
                <a:cxn ang="0">
                  <a:pos x="T6" y="T7"/>
                </a:cxn>
                <a:cxn ang="0">
                  <a:pos x="T8" y="T9"/>
                </a:cxn>
                <a:cxn ang="0">
                  <a:pos x="T10" y="T11"/>
                </a:cxn>
                <a:cxn ang="0">
                  <a:pos x="T12" y="T13"/>
                </a:cxn>
              </a:cxnLst>
              <a:rect l="0" t="0" r="r" b="b"/>
              <a:pathLst>
                <a:path w="91" h="94">
                  <a:moveTo>
                    <a:pt x="81" y="31"/>
                  </a:moveTo>
                  <a:cubicBezTo>
                    <a:pt x="70" y="9"/>
                    <a:pt x="45" y="0"/>
                    <a:pt x="23" y="10"/>
                  </a:cubicBezTo>
                  <a:cubicBezTo>
                    <a:pt x="11" y="16"/>
                    <a:pt x="2" y="28"/>
                    <a:pt x="0" y="41"/>
                  </a:cubicBezTo>
                  <a:cubicBezTo>
                    <a:pt x="8" y="45"/>
                    <a:pt x="14" y="51"/>
                    <a:pt x="19" y="60"/>
                  </a:cubicBezTo>
                  <a:cubicBezTo>
                    <a:pt x="23" y="69"/>
                    <a:pt x="23" y="78"/>
                    <a:pt x="22" y="87"/>
                  </a:cubicBezTo>
                  <a:cubicBezTo>
                    <a:pt x="33" y="93"/>
                    <a:pt x="47" y="94"/>
                    <a:pt x="60" y="88"/>
                  </a:cubicBezTo>
                  <a:cubicBezTo>
                    <a:pt x="82" y="78"/>
                    <a:pt x="91" y="52"/>
                    <a:pt x="81" y="31"/>
                  </a:cubicBezTo>
                  <a:close/>
                </a:path>
              </a:pathLst>
            </a:custGeom>
            <a:solidFill>
              <a:srgbClr val="6D0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520" name="Freeform 163">
              <a:extLst>
                <a:ext uri="{FF2B5EF4-FFF2-40B4-BE49-F238E27FC236}">
                  <a16:creationId xmlns:a16="http://schemas.microsoft.com/office/drawing/2014/main" id="{DEA24591-D4AF-4416-93FA-7A54DED6F04B}"/>
                </a:ext>
              </a:extLst>
            </p:cNvPr>
            <p:cNvSpPr>
              <a:spLocks/>
            </p:cNvSpPr>
            <p:nvPr/>
          </p:nvSpPr>
          <p:spPr bwMode="auto">
            <a:xfrm>
              <a:off x="12609513" y="6670675"/>
              <a:ext cx="19050" cy="34925"/>
            </a:xfrm>
            <a:custGeom>
              <a:avLst/>
              <a:gdLst>
                <a:gd name="T0" fmla="*/ 21 w 25"/>
                <a:gd name="T1" fmla="*/ 19 h 46"/>
                <a:gd name="T2" fmla="*/ 2 w 25"/>
                <a:gd name="T3" fmla="*/ 0 h 46"/>
                <a:gd name="T4" fmla="*/ 5 w 25"/>
                <a:gd name="T5" fmla="*/ 27 h 46"/>
                <a:gd name="T6" fmla="*/ 24 w 25"/>
                <a:gd name="T7" fmla="*/ 46 h 46"/>
                <a:gd name="T8" fmla="*/ 21 w 25"/>
                <a:gd name="T9" fmla="*/ 19 h 46"/>
              </a:gdLst>
              <a:ahLst/>
              <a:cxnLst>
                <a:cxn ang="0">
                  <a:pos x="T0" y="T1"/>
                </a:cxn>
                <a:cxn ang="0">
                  <a:pos x="T2" y="T3"/>
                </a:cxn>
                <a:cxn ang="0">
                  <a:pos x="T4" y="T5"/>
                </a:cxn>
                <a:cxn ang="0">
                  <a:pos x="T6" y="T7"/>
                </a:cxn>
                <a:cxn ang="0">
                  <a:pos x="T8" y="T9"/>
                </a:cxn>
              </a:cxnLst>
              <a:rect l="0" t="0" r="r" b="b"/>
              <a:pathLst>
                <a:path w="25" h="46">
                  <a:moveTo>
                    <a:pt x="21" y="19"/>
                  </a:moveTo>
                  <a:cubicBezTo>
                    <a:pt x="16" y="11"/>
                    <a:pt x="10" y="4"/>
                    <a:pt x="2" y="0"/>
                  </a:cubicBezTo>
                  <a:cubicBezTo>
                    <a:pt x="0" y="9"/>
                    <a:pt x="1" y="18"/>
                    <a:pt x="5" y="27"/>
                  </a:cubicBezTo>
                  <a:cubicBezTo>
                    <a:pt x="9" y="35"/>
                    <a:pt x="16" y="42"/>
                    <a:pt x="24" y="46"/>
                  </a:cubicBezTo>
                  <a:cubicBezTo>
                    <a:pt x="25" y="37"/>
                    <a:pt x="25" y="28"/>
                    <a:pt x="21" y="19"/>
                  </a:cubicBezTo>
                  <a:close/>
                </a:path>
              </a:pathLst>
            </a:custGeom>
            <a:solidFill>
              <a:srgbClr val="921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grpSp>
      <p:sp>
        <p:nvSpPr>
          <p:cNvPr id="455" name="TextBox 454">
            <a:extLst>
              <a:ext uri="{FF2B5EF4-FFF2-40B4-BE49-F238E27FC236}">
                <a16:creationId xmlns:a16="http://schemas.microsoft.com/office/drawing/2014/main" id="{8C484C4B-AB15-4634-B0A7-C28FD4614ACC}"/>
              </a:ext>
            </a:extLst>
          </p:cNvPr>
          <p:cNvSpPr txBox="1"/>
          <p:nvPr/>
        </p:nvSpPr>
        <p:spPr>
          <a:xfrm>
            <a:off x="8599510" y="2263650"/>
            <a:ext cx="3287690"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456" name="TextBox 455">
            <a:extLst>
              <a:ext uri="{FF2B5EF4-FFF2-40B4-BE49-F238E27FC236}">
                <a16:creationId xmlns:a16="http://schemas.microsoft.com/office/drawing/2014/main" id="{70176D01-033F-4337-A080-945A67DB4B03}"/>
              </a:ext>
            </a:extLst>
          </p:cNvPr>
          <p:cNvSpPr txBox="1"/>
          <p:nvPr/>
        </p:nvSpPr>
        <p:spPr>
          <a:xfrm>
            <a:off x="8599510" y="1908657"/>
            <a:ext cx="2893546" cy="330860"/>
          </a:xfrm>
          <a:prstGeom prst="rect">
            <a:avLst/>
          </a:prstGeom>
          <a:noFill/>
        </p:spPr>
        <p:txBody>
          <a:bodyPr wrap="square" rtlCol="0" anchor="b">
            <a:spAutoFit/>
          </a:bodyPr>
          <a:lstStyle/>
          <a:p>
            <a:pPr>
              <a:lnSpc>
                <a:spcPts val="1800"/>
              </a:lnSpc>
            </a:pPr>
            <a:r>
              <a:rPr lang="en-US" sz="1700" b="1" spc="-10" dirty="0">
                <a:solidFill>
                  <a:schemeClr val="bg1"/>
                </a:solidFill>
                <a:latin typeface="Poppins" panose="00000500000000000000" pitchFamily="2" charset="0"/>
              </a:rPr>
              <a:t>TITLE 01</a:t>
            </a:r>
          </a:p>
        </p:txBody>
      </p:sp>
      <p:sp>
        <p:nvSpPr>
          <p:cNvPr id="457" name="TextBox 456">
            <a:extLst>
              <a:ext uri="{FF2B5EF4-FFF2-40B4-BE49-F238E27FC236}">
                <a16:creationId xmlns:a16="http://schemas.microsoft.com/office/drawing/2014/main" id="{6B354A77-9136-43B7-904C-CBC7E232E7CA}"/>
              </a:ext>
            </a:extLst>
          </p:cNvPr>
          <p:cNvSpPr txBox="1"/>
          <p:nvPr/>
        </p:nvSpPr>
        <p:spPr>
          <a:xfrm>
            <a:off x="8599510" y="3397685"/>
            <a:ext cx="3287690"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458" name="TextBox 457">
            <a:extLst>
              <a:ext uri="{FF2B5EF4-FFF2-40B4-BE49-F238E27FC236}">
                <a16:creationId xmlns:a16="http://schemas.microsoft.com/office/drawing/2014/main" id="{0C6B3A5B-9C86-4D55-950D-13E924C703F3}"/>
              </a:ext>
            </a:extLst>
          </p:cNvPr>
          <p:cNvSpPr txBox="1"/>
          <p:nvPr/>
        </p:nvSpPr>
        <p:spPr>
          <a:xfrm>
            <a:off x="8599510" y="3042692"/>
            <a:ext cx="2893546" cy="330860"/>
          </a:xfrm>
          <a:prstGeom prst="rect">
            <a:avLst/>
          </a:prstGeom>
          <a:noFill/>
        </p:spPr>
        <p:txBody>
          <a:bodyPr wrap="square" rtlCol="0" anchor="b">
            <a:spAutoFit/>
          </a:bodyPr>
          <a:lstStyle/>
          <a:p>
            <a:pPr>
              <a:lnSpc>
                <a:spcPts val="1800"/>
              </a:lnSpc>
            </a:pPr>
            <a:r>
              <a:rPr lang="en-US" sz="1700" b="1" spc="-10" dirty="0">
                <a:solidFill>
                  <a:schemeClr val="bg1"/>
                </a:solidFill>
                <a:latin typeface="Poppins" panose="00000500000000000000" pitchFamily="2" charset="0"/>
              </a:rPr>
              <a:t>TITLE 02</a:t>
            </a:r>
          </a:p>
        </p:txBody>
      </p:sp>
      <p:sp>
        <p:nvSpPr>
          <p:cNvPr id="459" name="TextBox 458">
            <a:extLst>
              <a:ext uri="{FF2B5EF4-FFF2-40B4-BE49-F238E27FC236}">
                <a16:creationId xmlns:a16="http://schemas.microsoft.com/office/drawing/2014/main" id="{41F55CA2-75AC-48A9-893A-FA6FFDED5E26}"/>
              </a:ext>
            </a:extLst>
          </p:cNvPr>
          <p:cNvSpPr txBox="1"/>
          <p:nvPr/>
        </p:nvSpPr>
        <p:spPr>
          <a:xfrm>
            <a:off x="8599510" y="4536780"/>
            <a:ext cx="3287690"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460" name="TextBox 459">
            <a:extLst>
              <a:ext uri="{FF2B5EF4-FFF2-40B4-BE49-F238E27FC236}">
                <a16:creationId xmlns:a16="http://schemas.microsoft.com/office/drawing/2014/main" id="{644769CC-C412-48C0-AADE-B00F2E1EF8CC}"/>
              </a:ext>
            </a:extLst>
          </p:cNvPr>
          <p:cNvSpPr txBox="1"/>
          <p:nvPr/>
        </p:nvSpPr>
        <p:spPr>
          <a:xfrm>
            <a:off x="8599510" y="4181788"/>
            <a:ext cx="2893546" cy="330860"/>
          </a:xfrm>
          <a:prstGeom prst="rect">
            <a:avLst/>
          </a:prstGeom>
          <a:noFill/>
        </p:spPr>
        <p:txBody>
          <a:bodyPr wrap="square" rtlCol="0" anchor="b">
            <a:spAutoFit/>
          </a:bodyPr>
          <a:lstStyle/>
          <a:p>
            <a:pPr>
              <a:lnSpc>
                <a:spcPts val="1800"/>
              </a:lnSpc>
            </a:pPr>
            <a:r>
              <a:rPr lang="en-US" sz="1700" b="1" spc="-10" dirty="0">
                <a:solidFill>
                  <a:schemeClr val="bg1"/>
                </a:solidFill>
                <a:latin typeface="Poppins" panose="00000500000000000000" pitchFamily="2" charset="0"/>
              </a:rPr>
              <a:t>TITLE 03</a:t>
            </a:r>
          </a:p>
        </p:txBody>
      </p:sp>
      <p:sp>
        <p:nvSpPr>
          <p:cNvPr id="461" name="TextBox 460">
            <a:extLst>
              <a:ext uri="{FF2B5EF4-FFF2-40B4-BE49-F238E27FC236}">
                <a16:creationId xmlns:a16="http://schemas.microsoft.com/office/drawing/2014/main" id="{A2D9E63D-6EEE-4346-8C22-86EED47EB103}"/>
              </a:ext>
            </a:extLst>
          </p:cNvPr>
          <p:cNvSpPr txBox="1"/>
          <p:nvPr/>
        </p:nvSpPr>
        <p:spPr>
          <a:xfrm>
            <a:off x="762000" y="297450"/>
            <a:ext cx="10668000" cy="686726"/>
          </a:xfrm>
          <a:prstGeom prst="rect">
            <a:avLst/>
          </a:prstGeom>
          <a:noFill/>
        </p:spPr>
        <p:txBody>
          <a:bodyPr wrap="square" rtlCol="0" anchor="b">
            <a:spAutoFit/>
          </a:bodyPr>
          <a:lstStyle/>
          <a:p>
            <a:pPr algn="ctr">
              <a:lnSpc>
                <a:spcPts val="4700"/>
              </a:lnSpc>
            </a:pPr>
            <a:r>
              <a:rPr lang="es-NI" sz="3700" b="1" spc="-140" dirty="0">
                <a:solidFill>
                  <a:schemeClr val="bg1"/>
                </a:solidFill>
                <a:latin typeface="Poppins" panose="00000500000000000000" pitchFamily="2" charset="0"/>
              </a:rPr>
              <a:t>Agenda Slide</a:t>
            </a:r>
            <a:endParaRPr lang="en-US" sz="3700" b="1" spc="-140" dirty="0">
              <a:solidFill>
                <a:schemeClr val="bg1"/>
              </a:solidFill>
              <a:latin typeface="Poppins" panose="00000500000000000000" pitchFamily="2" charset="0"/>
            </a:endParaRPr>
          </a:p>
        </p:txBody>
      </p:sp>
      <p:sp>
        <p:nvSpPr>
          <p:cNvPr id="462" name="TextBox 461">
            <a:extLst>
              <a:ext uri="{FF2B5EF4-FFF2-40B4-BE49-F238E27FC236}">
                <a16:creationId xmlns:a16="http://schemas.microsoft.com/office/drawing/2014/main" id="{EF3AD494-E0D1-49DE-98A7-A3D29AE2510E}"/>
              </a:ext>
            </a:extLst>
          </p:cNvPr>
          <p:cNvSpPr txBox="1"/>
          <p:nvPr/>
        </p:nvSpPr>
        <p:spPr>
          <a:xfrm>
            <a:off x="762000" y="918988"/>
            <a:ext cx="10668000" cy="352019"/>
          </a:xfrm>
          <a:prstGeom prst="rect">
            <a:avLst/>
          </a:prstGeom>
          <a:noFill/>
        </p:spPr>
        <p:txBody>
          <a:bodyPr wrap="square" rtlCol="0">
            <a:spAutoFit/>
          </a:bodyPr>
          <a:lstStyle/>
          <a:p>
            <a:pPr algn="ctr">
              <a:lnSpc>
                <a:spcPts val="2100"/>
              </a:lnSpc>
            </a:pPr>
            <a:r>
              <a:rPr lang="en-US" sz="1500" spc="-60" dirty="0">
                <a:solidFill>
                  <a:schemeClr val="bg1"/>
                </a:solidFill>
                <a:latin typeface="Poppins" panose="00000500000000000000" pitchFamily="2" charset="0"/>
              </a:rPr>
              <a:t>Make a big impact with our professional slides and charts</a:t>
            </a:r>
          </a:p>
        </p:txBody>
      </p:sp>
      <p:sp>
        <p:nvSpPr>
          <p:cNvPr id="463" name="TextBox 462">
            <a:extLst>
              <a:ext uri="{FF2B5EF4-FFF2-40B4-BE49-F238E27FC236}">
                <a16:creationId xmlns:a16="http://schemas.microsoft.com/office/drawing/2014/main" id="{FFA41908-3209-4FFA-9F2C-71DBD1E53008}"/>
              </a:ext>
            </a:extLst>
          </p:cNvPr>
          <p:cNvSpPr txBox="1"/>
          <p:nvPr/>
        </p:nvSpPr>
        <p:spPr>
          <a:xfrm>
            <a:off x="8599510" y="5679176"/>
            <a:ext cx="3287690"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464" name="TextBox 463">
            <a:extLst>
              <a:ext uri="{FF2B5EF4-FFF2-40B4-BE49-F238E27FC236}">
                <a16:creationId xmlns:a16="http://schemas.microsoft.com/office/drawing/2014/main" id="{C8175798-4762-4F25-9A79-B40C454155AB}"/>
              </a:ext>
            </a:extLst>
          </p:cNvPr>
          <p:cNvSpPr txBox="1"/>
          <p:nvPr/>
        </p:nvSpPr>
        <p:spPr>
          <a:xfrm>
            <a:off x="8599510" y="5324184"/>
            <a:ext cx="2893546" cy="330860"/>
          </a:xfrm>
          <a:prstGeom prst="rect">
            <a:avLst/>
          </a:prstGeom>
          <a:noFill/>
        </p:spPr>
        <p:txBody>
          <a:bodyPr wrap="square" rtlCol="0" anchor="b">
            <a:spAutoFit/>
          </a:bodyPr>
          <a:lstStyle/>
          <a:p>
            <a:pPr>
              <a:lnSpc>
                <a:spcPts val="1800"/>
              </a:lnSpc>
            </a:pPr>
            <a:r>
              <a:rPr lang="en-US" sz="1700" b="1" spc="-10" dirty="0">
                <a:solidFill>
                  <a:schemeClr val="bg1"/>
                </a:solidFill>
                <a:latin typeface="Poppins" panose="00000500000000000000" pitchFamily="2" charset="0"/>
              </a:rPr>
              <a:t>TITLE 04</a:t>
            </a:r>
          </a:p>
        </p:txBody>
      </p:sp>
    </p:spTree>
    <p:extLst>
      <p:ext uri="{BB962C8B-B14F-4D97-AF65-F5344CB8AC3E}">
        <p14:creationId xmlns:p14="http://schemas.microsoft.com/office/powerpoint/2010/main" val="19777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F6B6FD-7032-B942-B21C-BC6CFC4A7D96}"/>
              </a:ext>
            </a:extLst>
          </p:cNvPr>
          <p:cNvSpPr/>
          <p:nvPr/>
        </p:nvSpPr>
        <p:spPr>
          <a:xfrm>
            <a:off x="0" y="0"/>
            <a:ext cx="12192000" cy="6858000"/>
          </a:xfrm>
          <a:prstGeom prst="rect">
            <a:avLst/>
          </a:prstGeom>
          <a:gradFill flip="none" rotWithShape="1">
            <a:gsLst>
              <a:gs pos="0">
                <a:schemeClr val="accent5"/>
              </a:gs>
              <a:gs pos="37000">
                <a:schemeClr val="accent3"/>
              </a:gs>
              <a:gs pos="65000">
                <a:schemeClr val="accent2"/>
              </a:gs>
              <a:gs pos="100000">
                <a:schemeClr val="accent1"/>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D382ED-411A-3E44-9E93-359BB5263650}"/>
              </a:ext>
            </a:extLst>
          </p:cNvPr>
          <p:cNvSpPr txBox="1"/>
          <p:nvPr/>
        </p:nvSpPr>
        <p:spPr>
          <a:xfrm>
            <a:off x="760610" y="4300798"/>
            <a:ext cx="3465126" cy="808555"/>
          </a:xfrm>
          <a:prstGeom prst="rect">
            <a:avLst/>
          </a:prstGeom>
          <a:noFill/>
        </p:spPr>
        <p:txBody>
          <a:bodyPr wrap="square" rtlCol="0" anchor="t">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11" name="TextBox 10">
            <a:extLst>
              <a:ext uri="{FF2B5EF4-FFF2-40B4-BE49-F238E27FC236}">
                <a16:creationId xmlns:a16="http://schemas.microsoft.com/office/drawing/2014/main" id="{4AB7F339-C236-6D41-88EC-02F039365F66}"/>
              </a:ext>
            </a:extLst>
          </p:cNvPr>
          <p:cNvSpPr txBox="1"/>
          <p:nvPr/>
        </p:nvSpPr>
        <p:spPr>
          <a:xfrm>
            <a:off x="760609" y="2293187"/>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Something about us</a:t>
            </a:r>
          </a:p>
        </p:txBody>
      </p:sp>
      <p:sp>
        <p:nvSpPr>
          <p:cNvPr id="7" name="Picture Placeholder 6">
            <a:extLst>
              <a:ext uri="{FF2B5EF4-FFF2-40B4-BE49-F238E27FC236}">
                <a16:creationId xmlns:a16="http://schemas.microsoft.com/office/drawing/2014/main" id="{9B6AB231-D929-534C-9697-0F172DECD7C2}"/>
              </a:ext>
            </a:extLst>
          </p:cNvPr>
          <p:cNvSpPr>
            <a:spLocks noGrp="1"/>
          </p:cNvSpPr>
          <p:nvPr>
            <p:ph type="pic" sz="quarter" idx="10"/>
          </p:nvPr>
        </p:nvSpPr>
        <p:spPr/>
        <p:txBody>
          <a:bodyPr/>
          <a:lstStyle/>
          <a:p>
            <a:endParaRPr lang="es-CO"/>
          </a:p>
        </p:txBody>
      </p:sp>
      <p:sp>
        <p:nvSpPr>
          <p:cNvPr id="111" name="Freeform 110">
            <a:extLst>
              <a:ext uri="{FF2B5EF4-FFF2-40B4-BE49-F238E27FC236}">
                <a16:creationId xmlns:a16="http://schemas.microsoft.com/office/drawing/2014/main" id="{9C997576-5D6F-734D-8713-5A6BEDD6BE40}"/>
              </a:ext>
            </a:extLst>
          </p:cNvPr>
          <p:cNvSpPr>
            <a:spLocks noChangeAspect="1"/>
          </p:cNvSpPr>
          <p:nvPr/>
        </p:nvSpPr>
        <p:spPr>
          <a:xfrm>
            <a:off x="4706465" y="468984"/>
            <a:ext cx="1638369" cy="2234139"/>
          </a:xfrm>
          <a:custGeom>
            <a:avLst/>
            <a:gdLst>
              <a:gd name="connsiteX0" fmla="*/ 8065008 w 8449056"/>
              <a:gd name="connsiteY0" fmla="*/ 10753344 h 11521440"/>
              <a:gd name="connsiteX1" fmla="*/ 8449056 w 8449056"/>
              <a:gd name="connsiteY1" fmla="*/ 11137392 h 11521440"/>
              <a:gd name="connsiteX2" fmla="*/ 8065008 w 8449056"/>
              <a:gd name="connsiteY2" fmla="*/ 11521440 h 11521440"/>
              <a:gd name="connsiteX3" fmla="*/ 7680960 w 8449056"/>
              <a:gd name="connsiteY3" fmla="*/ 11137392 h 11521440"/>
              <a:gd name="connsiteX4" fmla="*/ 8065008 w 8449056"/>
              <a:gd name="connsiteY4" fmla="*/ 10753344 h 11521440"/>
              <a:gd name="connsiteX5" fmla="*/ 6528816 w 8449056"/>
              <a:gd name="connsiteY5" fmla="*/ 10753344 h 11521440"/>
              <a:gd name="connsiteX6" fmla="*/ 6912864 w 8449056"/>
              <a:gd name="connsiteY6" fmla="*/ 11137392 h 11521440"/>
              <a:gd name="connsiteX7" fmla="*/ 6528816 w 8449056"/>
              <a:gd name="connsiteY7" fmla="*/ 11521440 h 11521440"/>
              <a:gd name="connsiteX8" fmla="*/ 6144768 w 8449056"/>
              <a:gd name="connsiteY8" fmla="*/ 11137392 h 11521440"/>
              <a:gd name="connsiteX9" fmla="*/ 6528816 w 8449056"/>
              <a:gd name="connsiteY9" fmla="*/ 10753344 h 11521440"/>
              <a:gd name="connsiteX10" fmla="*/ 4992624 w 8449056"/>
              <a:gd name="connsiteY10" fmla="*/ 10753344 h 11521440"/>
              <a:gd name="connsiteX11" fmla="*/ 5376672 w 8449056"/>
              <a:gd name="connsiteY11" fmla="*/ 11137392 h 11521440"/>
              <a:gd name="connsiteX12" fmla="*/ 4992624 w 8449056"/>
              <a:gd name="connsiteY12" fmla="*/ 11521440 h 11521440"/>
              <a:gd name="connsiteX13" fmla="*/ 4608576 w 8449056"/>
              <a:gd name="connsiteY13" fmla="*/ 11137392 h 11521440"/>
              <a:gd name="connsiteX14" fmla="*/ 4992624 w 8449056"/>
              <a:gd name="connsiteY14" fmla="*/ 10753344 h 11521440"/>
              <a:gd name="connsiteX15" fmla="*/ 3456432 w 8449056"/>
              <a:gd name="connsiteY15" fmla="*/ 10753344 h 11521440"/>
              <a:gd name="connsiteX16" fmla="*/ 3840480 w 8449056"/>
              <a:gd name="connsiteY16" fmla="*/ 11137392 h 11521440"/>
              <a:gd name="connsiteX17" fmla="*/ 3456432 w 8449056"/>
              <a:gd name="connsiteY17" fmla="*/ 11521440 h 11521440"/>
              <a:gd name="connsiteX18" fmla="*/ 3072384 w 8449056"/>
              <a:gd name="connsiteY18" fmla="*/ 11137392 h 11521440"/>
              <a:gd name="connsiteX19" fmla="*/ 3456432 w 8449056"/>
              <a:gd name="connsiteY19" fmla="*/ 10753344 h 11521440"/>
              <a:gd name="connsiteX20" fmla="*/ 1920240 w 8449056"/>
              <a:gd name="connsiteY20" fmla="*/ 10753344 h 11521440"/>
              <a:gd name="connsiteX21" fmla="*/ 2304288 w 8449056"/>
              <a:gd name="connsiteY21" fmla="*/ 11137392 h 11521440"/>
              <a:gd name="connsiteX22" fmla="*/ 1920240 w 8449056"/>
              <a:gd name="connsiteY22" fmla="*/ 11521440 h 11521440"/>
              <a:gd name="connsiteX23" fmla="*/ 1536192 w 8449056"/>
              <a:gd name="connsiteY23" fmla="*/ 11137392 h 11521440"/>
              <a:gd name="connsiteX24" fmla="*/ 1920240 w 8449056"/>
              <a:gd name="connsiteY24" fmla="*/ 10753344 h 11521440"/>
              <a:gd name="connsiteX25" fmla="*/ 384048 w 8449056"/>
              <a:gd name="connsiteY25" fmla="*/ 10753344 h 11521440"/>
              <a:gd name="connsiteX26" fmla="*/ 768096 w 8449056"/>
              <a:gd name="connsiteY26" fmla="*/ 11137392 h 11521440"/>
              <a:gd name="connsiteX27" fmla="*/ 384048 w 8449056"/>
              <a:gd name="connsiteY27" fmla="*/ 11521440 h 11521440"/>
              <a:gd name="connsiteX28" fmla="*/ 0 w 8449056"/>
              <a:gd name="connsiteY28" fmla="*/ 11137392 h 11521440"/>
              <a:gd name="connsiteX29" fmla="*/ 384048 w 8449056"/>
              <a:gd name="connsiteY29" fmla="*/ 10753344 h 11521440"/>
              <a:gd name="connsiteX30" fmla="*/ 8065008 w 8449056"/>
              <a:gd name="connsiteY30" fmla="*/ 9217152 h 11521440"/>
              <a:gd name="connsiteX31" fmla="*/ 8449056 w 8449056"/>
              <a:gd name="connsiteY31" fmla="*/ 9601200 h 11521440"/>
              <a:gd name="connsiteX32" fmla="*/ 8065008 w 8449056"/>
              <a:gd name="connsiteY32" fmla="*/ 9985248 h 11521440"/>
              <a:gd name="connsiteX33" fmla="*/ 7680960 w 8449056"/>
              <a:gd name="connsiteY33" fmla="*/ 9601200 h 11521440"/>
              <a:gd name="connsiteX34" fmla="*/ 8065008 w 8449056"/>
              <a:gd name="connsiteY34" fmla="*/ 9217152 h 11521440"/>
              <a:gd name="connsiteX35" fmla="*/ 6528816 w 8449056"/>
              <a:gd name="connsiteY35" fmla="*/ 9217152 h 11521440"/>
              <a:gd name="connsiteX36" fmla="*/ 6912864 w 8449056"/>
              <a:gd name="connsiteY36" fmla="*/ 9601200 h 11521440"/>
              <a:gd name="connsiteX37" fmla="*/ 6528816 w 8449056"/>
              <a:gd name="connsiteY37" fmla="*/ 9985248 h 11521440"/>
              <a:gd name="connsiteX38" fmla="*/ 6144768 w 8449056"/>
              <a:gd name="connsiteY38" fmla="*/ 9601200 h 11521440"/>
              <a:gd name="connsiteX39" fmla="*/ 6528816 w 8449056"/>
              <a:gd name="connsiteY39" fmla="*/ 9217152 h 11521440"/>
              <a:gd name="connsiteX40" fmla="*/ 4992624 w 8449056"/>
              <a:gd name="connsiteY40" fmla="*/ 9217152 h 11521440"/>
              <a:gd name="connsiteX41" fmla="*/ 5376672 w 8449056"/>
              <a:gd name="connsiteY41" fmla="*/ 9601200 h 11521440"/>
              <a:gd name="connsiteX42" fmla="*/ 4992624 w 8449056"/>
              <a:gd name="connsiteY42" fmla="*/ 9985248 h 11521440"/>
              <a:gd name="connsiteX43" fmla="*/ 4608576 w 8449056"/>
              <a:gd name="connsiteY43" fmla="*/ 9601200 h 11521440"/>
              <a:gd name="connsiteX44" fmla="*/ 4992624 w 8449056"/>
              <a:gd name="connsiteY44" fmla="*/ 9217152 h 11521440"/>
              <a:gd name="connsiteX45" fmla="*/ 3456432 w 8449056"/>
              <a:gd name="connsiteY45" fmla="*/ 9217152 h 11521440"/>
              <a:gd name="connsiteX46" fmla="*/ 3840480 w 8449056"/>
              <a:gd name="connsiteY46" fmla="*/ 9601200 h 11521440"/>
              <a:gd name="connsiteX47" fmla="*/ 3456432 w 8449056"/>
              <a:gd name="connsiteY47" fmla="*/ 9985248 h 11521440"/>
              <a:gd name="connsiteX48" fmla="*/ 3072384 w 8449056"/>
              <a:gd name="connsiteY48" fmla="*/ 9601200 h 11521440"/>
              <a:gd name="connsiteX49" fmla="*/ 3456432 w 8449056"/>
              <a:gd name="connsiteY49" fmla="*/ 9217152 h 11521440"/>
              <a:gd name="connsiteX50" fmla="*/ 1920240 w 8449056"/>
              <a:gd name="connsiteY50" fmla="*/ 9217152 h 11521440"/>
              <a:gd name="connsiteX51" fmla="*/ 2304288 w 8449056"/>
              <a:gd name="connsiteY51" fmla="*/ 9601200 h 11521440"/>
              <a:gd name="connsiteX52" fmla="*/ 1920240 w 8449056"/>
              <a:gd name="connsiteY52" fmla="*/ 9985248 h 11521440"/>
              <a:gd name="connsiteX53" fmla="*/ 1536192 w 8449056"/>
              <a:gd name="connsiteY53" fmla="*/ 9601200 h 11521440"/>
              <a:gd name="connsiteX54" fmla="*/ 1920240 w 8449056"/>
              <a:gd name="connsiteY54" fmla="*/ 9217152 h 11521440"/>
              <a:gd name="connsiteX55" fmla="*/ 384048 w 8449056"/>
              <a:gd name="connsiteY55" fmla="*/ 9217152 h 11521440"/>
              <a:gd name="connsiteX56" fmla="*/ 768096 w 8449056"/>
              <a:gd name="connsiteY56" fmla="*/ 9601200 h 11521440"/>
              <a:gd name="connsiteX57" fmla="*/ 384048 w 8449056"/>
              <a:gd name="connsiteY57" fmla="*/ 9985248 h 11521440"/>
              <a:gd name="connsiteX58" fmla="*/ 0 w 8449056"/>
              <a:gd name="connsiteY58" fmla="*/ 9601200 h 11521440"/>
              <a:gd name="connsiteX59" fmla="*/ 384048 w 8449056"/>
              <a:gd name="connsiteY59" fmla="*/ 9217152 h 11521440"/>
              <a:gd name="connsiteX60" fmla="*/ 8065008 w 8449056"/>
              <a:gd name="connsiteY60" fmla="*/ 7680960 h 11521440"/>
              <a:gd name="connsiteX61" fmla="*/ 8449056 w 8449056"/>
              <a:gd name="connsiteY61" fmla="*/ 8065008 h 11521440"/>
              <a:gd name="connsiteX62" fmla="*/ 8065008 w 8449056"/>
              <a:gd name="connsiteY62" fmla="*/ 8449056 h 11521440"/>
              <a:gd name="connsiteX63" fmla="*/ 7680960 w 8449056"/>
              <a:gd name="connsiteY63" fmla="*/ 8065008 h 11521440"/>
              <a:gd name="connsiteX64" fmla="*/ 8065008 w 8449056"/>
              <a:gd name="connsiteY64" fmla="*/ 7680960 h 11521440"/>
              <a:gd name="connsiteX65" fmla="*/ 6528816 w 8449056"/>
              <a:gd name="connsiteY65" fmla="*/ 7680960 h 11521440"/>
              <a:gd name="connsiteX66" fmla="*/ 6912864 w 8449056"/>
              <a:gd name="connsiteY66" fmla="*/ 8065008 h 11521440"/>
              <a:gd name="connsiteX67" fmla="*/ 6528816 w 8449056"/>
              <a:gd name="connsiteY67" fmla="*/ 8449056 h 11521440"/>
              <a:gd name="connsiteX68" fmla="*/ 6144768 w 8449056"/>
              <a:gd name="connsiteY68" fmla="*/ 8065008 h 11521440"/>
              <a:gd name="connsiteX69" fmla="*/ 6528816 w 8449056"/>
              <a:gd name="connsiteY69" fmla="*/ 7680960 h 11521440"/>
              <a:gd name="connsiteX70" fmla="*/ 4992624 w 8449056"/>
              <a:gd name="connsiteY70" fmla="*/ 7680960 h 11521440"/>
              <a:gd name="connsiteX71" fmla="*/ 5376672 w 8449056"/>
              <a:gd name="connsiteY71" fmla="*/ 8065008 h 11521440"/>
              <a:gd name="connsiteX72" fmla="*/ 4992624 w 8449056"/>
              <a:gd name="connsiteY72" fmla="*/ 8449056 h 11521440"/>
              <a:gd name="connsiteX73" fmla="*/ 4608576 w 8449056"/>
              <a:gd name="connsiteY73" fmla="*/ 8065008 h 11521440"/>
              <a:gd name="connsiteX74" fmla="*/ 4992624 w 8449056"/>
              <a:gd name="connsiteY74" fmla="*/ 7680960 h 11521440"/>
              <a:gd name="connsiteX75" fmla="*/ 3456432 w 8449056"/>
              <a:gd name="connsiteY75" fmla="*/ 7680960 h 11521440"/>
              <a:gd name="connsiteX76" fmla="*/ 3840480 w 8449056"/>
              <a:gd name="connsiteY76" fmla="*/ 8065008 h 11521440"/>
              <a:gd name="connsiteX77" fmla="*/ 3456432 w 8449056"/>
              <a:gd name="connsiteY77" fmla="*/ 8449056 h 11521440"/>
              <a:gd name="connsiteX78" fmla="*/ 3072384 w 8449056"/>
              <a:gd name="connsiteY78" fmla="*/ 8065008 h 11521440"/>
              <a:gd name="connsiteX79" fmla="*/ 3456432 w 8449056"/>
              <a:gd name="connsiteY79" fmla="*/ 7680960 h 11521440"/>
              <a:gd name="connsiteX80" fmla="*/ 1920240 w 8449056"/>
              <a:gd name="connsiteY80" fmla="*/ 7680960 h 11521440"/>
              <a:gd name="connsiteX81" fmla="*/ 2304288 w 8449056"/>
              <a:gd name="connsiteY81" fmla="*/ 8065008 h 11521440"/>
              <a:gd name="connsiteX82" fmla="*/ 1920240 w 8449056"/>
              <a:gd name="connsiteY82" fmla="*/ 8449056 h 11521440"/>
              <a:gd name="connsiteX83" fmla="*/ 1536192 w 8449056"/>
              <a:gd name="connsiteY83" fmla="*/ 8065008 h 11521440"/>
              <a:gd name="connsiteX84" fmla="*/ 1920240 w 8449056"/>
              <a:gd name="connsiteY84" fmla="*/ 7680960 h 11521440"/>
              <a:gd name="connsiteX85" fmla="*/ 384048 w 8449056"/>
              <a:gd name="connsiteY85" fmla="*/ 7680960 h 11521440"/>
              <a:gd name="connsiteX86" fmla="*/ 768096 w 8449056"/>
              <a:gd name="connsiteY86" fmla="*/ 8065008 h 11521440"/>
              <a:gd name="connsiteX87" fmla="*/ 384048 w 8449056"/>
              <a:gd name="connsiteY87" fmla="*/ 8449056 h 11521440"/>
              <a:gd name="connsiteX88" fmla="*/ 0 w 8449056"/>
              <a:gd name="connsiteY88" fmla="*/ 8065008 h 11521440"/>
              <a:gd name="connsiteX89" fmla="*/ 384048 w 8449056"/>
              <a:gd name="connsiteY89" fmla="*/ 7680960 h 11521440"/>
              <a:gd name="connsiteX90" fmla="*/ 8065008 w 8449056"/>
              <a:gd name="connsiteY90" fmla="*/ 6144768 h 11521440"/>
              <a:gd name="connsiteX91" fmla="*/ 8449056 w 8449056"/>
              <a:gd name="connsiteY91" fmla="*/ 6528816 h 11521440"/>
              <a:gd name="connsiteX92" fmla="*/ 8065008 w 8449056"/>
              <a:gd name="connsiteY92" fmla="*/ 6912864 h 11521440"/>
              <a:gd name="connsiteX93" fmla="*/ 7680960 w 8449056"/>
              <a:gd name="connsiteY93" fmla="*/ 6528816 h 11521440"/>
              <a:gd name="connsiteX94" fmla="*/ 8065008 w 8449056"/>
              <a:gd name="connsiteY94" fmla="*/ 6144768 h 11521440"/>
              <a:gd name="connsiteX95" fmla="*/ 6528816 w 8449056"/>
              <a:gd name="connsiteY95" fmla="*/ 6144768 h 11521440"/>
              <a:gd name="connsiteX96" fmla="*/ 6912864 w 8449056"/>
              <a:gd name="connsiteY96" fmla="*/ 6528816 h 11521440"/>
              <a:gd name="connsiteX97" fmla="*/ 6528816 w 8449056"/>
              <a:gd name="connsiteY97" fmla="*/ 6912864 h 11521440"/>
              <a:gd name="connsiteX98" fmla="*/ 6144768 w 8449056"/>
              <a:gd name="connsiteY98" fmla="*/ 6528816 h 11521440"/>
              <a:gd name="connsiteX99" fmla="*/ 6528816 w 8449056"/>
              <a:gd name="connsiteY99" fmla="*/ 6144768 h 11521440"/>
              <a:gd name="connsiteX100" fmla="*/ 4992624 w 8449056"/>
              <a:gd name="connsiteY100" fmla="*/ 6144768 h 11521440"/>
              <a:gd name="connsiteX101" fmla="*/ 5376672 w 8449056"/>
              <a:gd name="connsiteY101" fmla="*/ 6528816 h 11521440"/>
              <a:gd name="connsiteX102" fmla="*/ 4992624 w 8449056"/>
              <a:gd name="connsiteY102" fmla="*/ 6912864 h 11521440"/>
              <a:gd name="connsiteX103" fmla="*/ 4608576 w 8449056"/>
              <a:gd name="connsiteY103" fmla="*/ 6528816 h 11521440"/>
              <a:gd name="connsiteX104" fmla="*/ 4992624 w 8449056"/>
              <a:gd name="connsiteY104" fmla="*/ 6144768 h 11521440"/>
              <a:gd name="connsiteX105" fmla="*/ 3456432 w 8449056"/>
              <a:gd name="connsiteY105" fmla="*/ 6144768 h 11521440"/>
              <a:gd name="connsiteX106" fmla="*/ 3840480 w 8449056"/>
              <a:gd name="connsiteY106" fmla="*/ 6528816 h 11521440"/>
              <a:gd name="connsiteX107" fmla="*/ 3456432 w 8449056"/>
              <a:gd name="connsiteY107" fmla="*/ 6912864 h 11521440"/>
              <a:gd name="connsiteX108" fmla="*/ 3072384 w 8449056"/>
              <a:gd name="connsiteY108" fmla="*/ 6528816 h 11521440"/>
              <a:gd name="connsiteX109" fmla="*/ 3456432 w 8449056"/>
              <a:gd name="connsiteY109" fmla="*/ 6144768 h 11521440"/>
              <a:gd name="connsiteX110" fmla="*/ 1920240 w 8449056"/>
              <a:gd name="connsiteY110" fmla="*/ 6144768 h 11521440"/>
              <a:gd name="connsiteX111" fmla="*/ 2304288 w 8449056"/>
              <a:gd name="connsiteY111" fmla="*/ 6528816 h 11521440"/>
              <a:gd name="connsiteX112" fmla="*/ 1920240 w 8449056"/>
              <a:gd name="connsiteY112" fmla="*/ 6912864 h 11521440"/>
              <a:gd name="connsiteX113" fmla="*/ 1536192 w 8449056"/>
              <a:gd name="connsiteY113" fmla="*/ 6528816 h 11521440"/>
              <a:gd name="connsiteX114" fmla="*/ 1920240 w 8449056"/>
              <a:gd name="connsiteY114" fmla="*/ 6144768 h 11521440"/>
              <a:gd name="connsiteX115" fmla="*/ 384048 w 8449056"/>
              <a:gd name="connsiteY115" fmla="*/ 6144768 h 11521440"/>
              <a:gd name="connsiteX116" fmla="*/ 768096 w 8449056"/>
              <a:gd name="connsiteY116" fmla="*/ 6528816 h 11521440"/>
              <a:gd name="connsiteX117" fmla="*/ 384048 w 8449056"/>
              <a:gd name="connsiteY117" fmla="*/ 6912864 h 11521440"/>
              <a:gd name="connsiteX118" fmla="*/ 0 w 8449056"/>
              <a:gd name="connsiteY118" fmla="*/ 6528816 h 11521440"/>
              <a:gd name="connsiteX119" fmla="*/ 384048 w 8449056"/>
              <a:gd name="connsiteY119" fmla="*/ 6144768 h 11521440"/>
              <a:gd name="connsiteX120" fmla="*/ 8065008 w 8449056"/>
              <a:gd name="connsiteY120" fmla="*/ 4608576 h 11521440"/>
              <a:gd name="connsiteX121" fmla="*/ 8449056 w 8449056"/>
              <a:gd name="connsiteY121" fmla="*/ 4992624 h 11521440"/>
              <a:gd name="connsiteX122" fmla="*/ 8065008 w 8449056"/>
              <a:gd name="connsiteY122" fmla="*/ 5376672 h 11521440"/>
              <a:gd name="connsiteX123" fmla="*/ 7680960 w 8449056"/>
              <a:gd name="connsiteY123" fmla="*/ 4992624 h 11521440"/>
              <a:gd name="connsiteX124" fmla="*/ 8065008 w 8449056"/>
              <a:gd name="connsiteY124" fmla="*/ 4608576 h 11521440"/>
              <a:gd name="connsiteX125" fmla="*/ 6528816 w 8449056"/>
              <a:gd name="connsiteY125" fmla="*/ 4608576 h 11521440"/>
              <a:gd name="connsiteX126" fmla="*/ 6912864 w 8449056"/>
              <a:gd name="connsiteY126" fmla="*/ 4992624 h 11521440"/>
              <a:gd name="connsiteX127" fmla="*/ 6528816 w 8449056"/>
              <a:gd name="connsiteY127" fmla="*/ 5376672 h 11521440"/>
              <a:gd name="connsiteX128" fmla="*/ 6144768 w 8449056"/>
              <a:gd name="connsiteY128" fmla="*/ 4992624 h 11521440"/>
              <a:gd name="connsiteX129" fmla="*/ 6528816 w 8449056"/>
              <a:gd name="connsiteY129" fmla="*/ 4608576 h 11521440"/>
              <a:gd name="connsiteX130" fmla="*/ 4992624 w 8449056"/>
              <a:gd name="connsiteY130" fmla="*/ 4608576 h 11521440"/>
              <a:gd name="connsiteX131" fmla="*/ 5376672 w 8449056"/>
              <a:gd name="connsiteY131" fmla="*/ 4992624 h 11521440"/>
              <a:gd name="connsiteX132" fmla="*/ 4992624 w 8449056"/>
              <a:gd name="connsiteY132" fmla="*/ 5376672 h 11521440"/>
              <a:gd name="connsiteX133" fmla="*/ 4608576 w 8449056"/>
              <a:gd name="connsiteY133" fmla="*/ 4992624 h 11521440"/>
              <a:gd name="connsiteX134" fmla="*/ 4992624 w 8449056"/>
              <a:gd name="connsiteY134" fmla="*/ 4608576 h 11521440"/>
              <a:gd name="connsiteX135" fmla="*/ 3456432 w 8449056"/>
              <a:gd name="connsiteY135" fmla="*/ 4608576 h 11521440"/>
              <a:gd name="connsiteX136" fmla="*/ 3840480 w 8449056"/>
              <a:gd name="connsiteY136" fmla="*/ 4992624 h 11521440"/>
              <a:gd name="connsiteX137" fmla="*/ 3456432 w 8449056"/>
              <a:gd name="connsiteY137" fmla="*/ 5376672 h 11521440"/>
              <a:gd name="connsiteX138" fmla="*/ 3072384 w 8449056"/>
              <a:gd name="connsiteY138" fmla="*/ 4992624 h 11521440"/>
              <a:gd name="connsiteX139" fmla="*/ 3456432 w 8449056"/>
              <a:gd name="connsiteY139" fmla="*/ 4608576 h 11521440"/>
              <a:gd name="connsiteX140" fmla="*/ 1920240 w 8449056"/>
              <a:gd name="connsiteY140" fmla="*/ 4608576 h 11521440"/>
              <a:gd name="connsiteX141" fmla="*/ 2304288 w 8449056"/>
              <a:gd name="connsiteY141" fmla="*/ 4992624 h 11521440"/>
              <a:gd name="connsiteX142" fmla="*/ 1920240 w 8449056"/>
              <a:gd name="connsiteY142" fmla="*/ 5376672 h 11521440"/>
              <a:gd name="connsiteX143" fmla="*/ 1536192 w 8449056"/>
              <a:gd name="connsiteY143" fmla="*/ 4992624 h 11521440"/>
              <a:gd name="connsiteX144" fmla="*/ 1920240 w 8449056"/>
              <a:gd name="connsiteY144" fmla="*/ 4608576 h 11521440"/>
              <a:gd name="connsiteX145" fmla="*/ 384048 w 8449056"/>
              <a:gd name="connsiteY145" fmla="*/ 4608576 h 11521440"/>
              <a:gd name="connsiteX146" fmla="*/ 768096 w 8449056"/>
              <a:gd name="connsiteY146" fmla="*/ 4992624 h 11521440"/>
              <a:gd name="connsiteX147" fmla="*/ 384048 w 8449056"/>
              <a:gd name="connsiteY147" fmla="*/ 5376672 h 11521440"/>
              <a:gd name="connsiteX148" fmla="*/ 0 w 8449056"/>
              <a:gd name="connsiteY148" fmla="*/ 4992624 h 11521440"/>
              <a:gd name="connsiteX149" fmla="*/ 384048 w 8449056"/>
              <a:gd name="connsiteY149" fmla="*/ 4608576 h 11521440"/>
              <a:gd name="connsiteX150" fmla="*/ 8065008 w 8449056"/>
              <a:gd name="connsiteY150" fmla="*/ 3072384 h 11521440"/>
              <a:gd name="connsiteX151" fmla="*/ 8449056 w 8449056"/>
              <a:gd name="connsiteY151" fmla="*/ 3456432 h 11521440"/>
              <a:gd name="connsiteX152" fmla="*/ 8065008 w 8449056"/>
              <a:gd name="connsiteY152" fmla="*/ 3840480 h 11521440"/>
              <a:gd name="connsiteX153" fmla="*/ 7680960 w 8449056"/>
              <a:gd name="connsiteY153" fmla="*/ 3456432 h 11521440"/>
              <a:gd name="connsiteX154" fmla="*/ 8065008 w 8449056"/>
              <a:gd name="connsiteY154" fmla="*/ 3072384 h 11521440"/>
              <a:gd name="connsiteX155" fmla="*/ 6528816 w 8449056"/>
              <a:gd name="connsiteY155" fmla="*/ 3072384 h 11521440"/>
              <a:gd name="connsiteX156" fmla="*/ 6912864 w 8449056"/>
              <a:gd name="connsiteY156" fmla="*/ 3456432 h 11521440"/>
              <a:gd name="connsiteX157" fmla="*/ 6528816 w 8449056"/>
              <a:gd name="connsiteY157" fmla="*/ 3840480 h 11521440"/>
              <a:gd name="connsiteX158" fmla="*/ 6144768 w 8449056"/>
              <a:gd name="connsiteY158" fmla="*/ 3456432 h 11521440"/>
              <a:gd name="connsiteX159" fmla="*/ 6528816 w 8449056"/>
              <a:gd name="connsiteY159" fmla="*/ 3072384 h 11521440"/>
              <a:gd name="connsiteX160" fmla="*/ 4992624 w 8449056"/>
              <a:gd name="connsiteY160" fmla="*/ 3072384 h 11521440"/>
              <a:gd name="connsiteX161" fmla="*/ 5376672 w 8449056"/>
              <a:gd name="connsiteY161" fmla="*/ 3456432 h 11521440"/>
              <a:gd name="connsiteX162" fmla="*/ 4992624 w 8449056"/>
              <a:gd name="connsiteY162" fmla="*/ 3840480 h 11521440"/>
              <a:gd name="connsiteX163" fmla="*/ 4608576 w 8449056"/>
              <a:gd name="connsiteY163" fmla="*/ 3456432 h 11521440"/>
              <a:gd name="connsiteX164" fmla="*/ 4992624 w 8449056"/>
              <a:gd name="connsiteY164" fmla="*/ 3072384 h 11521440"/>
              <a:gd name="connsiteX165" fmla="*/ 3456432 w 8449056"/>
              <a:gd name="connsiteY165" fmla="*/ 3072384 h 11521440"/>
              <a:gd name="connsiteX166" fmla="*/ 3840480 w 8449056"/>
              <a:gd name="connsiteY166" fmla="*/ 3456432 h 11521440"/>
              <a:gd name="connsiteX167" fmla="*/ 3456432 w 8449056"/>
              <a:gd name="connsiteY167" fmla="*/ 3840480 h 11521440"/>
              <a:gd name="connsiteX168" fmla="*/ 3072384 w 8449056"/>
              <a:gd name="connsiteY168" fmla="*/ 3456432 h 11521440"/>
              <a:gd name="connsiteX169" fmla="*/ 3456432 w 8449056"/>
              <a:gd name="connsiteY169" fmla="*/ 3072384 h 11521440"/>
              <a:gd name="connsiteX170" fmla="*/ 1920240 w 8449056"/>
              <a:gd name="connsiteY170" fmla="*/ 3072384 h 11521440"/>
              <a:gd name="connsiteX171" fmla="*/ 2304288 w 8449056"/>
              <a:gd name="connsiteY171" fmla="*/ 3456432 h 11521440"/>
              <a:gd name="connsiteX172" fmla="*/ 1920240 w 8449056"/>
              <a:gd name="connsiteY172" fmla="*/ 3840480 h 11521440"/>
              <a:gd name="connsiteX173" fmla="*/ 1536192 w 8449056"/>
              <a:gd name="connsiteY173" fmla="*/ 3456432 h 11521440"/>
              <a:gd name="connsiteX174" fmla="*/ 1920240 w 8449056"/>
              <a:gd name="connsiteY174" fmla="*/ 3072384 h 11521440"/>
              <a:gd name="connsiteX175" fmla="*/ 384048 w 8449056"/>
              <a:gd name="connsiteY175" fmla="*/ 3072384 h 11521440"/>
              <a:gd name="connsiteX176" fmla="*/ 768096 w 8449056"/>
              <a:gd name="connsiteY176" fmla="*/ 3456432 h 11521440"/>
              <a:gd name="connsiteX177" fmla="*/ 384048 w 8449056"/>
              <a:gd name="connsiteY177" fmla="*/ 3840480 h 11521440"/>
              <a:gd name="connsiteX178" fmla="*/ 0 w 8449056"/>
              <a:gd name="connsiteY178" fmla="*/ 3456432 h 11521440"/>
              <a:gd name="connsiteX179" fmla="*/ 384048 w 8449056"/>
              <a:gd name="connsiteY179" fmla="*/ 3072384 h 11521440"/>
              <a:gd name="connsiteX180" fmla="*/ 3456432 w 8449056"/>
              <a:gd name="connsiteY180" fmla="*/ 1536193 h 11521440"/>
              <a:gd name="connsiteX181" fmla="*/ 3840480 w 8449056"/>
              <a:gd name="connsiteY181" fmla="*/ 1920241 h 11521440"/>
              <a:gd name="connsiteX182" fmla="*/ 3456432 w 8449056"/>
              <a:gd name="connsiteY182" fmla="*/ 2304289 h 11521440"/>
              <a:gd name="connsiteX183" fmla="*/ 3072384 w 8449056"/>
              <a:gd name="connsiteY183" fmla="*/ 1920241 h 11521440"/>
              <a:gd name="connsiteX184" fmla="*/ 3456432 w 8449056"/>
              <a:gd name="connsiteY184" fmla="*/ 1536193 h 11521440"/>
              <a:gd name="connsiteX185" fmla="*/ 1920240 w 8449056"/>
              <a:gd name="connsiteY185" fmla="*/ 1536193 h 11521440"/>
              <a:gd name="connsiteX186" fmla="*/ 2304288 w 8449056"/>
              <a:gd name="connsiteY186" fmla="*/ 1920242 h 11521440"/>
              <a:gd name="connsiteX187" fmla="*/ 1920240 w 8449056"/>
              <a:gd name="connsiteY187" fmla="*/ 2304290 h 11521440"/>
              <a:gd name="connsiteX188" fmla="*/ 1536192 w 8449056"/>
              <a:gd name="connsiteY188" fmla="*/ 1920242 h 11521440"/>
              <a:gd name="connsiteX189" fmla="*/ 1920240 w 8449056"/>
              <a:gd name="connsiteY189" fmla="*/ 1536193 h 11521440"/>
              <a:gd name="connsiteX190" fmla="*/ 384048 w 8449056"/>
              <a:gd name="connsiteY190" fmla="*/ 1536193 h 11521440"/>
              <a:gd name="connsiteX191" fmla="*/ 768096 w 8449056"/>
              <a:gd name="connsiteY191" fmla="*/ 1920242 h 11521440"/>
              <a:gd name="connsiteX192" fmla="*/ 384048 w 8449056"/>
              <a:gd name="connsiteY192" fmla="*/ 2304290 h 11521440"/>
              <a:gd name="connsiteX193" fmla="*/ 0 w 8449056"/>
              <a:gd name="connsiteY193" fmla="*/ 1920242 h 11521440"/>
              <a:gd name="connsiteX194" fmla="*/ 384048 w 8449056"/>
              <a:gd name="connsiteY194" fmla="*/ 1536193 h 11521440"/>
              <a:gd name="connsiteX195" fmla="*/ 4992624 w 8449056"/>
              <a:gd name="connsiteY195" fmla="*/ 1536193 h 11521440"/>
              <a:gd name="connsiteX196" fmla="*/ 5376672 w 8449056"/>
              <a:gd name="connsiteY196" fmla="*/ 1920241 h 11521440"/>
              <a:gd name="connsiteX197" fmla="*/ 4992624 w 8449056"/>
              <a:gd name="connsiteY197" fmla="*/ 2304289 h 11521440"/>
              <a:gd name="connsiteX198" fmla="*/ 4608576 w 8449056"/>
              <a:gd name="connsiteY198" fmla="*/ 1920241 h 11521440"/>
              <a:gd name="connsiteX199" fmla="*/ 4992624 w 8449056"/>
              <a:gd name="connsiteY199" fmla="*/ 1536193 h 11521440"/>
              <a:gd name="connsiteX200" fmla="*/ 6528816 w 8449056"/>
              <a:gd name="connsiteY200" fmla="*/ 1536192 h 11521440"/>
              <a:gd name="connsiteX201" fmla="*/ 6912864 w 8449056"/>
              <a:gd name="connsiteY201" fmla="*/ 1920240 h 11521440"/>
              <a:gd name="connsiteX202" fmla="*/ 6528816 w 8449056"/>
              <a:gd name="connsiteY202" fmla="*/ 2304288 h 11521440"/>
              <a:gd name="connsiteX203" fmla="*/ 6144768 w 8449056"/>
              <a:gd name="connsiteY203" fmla="*/ 1920240 h 11521440"/>
              <a:gd name="connsiteX204" fmla="*/ 6528816 w 8449056"/>
              <a:gd name="connsiteY204" fmla="*/ 1536192 h 11521440"/>
              <a:gd name="connsiteX205" fmla="*/ 8065008 w 8449056"/>
              <a:gd name="connsiteY205" fmla="*/ 1536192 h 11521440"/>
              <a:gd name="connsiteX206" fmla="*/ 8449056 w 8449056"/>
              <a:gd name="connsiteY206" fmla="*/ 1920240 h 11521440"/>
              <a:gd name="connsiteX207" fmla="*/ 8065008 w 8449056"/>
              <a:gd name="connsiteY207" fmla="*/ 2304288 h 11521440"/>
              <a:gd name="connsiteX208" fmla="*/ 7680960 w 8449056"/>
              <a:gd name="connsiteY208" fmla="*/ 1920240 h 11521440"/>
              <a:gd name="connsiteX209" fmla="*/ 8065008 w 8449056"/>
              <a:gd name="connsiteY209" fmla="*/ 1536192 h 11521440"/>
              <a:gd name="connsiteX210" fmla="*/ 384048 w 8449056"/>
              <a:gd name="connsiteY210" fmla="*/ 2 h 11521440"/>
              <a:gd name="connsiteX211" fmla="*/ 768096 w 8449056"/>
              <a:gd name="connsiteY211" fmla="*/ 384050 h 11521440"/>
              <a:gd name="connsiteX212" fmla="*/ 384048 w 8449056"/>
              <a:gd name="connsiteY212" fmla="*/ 768098 h 11521440"/>
              <a:gd name="connsiteX213" fmla="*/ 0 w 8449056"/>
              <a:gd name="connsiteY213" fmla="*/ 384050 h 11521440"/>
              <a:gd name="connsiteX214" fmla="*/ 384048 w 8449056"/>
              <a:gd name="connsiteY214" fmla="*/ 2 h 11521440"/>
              <a:gd name="connsiteX215" fmla="*/ 1920240 w 8449056"/>
              <a:gd name="connsiteY215" fmla="*/ 2 h 11521440"/>
              <a:gd name="connsiteX216" fmla="*/ 2304288 w 8449056"/>
              <a:gd name="connsiteY216" fmla="*/ 384050 h 11521440"/>
              <a:gd name="connsiteX217" fmla="*/ 1920240 w 8449056"/>
              <a:gd name="connsiteY217" fmla="*/ 768098 h 11521440"/>
              <a:gd name="connsiteX218" fmla="*/ 1536192 w 8449056"/>
              <a:gd name="connsiteY218" fmla="*/ 384050 h 11521440"/>
              <a:gd name="connsiteX219" fmla="*/ 1920240 w 8449056"/>
              <a:gd name="connsiteY219" fmla="*/ 2 h 11521440"/>
              <a:gd name="connsiteX220" fmla="*/ 3456432 w 8449056"/>
              <a:gd name="connsiteY220" fmla="*/ 1 h 11521440"/>
              <a:gd name="connsiteX221" fmla="*/ 3840480 w 8449056"/>
              <a:gd name="connsiteY221" fmla="*/ 384049 h 11521440"/>
              <a:gd name="connsiteX222" fmla="*/ 3456432 w 8449056"/>
              <a:gd name="connsiteY222" fmla="*/ 768098 h 11521440"/>
              <a:gd name="connsiteX223" fmla="*/ 3072384 w 8449056"/>
              <a:gd name="connsiteY223" fmla="*/ 384049 h 11521440"/>
              <a:gd name="connsiteX224" fmla="*/ 3456432 w 8449056"/>
              <a:gd name="connsiteY224" fmla="*/ 1 h 11521440"/>
              <a:gd name="connsiteX225" fmla="*/ 4992624 w 8449056"/>
              <a:gd name="connsiteY225" fmla="*/ 1 h 11521440"/>
              <a:gd name="connsiteX226" fmla="*/ 5376672 w 8449056"/>
              <a:gd name="connsiteY226" fmla="*/ 384049 h 11521440"/>
              <a:gd name="connsiteX227" fmla="*/ 4992624 w 8449056"/>
              <a:gd name="connsiteY227" fmla="*/ 768097 h 11521440"/>
              <a:gd name="connsiteX228" fmla="*/ 4608576 w 8449056"/>
              <a:gd name="connsiteY228" fmla="*/ 384049 h 11521440"/>
              <a:gd name="connsiteX229" fmla="*/ 4992624 w 8449056"/>
              <a:gd name="connsiteY229" fmla="*/ 1 h 11521440"/>
              <a:gd name="connsiteX230" fmla="*/ 6528816 w 8449056"/>
              <a:gd name="connsiteY230" fmla="*/ 1 h 11521440"/>
              <a:gd name="connsiteX231" fmla="*/ 6912864 w 8449056"/>
              <a:gd name="connsiteY231" fmla="*/ 384049 h 11521440"/>
              <a:gd name="connsiteX232" fmla="*/ 6528816 w 8449056"/>
              <a:gd name="connsiteY232" fmla="*/ 768097 h 11521440"/>
              <a:gd name="connsiteX233" fmla="*/ 6144768 w 8449056"/>
              <a:gd name="connsiteY233" fmla="*/ 384049 h 11521440"/>
              <a:gd name="connsiteX234" fmla="*/ 6528816 w 8449056"/>
              <a:gd name="connsiteY234" fmla="*/ 1 h 11521440"/>
              <a:gd name="connsiteX235" fmla="*/ 8065008 w 8449056"/>
              <a:gd name="connsiteY235" fmla="*/ 0 h 11521440"/>
              <a:gd name="connsiteX236" fmla="*/ 8449056 w 8449056"/>
              <a:gd name="connsiteY236" fmla="*/ 384048 h 11521440"/>
              <a:gd name="connsiteX237" fmla="*/ 8065008 w 8449056"/>
              <a:gd name="connsiteY237" fmla="*/ 768096 h 11521440"/>
              <a:gd name="connsiteX238" fmla="*/ 7680960 w 8449056"/>
              <a:gd name="connsiteY238" fmla="*/ 384048 h 11521440"/>
              <a:gd name="connsiteX239" fmla="*/ 8065008 w 8449056"/>
              <a:gd name="connsiteY239" fmla="*/ 0 h 1152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8449056" h="11521440">
                <a:moveTo>
                  <a:pt x="8065008" y="10753344"/>
                </a:moveTo>
                <a:cubicBezTo>
                  <a:pt x="8277112" y="10753344"/>
                  <a:pt x="8449056" y="10925288"/>
                  <a:pt x="8449056" y="11137392"/>
                </a:cubicBezTo>
                <a:cubicBezTo>
                  <a:pt x="8449056" y="11349496"/>
                  <a:pt x="8277112" y="11521440"/>
                  <a:pt x="8065008" y="11521440"/>
                </a:cubicBezTo>
                <a:cubicBezTo>
                  <a:pt x="7852904" y="11521440"/>
                  <a:pt x="7680960" y="11349496"/>
                  <a:pt x="7680960" y="11137392"/>
                </a:cubicBezTo>
                <a:cubicBezTo>
                  <a:pt x="7680960" y="10925288"/>
                  <a:pt x="7852904" y="10753344"/>
                  <a:pt x="8065008" y="10753344"/>
                </a:cubicBezTo>
                <a:close/>
                <a:moveTo>
                  <a:pt x="6528816" y="10753344"/>
                </a:moveTo>
                <a:cubicBezTo>
                  <a:pt x="6740920" y="10753344"/>
                  <a:pt x="6912864" y="10925288"/>
                  <a:pt x="6912864" y="11137392"/>
                </a:cubicBezTo>
                <a:cubicBezTo>
                  <a:pt x="6912864" y="11349496"/>
                  <a:pt x="6740920" y="11521440"/>
                  <a:pt x="6528816" y="11521440"/>
                </a:cubicBezTo>
                <a:cubicBezTo>
                  <a:pt x="6316712" y="11521440"/>
                  <a:pt x="6144768" y="11349496"/>
                  <a:pt x="6144768" y="11137392"/>
                </a:cubicBezTo>
                <a:cubicBezTo>
                  <a:pt x="6144768" y="10925288"/>
                  <a:pt x="6316712" y="10753344"/>
                  <a:pt x="6528816" y="10753344"/>
                </a:cubicBezTo>
                <a:close/>
                <a:moveTo>
                  <a:pt x="4992624" y="10753344"/>
                </a:moveTo>
                <a:cubicBezTo>
                  <a:pt x="5204728" y="10753344"/>
                  <a:pt x="5376672" y="10925288"/>
                  <a:pt x="5376672" y="11137392"/>
                </a:cubicBezTo>
                <a:cubicBezTo>
                  <a:pt x="5376672" y="11349496"/>
                  <a:pt x="5204728" y="11521440"/>
                  <a:pt x="4992624" y="11521440"/>
                </a:cubicBezTo>
                <a:cubicBezTo>
                  <a:pt x="4780520" y="11521440"/>
                  <a:pt x="4608576" y="11349496"/>
                  <a:pt x="4608576" y="11137392"/>
                </a:cubicBezTo>
                <a:cubicBezTo>
                  <a:pt x="4608576" y="10925288"/>
                  <a:pt x="4780520" y="10753344"/>
                  <a:pt x="4992624" y="10753344"/>
                </a:cubicBezTo>
                <a:close/>
                <a:moveTo>
                  <a:pt x="3456432" y="10753344"/>
                </a:moveTo>
                <a:cubicBezTo>
                  <a:pt x="3668536" y="10753344"/>
                  <a:pt x="3840480" y="10925288"/>
                  <a:pt x="3840480" y="11137392"/>
                </a:cubicBezTo>
                <a:cubicBezTo>
                  <a:pt x="3840480" y="11349496"/>
                  <a:pt x="3668536" y="11521440"/>
                  <a:pt x="3456432" y="11521440"/>
                </a:cubicBezTo>
                <a:cubicBezTo>
                  <a:pt x="3244328" y="11521440"/>
                  <a:pt x="3072384" y="11349496"/>
                  <a:pt x="3072384" y="11137392"/>
                </a:cubicBezTo>
                <a:cubicBezTo>
                  <a:pt x="3072384" y="10925288"/>
                  <a:pt x="3244328" y="10753344"/>
                  <a:pt x="3456432" y="10753344"/>
                </a:cubicBezTo>
                <a:close/>
                <a:moveTo>
                  <a:pt x="1920240" y="10753344"/>
                </a:moveTo>
                <a:cubicBezTo>
                  <a:pt x="2132344" y="10753344"/>
                  <a:pt x="2304288" y="10925288"/>
                  <a:pt x="2304288" y="11137392"/>
                </a:cubicBezTo>
                <a:cubicBezTo>
                  <a:pt x="2304288" y="11349496"/>
                  <a:pt x="2132344" y="11521440"/>
                  <a:pt x="1920240" y="11521440"/>
                </a:cubicBezTo>
                <a:cubicBezTo>
                  <a:pt x="1708136" y="11521440"/>
                  <a:pt x="1536192" y="11349496"/>
                  <a:pt x="1536192" y="11137392"/>
                </a:cubicBezTo>
                <a:cubicBezTo>
                  <a:pt x="1536192" y="10925288"/>
                  <a:pt x="1708136" y="10753344"/>
                  <a:pt x="1920240" y="10753344"/>
                </a:cubicBezTo>
                <a:close/>
                <a:moveTo>
                  <a:pt x="384048" y="10753344"/>
                </a:moveTo>
                <a:cubicBezTo>
                  <a:pt x="596152" y="10753344"/>
                  <a:pt x="768096" y="10925288"/>
                  <a:pt x="768096" y="11137392"/>
                </a:cubicBezTo>
                <a:cubicBezTo>
                  <a:pt x="768096" y="11349496"/>
                  <a:pt x="596152" y="11521440"/>
                  <a:pt x="384048" y="11521440"/>
                </a:cubicBezTo>
                <a:cubicBezTo>
                  <a:pt x="171944" y="11521440"/>
                  <a:pt x="0" y="11349496"/>
                  <a:pt x="0" y="11137392"/>
                </a:cubicBezTo>
                <a:cubicBezTo>
                  <a:pt x="0" y="10925288"/>
                  <a:pt x="171944" y="10753344"/>
                  <a:pt x="384048" y="10753344"/>
                </a:cubicBezTo>
                <a:close/>
                <a:moveTo>
                  <a:pt x="8065008" y="9217152"/>
                </a:moveTo>
                <a:cubicBezTo>
                  <a:pt x="8277112" y="9217152"/>
                  <a:pt x="8449056" y="9389096"/>
                  <a:pt x="8449056" y="9601200"/>
                </a:cubicBezTo>
                <a:cubicBezTo>
                  <a:pt x="8449056" y="9813304"/>
                  <a:pt x="8277112" y="9985248"/>
                  <a:pt x="8065008" y="9985248"/>
                </a:cubicBezTo>
                <a:cubicBezTo>
                  <a:pt x="7852904" y="9985248"/>
                  <a:pt x="7680960" y="9813304"/>
                  <a:pt x="7680960" y="9601200"/>
                </a:cubicBezTo>
                <a:cubicBezTo>
                  <a:pt x="7680960" y="9389096"/>
                  <a:pt x="7852904" y="9217152"/>
                  <a:pt x="8065008" y="9217152"/>
                </a:cubicBezTo>
                <a:close/>
                <a:moveTo>
                  <a:pt x="6528816" y="9217152"/>
                </a:moveTo>
                <a:cubicBezTo>
                  <a:pt x="6740920" y="9217152"/>
                  <a:pt x="6912864" y="9389096"/>
                  <a:pt x="6912864" y="9601200"/>
                </a:cubicBezTo>
                <a:cubicBezTo>
                  <a:pt x="6912864" y="9813304"/>
                  <a:pt x="6740920" y="9985248"/>
                  <a:pt x="6528816" y="9985248"/>
                </a:cubicBezTo>
                <a:cubicBezTo>
                  <a:pt x="6316712" y="9985248"/>
                  <a:pt x="6144768" y="9813304"/>
                  <a:pt x="6144768" y="9601200"/>
                </a:cubicBezTo>
                <a:cubicBezTo>
                  <a:pt x="6144768" y="9389096"/>
                  <a:pt x="6316712" y="9217152"/>
                  <a:pt x="6528816" y="9217152"/>
                </a:cubicBezTo>
                <a:close/>
                <a:moveTo>
                  <a:pt x="4992624" y="9217152"/>
                </a:moveTo>
                <a:cubicBezTo>
                  <a:pt x="5204728" y="9217152"/>
                  <a:pt x="5376672" y="9389096"/>
                  <a:pt x="5376672" y="9601200"/>
                </a:cubicBezTo>
                <a:cubicBezTo>
                  <a:pt x="5376672" y="9813304"/>
                  <a:pt x="5204728" y="9985248"/>
                  <a:pt x="4992624" y="9985248"/>
                </a:cubicBezTo>
                <a:cubicBezTo>
                  <a:pt x="4780520" y="9985248"/>
                  <a:pt x="4608576" y="9813304"/>
                  <a:pt x="4608576" y="9601200"/>
                </a:cubicBezTo>
                <a:cubicBezTo>
                  <a:pt x="4608576" y="9389096"/>
                  <a:pt x="4780520" y="9217152"/>
                  <a:pt x="4992624" y="9217152"/>
                </a:cubicBezTo>
                <a:close/>
                <a:moveTo>
                  <a:pt x="3456432" y="9217152"/>
                </a:moveTo>
                <a:cubicBezTo>
                  <a:pt x="3668536" y="9217152"/>
                  <a:pt x="3840480" y="9389096"/>
                  <a:pt x="3840480" y="9601200"/>
                </a:cubicBezTo>
                <a:cubicBezTo>
                  <a:pt x="3840480" y="9813304"/>
                  <a:pt x="3668536" y="9985248"/>
                  <a:pt x="3456432" y="9985248"/>
                </a:cubicBezTo>
                <a:cubicBezTo>
                  <a:pt x="3244328" y="9985248"/>
                  <a:pt x="3072384" y="9813304"/>
                  <a:pt x="3072384" y="9601200"/>
                </a:cubicBezTo>
                <a:cubicBezTo>
                  <a:pt x="3072384" y="9389096"/>
                  <a:pt x="3244328" y="9217152"/>
                  <a:pt x="3456432" y="9217152"/>
                </a:cubicBezTo>
                <a:close/>
                <a:moveTo>
                  <a:pt x="1920240" y="9217152"/>
                </a:moveTo>
                <a:cubicBezTo>
                  <a:pt x="2132344" y="9217152"/>
                  <a:pt x="2304288" y="9389096"/>
                  <a:pt x="2304288" y="9601200"/>
                </a:cubicBezTo>
                <a:cubicBezTo>
                  <a:pt x="2304288" y="9813304"/>
                  <a:pt x="2132344" y="9985248"/>
                  <a:pt x="1920240" y="9985248"/>
                </a:cubicBezTo>
                <a:cubicBezTo>
                  <a:pt x="1708136" y="9985248"/>
                  <a:pt x="1536192" y="9813304"/>
                  <a:pt x="1536192" y="9601200"/>
                </a:cubicBezTo>
                <a:cubicBezTo>
                  <a:pt x="1536192" y="9389096"/>
                  <a:pt x="1708136" y="9217152"/>
                  <a:pt x="1920240" y="9217152"/>
                </a:cubicBezTo>
                <a:close/>
                <a:moveTo>
                  <a:pt x="384048" y="9217152"/>
                </a:moveTo>
                <a:cubicBezTo>
                  <a:pt x="596152" y="9217152"/>
                  <a:pt x="768096" y="9389096"/>
                  <a:pt x="768096" y="9601200"/>
                </a:cubicBezTo>
                <a:cubicBezTo>
                  <a:pt x="768096" y="9813304"/>
                  <a:pt x="596152" y="9985248"/>
                  <a:pt x="384048" y="9985248"/>
                </a:cubicBezTo>
                <a:cubicBezTo>
                  <a:pt x="171944" y="9985248"/>
                  <a:pt x="0" y="9813304"/>
                  <a:pt x="0" y="9601200"/>
                </a:cubicBezTo>
                <a:cubicBezTo>
                  <a:pt x="0" y="9389096"/>
                  <a:pt x="171944" y="9217152"/>
                  <a:pt x="384048" y="9217152"/>
                </a:cubicBezTo>
                <a:close/>
                <a:moveTo>
                  <a:pt x="8065008" y="7680960"/>
                </a:moveTo>
                <a:cubicBezTo>
                  <a:pt x="8277112" y="7680960"/>
                  <a:pt x="8449056" y="7852904"/>
                  <a:pt x="8449056" y="8065008"/>
                </a:cubicBezTo>
                <a:cubicBezTo>
                  <a:pt x="8449056" y="8277112"/>
                  <a:pt x="8277112" y="8449056"/>
                  <a:pt x="8065008" y="8449056"/>
                </a:cubicBezTo>
                <a:cubicBezTo>
                  <a:pt x="7852904" y="8449056"/>
                  <a:pt x="7680960" y="8277112"/>
                  <a:pt x="7680960" y="8065008"/>
                </a:cubicBezTo>
                <a:cubicBezTo>
                  <a:pt x="7680960" y="7852904"/>
                  <a:pt x="7852904" y="7680960"/>
                  <a:pt x="8065008" y="7680960"/>
                </a:cubicBezTo>
                <a:close/>
                <a:moveTo>
                  <a:pt x="6528816" y="7680960"/>
                </a:moveTo>
                <a:cubicBezTo>
                  <a:pt x="6740920" y="7680960"/>
                  <a:pt x="6912864" y="7852904"/>
                  <a:pt x="6912864" y="8065008"/>
                </a:cubicBezTo>
                <a:cubicBezTo>
                  <a:pt x="6912864" y="8277112"/>
                  <a:pt x="6740920" y="8449056"/>
                  <a:pt x="6528816" y="8449056"/>
                </a:cubicBezTo>
                <a:cubicBezTo>
                  <a:pt x="6316712" y="8449056"/>
                  <a:pt x="6144768" y="8277112"/>
                  <a:pt x="6144768" y="8065008"/>
                </a:cubicBezTo>
                <a:cubicBezTo>
                  <a:pt x="6144768" y="7852904"/>
                  <a:pt x="6316712" y="7680960"/>
                  <a:pt x="6528816" y="7680960"/>
                </a:cubicBezTo>
                <a:close/>
                <a:moveTo>
                  <a:pt x="4992624" y="7680960"/>
                </a:moveTo>
                <a:cubicBezTo>
                  <a:pt x="5204728" y="7680960"/>
                  <a:pt x="5376672" y="7852904"/>
                  <a:pt x="5376672" y="8065008"/>
                </a:cubicBezTo>
                <a:cubicBezTo>
                  <a:pt x="5376672" y="8277112"/>
                  <a:pt x="5204728" y="8449056"/>
                  <a:pt x="4992624" y="8449056"/>
                </a:cubicBezTo>
                <a:cubicBezTo>
                  <a:pt x="4780520" y="8449056"/>
                  <a:pt x="4608576" y="8277112"/>
                  <a:pt x="4608576" y="8065008"/>
                </a:cubicBezTo>
                <a:cubicBezTo>
                  <a:pt x="4608576" y="7852904"/>
                  <a:pt x="4780520" y="7680960"/>
                  <a:pt x="4992624" y="7680960"/>
                </a:cubicBezTo>
                <a:close/>
                <a:moveTo>
                  <a:pt x="3456432" y="7680960"/>
                </a:moveTo>
                <a:cubicBezTo>
                  <a:pt x="3668536" y="7680960"/>
                  <a:pt x="3840480" y="7852904"/>
                  <a:pt x="3840480" y="8065008"/>
                </a:cubicBezTo>
                <a:cubicBezTo>
                  <a:pt x="3840480" y="8277112"/>
                  <a:pt x="3668536" y="8449056"/>
                  <a:pt x="3456432" y="8449056"/>
                </a:cubicBezTo>
                <a:cubicBezTo>
                  <a:pt x="3244328" y="8449056"/>
                  <a:pt x="3072384" y="8277112"/>
                  <a:pt x="3072384" y="8065008"/>
                </a:cubicBezTo>
                <a:cubicBezTo>
                  <a:pt x="3072384" y="7852904"/>
                  <a:pt x="3244328" y="7680960"/>
                  <a:pt x="3456432" y="7680960"/>
                </a:cubicBezTo>
                <a:close/>
                <a:moveTo>
                  <a:pt x="1920240" y="7680960"/>
                </a:moveTo>
                <a:cubicBezTo>
                  <a:pt x="2132344" y="7680960"/>
                  <a:pt x="2304288" y="7852904"/>
                  <a:pt x="2304288" y="8065008"/>
                </a:cubicBezTo>
                <a:cubicBezTo>
                  <a:pt x="2304288" y="8277112"/>
                  <a:pt x="2132344" y="8449056"/>
                  <a:pt x="1920240" y="8449056"/>
                </a:cubicBezTo>
                <a:cubicBezTo>
                  <a:pt x="1708136" y="8449056"/>
                  <a:pt x="1536192" y="8277112"/>
                  <a:pt x="1536192" y="8065008"/>
                </a:cubicBezTo>
                <a:cubicBezTo>
                  <a:pt x="1536192" y="7852904"/>
                  <a:pt x="1708136" y="7680960"/>
                  <a:pt x="1920240" y="7680960"/>
                </a:cubicBezTo>
                <a:close/>
                <a:moveTo>
                  <a:pt x="384048" y="7680960"/>
                </a:moveTo>
                <a:cubicBezTo>
                  <a:pt x="596152" y="7680960"/>
                  <a:pt x="768096" y="7852904"/>
                  <a:pt x="768096" y="8065008"/>
                </a:cubicBezTo>
                <a:cubicBezTo>
                  <a:pt x="768096" y="8277112"/>
                  <a:pt x="596152" y="8449056"/>
                  <a:pt x="384048" y="8449056"/>
                </a:cubicBezTo>
                <a:cubicBezTo>
                  <a:pt x="171944" y="8449056"/>
                  <a:pt x="0" y="8277112"/>
                  <a:pt x="0" y="8065008"/>
                </a:cubicBezTo>
                <a:cubicBezTo>
                  <a:pt x="0" y="7852904"/>
                  <a:pt x="171944" y="7680960"/>
                  <a:pt x="384048" y="7680960"/>
                </a:cubicBezTo>
                <a:close/>
                <a:moveTo>
                  <a:pt x="8065008" y="6144768"/>
                </a:moveTo>
                <a:cubicBezTo>
                  <a:pt x="8277112" y="6144768"/>
                  <a:pt x="8449056" y="6316712"/>
                  <a:pt x="8449056" y="6528816"/>
                </a:cubicBezTo>
                <a:cubicBezTo>
                  <a:pt x="8449056" y="6740920"/>
                  <a:pt x="8277112" y="6912864"/>
                  <a:pt x="8065008" y="6912864"/>
                </a:cubicBezTo>
                <a:cubicBezTo>
                  <a:pt x="7852904" y="6912864"/>
                  <a:pt x="7680960" y="6740920"/>
                  <a:pt x="7680960" y="6528816"/>
                </a:cubicBezTo>
                <a:cubicBezTo>
                  <a:pt x="7680960" y="6316712"/>
                  <a:pt x="7852904" y="6144768"/>
                  <a:pt x="8065008" y="6144768"/>
                </a:cubicBezTo>
                <a:close/>
                <a:moveTo>
                  <a:pt x="6528816" y="6144768"/>
                </a:moveTo>
                <a:cubicBezTo>
                  <a:pt x="6740920" y="6144768"/>
                  <a:pt x="6912864" y="6316712"/>
                  <a:pt x="6912864" y="6528816"/>
                </a:cubicBezTo>
                <a:cubicBezTo>
                  <a:pt x="6912864" y="6740920"/>
                  <a:pt x="6740920" y="6912864"/>
                  <a:pt x="6528816" y="6912864"/>
                </a:cubicBezTo>
                <a:cubicBezTo>
                  <a:pt x="6316712" y="6912864"/>
                  <a:pt x="6144768" y="6740920"/>
                  <a:pt x="6144768" y="6528816"/>
                </a:cubicBezTo>
                <a:cubicBezTo>
                  <a:pt x="6144768" y="6316712"/>
                  <a:pt x="6316712" y="6144768"/>
                  <a:pt x="6528816" y="6144768"/>
                </a:cubicBezTo>
                <a:close/>
                <a:moveTo>
                  <a:pt x="4992624" y="6144768"/>
                </a:moveTo>
                <a:cubicBezTo>
                  <a:pt x="5204728" y="6144768"/>
                  <a:pt x="5376672" y="6316712"/>
                  <a:pt x="5376672" y="6528816"/>
                </a:cubicBezTo>
                <a:cubicBezTo>
                  <a:pt x="5376672" y="6740920"/>
                  <a:pt x="5204728" y="6912864"/>
                  <a:pt x="4992624" y="6912864"/>
                </a:cubicBezTo>
                <a:cubicBezTo>
                  <a:pt x="4780520" y="6912864"/>
                  <a:pt x="4608576" y="6740920"/>
                  <a:pt x="4608576" y="6528816"/>
                </a:cubicBezTo>
                <a:cubicBezTo>
                  <a:pt x="4608576" y="6316712"/>
                  <a:pt x="4780520" y="6144768"/>
                  <a:pt x="4992624" y="6144768"/>
                </a:cubicBezTo>
                <a:close/>
                <a:moveTo>
                  <a:pt x="3456432" y="6144768"/>
                </a:moveTo>
                <a:cubicBezTo>
                  <a:pt x="3668536" y="6144768"/>
                  <a:pt x="3840480" y="6316712"/>
                  <a:pt x="3840480" y="6528816"/>
                </a:cubicBezTo>
                <a:cubicBezTo>
                  <a:pt x="3840480" y="6740920"/>
                  <a:pt x="3668536" y="6912864"/>
                  <a:pt x="3456432" y="6912864"/>
                </a:cubicBezTo>
                <a:cubicBezTo>
                  <a:pt x="3244328" y="6912864"/>
                  <a:pt x="3072384" y="6740920"/>
                  <a:pt x="3072384" y="6528816"/>
                </a:cubicBezTo>
                <a:cubicBezTo>
                  <a:pt x="3072384" y="6316712"/>
                  <a:pt x="3244328" y="6144768"/>
                  <a:pt x="3456432" y="6144768"/>
                </a:cubicBezTo>
                <a:close/>
                <a:moveTo>
                  <a:pt x="1920240" y="6144768"/>
                </a:moveTo>
                <a:cubicBezTo>
                  <a:pt x="2132344" y="6144768"/>
                  <a:pt x="2304288" y="6316712"/>
                  <a:pt x="2304288" y="6528816"/>
                </a:cubicBezTo>
                <a:cubicBezTo>
                  <a:pt x="2304288" y="6740920"/>
                  <a:pt x="2132344" y="6912864"/>
                  <a:pt x="1920240" y="6912864"/>
                </a:cubicBezTo>
                <a:cubicBezTo>
                  <a:pt x="1708136" y="6912864"/>
                  <a:pt x="1536192" y="6740920"/>
                  <a:pt x="1536192" y="6528816"/>
                </a:cubicBezTo>
                <a:cubicBezTo>
                  <a:pt x="1536192" y="6316712"/>
                  <a:pt x="1708136" y="6144768"/>
                  <a:pt x="1920240" y="6144768"/>
                </a:cubicBezTo>
                <a:close/>
                <a:moveTo>
                  <a:pt x="384048" y="6144768"/>
                </a:moveTo>
                <a:cubicBezTo>
                  <a:pt x="596152" y="6144768"/>
                  <a:pt x="768096" y="6316712"/>
                  <a:pt x="768096" y="6528816"/>
                </a:cubicBezTo>
                <a:cubicBezTo>
                  <a:pt x="768096" y="6740920"/>
                  <a:pt x="596152" y="6912864"/>
                  <a:pt x="384048" y="6912864"/>
                </a:cubicBezTo>
                <a:cubicBezTo>
                  <a:pt x="171944" y="6912864"/>
                  <a:pt x="0" y="6740920"/>
                  <a:pt x="0" y="6528816"/>
                </a:cubicBezTo>
                <a:cubicBezTo>
                  <a:pt x="0" y="6316712"/>
                  <a:pt x="171944" y="6144768"/>
                  <a:pt x="384048" y="6144768"/>
                </a:cubicBezTo>
                <a:close/>
                <a:moveTo>
                  <a:pt x="8065008" y="4608576"/>
                </a:moveTo>
                <a:cubicBezTo>
                  <a:pt x="8277112" y="4608576"/>
                  <a:pt x="8449056" y="4780520"/>
                  <a:pt x="8449056" y="4992624"/>
                </a:cubicBezTo>
                <a:cubicBezTo>
                  <a:pt x="8449056" y="5204728"/>
                  <a:pt x="8277112" y="5376672"/>
                  <a:pt x="8065008" y="5376672"/>
                </a:cubicBezTo>
                <a:cubicBezTo>
                  <a:pt x="7852904" y="5376672"/>
                  <a:pt x="7680960" y="5204728"/>
                  <a:pt x="7680960" y="4992624"/>
                </a:cubicBezTo>
                <a:cubicBezTo>
                  <a:pt x="7680960" y="4780520"/>
                  <a:pt x="7852904" y="4608576"/>
                  <a:pt x="8065008" y="4608576"/>
                </a:cubicBezTo>
                <a:close/>
                <a:moveTo>
                  <a:pt x="6528816" y="4608576"/>
                </a:moveTo>
                <a:cubicBezTo>
                  <a:pt x="6740920" y="4608576"/>
                  <a:pt x="6912864" y="4780520"/>
                  <a:pt x="6912864" y="4992624"/>
                </a:cubicBezTo>
                <a:cubicBezTo>
                  <a:pt x="6912864" y="5204728"/>
                  <a:pt x="6740920" y="5376672"/>
                  <a:pt x="6528816" y="5376672"/>
                </a:cubicBezTo>
                <a:cubicBezTo>
                  <a:pt x="6316712" y="5376672"/>
                  <a:pt x="6144768" y="5204728"/>
                  <a:pt x="6144768" y="4992624"/>
                </a:cubicBezTo>
                <a:cubicBezTo>
                  <a:pt x="6144768" y="4780520"/>
                  <a:pt x="6316712" y="4608576"/>
                  <a:pt x="6528816" y="4608576"/>
                </a:cubicBezTo>
                <a:close/>
                <a:moveTo>
                  <a:pt x="4992624" y="4608576"/>
                </a:moveTo>
                <a:cubicBezTo>
                  <a:pt x="5204728" y="4608576"/>
                  <a:pt x="5376672" y="4780520"/>
                  <a:pt x="5376672" y="4992624"/>
                </a:cubicBezTo>
                <a:cubicBezTo>
                  <a:pt x="5376672" y="5204728"/>
                  <a:pt x="5204728" y="5376672"/>
                  <a:pt x="4992624" y="5376672"/>
                </a:cubicBezTo>
                <a:cubicBezTo>
                  <a:pt x="4780520" y="5376672"/>
                  <a:pt x="4608576" y="5204728"/>
                  <a:pt x="4608576" y="4992624"/>
                </a:cubicBezTo>
                <a:cubicBezTo>
                  <a:pt x="4608576" y="4780520"/>
                  <a:pt x="4780520" y="4608576"/>
                  <a:pt x="4992624" y="4608576"/>
                </a:cubicBezTo>
                <a:close/>
                <a:moveTo>
                  <a:pt x="3456432" y="4608576"/>
                </a:moveTo>
                <a:cubicBezTo>
                  <a:pt x="3668536" y="4608576"/>
                  <a:pt x="3840480" y="4780520"/>
                  <a:pt x="3840480" y="4992624"/>
                </a:cubicBezTo>
                <a:cubicBezTo>
                  <a:pt x="3840480" y="5204728"/>
                  <a:pt x="3668536" y="5376672"/>
                  <a:pt x="3456432" y="5376672"/>
                </a:cubicBezTo>
                <a:cubicBezTo>
                  <a:pt x="3244328" y="5376672"/>
                  <a:pt x="3072384" y="5204728"/>
                  <a:pt x="3072384" y="4992624"/>
                </a:cubicBezTo>
                <a:cubicBezTo>
                  <a:pt x="3072384" y="4780520"/>
                  <a:pt x="3244328" y="4608576"/>
                  <a:pt x="3456432" y="4608576"/>
                </a:cubicBezTo>
                <a:close/>
                <a:moveTo>
                  <a:pt x="1920240" y="4608576"/>
                </a:moveTo>
                <a:cubicBezTo>
                  <a:pt x="2132344" y="4608576"/>
                  <a:pt x="2304288" y="4780520"/>
                  <a:pt x="2304288" y="4992624"/>
                </a:cubicBezTo>
                <a:cubicBezTo>
                  <a:pt x="2304288" y="5204728"/>
                  <a:pt x="2132344" y="5376672"/>
                  <a:pt x="1920240" y="5376672"/>
                </a:cubicBezTo>
                <a:cubicBezTo>
                  <a:pt x="1708136" y="5376672"/>
                  <a:pt x="1536192" y="5204728"/>
                  <a:pt x="1536192" y="4992624"/>
                </a:cubicBezTo>
                <a:cubicBezTo>
                  <a:pt x="1536192" y="4780520"/>
                  <a:pt x="1708136" y="4608576"/>
                  <a:pt x="1920240" y="4608576"/>
                </a:cubicBezTo>
                <a:close/>
                <a:moveTo>
                  <a:pt x="384048" y="4608576"/>
                </a:moveTo>
                <a:cubicBezTo>
                  <a:pt x="596152" y="4608576"/>
                  <a:pt x="768096" y="4780520"/>
                  <a:pt x="768096" y="4992624"/>
                </a:cubicBezTo>
                <a:cubicBezTo>
                  <a:pt x="768096" y="5204728"/>
                  <a:pt x="596152" y="5376672"/>
                  <a:pt x="384048" y="5376672"/>
                </a:cubicBezTo>
                <a:cubicBezTo>
                  <a:pt x="171944" y="5376672"/>
                  <a:pt x="0" y="5204728"/>
                  <a:pt x="0" y="4992624"/>
                </a:cubicBezTo>
                <a:cubicBezTo>
                  <a:pt x="0" y="4780520"/>
                  <a:pt x="171944" y="4608576"/>
                  <a:pt x="384048" y="4608576"/>
                </a:cubicBezTo>
                <a:close/>
                <a:moveTo>
                  <a:pt x="8065008" y="3072384"/>
                </a:moveTo>
                <a:cubicBezTo>
                  <a:pt x="8277112" y="3072384"/>
                  <a:pt x="8449056" y="3244328"/>
                  <a:pt x="8449056" y="3456432"/>
                </a:cubicBezTo>
                <a:cubicBezTo>
                  <a:pt x="8449056" y="3668536"/>
                  <a:pt x="8277112" y="3840480"/>
                  <a:pt x="8065008" y="3840480"/>
                </a:cubicBezTo>
                <a:cubicBezTo>
                  <a:pt x="7852904" y="3840480"/>
                  <a:pt x="7680960" y="3668536"/>
                  <a:pt x="7680960" y="3456432"/>
                </a:cubicBezTo>
                <a:cubicBezTo>
                  <a:pt x="7680960" y="3244328"/>
                  <a:pt x="7852904" y="3072384"/>
                  <a:pt x="8065008" y="3072384"/>
                </a:cubicBezTo>
                <a:close/>
                <a:moveTo>
                  <a:pt x="6528816" y="3072384"/>
                </a:moveTo>
                <a:cubicBezTo>
                  <a:pt x="6740920" y="3072384"/>
                  <a:pt x="6912864" y="3244328"/>
                  <a:pt x="6912864" y="3456432"/>
                </a:cubicBezTo>
                <a:cubicBezTo>
                  <a:pt x="6912864" y="3668536"/>
                  <a:pt x="6740920" y="3840480"/>
                  <a:pt x="6528816" y="3840480"/>
                </a:cubicBezTo>
                <a:cubicBezTo>
                  <a:pt x="6316712" y="3840480"/>
                  <a:pt x="6144768" y="3668536"/>
                  <a:pt x="6144768" y="3456432"/>
                </a:cubicBezTo>
                <a:cubicBezTo>
                  <a:pt x="6144768" y="3244328"/>
                  <a:pt x="6316712" y="3072384"/>
                  <a:pt x="6528816" y="3072384"/>
                </a:cubicBezTo>
                <a:close/>
                <a:moveTo>
                  <a:pt x="4992624" y="3072384"/>
                </a:moveTo>
                <a:cubicBezTo>
                  <a:pt x="5204728" y="3072384"/>
                  <a:pt x="5376672" y="3244328"/>
                  <a:pt x="5376672" y="3456432"/>
                </a:cubicBezTo>
                <a:cubicBezTo>
                  <a:pt x="5376672" y="3668536"/>
                  <a:pt x="5204728" y="3840480"/>
                  <a:pt x="4992624" y="3840480"/>
                </a:cubicBezTo>
                <a:cubicBezTo>
                  <a:pt x="4780520" y="3840480"/>
                  <a:pt x="4608576" y="3668536"/>
                  <a:pt x="4608576" y="3456432"/>
                </a:cubicBezTo>
                <a:cubicBezTo>
                  <a:pt x="4608576" y="3244328"/>
                  <a:pt x="4780520" y="3072384"/>
                  <a:pt x="4992624" y="3072384"/>
                </a:cubicBezTo>
                <a:close/>
                <a:moveTo>
                  <a:pt x="3456432" y="3072384"/>
                </a:moveTo>
                <a:cubicBezTo>
                  <a:pt x="3668536" y="3072384"/>
                  <a:pt x="3840480" y="3244328"/>
                  <a:pt x="3840480" y="3456432"/>
                </a:cubicBezTo>
                <a:cubicBezTo>
                  <a:pt x="3840480" y="3668536"/>
                  <a:pt x="3668536" y="3840480"/>
                  <a:pt x="3456432" y="3840480"/>
                </a:cubicBezTo>
                <a:cubicBezTo>
                  <a:pt x="3244328" y="3840480"/>
                  <a:pt x="3072384" y="3668536"/>
                  <a:pt x="3072384" y="3456432"/>
                </a:cubicBezTo>
                <a:cubicBezTo>
                  <a:pt x="3072384" y="3244328"/>
                  <a:pt x="3244328" y="3072384"/>
                  <a:pt x="3456432" y="3072384"/>
                </a:cubicBezTo>
                <a:close/>
                <a:moveTo>
                  <a:pt x="1920240" y="3072384"/>
                </a:moveTo>
                <a:cubicBezTo>
                  <a:pt x="2132344" y="3072384"/>
                  <a:pt x="2304288" y="3244328"/>
                  <a:pt x="2304288" y="3456432"/>
                </a:cubicBezTo>
                <a:cubicBezTo>
                  <a:pt x="2304288" y="3668536"/>
                  <a:pt x="2132344" y="3840480"/>
                  <a:pt x="1920240" y="3840480"/>
                </a:cubicBezTo>
                <a:cubicBezTo>
                  <a:pt x="1708136" y="3840480"/>
                  <a:pt x="1536192" y="3668536"/>
                  <a:pt x="1536192" y="3456432"/>
                </a:cubicBezTo>
                <a:cubicBezTo>
                  <a:pt x="1536192" y="3244328"/>
                  <a:pt x="1708136" y="3072384"/>
                  <a:pt x="1920240" y="3072384"/>
                </a:cubicBezTo>
                <a:close/>
                <a:moveTo>
                  <a:pt x="384048" y="3072384"/>
                </a:moveTo>
                <a:cubicBezTo>
                  <a:pt x="596152" y="3072384"/>
                  <a:pt x="768096" y="3244328"/>
                  <a:pt x="768096" y="3456432"/>
                </a:cubicBezTo>
                <a:cubicBezTo>
                  <a:pt x="768096" y="3668536"/>
                  <a:pt x="596152" y="3840480"/>
                  <a:pt x="384048" y="3840480"/>
                </a:cubicBezTo>
                <a:cubicBezTo>
                  <a:pt x="171944" y="3840480"/>
                  <a:pt x="0" y="3668536"/>
                  <a:pt x="0" y="3456432"/>
                </a:cubicBezTo>
                <a:cubicBezTo>
                  <a:pt x="0" y="3244328"/>
                  <a:pt x="171944" y="3072384"/>
                  <a:pt x="384048" y="3072384"/>
                </a:cubicBezTo>
                <a:close/>
                <a:moveTo>
                  <a:pt x="3456432" y="1536193"/>
                </a:moveTo>
                <a:cubicBezTo>
                  <a:pt x="3668536" y="1536193"/>
                  <a:pt x="3840480" y="1708137"/>
                  <a:pt x="3840480" y="1920241"/>
                </a:cubicBezTo>
                <a:cubicBezTo>
                  <a:pt x="3840480" y="2132345"/>
                  <a:pt x="3668536" y="2304289"/>
                  <a:pt x="3456432" y="2304289"/>
                </a:cubicBezTo>
                <a:cubicBezTo>
                  <a:pt x="3244328" y="2304289"/>
                  <a:pt x="3072384" y="2132345"/>
                  <a:pt x="3072384" y="1920241"/>
                </a:cubicBezTo>
                <a:cubicBezTo>
                  <a:pt x="3072384" y="1708137"/>
                  <a:pt x="3244328" y="1536193"/>
                  <a:pt x="3456432" y="1536193"/>
                </a:cubicBezTo>
                <a:close/>
                <a:moveTo>
                  <a:pt x="1920240" y="1536193"/>
                </a:moveTo>
                <a:cubicBezTo>
                  <a:pt x="2132344" y="1536193"/>
                  <a:pt x="2304288" y="1708138"/>
                  <a:pt x="2304288" y="1920242"/>
                </a:cubicBezTo>
                <a:cubicBezTo>
                  <a:pt x="2304288" y="2132346"/>
                  <a:pt x="2132344" y="2304290"/>
                  <a:pt x="1920240" y="2304290"/>
                </a:cubicBezTo>
                <a:cubicBezTo>
                  <a:pt x="1708136" y="2304290"/>
                  <a:pt x="1536192" y="2132346"/>
                  <a:pt x="1536192" y="1920242"/>
                </a:cubicBezTo>
                <a:cubicBezTo>
                  <a:pt x="1536192" y="1708138"/>
                  <a:pt x="1708136" y="1536193"/>
                  <a:pt x="1920240" y="1536193"/>
                </a:cubicBezTo>
                <a:close/>
                <a:moveTo>
                  <a:pt x="384048" y="1536193"/>
                </a:moveTo>
                <a:cubicBezTo>
                  <a:pt x="596152" y="1536193"/>
                  <a:pt x="768096" y="1708138"/>
                  <a:pt x="768096" y="1920242"/>
                </a:cubicBezTo>
                <a:cubicBezTo>
                  <a:pt x="768096" y="2132346"/>
                  <a:pt x="596152" y="2304290"/>
                  <a:pt x="384048" y="2304290"/>
                </a:cubicBezTo>
                <a:cubicBezTo>
                  <a:pt x="171944" y="2304290"/>
                  <a:pt x="0" y="2132346"/>
                  <a:pt x="0" y="1920242"/>
                </a:cubicBezTo>
                <a:cubicBezTo>
                  <a:pt x="0" y="1708138"/>
                  <a:pt x="171944" y="1536193"/>
                  <a:pt x="384048" y="1536193"/>
                </a:cubicBezTo>
                <a:close/>
                <a:moveTo>
                  <a:pt x="4992624" y="1536193"/>
                </a:moveTo>
                <a:cubicBezTo>
                  <a:pt x="5204728" y="1536193"/>
                  <a:pt x="5376672" y="1708137"/>
                  <a:pt x="5376672" y="1920241"/>
                </a:cubicBezTo>
                <a:cubicBezTo>
                  <a:pt x="5376672" y="2132345"/>
                  <a:pt x="5204728" y="2304289"/>
                  <a:pt x="4992624" y="2304289"/>
                </a:cubicBezTo>
                <a:cubicBezTo>
                  <a:pt x="4780520" y="2304289"/>
                  <a:pt x="4608576" y="2132345"/>
                  <a:pt x="4608576" y="1920241"/>
                </a:cubicBezTo>
                <a:cubicBezTo>
                  <a:pt x="4608576" y="1708137"/>
                  <a:pt x="4780520" y="1536193"/>
                  <a:pt x="4992624" y="1536193"/>
                </a:cubicBezTo>
                <a:close/>
                <a:moveTo>
                  <a:pt x="6528816" y="1536192"/>
                </a:moveTo>
                <a:cubicBezTo>
                  <a:pt x="6740920" y="1536192"/>
                  <a:pt x="6912864" y="1708136"/>
                  <a:pt x="6912864" y="1920240"/>
                </a:cubicBezTo>
                <a:cubicBezTo>
                  <a:pt x="6912864" y="2132344"/>
                  <a:pt x="6740920" y="2304288"/>
                  <a:pt x="6528816" y="2304288"/>
                </a:cubicBezTo>
                <a:cubicBezTo>
                  <a:pt x="6316712" y="2304288"/>
                  <a:pt x="6144768" y="2132344"/>
                  <a:pt x="6144768" y="1920240"/>
                </a:cubicBezTo>
                <a:cubicBezTo>
                  <a:pt x="6144768" y="1708136"/>
                  <a:pt x="6316712" y="1536192"/>
                  <a:pt x="6528816" y="1536192"/>
                </a:cubicBezTo>
                <a:close/>
                <a:moveTo>
                  <a:pt x="8065008" y="1536192"/>
                </a:moveTo>
                <a:cubicBezTo>
                  <a:pt x="8277112" y="1536192"/>
                  <a:pt x="8449056" y="1708136"/>
                  <a:pt x="8449056" y="1920240"/>
                </a:cubicBezTo>
                <a:cubicBezTo>
                  <a:pt x="8449056" y="2132344"/>
                  <a:pt x="8277112" y="2304288"/>
                  <a:pt x="8065008" y="2304288"/>
                </a:cubicBezTo>
                <a:cubicBezTo>
                  <a:pt x="7852904" y="2304288"/>
                  <a:pt x="7680960" y="2132344"/>
                  <a:pt x="7680960" y="1920240"/>
                </a:cubicBezTo>
                <a:cubicBezTo>
                  <a:pt x="7680960" y="1708136"/>
                  <a:pt x="7852904" y="1536192"/>
                  <a:pt x="8065008" y="1536192"/>
                </a:cubicBezTo>
                <a:close/>
                <a:moveTo>
                  <a:pt x="384048" y="2"/>
                </a:moveTo>
                <a:cubicBezTo>
                  <a:pt x="596152" y="2"/>
                  <a:pt x="768096" y="171946"/>
                  <a:pt x="768096" y="384050"/>
                </a:cubicBezTo>
                <a:cubicBezTo>
                  <a:pt x="768096" y="596154"/>
                  <a:pt x="596152" y="768098"/>
                  <a:pt x="384048" y="768098"/>
                </a:cubicBezTo>
                <a:cubicBezTo>
                  <a:pt x="171944" y="768098"/>
                  <a:pt x="0" y="596154"/>
                  <a:pt x="0" y="384050"/>
                </a:cubicBezTo>
                <a:cubicBezTo>
                  <a:pt x="0" y="171946"/>
                  <a:pt x="171944" y="2"/>
                  <a:pt x="384048" y="2"/>
                </a:cubicBezTo>
                <a:close/>
                <a:moveTo>
                  <a:pt x="1920240" y="2"/>
                </a:moveTo>
                <a:cubicBezTo>
                  <a:pt x="2132344" y="2"/>
                  <a:pt x="2304288" y="171946"/>
                  <a:pt x="2304288" y="384050"/>
                </a:cubicBezTo>
                <a:cubicBezTo>
                  <a:pt x="2304288" y="596154"/>
                  <a:pt x="2132344" y="768098"/>
                  <a:pt x="1920240" y="768098"/>
                </a:cubicBezTo>
                <a:cubicBezTo>
                  <a:pt x="1708136" y="768098"/>
                  <a:pt x="1536192" y="596154"/>
                  <a:pt x="1536192" y="384050"/>
                </a:cubicBezTo>
                <a:cubicBezTo>
                  <a:pt x="1536192" y="171946"/>
                  <a:pt x="1708136" y="2"/>
                  <a:pt x="1920240" y="2"/>
                </a:cubicBezTo>
                <a:close/>
                <a:moveTo>
                  <a:pt x="3456432" y="1"/>
                </a:moveTo>
                <a:cubicBezTo>
                  <a:pt x="3668536" y="1"/>
                  <a:pt x="3840480" y="171945"/>
                  <a:pt x="3840480" y="384049"/>
                </a:cubicBezTo>
                <a:cubicBezTo>
                  <a:pt x="3840480" y="596153"/>
                  <a:pt x="3668536" y="768098"/>
                  <a:pt x="3456432" y="768098"/>
                </a:cubicBezTo>
                <a:cubicBezTo>
                  <a:pt x="3244328" y="768098"/>
                  <a:pt x="3072384" y="596153"/>
                  <a:pt x="3072384" y="384049"/>
                </a:cubicBezTo>
                <a:cubicBezTo>
                  <a:pt x="3072384" y="171945"/>
                  <a:pt x="3244328" y="1"/>
                  <a:pt x="3456432" y="1"/>
                </a:cubicBezTo>
                <a:close/>
                <a:moveTo>
                  <a:pt x="4992624" y="1"/>
                </a:moveTo>
                <a:cubicBezTo>
                  <a:pt x="5204728" y="1"/>
                  <a:pt x="5376672" y="171945"/>
                  <a:pt x="5376672" y="384049"/>
                </a:cubicBezTo>
                <a:cubicBezTo>
                  <a:pt x="5376672" y="596153"/>
                  <a:pt x="5204728" y="768097"/>
                  <a:pt x="4992624" y="768097"/>
                </a:cubicBezTo>
                <a:cubicBezTo>
                  <a:pt x="4780520" y="768097"/>
                  <a:pt x="4608576" y="596153"/>
                  <a:pt x="4608576" y="384049"/>
                </a:cubicBezTo>
                <a:cubicBezTo>
                  <a:pt x="4608576" y="171945"/>
                  <a:pt x="4780520" y="1"/>
                  <a:pt x="4992624" y="1"/>
                </a:cubicBezTo>
                <a:close/>
                <a:moveTo>
                  <a:pt x="6528816" y="1"/>
                </a:moveTo>
                <a:cubicBezTo>
                  <a:pt x="6740920" y="1"/>
                  <a:pt x="6912864" y="171945"/>
                  <a:pt x="6912864" y="384049"/>
                </a:cubicBezTo>
                <a:cubicBezTo>
                  <a:pt x="6912864" y="596153"/>
                  <a:pt x="6740920" y="768097"/>
                  <a:pt x="6528816" y="768097"/>
                </a:cubicBezTo>
                <a:cubicBezTo>
                  <a:pt x="6316712" y="768097"/>
                  <a:pt x="6144768" y="596153"/>
                  <a:pt x="6144768" y="384049"/>
                </a:cubicBezTo>
                <a:cubicBezTo>
                  <a:pt x="6144768" y="171945"/>
                  <a:pt x="6316712" y="1"/>
                  <a:pt x="6528816" y="1"/>
                </a:cubicBezTo>
                <a:close/>
                <a:moveTo>
                  <a:pt x="8065008" y="0"/>
                </a:moveTo>
                <a:cubicBezTo>
                  <a:pt x="8277112" y="0"/>
                  <a:pt x="8449056" y="171944"/>
                  <a:pt x="8449056" y="384048"/>
                </a:cubicBezTo>
                <a:cubicBezTo>
                  <a:pt x="8449056" y="596152"/>
                  <a:pt x="8277112" y="768096"/>
                  <a:pt x="8065008" y="768096"/>
                </a:cubicBezTo>
                <a:cubicBezTo>
                  <a:pt x="7852904" y="768096"/>
                  <a:pt x="7680960" y="596152"/>
                  <a:pt x="7680960" y="384048"/>
                </a:cubicBezTo>
                <a:cubicBezTo>
                  <a:pt x="7680960" y="171944"/>
                  <a:pt x="7852904" y="0"/>
                  <a:pt x="80650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77"/>
            </a:endParaRPr>
          </a:p>
        </p:txBody>
      </p:sp>
    </p:spTree>
    <p:extLst>
      <p:ext uri="{BB962C8B-B14F-4D97-AF65-F5344CB8AC3E}">
        <p14:creationId xmlns:p14="http://schemas.microsoft.com/office/powerpoint/2010/main" val="132083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8000B9BA-89E0-6C43-A40F-FDA6ADD4F7F8}"/>
              </a:ext>
            </a:extLst>
          </p:cNvPr>
          <p:cNvSpPr>
            <a:spLocks noChangeArrowheads="1"/>
          </p:cNvSpPr>
          <p:nvPr/>
        </p:nvSpPr>
        <p:spPr bwMode="auto">
          <a:xfrm>
            <a:off x="1588" y="0"/>
            <a:ext cx="12188825" cy="6858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8" name="TextBox 7">
            <a:extLst>
              <a:ext uri="{FF2B5EF4-FFF2-40B4-BE49-F238E27FC236}">
                <a16:creationId xmlns:a16="http://schemas.microsoft.com/office/drawing/2014/main" id="{B6A404B4-9400-7645-BD15-4D3030D965C8}"/>
              </a:ext>
            </a:extLst>
          </p:cNvPr>
          <p:cNvSpPr txBox="1"/>
          <p:nvPr/>
        </p:nvSpPr>
        <p:spPr>
          <a:xfrm>
            <a:off x="8155332" y="2982390"/>
            <a:ext cx="3465126" cy="847220"/>
          </a:xfrm>
          <a:prstGeom prst="rect">
            <a:avLst/>
          </a:prstGeom>
          <a:noFill/>
        </p:spPr>
        <p:txBody>
          <a:bodyPr wrap="square" rtlCol="0" anchor="b">
            <a:spAutoFit/>
          </a:bodyPr>
          <a:lstStyle/>
          <a:p>
            <a:pPr>
              <a:lnSpc>
                <a:spcPts val="6250"/>
              </a:lnSpc>
            </a:pPr>
            <a:r>
              <a:rPr lang="en-US" sz="4400" spc="150" dirty="0">
                <a:solidFill>
                  <a:srgbClr val="8C7EBF">
                    <a:alpha val="15000"/>
                  </a:srgbClr>
                </a:solidFill>
                <a:latin typeface="Homemade Apple" panose="02000000000000000000" pitchFamily="2" charset="0"/>
                <a:ea typeface="Homemade Apple" panose="02000000000000000000" pitchFamily="2" charset="0"/>
              </a:rPr>
              <a:t>Our Mission</a:t>
            </a:r>
          </a:p>
        </p:txBody>
      </p:sp>
      <p:sp>
        <p:nvSpPr>
          <p:cNvPr id="17" name="TextBox 16">
            <a:extLst>
              <a:ext uri="{FF2B5EF4-FFF2-40B4-BE49-F238E27FC236}">
                <a16:creationId xmlns:a16="http://schemas.microsoft.com/office/drawing/2014/main" id="{886F5858-2A75-C64C-91FF-E5E584F45CFB}"/>
              </a:ext>
            </a:extLst>
          </p:cNvPr>
          <p:cNvSpPr txBox="1"/>
          <p:nvPr/>
        </p:nvSpPr>
        <p:spPr>
          <a:xfrm>
            <a:off x="7737862" y="3812067"/>
            <a:ext cx="3465126" cy="808555"/>
          </a:xfrm>
          <a:prstGeom prst="rect">
            <a:avLst/>
          </a:prstGeom>
          <a:noFill/>
        </p:spPr>
        <p:txBody>
          <a:bodyPr wrap="square" rtlCol="0" anchor="t">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6" name="TextBox 5">
            <a:extLst>
              <a:ext uri="{FF2B5EF4-FFF2-40B4-BE49-F238E27FC236}">
                <a16:creationId xmlns:a16="http://schemas.microsoft.com/office/drawing/2014/main" id="{840D0859-1252-A54C-9DB1-C92DA606ADA0}"/>
              </a:ext>
            </a:extLst>
          </p:cNvPr>
          <p:cNvSpPr txBox="1"/>
          <p:nvPr/>
        </p:nvSpPr>
        <p:spPr>
          <a:xfrm>
            <a:off x="7737862" y="1646801"/>
            <a:ext cx="3465126"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Our Mission</a:t>
            </a:r>
          </a:p>
        </p:txBody>
      </p:sp>
      <p:sp>
        <p:nvSpPr>
          <p:cNvPr id="14" name="Picture Placeholder 13">
            <a:extLst>
              <a:ext uri="{FF2B5EF4-FFF2-40B4-BE49-F238E27FC236}">
                <a16:creationId xmlns:a16="http://schemas.microsoft.com/office/drawing/2014/main" id="{B3F3B80E-E1CF-394E-8742-D45F79143CCD}"/>
              </a:ext>
            </a:extLst>
          </p:cNvPr>
          <p:cNvSpPr>
            <a:spLocks noGrp="1"/>
          </p:cNvSpPr>
          <p:nvPr>
            <p:ph type="pic" sz="quarter" idx="10"/>
          </p:nvPr>
        </p:nvSpPr>
        <p:spPr/>
        <p:txBody>
          <a:bodyPr/>
          <a:lstStyle/>
          <a:p>
            <a:endParaRPr lang="es-CO"/>
          </a:p>
        </p:txBody>
      </p:sp>
      <p:sp>
        <p:nvSpPr>
          <p:cNvPr id="10" name="Freeform 9">
            <a:extLst>
              <a:ext uri="{FF2B5EF4-FFF2-40B4-BE49-F238E27FC236}">
                <a16:creationId xmlns:a16="http://schemas.microsoft.com/office/drawing/2014/main" id="{CAD8DDA7-7ED2-6F46-89DF-9FD612F15A65}"/>
              </a:ext>
            </a:extLst>
          </p:cNvPr>
          <p:cNvSpPr>
            <a:spLocks noChangeArrowheads="1"/>
          </p:cNvSpPr>
          <p:nvPr/>
        </p:nvSpPr>
        <p:spPr bwMode="auto">
          <a:xfrm rot="10800000">
            <a:off x="1293628" y="849812"/>
            <a:ext cx="5655442" cy="5627188"/>
          </a:xfrm>
          <a:custGeom>
            <a:avLst/>
            <a:gdLst>
              <a:gd name="connsiteX0" fmla="*/ 2372252 w 2503838"/>
              <a:gd name="connsiteY0" fmla="*/ 2486884 h 2491329"/>
              <a:gd name="connsiteX1" fmla="*/ 2392713 w 2503838"/>
              <a:gd name="connsiteY1" fmla="*/ 2491329 h 2491329"/>
              <a:gd name="connsiteX2" fmla="*/ 2361316 w 2503838"/>
              <a:gd name="connsiteY2" fmla="*/ 2488789 h 2491329"/>
              <a:gd name="connsiteX3" fmla="*/ 2245061 w 2503838"/>
              <a:gd name="connsiteY3" fmla="*/ 2482121 h 2491329"/>
              <a:gd name="connsiteX4" fmla="*/ 2215266 w 2503838"/>
              <a:gd name="connsiteY4" fmla="*/ 2482651 h 2491329"/>
              <a:gd name="connsiteX5" fmla="*/ 2245061 w 2503838"/>
              <a:gd name="connsiteY5" fmla="*/ 2482121 h 2491329"/>
              <a:gd name="connsiteX6" fmla="*/ 412781 w 2503838"/>
              <a:gd name="connsiteY6" fmla="*/ 2480335 h 2491329"/>
              <a:gd name="connsiteX7" fmla="*/ 400158 w 2503838"/>
              <a:gd name="connsiteY7" fmla="*/ 2481060 h 2491329"/>
              <a:gd name="connsiteX8" fmla="*/ 410958 w 2503838"/>
              <a:gd name="connsiteY8" fmla="*/ 2483220 h 2491329"/>
              <a:gd name="connsiteX9" fmla="*/ 412781 w 2503838"/>
              <a:gd name="connsiteY9" fmla="*/ 2480335 h 2491329"/>
              <a:gd name="connsiteX10" fmla="*/ 2423229 w 2503838"/>
              <a:gd name="connsiteY10" fmla="*/ 2478946 h 2491329"/>
              <a:gd name="connsiteX11" fmla="*/ 2449856 w 2503838"/>
              <a:gd name="connsiteY11" fmla="*/ 2480005 h 2491329"/>
              <a:gd name="connsiteX12" fmla="*/ 2430786 w 2503838"/>
              <a:gd name="connsiteY12" fmla="*/ 2488118 h 2491329"/>
              <a:gd name="connsiteX13" fmla="*/ 2485547 w 2503838"/>
              <a:gd name="connsiteY13" fmla="*/ 2440722 h 2491329"/>
              <a:gd name="connsiteX14" fmla="*/ 2489559 w 2503838"/>
              <a:gd name="connsiteY14" fmla="*/ 2455071 h 2491329"/>
              <a:gd name="connsiteX15" fmla="*/ 2483347 w 2503838"/>
              <a:gd name="connsiteY15" fmla="*/ 2443916 h 2491329"/>
              <a:gd name="connsiteX16" fmla="*/ 2485547 w 2503838"/>
              <a:gd name="connsiteY16" fmla="*/ 2440722 h 2491329"/>
              <a:gd name="connsiteX17" fmla="*/ 253997 w 2503838"/>
              <a:gd name="connsiteY17" fmla="*/ 2435240 h 2491329"/>
              <a:gd name="connsiteX18" fmla="*/ 245468 w 2503838"/>
              <a:gd name="connsiteY18" fmla="*/ 2437274 h 2491329"/>
              <a:gd name="connsiteX19" fmla="*/ 242004 w 2503838"/>
              <a:gd name="connsiteY19" fmla="*/ 2436481 h 2491329"/>
              <a:gd name="connsiteX20" fmla="*/ 253997 w 2503838"/>
              <a:gd name="connsiteY20" fmla="*/ 2435240 h 2491329"/>
              <a:gd name="connsiteX21" fmla="*/ 2466091 w 2503838"/>
              <a:gd name="connsiteY21" fmla="*/ 2178909 h 2491329"/>
              <a:gd name="connsiteX22" fmla="*/ 2472088 w 2503838"/>
              <a:gd name="connsiteY22" fmla="*/ 2213470 h 2491329"/>
              <a:gd name="connsiteX23" fmla="*/ 2469619 w 2503838"/>
              <a:gd name="connsiteY23" fmla="*/ 2209469 h 2491329"/>
              <a:gd name="connsiteX24" fmla="*/ 2469386 w 2503838"/>
              <a:gd name="connsiteY24" fmla="*/ 1989996 h 2491329"/>
              <a:gd name="connsiteX25" fmla="*/ 2473672 w 2503838"/>
              <a:gd name="connsiteY25" fmla="*/ 2132512 h 2491329"/>
              <a:gd name="connsiteX26" fmla="*/ 2465456 w 2503838"/>
              <a:gd name="connsiteY26" fmla="*/ 2114922 h 2491329"/>
              <a:gd name="connsiteX27" fmla="*/ 2467600 w 2503838"/>
              <a:gd name="connsiteY27" fmla="*/ 2108101 h 2491329"/>
              <a:gd name="connsiteX28" fmla="*/ 2469386 w 2503838"/>
              <a:gd name="connsiteY28" fmla="*/ 1989996 h 2491329"/>
              <a:gd name="connsiteX29" fmla="*/ 2459741 w 2503838"/>
              <a:gd name="connsiteY29" fmla="*/ 1978742 h 2491329"/>
              <a:gd name="connsiteX30" fmla="*/ 2460094 w 2503838"/>
              <a:gd name="connsiteY30" fmla="*/ 2021385 h 2491329"/>
              <a:gd name="connsiteX31" fmla="*/ 2456566 w 2503838"/>
              <a:gd name="connsiteY31" fmla="*/ 2001509 h 2491329"/>
              <a:gd name="connsiteX32" fmla="*/ 2492709 w 2503838"/>
              <a:gd name="connsiteY32" fmla="*/ 1889423 h 2491329"/>
              <a:gd name="connsiteX33" fmla="*/ 2492574 w 2503838"/>
              <a:gd name="connsiteY33" fmla="*/ 1890150 h 2491329"/>
              <a:gd name="connsiteX34" fmla="*/ 2492341 w 2503838"/>
              <a:gd name="connsiteY34" fmla="*/ 1891398 h 2491329"/>
              <a:gd name="connsiteX35" fmla="*/ 2489557 w 2503838"/>
              <a:gd name="connsiteY35" fmla="*/ 1868949 h 2491329"/>
              <a:gd name="connsiteX36" fmla="*/ 2492682 w 2503838"/>
              <a:gd name="connsiteY36" fmla="*/ 1872424 h 2491329"/>
              <a:gd name="connsiteX37" fmla="*/ 2492341 w 2503838"/>
              <a:gd name="connsiteY37" fmla="*/ 1891398 h 2491329"/>
              <a:gd name="connsiteX38" fmla="*/ 2492285 w 2503838"/>
              <a:gd name="connsiteY38" fmla="*/ 1894520 h 2491329"/>
              <a:gd name="connsiteX39" fmla="*/ 2491492 w 2503838"/>
              <a:gd name="connsiteY39" fmla="*/ 1899153 h 2491329"/>
              <a:gd name="connsiteX40" fmla="*/ 2489557 w 2503838"/>
              <a:gd name="connsiteY40" fmla="*/ 1868949 h 2491329"/>
              <a:gd name="connsiteX41" fmla="*/ 2485406 w 2503838"/>
              <a:gd name="connsiteY41" fmla="*/ 1828071 h 2491329"/>
              <a:gd name="connsiteX42" fmla="*/ 2478791 w 2503838"/>
              <a:gd name="connsiteY42" fmla="*/ 1836316 h 2491329"/>
              <a:gd name="connsiteX43" fmla="*/ 2485406 w 2503838"/>
              <a:gd name="connsiteY43" fmla="*/ 1828071 h 2491329"/>
              <a:gd name="connsiteX44" fmla="*/ 2483422 w 2503838"/>
              <a:gd name="connsiteY44" fmla="*/ 1775684 h 2491329"/>
              <a:gd name="connsiteX45" fmla="*/ 2486398 w 2503838"/>
              <a:gd name="connsiteY45" fmla="*/ 1808666 h 2491329"/>
              <a:gd name="connsiteX46" fmla="*/ 2484414 w 2503838"/>
              <a:gd name="connsiteY46" fmla="*/ 1790579 h 2491329"/>
              <a:gd name="connsiteX47" fmla="*/ 2483422 w 2503838"/>
              <a:gd name="connsiteY47" fmla="*/ 1775684 h 2491329"/>
              <a:gd name="connsiteX48" fmla="*/ 2494328 w 2503838"/>
              <a:gd name="connsiteY48" fmla="*/ 1774013 h 2491329"/>
              <a:gd name="connsiteX49" fmla="*/ 2497511 w 2503838"/>
              <a:gd name="connsiteY49" fmla="*/ 1796166 h 2491329"/>
              <a:gd name="connsiteX50" fmla="*/ 2493211 w 2503838"/>
              <a:gd name="connsiteY50" fmla="*/ 1819771 h 2491329"/>
              <a:gd name="connsiteX51" fmla="*/ 2489904 w 2503838"/>
              <a:gd name="connsiteY51" fmla="*/ 1788903 h 2491329"/>
              <a:gd name="connsiteX52" fmla="*/ 2494328 w 2503838"/>
              <a:gd name="connsiteY52" fmla="*/ 1774013 h 2491329"/>
              <a:gd name="connsiteX53" fmla="*/ 2470854 w 2503838"/>
              <a:gd name="connsiteY53" fmla="*/ 1743934 h 2491329"/>
              <a:gd name="connsiteX54" fmla="*/ 2478430 w 2503838"/>
              <a:gd name="connsiteY54" fmla="*/ 1810247 h 2491329"/>
              <a:gd name="connsiteX55" fmla="*/ 2470854 w 2503838"/>
              <a:gd name="connsiteY55" fmla="*/ 1754805 h 2491329"/>
              <a:gd name="connsiteX56" fmla="*/ 2468269 w 2503838"/>
              <a:gd name="connsiteY56" fmla="*/ 1627955 h 2491329"/>
              <a:gd name="connsiteX57" fmla="*/ 2476841 w 2503838"/>
              <a:gd name="connsiteY57" fmla="*/ 1665784 h 2491329"/>
              <a:gd name="connsiteX58" fmla="*/ 2464504 w 2503838"/>
              <a:gd name="connsiteY58" fmla="*/ 1644423 h 2491329"/>
              <a:gd name="connsiteX59" fmla="*/ 2468269 w 2503838"/>
              <a:gd name="connsiteY59" fmla="*/ 1627955 h 2491329"/>
              <a:gd name="connsiteX60" fmla="*/ 2452320 w 2503838"/>
              <a:gd name="connsiteY60" fmla="*/ 1602138 h 2491329"/>
              <a:gd name="connsiteX61" fmla="*/ 2453074 w 2503838"/>
              <a:gd name="connsiteY61" fmla="*/ 1605948 h 2491329"/>
              <a:gd name="connsiteX62" fmla="*/ 2451804 w 2503838"/>
              <a:gd name="connsiteY62" fmla="*/ 1608615 h 2491329"/>
              <a:gd name="connsiteX63" fmla="*/ 2452320 w 2503838"/>
              <a:gd name="connsiteY63" fmla="*/ 1602138 h 2491329"/>
              <a:gd name="connsiteX64" fmla="*/ 2494336 w 2503838"/>
              <a:gd name="connsiteY64" fmla="*/ 1598069 h 2491329"/>
              <a:gd name="connsiteX65" fmla="*/ 2489044 w 2503838"/>
              <a:gd name="connsiteY65" fmla="*/ 1632455 h 2491329"/>
              <a:gd name="connsiteX66" fmla="*/ 2486729 w 2503838"/>
              <a:gd name="connsiteY66" fmla="*/ 1610476 h 2491329"/>
              <a:gd name="connsiteX67" fmla="*/ 2494336 w 2503838"/>
              <a:gd name="connsiteY67" fmla="*/ 1598069 h 2491329"/>
              <a:gd name="connsiteX68" fmla="*/ 2482363 w 2503838"/>
              <a:gd name="connsiteY68" fmla="*/ 1577246 h 2491329"/>
              <a:gd name="connsiteX69" fmla="*/ 2486332 w 2503838"/>
              <a:gd name="connsiteY69" fmla="*/ 1611568 h 2491329"/>
              <a:gd name="connsiteX70" fmla="*/ 2482363 w 2503838"/>
              <a:gd name="connsiteY70" fmla="*/ 1577246 h 2491329"/>
              <a:gd name="connsiteX71" fmla="*/ 2470490 w 2503838"/>
              <a:gd name="connsiteY71" fmla="*/ 1545445 h 2491329"/>
              <a:gd name="connsiteX72" fmla="*/ 2459940 w 2503838"/>
              <a:gd name="connsiteY72" fmla="*/ 1604510 h 2491329"/>
              <a:gd name="connsiteX73" fmla="*/ 2460667 w 2503838"/>
              <a:gd name="connsiteY73" fmla="*/ 1609221 h 2491329"/>
              <a:gd name="connsiteX74" fmla="*/ 2453391 w 2503838"/>
              <a:gd name="connsiteY74" fmla="*/ 1605597 h 2491329"/>
              <a:gd name="connsiteX75" fmla="*/ 2458485 w 2503838"/>
              <a:gd name="connsiteY75" fmla="*/ 1605235 h 2491329"/>
              <a:gd name="connsiteX76" fmla="*/ 2455574 w 2503838"/>
              <a:gd name="connsiteY76" fmla="*/ 1579507 h 2491329"/>
              <a:gd name="connsiteX77" fmla="*/ 2470490 w 2503838"/>
              <a:gd name="connsiteY77" fmla="*/ 1545445 h 2491329"/>
              <a:gd name="connsiteX78" fmla="*/ 2475617 w 2503838"/>
              <a:gd name="connsiteY78" fmla="*/ 1539146 h 2491329"/>
              <a:gd name="connsiteX79" fmla="*/ 2479982 w 2503838"/>
              <a:gd name="connsiteY79" fmla="*/ 1576893 h 2491329"/>
              <a:gd name="connsiteX80" fmla="*/ 2474029 w 2503838"/>
              <a:gd name="connsiteY80" fmla="*/ 1574071 h 2491329"/>
              <a:gd name="connsiteX81" fmla="*/ 84136 w 2503838"/>
              <a:gd name="connsiteY81" fmla="*/ 1533809 h 2491329"/>
              <a:gd name="connsiteX82" fmla="*/ 86076 w 2503838"/>
              <a:gd name="connsiteY82" fmla="*/ 1554656 h 2491329"/>
              <a:gd name="connsiteX83" fmla="*/ 80079 w 2503838"/>
              <a:gd name="connsiteY83" fmla="*/ 1534584 h 2491329"/>
              <a:gd name="connsiteX84" fmla="*/ 84136 w 2503838"/>
              <a:gd name="connsiteY84" fmla="*/ 1533809 h 2491329"/>
              <a:gd name="connsiteX85" fmla="*/ 78491 w 2503838"/>
              <a:gd name="connsiteY85" fmla="*/ 1529621 h 2491329"/>
              <a:gd name="connsiteX86" fmla="*/ 79761 w 2503838"/>
              <a:gd name="connsiteY86" fmla="*/ 1532507 h 2491329"/>
              <a:gd name="connsiteX87" fmla="*/ 78491 w 2503838"/>
              <a:gd name="connsiteY87" fmla="*/ 1531064 h 2491329"/>
              <a:gd name="connsiteX88" fmla="*/ 2474029 w 2503838"/>
              <a:gd name="connsiteY88" fmla="*/ 1521684 h 2491329"/>
              <a:gd name="connsiteX89" fmla="*/ 2476751 w 2503838"/>
              <a:gd name="connsiteY89" fmla="*/ 1525875 h 2491329"/>
              <a:gd name="connsiteX90" fmla="*/ 2476297 w 2503838"/>
              <a:gd name="connsiteY90" fmla="*/ 1538797 h 2491329"/>
              <a:gd name="connsiteX91" fmla="*/ 2489551 w 2503838"/>
              <a:gd name="connsiteY91" fmla="*/ 1493109 h 2491329"/>
              <a:gd name="connsiteX92" fmla="*/ 2483554 w 2503838"/>
              <a:gd name="connsiteY92" fmla="*/ 1519736 h 2491329"/>
              <a:gd name="connsiteX93" fmla="*/ 2483554 w 2503838"/>
              <a:gd name="connsiteY93" fmla="*/ 1507028 h 2491329"/>
              <a:gd name="connsiteX94" fmla="*/ 2483554 w 2503838"/>
              <a:gd name="connsiteY94" fmla="*/ 1506660 h 2491329"/>
              <a:gd name="connsiteX95" fmla="*/ 2483554 w 2503838"/>
              <a:gd name="connsiteY95" fmla="*/ 1506423 h 2491329"/>
              <a:gd name="connsiteX96" fmla="*/ 2483560 w 2503838"/>
              <a:gd name="connsiteY96" fmla="*/ 1506411 h 2491329"/>
              <a:gd name="connsiteX97" fmla="*/ 2483668 w 2503838"/>
              <a:gd name="connsiteY97" fmla="*/ 1501391 h 2491329"/>
              <a:gd name="connsiteX98" fmla="*/ 2483567 w 2503838"/>
              <a:gd name="connsiteY98" fmla="*/ 1506394 h 2491329"/>
              <a:gd name="connsiteX99" fmla="*/ 2484348 w 2503838"/>
              <a:gd name="connsiteY99" fmla="*/ 1477234 h 2491329"/>
              <a:gd name="connsiteX100" fmla="*/ 2483951 w 2503838"/>
              <a:gd name="connsiteY100" fmla="*/ 1488223 h 2491329"/>
              <a:gd name="connsiteX101" fmla="*/ 2483668 w 2503838"/>
              <a:gd name="connsiteY101" fmla="*/ 1501391 h 2491329"/>
              <a:gd name="connsiteX102" fmla="*/ 2483951 w 2503838"/>
              <a:gd name="connsiteY102" fmla="*/ 1487303 h 2491329"/>
              <a:gd name="connsiteX103" fmla="*/ 2484348 w 2503838"/>
              <a:gd name="connsiteY103" fmla="*/ 1477234 h 2491329"/>
              <a:gd name="connsiteX104" fmla="*/ 2493079 w 2503838"/>
              <a:gd name="connsiteY104" fmla="*/ 1455009 h 2491329"/>
              <a:gd name="connsiteX105" fmla="*/ 2500638 w 2503838"/>
              <a:gd name="connsiteY105" fmla="*/ 1489570 h 2491329"/>
              <a:gd name="connsiteX106" fmla="*/ 2495725 w 2503838"/>
              <a:gd name="connsiteY106" fmla="*/ 1470289 h 2491329"/>
              <a:gd name="connsiteX107" fmla="*/ 2485895 w 2503838"/>
              <a:gd name="connsiteY107" fmla="*/ 1416760 h 2491329"/>
              <a:gd name="connsiteX108" fmla="*/ 2485459 w 2503838"/>
              <a:gd name="connsiteY108" fmla="*/ 1421274 h 2491329"/>
              <a:gd name="connsiteX109" fmla="*/ 2485141 w 2503838"/>
              <a:gd name="connsiteY109" fmla="*/ 1418496 h 2491329"/>
              <a:gd name="connsiteX110" fmla="*/ 2485895 w 2503838"/>
              <a:gd name="connsiteY110" fmla="*/ 1416760 h 2491329"/>
              <a:gd name="connsiteX111" fmla="*/ 2481966 w 2503838"/>
              <a:gd name="connsiteY111" fmla="*/ 1397859 h 2491329"/>
              <a:gd name="connsiteX112" fmla="*/ 2484853 w 2503838"/>
              <a:gd name="connsiteY112" fmla="*/ 1417967 h 2491329"/>
              <a:gd name="connsiteX113" fmla="*/ 2483409 w 2503838"/>
              <a:gd name="connsiteY113" fmla="*/ 1422906 h 2491329"/>
              <a:gd name="connsiteX114" fmla="*/ 2481966 w 2503838"/>
              <a:gd name="connsiteY114" fmla="*/ 1397859 h 2491329"/>
              <a:gd name="connsiteX115" fmla="*/ 2463115 w 2503838"/>
              <a:gd name="connsiteY115" fmla="*/ 1361346 h 2491329"/>
              <a:gd name="connsiteX116" fmla="*/ 2465761 w 2503838"/>
              <a:gd name="connsiteY116" fmla="*/ 1418459 h 2491329"/>
              <a:gd name="connsiteX117" fmla="*/ 2461131 w 2503838"/>
              <a:gd name="connsiteY117" fmla="*/ 1388831 h 2491329"/>
              <a:gd name="connsiteX118" fmla="*/ 2458154 w 2503838"/>
              <a:gd name="connsiteY118" fmla="*/ 1390259 h 2491329"/>
              <a:gd name="connsiteX119" fmla="*/ 2479863 w 2503838"/>
              <a:gd name="connsiteY119" fmla="*/ 1360694 h 2491329"/>
              <a:gd name="connsiteX120" fmla="*/ 2480696 w 2503838"/>
              <a:gd name="connsiteY120" fmla="*/ 1361183 h 2491329"/>
              <a:gd name="connsiteX121" fmla="*/ 2481649 w 2503838"/>
              <a:gd name="connsiteY121" fmla="*/ 1397503 h 2491329"/>
              <a:gd name="connsiteX122" fmla="*/ 2479744 w 2503838"/>
              <a:gd name="connsiteY122" fmla="*/ 1364744 h 2491329"/>
              <a:gd name="connsiteX123" fmla="*/ 2479863 w 2503838"/>
              <a:gd name="connsiteY123" fmla="*/ 1360694 h 2491329"/>
              <a:gd name="connsiteX124" fmla="*/ 2496783 w 2503838"/>
              <a:gd name="connsiteY124" fmla="*/ 1320071 h 2491329"/>
              <a:gd name="connsiteX125" fmla="*/ 2503838 w 2503838"/>
              <a:gd name="connsiteY125" fmla="*/ 1380410 h 2491329"/>
              <a:gd name="connsiteX126" fmla="*/ 2494666 w 2503838"/>
              <a:gd name="connsiteY126" fmla="*/ 1385080 h 2491329"/>
              <a:gd name="connsiteX127" fmla="*/ 2496783 w 2503838"/>
              <a:gd name="connsiteY127" fmla="*/ 1320071 h 2491329"/>
              <a:gd name="connsiteX128" fmla="*/ 2482364 w 2503838"/>
              <a:gd name="connsiteY128" fmla="*/ 1299434 h 2491329"/>
              <a:gd name="connsiteX129" fmla="*/ 2485935 w 2503838"/>
              <a:gd name="connsiteY129" fmla="*/ 1350374 h 2491329"/>
              <a:gd name="connsiteX130" fmla="*/ 2480379 w 2503838"/>
              <a:gd name="connsiteY130" fmla="*/ 1360348 h 2491329"/>
              <a:gd name="connsiteX131" fmla="*/ 2482364 w 2503838"/>
              <a:gd name="connsiteY131" fmla="*/ 1299434 h 2491329"/>
              <a:gd name="connsiteX132" fmla="*/ 2488203 w 2503838"/>
              <a:gd name="connsiteY132" fmla="*/ 1237521 h 2491329"/>
              <a:gd name="connsiteX133" fmla="*/ 2485141 w 2503838"/>
              <a:gd name="connsiteY133" fmla="*/ 1264149 h 2491329"/>
              <a:gd name="connsiteX134" fmla="*/ 2488203 w 2503838"/>
              <a:gd name="connsiteY134" fmla="*/ 1237521 h 2491329"/>
              <a:gd name="connsiteX135" fmla="*/ 92574 w 2503838"/>
              <a:gd name="connsiteY135" fmla="*/ 1223234 h 2491329"/>
              <a:gd name="connsiteX136" fmla="*/ 93291 w 2503838"/>
              <a:gd name="connsiteY136" fmla="*/ 1269771 h 2491329"/>
              <a:gd name="connsiteX137" fmla="*/ 92574 w 2503838"/>
              <a:gd name="connsiteY137" fmla="*/ 1223234 h 2491329"/>
              <a:gd name="connsiteX138" fmla="*/ 2481261 w 2503838"/>
              <a:gd name="connsiteY138" fmla="*/ 1196246 h 2491329"/>
              <a:gd name="connsiteX139" fmla="*/ 2484436 w 2503838"/>
              <a:gd name="connsiteY139" fmla="*/ 1265133 h 2491329"/>
              <a:gd name="connsiteX140" fmla="*/ 2484788 w 2503838"/>
              <a:gd name="connsiteY140" fmla="*/ 1263698 h 2491329"/>
              <a:gd name="connsiteX141" fmla="*/ 2481966 w 2503838"/>
              <a:gd name="connsiteY141" fmla="*/ 1299218 h 2491329"/>
              <a:gd name="connsiteX142" fmla="*/ 2480555 w 2503838"/>
              <a:gd name="connsiteY142" fmla="*/ 1261904 h 2491329"/>
              <a:gd name="connsiteX143" fmla="*/ 2473852 w 2503838"/>
              <a:gd name="connsiteY143" fmla="*/ 1292042 h 2491329"/>
              <a:gd name="connsiteX144" fmla="*/ 2466091 w 2503838"/>
              <a:gd name="connsiteY144" fmla="*/ 1236789 h 2491329"/>
              <a:gd name="connsiteX145" fmla="*/ 2481261 w 2503838"/>
              <a:gd name="connsiteY145" fmla="*/ 1261545 h 2491329"/>
              <a:gd name="connsiteX146" fmla="*/ 2483377 w 2503838"/>
              <a:gd name="connsiteY146" fmla="*/ 1264774 h 2491329"/>
              <a:gd name="connsiteX147" fmla="*/ 2483377 w 2503838"/>
              <a:gd name="connsiteY147" fmla="*/ 1266209 h 2491329"/>
              <a:gd name="connsiteX148" fmla="*/ 2484436 w 2503838"/>
              <a:gd name="connsiteY148" fmla="*/ 1265492 h 2491329"/>
              <a:gd name="connsiteX149" fmla="*/ 2483377 w 2503838"/>
              <a:gd name="connsiteY149" fmla="*/ 1264774 h 2491329"/>
              <a:gd name="connsiteX150" fmla="*/ 2481261 w 2503838"/>
              <a:gd name="connsiteY150" fmla="*/ 1261545 h 2491329"/>
              <a:gd name="connsiteX151" fmla="*/ 2481261 w 2503838"/>
              <a:gd name="connsiteY151" fmla="*/ 1196246 h 2491329"/>
              <a:gd name="connsiteX152" fmla="*/ 2449814 w 2503838"/>
              <a:gd name="connsiteY152" fmla="*/ 1181262 h 2491329"/>
              <a:gd name="connsiteX153" fmla="*/ 2452994 w 2503838"/>
              <a:gd name="connsiteY153" fmla="*/ 1205907 h 2491329"/>
              <a:gd name="connsiteX154" fmla="*/ 2449423 w 2503838"/>
              <a:gd name="connsiteY154" fmla="*/ 1206996 h 2491329"/>
              <a:gd name="connsiteX155" fmla="*/ 2448629 w 2503838"/>
              <a:gd name="connsiteY155" fmla="*/ 1191393 h 2491329"/>
              <a:gd name="connsiteX156" fmla="*/ 2449814 w 2503838"/>
              <a:gd name="connsiteY156" fmla="*/ 1181262 h 2491329"/>
              <a:gd name="connsiteX157" fmla="*/ 2483289 w 2503838"/>
              <a:gd name="connsiteY157" fmla="*/ 1115284 h 2491329"/>
              <a:gd name="connsiteX158" fmla="*/ 2489573 w 2503838"/>
              <a:gd name="connsiteY158" fmla="*/ 1146092 h 2491329"/>
              <a:gd name="connsiteX159" fmla="*/ 2482628 w 2503838"/>
              <a:gd name="connsiteY159" fmla="*/ 1195888 h 2491329"/>
              <a:gd name="connsiteX160" fmla="*/ 2481966 w 2503838"/>
              <a:gd name="connsiteY160" fmla="*/ 1181558 h 2491329"/>
              <a:gd name="connsiteX161" fmla="*/ 2482628 w 2503838"/>
              <a:gd name="connsiteY161" fmla="*/ 1186573 h 2491329"/>
              <a:gd name="connsiteX162" fmla="*/ 2483157 w 2503838"/>
              <a:gd name="connsiteY162" fmla="*/ 1112109 h 2491329"/>
              <a:gd name="connsiteX163" fmla="*/ 2483157 w 2503838"/>
              <a:gd name="connsiteY163" fmla="*/ 1114995 h 2491329"/>
              <a:gd name="connsiteX164" fmla="*/ 2481966 w 2503838"/>
              <a:gd name="connsiteY164" fmla="*/ 1114418 h 2491329"/>
              <a:gd name="connsiteX165" fmla="*/ 2483157 w 2503838"/>
              <a:gd name="connsiteY165" fmla="*/ 1112109 h 2491329"/>
              <a:gd name="connsiteX166" fmla="*/ 2483554 w 2503838"/>
              <a:gd name="connsiteY166" fmla="*/ 1078771 h 2491329"/>
              <a:gd name="connsiteX167" fmla="*/ 2492726 w 2503838"/>
              <a:gd name="connsiteY167" fmla="*/ 1111754 h 2491329"/>
              <a:gd name="connsiteX168" fmla="*/ 2486376 w 2503838"/>
              <a:gd name="connsiteY168" fmla="*/ 1104306 h 2491329"/>
              <a:gd name="connsiteX169" fmla="*/ 2445681 w 2503838"/>
              <a:gd name="connsiteY169" fmla="*/ 1015866 h 2491329"/>
              <a:gd name="connsiteX170" fmla="*/ 2466363 w 2503838"/>
              <a:gd name="connsiteY170" fmla="*/ 1065383 h 2491329"/>
              <a:gd name="connsiteX171" fmla="*/ 2461283 w 2503838"/>
              <a:gd name="connsiteY171" fmla="*/ 1126828 h 2491329"/>
              <a:gd name="connsiteX172" fmla="*/ 2473621 w 2503838"/>
              <a:gd name="connsiteY172" fmla="*/ 1078034 h 2491329"/>
              <a:gd name="connsiteX173" fmla="*/ 2481603 w 2503838"/>
              <a:gd name="connsiteY173" fmla="*/ 1114539 h 2491329"/>
              <a:gd name="connsiteX174" fmla="*/ 2448583 w 2503838"/>
              <a:gd name="connsiteY174" fmla="*/ 1132973 h 2491329"/>
              <a:gd name="connsiteX175" fmla="*/ 2443866 w 2503838"/>
              <a:gd name="connsiteY175" fmla="*/ 1054540 h 2491329"/>
              <a:gd name="connsiteX176" fmla="*/ 2449309 w 2503838"/>
              <a:gd name="connsiteY176" fmla="*/ 1057070 h 2491329"/>
              <a:gd name="connsiteX177" fmla="*/ 2487522 w 2503838"/>
              <a:gd name="connsiteY177" fmla="*/ 1013684 h 2491329"/>
              <a:gd name="connsiteX178" fmla="*/ 2491094 w 2503838"/>
              <a:gd name="connsiteY178" fmla="*/ 1033952 h 2491329"/>
              <a:gd name="connsiteX179" fmla="*/ 2485141 w 2503838"/>
              <a:gd name="connsiteY179" fmla="*/ 1031004 h 2491329"/>
              <a:gd name="connsiteX180" fmla="*/ 2466091 w 2503838"/>
              <a:gd name="connsiteY180" fmla="*/ 978759 h 2491329"/>
              <a:gd name="connsiteX181" fmla="*/ 2466380 w 2503838"/>
              <a:gd name="connsiteY181" fmla="*/ 1000893 h 2491329"/>
              <a:gd name="connsiteX182" fmla="*/ 2466091 w 2503838"/>
              <a:gd name="connsiteY182" fmla="*/ 978759 h 2491329"/>
              <a:gd name="connsiteX183" fmla="*/ 2468294 w 2503838"/>
              <a:gd name="connsiteY183" fmla="*/ 924784 h 2491329"/>
              <a:gd name="connsiteX184" fmla="*/ 2465784 w 2503838"/>
              <a:gd name="connsiteY184" fmla="*/ 968479 h 2491329"/>
              <a:gd name="connsiteX185" fmla="*/ 2465784 w 2503838"/>
              <a:gd name="connsiteY185" fmla="*/ 972387 h 2491329"/>
              <a:gd name="connsiteX186" fmla="*/ 2468294 w 2503838"/>
              <a:gd name="connsiteY186" fmla="*/ 924784 h 2491329"/>
              <a:gd name="connsiteX187" fmla="*/ 2450141 w 2503838"/>
              <a:gd name="connsiteY187" fmla="*/ 923196 h 2491329"/>
              <a:gd name="connsiteX188" fmla="*/ 2456188 w 2503838"/>
              <a:gd name="connsiteY188" fmla="*/ 936818 h 2491329"/>
              <a:gd name="connsiteX189" fmla="*/ 2448629 w 2503838"/>
              <a:gd name="connsiteY189" fmla="*/ 945062 h 2491329"/>
              <a:gd name="connsiteX190" fmla="*/ 81335 w 2503838"/>
              <a:gd name="connsiteY190" fmla="*/ 899384 h 2491329"/>
              <a:gd name="connsiteX191" fmla="*/ 81004 w 2503838"/>
              <a:gd name="connsiteY191" fmla="*/ 906885 h 2491329"/>
              <a:gd name="connsiteX192" fmla="*/ 73729 w 2503838"/>
              <a:gd name="connsiteY192" fmla="*/ 913314 h 2491329"/>
              <a:gd name="connsiteX193" fmla="*/ 2489507 w 2503838"/>
              <a:gd name="connsiteY193" fmla="*/ 859696 h 2491329"/>
              <a:gd name="connsiteX194" fmla="*/ 2491094 w 2503838"/>
              <a:gd name="connsiteY194" fmla="*/ 894257 h 2491329"/>
              <a:gd name="connsiteX195" fmla="*/ 2486729 w 2503838"/>
              <a:gd name="connsiteY195" fmla="*/ 890619 h 2491329"/>
              <a:gd name="connsiteX196" fmla="*/ 2489507 w 2503838"/>
              <a:gd name="connsiteY196" fmla="*/ 859696 h 2491329"/>
              <a:gd name="connsiteX197" fmla="*/ 2449763 w 2503838"/>
              <a:gd name="connsiteY197" fmla="*/ 853346 h 2491329"/>
              <a:gd name="connsiteX198" fmla="*/ 2449309 w 2503838"/>
              <a:gd name="connsiteY198" fmla="*/ 880157 h 2491329"/>
              <a:gd name="connsiteX199" fmla="*/ 2447041 w 2503838"/>
              <a:gd name="connsiteY199" fmla="*/ 891093 h 2491329"/>
              <a:gd name="connsiteX200" fmla="*/ 2455297 w 2503838"/>
              <a:gd name="connsiteY200" fmla="*/ 804134 h 2491329"/>
              <a:gd name="connsiteX201" fmla="*/ 2456249 w 2503838"/>
              <a:gd name="connsiteY201" fmla="*/ 835519 h 2491329"/>
              <a:gd name="connsiteX202" fmla="*/ 2455297 w 2503838"/>
              <a:gd name="connsiteY202" fmla="*/ 804134 h 2491329"/>
              <a:gd name="connsiteX203" fmla="*/ 2454002 w 2503838"/>
              <a:gd name="connsiteY203" fmla="*/ 754430 h 2491329"/>
              <a:gd name="connsiteX204" fmla="*/ 2454368 w 2503838"/>
              <a:gd name="connsiteY204" fmla="*/ 803768 h 2491329"/>
              <a:gd name="connsiteX205" fmla="*/ 2451804 w 2503838"/>
              <a:gd name="connsiteY205" fmla="*/ 793170 h 2491329"/>
              <a:gd name="connsiteX206" fmla="*/ 2487258 w 2503838"/>
              <a:gd name="connsiteY206" fmla="*/ 750159 h 2491329"/>
              <a:gd name="connsiteX207" fmla="*/ 2486729 w 2503838"/>
              <a:gd name="connsiteY207" fmla="*/ 763564 h 2491329"/>
              <a:gd name="connsiteX208" fmla="*/ 2487258 w 2503838"/>
              <a:gd name="connsiteY208" fmla="*/ 750159 h 2491329"/>
              <a:gd name="connsiteX209" fmla="*/ 70554 w 2503838"/>
              <a:gd name="connsiteY209" fmla="*/ 740634 h 2491329"/>
              <a:gd name="connsiteX210" fmla="*/ 73376 w 2503838"/>
              <a:gd name="connsiteY210" fmla="*/ 743740 h 2491329"/>
              <a:gd name="connsiteX211" fmla="*/ 70554 w 2503838"/>
              <a:gd name="connsiteY211" fmla="*/ 740634 h 2491329"/>
              <a:gd name="connsiteX212" fmla="*/ 2487523 w 2503838"/>
              <a:gd name="connsiteY212" fmla="*/ 707296 h 2491329"/>
              <a:gd name="connsiteX213" fmla="*/ 2487919 w 2503838"/>
              <a:gd name="connsiteY213" fmla="*/ 730217 h 2491329"/>
              <a:gd name="connsiteX214" fmla="*/ 2486729 w 2503838"/>
              <a:gd name="connsiteY214" fmla="*/ 733914 h 2491329"/>
              <a:gd name="connsiteX215" fmla="*/ 2487523 w 2503838"/>
              <a:gd name="connsiteY215" fmla="*/ 707296 h 2491329"/>
              <a:gd name="connsiteX216" fmla="*/ 2482711 w 2503838"/>
              <a:gd name="connsiteY216" fmla="*/ 655127 h 2491329"/>
              <a:gd name="connsiteX217" fmla="*/ 2487419 w 2503838"/>
              <a:gd name="connsiteY217" fmla="*/ 691164 h 2491329"/>
              <a:gd name="connsiteX218" fmla="*/ 2482587 w 2503838"/>
              <a:gd name="connsiteY218" fmla="*/ 677487 h 2491329"/>
              <a:gd name="connsiteX219" fmla="*/ 2482711 w 2503838"/>
              <a:gd name="connsiteY219" fmla="*/ 655127 h 2491329"/>
              <a:gd name="connsiteX220" fmla="*/ 2480691 w 2503838"/>
              <a:gd name="connsiteY220" fmla="*/ 583638 h 2491329"/>
              <a:gd name="connsiteX221" fmla="*/ 2480440 w 2503838"/>
              <a:gd name="connsiteY221" fmla="*/ 584625 h 2491329"/>
              <a:gd name="connsiteX222" fmla="*/ 2478441 w 2503838"/>
              <a:gd name="connsiteY222" fmla="*/ 592502 h 2491329"/>
              <a:gd name="connsiteX223" fmla="*/ 2478891 w 2503838"/>
              <a:gd name="connsiteY223" fmla="*/ 610276 h 2491329"/>
              <a:gd name="connsiteX224" fmla="*/ 2481771 w 2503838"/>
              <a:gd name="connsiteY224" fmla="*/ 613156 h 2491329"/>
              <a:gd name="connsiteX225" fmla="*/ 2480691 w 2503838"/>
              <a:gd name="connsiteY225" fmla="*/ 583638 h 2491329"/>
              <a:gd name="connsiteX226" fmla="*/ 70382 w 2503838"/>
              <a:gd name="connsiteY226" fmla="*/ 562759 h 2491329"/>
              <a:gd name="connsiteX227" fmla="*/ 72182 w 2503838"/>
              <a:gd name="connsiteY227" fmla="*/ 605956 h 2491329"/>
              <a:gd name="connsiteX228" fmla="*/ 70382 w 2503838"/>
              <a:gd name="connsiteY228" fmla="*/ 562759 h 2491329"/>
              <a:gd name="connsiteX229" fmla="*/ 2483301 w 2503838"/>
              <a:gd name="connsiteY229" fmla="*/ 539766 h 2491329"/>
              <a:gd name="connsiteX230" fmla="*/ 2481771 w 2503838"/>
              <a:gd name="connsiteY230" fmla="*/ 555560 h 2491329"/>
              <a:gd name="connsiteX231" fmla="*/ 2482131 w 2503838"/>
              <a:gd name="connsiteY231" fmla="*/ 556640 h 2491329"/>
              <a:gd name="connsiteX232" fmla="*/ 2483301 w 2503838"/>
              <a:gd name="connsiteY232" fmla="*/ 539766 h 2491329"/>
              <a:gd name="connsiteX233" fmla="*/ 87382 w 2503838"/>
              <a:gd name="connsiteY233" fmla="*/ 470759 h 2491329"/>
              <a:gd name="connsiteX234" fmla="*/ 89287 w 2503838"/>
              <a:gd name="connsiteY234" fmla="*/ 472862 h 2491329"/>
              <a:gd name="connsiteX235" fmla="*/ 84841 w 2503838"/>
              <a:gd name="connsiteY235" fmla="*/ 497395 h 2491329"/>
              <a:gd name="connsiteX236" fmla="*/ 87382 w 2503838"/>
              <a:gd name="connsiteY236" fmla="*/ 470759 h 2491329"/>
              <a:gd name="connsiteX237" fmla="*/ 2432754 w 2503838"/>
              <a:gd name="connsiteY237" fmla="*/ 448534 h 2491329"/>
              <a:gd name="connsiteX238" fmla="*/ 2441898 w 2503838"/>
              <a:gd name="connsiteY238" fmla="*/ 450008 h 2491329"/>
              <a:gd name="connsiteX239" fmla="*/ 2436183 w 2503838"/>
              <a:gd name="connsiteY239" fmla="*/ 468802 h 2491329"/>
              <a:gd name="connsiteX240" fmla="*/ 2428946 w 2503838"/>
              <a:gd name="connsiteY240" fmla="*/ 316540 h 2491329"/>
              <a:gd name="connsiteX241" fmla="*/ 2435532 w 2503838"/>
              <a:gd name="connsiteY241" fmla="*/ 346040 h 2491329"/>
              <a:gd name="connsiteX242" fmla="*/ 2428388 w 2503838"/>
              <a:gd name="connsiteY242" fmla="*/ 338457 h 2491329"/>
              <a:gd name="connsiteX243" fmla="*/ 2428946 w 2503838"/>
              <a:gd name="connsiteY243" fmla="*/ 316540 h 2491329"/>
              <a:gd name="connsiteX244" fmla="*/ 2454325 w 2503838"/>
              <a:gd name="connsiteY244" fmla="*/ 300875 h 2491329"/>
              <a:gd name="connsiteX245" fmla="*/ 2456193 w 2503838"/>
              <a:gd name="connsiteY245" fmla="*/ 343180 h 2491329"/>
              <a:gd name="connsiteX246" fmla="*/ 2451337 w 2503838"/>
              <a:gd name="connsiteY246" fmla="*/ 323851 h 2491329"/>
              <a:gd name="connsiteX247" fmla="*/ 2454325 w 2503838"/>
              <a:gd name="connsiteY247" fmla="*/ 300875 h 2491329"/>
              <a:gd name="connsiteX248" fmla="*/ 2486332 w 2503838"/>
              <a:gd name="connsiteY248" fmla="*/ 151671 h 2491329"/>
              <a:gd name="connsiteX249" fmla="*/ 2486332 w 2503838"/>
              <a:gd name="connsiteY249" fmla="*/ 213222 h 2491329"/>
              <a:gd name="connsiteX250" fmla="*/ 2486314 w 2503838"/>
              <a:gd name="connsiteY250" fmla="*/ 212476 h 2491329"/>
              <a:gd name="connsiteX251" fmla="*/ 2482538 w 2503838"/>
              <a:gd name="connsiteY251" fmla="*/ 265606 h 2491329"/>
              <a:gd name="connsiteX252" fmla="*/ 2481014 w 2503838"/>
              <a:gd name="connsiteY252" fmla="*/ 245913 h 2491329"/>
              <a:gd name="connsiteX253" fmla="*/ 2486309 w 2503838"/>
              <a:gd name="connsiteY253" fmla="*/ 212248 h 2491329"/>
              <a:gd name="connsiteX254" fmla="*/ 2485141 w 2503838"/>
              <a:gd name="connsiteY254" fmla="*/ 162895 h 2491329"/>
              <a:gd name="connsiteX255" fmla="*/ 2486332 w 2503838"/>
              <a:gd name="connsiteY255" fmla="*/ 151671 h 2491329"/>
              <a:gd name="connsiteX256" fmla="*/ 1592511 w 2503838"/>
              <a:gd name="connsiteY256" fmla="*/ 73884 h 2491329"/>
              <a:gd name="connsiteX257" fmla="*/ 1617276 w 2503838"/>
              <a:gd name="connsiteY257" fmla="*/ 80156 h 2491329"/>
              <a:gd name="connsiteX258" fmla="*/ 1560568 w 2503838"/>
              <a:gd name="connsiteY258" fmla="*/ 84686 h 2491329"/>
              <a:gd name="connsiteX259" fmla="*/ 1592511 w 2503838"/>
              <a:gd name="connsiteY259" fmla="*/ 73884 h 2491329"/>
              <a:gd name="connsiteX260" fmla="*/ 1168984 w 2503838"/>
              <a:gd name="connsiteY260" fmla="*/ 56421 h 2491329"/>
              <a:gd name="connsiteX261" fmla="*/ 1187578 w 2503838"/>
              <a:gd name="connsiteY261" fmla="*/ 74077 h 2491329"/>
              <a:gd name="connsiteX262" fmla="*/ 1189344 w 2503838"/>
              <a:gd name="connsiteY262" fmla="*/ 74413 h 2491329"/>
              <a:gd name="connsiteX263" fmla="*/ 1187360 w 2503838"/>
              <a:gd name="connsiteY263" fmla="*/ 74942 h 2491329"/>
              <a:gd name="connsiteX264" fmla="*/ 1186841 w 2503838"/>
              <a:gd name="connsiteY264" fmla="*/ 74250 h 2491329"/>
              <a:gd name="connsiteX265" fmla="*/ 1161704 w 2503838"/>
              <a:gd name="connsiteY265" fmla="*/ 73444 h 2491329"/>
              <a:gd name="connsiteX266" fmla="*/ 1131004 w 2503838"/>
              <a:gd name="connsiteY266" fmla="*/ 79862 h 2491329"/>
              <a:gd name="connsiteX267" fmla="*/ 367066 w 2503838"/>
              <a:gd name="connsiteY267" fmla="*/ 43721 h 2491329"/>
              <a:gd name="connsiteX268" fmla="*/ 350608 w 2503838"/>
              <a:gd name="connsiteY268" fmla="*/ 49697 h 2491329"/>
              <a:gd name="connsiteX269" fmla="*/ 343604 w 2503838"/>
              <a:gd name="connsiteY269" fmla="*/ 47830 h 2491329"/>
              <a:gd name="connsiteX270" fmla="*/ 367066 w 2503838"/>
              <a:gd name="connsiteY270" fmla="*/ 43721 h 2491329"/>
              <a:gd name="connsiteX271" fmla="*/ 2127749 w 2503838"/>
              <a:gd name="connsiteY271" fmla="*/ 35784 h 2491329"/>
              <a:gd name="connsiteX272" fmla="*/ 2129183 w 2503838"/>
              <a:gd name="connsiteY272" fmla="*/ 49714 h 2491329"/>
              <a:gd name="connsiteX273" fmla="*/ 2118429 w 2503838"/>
              <a:gd name="connsiteY273" fmla="*/ 49714 h 2491329"/>
              <a:gd name="connsiteX274" fmla="*/ 1552788 w 2503838"/>
              <a:gd name="connsiteY274" fmla="*/ 1401 h 2491329"/>
              <a:gd name="connsiteX275" fmla="*/ 1598957 w 2503838"/>
              <a:gd name="connsiteY275" fmla="*/ 10041 h 2491329"/>
              <a:gd name="connsiteX276" fmla="*/ 1557335 w 2503838"/>
              <a:gd name="connsiteY276" fmla="*/ 9354 h 2491329"/>
              <a:gd name="connsiteX277" fmla="*/ 1549800 w 2503838"/>
              <a:gd name="connsiteY277" fmla="*/ 3519 h 2491329"/>
              <a:gd name="connsiteX278" fmla="*/ 1552788 w 2503838"/>
              <a:gd name="connsiteY278" fmla="*/ 1401 h 2491329"/>
              <a:gd name="connsiteX279" fmla="*/ 2265086 w 2503838"/>
              <a:gd name="connsiteY279" fmla="*/ 210 h 2491329"/>
              <a:gd name="connsiteX280" fmla="*/ 2360445 w 2503838"/>
              <a:gd name="connsiteY280" fmla="*/ 7680 h 2491329"/>
              <a:gd name="connsiteX281" fmla="*/ 2374126 w 2503838"/>
              <a:gd name="connsiteY281" fmla="*/ 5520 h 2491329"/>
              <a:gd name="connsiteX282" fmla="*/ 2384566 w 2503838"/>
              <a:gd name="connsiteY282" fmla="*/ 5520 h 2491329"/>
              <a:gd name="connsiteX283" fmla="*/ 2398247 w 2503838"/>
              <a:gd name="connsiteY283" fmla="*/ 5880 h 2491329"/>
              <a:gd name="connsiteX284" fmla="*/ 2488251 w 2503838"/>
              <a:gd name="connsiteY284" fmla="*/ 7680 h 2491329"/>
              <a:gd name="connsiteX285" fmla="*/ 2488611 w 2503838"/>
              <a:gd name="connsiteY285" fmla="*/ 38638 h 2491329"/>
              <a:gd name="connsiteX286" fmla="*/ 2483211 w 2503838"/>
              <a:gd name="connsiteY286" fmla="*/ 55196 h 2491329"/>
              <a:gd name="connsiteX287" fmla="*/ 2482131 w 2503838"/>
              <a:gd name="connsiteY287" fmla="*/ 100553 h 2491329"/>
              <a:gd name="connsiteX288" fmla="*/ 2482491 w 2503838"/>
              <a:gd name="connsiteY288" fmla="*/ 113152 h 2491329"/>
              <a:gd name="connsiteX289" fmla="*/ 2482491 w 2503838"/>
              <a:gd name="connsiteY289" fmla="*/ 124311 h 2491329"/>
              <a:gd name="connsiteX290" fmla="*/ 2485011 w 2503838"/>
              <a:gd name="connsiteY290" fmla="*/ 163189 h 2491329"/>
              <a:gd name="connsiteX291" fmla="*/ 2483931 w 2503838"/>
              <a:gd name="connsiteY291" fmla="*/ 393932 h 2491329"/>
              <a:gd name="connsiteX292" fmla="*/ 2482131 w 2503838"/>
              <a:gd name="connsiteY292" fmla="*/ 394652 h 2491329"/>
              <a:gd name="connsiteX293" fmla="*/ 2486091 w 2503838"/>
              <a:gd name="connsiteY293" fmla="*/ 467726 h 2491329"/>
              <a:gd name="connsiteX294" fmla="*/ 2488251 w 2503838"/>
              <a:gd name="connsiteY294" fmla="*/ 504444 h 2491329"/>
              <a:gd name="connsiteX295" fmla="*/ 2485731 w 2503838"/>
              <a:gd name="connsiteY295" fmla="*/ 592637 h 2491329"/>
              <a:gd name="connsiteX296" fmla="*/ 2485731 w 2503838"/>
              <a:gd name="connsiteY296" fmla="*/ 639434 h 2491329"/>
              <a:gd name="connsiteX297" fmla="*/ 2471330 w 2503838"/>
              <a:gd name="connsiteY297" fmla="*/ 645913 h 2491329"/>
              <a:gd name="connsiteX298" fmla="*/ 2476370 w 2503838"/>
              <a:gd name="connsiteY298" fmla="*/ 675791 h 2491329"/>
              <a:gd name="connsiteX299" fmla="*/ 2470250 w 2503838"/>
              <a:gd name="connsiteY299" fmla="*/ 678671 h 2491329"/>
              <a:gd name="connsiteX300" fmla="*/ 2479971 w 2503838"/>
              <a:gd name="connsiteY300" fmla="*/ 775864 h 2491329"/>
              <a:gd name="connsiteX301" fmla="*/ 2484291 w 2503838"/>
              <a:gd name="connsiteY301" fmla="*/ 757145 h 2491329"/>
              <a:gd name="connsiteX302" fmla="*/ 2484291 w 2503838"/>
              <a:gd name="connsiteY302" fmla="*/ 756065 h 2491329"/>
              <a:gd name="connsiteX303" fmla="*/ 2485011 w 2503838"/>
              <a:gd name="connsiteY303" fmla="*/ 754265 h 2491329"/>
              <a:gd name="connsiteX304" fmla="*/ 2484651 w 2503838"/>
              <a:gd name="connsiteY304" fmla="*/ 756425 h 2491329"/>
              <a:gd name="connsiteX305" fmla="*/ 2486811 w 2503838"/>
              <a:gd name="connsiteY305" fmla="*/ 764705 h 2491329"/>
              <a:gd name="connsiteX306" fmla="*/ 2491131 w 2503838"/>
              <a:gd name="connsiteY306" fmla="*/ 787023 h 2491329"/>
              <a:gd name="connsiteX307" fmla="*/ 2476370 w 2503838"/>
              <a:gd name="connsiteY307" fmla="*/ 884576 h 2491329"/>
              <a:gd name="connsiteX308" fmla="*/ 2488971 w 2503838"/>
              <a:gd name="connsiteY308" fmla="*/ 954051 h 2491329"/>
              <a:gd name="connsiteX309" fmla="*/ 2479611 w 2503838"/>
              <a:gd name="connsiteY309" fmla="*/ 995448 h 2491329"/>
              <a:gd name="connsiteX310" fmla="*/ 2468810 w 2503838"/>
              <a:gd name="connsiteY310" fmla="*/ 871977 h 2491329"/>
              <a:gd name="connsiteX311" fmla="*/ 2463050 w 2503838"/>
              <a:gd name="connsiteY311" fmla="*/ 906894 h 2491329"/>
              <a:gd name="connsiteX312" fmla="*/ 2463410 w 2503838"/>
              <a:gd name="connsiteY312" fmla="*/ 807901 h 2491329"/>
              <a:gd name="connsiteX313" fmla="*/ 2460890 w 2503838"/>
              <a:gd name="connsiteY313" fmla="*/ 854338 h 2491329"/>
              <a:gd name="connsiteX314" fmla="*/ 2469530 w 2503838"/>
              <a:gd name="connsiteY314" fmla="*/ 844979 h 2491329"/>
              <a:gd name="connsiteX315" fmla="*/ 2461970 w 2503838"/>
              <a:gd name="connsiteY315" fmla="*/ 720068 h 2491329"/>
              <a:gd name="connsiteX316" fmla="*/ 2450449 w 2503838"/>
              <a:gd name="connsiteY316" fmla="*/ 703869 h 2491329"/>
              <a:gd name="connsiteX317" fmla="*/ 2451529 w 2503838"/>
              <a:gd name="connsiteY317" fmla="*/ 730147 h 2491329"/>
              <a:gd name="connsiteX318" fmla="*/ 2443249 w 2503838"/>
              <a:gd name="connsiteY318" fmla="*/ 701709 h 2491329"/>
              <a:gd name="connsiteX319" fmla="*/ 2450809 w 2503838"/>
              <a:gd name="connsiteY319" fmla="*/ 436049 h 2491329"/>
              <a:gd name="connsiteX320" fmla="*/ 2453329 w 2503838"/>
              <a:gd name="connsiteY320" fmla="*/ 499404 h 2491329"/>
              <a:gd name="connsiteX321" fmla="*/ 2456930 w 2503838"/>
              <a:gd name="connsiteY321" fmla="*/ 460167 h 2491329"/>
              <a:gd name="connsiteX322" fmla="*/ 2452609 w 2503838"/>
              <a:gd name="connsiteY322" fmla="*/ 563839 h 2491329"/>
              <a:gd name="connsiteX323" fmla="*/ 2473130 w 2503838"/>
              <a:gd name="connsiteY323" fmla="*/ 554120 h 2491329"/>
              <a:gd name="connsiteX324" fmla="*/ 2460530 w 2503838"/>
              <a:gd name="connsiteY324" fmla="*/ 372693 h 2491329"/>
              <a:gd name="connsiteX325" fmla="*/ 2466650 w 2503838"/>
              <a:gd name="connsiteY325" fmla="*/ 337416 h 2491329"/>
              <a:gd name="connsiteX326" fmla="*/ 2436769 w 2503838"/>
              <a:gd name="connsiteY326" fmla="*/ 212505 h 2491329"/>
              <a:gd name="connsiteX327" fmla="*/ 2438569 w 2503838"/>
              <a:gd name="connsiteY327" fmla="*/ 312938 h 2491329"/>
              <a:gd name="connsiteX328" fmla="*/ 2427408 w 2503838"/>
              <a:gd name="connsiteY328" fmla="*/ 227264 h 2491329"/>
              <a:gd name="connsiteX329" fmla="*/ 2438569 w 2503838"/>
              <a:gd name="connsiteY329" fmla="*/ 243463 h 2491329"/>
              <a:gd name="connsiteX330" fmla="*/ 2433529 w 2503838"/>
              <a:gd name="connsiteY330" fmla="*/ 203146 h 2491329"/>
              <a:gd name="connsiteX331" fmla="*/ 2442889 w 2503838"/>
              <a:gd name="connsiteY331" fmla="*/ 177587 h 2491329"/>
              <a:gd name="connsiteX332" fmla="*/ 2444329 w 2503838"/>
              <a:gd name="connsiteY332" fmla="*/ 109912 h 2491329"/>
              <a:gd name="connsiteX333" fmla="*/ 2446849 w 2503838"/>
              <a:gd name="connsiteY333" fmla="*/ 49077 h 2491329"/>
              <a:gd name="connsiteX334" fmla="*/ 2396087 w 2503838"/>
              <a:gd name="connsiteY334" fmla="*/ 47997 h 2491329"/>
              <a:gd name="connsiteX335" fmla="*/ 2386366 w 2503838"/>
              <a:gd name="connsiteY335" fmla="*/ 40797 h 2491329"/>
              <a:gd name="connsiteX336" fmla="*/ 2311843 w 2503838"/>
              <a:gd name="connsiteY336" fmla="*/ 64556 h 2491329"/>
              <a:gd name="connsiteX337" fmla="*/ 2230839 w 2503838"/>
              <a:gd name="connsiteY337" fmla="*/ 63116 h 2491329"/>
              <a:gd name="connsiteX338" fmla="*/ 2213199 w 2503838"/>
              <a:gd name="connsiteY338" fmla="*/ 71035 h 2491329"/>
              <a:gd name="connsiteX339" fmla="*/ 2183317 w 2503838"/>
              <a:gd name="connsiteY339" fmla="*/ 64556 h 2491329"/>
              <a:gd name="connsiteX340" fmla="*/ 2170447 w 2503838"/>
              <a:gd name="connsiteY340" fmla="*/ 67256 h 2491329"/>
              <a:gd name="connsiteX341" fmla="*/ 2162108 w 2503838"/>
              <a:gd name="connsiteY341" fmla="*/ 70723 h 2491329"/>
              <a:gd name="connsiteX342" fmla="*/ 2183158 w 2503838"/>
              <a:gd name="connsiteY342" fmla="*/ 73595 h 2491329"/>
              <a:gd name="connsiteX343" fmla="*/ 2165996 w 2503838"/>
              <a:gd name="connsiteY343" fmla="*/ 72585 h 2491329"/>
              <a:gd name="connsiteX344" fmla="*/ 2162071 w 2503838"/>
              <a:gd name="connsiteY344" fmla="*/ 70738 h 2491329"/>
              <a:gd name="connsiteX345" fmla="*/ 2161356 w 2503838"/>
              <a:gd name="connsiteY345" fmla="*/ 71035 h 2491329"/>
              <a:gd name="connsiteX346" fmla="*/ 2178637 w 2503838"/>
              <a:gd name="connsiteY346" fmla="*/ 43677 h 2491329"/>
              <a:gd name="connsiteX347" fmla="*/ 2074953 w 2503838"/>
              <a:gd name="connsiteY347" fmla="*/ 28198 h 2491329"/>
              <a:gd name="connsiteX348" fmla="*/ 2088993 w 2503838"/>
              <a:gd name="connsiteY348" fmla="*/ 80395 h 2491329"/>
              <a:gd name="connsiteX349" fmla="*/ 2037511 w 2503838"/>
              <a:gd name="connsiteY349" fmla="*/ 73915 h 2491329"/>
              <a:gd name="connsiteX350" fmla="*/ 1926986 w 2503838"/>
              <a:gd name="connsiteY350" fmla="*/ 77155 h 2491329"/>
              <a:gd name="connsiteX351" fmla="*/ 1956507 w 2503838"/>
              <a:gd name="connsiteY351" fmla="*/ 72115 h 2491329"/>
              <a:gd name="connsiteX352" fmla="*/ 1883424 w 2503838"/>
              <a:gd name="connsiteY352" fmla="*/ 76435 h 2491329"/>
              <a:gd name="connsiteX353" fmla="*/ 1895304 w 2503838"/>
              <a:gd name="connsiteY353" fmla="*/ 55916 h 2491329"/>
              <a:gd name="connsiteX354" fmla="*/ 1762819 w 2503838"/>
              <a:gd name="connsiteY354" fmla="*/ 81115 h 2491329"/>
              <a:gd name="connsiteX355" fmla="*/ 1870463 w 2503838"/>
              <a:gd name="connsiteY355" fmla="*/ 71395 h 2491329"/>
              <a:gd name="connsiteX356" fmla="*/ 1798460 w 2503838"/>
              <a:gd name="connsiteY356" fmla="*/ 89034 h 2491329"/>
              <a:gd name="connsiteX357" fmla="*/ 1699096 w 2503838"/>
              <a:gd name="connsiteY357" fmla="*/ 86154 h 2491329"/>
              <a:gd name="connsiteX358" fmla="*/ 1735097 w 2503838"/>
              <a:gd name="connsiteY358" fmla="*/ 79315 h 2491329"/>
              <a:gd name="connsiteX359" fmla="*/ 1684335 w 2503838"/>
              <a:gd name="connsiteY359" fmla="*/ 74275 h 2491329"/>
              <a:gd name="connsiteX360" fmla="*/ 1854623 w 2503838"/>
              <a:gd name="connsiteY360" fmla="*/ 26398 h 2491329"/>
              <a:gd name="connsiteX361" fmla="*/ 1803500 w 2503838"/>
              <a:gd name="connsiteY361" fmla="*/ 31438 h 2491329"/>
              <a:gd name="connsiteX362" fmla="*/ 1790540 w 2503838"/>
              <a:gd name="connsiteY362" fmla="*/ 26758 h 2491329"/>
              <a:gd name="connsiteX363" fmla="*/ 1646173 w 2503838"/>
              <a:gd name="connsiteY363" fmla="*/ 72115 h 2491329"/>
              <a:gd name="connsiteX364" fmla="*/ 1630333 w 2503838"/>
              <a:gd name="connsiteY364" fmla="*/ 50157 h 2491329"/>
              <a:gd name="connsiteX365" fmla="*/ 1479846 w 2503838"/>
              <a:gd name="connsiteY365" fmla="*/ 71395 h 2491329"/>
              <a:gd name="connsiteX366" fmla="*/ 1508287 w 2503838"/>
              <a:gd name="connsiteY366" fmla="*/ 74995 h 2491329"/>
              <a:gd name="connsiteX367" fmla="*/ 1431964 w 2503838"/>
              <a:gd name="connsiteY367" fmla="*/ 76435 h 2491329"/>
              <a:gd name="connsiteX368" fmla="*/ 1420083 w 2503838"/>
              <a:gd name="connsiteY368" fmla="*/ 58796 h 2491329"/>
              <a:gd name="connsiteX369" fmla="*/ 1352760 w 2503838"/>
              <a:gd name="connsiteY369" fmla="*/ 74635 h 2491329"/>
              <a:gd name="connsiteX370" fmla="*/ 1360321 w 2503838"/>
              <a:gd name="connsiteY370" fmla="*/ 56636 h 2491329"/>
              <a:gd name="connsiteX371" fmla="*/ 1331159 w 2503838"/>
              <a:gd name="connsiteY371" fmla="*/ 74635 h 2491329"/>
              <a:gd name="connsiteX372" fmla="*/ 1248716 w 2503838"/>
              <a:gd name="connsiteY372" fmla="*/ 58796 h 2491329"/>
              <a:gd name="connsiteX373" fmla="*/ 1261676 w 2503838"/>
              <a:gd name="connsiteY373" fmla="*/ 74635 h 2491329"/>
              <a:gd name="connsiteX374" fmla="*/ 1188953 w 2503838"/>
              <a:gd name="connsiteY374" fmla="*/ 74995 h 2491329"/>
              <a:gd name="connsiteX375" fmla="*/ 1215594 w 2503838"/>
              <a:gd name="connsiteY375" fmla="*/ 34318 h 2491329"/>
              <a:gd name="connsiteX376" fmla="*/ 1090308 w 2503838"/>
              <a:gd name="connsiteY376" fmla="*/ 74635 h 2491329"/>
              <a:gd name="connsiteX377" fmla="*/ 1103989 w 2503838"/>
              <a:gd name="connsiteY377" fmla="*/ 57716 h 2491329"/>
              <a:gd name="connsiteX378" fmla="*/ 879339 w 2503838"/>
              <a:gd name="connsiteY378" fmla="*/ 69595 h 2491329"/>
              <a:gd name="connsiteX379" fmla="*/ 889779 w 2503838"/>
              <a:gd name="connsiteY379" fmla="*/ 69595 h 2491329"/>
              <a:gd name="connsiteX380" fmla="*/ 818856 w 2503838"/>
              <a:gd name="connsiteY380" fmla="*/ 66356 h 2491329"/>
              <a:gd name="connsiteX381" fmla="*/ 839377 w 2503838"/>
              <a:gd name="connsiteY381" fmla="*/ 64556 h 2491329"/>
              <a:gd name="connsiteX382" fmla="*/ 730292 w 2503838"/>
              <a:gd name="connsiteY382" fmla="*/ 72115 h 2491329"/>
              <a:gd name="connsiteX383" fmla="*/ 779975 w 2503838"/>
              <a:gd name="connsiteY383" fmla="*/ 63836 h 2491329"/>
              <a:gd name="connsiteX384" fmla="*/ 679530 w 2503838"/>
              <a:gd name="connsiteY384" fmla="*/ 77515 h 2491329"/>
              <a:gd name="connsiteX385" fmla="*/ 638128 w 2503838"/>
              <a:gd name="connsiteY385" fmla="*/ 69235 h 2491329"/>
              <a:gd name="connsiteX386" fmla="*/ 550644 w 2503838"/>
              <a:gd name="connsiteY386" fmla="*/ 77515 h 2491329"/>
              <a:gd name="connsiteX387" fmla="*/ 537324 w 2503838"/>
              <a:gd name="connsiteY387" fmla="*/ 71035 h 2491329"/>
              <a:gd name="connsiteX388" fmla="*/ 659369 w 2503838"/>
              <a:gd name="connsiteY388" fmla="*/ 68875 h 2491329"/>
              <a:gd name="connsiteX389" fmla="*/ 665849 w 2503838"/>
              <a:gd name="connsiteY389" fmla="*/ 47997 h 2491329"/>
              <a:gd name="connsiteX390" fmla="*/ 459920 w 2503838"/>
              <a:gd name="connsiteY390" fmla="*/ 77155 h 2491329"/>
              <a:gd name="connsiteX391" fmla="*/ 376396 w 2503838"/>
              <a:gd name="connsiteY391" fmla="*/ 71035 h 2491329"/>
              <a:gd name="connsiteX392" fmla="*/ 373156 w 2503838"/>
              <a:gd name="connsiteY392" fmla="*/ 74995 h 2491329"/>
              <a:gd name="connsiteX393" fmla="*/ 358396 w 2503838"/>
              <a:gd name="connsiteY393" fmla="*/ 64916 h 2491329"/>
              <a:gd name="connsiteX394" fmla="*/ 339315 w 2503838"/>
              <a:gd name="connsiteY394" fmla="*/ 68515 h 2491329"/>
              <a:gd name="connsiteX395" fmla="*/ 343995 w 2503838"/>
              <a:gd name="connsiteY395" fmla="*/ 64556 h 2491329"/>
              <a:gd name="connsiteX396" fmla="*/ 325732 w 2503838"/>
              <a:gd name="connsiteY396" fmla="*/ 66798 h 2491329"/>
              <a:gd name="connsiteX397" fmla="*/ 328963 w 2503838"/>
              <a:gd name="connsiteY397" fmla="*/ 68832 h 2491329"/>
              <a:gd name="connsiteX398" fmla="*/ 321511 w 2503838"/>
              <a:gd name="connsiteY398" fmla="*/ 67389 h 2491329"/>
              <a:gd name="connsiteX399" fmla="*/ 324338 w 2503838"/>
              <a:gd name="connsiteY399" fmla="*/ 65965 h 2491329"/>
              <a:gd name="connsiteX400" fmla="*/ 329955 w 2503838"/>
              <a:gd name="connsiteY400" fmla="*/ 58751 h 2491329"/>
              <a:gd name="connsiteX401" fmla="*/ 350475 w 2503838"/>
              <a:gd name="connsiteY401" fmla="*/ 50157 h 2491329"/>
              <a:gd name="connsiteX402" fmla="*/ 373516 w 2503838"/>
              <a:gd name="connsiteY402" fmla="*/ 55556 h 2491329"/>
              <a:gd name="connsiteX403" fmla="*/ 378917 w 2503838"/>
              <a:gd name="connsiteY403" fmla="*/ 42237 h 2491329"/>
              <a:gd name="connsiteX404" fmla="*/ 367396 w 2503838"/>
              <a:gd name="connsiteY404" fmla="*/ 44397 h 2491329"/>
              <a:gd name="connsiteX405" fmla="*/ 376396 w 2503838"/>
              <a:gd name="connsiteY405" fmla="*/ 36118 h 2491329"/>
              <a:gd name="connsiteX406" fmla="*/ 312674 w 2503838"/>
              <a:gd name="connsiteY406" fmla="*/ 40797 h 2491329"/>
              <a:gd name="connsiteX407" fmla="*/ 343275 w 2503838"/>
              <a:gd name="connsiteY407" fmla="*/ 48357 h 2491329"/>
              <a:gd name="connsiteX408" fmla="*/ 293593 w 2503838"/>
              <a:gd name="connsiteY408" fmla="*/ 69595 h 2491329"/>
              <a:gd name="connsiteX409" fmla="*/ 244991 w 2503838"/>
              <a:gd name="connsiteY409" fmla="*/ 63836 h 2491329"/>
              <a:gd name="connsiteX410" fmla="*/ 128705 w 2503838"/>
              <a:gd name="connsiteY410" fmla="*/ 79315 h 2491329"/>
              <a:gd name="connsiteX411" fmla="*/ 130865 w 2503838"/>
              <a:gd name="connsiteY411" fmla="*/ 69955 h 2491329"/>
              <a:gd name="connsiteX412" fmla="*/ 108545 w 2503838"/>
              <a:gd name="connsiteY412" fmla="*/ 72835 h 2491329"/>
              <a:gd name="connsiteX413" fmla="*/ 96664 w 2503838"/>
              <a:gd name="connsiteY413" fmla="*/ 73195 h 2491329"/>
              <a:gd name="connsiteX414" fmla="*/ 94144 w 2503838"/>
              <a:gd name="connsiteY414" fmla="*/ 73195 h 2491329"/>
              <a:gd name="connsiteX415" fmla="*/ 92344 w 2503838"/>
              <a:gd name="connsiteY415" fmla="*/ 73195 h 2491329"/>
              <a:gd name="connsiteX416" fmla="*/ 89104 w 2503838"/>
              <a:gd name="connsiteY416" fmla="*/ 72835 h 2491329"/>
              <a:gd name="connsiteX417" fmla="*/ 60302 w 2503838"/>
              <a:gd name="connsiteY417" fmla="*/ 67795 h 2491329"/>
              <a:gd name="connsiteX418" fmla="*/ 59582 w 2503838"/>
              <a:gd name="connsiteY418" fmla="*/ 94074 h 2491329"/>
              <a:gd name="connsiteX419" fmla="*/ 59942 w 2503838"/>
              <a:gd name="connsiteY419" fmla="*/ 98753 h 2491329"/>
              <a:gd name="connsiteX420" fmla="*/ 60302 w 2503838"/>
              <a:gd name="connsiteY420" fmla="*/ 100193 h 2491329"/>
              <a:gd name="connsiteX421" fmla="*/ 60302 w 2503838"/>
              <a:gd name="connsiteY421" fmla="*/ 101273 h 2491329"/>
              <a:gd name="connsiteX422" fmla="*/ 60662 w 2503838"/>
              <a:gd name="connsiteY422" fmla="*/ 102353 h 2491329"/>
              <a:gd name="connsiteX423" fmla="*/ 62102 w 2503838"/>
              <a:gd name="connsiteY423" fmla="*/ 110272 h 2491329"/>
              <a:gd name="connsiteX424" fmla="*/ 64982 w 2503838"/>
              <a:gd name="connsiteY424" fmla="*/ 117112 h 2491329"/>
              <a:gd name="connsiteX425" fmla="*/ 71102 w 2503838"/>
              <a:gd name="connsiteY425" fmla="*/ 132951 h 2491329"/>
              <a:gd name="connsiteX426" fmla="*/ 67502 w 2503838"/>
              <a:gd name="connsiteY426" fmla="*/ 136910 h 2491329"/>
              <a:gd name="connsiteX427" fmla="*/ 74702 w 2503838"/>
              <a:gd name="connsiteY427" fmla="*/ 167508 h 2491329"/>
              <a:gd name="connsiteX428" fmla="*/ 66422 w 2503838"/>
              <a:gd name="connsiteY428" fmla="*/ 173988 h 2491329"/>
              <a:gd name="connsiteX429" fmla="*/ 72182 w 2503838"/>
              <a:gd name="connsiteY429" fmla="*/ 317977 h 2491329"/>
              <a:gd name="connsiteX430" fmla="*/ 85143 w 2503838"/>
              <a:gd name="connsiteY430" fmla="*/ 347495 h 2491329"/>
              <a:gd name="connsiteX431" fmla="*/ 71462 w 2503838"/>
              <a:gd name="connsiteY431" fmla="*/ 401131 h 2491329"/>
              <a:gd name="connsiteX432" fmla="*/ 82623 w 2503838"/>
              <a:gd name="connsiteY432" fmla="*/ 451887 h 2491329"/>
              <a:gd name="connsiteX433" fmla="*/ 73622 w 2503838"/>
              <a:gd name="connsiteY433" fmla="*/ 449728 h 2491329"/>
              <a:gd name="connsiteX434" fmla="*/ 68942 w 2503838"/>
              <a:gd name="connsiteY434" fmla="*/ 505523 h 2491329"/>
              <a:gd name="connsiteX435" fmla="*/ 70382 w 2503838"/>
              <a:gd name="connsiteY435" fmla="*/ 561679 h 2491329"/>
              <a:gd name="connsiteX436" fmla="*/ 92344 w 2503838"/>
              <a:gd name="connsiteY436" fmla="*/ 515963 h 2491329"/>
              <a:gd name="connsiteX437" fmla="*/ 78663 w 2503838"/>
              <a:gd name="connsiteY437" fmla="*/ 620355 h 2491329"/>
              <a:gd name="connsiteX438" fmla="*/ 76143 w 2503838"/>
              <a:gd name="connsiteY438" fmla="*/ 579678 h 2491329"/>
              <a:gd name="connsiteX439" fmla="*/ 70022 w 2503838"/>
              <a:gd name="connsiteY439" fmla="*/ 702789 h 2491329"/>
              <a:gd name="connsiteX440" fmla="*/ 61022 w 2503838"/>
              <a:gd name="connsiteY440" fmla="*/ 654553 h 2491329"/>
              <a:gd name="connsiteX441" fmla="*/ 65342 w 2503838"/>
              <a:gd name="connsiteY441" fmla="*/ 697749 h 2491329"/>
              <a:gd name="connsiteX442" fmla="*/ 61022 w 2503838"/>
              <a:gd name="connsiteY442" fmla="*/ 693070 h 2491329"/>
              <a:gd name="connsiteX443" fmla="*/ 70742 w 2503838"/>
              <a:gd name="connsiteY443" fmla="*/ 741666 h 2491329"/>
              <a:gd name="connsiteX444" fmla="*/ 70022 w 2503838"/>
              <a:gd name="connsiteY444" fmla="*/ 741306 h 2491329"/>
              <a:gd name="connsiteX445" fmla="*/ 71462 w 2503838"/>
              <a:gd name="connsiteY445" fmla="*/ 819421 h 2491329"/>
              <a:gd name="connsiteX446" fmla="*/ 68582 w 2503838"/>
              <a:gd name="connsiteY446" fmla="*/ 815821 h 2491329"/>
              <a:gd name="connsiteX447" fmla="*/ 73262 w 2503838"/>
              <a:gd name="connsiteY447" fmla="*/ 866937 h 2491329"/>
              <a:gd name="connsiteX448" fmla="*/ 66422 w 2503838"/>
              <a:gd name="connsiteY448" fmla="*/ 890335 h 2491329"/>
              <a:gd name="connsiteX449" fmla="*/ 77583 w 2503838"/>
              <a:gd name="connsiteY449" fmla="*/ 994368 h 2491329"/>
              <a:gd name="connsiteX450" fmla="*/ 76863 w 2503838"/>
              <a:gd name="connsiteY450" fmla="*/ 978169 h 2491329"/>
              <a:gd name="connsiteX451" fmla="*/ 72902 w 2503838"/>
              <a:gd name="connsiteY451" fmla="*/ 1004447 h 2491329"/>
              <a:gd name="connsiteX452" fmla="*/ 94144 w 2503838"/>
              <a:gd name="connsiteY452" fmla="*/ 1165355 h 2491329"/>
              <a:gd name="connsiteX453" fmla="*/ 80103 w 2503838"/>
              <a:gd name="connsiteY453" fmla="*/ 1119639 h 2491329"/>
              <a:gd name="connsiteX454" fmla="*/ 74702 w 2503838"/>
              <a:gd name="connsiteY454" fmla="*/ 1159596 h 2491329"/>
              <a:gd name="connsiteX455" fmla="*/ 73622 w 2503838"/>
              <a:gd name="connsiteY455" fmla="*/ 1112439 h 2491329"/>
              <a:gd name="connsiteX456" fmla="*/ 80823 w 2503838"/>
              <a:gd name="connsiteY456" fmla="*/ 1242390 h 2491329"/>
              <a:gd name="connsiteX457" fmla="*/ 69662 w 2503838"/>
              <a:gd name="connsiteY457" fmla="*/ 1283787 h 2491329"/>
              <a:gd name="connsiteX458" fmla="*/ 85863 w 2503838"/>
              <a:gd name="connsiteY458" fmla="*/ 1316905 h 2491329"/>
              <a:gd name="connsiteX459" fmla="*/ 75783 w 2503838"/>
              <a:gd name="connsiteY459" fmla="*/ 1351822 h 2491329"/>
              <a:gd name="connsiteX460" fmla="*/ 75423 w 2503838"/>
              <a:gd name="connsiteY460" fmla="*/ 1512370 h 2491329"/>
              <a:gd name="connsiteX461" fmla="*/ 78303 w 2503838"/>
              <a:gd name="connsiteY461" fmla="*/ 1532529 h 2491329"/>
              <a:gd name="connsiteX462" fmla="*/ 84783 w 2503838"/>
              <a:gd name="connsiteY462" fmla="*/ 1690557 h 2491329"/>
              <a:gd name="connsiteX463" fmla="*/ 76143 w 2503838"/>
              <a:gd name="connsiteY463" fmla="*/ 1719715 h 2491329"/>
              <a:gd name="connsiteX464" fmla="*/ 82263 w 2503838"/>
              <a:gd name="connsiteY464" fmla="*/ 1794950 h 2491329"/>
              <a:gd name="connsiteX465" fmla="*/ 68582 w 2503838"/>
              <a:gd name="connsiteY465" fmla="*/ 1757153 h 2491329"/>
              <a:gd name="connsiteX466" fmla="*/ 72902 w 2503838"/>
              <a:gd name="connsiteY466" fmla="*/ 1807909 h 2491329"/>
              <a:gd name="connsiteX467" fmla="*/ 66422 w 2503838"/>
              <a:gd name="connsiteY467" fmla="*/ 1800709 h 2491329"/>
              <a:gd name="connsiteX468" fmla="*/ 75783 w 2503838"/>
              <a:gd name="connsiteY468" fmla="*/ 1879904 h 2491329"/>
              <a:gd name="connsiteX469" fmla="*/ 77223 w 2503838"/>
              <a:gd name="connsiteY469" fmla="*/ 1858305 h 2491329"/>
              <a:gd name="connsiteX470" fmla="*/ 76143 w 2503838"/>
              <a:gd name="connsiteY470" fmla="*/ 1949379 h 2491329"/>
              <a:gd name="connsiteX471" fmla="*/ 70022 w 2503838"/>
              <a:gd name="connsiteY471" fmla="*/ 1934620 h 2491329"/>
              <a:gd name="connsiteX472" fmla="*/ 66422 w 2503838"/>
              <a:gd name="connsiteY472" fmla="*/ 1884943 h 2491329"/>
              <a:gd name="connsiteX473" fmla="*/ 61022 w 2503838"/>
              <a:gd name="connsiteY473" fmla="*/ 1924900 h 2491329"/>
              <a:gd name="connsiteX474" fmla="*/ 73622 w 2503838"/>
              <a:gd name="connsiteY474" fmla="*/ 1969177 h 2491329"/>
              <a:gd name="connsiteX475" fmla="*/ 75783 w 2503838"/>
              <a:gd name="connsiteY475" fmla="*/ 2071050 h 2491329"/>
              <a:gd name="connsiteX476" fmla="*/ 67862 w 2503838"/>
              <a:gd name="connsiteY476" fmla="*/ 2062410 h 2491329"/>
              <a:gd name="connsiteX477" fmla="*/ 70382 w 2503838"/>
              <a:gd name="connsiteY477" fmla="*/ 2103447 h 2491329"/>
              <a:gd name="connsiteX478" fmla="*/ 61022 w 2503838"/>
              <a:gd name="connsiteY478" fmla="*/ 2070330 h 2491329"/>
              <a:gd name="connsiteX479" fmla="*/ 70022 w 2503838"/>
              <a:gd name="connsiteY479" fmla="*/ 2171482 h 2491329"/>
              <a:gd name="connsiteX480" fmla="*/ 62822 w 2503838"/>
              <a:gd name="connsiteY480" fmla="*/ 2172202 h 2491329"/>
              <a:gd name="connsiteX481" fmla="*/ 68942 w 2503838"/>
              <a:gd name="connsiteY481" fmla="*/ 2242757 h 2491329"/>
              <a:gd name="connsiteX482" fmla="*/ 80103 w 2503838"/>
              <a:gd name="connsiteY482" fmla="*/ 2263996 h 2491329"/>
              <a:gd name="connsiteX483" fmla="*/ 72542 w 2503838"/>
              <a:gd name="connsiteY483" fmla="*/ 2328071 h 2491329"/>
              <a:gd name="connsiteX484" fmla="*/ 79743 w 2503838"/>
              <a:gd name="connsiteY484" fmla="*/ 2294233 h 2491329"/>
              <a:gd name="connsiteX485" fmla="*/ 71102 w 2503838"/>
              <a:gd name="connsiteY485" fmla="*/ 2383867 h 2491329"/>
              <a:gd name="connsiteX486" fmla="*/ 67502 w 2503838"/>
              <a:gd name="connsiteY486" fmla="*/ 2395386 h 2491329"/>
              <a:gd name="connsiteX487" fmla="*/ 66062 w 2503838"/>
              <a:gd name="connsiteY487" fmla="*/ 2401506 h 2491329"/>
              <a:gd name="connsiteX488" fmla="*/ 64982 w 2503838"/>
              <a:gd name="connsiteY488" fmla="*/ 2405465 h 2491329"/>
              <a:gd name="connsiteX489" fmla="*/ 64262 w 2503838"/>
              <a:gd name="connsiteY489" fmla="*/ 2431023 h 2491329"/>
              <a:gd name="connsiteX490" fmla="*/ 71822 w 2503838"/>
              <a:gd name="connsiteY490" fmla="*/ 2429944 h 2491329"/>
              <a:gd name="connsiteX491" fmla="*/ 71462 w 2503838"/>
              <a:gd name="connsiteY491" fmla="*/ 2424544 h 2491329"/>
              <a:gd name="connsiteX492" fmla="*/ 76143 w 2503838"/>
              <a:gd name="connsiteY492" fmla="*/ 2419144 h 2491329"/>
              <a:gd name="connsiteX493" fmla="*/ 78303 w 2503838"/>
              <a:gd name="connsiteY493" fmla="*/ 2405105 h 2491329"/>
              <a:gd name="connsiteX494" fmla="*/ 77583 w 2503838"/>
              <a:gd name="connsiteY494" fmla="*/ 2417704 h 2491329"/>
              <a:gd name="connsiteX495" fmla="*/ 88384 w 2503838"/>
              <a:gd name="connsiteY495" fmla="*/ 2421304 h 2491329"/>
              <a:gd name="connsiteX496" fmla="*/ 91624 w 2503838"/>
              <a:gd name="connsiteY496" fmla="*/ 2421664 h 2491329"/>
              <a:gd name="connsiteX497" fmla="*/ 93784 w 2503838"/>
              <a:gd name="connsiteY497" fmla="*/ 2421664 h 2491329"/>
              <a:gd name="connsiteX498" fmla="*/ 97744 w 2503838"/>
              <a:gd name="connsiteY498" fmla="*/ 2421664 h 2491329"/>
              <a:gd name="connsiteX499" fmla="*/ 117905 w 2503838"/>
              <a:gd name="connsiteY499" fmla="*/ 2419864 h 2491329"/>
              <a:gd name="connsiteX500" fmla="*/ 104224 w 2503838"/>
              <a:gd name="connsiteY500" fmla="*/ 2423824 h 2491329"/>
              <a:gd name="connsiteX501" fmla="*/ 97744 w 2503838"/>
              <a:gd name="connsiteY501" fmla="*/ 2425984 h 2491329"/>
              <a:gd name="connsiteX502" fmla="*/ 94144 w 2503838"/>
              <a:gd name="connsiteY502" fmla="*/ 2427424 h 2491329"/>
              <a:gd name="connsiteX503" fmla="*/ 92344 w 2503838"/>
              <a:gd name="connsiteY503" fmla="*/ 2428504 h 2491329"/>
              <a:gd name="connsiteX504" fmla="*/ 93784 w 2503838"/>
              <a:gd name="connsiteY504" fmla="*/ 2428504 h 2491329"/>
              <a:gd name="connsiteX505" fmla="*/ 96664 w 2503838"/>
              <a:gd name="connsiteY505" fmla="*/ 2428144 h 2491329"/>
              <a:gd name="connsiteX506" fmla="*/ 102424 w 2503838"/>
              <a:gd name="connsiteY506" fmla="*/ 2428144 h 2491329"/>
              <a:gd name="connsiteX507" fmla="*/ 113225 w 2503838"/>
              <a:gd name="connsiteY507" fmla="*/ 2426704 h 2491329"/>
              <a:gd name="connsiteX508" fmla="*/ 130865 w 2503838"/>
              <a:gd name="connsiteY508" fmla="*/ 2424544 h 2491329"/>
              <a:gd name="connsiteX509" fmla="*/ 127265 w 2503838"/>
              <a:gd name="connsiteY509" fmla="*/ 2431023 h 2491329"/>
              <a:gd name="connsiteX510" fmla="*/ 253271 w 2503838"/>
              <a:gd name="connsiteY510" fmla="*/ 2421304 h 2491329"/>
              <a:gd name="connsiteX511" fmla="*/ 311954 w 2503838"/>
              <a:gd name="connsiteY511" fmla="*/ 2425264 h 2491329"/>
              <a:gd name="connsiteX512" fmla="*/ 185228 w 2503838"/>
              <a:gd name="connsiteY512" fmla="*/ 2436063 h 2491329"/>
              <a:gd name="connsiteX513" fmla="*/ 241390 w 2503838"/>
              <a:gd name="connsiteY513" fmla="*/ 2437143 h 2491329"/>
              <a:gd name="connsiteX514" fmla="*/ 203949 w 2503838"/>
              <a:gd name="connsiteY514" fmla="*/ 2444342 h 2491329"/>
              <a:gd name="connsiteX515" fmla="*/ 345075 w 2503838"/>
              <a:gd name="connsiteY515" fmla="*/ 2434623 h 2491329"/>
              <a:gd name="connsiteX516" fmla="*/ 275592 w 2503838"/>
              <a:gd name="connsiteY516" fmla="*/ 2437143 h 2491329"/>
              <a:gd name="connsiteX517" fmla="*/ 326714 w 2503838"/>
              <a:gd name="connsiteY517" fmla="*/ 2426344 h 2491329"/>
              <a:gd name="connsiteX518" fmla="*/ 416718 w 2503838"/>
              <a:gd name="connsiteY518" fmla="*/ 2427424 h 2491329"/>
              <a:gd name="connsiteX519" fmla="*/ 401238 w 2503838"/>
              <a:gd name="connsiteY519" fmla="*/ 2428504 h 2491329"/>
              <a:gd name="connsiteX520" fmla="*/ 528323 w 2503838"/>
              <a:gd name="connsiteY520" fmla="*/ 2446502 h 2491329"/>
              <a:gd name="connsiteX521" fmla="*/ 593846 w 2503838"/>
              <a:gd name="connsiteY521" fmla="*/ 2437143 h 2491329"/>
              <a:gd name="connsiteX522" fmla="*/ 536244 w 2503838"/>
              <a:gd name="connsiteY522" fmla="*/ 2426344 h 2491329"/>
              <a:gd name="connsiteX523" fmla="*/ 719852 w 2503838"/>
              <a:gd name="connsiteY523" fmla="*/ 2431383 h 2491329"/>
              <a:gd name="connsiteX524" fmla="*/ 707251 w 2503838"/>
              <a:gd name="connsiteY524" fmla="*/ 2445422 h 2491329"/>
              <a:gd name="connsiteX525" fmla="*/ 773854 w 2503838"/>
              <a:gd name="connsiteY525" fmla="*/ 2436423 h 2491329"/>
              <a:gd name="connsiteX526" fmla="*/ 787175 w 2503838"/>
              <a:gd name="connsiteY526" fmla="*/ 2441823 h 2491329"/>
              <a:gd name="connsiteX527" fmla="*/ 890139 w 2503838"/>
              <a:gd name="connsiteY527" fmla="*/ 2425264 h 2491329"/>
              <a:gd name="connsiteX528" fmla="*/ 903100 w 2503838"/>
              <a:gd name="connsiteY528" fmla="*/ 2436423 h 2491329"/>
              <a:gd name="connsiteX529" fmla="*/ 969703 w 2503838"/>
              <a:gd name="connsiteY529" fmla="*/ 2432103 h 2491329"/>
              <a:gd name="connsiteX530" fmla="*/ 966463 w 2503838"/>
              <a:gd name="connsiteY530" fmla="*/ 2432823 h 2491329"/>
              <a:gd name="connsiteX531" fmla="*/ 1122350 w 2503838"/>
              <a:gd name="connsiteY531" fmla="*/ 2433543 h 2491329"/>
              <a:gd name="connsiteX532" fmla="*/ 1114069 w 2503838"/>
              <a:gd name="connsiteY532" fmla="*/ 2430663 h 2491329"/>
              <a:gd name="connsiteX533" fmla="*/ 1468325 w 2503838"/>
              <a:gd name="connsiteY533" fmla="*/ 2423464 h 2491329"/>
              <a:gd name="connsiteX534" fmla="*/ 1429084 w 2503838"/>
              <a:gd name="connsiteY534" fmla="*/ 2420944 h 2491329"/>
              <a:gd name="connsiteX535" fmla="*/ 1538889 w 2503838"/>
              <a:gd name="connsiteY535" fmla="*/ 2420944 h 2491329"/>
              <a:gd name="connsiteX536" fmla="*/ 1513327 w 2503838"/>
              <a:gd name="connsiteY536" fmla="*/ 2422384 h 2491329"/>
              <a:gd name="connsiteX537" fmla="*/ 1554369 w 2503838"/>
              <a:gd name="connsiteY537" fmla="*/ 2432103 h 2491329"/>
              <a:gd name="connsiteX538" fmla="*/ 1564810 w 2503838"/>
              <a:gd name="connsiteY538" fmla="*/ 2426344 h 2491329"/>
              <a:gd name="connsiteX539" fmla="*/ 1575610 w 2503838"/>
              <a:gd name="connsiteY539" fmla="*/ 2430663 h 2491329"/>
              <a:gd name="connsiteX540" fmla="*/ 1604411 w 2503838"/>
              <a:gd name="connsiteY540" fmla="*/ 2423104 h 2491329"/>
              <a:gd name="connsiteX541" fmla="*/ 1814661 w 2503838"/>
              <a:gd name="connsiteY541" fmla="*/ 2438943 h 2491329"/>
              <a:gd name="connsiteX542" fmla="*/ 1768219 w 2503838"/>
              <a:gd name="connsiteY542" fmla="*/ 2427064 h 2491329"/>
              <a:gd name="connsiteX543" fmla="*/ 1812501 w 2503838"/>
              <a:gd name="connsiteY543" fmla="*/ 2431743 h 2491329"/>
              <a:gd name="connsiteX544" fmla="*/ 1803500 w 2503838"/>
              <a:gd name="connsiteY544" fmla="*/ 2424904 h 2491329"/>
              <a:gd name="connsiteX545" fmla="*/ 2083233 w 2503838"/>
              <a:gd name="connsiteY545" fmla="*/ 2432823 h 2491329"/>
              <a:gd name="connsiteX546" fmla="*/ 2078913 w 2503838"/>
              <a:gd name="connsiteY546" fmla="*/ 2434623 h 2491329"/>
              <a:gd name="connsiteX547" fmla="*/ 2156316 w 2503838"/>
              <a:gd name="connsiteY547" fmla="*/ 2429944 h 2491329"/>
              <a:gd name="connsiteX548" fmla="*/ 2151636 w 2503838"/>
              <a:gd name="connsiteY548" fmla="*/ 2437503 h 2491329"/>
              <a:gd name="connsiteX549" fmla="*/ 2330924 w 2503838"/>
              <a:gd name="connsiteY549" fmla="*/ 2438223 h 2491329"/>
              <a:gd name="connsiteX550" fmla="*/ 2378086 w 2503838"/>
              <a:gd name="connsiteY550" fmla="*/ 2475300 h 2491329"/>
              <a:gd name="connsiteX551" fmla="*/ 2406167 w 2503838"/>
              <a:gd name="connsiteY551" fmla="*/ 2473500 h 2491329"/>
              <a:gd name="connsiteX552" fmla="*/ 2301403 w 2503838"/>
              <a:gd name="connsiteY552" fmla="*/ 2482860 h 2491329"/>
              <a:gd name="connsiteX553" fmla="*/ 2212479 w 2503838"/>
              <a:gd name="connsiteY553" fmla="*/ 2473500 h 2491329"/>
              <a:gd name="connsiteX554" fmla="*/ 2214999 w 2503838"/>
              <a:gd name="connsiteY554" fmla="*/ 2483220 h 2491329"/>
              <a:gd name="connsiteX555" fmla="*/ 2202758 w 2503838"/>
              <a:gd name="connsiteY555" fmla="*/ 2488619 h 2491329"/>
              <a:gd name="connsiteX556" fmla="*/ 1562650 w 2503838"/>
              <a:gd name="connsiteY556" fmla="*/ 2475660 h 2491329"/>
              <a:gd name="connsiteX557" fmla="*/ 1562290 w 2503838"/>
              <a:gd name="connsiteY557" fmla="*/ 2481780 h 2491329"/>
              <a:gd name="connsiteX558" fmla="*/ 1504327 w 2503838"/>
              <a:gd name="connsiteY558" fmla="*/ 2487539 h 2491329"/>
              <a:gd name="connsiteX559" fmla="*/ 1447804 w 2503838"/>
              <a:gd name="connsiteY559" fmla="*/ 2475300 h 2491329"/>
              <a:gd name="connsiteX560" fmla="*/ 1440964 w 2503838"/>
              <a:gd name="connsiteY560" fmla="*/ 2485019 h 2491329"/>
              <a:gd name="connsiteX561" fmla="*/ 1143951 w 2503838"/>
              <a:gd name="connsiteY561" fmla="*/ 2482860 h 2491329"/>
              <a:gd name="connsiteX562" fmla="*/ 1114430 w 2503838"/>
              <a:gd name="connsiteY562" fmla="*/ 2471340 h 2491329"/>
              <a:gd name="connsiteX563" fmla="*/ 1039906 w 2503838"/>
              <a:gd name="connsiteY563" fmla="*/ 2486459 h 2491329"/>
              <a:gd name="connsiteX564" fmla="*/ 925061 w 2503838"/>
              <a:gd name="connsiteY564" fmla="*/ 2464501 h 2491329"/>
              <a:gd name="connsiteX565" fmla="*/ 901300 w 2503838"/>
              <a:gd name="connsiteY565" fmla="*/ 2474220 h 2491329"/>
              <a:gd name="connsiteX566" fmla="*/ 769174 w 2503838"/>
              <a:gd name="connsiteY566" fmla="*/ 2479260 h 2491329"/>
              <a:gd name="connsiteX567" fmla="*/ 493762 w 2503838"/>
              <a:gd name="connsiteY567" fmla="*/ 2469901 h 2491329"/>
              <a:gd name="connsiteX568" fmla="*/ 462080 w 2503838"/>
              <a:gd name="connsiteY568" fmla="*/ 2478900 h 2491329"/>
              <a:gd name="connsiteX569" fmla="*/ 488722 w 2503838"/>
              <a:gd name="connsiteY569" fmla="*/ 2486819 h 2491329"/>
              <a:gd name="connsiteX570" fmla="*/ 422119 w 2503838"/>
              <a:gd name="connsiteY570" fmla="*/ 2486099 h 2491329"/>
              <a:gd name="connsiteX571" fmla="*/ 404838 w 2503838"/>
              <a:gd name="connsiteY571" fmla="*/ 2485739 h 2491329"/>
              <a:gd name="connsiteX572" fmla="*/ 378917 w 2503838"/>
              <a:gd name="connsiteY572" fmla="*/ 2478900 h 2491329"/>
              <a:gd name="connsiteX573" fmla="*/ 306553 w 2503838"/>
              <a:gd name="connsiteY573" fmla="*/ 2486819 h 2491329"/>
              <a:gd name="connsiteX574" fmla="*/ 313394 w 2503838"/>
              <a:gd name="connsiteY574" fmla="*/ 2488259 h 2491329"/>
              <a:gd name="connsiteX575" fmla="*/ 282792 w 2503838"/>
              <a:gd name="connsiteY575" fmla="*/ 2488979 h 2491329"/>
              <a:gd name="connsiteX576" fmla="*/ 288913 w 2503838"/>
              <a:gd name="connsiteY576" fmla="*/ 2476740 h 2491329"/>
              <a:gd name="connsiteX577" fmla="*/ 224830 w 2503838"/>
              <a:gd name="connsiteY577" fmla="*/ 2483580 h 2491329"/>
              <a:gd name="connsiteX578" fmla="*/ 243911 w 2503838"/>
              <a:gd name="connsiteY578" fmla="*/ 2476020 h 2491329"/>
              <a:gd name="connsiteX579" fmla="*/ 190988 w 2503838"/>
              <a:gd name="connsiteY579" fmla="*/ 2475660 h 2491329"/>
              <a:gd name="connsiteX580" fmla="*/ 208269 w 2503838"/>
              <a:gd name="connsiteY580" fmla="*/ 2486099 h 2491329"/>
              <a:gd name="connsiteX581" fmla="*/ 124745 w 2503838"/>
              <a:gd name="connsiteY581" fmla="*/ 2485019 h 2491329"/>
              <a:gd name="connsiteX582" fmla="*/ 12060 w 2503838"/>
              <a:gd name="connsiteY582" fmla="*/ 2483220 h 2491329"/>
              <a:gd name="connsiteX583" fmla="*/ 13140 w 2503838"/>
              <a:gd name="connsiteY583" fmla="*/ 2427424 h 2491329"/>
              <a:gd name="connsiteX584" fmla="*/ 13500 w 2503838"/>
              <a:gd name="connsiteY584" fmla="*/ 2400066 h 2491329"/>
              <a:gd name="connsiteX585" fmla="*/ 13860 w 2503838"/>
              <a:gd name="connsiteY585" fmla="*/ 2382067 h 2491329"/>
              <a:gd name="connsiteX586" fmla="*/ 15660 w 2503838"/>
              <a:gd name="connsiteY586" fmla="*/ 2307192 h 2491329"/>
              <a:gd name="connsiteX587" fmla="*/ 16740 w 2503838"/>
              <a:gd name="connsiteY587" fmla="*/ 2155284 h 2491329"/>
              <a:gd name="connsiteX588" fmla="*/ 30421 w 2503838"/>
              <a:gd name="connsiteY588" fmla="*/ 2055211 h 2491329"/>
              <a:gd name="connsiteX589" fmla="*/ 29340 w 2503838"/>
              <a:gd name="connsiteY589" fmla="*/ 2061690 h 2491329"/>
              <a:gd name="connsiteX590" fmla="*/ 38341 w 2503838"/>
              <a:gd name="connsiteY590" fmla="*/ 2017774 h 2491329"/>
              <a:gd name="connsiteX591" fmla="*/ 22860 w 2503838"/>
              <a:gd name="connsiteY591" fmla="*/ 2039372 h 2491329"/>
              <a:gd name="connsiteX592" fmla="*/ 16740 w 2503838"/>
              <a:gd name="connsiteY592" fmla="*/ 1976017 h 2491329"/>
              <a:gd name="connsiteX593" fmla="*/ 10620 w 2503838"/>
              <a:gd name="connsiteY593" fmla="*/ 1711076 h 2491329"/>
              <a:gd name="connsiteX594" fmla="*/ 13860 w 2503838"/>
              <a:gd name="connsiteY594" fmla="*/ 1720435 h 2491329"/>
              <a:gd name="connsiteX595" fmla="*/ 16740 w 2503838"/>
              <a:gd name="connsiteY595" fmla="*/ 1509131 h 2491329"/>
              <a:gd name="connsiteX596" fmla="*/ 23580 w 2503838"/>
              <a:gd name="connsiteY596" fmla="*/ 1501571 h 2491329"/>
              <a:gd name="connsiteX597" fmla="*/ 16020 w 2503838"/>
              <a:gd name="connsiteY597" fmla="*/ 1332744 h 2491329"/>
              <a:gd name="connsiteX598" fmla="*/ 21060 w 2503838"/>
              <a:gd name="connsiteY598" fmla="*/ 1330224 h 2491329"/>
              <a:gd name="connsiteX599" fmla="*/ 12060 w 2503838"/>
              <a:gd name="connsiteY599" fmla="*/ 1228711 h 2491329"/>
              <a:gd name="connsiteX600" fmla="*/ 14220 w 2503838"/>
              <a:gd name="connsiteY600" fmla="*/ 1230871 h 2491329"/>
              <a:gd name="connsiteX601" fmla="*/ 13140 w 2503838"/>
              <a:gd name="connsiteY601" fmla="*/ 1137637 h 2491329"/>
              <a:gd name="connsiteX602" fmla="*/ 23220 w 2503838"/>
              <a:gd name="connsiteY602" fmla="*/ 950091 h 2491329"/>
              <a:gd name="connsiteX603" fmla="*/ 12060 w 2503838"/>
              <a:gd name="connsiteY603" fmla="*/ 833460 h 2491329"/>
              <a:gd name="connsiteX604" fmla="*/ 12642 w 2503838"/>
              <a:gd name="connsiteY604" fmla="*/ 831797 h 2491329"/>
              <a:gd name="connsiteX605" fmla="*/ 10675 w 2503838"/>
              <a:gd name="connsiteY605" fmla="*/ 828843 h 2491329"/>
              <a:gd name="connsiteX606" fmla="*/ 8641 w 2503838"/>
              <a:gd name="connsiteY606" fmla="*/ 817429 h 2491329"/>
              <a:gd name="connsiteX607" fmla="*/ 10973 w 2503838"/>
              <a:gd name="connsiteY607" fmla="*/ 819975 h 2491329"/>
              <a:gd name="connsiteX608" fmla="*/ 12829 w 2503838"/>
              <a:gd name="connsiteY608" fmla="*/ 831263 h 2491329"/>
              <a:gd name="connsiteX609" fmla="*/ 14580 w 2503838"/>
              <a:gd name="connsiteY609" fmla="*/ 826260 h 2491329"/>
              <a:gd name="connsiteX610" fmla="*/ 17100 w 2503838"/>
              <a:gd name="connsiteY610" fmla="*/ 683351 h 2491329"/>
              <a:gd name="connsiteX611" fmla="*/ 7019 w 2503838"/>
              <a:gd name="connsiteY611" fmla="*/ 679751 h 2491329"/>
              <a:gd name="connsiteX612" fmla="*/ 539 w 2503838"/>
              <a:gd name="connsiteY612" fmla="*/ 519922 h 2491329"/>
              <a:gd name="connsiteX613" fmla="*/ 13860 w 2503838"/>
              <a:gd name="connsiteY613" fmla="*/ 495804 h 2491329"/>
              <a:gd name="connsiteX614" fmla="*/ 2699 w 2503838"/>
              <a:gd name="connsiteY614" fmla="*/ 430289 h 2491329"/>
              <a:gd name="connsiteX615" fmla="*/ 5579 w 2503838"/>
              <a:gd name="connsiteY615" fmla="*/ 448648 h 2491329"/>
              <a:gd name="connsiteX616" fmla="*/ 27540 w 2503838"/>
              <a:gd name="connsiteY616" fmla="*/ 340656 h 2491329"/>
              <a:gd name="connsiteX617" fmla="*/ 23220 w 2503838"/>
              <a:gd name="connsiteY617" fmla="*/ 359374 h 2491329"/>
              <a:gd name="connsiteX618" fmla="*/ 26460 w 2503838"/>
              <a:gd name="connsiteY618" fmla="*/ 227984 h 2491329"/>
              <a:gd name="connsiteX619" fmla="*/ 19620 w 2503838"/>
              <a:gd name="connsiteY619" fmla="*/ 233023 h 2491329"/>
              <a:gd name="connsiteX620" fmla="*/ 25020 w 2503838"/>
              <a:gd name="connsiteY620" fmla="*/ 104153 h 2491329"/>
              <a:gd name="connsiteX621" fmla="*/ 26100 w 2503838"/>
              <a:gd name="connsiteY621" fmla="*/ 105233 h 2491329"/>
              <a:gd name="connsiteX622" fmla="*/ 26100 w 2503838"/>
              <a:gd name="connsiteY622" fmla="*/ 100193 h 2491329"/>
              <a:gd name="connsiteX623" fmla="*/ 26100 w 2503838"/>
              <a:gd name="connsiteY623" fmla="*/ 94794 h 2491329"/>
              <a:gd name="connsiteX624" fmla="*/ 26100 w 2503838"/>
              <a:gd name="connsiteY624" fmla="*/ 83994 h 2491329"/>
              <a:gd name="connsiteX625" fmla="*/ 26820 w 2503838"/>
              <a:gd name="connsiteY625" fmla="*/ 65276 h 2491329"/>
              <a:gd name="connsiteX626" fmla="*/ 27900 w 2503838"/>
              <a:gd name="connsiteY626" fmla="*/ 35038 h 2491329"/>
              <a:gd name="connsiteX627" fmla="*/ 51661 w 2503838"/>
              <a:gd name="connsiteY627" fmla="*/ 29638 h 2491329"/>
              <a:gd name="connsiteX628" fmla="*/ 32221 w 2503838"/>
              <a:gd name="connsiteY628" fmla="*/ 28198 h 2491329"/>
              <a:gd name="connsiteX629" fmla="*/ 72542 w 2503838"/>
              <a:gd name="connsiteY629" fmla="*/ 27838 h 2491329"/>
              <a:gd name="connsiteX630" fmla="*/ 88024 w 2503838"/>
              <a:gd name="connsiteY630" fmla="*/ 27838 h 2491329"/>
              <a:gd name="connsiteX631" fmla="*/ 99544 w 2503838"/>
              <a:gd name="connsiteY631" fmla="*/ 27838 h 2491329"/>
              <a:gd name="connsiteX632" fmla="*/ 152106 w 2503838"/>
              <a:gd name="connsiteY632" fmla="*/ 28558 h 2491329"/>
              <a:gd name="connsiteX633" fmla="*/ 188828 w 2503838"/>
              <a:gd name="connsiteY633" fmla="*/ 28198 h 2491329"/>
              <a:gd name="connsiteX634" fmla="*/ 327434 w 2503838"/>
              <a:gd name="connsiteY634" fmla="*/ 24599 h 2491329"/>
              <a:gd name="connsiteX635" fmla="*/ 318074 w 2503838"/>
              <a:gd name="connsiteY635" fmla="*/ 33598 h 2491329"/>
              <a:gd name="connsiteX636" fmla="*/ 389717 w 2503838"/>
              <a:gd name="connsiteY636" fmla="*/ 30718 h 2491329"/>
              <a:gd name="connsiteX637" fmla="*/ 464600 w 2503838"/>
              <a:gd name="connsiteY637" fmla="*/ 6960 h 2491329"/>
              <a:gd name="connsiteX638" fmla="*/ 445520 w 2503838"/>
              <a:gd name="connsiteY638" fmla="*/ 11640 h 2491329"/>
              <a:gd name="connsiteX639" fmla="*/ 472161 w 2503838"/>
              <a:gd name="connsiteY639" fmla="*/ 10560 h 2491329"/>
              <a:gd name="connsiteX640" fmla="*/ 464960 w 2503838"/>
              <a:gd name="connsiteY640" fmla="*/ 18839 h 2491329"/>
              <a:gd name="connsiteX641" fmla="*/ 602127 w 2503838"/>
              <a:gd name="connsiteY641" fmla="*/ 14159 h 2491329"/>
              <a:gd name="connsiteX642" fmla="*/ 606447 w 2503838"/>
              <a:gd name="connsiteY642" fmla="*/ 23519 h 2491329"/>
              <a:gd name="connsiteX643" fmla="*/ 668370 w 2503838"/>
              <a:gd name="connsiteY643" fmla="*/ 18479 h 2491329"/>
              <a:gd name="connsiteX644" fmla="*/ 1026586 w 2503838"/>
              <a:gd name="connsiteY644" fmla="*/ 29638 h 2491329"/>
              <a:gd name="connsiteX645" fmla="*/ 1094989 w 2503838"/>
              <a:gd name="connsiteY645" fmla="*/ 26398 h 2491329"/>
              <a:gd name="connsiteX646" fmla="*/ 1092109 w 2503838"/>
              <a:gd name="connsiteY646" fmla="*/ 32158 h 2491329"/>
              <a:gd name="connsiteX647" fmla="*/ 1208754 w 2503838"/>
              <a:gd name="connsiteY647" fmla="*/ 18119 h 2491329"/>
              <a:gd name="connsiteX648" fmla="*/ 1220994 w 2503838"/>
              <a:gd name="connsiteY648" fmla="*/ 33238 h 2491329"/>
              <a:gd name="connsiteX649" fmla="*/ 1269236 w 2503838"/>
              <a:gd name="connsiteY649" fmla="*/ 21359 h 2491329"/>
              <a:gd name="connsiteX650" fmla="*/ 1278597 w 2503838"/>
              <a:gd name="connsiteY650" fmla="*/ 29998 h 2491329"/>
              <a:gd name="connsiteX651" fmla="*/ 1342320 w 2503838"/>
              <a:gd name="connsiteY651" fmla="*/ 29638 h 2491329"/>
              <a:gd name="connsiteX652" fmla="*/ 1338000 w 2503838"/>
              <a:gd name="connsiteY652" fmla="*/ 31798 h 2491329"/>
              <a:gd name="connsiteX653" fmla="*/ 1448164 w 2503838"/>
              <a:gd name="connsiteY653" fmla="*/ 15599 h 2491329"/>
              <a:gd name="connsiteX654" fmla="*/ 1521608 w 2503838"/>
              <a:gd name="connsiteY654" fmla="*/ 23519 h 2491329"/>
              <a:gd name="connsiteX655" fmla="*/ 1547889 w 2503838"/>
              <a:gd name="connsiteY655" fmla="*/ 19199 h 2491329"/>
              <a:gd name="connsiteX656" fmla="*/ 1553289 w 2503838"/>
              <a:gd name="connsiteY656" fmla="*/ 11280 h 2491329"/>
              <a:gd name="connsiteX657" fmla="*/ 1557609 w 2503838"/>
              <a:gd name="connsiteY657" fmla="*/ 10920 h 2491329"/>
              <a:gd name="connsiteX658" fmla="*/ 1566250 w 2503838"/>
              <a:gd name="connsiteY658" fmla="*/ 17759 h 2491329"/>
              <a:gd name="connsiteX659" fmla="*/ 1619172 w 2503838"/>
              <a:gd name="connsiteY659" fmla="*/ 15239 h 2491329"/>
              <a:gd name="connsiteX660" fmla="*/ 1599371 w 2503838"/>
              <a:gd name="connsiteY660" fmla="*/ 11640 h 2491329"/>
              <a:gd name="connsiteX661" fmla="*/ 1623132 w 2503838"/>
              <a:gd name="connsiteY661" fmla="*/ 15239 h 2491329"/>
              <a:gd name="connsiteX662" fmla="*/ 1630333 w 2503838"/>
              <a:gd name="connsiteY662" fmla="*/ 15239 h 2491329"/>
              <a:gd name="connsiteX663" fmla="*/ 1626012 w 2503838"/>
              <a:gd name="connsiteY663" fmla="*/ 15599 h 2491329"/>
              <a:gd name="connsiteX664" fmla="*/ 1667774 w 2503838"/>
              <a:gd name="connsiteY664" fmla="*/ 15599 h 2491329"/>
              <a:gd name="connsiteX665" fmla="*/ 1898185 w 2503838"/>
              <a:gd name="connsiteY665" fmla="*/ 15599 h 2491329"/>
              <a:gd name="connsiteX666" fmla="*/ 1866143 w 2503838"/>
              <a:gd name="connsiteY666" fmla="*/ 15959 h 2491329"/>
              <a:gd name="connsiteX667" fmla="*/ 2033911 w 2503838"/>
              <a:gd name="connsiteY667" fmla="*/ 19559 h 2491329"/>
              <a:gd name="connsiteX668" fmla="*/ 2031031 w 2503838"/>
              <a:gd name="connsiteY668" fmla="*/ 13799 h 2491329"/>
              <a:gd name="connsiteX669" fmla="*/ 2151996 w 2503838"/>
              <a:gd name="connsiteY669" fmla="*/ 9120 h 2491329"/>
              <a:gd name="connsiteX670" fmla="*/ 2153796 w 2503838"/>
              <a:gd name="connsiteY670" fmla="*/ 1920 h 2491329"/>
              <a:gd name="connsiteX671" fmla="*/ 2265086 w 2503838"/>
              <a:gd name="connsiteY671" fmla="*/ 210 h 2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Lst>
            <a:rect l="l" t="t" r="r" b="b"/>
            <a:pathLst>
              <a:path w="2503838" h="2491329">
                <a:moveTo>
                  <a:pt x="2372252" y="2486884"/>
                </a:moveTo>
                <a:lnTo>
                  <a:pt x="2392713" y="2491329"/>
                </a:lnTo>
                <a:lnTo>
                  <a:pt x="2361316" y="2488789"/>
                </a:lnTo>
                <a:close/>
                <a:moveTo>
                  <a:pt x="2245061" y="2482121"/>
                </a:moveTo>
                <a:cubicBezTo>
                  <a:pt x="2229612" y="2483180"/>
                  <a:pt x="2220784" y="2483180"/>
                  <a:pt x="2215266" y="2482651"/>
                </a:cubicBezTo>
                <a:cubicBezTo>
                  <a:pt x="2226301" y="2482651"/>
                  <a:pt x="2237705" y="2482121"/>
                  <a:pt x="2245061" y="2482121"/>
                </a:cubicBezTo>
                <a:close/>
                <a:moveTo>
                  <a:pt x="412781" y="2480335"/>
                </a:moveTo>
                <a:cubicBezTo>
                  <a:pt x="410148" y="2480385"/>
                  <a:pt x="406098" y="2480610"/>
                  <a:pt x="400158" y="2481060"/>
                </a:cubicBezTo>
                <a:lnTo>
                  <a:pt x="410958" y="2483220"/>
                </a:lnTo>
                <a:cubicBezTo>
                  <a:pt x="415818" y="2481600"/>
                  <a:pt x="420679" y="2480183"/>
                  <a:pt x="412781" y="2480335"/>
                </a:cubicBezTo>
                <a:close/>
                <a:moveTo>
                  <a:pt x="2423229" y="2478946"/>
                </a:moveTo>
                <a:cubicBezTo>
                  <a:pt x="2428627" y="2481063"/>
                  <a:pt x="2442660" y="2480357"/>
                  <a:pt x="2449856" y="2480005"/>
                </a:cubicBezTo>
                <a:lnTo>
                  <a:pt x="2430786" y="2488118"/>
                </a:lnTo>
                <a:close/>
                <a:moveTo>
                  <a:pt x="2485547" y="2440722"/>
                </a:moveTo>
                <a:cubicBezTo>
                  <a:pt x="2487143" y="2440497"/>
                  <a:pt x="2489042" y="2443196"/>
                  <a:pt x="2489559" y="2455071"/>
                </a:cubicBezTo>
                <a:cubicBezTo>
                  <a:pt x="2488869" y="2452912"/>
                  <a:pt x="2483002" y="2457949"/>
                  <a:pt x="2483347" y="2443916"/>
                </a:cubicBezTo>
                <a:cubicBezTo>
                  <a:pt x="2482656" y="2444095"/>
                  <a:pt x="2483951" y="2440947"/>
                  <a:pt x="2485547" y="2440722"/>
                </a:cubicBezTo>
                <a:close/>
                <a:moveTo>
                  <a:pt x="253997" y="2435240"/>
                </a:moveTo>
                <a:cubicBezTo>
                  <a:pt x="255253" y="2435290"/>
                  <a:pt x="253088" y="2435885"/>
                  <a:pt x="245468" y="2437274"/>
                </a:cubicBezTo>
                <a:cubicBezTo>
                  <a:pt x="244429" y="2437274"/>
                  <a:pt x="243390" y="2436877"/>
                  <a:pt x="242004" y="2436481"/>
                </a:cubicBezTo>
                <a:cubicBezTo>
                  <a:pt x="248066" y="2435687"/>
                  <a:pt x="252741" y="2435191"/>
                  <a:pt x="253997" y="2435240"/>
                </a:cubicBezTo>
                <a:close/>
                <a:moveTo>
                  <a:pt x="2466091" y="2178909"/>
                </a:moveTo>
                <a:lnTo>
                  <a:pt x="2472088" y="2213470"/>
                </a:lnTo>
                <a:lnTo>
                  <a:pt x="2469619" y="2209469"/>
                </a:lnTo>
                <a:close/>
                <a:moveTo>
                  <a:pt x="2469386" y="1989996"/>
                </a:moveTo>
                <a:cubicBezTo>
                  <a:pt x="2466885" y="2023381"/>
                  <a:pt x="2472243" y="2085126"/>
                  <a:pt x="2473672" y="2132512"/>
                </a:cubicBezTo>
                <a:lnTo>
                  <a:pt x="2465456" y="2114922"/>
                </a:lnTo>
                <a:lnTo>
                  <a:pt x="2467600" y="2108101"/>
                </a:lnTo>
                <a:cubicBezTo>
                  <a:pt x="2471172" y="2069331"/>
                  <a:pt x="2459741" y="2010817"/>
                  <a:pt x="2469386" y="1989996"/>
                </a:cubicBezTo>
                <a:close/>
                <a:moveTo>
                  <a:pt x="2459741" y="1978742"/>
                </a:moveTo>
                <a:cubicBezTo>
                  <a:pt x="2462563" y="1977296"/>
                  <a:pt x="2458330" y="2011627"/>
                  <a:pt x="2460094" y="2021385"/>
                </a:cubicBezTo>
                <a:lnTo>
                  <a:pt x="2456566" y="2001509"/>
                </a:lnTo>
                <a:close/>
                <a:moveTo>
                  <a:pt x="2492709" y="1889423"/>
                </a:moveTo>
                <a:cubicBezTo>
                  <a:pt x="2492844" y="1888697"/>
                  <a:pt x="2492754" y="1889181"/>
                  <a:pt x="2492574" y="1890150"/>
                </a:cubicBezTo>
                <a:lnTo>
                  <a:pt x="2492341" y="1891398"/>
                </a:lnTo>
                <a:close/>
                <a:moveTo>
                  <a:pt x="2489557" y="1868949"/>
                </a:moveTo>
                <a:cubicBezTo>
                  <a:pt x="2489606" y="1869662"/>
                  <a:pt x="2490499" y="1875988"/>
                  <a:pt x="2492682" y="1872424"/>
                </a:cubicBezTo>
                <a:lnTo>
                  <a:pt x="2492341" y="1891398"/>
                </a:lnTo>
                <a:lnTo>
                  <a:pt x="2492285" y="1894520"/>
                </a:lnTo>
                <a:cubicBezTo>
                  <a:pt x="2492285" y="1895945"/>
                  <a:pt x="2491888" y="1896658"/>
                  <a:pt x="2491492" y="1899153"/>
                </a:cubicBezTo>
                <a:cubicBezTo>
                  <a:pt x="2490301" y="1873137"/>
                  <a:pt x="2489507" y="1868237"/>
                  <a:pt x="2489557" y="1868949"/>
                </a:cubicBezTo>
                <a:close/>
                <a:moveTo>
                  <a:pt x="2485406" y="1828071"/>
                </a:moveTo>
                <a:cubicBezTo>
                  <a:pt x="2486398" y="1885784"/>
                  <a:pt x="2480114" y="1894388"/>
                  <a:pt x="2478791" y="1836316"/>
                </a:cubicBezTo>
                <a:cubicBezTo>
                  <a:pt x="2482099" y="1866786"/>
                  <a:pt x="2483091" y="1844919"/>
                  <a:pt x="2485406" y="1828071"/>
                </a:cubicBezTo>
                <a:close/>
                <a:moveTo>
                  <a:pt x="2483422" y="1775684"/>
                </a:moveTo>
                <a:lnTo>
                  <a:pt x="2486398" y="1808666"/>
                </a:lnTo>
                <a:cubicBezTo>
                  <a:pt x="2484414" y="1794481"/>
                  <a:pt x="2481768" y="1788097"/>
                  <a:pt x="2484414" y="1790579"/>
                </a:cubicBezTo>
                <a:cubicBezTo>
                  <a:pt x="2478791" y="1780295"/>
                  <a:pt x="2481768" y="1779940"/>
                  <a:pt x="2483422" y="1775684"/>
                </a:cubicBezTo>
                <a:close/>
                <a:moveTo>
                  <a:pt x="2494328" y="1774013"/>
                </a:moveTo>
                <a:cubicBezTo>
                  <a:pt x="2495526" y="1774104"/>
                  <a:pt x="2496518" y="1780369"/>
                  <a:pt x="2497511" y="1796166"/>
                </a:cubicBezTo>
                <a:cubicBezTo>
                  <a:pt x="2495857" y="1785997"/>
                  <a:pt x="2495196" y="1813234"/>
                  <a:pt x="2493211" y="1819771"/>
                </a:cubicBezTo>
                <a:lnTo>
                  <a:pt x="2489904" y="1788903"/>
                </a:lnTo>
                <a:cubicBezTo>
                  <a:pt x="2491723" y="1780005"/>
                  <a:pt x="2493129" y="1773922"/>
                  <a:pt x="2494328" y="1774013"/>
                </a:cubicBezTo>
                <a:close/>
                <a:moveTo>
                  <a:pt x="2470854" y="1743934"/>
                </a:moveTo>
                <a:lnTo>
                  <a:pt x="2478430" y="1810247"/>
                </a:lnTo>
                <a:lnTo>
                  <a:pt x="2470854" y="1754805"/>
                </a:lnTo>
                <a:close/>
                <a:moveTo>
                  <a:pt x="2468269" y="1627955"/>
                </a:moveTo>
                <a:cubicBezTo>
                  <a:pt x="2471739" y="1623559"/>
                  <a:pt x="2474392" y="1650578"/>
                  <a:pt x="2476841" y="1665784"/>
                </a:cubicBezTo>
                <a:cubicBezTo>
                  <a:pt x="2471761" y="1635733"/>
                  <a:pt x="2468496" y="1658543"/>
                  <a:pt x="2464504" y="1644423"/>
                </a:cubicBezTo>
                <a:cubicBezTo>
                  <a:pt x="2465865" y="1634376"/>
                  <a:pt x="2467112" y="1629420"/>
                  <a:pt x="2468269" y="1627955"/>
                </a:cubicBezTo>
                <a:close/>
                <a:moveTo>
                  <a:pt x="2452320" y="1602138"/>
                </a:moveTo>
                <a:cubicBezTo>
                  <a:pt x="2452519" y="1602043"/>
                  <a:pt x="2452756" y="1603662"/>
                  <a:pt x="2453074" y="1605948"/>
                </a:cubicBezTo>
                <a:cubicBezTo>
                  <a:pt x="2452756" y="1606329"/>
                  <a:pt x="2452122" y="1606329"/>
                  <a:pt x="2451804" y="1608615"/>
                </a:cubicBezTo>
                <a:cubicBezTo>
                  <a:pt x="2451963" y="1604043"/>
                  <a:pt x="2452122" y="1602233"/>
                  <a:pt x="2452320" y="1602138"/>
                </a:cubicBezTo>
                <a:close/>
                <a:moveTo>
                  <a:pt x="2494336" y="1598069"/>
                </a:moveTo>
                <a:cubicBezTo>
                  <a:pt x="2491690" y="1599487"/>
                  <a:pt x="2490367" y="1621111"/>
                  <a:pt x="2489044" y="1632455"/>
                </a:cubicBezTo>
                <a:lnTo>
                  <a:pt x="2486729" y="1610476"/>
                </a:lnTo>
                <a:cubicBezTo>
                  <a:pt x="2489375" y="1607994"/>
                  <a:pt x="2492682" y="1596296"/>
                  <a:pt x="2494336" y="1598069"/>
                </a:cubicBezTo>
                <a:close/>
                <a:moveTo>
                  <a:pt x="2482363" y="1577246"/>
                </a:moveTo>
                <a:lnTo>
                  <a:pt x="2486332" y="1611568"/>
                </a:lnTo>
                <a:cubicBezTo>
                  <a:pt x="2483554" y="1613394"/>
                  <a:pt x="2481966" y="1607917"/>
                  <a:pt x="2482363" y="1577246"/>
                </a:cubicBezTo>
                <a:close/>
                <a:moveTo>
                  <a:pt x="2470490" y="1545445"/>
                </a:moveTo>
                <a:cubicBezTo>
                  <a:pt x="2469763" y="1540734"/>
                  <a:pt x="2462123" y="1576608"/>
                  <a:pt x="2459940" y="1604510"/>
                </a:cubicBezTo>
                <a:lnTo>
                  <a:pt x="2460667" y="1609221"/>
                </a:lnTo>
                <a:cubicBezTo>
                  <a:pt x="2457757" y="1640384"/>
                  <a:pt x="2454846" y="1615743"/>
                  <a:pt x="2453391" y="1605597"/>
                </a:cubicBezTo>
                <a:cubicBezTo>
                  <a:pt x="2455210" y="1605235"/>
                  <a:pt x="2456302" y="1619367"/>
                  <a:pt x="2458485" y="1605235"/>
                </a:cubicBezTo>
                <a:cubicBezTo>
                  <a:pt x="2458848" y="1588566"/>
                  <a:pt x="2456302" y="1584580"/>
                  <a:pt x="2455574" y="1579507"/>
                </a:cubicBezTo>
                <a:cubicBezTo>
                  <a:pt x="2461031" y="1560664"/>
                  <a:pt x="2465033" y="1553417"/>
                  <a:pt x="2470490" y="1545445"/>
                </a:cubicBezTo>
                <a:close/>
                <a:moveTo>
                  <a:pt x="2475617" y="1539146"/>
                </a:moveTo>
                <a:lnTo>
                  <a:pt x="2479982" y="1576893"/>
                </a:lnTo>
                <a:cubicBezTo>
                  <a:pt x="2478395" y="1567016"/>
                  <a:pt x="2475617" y="1573366"/>
                  <a:pt x="2474029" y="1574071"/>
                </a:cubicBezTo>
                <a:close/>
                <a:moveTo>
                  <a:pt x="84136" y="1533809"/>
                </a:moveTo>
                <a:cubicBezTo>
                  <a:pt x="85283" y="1534584"/>
                  <a:pt x="86076" y="1538964"/>
                  <a:pt x="86076" y="1554656"/>
                </a:cubicBezTo>
                <a:lnTo>
                  <a:pt x="80079" y="1534584"/>
                </a:lnTo>
                <a:cubicBezTo>
                  <a:pt x="81490" y="1535862"/>
                  <a:pt x="82989" y="1533033"/>
                  <a:pt x="84136" y="1533809"/>
                </a:cubicBezTo>
                <a:close/>
                <a:moveTo>
                  <a:pt x="78491" y="1529621"/>
                </a:moveTo>
                <a:lnTo>
                  <a:pt x="79761" y="1532507"/>
                </a:lnTo>
                <a:cubicBezTo>
                  <a:pt x="79444" y="1532507"/>
                  <a:pt x="78808" y="1531930"/>
                  <a:pt x="78491" y="1531064"/>
                </a:cubicBezTo>
                <a:close/>
                <a:moveTo>
                  <a:pt x="2474029" y="1521684"/>
                </a:moveTo>
                <a:lnTo>
                  <a:pt x="2476751" y="1525875"/>
                </a:lnTo>
                <a:lnTo>
                  <a:pt x="2476297" y="1538797"/>
                </a:lnTo>
                <a:close/>
                <a:moveTo>
                  <a:pt x="2489551" y="1493109"/>
                </a:moveTo>
                <a:cubicBezTo>
                  <a:pt x="2488140" y="1511820"/>
                  <a:pt x="2484965" y="1516858"/>
                  <a:pt x="2483554" y="1519736"/>
                </a:cubicBezTo>
                <a:lnTo>
                  <a:pt x="2483554" y="1507028"/>
                </a:lnTo>
                <a:lnTo>
                  <a:pt x="2483554" y="1506660"/>
                </a:lnTo>
                <a:lnTo>
                  <a:pt x="2483554" y="1506423"/>
                </a:lnTo>
                <a:lnTo>
                  <a:pt x="2483560" y="1506411"/>
                </a:lnTo>
                <a:lnTo>
                  <a:pt x="2483668" y="1501391"/>
                </a:lnTo>
                <a:lnTo>
                  <a:pt x="2483567" y="1506394"/>
                </a:lnTo>
                <a:close/>
                <a:moveTo>
                  <a:pt x="2484348" y="1477234"/>
                </a:moveTo>
                <a:cubicBezTo>
                  <a:pt x="2484348" y="1479625"/>
                  <a:pt x="2484149" y="1483303"/>
                  <a:pt x="2483951" y="1488223"/>
                </a:cubicBezTo>
                <a:lnTo>
                  <a:pt x="2483668" y="1501391"/>
                </a:lnTo>
                <a:lnTo>
                  <a:pt x="2483951" y="1487303"/>
                </a:lnTo>
                <a:cubicBezTo>
                  <a:pt x="2484149" y="1482476"/>
                  <a:pt x="2484348" y="1479257"/>
                  <a:pt x="2484348" y="1477234"/>
                </a:cubicBezTo>
                <a:close/>
                <a:moveTo>
                  <a:pt x="2493079" y="1455009"/>
                </a:moveTo>
                <a:lnTo>
                  <a:pt x="2500638" y="1489570"/>
                </a:lnTo>
                <a:lnTo>
                  <a:pt x="2495725" y="1470289"/>
                </a:lnTo>
                <a:close/>
                <a:moveTo>
                  <a:pt x="2485895" y="1416760"/>
                </a:moveTo>
                <a:cubicBezTo>
                  <a:pt x="2486015" y="1417008"/>
                  <a:pt x="2485935" y="1418298"/>
                  <a:pt x="2485459" y="1421274"/>
                </a:cubicBezTo>
                <a:cubicBezTo>
                  <a:pt x="2485459" y="1420084"/>
                  <a:pt x="2485141" y="1419290"/>
                  <a:pt x="2485141" y="1418496"/>
                </a:cubicBezTo>
                <a:cubicBezTo>
                  <a:pt x="2485459" y="1417306"/>
                  <a:pt x="2485776" y="1416512"/>
                  <a:pt x="2485895" y="1416760"/>
                </a:cubicBezTo>
                <a:close/>
                <a:moveTo>
                  <a:pt x="2481966" y="1397859"/>
                </a:moveTo>
                <a:cubicBezTo>
                  <a:pt x="2483121" y="1404209"/>
                  <a:pt x="2484275" y="1410206"/>
                  <a:pt x="2484853" y="1417967"/>
                </a:cubicBezTo>
                <a:cubicBezTo>
                  <a:pt x="2484564" y="1419026"/>
                  <a:pt x="2483987" y="1421142"/>
                  <a:pt x="2483409" y="1422906"/>
                </a:cubicBezTo>
                <a:cubicBezTo>
                  <a:pt x="2482832" y="1415498"/>
                  <a:pt x="2482255" y="1407031"/>
                  <a:pt x="2481966" y="1397859"/>
                </a:cubicBezTo>
                <a:close/>
                <a:moveTo>
                  <a:pt x="2463115" y="1361346"/>
                </a:moveTo>
                <a:lnTo>
                  <a:pt x="2465761" y="1418459"/>
                </a:lnTo>
                <a:cubicBezTo>
                  <a:pt x="2463446" y="1414175"/>
                  <a:pt x="2459808" y="1421314"/>
                  <a:pt x="2461131" y="1388831"/>
                </a:cubicBezTo>
                <a:lnTo>
                  <a:pt x="2458154" y="1390259"/>
                </a:lnTo>
                <a:close/>
                <a:moveTo>
                  <a:pt x="2479863" y="1360694"/>
                </a:moveTo>
                <a:cubicBezTo>
                  <a:pt x="2480061" y="1360293"/>
                  <a:pt x="2480379" y="1360649"/>
                  <a:pt x="2480696" y="1361183"/>
                </a:cubicBezTo>
                <a:cubicBezTo>
                  <a:pt x="2480696" y="1374002"/>
                  <a:pt x="2481331" y="1386109"/>
                  <a:pt x="2481649" y="1397503"/>
                </a:cubicBezTo>
                <a:cubicBezTo>
                  <a:pt x="2480061" y="1388957"/>
                  <a:pt x="2478791" y="1380055"/>
                  <a:pt x="2479744" y="1364744"/>
                </a:cubicBezTo>
                <a:cubicBezTo>
                  <a:pt x="2479585" y="1362252"/>
                  <a:pt x="2479664" y="1361094"/>
                  <a:pt x="2479863" y="1360694"/>
                </a:cubicBezTo>
                <a:close/>
                <a:moveTo>
                  <a:pt x="2496783" y="1320071"/>
                </a:moveTo>
                <a:cubicBezTo>
                  <a:pt x="2499605" y="1337670"/>
                  <a:pt x="2503133" y="1357424"/>
                  <a:pt x="2503838" y="1380410"/>
                </a:cubicBezTo>
                <a:cubicBezTo>
                  <a:pt x="2501369" y="1365685"/>
                  <a:pt x="2498547" y="1399087"/>
                  <a:pt x="2494666" y="1385080"/>
                </a:cubicBezTo>
                <a:cubicBezTo>
                  <a:pt x="2497841" y="1358861"/>
                  <a:pt x="2498547" y="1338748"/>
                  <a:pt x="2496783" y="1320071"/>
                </a:cubicBezTo>
                <a:close/>
                <a:moveTo>
                  <a:pt x="2482364" y="1299434"/>
                </a:moveTo>
                <a:cubicBezTo>
                  <a:pt x="2482760" y="1318314"/>
                  <a:pt x="2483157" y="1335056"/>
                  <a:pt x="2485935" y="1350374"/>
                </a:cubicBezTo>
                <a:cubicBezTo>
                  <a:pt x="2486332" y="1372103"/>
                  <a:pt x="2482364" y="1363197"/>
                  <a:pt x="2480379" y="1360348"/>
                </a:cubicBezTo>
                <a:cubicBezTo>
                  <a:pt x="2480379" y="1340756"/>
                  <a:pt x="2481173" y="1319739"/>
                  <a:pt x="2482364" y="1299434"/>
                </a:cubicBezTo>
                <a:close/>
                <a:moveTo>
                  <a:pt x="2488203" y="1237521"/>
                </a:moveTo>
                <a:cubicBezTo>
                  <a:pt x="2489564" y="1240400"/>
                  <a:pt x="2486842" y="1256233"/>
                  <a:pt x="2485141" y="1264149"/>
                </a:cubicBezTo>
                <a:cubicBezTo>
                  <a:pt x="2485822" y="1254434"/>
                  <a:pt x="2486842" y="1245438"/>
                  <a:pt x="2488203" y="1237521"/>
                </a:cubicBezTo>
                <a:close/>
                <a:moveTo>
                  <a:pt x="92574" y="1223234"/>
                </a:moveTo>
                <a:cubicBezTo>
                  <a:pt x="91857" y="1237799"/>
                  <a:pt x="94008" y="1255206"/>
                  <a:pt x="93291" y="1269771"/>
                </a:cubicBezTo>
                <a:cubicBezTo>
                  <a:pt x="83254" y="1273679"/>
                  <a:pt x="94008" y="1255206"/>
                  <a:pt x="92574" y="1223234"/>
                </a:cubicBezTo>
                <a:close/>
                <a:moveTo>
                  <a:pt x="2481261" y="1196246"/>
                </a:moveTo>
                <a:lnTo>
                  <a:pt x="2484436" y="1265133"/>
                </a:lnTo>
                <a:cubicBezTo>
                  <a:pt x="2484436" y="1264774"/>
                  <a:pt x="2484788" y="1264416"/>
                  <a:pt x="2484788" y="1263698"/>
                </a:cubicBezTo>
                <a:cubicBezTo>
                  <a:pt x="2483730" y="1274820"/>
                  <a:pt x="2482672" y="1286660"/>
                  <a:pt x="2481966" y="1299218"/>
                </a:cubicBezTo>
                <a:cubicBezTo>
                  <a:pt x="2481613" y="1287737"/>
                  <a:pt x="2481613" y="1275538"/>
                  <a:pt x="2480555" y="1261904"/>
                </a:cubicBezTo>
                <a:cubicBezTo>
                  <a:pt x="2477027" y="1311775"/>
                  <a:pt x="2472088" y="1223155"/>
                  <a:pt x="2473852" y="1292042"/>
                </a:cubicBezTo>
                <a:cubicBezTo>
                  <a:pt x="2471030" y="1266568"/>
                  <a:pt x="2466797" y="1279126"/>
                  <a:pt x="2466091" y="1236789"/>
                </a:cubicBezTo>
                <a:cubicBezTo>
                  <a:pt x="2472794" y="1215262"/>
                  <a:pt x="2474911" y="1250423"/>
                  <a:pt x="2481261" y="1261545"/>
                </a:cubicBezTo>
                <a:cubicBezTo>
                  <a:pt x="2481613" y="1262980"/>
                  <a:pt x="2482672" y="1264416"/>
                  <a:pt x="2483377" y="1264774"/>
                </a:cubicBezTo>
                <a:cubicBezTo>
                  <a:pt x="2483377" y="1265133"/>
                  <a:pt x="2483377" y="1265851"/>
                  <a:pt x="2483377" y="1266209"/>
                </a:cubicBezTo>
                <a:cubicBezTo>
                  <a:pt x="2483025" y="1269439"/>
                  <a:pt x="2483730" y="1268362"/>
                  <a:pt x="2484436" y="1265492"/>
                </a:cubicBezTo>
                <a:cubicBezTo>
                  <a:pt x="2484083" y="1265492"/>
                  <a:pt x="2483730" y="1264774"/>
                  <a:pt x="2483377" y="1264774"/>
                </a:cubicBezTo>
                <a:cubicBezTo>
                  <a:pt x="2482672" y="1258316"/>
                  <a:pt x="2482319" y="1241812"/>
                  <a:pt x="2481261" y="1261545"/>
                </a:cubicBezTo>
                <a:cubicBezTo>
                  <a:pt x="2480555" y="1229254"/>
                  <a:pt x="2480202" y="1210956"/>
                  <a:pt x="2481261" y="1196246"/>
                </a:cubicBezTo>
                <a:close/>
                <a:moveTo>
                  <a:pt x="2449814" y="1181262"/>
                </a:moveTo>
                <a:cubicBezTo>
                  <a:pt x="2451209" y="1177128"/>
                  <a:pt x="2452994" y="1189579"/>
                  <a:pt x="2452994" y="1205907"/>
                </a:cubicBezTo>
                <a:lnTo>
                  <a:pt x="2449423" y="1206996"/>
                </a:lnTo>
                <a:cubicBezTo>
                  <a:pt x="2448629" y="1202279"/>
                  <a:pt x="2449423" y="1196473"/>
                  <a:pt x="2448629" y="1191393"/>
                </a:cubicBezTo>
                <a:cubicBezTo>
                  <a:pt x="2448927" y="1185860"/>
                  <a:pt x="2449349" y="1182639"/>
                  <a:pt x="2449814" y="1181262"/>
                </a:cubicBezTo>
                <a:close/>
                <a:moveTo>
                  <a:pt x="2483289" y="1115284"/>
                </a:moveTo>
                <a:cubicBezTo>
                  <a:pt x="2484943" y="1116717"/>
                  <a:pt x="2486927" y="1122090"/>
                  <a:pt x="2489573" y="1146092"/>
                </a:cubicBezTo>
                <a:cubicBezTo>
                  <a:pt x="2485604" y="1167587"/>
                  <a:pt x="2483289" y="1179767"/>
                  <a:pt x="2482628" y="1195888"/>
                </a:cubicBezTo>
                <a:lnTo>
                  <a:pt x="2481966" y="1181558"/>
                </a:lnTo>
                <a:lnTo>
                  <a:pt x="2482628" y="1186573"/>
                </a:lnTo>
                <a:close/>
                <a:moveTo>
                  <a:pt x="2483157" y="1112109"/>
                </a:moveTo>
                <a:lnTo>
                  <a:pt x="2483157" y="1114995"/>
                </a:lnTo>
                <a:cubicBezTo>
                  <a:pt x="2482760" y="1114707"/>
                  <a:pt x="2482363" y="1114707"/>
                  <a:pt x="2481966" y="1114418"/>
                </a:cubicBezTo>
                <a:cubicBezTo>
                  <a:pt x="2482363" y="1113552"/>
                  <a:pt x="2482760" y="1112975"/>
                  <a:pt x="2483157" y="1112109"/>
                </a:cubicBezTo>
                <a:close/>
                <a:moveTo>
                  <a:pt x="2483554" y="1078771"/>
                </a:moveTo>
                <a:lnTo>
                  <a:pt x="2492726" y="1111754"/>
                </a:lnTo>
                <a:lnTo>
                  <a:pt x="2486376" y="1104306"/>
                </a:lnTo>
                <a:close/>
                <a:moveTo>
                  <a:pt x="2445681" y="1015866"/>
                </a:moveTo>
                <a:cubicBezTo>
                  <a:pt x="2456203" y="1005746"/>
                  <a:pt x="2459106" y="1084901"/>
                  <a:pt x="2466363" y="1065383"/>
                </a:cubicBezTo>
                <a:cubicBezTo>
                  <a:pt x="2463461" y="1088154"/>
                  <a:pt x="2458381" y="1079841"/>
                  <a:pt x="2461283" y="1126828"/>
                </a:cubicBezTo>
                <a:cubicBezTo>
                  <a:pt x="2466363" y="1156828"/>
                  <a:pt x="2470718" y="1090323"/>
                  <a:pt x="2473621" y="1078034"/>
                </a:cubicBezTo>
                <a:cubicBezTo>
                  <a:pt x="2476886" y="1113455"/>
                  <a:pt x="2479063" y="1113455"/>
                  <a:pt x="2481603" y="1114539"/>
                </a:cubicBezTo>
                <a:cubicBezTo>
                  <a:pt x="2471443" y="1144539"/>
                  <a:pt x="2452938" y="1167309"/>
                  <a:pt x="2448583" y="1132973"/>
                </a:cubicBezTo>
                <a:cubicBezTo>
                  <a:pt x="2454389" y="1097913"/>
                  <a:pt x="2449309" y="1057070"/>
                  <a:pt x="2443866" y="1054540"/>
                </a:cubicBezTo>
                <a:cubicBezTo>
                  <a:pt x="2445318" y="1042974"/>
                  <a:pt x="2447858" y="1057793"/>
                  <a:pt x="2449309" y="1057070"/>
                </a:cubicBezTo>
                <a:close/>
                <a:moveTo>
                  <a:pt x="2487522" y="1013684"/>
                </a:moveTo>
                <a:lnTo>
                  <a:pt x="2491094" y="1033952"/>
                </a:lnTo>
                <a:lnTo>
                  <a:pt x="2485141" y="1031004"/>
                </a:lnTo>
                <a:close/>
                <a:moveTo>
                  <a:pt x="2466091" y="978759"/>
                </a:moveTo>
                <a:cubicBezTo>
                  <a:pt x="2466957" y="992185"/>
                  <a:pt x="2468978" y="1003796"/>
                  <a:pt x="2466380" y="1000893"/>
                </a:cubicBezTo>
                <a:cubicBezTo>
                  <a:pt x="2466669" y="993999"/>
                  <a:pt x="2466669" y="986016"/>
                  <a:pt x="2466091" y="978759"/>
                </a:cubicBezTo>
                <a:close/>
                <a:moveTo>
                  <a:pt x="2468294" y="924784"/>
                </a:moveTo>
                <a:cubicBezTo>
                  <a:pt x="2471161" y="950006"/>
                  <a:pt x="2473671" y="975229"/>
                  <a:pt x="2465784" y="968479"/>
                </a:cubicBezTo>
                <a:cubicBezTo>
                  <a:pt x="2465784" y="969545"/>
                  <a:pt x="2465784" y="970966"/>
                  <a:pt x="2465784" y="972387"/>
                </a:cubicBezTo>
                <a:cubicBezTo>
                  <a:pt x="2464709" y="948585"/>
                  <a:pt x="2462916" y="927626"/>
                  <a:pt x="2468294" y="924784"/>
                </a:cubicBezTo>
                <a:close/>
                <a:moveTo>
                  <a:pt x="2450141" y="923196"/>
                </a:moveTo>
                <a:lnTo>
                  <a:pt x="2456188" y="936818"/>
                </a:lnTo>
                <a:lnTo>
                  <a:pt x="2448629" y="945062"/>
                </a:lnTo>
                <a:close/>
                <a:moveTo>
                  <a:pt x="81335" y="899384"/>
                </a:moveTo>
                <a:lnTo>
                  <a:pt x="81004" y="906885"/>
                </a:lnTo>
                <a:lnTo>
                  <a:pt x="73729" y="913314"/>
                </a:lnTo>
                <a:close/>
                <a:moveTo>
                  <a:pt x="2489507" y="859696"/>
                </a:moveTo>
                <a:lnTo>
                  <a:pt x="2491094" y="894257"/>
                </a:lnTo>
                <a:cubicBezTo>
                  <a:pt x="2491094" y="883343"/>
                  <a:pt x="2488713" y="889891"/>
                  <a:pt x="2486729" y="890619"/>
                </a:cubicBezTo>
                <a:cubicBezTo>
                  <a:pt x="2487920" y="882252"/>
                  <a:pt x="2489507" y="876067"/>
                  <a:pt x="2489507" y="859696"/>
                </a:cubicBezTo>
                <a:close/>
                <a:moveTo>
                  <a:pt x="2449763" y="853346"/>
                </a:moveTo>
                <a:lnTo>
                  <a:pt x="2449309" y="880157"/>
                </a:lnTo>
                <a:lnTo>
                  <a:pt x="2447041" y="891093"/>
                </a:lnTo>
                <a:close/>
                <a:moveTo>
                  <a:pt x="2455297" y="804134"/>
                </a:moveTo>
                <a:cubicBezTo>
                  <a:pt x="2455931" y="814352"/>
                  <a:pt x="2456249" y="828950"/>
                  <a:pt x="2456249" y="835519"/>
                </a:cubicBezTo>
                <a:cubicBezTo>
                  <a:pt x="2455297" y="828585"/>
                  <a:pt x="2454979" y="816542"/>
                  <a:pt x="2455297" y="804134"/>
                </a:cubicBezTo>
                <a:close/>
                <a:moveTo>
                  <a:pt x="2454002" y="754430"/>
                </a:moveTo>
                <a:cubicBezTo>
                  <a:pt x="2456200" y="753334"/>
                  <a:pt x="2454735" y="779648"/>
                  <a:pt x="2454368" y="803768"/>
                </a:cubicBezTo>
                <a:cubicBezTo>
                  <a:pt x="2453636" y="797921"/>
                  <a:pt x="2452903" y="792804"/>
                  <a:pt x="2451804" y="793170"/>
                </a:cubicBezTo>
                <a:close/>
                <a:moveTo>
                  <a:pt x="2487258" y="750159"/>
                </a:moveTo>
                <a:cubicBezTo>
                  <a:pt x="2488052" y="763917"/>
                  <a:pt x="2487523" y="765681"/>
                  <a:pt x="2486729" y="763564"/>
                </a:cubicBezTo>
                <a:cubicBezTo>
                  <a:pt x="2486994" y="759684"/>
                  <a:pt x="2486994" y="755451"/>
                  <a:pt x="2487258" y="750159"/>
                </a:cubicBezTo>
                <a:close/>
                <a:moveTo>
                  <a:pt x="70554" y="740634"/>
                </a:moveTo>
                <a:lnTo>
                  <a:pt x="73376" y="743740"/>
                </a:lnTo>
                <a:cubicBezTo>
                  <a:pt x="73023" y="748226"/>
                  <a:pt x="71965" y="746155"/>
                  <a:pt x="70554" y="740634"/>
                </a:cubicBezTo>
                <a:close/>
                <a:moveTo>
                  <a:pt x="2487523" y="707296"/>
                </a:moveTo>
                <a:cubicBezTo>
                  <a:pt x="2487523" y="718387"/>
                  <a:pt x="2487523" y="725411"/>
                  <a:pt x="2487919" y="730217"/>
                </a:cubicBezTo>
                <a:cubicBezTo>
                  <a:pt x="2487523" y="729108"/>
                  <a:pt x="2487126" y="730587"/>
                  <a:pt x="2486729" y="733914"/>
                </a:cubicBezTo>
                <a:cubicBezTo>
                  <a:pt x="2487126" y="725411"/>
                  <a:pt x="2487523" y="716538"/>
                  <a:pt x="2487523" y="707296"/>
                </a:cubicBezTo>
                <a:close/>
                <a:moveTo>
                  <a:pt x="2482711" y="655127"/>
                </a:moveTo>
                <a:cubicBezTo>
                  <a:pt x="2485154" y="653170"/>
                  <a:pt x="2492596" y="700612"/>
                  <a:pt x="2487419" y="691164"/>
                </a:cubicBezTo>
                <a:cubicBezTo>
                  <a:pt x="2489490" y="684685"/>
                  <a:pt x="2481207" y="689004"/>
                  <a:pt x="2482587" y="677487"/>
                </a:cubicBezTo>
                <a:cubicBezTo>
                  <a:pt x="2481638" y="661920"/>
                  <a:pt x="2481897" y="655779"/>
                  <a:pt x="2482711" y="655127"/>
                </a:cubicBezTo>
                <a:close/>
                <a:moveTo>
                  <a:pt x="2480691" y="583638"/>
                </a:moveTo>
                <a:lnTo>
                  <a:pt x="2480440" y="584625"/>
                </a:lnTo>
                <a:lnTo>
                  <a:pt x="2478441" y="592502"/>
                </a:lnTo>
                <a:cubicBezTo>
                  <a:pt x="2478081" y="596687"/>
                  <a:pt x="2478170" y="602357"/>
                  <a:pt x="2478891" y="610276"/>
                </a:cubicBezTo>
                <a:cubicBezTo>
                  <a:pt x="2479971" y="615675"/>
                  <a:pt x="2481051" y="615315"/>
                  <a:pt x="2481771" y="613156"/>
                </a:cubicBezTo>
                <a:cubicBezTo>
                  <a:pt x="2479971" y="609556"/>
                  <a:pt x="2479971" y="597317"/>
                  <a:pt x="2480691" y="583638"/>
                </a:cubicBezTo>
                <a:close/>
                <a:moveTo>
                  <a:pt x="70382" y="562759"/>
                </a:moveTo>
                <a:cubicBezTo>
                  <a:pt x="68222" y="582558"/>
                  <a:pt x="64262" y="592637"/>
                  <a:pt x="72182" y="605956"/>
                </a:cubicBezTo>
                <a:cubicBezTo>
                  <a:pt x="76143" y="597317"/>
                  <a:pt x="71822" y="574278"/>
                  <a:pt x="70382" y="562759"/>
                </a:cubicBezTo>
                <a:close/>
                <a:moveTo>
                  <a:pt x="2483301" y="539766"/>
                </a:moveTo>
                <a:cubicBezTo>
                  <a:pt x="2483391" y="538461"/>
                  <a:pt x="2483031" y="542601"/>
                  <a:pt x="2481771" y="555560"/>
                </a:cubicBezTo>
                <a:cubicBezTo>
                  <a:pt x="2481771" y="555920"/>
                  <a:pt x="2481771" y="556280"/>
                  <a:pt x="2482131" y="556640"/>
                </a:cubicBezTo>
                <a:cubicBezTo>
                  <a:pt x="2482671" y="547821"/>
                  <a:pt x="2483211" y="541071"/>
                  <a:pt x="2483301" y="539766"/>
                </a:cubicBezTo>
                <a:close/>
                <a:moveTo>
                  <a:pt x="87382" y="470759"/>
                </a:moveTo>
                <a:lnTo>
                  <a:pt x="89287" y="472862"/>
                </a:lnTo>
                <a:lnTo>
                  <a:pt x="84841" y="497395"/>
                </a:lnTo>
                <a:cubicBezTo>
                  <a:pt x="85159" y="482675"/>
                  <a:pt x="85476" y="475315"/>
                  <a:pt x="87382" y="470759"/>
                </a:cubicBezTo>
                <a:close/>
                <a:moveTo>
                  <a:pt x="2432754" y="448534"/>
                </a:moveTo>
                <a:lnTo>
                  <a:pt x="2441898" y="450008"/>
                </a:lnTo>
                <a:cubicBezTo>
                  <a:pt x="2439231" y="456273"/>
                  <a:pt x="2437707" y="457378"/>
                  <a:pt x="2436183" y="468802"/>
                </a:cubicBezTo>
                <a:close/>
                <a:moveTo>
                  <a:pt x="2428946" y="316540"/>
                </a:moveTo>
                <a:cubicBezTo>
                  <a:pt x="2430249" y="310227"/>
                  <a:pt x="2433449" y="343061"/>
                  <a:pt x="2435532" y="346040"/>
                </a:cubicBezTo>
                <a:cubicBezTo>
                  <a:pt x="2433548" y="384673"/>
                  <a:pt x="2431166" y="342790"/>
                  <a:pt x="2428388" y="338457"/>
                </a:cubicBezTo>
                <a:cubicBezTo>
                  <a:pt x="2428289" y="325098"/>
                  <a:pt x="2428512" y="318644"/>
                  <a:pt x="2428946" y="316540"/>
                </a:cubicBezTo>
                <a:close/>
                <a:moveTo>
                  <a:pt x="2454325" y="300875"/>
                </a:moveTo>
                <a:lnTo>
                  <a:pt x="2456193" y="343180"/>
                </a:lnTo>
                <a:cubicBezTo>
                  <a:pt x="2453952" y="349744"/>
                  <a:pt x="2453204" y="334062"/>
                  <a:pt x="2451337" y="323851"/>
                </a:cubicBezTo>
                <a:cubicBezTo>
                  <a:pt x="2450216" y="307804"/>
                  <a:pt x="2451710" y="296134"/>
                  <a:pt x="2454325" y="300875"/>
                </a:cubicBezTo>
                <a:close/>
                <a:moveTo>
                  <a:pt x="2486332" y="151671"/>
                </a:moveTo>
                <a:cubicBezTo>
                  <a:pt x="2491094" y="172309"/>
                  <a:pt x="2489507" y="194032"/>
                  <a:pt x="2486332" y="213222"/>
                </a:cubicBezTo>
                <a:lnTo>
                  <a:pt x="2486314" y="212476"/>
                </a:lnTo>
                <a:lnTo>
                  <a:pt x="2482538" y="265606"/>
                </a:lnTo>
                <a:cubicBezTo>
                  <a:pt x="2479871" y="262142"/>
                  <a:pt x="2479871" y="255212"/>
                  <a:pt x="2481014" y="245913"/>
                </a:cubicBezTo>
                <a:lnTo>
                  <a:pt x="2486309" y="212248"/>
                </a:lnTo>
                <a:lnTo>
                  <a:pt x="2485141" y="162895"/>
                </a:lnTo>
                <a:cubicBezTo>
                  <a:pt x="2485538" y="158912"/>
                  <a:pt x="2485935" y="155292"/>
                  <a:pt x="2486332" y="151671"/>
                </a:cubicBezTo>
                <a:close/>
                <a:moveTo>
                  <a:pt x="1592511" y="73884"/>
                </a:moveTo>
                <a:cubicBezTo>
                  <a:pt x="1580667" y="76672"/>
                  <a:pt x="1629120" y="77020"/>
                  <a:pt x="1617276" y="80156"/>
                </a:cubicBezTo>
                <a:cubicBezTo>
                  <a:pt x="1572412" y="76323"/>
                  <a:pt x="1610457" y="87822"/>
                  <a:pt x="1560568" y="84686"/>
                </a:cubicBezTo>
                <a:cubicBezTo>
                  <a:pt x="1546929" y="75626"/>
                  <a:pt x="1562721" y="77369"/>
                  <a:pt x="1592511" y="73884"/>
                </a:cubicBezTo>
                <a:close/>
                <a:moveTo>
                  <a:pt x="1168984" y="56421"/>
                </a:moveTo>
                <a:lnTo>
                  <a:pt x="1187578" y="74077"/>
                </a:lnTo>
                <a:lnTo>
                  <a:pt x="1189344" y="74413"/>
                </a:lnTo>
                <a:cubicBezTo>
                  <a:pt x="1188551" y="74413"/>
                  <a:pt x="1188154" y="74942"/>
                  <a:pt x="1187360" y="74942"/>
                </a:cubicBezTo>
                <a:lnTo>
                  <a:pt x="1186841" y="74250"/>
                </a:lnTo>
                <a:lnTo>
                  <a:pt x="1161704" y="73444"/>
                </a:lnTo>
                <a:cubicBezTo>
                  <a:pt x="1152888" y="74002"/>
                  <a:pt x="1143302" y="75769"/>
                  <a:pt x="1131004" y="79862"/>
                </a:cubicBezTo>
                <a:close/>
                <a:moveTo>
                  <a:pt x="367066" y="43721"/>
                </a:moveTo>
                <a:cubicBezTo>
                  <a:pt x="361813" y="45589"/>
                  <a:pt x="356561" y="47456"/>
                  <a:pt x="350608" y="49697"/>
                </a:cubicBezTo>
                <a:cubicBezTo>
                  <a:pt x="348507" y="48950"/>
                  <a:pt x="346055" y="48577"/>
                  <a:pt x="343604" y="47830"/>
                </a:cubicBezTo>
                <a:cubicBezTo>
                  <a:pt x="352008" y="46336"/>
                  <a:pt x="360063" y="44842"/>
                  <a:pt x="367066" y="43721"/>
                </a:cubicBezTo>
                <a:close/>
                <a:moveTo>
                  <a:pt x="2127749" y="35784"/>
                </a:moveTo>
                <a:lnTo>
                  <a:pt x="2129183" y="49714"/>
                </a:lnTo>
                <a:lnTo>
                  <a:pt x="2118429" y="49714"/>
                </a:lnTo>
                <a:close/>
                <a:moveTo>
                  <a:pt x="1552788" y="1401"/>
                </a:moveTo>
                <a:cubicBezTo>
                  <a:pt x="1560407" y="1288"/>
                  <a:pt x="1580389" y="6437"/>
                  <a:pt x="1598957" y="10041"/>
                </a:cubicBezTo>
                <a:cubicBezTo>
                  <a:pt x="1587834" y="9011"/>
                  <a:pt x="1574558" y="8324"/>
                  <a:pt x="1557335" y="9354"/>
                </a:cubicBezTo>
                <a:lnTo>
                  <a:pt x="1549800" y="3519"/>
                </a:lnTo>
                <a:cubicBezTo>
                  <a:pt x="1549082" y="2060"/>
                  <a:pt x="1550248" y="1438"/>
                  <a:pt x="1552788" y="1401"/>
                </a:cubicBezTo>
                <a:close/>
                <a:moveTo>
                  <a:pt x="2265086" y="210"/>
                </a:moveTo>
                <a:cubicBezTo>
                  <a:pt x="2305633" y="-510"/>
                  <a:pt x="2343525" y="300"/>
                  <a:pt x="2360445" y="7680"/>
                </a:cubicBezTo>
                <a:cubicBezTo>
                  <a:pt x="2362965" y="6600"/>
                  <a:pt x="2368006" y="5880"/>
                  <a:pt x="2374126" y="5520"/>
                </a:cubicBezTo>
                <a:cubicBezTo>
                  <a:pt x="2377366" y="5520"/>
                  <a:pt x="2380606" y="5520"/>
                  <a:pt x="2384566" y="5520"/>
                </a:cubicBezTo>
                <a:cubicBezTo>
                  <a:pt x="2388887" y="5520"/>
                  <a:pt x="2393207" y="5520"/>
                  <a:pt x="2398247" y="5880"/>
                </a:cubicBezTo>
                <a:cubicBezTo>
                  <a:pt x="2427408" y="6240"/>
                  <a:pt x="2460530" y="7680"/>
                  <a:pt x="2488251" y="7680"/>
                </a:cubicBezTo>
                <a:cubicBezTo>
                  <a:pt x="2488251" y="19559"/>
                  <a:pt x="2488251" y="29998"/>
                  <a:pt x="2488611" y="38638"/>
                </a:cubicBezTo>
                <a:cubicBezTo>
                  <a:pt x="2486811" y="44757"/>
                  <a:pt x="2485011" y="50157"/>
                  <a:pt x="2483211" y="55196"/>
                </a:cubicBezTo>
                <a:cubicBezTo>
                  <a:pt x="2482491" y="72115"/>
                  <a:pt x="2482491" y="86874"/>
                  <a:pt x="2482131" y="100553"/>
                </a:cubicBezTo>
                <a:cubicBezTo>
                  <a:pt x="2482131" y="104873"/>
                  <a:pt x="2482491" y="109192"/>
                  <a:pt x="2482491" y="113152"/>
                </a:cubicBezTo>
                <a:cubicBezTo>
                  <a:pt x="2482491" y="116752"/>
                  <a:pt x="2482491" y="120712"/>
                  <a:pt x="2482491" y="124311"/>
                </a:cubicBezTo>
                <a:cubicBezTo>
                  <a:pt x="2483211" y="138710"/>
                  <a:pt x="2483931" y="150949"/>
                  <a:pt x="2485011" y="163189"/>
                </a:cubicBezTo>
                <a:cubicBezTo>
                  <a:pt x="2473490" y="245622"/>
                  <a:pt x="2484651" y="321937"/>
                  <a:pt x="2483931" y="393932"/>
                </a:cubicBezTo>
                <a:lnTo>
                  <a:pt x="2482131" y="394652"/>
                </a:lnTo>
                <a:lnTo>
                  <a:pt x="2486091" y="467726"/>
                </a:lnTo>
                <a:cubicBezTo>
                  <a:pt x="2481411" y="448648"/>
                  <a:pt x="2489691" y="482485"/>
                  <a:pt x="2488251" y="504444"/>
                </a:cubicBezTo>
                <a:cubicBezTo>
                  <a:pt x="2490771" y="527482"/>
                  <a:pt x="2489331" y="565279"/>
                  <a:pt x="2485731" y="592637"/>
                </a:cubicBezTo>
                <a:lnTo>
                  <a:pt x="2485731" y="639434"/>
                </a:lnTo>
                <a:cubicBezTo>
                  <a:pt x="2482131" y="587598"/>
                  <a:pt x="2477811" y="643033"/>
                  <a:pt x="2471330" y="645913"/>
                </a:cubicBezTo>
                <a:lnTo>
                  <a:pt x="2476370" y="675791"/>
                </a:lnTo>
                <a:cubicBezTo>
                  <a:pt x="2473490" y="688030"/>
                  <a:pt x="2471330" y="656712"/>
                  <a:pt x="2470250" y="678671"/>
                </a:cubicBezTo>
                <a:cubicBezTo>
                  <a:pt x="2473490" y="698469"/>
                  <a:pt x="2473490" y="757505"/>
                  <a:pt x="2479971" y="775864"/>
                </a:cubicBezTo>
                <a:cubicBezTo>
                  <a:pt x="2481411" y="772984"/>
                  <a:pt x="2482851" y="765785"/>
                  <a:pt x="2484291" y="757145"/>
                </a:cubicBezTo>
                <a:cubicBezTo>
                  <a:pt x="2483931" y="754625"/>
                  <a:pt x="2483931" y="754625"/>
                  <a:pt x="2484291" y="756065"/>
                </a:cubicBezTo>
                <a:cubicBezTo>
                  <a:pt x="2484651" y="755345"/>
                  <a:pt x="2484651" y="754985"/>
                  <a:pt x="2485011" y="754265"/>
                </a:cubicBezTo>
                <a:cubicBezTo>
                  <a:pt x="2484651" y="754985"/>
                  <a:pt x="2484651" y="755345"/>
                  <a:pt x="2484651" y="756425"/>
                </a:cubicBezTo>
                <a:cubicBezTo>
                  <a:pt x="2485371" y="758945"/>
                  <a:pt x="2486091" y="763265"/>
                  <a:pt x="2486811" y="764705"/>
                </a:cubicBezTo>
                <a:cubicBezTo>
                  <a:pt x="2485731" y="801782"/>
                  <a:pt x="2488251" y="788463"/>
                  <a:pt x="2491131" y="787023"/>
                </a:cubicBezTo>
                <a:cubicBezTo>
                  <a:pt x="2481411" y="829140"/>
                  <a:pt x="2487891" y="852538"/>
                  <a:pt x="2476370" y="884576"/>
                </a:cubicBezTo>
                <a:cubicBezTo>
                  <a:pt x="2489331" y="841019"/>
                  <a:pt x="2476370" y="981049"/>
                  <a:pt x="2488971" y="954051"/>
                </a:cubicBezTo>
                <a:cubicBezTo>
                  <a:pt x="2478891" y="985369"/>
                  <a:pt x="2488611" y="975289"/>
                  <a:pt x="2479611" y="995448"/>
                </a:cubicBezTo>
                <a:cubicBezTo>
                  <a:pt x="2482491" y="951531"/>
                  <a:pt x="2473490" y="907614"/>
                  <a:pt x="2468810" y="871977"/>
                </a:cubicBezTo>
                <a:lnTo>
                  <a:pt x="2463050" y="906894"/>
                </a:lnTo>
                <a:cubicBezTo>
                  <a:pt x="2451529" y="883856"/>
                  <a:pt x="2467370" y="828420"/>
                  <a:pt x="2463410" y="807901"/>
                </a:cubicBezTo>
                <a:cubicBezTo>
                  <a:pt x="2465930" y="821580"/>
                  <a:pt x="2463410" y="853258"/>
                  <a:pt x="2460890" y="854338"/>
                </a:cubicBezTo>
                <a:lnTo>
                  <a:pt x="2469530" y="844979"/>
                </a:lnTo>
                <a:cubicBezTo>
                  <a:pt x="2473130" y="794942"/>
                  <a:pt x="2466290" y="755345"/>
                  <a:pt x="2461970" y="720068"/>
                </a:cubicBezTo>
                <a:cubicBezTo>
                  <a:pt x="2459090" y="753545"/>
                  <a:pt x="2456570" y="679751"/>
                  <a:pt x="2450449" y="703869"/>
                </a:cubicBezTo>
                <a:lnTo>
                  <a:pt x="2451529" y="730147"/>
                </a:lnTo>
                <a:cubicBezTo>
                  <a:pt x="2448649" y="742026"/>
                  <a:pt x="2445769" y="716468"/>
                  <a:pt x="2443249" y="701709"/>
                </a:cubicBezTo>
                <a:cubicBezTo>
                  <a:pt x="2449729" y="618555"/>
                  <a:pt x="2444329" y="465926"/>
                  <a:pt x="2450809" y="436049"/>
                </a:cubicBezTo>
                <a:cubicBezTo>
                  <a:pt x="2449009" y="452967"/>
                  <a:pt x="2450809" y="484285"/>
                  <a:pt x="2453329" y="499404"/>
                </a:cubicBezTo>
                <a:lnTo>
                  <a:pt x="2456930" y="460167"/>
                </a:lnTo>
                <a:cubicBezTo>
                  <a:pt x="2456930" y="491844"/>
                  <a:pt x="2449369" y="517043"/>
                  <a:pt x="2452609" y="563839"/>
                </a:cubicBezTo>
                <a:cubicBezTo>
                  <a:pt x="2457650" y="555920"/>
                  <a:pt x="2465210" y="590117"/>
                  <a:pt x="2473130" y="554120"/>
                </a:cubicBezTo>
                <a:cubicBezTo>
                  <a:pt x="2481411" y="464486"/>
                  <a:pt x="2458730" y="480685"/>
                  <a:pt x="2460530" y="372693"/>
                </a:cubicBezTo>
                <a:cubicBezTo>
                  <a:pt x="2459090" y="362614"/>
                  <a:pt x="2469530" y="395012"/>
                  <a:pt x="2466650" y="337416"/>
                </a:cubicBezTo>
                <a:cubicBezTo>
                  <a:pt x="2461250" y="265421"/>
                  <a:pt x="2449009" y="212145"/>
                  <a:pt x="2436769" y="212505"/>
                </a:cubicBezTo>
                <a:cubicBezTo>
                  <a:pt x="2440369" y="242743"/>
                  <a:pt x="2447209" y="303578"/>
                  <a:pt x="2438569" y="312938"/>
                </a:cubicBezTo>
                <a:cubicBezTo>
                  <a:pt x="2434969" y="282700"/>
                  <a:pt x="2433169" y="230144"/>
                  <a:pt x="2427408" y="227264"/>
                </a:cubicBezTo>
                <a:cubicBezTo>
                  <a:pt x="2437489" y="195946"/>
                  <a:pt x="2430648" y="284860"/>
                  <a:pt x="2438569" y="243463"/>
                </a:cubicBezTo>
                <a:cubicBezTo>
                  <a:pt x="2438569" y="222224"/>
                  <a:pt x="2435329" y="212865"/>
                  <a:pt x="2433529" y="203146"/>
                </a:cubicBezTo>
                <a:cubicBezTo>
                  <a:pt x="2437849" y="217185"/>
                  <a:pt x="2440729" y="183707"/>
                  <a:pt x="2442889" y="177587"/>
                </a:cubicBezTo>
                <a:cubicBezTo>
                  <a:pt x="2442889" y="152029"/>
                  <a:pt x="2443609" y="130431"/>
                  <a:pt x="2444329" y="109912"/>
                </a:cubicBezTo>
                <a:cubicBezTo>
                  <a:pt x="2445409" y="90114"/>
                  <a:pt x="2445769" y="70675"/>
                  <a:pt x="2446849" y="49077"/>
                </a:cubicBezTo>
                <a:cubicBezTo>
                  <a:pt x="2432088" y="48357"/>
                  <a:pt x="2415528" y="47997"/>
                  <a:pt x="2396087" y="47997"/>
                </a:cubicBezTo>
                <a:cubicBezTo>
                  <a:pt x="2392487" y="46557"/>
                  <a:pt x="2384206" y="43317"/>
                  <a:pt x="2386366" y="40797"/>
                </a:cubicBezTo>
                <a:cubicBezTo>
                  <a:pt x="2350005" y="43317"/>
                  <a:pt x="2298162" y="58436"/>
                  <a:pt x="2311843" y="64556"/>
                </a:cubicBezTo>
                <a:cubicBezTo>
                  <a:pt x="2269361" y="64916"/>
                  <a:pt x="2266841" y="60236"/>
                  <a:pt x="2230839" y="63116"/>
                </a:cubicBezTo>
                <a:cubicBezTo>
                  <a:pt x="2288442" y="72115"/>
                  <a:pt x="2219319" y="61676"/>
                  <a:pt x="2213199" y="71035"/>
                </a:cubicBezTo>
                <a:cubicBezTo>
                  <a:pt x="2176117" y="72475"/>
                  <a:pt x="2200598" y="66356"/>
                  <a:pt x="2183317" y="64556"/>
                </a:cubicBezTo>
                <a:cubicBezTo>
                  <a:pt x="2180257" y="65096"/>
                  <a:pt x="2175037" y="66086"/>
                  <a:pt x="2170447" y="67256"/>
                </a:cubicBezTo>
                <a:lnTo>
                  <a:pt x="2162108" y="70723"/>
                </a:lnTo>
                <a:lnTo>
                  <a:pt x="2183158" y="73595"/>
                </a:lnTo>
                <a:cubicBezTo>
                  <a:pt x="2174734" y="73451"/>
                  <a:pt x="2169267" y="73090"/>
                  <a:pt x="2165996" y="72585"/>
                </a:cubicBezTo>
                <a:lnTo>
                  <a:pt x="2162071" y="70738"/>
                </a:lnTo>
                <a:lnTo>
                  <a:pt x="2161356" y="71035"/>
                </a:lnTo>
                <a:cubicBezTo>
                  <a:pt x="2138675" y="63836"/>
                  <a:pt x="2205638" y="51957"/>
                  <a:pt x="2178637" y="43677"/>
                </a:cubicBezTo>
                <a:cubicBezTo>
                  <a:pt x="2160276" y="38278"/>
                  <a:pt x="2080713" y="28558"/>
                  <a:pt x="2074953" y="28198"/>
                </a:cubicBezTo>
                <a:cubicBezTo>
                  <a:pt x="2057312" y="36118"/>
                  <a:pt x="2062712" y="69595"/>
                  <a:pt x="2088993" y="80395"/>
                </a:cubicBezTo>
                <a:cubicBezTo>
                  <a:pt x="2086113" y="85794"/>
                  <a:pt x="2053712" y="74275"/>
                  <a:pt x="2037511" y="73915"/>
                </a:cubicBezTo>
                <a:cubicBezTo>
                  <a:pt x="1990709" y="64916"/>
                  <a:pt x="1965868" y="80755"/>
                  <a:pt x="1926986" y="77155"/>
                </a:cubicBezTo>
                <a:lnTo>
                  <a:pt x="1956507" y="72115"/>
                </a:lnTo>
                <a:cubicBezTo>
                  <a:pt x="1950387" y="69955"/>
                  <a:pt x="1892424" y="72835"/>
                  <a:pt x="1883424" y="76435"/>
                </a:cubicBezTo>
                <a:cubicBezTo>
                  <a:pt x="1881984" y="73195"/>
                  <a:pt x="1913305" y="59876"/>
                  <a:pt x="1895304" y="55916"/>
                </a:cubicBezTo>
                <a:cubicBezTo>
                  <a:pt x="1825101" y="54476"/>
                  <a:pt x="1758498" y="72115"/>
                  <a:pt x="1762819" y="81115"/>
                </a:cubicBezTo>
                <a:lnTo>
                  <a:pt x="1870463" y="71395"/>
                </a:lnTo>
                <a:cubicBezTo>
                  <a:pt x="1874424" y="79315"/>
                  <a:pt x="1794140" y="79315"/>
                  <a:pt x="1798460" y="89034"/>
                </a:cubicBezTo>
                <a:lnTo>
                  <a:pt x="1699096" y="86154"/>
                </a:lnTo>
                <a:cubicBezTo>
                  <a:pt x="1711696" y="85794"/>
                  <a:pt x="1749858" y="83634"/>
                  <a:pt x="1735097" y="79315"/>
                </a:cubicBezTo>
                <a:cubicBezTo>
                  <a:pt x="1692255" y="79675"/>
                  <a:pt x="1712776" y="77875"/>
                  <a:pt x="1684335" y="74275"/>
                </a:cubicBezTo>
                <a:cubicBezTo>
                  <a:pt x="1733297" y="64196"/>
                  <a:pt x="1822581" y="38638"/>
                  <a:pt x="1854623" y="26398"/>
                </a:cubicBezTo>
                <a:lnTo>
                  <a:pt x="1803500" y="31438"/>
                </a:lnTo>
                <a:lnTo>
                  <a:pt x="1790540" y="26758"/>
                </a:lnTo>
                <a:cubicBezTo>
                  <a:pt x="1723937" y="33238"/>
                  <a:pt x="1663454" y="64196"/>
                  <a:pt x="1646173" y="72115"/>
                </a:cubicBezTo>
                <a:cubicBezTo>
                  <a:pt x="1607652" y="70315"/>
                  <a:pt x="1620972" y="53397"/>
                  <a:pt x="1630333" y="50157"/>
                </a:cubicBezTo>
                <a:cubicBezTo>
                  <a:pt x="1554729" y="49437"/>
                  <a:pt x="1555809" y="73915"/>
                  <a:pt x="1479846" y="71395"/>
                </a:cubicBezTo>
                <a:lnTo>
                  <a:pt x="1508287" y="74995"/>
                </a:lnTo>
                <a:cubicBezTo>
                  <a:pt x="1490286" y="76795"/>
                  <a:pt x="1425123" y="73555"/>
                  <a:pt x="1431964" y="76435"/>
                </a:cubicBezTo>
                <a:cubicBezTo>
                  <a:pt x="1417203" y="72115"/>
                  <a:pt x="1403162" y="61316"/>
                  <a:pt x="1420083" y="58796"/>
                </a:cubicBezTo>
                <a:lnTo>
                  <a:pt x="1352760" y="74635"/>
                </a:lnTo>
                <a:cubicBezTo>
                  <a:pt x="1362481" y="72835"/>
                  <a:pt x="1356000" y="59156"/>
                  <a:pt x="1360321" y="56636"/>
                </a:cubicBezTo>
                <a:cubicBezTo>
                  <a:pt x="1333319" y="56276"/>
                  <a:pt x="1314238" y="72475"/>
                  <a:pt x="1331159" y="74635"/>
                </a:cubicBezTo>
                <a:cubicBezTo>
                  <a:pt x="1278597" y="64916"/>
                  <a:pt x="1291557" y="70315"/>
                  <a:pt x="1248716" y="58796"/>
                </a:cubicBezTo>
                <a:cubicBezTo>
                  <a:pt x="1232875" y="59516"/>
                  <a:pt x="1250156" y="73195"/>
                  <a:pt x="1261676" y="74635"/>
                </a:cubicBezTo>
                <a:cubicBezTo>
                  <a:pt x="1226395" y="78235"/>
                  <a:pt x="1205514" y="76435"/>
                  <a:pt x="1188953" y="74995"/>
                </a:cubicBezTo>
                <a:cubicBezTo>
                  <a:pt x="1247275" y="69235"/>
                  <a:pt x="1204794" y="44757"/>
                  <a:pt x="1215594" y="34318"/>
                </a:cubicBezTo>
                <a:lnTo>
                  <a:pt x="1090308" y="74635"/>
                </a:lnTo>
                <a:cubicBezTo>
                  <a:pt x="1094629" y="72475"/>
                  <a:pt x="1104349" y="59516"/>
                  <a:pt x="1103989" y="57716"/>
                </a:cubicBezTo>
                <a:cubicBezTo>
                  <a:pt x="1093189" y="69955"/>
                  <a:pt x="949542" y="71395"/>
                  <a:pt x="879339" y="69595"/>
                </a:cubicBezTo>
                <a:lnTo>
                  <a:pt x="889779" y="69595"/>
                </a:lnTo>
                <a:cubicBezTo>
                  <a:pt x="904180" y="65636"/>
                  <a:pt x="843697" y="62396"/>
                  <a:pt x="818856" y="66356"/>
                </a:cubicBezTo>
                <a:cubicBezTo>
                  <a:pt x="823176" y="63836"/>
                  <a:pt x="828577" y="64916"/>
                  <a:pt x="839377" y="64556"/>
                </a:cubicBezTo>
                <a:cubicBezTo>
                  <a:pt x="792215" y="55556"/>
                  <a:pt x="778174" y="82914"/>
                  <a:pt x="730292" y="72115"/>
                </a:cubicBezTo>
                <a:cubicBezTo>
                  <a:pt x="773854" y="73195"/>
                  <a:pt x="782135" y="68515"/>
                  <a:pt x="779975" y="63836"/>
                </a:cubicBezTo>
                <a:cubicBezTo>
                  <a:pt x="744693" y="67795"/>
                  <a:pt x="662249" y="63116"/>
                  <a:pt x="679530" y="77515"/>
                </a:cubicBezTo>
                <a:cubicBezTo>
                  <a:pt x="656489" y="74635"/>
                  <a:pt x="636328" y="76435"/>
                  <a:pt x="638128" y="69235"/>
                </a:cubicBezTo>
                <a:lnTo>
                  <a:pt x="550644" y="77515"/>
                </a:lnTo>
                <a:cubicBezTo>
                  <a:pt x="557485" y="76075"/>
                  <a:pt x="562885" y="72115"/>
                  <a:pt x="537324" y="71035"/>
                </a:cubicBezTo>
                <a:cubicBezTo>
                  <a:pt x="586286" y="72835"/>
                  <a:pt x="633808" y="59516"/>
                  <a:pt x="659369" y="68875"/>
                </a:cubicBezTo>
                <a:cubicBezTo>
                  <a:pt x="660809" y="60236"/>
                  <a:pt x="642088" y="55556"/>
                  <a:pt x="665849" y="47997"/>
                </a:cubicBezTo>
                <a:cubicBezTo>
                  <a:pt x="571165" y="52317"/>
                  <a:pt x="519323" y="67076"/>
                  <a:pt x="459920" y="77155"/>
                </a:cubicBezTo>
                <a:lnTo>
                  <a:pt x="376396" y="71035"/>
                </a:lnTo>
                <a:lnTo>
                  <a:pt x="373156" y="74995"/>
                </a:lnTo>
                <a:lnTo>
                  <a:pt x="358396" y="64916"/>
                </a:lnTo>
                <a:cubicBezTo>
                  <a:pt x="348315" y="67436"/>
                  <a:pt x="341475" y="69235"/>
                  <a:pt x="339315" y="68515"/>
                </a:cubicBezTo>
                <a:cubicBezTo>
                  <a:pt x="337515" y="67436"/>
                  <a:pt x="340035" y="65996"/>
                  <a:pt x="343995" y="64556"/>
                </a:cubicBezTo>
                <a:lnTo>
                  <a:pt x="325732" y="66798"/>
                </a:lnTo>
                <a:lnTo>
                  <a:pt x="328963" y="68832"/>
                </a:lnTo>
                <a:cubicBezTo>
                  <a:pt x="324377" y="68399"/>
                  <a:pt x="322084" y="67894"/>
                  <a:pt x="321511" y="67389"/>
                </a:cubicBezTo>
                <a:lnTo>
                  <a:pt x="324338" y="65965"/>
                </a:lnTo>
                <a:lnTo>
                  <a:pt x="329955" y="58751"/>
                </a:lnTo>
                <a:cubicBezTo>
                  <a:pt x="335175" y="55826"/>
                  <a:pt x="342735" y="52857"/>
                  <a:pt x="350475" y="50157"/>
                </a:cubicBezTo>
                <a:cubicBezTo>
                  <a:pt x="358036" y="51957"/>
                  <a:pt x="365596" y="54116"/>
                  <a:pt x="373516" y="55556"/>
                </a:cubicBezTo>
                <a:cubicBezTo>
                  <a:pt x="389717" y="50517"/>
                  <a:pt x="401598" y="45477"/>
                  <a:pt x="378917" y="42237"/>
                </a:cubicBezTo>
                <a:cubicBezTo>
                  <a:pt x="375676" y="42957"/>
                  <a:pt x="371356" y="43677"/>
                  <a:pt x="367396" y="44397"/>
                </a:cubicBezTo>
                <a:cubicBezTo>
                  <a:pt x="377477" y="40437"/>
                  <a:pt x="383957" y="37558"/>
                  <a:pt x="376396" y="36118"/>
                </a:cubicBezTo>
                <a:lnTo>
                  <a:pt x="312674" y="40797"/>
                </a:lnTo>
                <a:cubicBezTo>
                  <a:pt x="319874" y="42237"/>
                  <a:pt x="330674" y="45117"/>
                  <a:pt x="343275" y="48357"/>
                </a:cubicBezTo>
                <a:cubicBezTo>
                  <a:pt x="303673" y="54836"/>
                  <a:pt x="257951" y="62756"/>
                  <a:pt x="293593" y="69595"/>
                </a:cubicBezTo>
                <a:lnTo>
                  <a:pt x="244991" y="63836"/>
                </a:lnTo>
                <a:cubicBezTo>
                  <a:pt x="188108" y="73555"/>
                  <a:pt x="197828" y="71755"/>
                  <a:pt x="128705" y="79315"/>
                </a:cubicBezTo>
                <a:cubicBezTo>
                  <a:pt x="124745" y="75715"/>
                  <a:pt x="143106" y="72835"/>
                  <a:pt x="130865" y="69955"/>
                </a:cubicBezTo>
                <a:cubicBezTo>
                  <a:pt x="124025" y="71755"/>
                  <a:pt x="116105" y="72835"/>
                  <a:pt x="108545" y="72835"/>
                </a:cubicBezTo>
                <a:cubicBezTo>
                  <a:pt x="104944" y="73195"/>
                  <a:pt x="100624" y="73195"/>
                  <a:pt x="96664" y="73195"/>
                </a:cubicBezTo>
                <a:lnTo>
                  <a:pt x="94144" y="73195"/>
                </a:lnTo>
                <a:lnTo>
                  <a:pt x="92344" y="73195"/>
                </a:lnTo>
                <a:lnTo>
                  <a:pt x="89104" y="72835"/>
                </a:lnTo>
                <a:cubicBezTo>
                  <a:pt x="80823" y="71755"/>
                  <a:pt x="71102" y="69595"/>
                  <a:pt x="60302" y="67795"/>
                </a:cubicBezTo>
                <a:cubicBezTo>
                  <a:pt x="57422" y="77875"/>
                  <a:pt x="55262" y="90474"/>
                  <a:pt x="59582" y="94074"/>
                </a:cubicBezTo>
                <a:cubicBezTo>
                  <a:pt x="59582" y="95873"/>
                  <a:pt x="59942" y="97313"/>
                  <a:pt x="59942" y="98753"/>
                </a:cubicBezTo>
                <a:cubicBezTo>
                  <a:pt x="60302" y="99113"/>
                  <a:pt x="60302" y="99833"/>
                  <a:pt x="60302" y="100193"/>
                </a:cubicBezTo>
                <a:cubicBezTo>
                  <a:pt x="60302" y="100913"/>
                  <a:pt x="60302" y="100913"/>
                  <a:pt x="60302" y="101273"/>
                </a:cubicBezTo>
                <a:cubicBezTo>
                  <a:pt x="60662" y="101633"/>
                  <a:pt x="60662" y="101993"/>
                  <a:pt x="60662" y="102353"/>
                </a:cubicBezTo>
                <a:cubicBezTo>
                  <a:pt x="61022" y="105953"/>
                  <a:pt x="61382" y="108473"/>
                  <a:pt x="62102" y="110272"/>
                </a:cubicBezTo>
                <a:cubicBezTo>
                  <a:pt x="62822" y="113872"/>
                  <a:pt x="63902" y="115672"/>
                  <a:pt x="64982" y="117112"/>
                </a:cubicBezTo>
                <a:cubicBezTo>
                  <a:pt x="67502" y="119272"/>
                  <a:pt x="69662" y="119992"/>
                  <a:pt x="71102" y="132951"/>
                </a:cubicBezTo>
                <a:cubicBezTo>
                  <a:pt x="70022" y="131511"/>
                  <a:pt x="67862" y="129351"/>
                  <a:pt x="67502" y="136910"/>
                </a:cubicBezTo>
                <a:lnTo>
                  <a:pt x="74702" y="167508"/>
                </a:lnTo>
                <a:cubicBezTo>
                  <a:pt x="72182" y="180107"/>
                  <a:pt x="69662" y="139070"/>
                  <a:pt x="66422" y="173988"/>
                </a:cubicBezTo>
                <a:cubicBezTo>
                  <a:pt x="72182" y="233383"/>
                  <a:pt x="75783" y="268301"/>
                  <a:pt x="72182" y="317977"/>
                </a:cubicBezTo>
                <a:cubicBezTo>
                  <a:pt x="73982" y="388532"/>
                  <a:pt x="86584" y="287739"/>
                  <a:pt x="85143" y="347495"/>
                </a:cubicBezTo>
                <a:cubicBezTo>
                  <a:pt x="79383" y="356134"/>
                  <a:pt x="72182" y="364054"/>
                  <a:pt x="71462" y="401131"/>
                </a:cubicBezTo>
                <a:cubicBezTo>
                  <a:pt x="75423" y="420930"/>
                  <a:pt x="80103" y="418410"/>
                  <a:pt x="82623" y="451887"/>
                </a:cubicBezTo>
                <a:lnTo>
                  <a:pt x="73622" y="449728"/>
                </a:lnTo>
                <a:cubicBezTo>
                  <a:pt x="73982" y="480685"/>
                  <a:pt x="75783" y="505523"/>
                  <a:pt x="68942" y="505523"/>
                </a:cubicBezTo>
                <a:cubicBezTo>
                  <a:pt x="72542" y="530722"/>
                  <a:pt x="72182" y="548360"/>
                  <a:pt x="70382" y="561679"/>
                </a:cubicBezTo>
                <a:cubicBezTo>
                  <a:pt x="75423" y="608476"/>
                  <a:pt x="88744" y="527122"/>
                  <a:pt x="92344" y="515963"/>
                </a:cubicBezTo>
                <a:cubicBezTo>
                  <a:pt x="85503" y="562399"/>
                  <a:pt x="89464" y="594077"/>
                  <a:pt x="78663" y="620355"/>
                </a:cubicBezTo>
                <a:lnTo>
                  <a:pt x="76143" y="579678"/>
                </a:lnTo>
                <a:cubicBezTo>
                  <a:pt x="64982" y="666792"/>
                  <a:pt x="89104" y="662112"/>
                  <a:pt x="70022" y="702789"/>
                </a:cubicBezTo>
                <a:cubicBezTo>
                  <a:pt x="70742" y="672911"/>
                  <a:pt x="66062" y="636914"/>
                  <a:pt x="61022" y="654553"/>
                </a:cubicBezTo>
                <a:lnTo>
                  <a:pt x="65342" y="697749"/>
                </a:lnTo>
                <a:cubicBezTo>
                  <a:pt x="63182" y="702789"/>
                  <a:pt x="63902" y="672911"/>
                  <a:pt x="61022" y="693070"/>
                </a:cubicBezTo>
                <a:cubicBezTo>
                  <a:pt x="63182" y="705309"/>
                  <a:pt x="67862" y="730507"/>
                  <a:pt x="70742" y="741666"/>
                </a:cubicBezTo>
                <a:lnTo>
                  <a:pt x="70022" y="741306"/>
                </a:lnTo>
                <a:lnTo>
                  <a:pt x="71462" y="819421"/>
                </a:lnTo>
                <a:cubicBezTo>
                  <a:pt x="72182" y="804302"/>
                  <a:pt x="68582" y="800702"/>
                  <a:pt x="68582" y="815821"/>
                </a:cubicBezTo>
                <a:lnTo>
                  <a:pt x="73262" y="866937"/>
                </a:lnTo>
                <a:cubicBezTo>
                  <a:pt x="70742" y="851098"/>
                  <a:pt x="67862" y="867297"/>
                  <a:pt x="66422" y="890335"/>
                </a:cubicBezTo>
                <a:cubicBezTo>
                  <a:pt x="63902" y="956211"/>
                  <a:pt x="86944" y="942892"/>
                  <a:pt x="77583" y="994368"/>
                </a:cubicBezTo>
                <a:cubicBezTo>
                  <a:pt x="77943" y="986808"/>
                  <a:pt x="76863" y="985369"/>
                  <a:pt x="76863" y="978169"/>
                </a:cubicBezTo>
                <a:lnTo>
                  <a:pt x="72902" y="1004447"/>
                </a:lnTo>
                <a:cubicBezTo>
                  <a:pt x="91984" y="1009847"/>
                  <a:pt x="74702" y="1159596"/>
                  <a:pt x="94144" y="1165355"/>
                </a:cubicBezTo>
                <a:cubicBezTo>
                  <a:pt x="86224" y="1202793"/>
                  <a:pt x="89464" y="1167875"/>
                  <a:pt x="80103" y="1119639"/>
                </a:cubicBezTo>
                <a:lnTo>
                  <a:pt x="74702" y="1159596"/>
                </a:lnTo>
                <a:cubicBezTo>
                  <a:pt x="73982" y="1143397"/>
                  <a:pt x="75783" y="1129718"/>
                  <a:pt x="73622" y="1112439"/>
                </a:cubicBezTo>
                <a:cubicBezTo>
                  <a:pt x="65702" y="1164635"/>
                  <a:pt x="75783" y="1214312"/>
                  <a:pt x="80823" y="1242390"/>
                </a:cubicBezTo>
                <a:cubicBezTo>
                  <a:pt x="78303" y="1262549"/>
                  <a:pt x="66422" y="1226911"/>
                  <a:pt x="69662" y="1283787"/>
                </a:cubicBezTo>
                <a:cubicBezTo>
                  <a:pt x="73262" y="1364421"/>
                  <a:pt x="83703" y="1268668"/>
                  <a:pt x="85863" y="1316905"/>
                </a:cubicBezTo>
                <a:lnTo>
                  <a:pt x="75783" y="1351822"/>
                </a:lnTo>
                <a:cubicBezTo>
                  <a:pt x="83343" y="1414098"/>
                  <a:pt x="76863" y="1459814"/>
                  <a:pt x="75423" y="1512370"/>
                </a:cubicBezTo>
                <a:cubicBezTo>
                  <a:pt x="76143" y="1523890"/>
                  <a:pt x="77223" y="1529649"/>
                  <a:pt x="78303" y="1532529"/>
                </a:cubicBezTo>
                <a:cubicBezTo>
                  <a:pt x="73982" y="1587965"/>
                  <a:pt x="88024" y="1648801"/>
                  <a:pt x="84783" y="1690557"/>
                </a:cubicBezTo>
                <a:cubicBezTo>
                  <a:pt x="82983" y="1680838"/>
                  <a:pt x="78663" y="1714676"/>
                  <a:pt x="76143" y="1719715"/>
                </a:cubicBezTo>
                <a:lnTo>
                  <a:pt x="82263" y="1794950"/>
                </a:lnTo>
                <a:cubicBezTo>
                  <a:pt x="79743" y="1761832"/>
                  <a:pt x="73982" y="1763272"/>
                  <a:pt x="68582" y="1757153"/>
                </a:cubicBezTo>
                <a:cubicBezTo>
                  <a:pt x="68942" y="1780551"/>
                  <a:pt x="72182" y="1791710"/>
                  <a:pt x="72902" y="1807909"/>
                </a:cubicBezTo>
                <a:cubicBezTo>
                  <a:pt x="71102" y="1798190"/>
                  <a:pt x="68942" y="1788110"/>
                  <a:pt x="66422" y="1800709"/>
                </a:cubicBezTo>
                <a:lnTo>
                  <a:pt x="75783" y="1879904"/>
                </a:lnTo>
                <a:cubicBezTo>
                  <a:pt x="76863" y="1874864"/>
                  <a:pt x="77223" y="1865865"/>
                  <a:pt x="77223" y="1858305"/>
                </a:cubicBezTo>
                <a:cubicBezTo>
                  <a:pt x="77223" y="1878104"/>
                  <a:pt x="80823" y="1921301"/>
                  <a:pt x="76143" y="1949379"/>
                </a:cubicBezTo>
                <a:cubicBezTo>
                  <a:pt x="73982" y="1946859"/>
                  <a:pt x="72182" y="1937139"/>
                  <a:pt x="70022" y="1934620"/>
                </a:cubicBezTo>
                <a:cubicBezTo>
                  <a:pt x="76143" y="1910861"/>
                  <a:pt x="70742" y="1897542"/>
                  <a:pt x="66422" y="1884943"/>
                </a:cubicBezTo>
                <a:cubicBezTo>
                  <a:pt x="67502" y="1939659"/>
                  <a:pt x="64982" y="1898622"/>
                  <a:pt x="61022" y="1924900"/>
                </a:cubicBezTo>
                <a:cubicBezTo>
                  <a:pt x="61382" y="1963418"/>
                  <a:pt x="68942" y="1979256"/>
                  <a:pt x="73622" y="1969177"/>
                </a:cubicBezTo>
                <a:cubicBezTo>
                  <a:pt x="71462" y="2012734"/>
                  <a:pt x="70022" y="2026773"/>
                  <a:pt x="75783" y="2071050"/>
                </a:cubicBezTo>
                <a:lnTo>
                  <a:pt x="67862" y="2062410"/>
                </a:lnTo>
                <a:lnTo>
                  <a:pt x="70382" y="2103447"/>
                </a:lnTo>
                <a:lnTo>
                  <a:pt x="61022" y="2070330"/>
                </a:lnTo>
                <a:cubicBezTo>
                  <a:pt x="55622" y="2148444"/>
                  <a:pt x="73982" y="2084729"/>
                  <a:pt x="70022" y="2171482"/>
                </a:cubicBezTo>
                <a:lnTo>
                  <a:pt x="62822" y="2172202"/>
                </a:lnTo>
                <a:cubicBezTo>
                  <a:pt x="65702" y="2205680"/>
                  <a:pt x="77223" y="2216839"/>
                  <a:pt x="68942" y="2242757"/>
                </a:cubicBezTo>
                <a:cubicBezTo>
                  <a:pt x="73262" y="2275515"/>
                  <a:pt x="78663" y="2187321"/>
                  <a:pt x="80103" y="2263996"/>
                </a:cubicBezTo>
                <a:cubicBezTo>
                  <a:pt x="76503" y="2276955"/>
                  <a:pt x="73982" y="2306113"/>
                  <a:pt x="72542" y="2328071"/>
                </a:cubicBezTo>
                <a:cubicBezTo>
                  <a:pt x="75783" y="2352549"/>
                  <a:pt x="80463" y="2309352"/>
                  <a:pt x="79743" y="2294233"/>
                </a:cubicBezTo>
                <a:cubicBezTo>
                  <a:pt x="81183" y="2348949"/>
                  <a:pt x="75783" y="2367668"/>
                  <a:pt x="71102" y="2383867"/>
                </a:cubicBezTo>
                <a:cubicBezTo>
                  <a:pt x="69662" y="2387467"/>
                  <a:pt x="68582" y="2391066"/>
                  <a:pt x="67502" y="2395386"/>
                </a:cubicBezTo>
                <a:cubicBezTo>
                  <a:pt x="66782" y="2397186"/>
                  <a:pt x="66422" y="2399706"/>
                  <a:pt x="66062" y="2401506"/>
                </a:cubicBezTo>
                <a:cubicBezTo>
                  <a:pt x="65342" y="2402945"/>
                  <a:pt x="64982" y="2404025"/>
                  <a:pt x="64982" y="2405465"/>
                </a:cubicBezTo>
                <a:cubicBezTo>
                  <a:pt x="63182" y="2411585"/>
                  <a:pt x="62822" y="2420584"/>
                  <a:pt x="64262" y="2431023"/>
                </a:cubicBezTo>
                <a:cubicBezTo>
                  <a:pt x="66422" y="2431023"/>
                  <a:pt x="68942" y="2430663"/>
                  <a:pt x="71822" y="2429944"/>
                </a:cubicBezTo>
                <a:cubicBezTo>
                  <a:pt x="66782" y="2428504"/>
                  <a:pt x="68942" y="2426344"/>
                  <a:pt x="71462" y="2424544"/>
                </a:cubicBezTo>
                <a:cubicBezTo>
                  <a:pt x="73982" y="2422384"/>
                  <a:pt x="76863" y="2420584"/>
                  <a:pt x="76143" y="2419144"/>
                </a:cubicBezTo>
                <a:cubicBezTo>
                  <a:pt x="77583" y="2416624"/>
                  <a:pt x="78303" y="2412665"/>
                  <a:pt x="78303" y="2405105"/>
                </a:cubicBezTo>
                <a:cubicBezTo>
                  <a:pt x="79743" y="2408705"/>
                  <a:pt x="78663" y="2412305"/>
                  <a:pt x="77583" y="2417704"/>
                </a:cubicBezTo>
                <a:cubicBezTo>
                  <a:pt x="80103" y="2419144"/>
                  <a:pt x="83703" y="2420944"/>
                  <a:pt x="88384" y="2421304"/>
                </a:cubicBezTo>
                <a:cubicBezTo>
                  <a:pt x="89464" y="2421664"/>
                  <a:pt x="90544" y="2421664"/>
                  <a:pt x="91624" y="2421664"/>
                </a:cubicBezTo>
                <a:cubicBezTo>
                  <a:pt x="92344" y="2421664"/>
                  <a:pt x="93064" y="2421664"/>
                  <a:pt x="93784" y="2421664"/>
                </a:cubicBezTo>
                <a:lnTo>
                  <a:pt x="97744" y="2421664"/>
                </a:lnTo>
                <a:cubicBezTo>
                  <a:pt x="104224" y="2421304"/>
                  <a:pt x="111065" y="2420944"/>
                  <a:pt x="117905" y="2419864"/>
                </a:cubicBezTo>
                <a:lnTo>
                  <a:pt x="104224" y="2423824"/>
                </a:lnTo>
                <a:lnTo>
                  <a:pt x="97744" y="2425984"/>
                </a:lnTo>
                <a:lnTo>
                  <a:pt x="94144" y="2427424"/>
                </a:lnTo>
                <a:cubicBezTo>
                  <a:pt x="93424" y="2427424"/>
                  <a:pt x="93064" y="2428144"/>
                  <a:pt x="92344" y="2428504"/>
                </a:cubicBezTo>
                <a:lnTo>
                  <a:pt x="93784" y="2428504"/>
                </a:lnTo>
                <a:lnTo>
                  <a:pt x="96664" y="2428144"/>
                </a:lnTo>
                <a:cubicBezTo>
                  <a:pt x="98464" y="2428144"/>
                  <a:pt x="100264" y="2428144"/>
                  <a:pt x="102424" y="2428144"/>
                </a:cubicBezTo>
                <a:cubicBezTo>
                  <a:pt x="106024" y="2427424"/>
                  <a:pt x="109625" y="2427064"/>
                  <a:pt x="113225" y="2426704"/>
                </a:cubicBezTo>
                <a:cubicBezTo>
                  <a:pt x="120425" y="2425984"/>
                  <a:pt x="126545" y="2424904"/>
                  <a:pt x="130865" y="2424544"/>
                </a:cubicBezTo>
                <a:lnTo>
                  <a:pt x="127265" y="2431023"/>
                </a:lnTo>
                <a:cubicBezTo>
                  <a:pt x="178748" y="2419144"/>
                  <a:pt x="222670" y="2436423"/>
                  <a:pt x="253271" y="2421304"/>
                </a:cubicBezTo>
                <a:cubicBezTo>
                  <a:pt x="232030" y="2433183"/>
                  <a:pt x="291793" y="2420584"/>
                  <a:pt x="311954" y="2425264"/>
                </a:cubicBezTo>
                <a:cubicBezTo>
                  <a:pt x="269832" y="2433543"/>
                  <a:pt x="190988" y="2424904"/>
                  <a:pt x="185228" y="2436063"/>
                </a:cubicBezTo>
                <a:cubicBezTo>
                  <a:pt x="205029" y="2439663"/>
                  <a:pt x="222670" y="2434263"/>
                  <a:pt x="241390" y="2437143"/>
                </a:cubicBezTo>
                <a:cubicBezTo>
                  <a:pt x="228430" y="2438943"/>
                  <a:pt x="208989" y="2441823"/>
                  <a:pt x="203949" y="2444342"/>
                </a:cubicBezTo>
                <a:cubicBezTo>
                  <a:pt x="268752" y="2450462"/>
                  <a:pt x="305833" y="2437503"/>
                  <a:pt x="345075" y="2434623"/>
                </a:cubicBezTo>
                <a:lnTo>
                  <a:pt x="275592" y="2437143"/>
                </a:lnTo>
                <a:cubicBezTo>
                  <a:pt x="281352" y="2425984"/>
                  <a:pt x="306913" y="2435343"/>
                  <a:pt x="326714" y="2426344"/>
                </a:cubicBezTo>
                <a:cubicBezTo>
                  <a:pt x="361276" y="2432463"/>
                  <a:pt x="388637" y="2423824"/>
                  <a:pt x="416718" y="2427424"/>
                </a:cubicBezTo>
                <a:cubicBezTo>
                  <a:pt x="409518" y="2427424"/>
                  <a:pt x="408798" y="2428504"/>
                  <a:pt x="401238" y="2428504"/>
                </a:cubicBezTo>
                <a:cubicBezTo>
                  <a:pt x="477201" y="2428144"/>
                  <a:pt x="498442" y="2446502"/>
                  <a:pt x="528323" y="2446502"/>
                </a:cubicBezTo>
                <a:cubicBezTo>
                  <a:pt x="557845" y="2447942"/>
                  <a:pt x="614007" y="2441823"/>
                  <a:pt x="593846" y="2437143"/>
                </a:cubicBezTo>
                <a:cubicBezTo>
                  <a:pt x="617967" y="2434263"/>
                  <a:pt x="493042" y="2440743"/>
                  <a:pt x="536244" y="2426344"/>
                </a:cubicBezTo>
                <a:cubicBezTo>
                  <a:pt x="579806" y="2442903"/>
                  <a:pt x="625528" y="2419864"/>
                  <a:pt x="719852" y="2431383"/>
                </a:cubicBezTo>
                <a:cubicBezTo>
                  <a:pt x="678450" y="2437143"/>
                  <a:pt x="743973" y="2440743"/>
                  <a:pt x="707251" y="2445422"/>
                </a:cubicBezTo>
                <a:cubicBezTo>
                  <a:pt x="752253" y="2443623"/>
                  <a:pt x="754053" y="2441463"/>
                  <a:pt x="773854" y="2436423"/>
                </a:cubicBezTo>
                <a:lnTo>
                  <a:pt x="787175" y="2441823"/>
                </a:lnTo>
                <a:cubicBezTo>
                  <a:pt x="846218" y="2429944"/>
                  <a:pt x="801216" y="2431743"/>
                  <a:pt x="890139" y="2425264"/>
                </a:cubicBezTo>
                <a:cubicBezTo>
                  <a:pt x="860258" y="2429224"/>
                  <a:pt x="925781" y="2432823"/>
                  <a:pt x="903100" y="2436423"/>
                </a:cubicBezTo>
                <a:cubicBezTo>
                  <a:pt x="927581" y="2436783"/>
                  <a:pt x="951702" y="2435343"/>
                  <a:pt x="969703" y="2432103"/>
                </a:cubicBezTo>
                <a:lnTo>
                  <a:pt x="966463" y="2432823"/>
                </a:lnTo>
                <a:cubicBezTo>
                  <a:pt x="1056467" y="2430303"/>
                  <a:pt x="1040266" y="2439663"/>
                  <a:pt x="1122350" y="2433543"/>
                </a:cubicBezTo>
                <a:lnTo>
                  <a:pt x="1114069" y="2430663"/>
                </a:lnTo>
                <a:cubicBezTo>
                  <a:pt x="1221354" y="2422024"/>
                  <a:pt x="1357080" y="2427424"/>
                  <a:pt x="1468325" y="2423464"/>
                </a:cubicBezTo>
                <a:lnTo>
                  <a:pt x="1429084" y="2420944"/>
                </a:lnTo>
                <a:cubicBezTo>
                  <a:pt x="1440964" y="2422744"/>
                  <a:pt x="1504327" y="2416265"/>
                  <a:pt x="1538889" y="2420944"/>
                </a:cubicBezTo>
                <a:cubicBezTo>
                  <a:pt x="1531688" y="2421304"/>
                  <a:pt x="1519808" y="2422744"/>
                  <a:pt x="1513327" y="2422384"/>
                </a:cubicBezTo>
                <a:cubicBezTo>
                  <a:pt x="1514407" y="2425984"/>
                  <a:pt x="1527728" y="2431023"/>
                  <a:pt x="1554369" y="2432103"/>
                </a:cubicBezTo>
                <a:lnTo>
                  <a:pt x="1564810" y="2426344"/>
                </a:lnTo>
                <a:lnTo>
                  <a:pt x="1575610" y="2430663"/>
                </a:lnTo>
                <a:cubicBezTo>
                  <a:pt x="1616292" y="2430663"/>
                  <a:pt x="1563730" y="2422744"/>
                  <a:pt x="1604411" y="2423104"/>
                </a:cubicBezTo>
                <a:cubicBezTo>
                  <a:pt x="1628173" y="2438583"/>
                  <a:pt x="1779739" y="2424904"/>
                  <a:pt x="1814661" y="2438943"/>
                </a:cubicBezTo>
                <a:cubicBezTo>
                  <a:pt x="1842382" y="2427424"/>
                  <a:pt x="1737977" y="2437143"/>
                  <a:pt x="1768219" y="2427064"/>
                </a:cubicBezTo>
                <a:cubicBezTo>
                  <a:pt x="1780459" y="2428504"/>
                  <a:pt x="1786220" y="2430663"/>
                  <a:pt x="1812501" y="2431743"/>
                </a:cubicBezTo>
                <a:lnTo>
                  <a:pt x="1803500" y="2424904"/>
                </a:lnTo>
                <a:cubicBezTo>
                  <a:pt x="1926626" y="2428864"/>
                  <a:pt x="1973788" y="2434623"/>
                  <a:pt x="2083233" y="2432823"/>
                </a:cubicBezTo>
                <a:lnTo>
                  <a:pt x="2078913" y="2434623"/>
                </a:lnTo>
                <a:cubicBezTo>
                  <a:pt x="2117794" y="2437143"/>
                  <a:pt x="2139035" y="2435703"/>
                  <a:pt x="2156316" y="2429944"/>
                </a:cubicBezTo>
                <a:cubicBezTo>
                  <a:pt x="2164596" y="2433183"/>
                  <a:pt x="2136515" y="2434623"/>
                  <a:pt x="2151636" y="2437503"/>
                </a:cubicBezTo>
                <a:cubicBezTo>
                  <a:pt x="2220399" y="2420224"/>
                  <a:pt x="2289162" y="2450102"/>
                  <a:pt x="2330924" y="2438223"/>
                </a:cubicBezTo>
                <a:cubicBezTo>
                  <a:pt x="2325524" y="2451542"/>
                  <a:pt x="2415528" y="2464501"/>
                  <a:pt x="2378086" y="2475300"/>
                </a:cubicBezTo>
                <a:lnTo>
                  <a:pt x="2406167" y="2473500"/>
                </a:lnTo>
                <a:cubicBezTo>
                  <a:pt x="2396807" y="2482500"/>
                  <a:pt x="2317603" y="2473500"/>
                  <a:pt x="2301403" y="2482860"/>
                </a:cubicBezTo>
                <a:lnTo>
                  <a:pt x="2212479" y="2473500"/>
                </a:lnTo>
                <a:cubicBezTo>
                  <a:pt x="2215359" y="2477100"/>
                  <a:pt x="2200958" y="2481780"/>
                  <a:pt x="2214999" y="2483220"/>
                </a:cubicBezTo>
                <a:cubicBezTo>
                  <a:pt x="2193038" y="2483220"/>
                  <a:pt x="2173957" y="2483580"/>
                  <a:pt x="2202758" y="2488619"/>
                </a:cubicBezTo>
                <a:cubicBezTo>
                  <a:pt x="1990349" y="2465941"/>
                  <a:pt x="1771819" y="2487899"/>
                  <a:pt x="1562650" y="2475660"/>
                </a:cubicBezTo>
                <a:cubicBezTo>
                  <a:pt x="1548609" y="2476740"/>
                  <a:pt x="1556889" y="2479620"/>
                  <a:pt x="1562290" y="2481780"/>
                </a:cubicBezTo>
                <a:cubicBezTo>
                  <a:pt x="1523408" y="2473140"/>
                  <a:pt x="1525208" y="2486459"/>
                  <a:pt x="1504327" y="2487539"/>
                </a:cubicBezTo>
                <a:lnTo>
                  <a:pt x="1447804" y="2475300"/>
                </a:lnTo>
                <a:cubicBezTo>
                  <a:pt x="1424763" y="2478900"/>
                  <a:pt x="1442764" y="2482500"/>
                  <a:pt x="1440964" y="2485019"/>
                </a:cubicBezTo>
                <a:cubicBezTo>
                  <a:pt x="1334399" y="2487539"/>
                  <a:pt x="1230355" y="2475660"/>
                  <a:pt x="1143951" y="2482860"/>
                </a:cubicBezTo>
                <a:cubicBezTo>
                  <a:pt x="1116230" y="2478180"/>
                  <a:pt x="1150791" y="2472780"/>
                  <a:pt x="1114430" y="2471340"/>
                </a:cubicBezTo>
                <a:cubicBezTo>
                  <a:pt x="1163392" y="2483940"/>
                  <a:pt x="1008585" y="2477100"/>
                  <a:pt x="1039906" y="2486459"/>
                </a:cubicBezTo>
                <a:cubicBezTo>
                  <a:pt x="1004625" y="2472780"/>
                  <a:pt x="909220" y="2483220"/>
                  <a:pt x="925061" y="2464501"/>
                </a:cubicBezTo>
                <a:cubicBezTo>
                  <a:pt x="881499" y="2463421"/>
                  <a:pt x="889059" y="2472420"/>
                  <a:pt x="901300" y="2474220"/>
                </a:cubicBezTo>
                <a:cubicBezTo>
                  <a:pt x="851258" y="2473500"/>
                  <a:pt x="810216" y="2473500"/>
                  <a:pt x="769174" y="2479260"/>
                </a:cubicBezTo>
                <a:cubicBezTo>
                  <a:pt x="741813" y="2474940"/>
                  <a:pt x="538764" y="2483940"/>
                  <a:pt x="493762" y="2469901"/>
                </a:cubicBezTo>
                <a:cubicBezTo>
                  <a:pt x="524363" y="2479260"/>
                  <a:pt x="491242" y="2474580"/>
                  <a:pt x="462080" y="2478900"/>
                </a:cubicBezTo>
                <a:lnTo>
                  <a:pt x="488722" y="2486819"/>
                </a:lnTo>
                <a:lnTo>
                  <a:pt x="422119" y="2486099"/>
                </a:lnTo>
                <a:cubicBezTo>
                  <a:pt x="408438" y="2486819"/>
                  <a:pt x="404478" y="2486459"/>
                  <a:pt x="404838" y="2485739"/>
                </a:cubicBezTo>
                <a:cubicBezTo>
                  <a:pt x="393317" y="2485379"/>
                  <a:pt x="407358" y="2480700"/>
                  <a:pt x="378917" y="2478900"/>
                </a:cubicBezTo>
                <a:cubicBezTo>
                  <a:pt x="333555" y="2478180"/>
                  <a:pt x="331394" y="2482860"/>
                  <a:pt x="306553" y="2486819"/>
                </a:cubicBezTo>
                <a:lnTo>
                  <a:pt x="313394" y="2488259"/>
                </a:lnTo>
                <a:lnTo>
                  <a:pt x="282792" y="2488979"/>
                </a:lnTo>
                <a:cubicBezTo>
                  <a:pt x="260111" y="2488619"/>
                  <a:pt x="362356" y="2480700"/>
                  <a:pt x="288913" y="2476740"/>
                </a:cubicBezTo>
                <a:cubicBezTo>
                  <a:pt x="287833" y="2478900"/>
                  <a:pt x="244631" y="2489699"/>
                  <a:pt x="224830" y="2483580"/>
                </a:cubicBezTo>
                <a:cubicBezTo>
                  <a:pt x="262271" y="2484300"/>
                  <a:pt x="257591" y="2478540"/>
                  <a:pt x="243911" y="2476020"/>
                </a:cubicBezTo>
                <a:lnTo>
                  <a:pt x="190988" y="2475660"/>
                </a:lnTo>
                <a:lnTo>
                  <a:pt x="208269" y="2486099"/>
                </a:lnTo>
                <a:cubicBezTo>
                  <a:pt x="180548" y="2486099"/>
                  <a:pt x="152826" y="2485379"/>
                  <a:pt x="124745" y="2485019"/>
                </a:cubicBezTo>
                <a:cubicBezTo>
                  <a:pt x="87304" y="2484300"/>
                  <a:pt x="50221" y="2483580"/>
                  <a:pt x="12060" y="2483220"/>
                </a:cubicBezTo>
                <a:cubicBezTo>
                  <a:pt x="12420" y="2464861"/>
                  <a:pt x="12780" y="2446142"/>
                  <a:pt x="13140" y="2427424"/>
                </a:cubicBezTo>
                <a:cubicBezTo>
                  <a:pt x="13140" y="2418424"/>
                  <a:pt x="13140" y="2409425"/>
                  <a:pt x="13500" y="2400066"/>
                </a:cubicBezTo>
                <a:cubicBezTo>
                  <a:pt x="13860" y="2394306"/>
                  <a:pt x="13860" y="2388187"/>
                  <a:pt x="13860" y="2382067"/>
                </a:cubicBezTo>
                <a:cubicBezTo>
                  <a:pt x="14580" y="2357229"/>
                  <a:pt x="14940" y="2332391"/>
                  <a:pt x="15660" y="2307192"/>
                </a:cubicBezTo>
                <a:cubicBezTo>
                  <a:pt x="16380" y="2257156"/>
                  <a:pt x="17100" y="2206400"/>
                  <a:pt x="16740" y="2155284"/>
                </a:cubicBezTo>
                <a:cubicBezTo>
                  <a:pt x="26100" y="2157443"/>
                  <a:pt x="17460" y="2041172"/>
                  <a:pt x="30421" y="2055211"/>
                </a:cubicBezTo>
                <a:lnTo>
                  <a:pt x="29340" y="2061690"/>
                </a:lnTo>
                <a:cubicBezTo>
                  <a:pt x="30421" y="2101287"/>
                  <a:pt x="39781" y="2050171"/>
                  <a:pt x="38341" y="2017774"/>
                </a:cubicBezTo>
                <a:cubicBezTo>
                  <a:pt x="34021" y="2051611"/>
                  <a:pt x="25020" y="1957658"/>
                  <a:pt x="22860" y="2039372"/>
                </a:cubicBezTo>
                <a:lnTo>
                  <a:pt x="16740" y="1976017"/>
                </a:lnTo>
                <a:cubicBezTo>
                  <a:pt x="-8821" y="1940739"/>
                  <a:pt x="18900" y="1806829"/>
                  <a:pt x="10620" y="1711076"/>
                </a:cubicBezTo>
                <a:cubicBezTo>
                  <a:pt x="11700" y="1717915"/>
                  <a:pt x="13140" y="1719355"/>
                  <a:pt x="13860" y="1720435"/>
                </a:cubicBezTo>
                <a:cubicBezTo>
                  <a:pt x="5579" y="1634762"/>
                  <a:pt x="20700" y="1528569"/>
                  <a:pt x="16740" y="1509131"/>
                </a:cubicBezTo>
                <a:lnTo>
                  <a:pt x="23580" y="1501571"/>
                </a:lnTo>
                <a:cubicBezTo>
                  <a:pt x="12780" y="1428497"/>
                  <a:pt x="12060" y="1419857"/>
                  <a:pt x="16020" y="1332744"/>
                </a:cubicBezTo>
                <a:cubicBezTo>
                  <a:pt x="17460" y="1333823"/>
                  <a:pt x="19260" y="1343903"/>
                  <a:pt x="21060" y="1330224"/>
                </a:cubicBezTo>
                <a:cubicBezTo>
                  <a:pt x="15660" y="1309345"/>
                  <a:pt x="10620" y="1288107"/>
                  <a:pt x="12060" y="1228711"/>
                </a:cubicBezTo>
                <a:lnTo>
                  <a:pt x="14220" y="1230871"/>
                </a:lnTo>
                <a:lnTo>
                  <a:pt x="13140" y="1137637"/>
                </a:lnTo>
                <a:cubicBezTo>
                  <a:pt x="34741" y="1138357"/>
                  <a:pt x="-181" y="977809"/>
                  <a:pt x="23220" y="950091"/>
                </a:cubicBezTo>
                <a:cubicBezTo>
                  <a:pt x="16740" y="931732"/>
                  <a:pt x="14940" y="863697"/>
                  <a:pt x="12060" y="833460"/>
                </a:cubicBezTo>
                <a:lnTo>
                  <a:pt x="12642" y="831797"/>
                </a:lnTo>
                <a:lnTo>
                  <a:pt x="10675" y="828843"/>
                </a:lnTo>
                <a:cubicBezTo>
                  <a:pt x="9931" y="826433"/>
                  <a:pt x="9236" y="822704"/>
                  <a:pt x="8641" y="817429"/>
                </a:cubicBezTo>
                <a:cubicBezTo>
                  <a:pt x="9435" y="816337"/>
                  <a:pt x="10228" y="817338"/>
                  <a:pt x="10973" y="819975"/>
                </a:cubicBezTo>
                <a:lnTo>
                  <a:pt x="12829" y="831263"/>
                </a:lnTo>
                <a:lnTo>
                  <a:pt x="14580" y="826260"/>
                </a:lnTo>
                <a:cubicBezTo>
                  <a:pt x="3059" y="790623"/>
                  <a:pt x="18540" y="722588"/>
                  <a:pt x="17100" y="683351"/>
                </a:cubicBezTo>
                <a:cubicBezTo>
                  <a:pt x="14220" y="657072"/>
                  <a:pt x="10620" y="668232"/>
                  <a:pt x="7019" y="679751"/>
                </a:cubicBezTo>
                <a:cubicBezTo>
                  <a:pt x="16020" y="628635"/>
                  <a:pt x="-3421" y="538641"/>
                  <a:pt x="539" y="519922"/>
                </a:cubicBezTo>
                <a:cubicBezTo>
                  <a:pt x="1619" y="482485"/>
                  <a:pt x="8820" y="505883"/>
                  <a:pt x="13860" y="495804"/>
                </a:cubicBezTo>
                <a:cubicBezTo>
                  <a:pt x="11700" y="440008"/>
                  <a:pt x="-5941" y="504804"/>
                  <a:pt x="2699" y="430289"/>
                </a:cubicBezTo>
                <a:cubicBezTo>
                  <a:pt x="3779" y="438928"/>
                  <a:pt x="4499" y="455127"/>
                  <a:pt x="5579" y="448648"/>
                </a:cubicBezTo>
                <a:cubicBezTo>
                  <a:pt x="7379" y="420210"/>
                  <a:pt x="32221" y="369093"/>
                  <a:pt x="27540" y="340656"/>
                </a:cubicBezTo>
                <a:lnTo>
                  <a:pt x="23220" y="359374"/>
                </a:lnTo>
                <a:cubicBezTo>
                  <a:pt x="17820" y="307538"/>
                  <a:pt x="40861" y="236623"/>
                  <a:pt x="26460" y="227984"/>
                </a:cubicBezTo>
                <a:lnTo>
                  <a:pt x="19620" y="233023"/>
                </a:lnTo>
                <a:cubicBezTo>
                  <a:pt x="28620" y="143390"/>
                  <a:pt x="17100" y="194866"/>
                  <a:pt x="25020" y="104153"/>
                </a:cubicBezTo>
                <a:lnTo>
                  <a:pt x="26100" y="105233"/>
                </a:lnTo>
                <a:cubicBezTo>
                  <a:pt x="26100" y="103433"/>
                  <a:pt x="26100" y="101993"/>
                  <a:pt x="26100" y="100193"/>
                </a:cubicBezTo>
                <a:cubicBezTo>
                  <a:pt x="26100" y="98393"/>
                  <a:pt x="26100" y="96593"/>
                  <a:pt x="26100" y="94794"/>
                </a:cubicBezTo>
                <a:cubicBezTo>
                  <a:pt x="26100" y="91194"/>
                  <a:pt x="26100" y="87594"/>
                  <a:pt x="26100" y="83994"/>
                </a:cubicBezTo>
                <a:cubicBezTo>
                  <a:pt x="26100" y="77155"/>
                  <a:pt x="26460" y="71035"/>
                  <a:pt x="26820" y="65276"/>
                </a:cubicBezTo>
                <a:cubicBezTo>
                  <a:pt x="27540" y="53757"/>
                  <a:pt x="27900" y="44397"/>
                  <a:pt x="27900" y="35038"/>
                </a:cubicBezTo>
                <a:cubicBezTo>
                  <a:pt x="37621" y="35038"/>
                  <a:pt x="44821" y="33598"/>
                  <a:pt x="51661" y="29638"/>
                </a:cubicBezTo>
                <a:lnTo>
                  <a:pt x="32221" y="28198"/>
                </a:lnTo>
                <a:cubicBezTo>
                  <a:pt x="48781" y="28198"/>
                  <a:pt x="61742" y="27838"/>
                  <a:pt x="72542" y="27838"/>
                </a:cubicBezTo>
                <a:cubicBezTo>
                  <a:pt x="77943" y="27838"/>
                  <a:pt x="82983" y="27838"/>
                  <a:pt x="88024" y="27838"/>
                </a:cubicBezTo>
                <a:cubicBezTo>
                  <a:pt x="91984" y="27838"/>
                  <a:pt x="95584" y="27838"/>
                  <a:pt x="99544" y="27838"/>
                </a:cubicBezTo>
                <a:cubicBezTo>
                  <a:pt x="113225" y="28198"/>
                  <a:pt x="126905" y="28198"/>
                  <a:pt x="152106" y="28558"/>
                </a:cubicBezTo>
                <a:cubicBezTo>
                  <a:pt x="157507" y="27478"/>
                  <a:pt x="181988" y="26039"/>
                  <a:pt x="188828" y="28198"/>
                </a:cubicBezTo>
                <a:cubicBezTo>
                  <a:pt x="191348" y="19199"/>
                  <a:pt x="305113" y="24239"/>
                  <a:pt x="327434" y="24599"/>
                </a:cubicBezTo>
                <a:cubicBezTo>
                  <a:pt x="287833" y="26039"/>
                  <a:pt x="306553" y="29998"/>
                  <a:pt x="318074" y="33598"/>
                </a:cubicBezTo>
                <a:cubicBezTo>
                  <a:pt x="341115" y="26039"/>
                  <a:pt x="357316" y="25319"/>
                  <a:pt x="389717" y="30718"/>
                </a:cubicBezTo>
                <a:cubicBezTo>
                  <a:pt x="394397" y="19199"/>
                  <a:pt x="400878" y="7680"/>
                  <a:pt x="464600" y="6960"/>
                </a:cubicBezTo>
                <a:cubicBezTo>
                  <a:pt x="454880" y="8400"/>
                  <a:pt x="439399" y="9480"/>
                  <a:pt x="445520" y="11640"/>
                </a:cubicBezTo>
                <a:cubicBezTo>
                  <a:pt x="452360" y="14159"/>
                  <a:pt x="467121" y="11640"/>
                  <a:pt x="472161" y="10560"/>
                </a:cubicBezTo>
                <a:cubicBezTo>
                  <a:pt x="478281" y="13079"/>
                  <a:pt x="457760" y="14879"/>
                  <a:pt x="464960" y="18839"/>
                </a:cubicBezTo>
                <a:cubicBezTo>
                  <a:pt x="508162" y="8040"/>
                  <a:pt x="539484" y="17759"/>
                  <a:pt x="602127" y="14159"/>
                </a:cubicBezTo>
                <a:cubicBezTo>
                  <a:pt x="582326" y="17399"/>
                  <a:pt x="599246" y="19559"/>
                  <a:pt x="606447" y="23519"/>
                </a:cubicBezTo>
                <a:cubicBezTo>
                  <a:pt x="611127" y="10920"/>
                  <a:pt x="692131" y="34678"/>
                  <a:pt x="668370" y="18479"/>
                </a:cubicBezTo>
                <a:cubicBezTo>
                  <a:pt x="790775" y="28198"/>
                  <a:pt x="979063" y="18839"/>
                  <a:pt x="1026586" y="29638"/>
                </a:cubicBezTo>
                <a:cubicBezTo>
                  <a:pt x="1039546" y="33958"/>
                  <a:pt x="1073748" y="26758"/>
                  <a:pt x="1094989" y="26398"/>
                </a:cubicBezTo>
                <a:lnTo>
                  <a:pt x="1092109" y="32158"/>
                </a:lnTo>
                <a:cubicBezTo>
                  <a:pt x="1151511" y="22079"/>
                  <a:pt x="1138551" y="28198"/>
                  <a:pt x="1208754" y="18119"/>
                </a:cubicBezTo>
                <a:cubicBezTo>
                  <a:pt x="1179592" y="24599"/>
                  <a:pt x="1191833" y="27838"/>
                  <a:pt x="1220994" y="33238"/>
                </a:cubicBezTo>
                <a:lnTo>
                  <a:pt x="1269236" y="21359"/>
                </a:lnTo>
                <a:lnTo>
                  <a:pt x="1278597" y="29998"/>
                </a:lnTo>
                <a:cubicBezTo>
                  <a:pt x="1298398" y="26758"/>
                  <a:pt x="1320359" y="28198"/>
                  <a:pt x="1342320" y="29638"/>
                </a:cubicBezTo>
                <a:cubicBezTo>
                  <a:pt x="1331879" y="29638"/>
                  <a:pt x="1337640" y="30358"/>
                  <a:pt x="1338000" y="31798"/>
                </a:cubicBezTo>
                <a:cubicBezTo>
                  <a:pt x="1348800" y="19559"/>
                  <a:pt x="1435204" y="21359"/>
                  <a:pt x="1448164" y="15599"/>
                </a:cubicBezTo>
                <a:cubicBezTo>
                  <a:pt x="1469765" y="27118"/>
                  <a:pt x="1505767" y="12360"/>
                  <a:pt x="1521608" y="23519"/>
                </a:cubicBezTo>
                <a:cubicBezTo>
                  <a:pt x="1528448" y="22079"/>
                  <a:pt x="1537808" y="20639"/>
                  <a:pt x="1547889" y="19199"/>
                </a:cubicBezTo>
                <a:cubicBezTo>
                  <a:pt x="1537448" y="14159"/>
                  <a:pt x="1533848" y="8400"/>
                  <a:pt x="1553289" y="11280"/>
                </a:cubicBezTo>
                <a:cubicBezTo>
                  <a:pt x="1554729" y="11280"/>
                  <a:pt x="1556169" y="11280"/>
                  <a:pt x="1557609" y="10920"/>
                </a:cubicBezTo>
                <a:lnTo>
                  <a:pt x="1566250" y="17759"/>
                </a:lnTo>
                <a:cubicBezTo>
                  <a:pt x="1586051" y="15959"/>
                  <a:pt x="1606212" y="15239"/>
                  <a:pt x="1619172" y="15239"/>
                </a:cubicBezTo>
                <a:cubicBezTo>
                  <a:pt x="1613412" y="14879"/>
                  <a:pt x="1606572" y="13439"/>
                  <a:pt x="1599371" y="11640"/>
                </a:cubicBezTo>
                <a:cubicBezTo>
                  <a:pt x="1607652" y="12719"/>
                  <a:pt x="1615572" y="14159"/>
                  <a:pt x="1623132" y="15239"/>
                </a:cubicBezTo>
                <a:cubicBezTo>
                  <a:pt x="1626012" y="15239"/>
                  <a:pt x="1628533" y="15239"/>
                  <a:pt x="1630333" y="15239"/>
                </a:cubicBezTo>
                <a:cubicBezTo>
                  <a:pt x="1629253" y="15599"/>
                  <a:pt x="1627452" y="15599"/>
                  <a:pt x="1626012" y="15599"/>
                </a:cubicBezTo>
                <a:cubicBezTo>
                  <a:pt x="1638253" y="17399"/>
                  <a:pt x="1650854" y="18119"/>
                  <a:pt x="1667774" y="15599"/>
                </a:cubicBezTo>
                <a:cubicBezTo>
                  <a:pt x="1737257" y="26039"/>
                  <a:pt x="1821861" y="1200"/>
                  <a:pt x="1898185" y="15599"/>
                </a:cubicBezTo>
                <a:cubicBezTo>
                  <a:pt x="1886664" y="14159"/>
                  <a:pt x="1870463" y="13799"/>
                  <a:pt x="1866143" y="15959"/>
                </a:cubicBezTo>
                <a:cubicBezTo>
                  <a:pt x="1929866" y="15239"/>
                  <a:pt x="1993589" y="24959"/>
                  <a:pt x="2033911" y="19559"/>
                </a:cubicBezTo>
                <a:lnTo>
                  <a:pt x="2031031" y="13799"/>
                </a:lnTo>
                <a:cubicBezTo>
                  <a:pt x="2077833" y="10560"/>
                  <a:pt x="2114194" y="8400"/>
                  <a:pt x="2151996" y="9120"/>
                </a:cubicBezTo>
                <a:lnTo>
                  <a:pt x="2153796" y="1920"/>
                </a:lnTo>
                <a:cubicBezTo>
                  <a:pt x="2181337" y="3180"/>
                  <a:pt x="2224539" y="930"/>
                  <a:pt x="2265086" y="210"/>
                </a:cubicBezTo>
                <a:close/>
              </a:path>
            </a:pathLst>
          </a:custGeom>
          <a:solidFill>
            <a:schemeClr val="accent6"/>
          </a:solidFill>
          <a:ln>
            <a:noFill/>
          </a:ln>
          <a:effectLst/>
        </p:spPr>
        <p:txBody>
          <a:bodyPr wrap="square" anchor="ctr">
            <a:noAutofit/>
          </a:bodyPr>
          <a:lstStyle/>
          <a:p>
            <a:endParaRPr lang="en-US" sz="3266" dirty="0">
              <a:latin typeface="Poppins" pitchFamily="2" charset="77"/>
            </a:endParaRPr>
          </a:p>
        </p:txBody>
      </p:sp>
    </p:spTree>
    <p:extLst>
      <p:ext uri="{BB962C8B-B14F-4D97-AF65-F5344CB8AC3E}">
        <p14:creationId xmlns:p14="http://schemas.microsoft.com/office/powerpoint/2010/main" val="311529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a:extLst>
              <a:ext uri="{FF2B5EF4-FFF2-40B4-BE49-F238E27FC236}">
                <a16:creationId xmlns:a16="http://schemas.microsoft.com/office/drawing/2014/main" id="{BCAAEE27-7400-4C90-BAC0-22CE4171D863}"/>
              </a:ext>
            </a:extLst>
          </p:cNvPr>
          <p:cNvSpPr>
            <a:spLocks noChangeArrowheads="1"/>
          </p:cNvSpPr>
          <p:nvPr/>
        </p:nvSpPr>
        <p:spPr bwMode="auto">
          <a:xfrm>
            <a:off x="1588" y="0"/>
            <a:ext cx="12188825" cy="6858000"/>
          </a:xfrm>
          <a:prstGeom prst="rect">
            <a:avLst/>
          </a:prstGeom>
          <a:gradFill flip="none" rotWithShape="1">
            <a:gsLst>
              <a:gs pos="74000">
                <a:schemeClr val="accent3"/>
              </a:gs>
              <a:gs pos="0">
                <a:schemeClr val="accent1"/>
              </a:gs>
              <a:gs pos="100000">
                <a:schemeClr val="accent6">
                  <a:lumMod val="50000"/>
                </a:schemeClr>
              </a:gs>
            </a:gsLst>
            <a:path path="circle">
              <a:fillToRect l="50000" t="50000" r="50000" b="50000"/>
            </a:path>
            <a:tileRect/>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pic>
        <p:nvPicPr>
          <p:cNvPr id="3" name="Picture 2">
            <a:extLst>
              <a:ext uri="{FF2B5EF4-FFF2-40B4-BE49-F238E27FC236}">
                <a16:creationId xmlns:a16="http://schemas.microsoft.com/office/drawing/2014/main" id="{F14F2EE7-31E6-4E48-9888-425BBAEEC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328" y="-311928"/>
            <a:ext cx="10754892" cy="7169928"/>
          </a:xfrm>
          <a:prstGeom prst="rect">
            <a:avLst/>
          </a:prstGeom>
        </p:spPr>
      </p:pic>
      <p:sp>
        <p:nvSpPr>
          <p:cNvPr id="15" name="Freeform 209">
            <a:extLst>
              <a:ext uri="{FF2B5EF4-FFF2-40B4-BE49-F238E27FC236}">
                <a16:creationId xmlns:a16="http://schemas.microsoft.com/office/drawing/2014/main" id="{A497D9A1-BF87-4975-A58C-BA4033C14FE4}"/>
              </a:ext>
            </a:extLst>
          </p:cNvPr>
          <p:cNvSpPr>
            <a:spLocks noEditPoints="1"/>
          </p:cNvSpPr>
          <p:nvPr/>
        </p:nvSpPr>
        <p:spPr bwMode="auto">
          <a:xfrm>
            <a:off x="7208838" y="2011363"/>
            <a:ext cx="1205707" cy="1204913"/>
          </a:xfrm>
          <a:custGeom>
            <a:avLst/>
            <a:gdLst>
              <a:gd name="T0" fmla="*/ 225 w 3168"/>
              <a:gd name="T1" fmla="*/ 50 h 3168"/>
              <a:gd name="T2" fmla="*/ 50 w 3168"/>
              <a:gd name="T3" fmla="*/ 225 h 3168"/>
              <a:gd name="T4" fmla="*/ 50 w 3168"/>
              <a:gd name="T5" fmla="*/ 2943 h 3168"/>
              <a:gd name="T6" fmla="*/ 225 w 3168"/>
              <a:gd name="T7" fmla="*/ 3118 h 3168"/>
              <a:gd name="T8" fmla="*/ 2943 w 3168"/>
              <a:gd name="T9" fmla="*/ 3118 h 3168"/>
              <a:gd name="T10" fmla="*/ 3118 w 3168"/>
              <a:gd name="T11" fmla="*/ 2943 h 3168"/>
              <a:gd name="T12" fmla="*/ 3118 w 3168"/>
              <a:gd name="T13" fmla="*/ 225 h 3168"/>
              <a:gd name="T14" fmla="*/ 2943 w 3168"/>
              <a:gd name="T15" fmla="*/ 50 h 3168"/>
              <a:gd name="T16" fmla="*/ 225 w 3168"/>
              <a:gd name="T17" fmla="*/ 50 h 3168"/>
              <a:gd name="T18" fmla="*/ 2943 w 3168"/>
              <a:gd name="T19" fmla="*/ 3168 h 3168"/>
              <a:gd name="T20" fmla="*/ 225 w 3168"/>
              <a:gd name="T21" fmla="*/ 3168 h 3168"/>
              <a:gd name="T22" fmla="*/ 0 w 3168"/>
              <a:gd name="T23" fmla="*/ 2943 h 3168"/>
              <a:gd name="T24" fmla="*/ 0 w 3168"/>
              <a:gd name="T25" fmla="*/ 225 h 3168"/>
              <a:gd name="T26" fmla="*/ 225 w 3168"/>
              <a:gd name="T27" fmla="*/ 0 h 3168"/>
              <a:gd name="T28" fmla="*/ 2943 w 3168"/>
              <a:gd name="T29" fmla="*/ 0 h 3168"/>
              <a:gd name="T30" fmla="*/ 3168 w 3168"/>
              <a:gd name="T31" fmla="*/ 225 h 3168"/>
              <a:gd name="T32" fmla="*/ 3168 w 3168"/>
              <a:gd name="T33" fmla="*/ 2943 h 3168"/>
              <a:gd name="T34" fmla="*/ 2943 w 3168"/>
              <a:gd name="T35" fmla="*/ 3168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8" h="3168">
                <a:moveTo>
                  <a:pt x="225" y="50"/>
                </a:moveTo>
                <a:cubicBezTo>
                  <a:pt x="129" y="50"/>
                  <a:pt x="50" y="129"/>
                  <a:pt x="50" y="225"/>
                </a:cubicBezTo>
                <a:lnTo>
                  <a:pt x="50" y="2943"/>
                </a:lnTo>
                <a:cubicBezTo>
                  <a:pt x="50" y="3040"/>
                  <a:pt x="129" y="3118"/>
                  <a:pt x="225" y="3118"/>
                </a:cubicBezTo>
                <a:lnTo>
                  <a:pt x="2943" y="3118"/>
                </a:lnTo>
                <a:cubicBezTo>
                  <a:pt x="3040" y="3118"/>
                  <a:pt x="3118" y="3040"/>
                  <a:pt x="3118" y="2943"/>
                </a:cubicBezTo>
                <a:lnTo>
                  <a:pt x="3118" y="225"/>
                </a:lnTo>
                <a:cubicBezTo>
                  <a:pt x="3118" y="129"/>
                  <a:pt x="3040" y="50"/>
                  <a:pt x="2943" y="50"/>
                </a:cubicBezTo>
                <a:lnTo>
                  <a:pt x="225" y="50"/>
                </a:lnTo>
                <a:close/>
                <a:moveTo>
                  <a:pt x="2943" y="3168"/>
                </a:moveTo>
                <a:lnTo>
                  <a:pt x="225" y="3168"/>
                </a:lnTo>
                <a:cubicBezTo>
                  <a:pt x="101" y="3168"/>
                  <a:pt x="0" y="3067"/>
                  <a:pt x="0" y="2943"/>
                </a:cubicBezTo>
                <a:lnTo>
                  <a:pt x="0" y="225"/>
                </a:lnTo>
                <a:cubicBezTo>
                  <a:pt x="0" y="101"/>
                  <a:pt x="101" y="0"/>
                  <a:pt x="225" y="0"/>
                </a:cubicBezTo>
                <a:lnTo>
                  <a:pt x="2943" y="0"/>
                </a:lnTo>
                <a:cubicBezTo>
                  <a:pt x="3068" y="0"/>
                  <a:pt x="3168" y="101"/>
                  <a:pt x="3168" y="225"/>
                </a:cubicBezTo>
                <a:lnTo>
                  <a:pt x="3168" y="2943"/>
                </a:lnTo>
                <a:cubicBezTo>
                  <a:pt x="3168" y="3067"/>
                  <a:pt x="3068" y="3168"/>
                  <a:pt x="2943" y="31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16" name="Freeform 210">
            <a:extLst>
              <a:ext uri="{FF2B5EF4-FFF2-40B4-BE49-F238E27FC236}">
                <a16:creationId xmlns:a16="http://schemas.microsoft.com/office/drawing/2014/main" id="{6065BEA6-60FF-46BA-BC02-BE574D8833FE}"/>
              </a:ext>
            </a:extLst>
          </p:cNvPr>
          <p:cNvSpPr>
            <a:spLocks/>
          </p:cNvSpPr>
          <p:nvPr/>
        </p:nvSpPr>
        <p:spPr bwMode="auto">
          <a:xfrm>
            <a:off x="7382669" y="2184400"/>
            <a:ext cx="858838" cy="858838"/>
          </a:xfrm>
          <a:custGeom>
            <a:avLst/>
            <a:gdLst>
              <a:gd name="T0" fmla="*/ 2112 w 2257"/>
              <a:gd name="T1" fmla="*/ 2256 h 2256"/>
              <a:gd name="T2" fmla="*/ 145 w 2257"/>
              <a:gd name="T3" fmla="*/ 2256 h 2256"/>
              <a:gd name="T4" fmla="*/ 0 w 2257"/>
              <a:gd name="T5" fmla="*/ 2112 h 2256"/>
              <a:gd name="T6" fmla="*/ 0 w 2257"/>
              <a:gd name="T7" fmla="*/ 145 h 2256"/>
              <a:gd name="T8" fmla="*/ 145 w 2257"/>
              <a:gd name="T9" fmla="*/ 0 h 2256"/>
              <a:gd name="T10" fmla="*/ 2112 w 2257"/>
              <a:gd name="T11" fmla="*/ 0 h 2256"/>
              <a:gd name="T12" fmla="*/ 2257 w 2257"/>
              <a:gd name="T13" fmla="*/ 145 h 2256"/>
              <a:gd name="T14" fmla="*/ 2257 w 2257"/>
              <a:gd name="T15" fmla="*/ 2112 h 2256"/>
              <a:gd name="T16" fmla="*/ 2112 w 2257"/>
              <a:gd name="T17"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 h="2256">
                <a:moveTo>
                  <a:pt x="2112" y="2256"/>
                </a:moveTo>
                <a:lnTo>
                  <a:pt x="145" y="2256"/>
                </a:lnTo>
                <a:cubicBezTo>
                  <a:pt x="65" y="2256"/>
                  <a:pt x="0" y="2191"/>
                  <a:pt x="0" y="2112"/>
                </a:cubicBezTo>
                <a:lnTo>
                  <a:pt x="0" y="145"/>
                </a:lnTo>
                <a:cubicBezTo>
                  <a:pt x="0" y="65"/>
                  <a:pt x="65" y="0"/>
                  <a:pt x="145" y="0"/>
                </a:cubicBezTo>
                <a:lnTo>
                  <a:pt x="2112" y="0"/>
                </a:lnTo>
                <a:cubicBezTo>
                  <a:pt x="2191" y="0"/>
                  <a:pt x="2257" y="65"/>
                  <a:pt x="2257" y="145"/>
                </a:cubicBezTo>
                <a:lnTo>
                  <a:pt x="2257" y="2112"/>
                </a:lnTo>
                <a:cubicBezTo>
                  <a:pt x="2257" y="2191"/>
                  <a:pt x="2191" y="2256"/>
                  <a:pt x="2112" y="22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17" name="Freeform 211">
            <a:extLst>
              <a:ext uri="{FF2B5EF4-FFF2-40B4-BE49-F238E27FC236}">
                <a16:creationId xmlns:a16="http://schemas.microsoft.com/office/drawing/2014/main" id="{DB8C78D3-1301-49E9-89E5-B46C97C38B14}"/>
              </a:ext>
            </a:extLst>
          </p:cNvPr>
          <p:cNvSpPr>
            <a:spLocks noEditPoints="1"/>
          </p:cNvSpPr>
          <p:nvPr/>
        </p:nvSpPr>
        <p:spPr bwMode="auto">
          <a:xfrm>
            <a:off x="7289007" y="2091532"/>
            <a:ext cx="1045369" cy="1044575"/>
          </a:xfrm>
          <a:custGeom>
            <a:avLst/>
            <a:gdLst>
              <a:gd name="T0" fmla="*/ 198 w 2746"/>
              <a:gd name="T1" fmla="*/ 0 h 2746"/>
              <a:gd name="T2" fmla="*/ 803 w 2746"/>
              <a:gd name="T3" fmla="*/ 50 h 2746"/>
              <a:gd name="T4" fmla="*/ 803 w 2746"/>
              <a:gd name="T5" fmla="*/ 0 h 2746"/>
              <a:gd name="T6" fmla="*/ 1005 w 2746"/>
              <a:gd name="T7" fmla="*/ 50 h 2746"/>
              <a:gd name="T8" fmla="*/ 1206 w 2746"/>
              <a:gd name="T9" fmla="*/ 50 h 2746"/>
              <a:gd name="T10" fmla="*/ 1408 w 2746"/>
              <a:gd name="T11" fmla="*/ 0 h 2746"/>
              <a:gd name="T12" fmla="*/ 2013 w 2746"/>
              <a:gd name="T13" fmla="*/ 50 h 2746"/>
              <a:gd name="T14" fmla="*/ 2013 w 2746"/>
              <a:gd name="T15" fmla="*/ 0 h 2746"/>
              <a:gd name="T16" fmla="*/ 2215 w 2746"/>
              <a:gd name="T17" fmla="*/ 50 h 2746"/>
              <a:gd name="T18" fmla="*/ 2416 w 2746"/>
              <a:gd name="T19" fmla="*/ 50 h 2746"/>
              <a:gd name="T20" fmla="*/ 2626 w 2746"/>
              <a:gd name="T21" fmla="*/ 16 h 2746"/>
              <a:gd name="T22" fmla="*/ 50 w 2746"/>
              <a:gd name="T23" fmla="*/ 330 h 2746"/>
              <a:gd name="T24" fmla="*/ 16 w 2746"/>
              <a:gd name="T25" fmla="*/ 121 h 2746"/>
              <a:gd name="T26" fmla="*/ 50 w 2746"/>
              <a:gd name="T27" fmla="*/ 330 h 2746"/>
              <a:gd name="T28" fmla="*/ 2696 w 2746"/>
              <a:gd name="T29" fmla="*/ 399 h 2746"/>
              <a:gd name="T30" fmla="*/ 50 w 2746"/>
              <a:gd name="T31" fmla="*/ 733 h 2746"/>
              <a:gd name="T32" fmla="*/ 50 w 2746"/>
              <a:gd name="T33" fmla="*/ 532 h 2746"/>
              <a:gd name="T34" fmla="*/ 2696 w 2746"/>
              <a:gd name="T35" fmla="*/ 1004 h 2746"/>
              <a:gd name="T36" fmla="*/ 2746 w 2746"/>
              <a:gd name="T37" fmla="*/ 1004 h 2746"/>
              <a:gd name="T38" fmla="*/ 0 w 2746"/>
              <a:gd name="T39" fmla="*/ 935 h 2746"/>
              <a:gd name="T40" fmla="*/ 2746 w 2746"/>
              <a:gd name="T41" fmla="*/ 1408 h 2746"/>
              <a:gd name="T42" fmla="*/ 2746 w 2746"/>
              <a:gd name="T43" fmla="*/ 1206 h 2746"/>
              <a:gd name="T44" fmla="*/ 0 w 2746"/>
              <a:gd name="T45" fmla="*/ 1540 h 2746"/>
              <a:gd name="T46" fmla="*/ 50 w 2746"/>
              <a:gd name="T47" fmla="*/ 1540 h 2746"/>
              <a:gd name="T48" fmla="*/ 2696 w 2746"/>
              <a:gd name="T49" fmla="*/ 1609 h 2746"/>
              <a:gd name="T50" fmla="*/ 50 w 2746"/>
              <a:gd name="T51" fmla="*/ 1944 h 2746"/>
              <a:gd name="T52" fmla="*/ 50 w 2746"/>
              <a:gd name="T53" fmla="*/ 1742 h 2746"/>
              <a:gd name="T54" fmla="*/ 2696 w 2746"/>
              <a:gd name="T55" fmla="*/ 2214 h 2746"/>
              <a:gd name="T56" fmla="*/ 2746 w 2746"/>
              <a:gd name="T57" fmla="*/ 2214 h 2746"/>
              <a:gd name="T58" fmla="*/ 0 w 2746"/>
              <a:gd name="T59" fmla="*/ 2145 h 2746"/>
              <a:gd name="T60" fmla="*/ 2731 w 2746"/>
              <a:gd name="T61" fmla="*/ 2625 h 2746"/>
              <a:gd name="T62" fmla="*/ 2696 w 2746"/>
              <a:gd name="T63" fmla="*/ 2416 h 2746"/>
              <a:gd name="T64" fmla="*/ 2731 w 2746"/>
              <a:gd name="T65" fmla="*/ 2625 h 2746"/>
              <a:gd name="T66" fmla="*/ 50 w 2746"/>
              <a:gd name="T67" fmla="*/ 2548 h 2746"/>
              <a:gd name="T68" fmla="*/ 532 w 2746"/>
              <a:gd name="T69" fmla="*/ 2746 h 2746"/>
              <a:gd name="T70" fmla="*/ 532 w 2746"/>
              <a:gd name="T71" fmla="*/ 2696 h 2746"/>
              <a:gd name="T72" fmla="*/ 733 w 2746"/>
              <a:gd name="T73" fmla="*/ 2746 h 2746"/>
              <a:gd name="T74" fmla="*/ 935 w 2746"/>
              <a:gd name="T75" fmla="*/ 2746 h 2746"/>
              <a:gd name="T76" fmla="*/ 1137 w 2746"/>
              <a:gd name="T77" fmla="*/ 2696 h 2746"/>
              <a:gd name="T78" fmla="*/ 1742 w 2746"/>
              <a:gd name="T79" fmla="*/ 2746 h 2746"/>
              <a:gd name="T80" fmla="*/ 1742 w 2746"/>
              <a:gd name="T81" fmla="*/ 2696 h 2746"/>
              <a:gd name="T82" fmla="*/ 1943 w 2746"/>
              <a:gd name="T83" fmla="*/ 2746 h 2746"/>
              <a:gd name="T84" fmla="*/ 2145 w 2746"/>
              <a:gd name="T85" fmla="*/ 2746 h 2746"/>
              <a:gd name="T86" fmla="*/ 2548 w 2746"/>
              <a:gd name="T87" fmla="*/ 2696 h 2746"/>
              <a:gd name="T88" fmla="*/ 2347 w 2746"/>
              <a:gd name="T89" fmla="*/ 2746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6" h="2746">
                <a:moveTo>
                  <a:pt x="400" y="50"/>
                </a:moveTo>
                <a:lnTo>
                  <a:pt x="198" y="50"/>
                </a:lnTo>
                <a:lnTo>
                  <a:pt x="198" y="0"/>
                </a:lnTo>
                <a:lnTo>
                  <a:pt x="400" y="0"/>
                </a:lnTo>
                <a:lnTo>
                  <a:pt x="400" y="50"/>
                </a:lnTo>
                <a:close/>
                <a:moveTo>
                  <a:pt x="803" y="50"/>
                </a:moveTo>
                <a:lnTo>
                  <a:pt x="601" y="50"/>
                </a:lnTo>
                <a:lnTo>
                  <a:pt x="601" y="0"/>
                </a:lnTo>
                <a:lnTo>
                  <a:pt x="803" y="0"/>
                </a:lnTo>
                <a:lnTo>
                  <a:pt x="803" y="50"/>
                </a:lnTo>
                <a:close/>
                <a:moveTo>
                  <a:pt x="1206" y="50"/>
                </a:moveTo>
                <a:lnTo>
                  <a:pt x="1005" y="50"/>
                </a:lnTo>
                <a:lnTo>
                  <a:pt x="1005" y="0"/>
                </a:lnTo>
                <a:lnTo>
                  <a:pt x="1206" y="0"/>
                </a:lnTo>
                <a:lnTo>
                  <a:pt x="1206" y="50"/>
                </a:lnTo>
                <a:close/>
                <a:moveTo>
                  <a:pt x="1610" y="50"/>
                </a:moveTo>
                <a:lnTo>
                  <a:pt x="1408" y="50"/>
                </a:lnTo>
                <a:lnTo>
                  <a:pt x="1408" y="0"/>
                </a:lnTo>
                <a:lnTo>
                  <a:pt x="1610" y="0"/>
                </a:lnTo>
                <a:lnTo>
                  <a:pt x="1610" y="50"/>
                </a:lnTo>
                <a:close/>
                <a:moveTo>
                  <a:pt x="2013" y="50"/>
                </a:moveTo>
                <a:lnTo>
                  <a:pt x="1811" y="50"/>
                </a:lnTo>
                <a:lnTo>
                  <a:pt x="1811" y="0"/>
                </a:lnTo>
                <a:lnTo>
                  <a:pt x="2013" y="0"/>
                </a:lnTo>
                <a:lnTo>
                  <a:pt x="2013" y="50"/>
                </a:lnTo>
                <a:close/>
                <a:moveTo>
                  <a:pt x="2416" y="50"/>
                </a:moveTo>
                <a:lnTo>
                  <a:pt x="2215" y="50"/>
                </a:lnTo>
                <a:lnTo>
                  <a:pt x="2215" y="0"/>
                </a:lnTo>
                <a:lnTo>
                  <a:pt x="2416" y="0"/>
                </a:lnTo>
                <a:lnTo>
                  <a:pt x="2416" y="50"/>
                </a:lnTo>
                <a:close/>
                <a:moveTo>
                  <a:pt x="2696" y="198"/>
                </a:moveTo>
                <a:cubicBezTo>
                  <a:pt x="2696" y="139"/>
                  <a:pt x="2661" y="85"/>
                  <a:pt x="2606" y="62"/>
                </a:cubicBezTo>
                <a:lnTo>
                  <a:pt x="2626" y="16"/>
                </a:lnTo>
                <a:cubicBezTo>
                  <a:pt x="2699" y="47"/>
                  <a:pt x="2746" y="118"/>
                  <a:pt x="2746" y="197"/>
                </a:cubicBezTo>
                <a:lnTo>
                  <a:pt x="2696" y="198"/>
                </a:lnTo>
                <a:close/>
                <a:moveTo>
                  <a:pt x="50" y="330"/>
                </a:moveTo>
                <a:lnTo>
                  <a:pt x="0" y="330"/>
                </a:lnTo>
                <a:lnTo>
                  <a:pt x="0" y="198"/>
                </a:lnTo>
                <a:cubicBezTo>
                  <a:pt x="0" y="171"/>
                  <a:pt x="6" y="145"/>
                  <a:pt x="16" y="121"/>
                </a:cubicBezTo>
                <a:lnTo>
                  <a:pt x="62" y="140"/>
                </a:lnTo>
                <a:cubicBezTo>
                  <a:pt x="54" y="159"/>
                  <a:pt x="50" y="178"/>
                  <a:pt x="50" y="198"/>
                </a:cubicBezTo>
                <a:lnTo>
                  <a:pt x="50" y="330"/>
                </a:lnTo>
                <a:close/>
                <a:moveTo>
                  <a:pt x="2746" y="601"/>
                </a:moveTo>
                <a:lnTo>
                  <a:pt x="2696" y="601"/>
                </a:lnTo>
                <a:lnTo>
                  <a:pt x="2696" y="399"/>
                </a:lnTo>
                <a:lnTo>
                  <a:pt x="2746" y="399"/>
                </a:lnTo>
                <a:lnTo>
                  <a:pt x="2746" y="601"/>
                </a:lnTo>
                <a:close/>
                <a:moveTo>
                  <a:pt x="50" y="733"/>
                </a:moveTo>
                <a:lnTo>
                  <a:pt x="0" y="733"/>
                </a:lnTo>
                <a:lnTo>
                  <a:pt x="0" y="532"/>
                </a:lnTo>
                <a:lnTo>
                  <a:pt x="50" y="532"/>
                </a:lnTo>
                <a:lnTo>
                  <a:pt x="50" y="733"/>
                </a:lnTo>
                <a:close/>
                <a:moveTo>
                  <a:pt x="2746" y="1004"/>
                </a:moveTo>
                <a:lnTo>
                  <a:pt x="2696" y="1004"/>
                </a:lnTo>
                <a:lnTo>
                  <a:pt x="2696" y="803"/>
                </a:lnTo>
                <a:lnTo>
                  <a:pt x="2746" y="803"/>
                </a:lnTo>
                <a:lnTo>
                  <a:pt x="2746" y="1004"/>
                </a:lnTo>
                <a:close/>
                <a:moveTo>
                  <a:pt x="50" y="1137"/>
                </a:moveTo>
                <a:lnTo>
                  <a:pt x="0" y="1137"/>
                </a:lnTo>
                <a:lnTo>
                  <a:pt x="0" y="935"/>
                </a:lnTo>
                <a:lnTo>
                  <a:pt x="50" y="935"/>
                </a:lnTo>
                <a:lnTo>
                  <a:pt x="50" y="1137"/>
                </a:lnTo>
                <a:close/>
                <a:moveTo>
                  <a:pt x="2746" y="1408"/>
                </a:moveTo>
                <a:lnTo>
                  <a:pt x="2696" y="1408"/>
                </a:lnTo>
                <a:lnTo>
                  <a:pt x="2696" y="1206"/>
                </a:lnTo>
                <a:lnTo>
                  <a:pt x="2746" y="1206"/>
                </a:lnTo>
                <a:lnTo>
                  <a:pt x="2746" y="1408"/>
                </a:lnTo>
                <a:close/>
                <a:moveTo>
                  <a:pt x="50" y="1540"/>
                </a:moveTo>
                <a:lnTo>
                  <a:pt x="0" y="1540"/>
                </a:lnTo>
                <a:lnTo>
                  <a:pt x="0" y="1338"/>
                </a:lnTo>
                <a:lnTo>
                  <a:pt x="50" y="1338"/>
                </a:lnTo>
                <a:lnTo>
                  <a:pt x="50" y="1540"/>
                </a:lnTo>
                <a:close/>
                <a:moveTo>
                  <a:pt x="2746" y="1811"/>
                </a:moveTo>
                <a:lnTo>
                  <a:pt x="2696" y="1811"/>
                </a:lnTo>
                <a:lnTo>
                  <a:pt x="2696" y="1609"/>
                </a:lnTo>
                <a:lnTo>
                  <a:pt x="2746" y="1609"/>
                </a:lnTo>
                <a:lnTo>
                  <a:pt x="2746" y="1811"/>
                </a:lnTo>
                <a:close/>
                <a:moveTo>
                  <a:pt x="50" y="1944"/>
                </a:moveTo>
                <a:lnTo>
                  <a:pt x="0" y="1944"/>
                </a:lnTo>
                <a:lnTo>
                  <a:pt x="0" y="1742"/>
                </a:lnTo>
                <a:lnTo>
                  <a:pt x="50" y="1742"/>
                </a:lnTo>
                <a:lnTo>
                  <a:pt x="50" y="1944"/>
                </a:lnTo>
                <a:close/>
                <a:moveTo>
                  <a:pt x="2746" y="2214"/>
                </a:moveTo>
                <a:lnTo>
                  <a:pt x="2696" y="2214"/>
                </a:lnTo>
                <a:lnTo>
                  <a:pt x="2696" y="2013"/>
                </a:lnTo>
                <a:lnTo>
                  <a:pt x="2746" y="2013"/>
                </a:lnTo>
                <a:lnTo>
                  <a:pt x="2746" y="2214"/>
                </a:lnTo>
                <a:close/>
                <a:moveTo>
                  <a:pt x="50" y="2347"/>
                </a:moveTo>
                <a:lnTo>
                  <a:pt x="0" y="2347"/>
                </a:lnTo>
                <a:lnTo>
                  <a:pt x="0" y="2145"/>
                </a:lnTo>
                <a:lnTo>
                  <a:pt x="50" y="2145"/>
                </a:lnTo>
                <a:lnTo>
                  <a:pt x="50" y="2347"/>
                </a:lnTo>
                <a:close/>
                <a:moveTo>
                  <a:pt x="2731" y="2625"/>
                </a:moveTo>
                <a:lnTo>
                  <a:pt x="2685" y="2606"/>
                </a:lnTo>
                <a:cubicBezTo>
                  <a:pt x="2692" y="2588"/>
                  <a:pt x="2696" y="2568"/>
                  <a:pt x="2696" y="2548"/>
                </a:cubicBezTo>
                <a:lnTo>
                  <a:pt x="2696" y="2416"/>
                </a:lnTo>
                <a:lnTo>
                  <a:pt x="2746" y="2416"/>
                </a:lnTo>
                <a:lnTo>
                  <a:pt x="2746" y="2548"/>
                </a:lnTo>
                <a:cubicBezTo>
                  <a:pt x="2746" y="2575"/>
                  <a:pt x="2741" y="2601"/>
                  <a:pt x="2731" y="2625"/>
                </a:cubicBezTo>
                <a:close/>
                <a:moveTo>
                  <a:pt x="121" y="2730"/>
                </a:moveTo>
                <a:cubicBezTo>
                  <a:pt x="48" y="2699"/>
                  <a:pt x="0" y="2628"/>
                  <a:pt x="0" y="2549"/>
                </a:cubicBezTo>
                <a:lnTo>
                  <a:pt x="50" y="2548"/>
                </a:lnTo>
                <a:cubicBezTo>
                  <a:pt x="50" y="2608"/>
                  <a:pt x="86" y="2661"/>
                  <a:pt x="140" y="2684"/>
                </a:cubicBezTo>
                <a:lnTo>
                  <a:pt x="121" y="2730"/>
                </a:lnTo>
                <a:close/>
                <a:moveTo>
                  <a:pt x="532" y="2746"/>
                </a:moveTo>
                <a:lnTo>
                  <a:pt x="330" y="2746"/>
                </a:lnTo>
                <a:lnTo>
                  <a:pt x="330" y="2696"/>
                </a:lnTo>
                <a:lnTo>
                  <a:pt x="532" y="2696"/>
                </a:lnTo>
                <a:lnTo>
                  <a:pt x="532" y="2746"/>
                </a:lnTo>
                <a:close/>
                <a:moveTo>
                  <a:pt x="935" y="2746"/>
                </a:moveTo>
                <a:lnTo>
                  <a:pt x="733" y="2746"/>
                </a:lnTo>
                <a:lnTo>
                  <a:pt x="733" y="2696"/>
                </a:lnTo>
                <a:lnTo>
                  <a:pt x="935" y="2696"/>
                </a:lnTo>
                <a:lnTo>
                  <a:pt x="935" y="2746"/>
                </a:lnTo>
                <a:close/>
                <a:moveTo>
                  <a:pt x="1338" y="2746"/>
                </a:moveTo>
                <a:lnTo>
                  <a:pt x="1137" y="2746"/>
                </a:lnTo>
                <a:lnTo>
                  <a:pt x="1137" y="2696"/>
                </a:lnTo>
                <a:lnTo>
                  <a:pt x="1338" y="2696"/>
                </a:lnTo>
                <a:lnTo>
                  <a:pt x="1338" y="2746"/>
                </a:lnTo>
                <a:close/>
                <a:moveTo>
                  <a:pt x="1742" y="2746"/>
                </a:moveTo>
                <a:lnTo>
                  <a:pt x="1540" y="2746"/>
                </a:lnTo>
                <a:lnTo>
                  <a:pt x="1540" y="2696"/>
                </a:lnTo>
                <a:lnTo>
                  <a:pt x="1742" y="2696"/>
                </a:lnTo>
                <a:lnTo>
                  <a:pt x="1742" y="2746"/>
                </a:lnTo>
                <a:close/>
                <a:moveTo>
                  <a:pt x="2145" y="2746"/>
                </a:moveTo>
                <a:lnTo>
                  <a:pt x="1943" y="2746"/>
                </a:lnTo>
                <a:lnTo>
                  <a:pt x="1943" y="2696"/>
                </a:lnTo>
                <a:lnTo>
                  <a:pt x="2145" y="2696"/>
                </a:lnTo>
                <a:lnTo>
                  <a:pt x="2145" y="2746"/>
                </a:lnTo>
                <a:close/>
                <a:moveTo>
                  <a:pt x="2347" y="2746"/>
                </a:moveTo>
                <a:lnTo>
                  <a:pt x="2347" y="2696"/>
                </a:lnTo>
                <a:lnTo>
                  <a:pt x="2548" y="2696"/>
                </a:lnTo>
                <a:lnTo>
                  <a:pt x="2549" y="2742"/>
                </a:lnTo>
                <a:lnTo>
                  <a:pt x="2549" y="2746"/>
                </a:lnTo>
                <a:lnTo>
                  <a:pt x="2347" y="2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18" name="Freeform 283">
            <a:extLst>
              <a:ext uri="{FF2B5EF4-FFF2-40B4-BE49-F238E27FC236}">
                <a16:creationId xmlns:a16="http://schemas.microsoft.com/office/drawing/2014/main" id="{F2E3C53B-6C13-4C12-A39A-C0A7FF72FAB9}"/>
              </a:ext>
            </a:extLst>
          </p:cNvPr>
          <p:cNvSpPr>
            <a:spLocks noEditPoints="1"/>
          </p:cNvSpPr>
          <p:nvPr/>
        </p:nvSpPr>
        <p:spPr bwMode="auto">
          <a:xfrm>
            <a:off x="7208838" y="3458369"/>
            <a:ext cx="1205707" cy="1205707"/>
          </a:xfrm>
          <a:custGeom>
            <a:avLst/>
            <a:gdLst>
              <a:gd name="T0" fmla="*/ 225 w 3168"/>
              <a:gd name="T1" fmla="*/ 50 h 3169"/>
              <a:gd name="T2" fmla="*/ 50 w 3168"/>
              <a:gd name="T3" fmla="*/ 225 h 3169"/>
              <a:gd name="T4" fmla="*/ 50 w 3168"/>
              <a:gd name="T5" fmla="*/ 2944 h 3169"/>
              <a:gd name="T6" fmla="*/ 225 w 3168"/>
              <a:gd name="T7" fmla="*/ 3119 h 3169"/>
              <a:gd name="T8" fmla="*/ 2943 w 3168"/>
              <a:gd name="T9" fmla="*/ 3119 h 3169"/>
              <a:gd name="T10" fmla="*/ 3118 w 3168"/>
              <a:gd name="T11" fmla="*/ 2944 h 3169"/>
              <a:gd name="T12" fmla="*/ 3118 w 3168"/>
              <a:gd name="T13" fmla="*/ 225 h 3169"/>
              <a:gd name="T14" fmla="*/ 2943 w 3168"/>
              <a:gd name="T15" fmla="*/ 50 h 3169"/>
              <a:gd name="T16" fmla="*/ 225 w 3168"/>
              <a:gd name="T17" fmla="*/ 50 h 3169"/>
              <a:gd name="T18" fmla="*/ 2943 w 3168"/>
              <a:gd name="T19" fmla="*/ 3169 h 3169"/>
              <a:gd name="T20" fmla="*/ 225 w 3168"/>
              <a:gd name="T21" fmla="*/ 3169 h 3169"/>
              <a:gd name="T22" fmla="*/ 0 w 3168"/>
              <a:gd name="T23" fmla="*/ 2944 h 3169"/>
              <a:gd name="T24" fmla="*/ 0 w 3168"/>
              <a:gd name="T25" fmla="*/ 225 h 3169"/>
              <a:gd name="T26" fmla="*/ 225 w 3168"/>
              <a:gd name="T27" fmla="*/ 0 h 3169"/>
              <a:gd name="T28" fmla="*/ 2943 w 3168"/>
              <a:gd name="T29" fmla="*/ 0 h 3169"/>
              <a:gd name="T30" fmla="*/ 3168 w 3168"/>
              <a:gd name="T31" fmla="*/ 225 h 3169"/>
              <a:gd name="T32" fmla="*/ 3168 w 3168"/>
              <a:gd name="T33" fmla="*/ 2944 h 3169"/>
              <a:gd name="T34" fmla="*/ 2943 w 3168"/>
              <a:gd name="T35" fmla="*/ 3169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8" h="3169">
                <a:moveTo>
                  <a:pt x="225" y="50"/>
                </a:moveTo>
                <a:cubicBezTo>
                  <a:pt x="129" y="50"/>
                  <a:pt x="50" y="129"/>
                  <a:pt x="50" y="225"/>
                </a:cubicBezTo>
                <a:lnTo>
                  <a:pt x="50" y="2944"/>
                </a:lnTo>
                <a:cubicBezTo>
                  <a:pt x="50" y="3040"/>
                  <a:pt x="129" y="3119"/>
                  <a:pt x="225" y="3119"/>
                </a:cubicBezTo>
                <a:lnTo>
                  <a:pt x="2943" y="3119"/>
                </a:lnTo>
                <a:cubicBezTo>
                  <a:pt x="3040" y="3119"/>
                  <a:pt x="3118" y="3040"/>
                  <a:pt x="3118" y="2944"/>
                </a:cubicBezTo>
                <a:lnTo>
                  <a:pt x="3118" y="225"/>
                </a:lnTo>
                <a:cubicBezTo>
                  <a:pt x="3118" y="129"/>
                  <a:pt x="3040" y="50"/>
                  <a:pt x="2943" y="50"/>
                </a:cubicBezTo>
                <a:lnTo>
                  <a:pt x="225" y="50"/>
                </a:lnTo>
                <a:close/>
                <a:moveTo>
                  <a:pt x="2943" y="3169"/>
                </a:moveTo>
                <a:lnTo>
                  <a:pt x="225" y="3169"/>
                </a:lnTo>
                <a:cubicBezTo>
                  <a:pt x="101" y="3169"/>
                  <a:pt x="0" y="3068"/>
                  <a:pt x="0" y="2944"/>
                </a:cubicBezTo>
                <a:lnTo>
                  <a:pt x="0" y="225"/>
                </a:lnTo>
                <a:cubicBezTo>
                  <a:pt x="0" y="101"/>
                  <a:pt x="101" y="0"/>
                  <a:pt x="225" y="0"/>
                </a:cubicBezTo>
                <a:lnTo>
                  <a:pt x="2943" y="0"/>
                </a:lnTo>
                <a:cubicBezTo>
                  <a:pt x="3068" y="0"/>
                  <a:pt x="3168" y="101"/>
                  <a:pt x="3168" y="225"/>
                </a:cubicBezTo>
                <a:lnTo>
                  <a:pt x="3168" y="2944"/>
                </a:lnTo>
                <a:cubicBezTo>
                  <a:pt x="3168" y="3068"/>
                  <a:pt x="3068" y="3169"/>
                  <a:pt x="2943" y="3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19" name="Freeform 284">
            <a:extLst>
              <a:ext uri="{FF2B5EF4-FFF2-40B4-BE49-F238E27FC236}">
                <a16:creationId xmlns:a16="http://schemas.microsoft.com/office/drawing/2014/main" id="{0C5BE449-8747-47B7-AB90-868A05BF71DB}"/>
              </a:ext>
            </a:extLst>
          </p:cNvPr>
          <p:cNvSpPr>
            <a:spLocks/>
          </p:cNvSpPr>
          <p:nvPr/>
        </p:nvSpPr>
        <p:spPr bwMode="auto">
          <a:xfrm>
            <a:off x="7382669" y="3632200"/>
            <a:ext cx="858838" cy="858838"/>
          </a:xfrm>
          <a:custGeom>
            <a:avLst/>
            <a:gdLst>
              <a:gd name="T0" fmla="*/ 2112 w 2257"/>
              <a:gd name="T1" fmla="*/ 2257 h 2257"/>
              <a:gd name="T2" fmla="*/ 145 w 2257"/>
              <a:gd name="T3" fmla="*/ 2257 h 2257"/>
              <a:gd name="T4" fmla="*/ 0 w 2257"/>
              <a:gd name="T5" fmla="*/ 2112 h 2257"/>
              <a:gd name="T6" fmla="*/ 0 w 2257"/>
              <a:gd name="T7" fmla="*/ 145 h 2257"/>
              <a:gd name="T8" fmla="*/ 145 w 2257"/>
              <a:gd name="T9" fmla="*/ 0 h 2257"/>
              <a:gd name="T10" fmla="*/ 2112 w 2257"/>
              <a:gd name="T11" fmla="*/ 0 h 2257"/>
              <a:gd name="T12" fmla="*/ 2257 w 2257"/>
              <a:gd name="T13" fmla="*/ 145 h 2257"/>
              <a:gd name="T14" fmla="*/ 2257 w 2257"/>
              <a:gd name="T15" fmla="*/ 2112 h 2257"/>
              <a:gd name="T16" fmla="*/ 2112 w 2257"/>
              <a:gd name="T17" fmla="*/ 2257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 h="2257">
                <a:moveTo>
                  <a:pt x="2112" y="2257"/>
                </a:moveTo>
                <a:lnTo>
                  <a:pt x="145" y="2257"/>
                </a:lnTo>
                <a:cubicBezTo>
                  <a:pt x="65" y="2257"/>
                  <a:pt x="0" y="2192"/>
                  <a:pt x="0" y="2112"/>
                </a:cubicBezTo>
                <a:lnTo>
                  <a:pt x="0" y="145"/>
                </a:lnTo>
                <a:cubicBezTo>
                  <a:pt x="0" y="65"/>
                  <a:pt x="65" y="0"/>
                  <a:pt x="145" y="0"/>
                </a:cubicBezTo>
                <a:lnTo>
                  <a:pt x="2112" y="0"/>
                </a:lnTo>
                <a:cubicBezTo>
                  <a:pt x="2191" y="0"/>
                  <a:pt x="2257" y="65"/>
                  <a:pt x="2257" y="145"/>
                </a:cubicBezTo>
                <a:lnTo>
                  <a:pt x="2257" y="2112"/>
                </a:lnTo>
                <a:cubicBezTo>
                  <a:pt x="2257" y="2192"/>
                  <a:pt x="2191" y="2257"/>
                  <a:pt x="2112" y="2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20" name="Freeform 285">
            <a:extLst>
              <a:ext uri="{FF2B5EF4-FFF2-40B4-BE49-F238E27FC236}">
                <a16:creationId xmlns:a16="http://schemas.microsoft.com/office/drawing/2014/main" id="{7037CBB4-6E4E-4988-83C1-D1320A9C3408}"/>
              </a:ext>
            </a:extLst>
          </p:cNvPr>
          <p:cNvSpPr>
            <a:spLocks noEditPoints="1"/>
          </p:cNvSpPr>
          <p:nvPr/>
        </p:nvSpPr>
        <p:spPr bwMode="auto">
          <a:xfrm>
            <a:off x="7289007" y="3538538"/>
            <a:ext cx="1045369" cy="1045369"/>
          </a:xfrm>
          <a:custGeom>
            <a:avLst/>
            <a:gdLst>
              <a:gd name="T0" fmla="*/ 198 w 2746"/>
              <a:gd name="T1" fmla="*/ 0 h 2747"/>
              <a:gd name="T2" fmla="*/ 803 w 2746"/>
              <a:gd name="T3" fmla="*/ 50 h 2747"/>
              <a:gd name="T4" fmla="*/ 803 w 2746"/>
              <a:gd name="T5" fmla="*/ 0 h 2747"/>
              <a:gd name="T6" fmla="*/ 1005 w 2746"/>
              <a:gd name="T7" fmla="*/ 50 h 2747"/>
              <a:gd name="T8" fmla="*/ 1206 w 2746"/>
              <a:gd name="T9" fmla="*/ 50 h 2747"/>
              <a:gd name="T10" fmla="*/ 1408 w 2746"/>
              <a:gd name="T11" fmla="*/ 0 h 2747"/>
              <a:gd name="T12" fmla="*/ 2013 w 2746"/>
              <a:gd name="T13" fmla="*/ 50 h 2747"/>
              <a:gd name="T14" fmla="*/ 2013 w 2746"/>
              <a:gd name="T15" fmla="*/ 0 h 2747"/>
              <a:gd name="T16" fmla="*/ 2215 w 2746"/>
              <a:gd name="T17" fmla="*/ 50 h 2747"/>
              <a:gd name="T18" fmla="*/ 2416 w 2746"/>
              <a:gd name="T19" fmla="*/ 50 h 2747"/>
              <a:gd name="T20" fmla="*/ 2626 w 2746"/>
              <a:gd name="T21" fmla="*/ 16 h 2747"/>
              <a:gd name="T22" fmla="*/ 50 w 2746"/>
              <a:gd name="T23" fmla="*/ 330 h 2747"/>
              <a:gd name="T24" fmla="*/ 16 w 2746"/>
              <a:gd name="T25" fmla="*/ 121 h 2747"/>
              <a:gd name="T26" fmla="*/ 50 w 2746"/>
              <a:gd name="T27" fmla="*/ 330 h 2747"/>
              <a:gd name="T28" fmla="*/ 2696 w 2746"/>
              <a:gd name="T29" fmla="*/ 399 h 2747"/>
              <a:gd name="T30" fmla="*/ 50 w 2746"/>
              <a:gd name="T31" fmla="*/ 734 h 2747"/>
              <a:gd name="T32" fmla="*/ 50 w 2746"/>
              <a:gd name="T33" fmla="*/ 532 h 2747"/>
              <a:gd name="T34" fmla="*/ 2696 w 2746"/>
              <a:gd name="T35" fmla="*/ 1004 h 2747"/>
              <a:gd name="T36" fmla="*/ 2746 w 2746"/>
              <a:gd name="T37" fmla="*/ 1004 h 2747"/>
              <a:gd name="T38" fmla="*/ 0 w 2746"/>
              <a:gd name="T39" fmla="*/ 935 h 2747"/>
              <a:gd name="T40" fmla="*/ 2746 w 2746"/>
              <a:gd name="T41" fmla="*/ 1408 h 2747"/>
              <a:gd name="T42" fmla="*/ 2746 w 2746"/>
              <a:gd name="T43" fmla="*/ 1206 h 2747"/>
              <a:gd name="T44" fmla="*/ 0 w 2746"/>
              <a:gd name="T45" fmla="*/ 1540 h 2747"/>
              <a:gd name="T46" fmla="*/ 50 w 2746"/>
              <a:gd name="T47" fmla="*/ 1540 h 2747"/>
              <a:gd name="T48" fmla="*/ 2696 w 2746"/>
              <a:gd name="T49" fmla="*/ 1609 h 2747"/>
              <a:gd name="T50" fmla="*/ 50 w 2746"/>
              <a:gd name="T51" fmla="*/ 1944 h 2747"/>
              <a:gd name="T52" fmla="*/ 50 w 2746"/>
              <a:gd name="T53" fmla="*/ 1742 h 2747"/>
              <a:gd name="T54" fmla="*/ 2696 w 2746"/>
              <a:gd name="T55" fmla="*/ 2215 h 2747"/>
              <a:gd name="T56" fmla="*/ 2746 w 2746"/>
              <a:gd name="T57" fmla="*/ 2215 h 2747"/>
              <a:gd name="T58" fmla="*/ 0 w 2746"/>
              <a:gd name="T59" fmla="*/ 2145 h 2747"/>
              <a:gd name="T60" fmla="*/ 2731 w 2746"/>
              <a:gd name="T61" fmla="*/ 2626 h 2747"/>
              <a:gd name="T62" fmla="*/ 2696 w 2746"/>
              <a:gd name="T63" fmla="*/ 2416 h 2747"/>
              <a:gd name="T64" fmla="*/ 2731 w 2746"/>
              <a:gd name="T65" fmla="*/ 2626 h 2747"/>
              <a:gd name="T66" fmla="*/ 50 w 2746"/>
              <a:gd name="T67" fmla="*/ 2549 h 2747"/>
              <a:gd name="T68" fmla="*/ 532 w 2746"/>
              <a:gd name="T69" fmla="*/ 2747 h 2747"/>
              <a:gd name="T70" fmla="*/ 532 w 2746"/>
              <a:gd name="T71" fmla="*/ 2697 h 2747"/>
              <a:gd name="T72" fmla="*/ 733 w 2746"/>
              <a:gd name="T73" fmla="*/ 2747 h 2747"/>
              <a:gd name="T74" fmla="*/ 935 w 2746"/>
              <a:gd name="T75" fmla="*/ 2747 h 2747"/>
              <a:gd name="T76" fmla="*/ 1137 w 2746"/>
              <a:gd name="T77" fmla="*/ 2697 h 2747"/>
              <a:gd name="T78" fmla="*/ 1742 w 2746"/>
              <a:gd name="T79" fmla="*/ 2747 h 2747"/>
              <a:gd name="T80" fmla="*/ 1742 w 2746"/>
              <a:gd name="T81" fmla="*/ 2697 h 2747"/>
              <a:gd name="T82" fmla="*/ 1943 w 2746"/>
              <a:gd name="T83" fmla="*/ 2747 h 2747"/>
              <a:gd name="T84" fmla="*/ 2145 w 2746"/>
              <a:gd name="T85" fmla="*/ 2747 h 2747"/>
              <a:gd name="T86" fmla="*/ 2548 w 2746"/>
              <a:gd name="T87" fmla="*/ 2697 h 2747"/>
              <a:gd name="T88" fmla="*/ 2347 w 2746"/>
              <a:gd name="T89" fmla="*/ 2747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6" h="2747">
                <a:moveTo>
                  <a:pt x="400" y="50"/>
                </a:moveTo>
                <a:lnTo>
                  <a:pt x="198" y="50"/>
                </a:lnTo>
                <a:lnTo>
                  <a:pt x="198" y="0"/>
                </a:lnTo>
                <a:lnTo>
                  <a:pt x="400" y="0"/>
                </a:lnTo>
                <a:lnTo>
                  <a:pt x="400" y="50"/>
                </a:lnTo>
                <a:close/>
                <a:moveTo>
                  <a:pt x="803" y="50"/>
                </a:moveTo>
                <a:lnTo>
                  <a:pt x="601" y="50"/>
                </a:lnTo>
                <a:lnTo>
                  <a:pt x="601" y="0"/>
                </a:lnTo>
                <a:lnTo>
                  <a:pt x="803" y="0"/>
                </a:lnTo>
                <a:lnTo>
                  <a:pt x="803" y="50"/>
                </a:lnTo>
                <a:close/>
                <a:moveTo>
                  <a:pt x="1206" y="50"/>
                </a:moveTo>
                <a:lnTo>
                  <a:pt x="1005" y="50"/>
                </a:lnTo>
                <a:lnTo>
                  <a:pt x="1005" y="0"/>
                </a:lnTo>
                <a:lnTo>
                  <a:pt x="1206" y="0"/>
                </a:lnTo>
                <a:lnTo>
                  <a:pt x="1206" y="50"/>
                </a:lnTo>
                <a:close/>
                <a:moveTo>
                  <a:pt x="1610" y="50"/>
                </a:moveTo>
                <a:lnTo>
                  <a:pt x="1408" y="50"/>
                </a:lnTo>
                <a:lnTo>
                  <a:pt x="1408" y="0"/>
                </a:lnTo>
                <a:lnTo>
                  <a:pt x="1610" y="0"/>
                </a:lnTo>
                <a:lnTo>
                  <a:pt x="1610" y="50"/>
                </a:lnTo>
                <a:close/>
                <a:moveTo>
                  <a:pt x="2013" y="50"/>
                </a:moveTo>
                <a:lnTo>
                  <a:pt x="1811" y="50"/>
                </a:lnTo>
                <a:lnTo>
                  <a:pt x="1811" y="0"/>
                </a:lnTo>
                <a:lnTo>
                  <a:pt x="2013" y="0"/>
                </a:lnTo>
                <a:lnTo>
                  <a:pt x="2013" y="50"/>
                </a:lnTo>
                <a:close/>
                <a:moveTo>
                  <a:pt x="2416" y="50"/>
                </a:moveTo>
                <a:lnTo>
                  <a:pt x="2215" y="50"/>
                </a:lnTo>
                <a:lnTo>
                  <a:pt x="2215" y="0"/>
                </a:lnTo>
                <a:lnTo>
                  <a:pt x="2416" y="0"/>
                </a:lnTo>
                <a:lnTo>
                  <a:pt x="2416" y="50"/>
                </a:lnTo>
                <a:close/>
                <a:moveTo>
                  <a:pt x="2696" y="198"/>
                </a:moveTo>
                <a:cubicBezTo>
                  <a:pt x="2696" y="139"/>
                  <a:pt x="2661" y="86"/>
                  <a:pt x="2606" y="62"/>
                </a:cubicBezTo>
                <a:lnTo>
                  <a:pt x="2626" y="16"/>
                </a:lnTo>
                <a:cubicBezTo>
                  <a:pt x="2699" y="47"/>
                  <a:pt x="2746" y="119"/>
                  <a:pt x="2746" y="198"/>
                </a:cubicBezTo>
                <a:lnTo>
                  <a:pt x="2696" y="198"/>
                </a:lnTo>
                <a:close/>
                <a:moveTo>
                  <a:pt x="50" y="330"/>
                </a:moveTo>
                <a:lnTo>
                  <a:pt x="0" y="330"/>
                </a:lnTo>
                <a:lnTo>
                  <a:pt x="0" y="198"/>
                </a:lnTo>
                <a:cubicBezTo>
                  <a:pt x="0" y="172"/>
                  <a:pt x="6" y="145"/>
                  <a:pt x="16" y="121"/>
                </a:cubicBezTo>
                <a:lnTo>
                  <a:pt x="62" y="141"/>
                </a:lnTo>
                <a:cubicBezTo>
                  <a:pt x="54" y="159"/>
                  <a:pt x="50" y="178"/>
                  <a:pt x="50" y="198"/>
                </a:cubicBezTo>
                <a:lnTo>
                  <a:pt x="50" y="330"/>
                </a:lnTo>
                <a:close/>
                <a:moveTo>
                  <a:pt x="2746" y="601"/>
                </a:moveTo>
                <a:lnTo>
                  <a:pt x="2696" y="601"/>
                </a:lnTo>
                <a:lnTo>
                  <a:pt x="2696" y="399"/>
                </a:lnTo>
                <a:lnTo>
                  <a:pt x="2746" y="399"/>
                </a:lnTo>
                <a:lnTo>
                  <a:pt x="2746" y="601"/>
                </a:lnTo>
                <a:close/>
                <a:moveTo>
                  <a:pt x="50" y="734"/>
                </a:moveTo>
                <a:lnTo>
                  <a:pt x="0" y="734"/>
                </a:lnTo>
                <a:lnTo>
                  <a:pt x="0" y="532"/>
                </a:lnTo>
                <a:lnTo>
                  <a:pt x="50" y="532"/>
                </a:lnTo>
                <a:lnTo>
                  <a:pt x="50" y="734"/>
                </a:lnTo>
                <a:close/>
                <a:moveTo>
                  <a:pt x="2746" y="1004"/>
                </a:moveTo>
                <a:lnTo>
                  <a:pt x="2696" y="1004"/>
                </a:lnTo>
                <a:lnTo>
                  <a:pt x="2696" y="803"/>
                </a:lnTo>
                <a:lnTo>
                  <a:pt x="2746" y="803"/>
                </a:lnTo>
                <a:lnTo>
                  <a:pt x="2746" y="1004"/>
                </a:lnTo>
                <a:close/>
                <a:moveTo>
                  <a:pt x="50" y="1137"/>
                </a:moveTo>
                <a:lnTo>
                  <a:pt x="0" y="1137"/>
                </a:lnTo>
                <a:lnTo>
                  <a:pt x="0" y="935"/>
                </a:lnTo>
                <a:lnTo>
                  <a:pt x="50" y="935"/>
                </a:lnTo>
                <a:lnTo>
                  <a:pt x="50" y="1137"/>
                </a:lnTo>
                <a:close/>
                <a:moveTo>
                  <a:pt x="2746" y="1408"/>
                </a:moveTo>
                <a:lnTo>
                  <a:pt x="2696" y="1408"/>
                </a:lnTo>
                <a:lnTo>
                  <a:pt x="2696" y="1206"/>
                </a:lnTo>
                <a:lnTo>
                  <a:pt x="2746" y="1206"/>
                </a:lnTo>
                <a:lnTo>
                  <a:pt x="2746" y="1408"/>
                </a:lnTo>
                <a:close/>
                <a:moveTo>
                  <a:pt x="50" y="1540"/>
                </a:moveTo>
                <a:lnTo>
                  <a:pt x="0" y="1540"/>
                </a:lnTo>
                <a:lnTo>
                  <a:pt x="0" y="1339"/>
                </a:lnTo>
                <a:lnTo>
                  <a:pt x="50" y="1339"/>
                </a:lnTo>
                <a:lnTo>
                  <a:pt x="50" y="1540"/>
                </a:lnTo>
                <a:close/>
                <a:moveTo>
                  <a:pt x="2746" y="1811"/>
                </a:moveTo>
                <a:lnTo>
                  <a:pt x="2696" y="1811"/>
                </a:lnTo>
                <a:lnTo>
                  <a:pt x="2696" y="1609"/>
                </a:lnTo>
                <a:lnTo>
                  <a:pt x="2746" y="1609"/>
                </a:lnTo>
                <a:lnTo>
                  <a:pt x="2746" y="1811"/>
                </a:lnTo>
                <a:close/>
                <a:moveTo>
                  <a:pt x="50" y="1944"/>
                </a:moveTo>
                <a:lnTo>
                  <a:pt x="0" y="1944"/>
                </a:lnTo>
                <a:lnTo>
                  <a:pt x="0" y="1742"/>
                </a:lnTo>
                <a:lnTo>
                  <a:pt x="50" y="1742"/>
                </a:lnTo>
                <a:lnTo>
                  <a:pt x="50" y="1944"/>
                </a:lnTo>
                <a:close/>
                <a:moveTo>
                  <a:pt x="2746" y="2215"/>
                </a:moveTo>
                <a:lnTo>
                  <a:pt x="2696" y="2215"/>
                </a:lnTo>
                <a:lnTo>
                  <a:pt x="2696" y="2013"/>
                </a:lnTo>
                <a:lnTo>
                  <a:pt x="2746" y="2013"/>
                </a:lnTo>
                <a:lnTo>
                  <a:pt x="2746" y="2215"/>
                </a:lnTo>
                <a:close/>
                <a:moveTo>
                  <a:pt x="50" y="2347"/>
                </a:moveTo>
                <a:lnTo>
                  <a:pt x="0" y="2347"/>
                </a:lnTo>
                <a:lnTo>
                  <a:pt x="0" y="2145"/>
                </a:lnTo>
                <a:lnTo>
                  <a:pt x="50" y="2145"/>
                </a:lnTo>
                <a:lnTo>
                  <a:pt x="50" y="2347"/>
                </a:lnTo>
                <a:close/>
                <a:moveTo>
                  <a:pt x="2731" y="2626"/>
                </a:moveTo>
                <a:lnTo>
                  <a:pt x="2685" y="2606"/>
                </a:lnTo>
                <a:cubicBezTo>
                  <a:pt x="2692" y="2588"/>
                  <a:pt x="2696" y="2569"/>
                  <a:pt x="2696" y="2549"/>
                </a:cubicBezTo>
                <a:lnTo>
                  <a:pt x="2696" y="2416"/>
                </a:lnTo>
                <a:lnTo>
                  <a:pt x="2746" y="2416"/>
                </a:lnTo>
                <a:lnTo>
                  <a:pt x="2746" y="2549"/>
                </a:lnTo>
                <a:cubicBezTo>
                  <a:pt x="2746" y="2575"/>
                  <a:pt x="2741" y="2601"/>
                  <a:pt x="2731" y="2626"/>
                </a:cubicBezTo>
                <a:close/>
                <a:moveTo>
                  <a:pt x="121" y="2731"/>
                </a:moveTo>
                <a:cubicBezTo>
                  <a:pt x="48" y="2699"/>
                  <a:pt x="0" y="2628"/>
                  <a:pt x="0" y="2549"/>
                </a:cubicBezTo>
                <a:lnTo>
                  <a:pt x="50" y="2549"/>
                </a:lnTo>
                <a:cubicBezTo>
                  <a:pt x="50" y="2608"/>
                  <a:pt x="86" y="2661"/>
                  <a:pt x="140" y="2685"/>
                </a:cubicBezTo>
                <a:lnTo>
                  <a:pt x="121" y="2731"/>
                </a:lnTo>
                <a:close/>
                <a:moveTo>
                  <a:pt x="532" y="2747"/>
                </a:moveTo>
                <a:lnTo>
                  <a:pt x="330" y="2747"/>
                </a:lnTo>
                <a:lnTo>
                  <a:pt x="330" y="2697"/>
                </a:lnTo>
                <a:lnTo>
                  <a:pt x="532" y="2697"/>
                </a:lnTo>
                <a:lnTo>
                  <a:pt x="532" y="2747"/>
                </a:lnTo>
                <a:close/>
                <a:moveTo>
                  <a:pt x="935" y="2747"/>
                </a:moveTo>
                <a:lnTo>
                  <a:pt x="733" y="2747"/>
                </a:lnTo>
                <a:lnTo>
                  <a:pt x="733" y="2697"/>
                </a:lnTo>
                <a:lnTo>
                  <a:pt x="935" y="2697"/>
                </a:lnTo>
                <a:lnTo>
                  <a:pt x="935" y="2747"/>
                </a:lnTo>
                <a:close/>
                <a:moveTo>
                  <a:pt x="1338" y="2747"/>
                </a:moveTo>
                <a:lnTo>
                  <a:pt x="1137" y="2747"/>
                </a:lnTo>
                <a:lnTo>
                  <a:pt x="1137" y="2697"/>
                </a:lnTo>
                <a:lnTo>
                  <a:pt x="1338" y="2697"/>
                </a:lnTo>
                <a:lnTo>
                  <a:pt x="1338" y="2747"/>
                </a:lnTo>
                <a:close/>
                <a:moveTo>
                  <a:pt x="1742" y="2747"/>
                </a:moveTo>
                <a:lnTo>
                  <a:pt x="1540" y="2747"/>
                </a:lnTo>
                <a:lnTo>
                  <a:pt x="1540" y="2697"/>
                </a:lnTo>
                <a:lnTo>
                  <a:pt x="1742" y="2697"/>
                </a:lnTo>
                <a:lnTo>
                  <a:pt x="1742" y="2747"/>
                </a:lnTo>
                <a:close/>
                <a:moveTo>
                  <a:pt x="2145" y="2747"/>
                </a:moveTo>
                <a:lnTo>
                  <a:pt x="1943" y="2747"/>
                </a:lnTo>
                <a:lnTo>
                  <a:pt x="1943" y="2697"/>
                </a:lnTo>
                <a:lnTo>
                  <a:pt x="2145" y="2697"/>
                </a:lnTo>
                <a:lnTo>
                  <a:pt x="2145" y="2747"/>
                </a:lnTo>
                <a:close/>
                <a:moveTo>
                  <a:pt x="2347" y="2747"/>
                </a:moveTo>
                <a:lnTo>
                  <a:pt x="2347" y="2697"/>
                </a:lnTo>
                <a:lnTo>
                  <a:pt x="2548" y="2697"/>
                </a:lnTo>
                <a:lnTo>
                  <a:pt x="2549" y="2743"/>
                </a:lnTo>
                <a:lnTo>
                  <a:pt x="2549" y="2747"/>
                </a:lnTo>
                <a:lnTo>
                  <a:pt x="2347" y="27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21" name="Freeform 357">
            <a:extLst>
              <a:ext uri="{FF2B5EF4-FFF2-40B4-BE49-F238E27FC236}">
                <a16:creationId xmlns:a16="http://schemas.microsoft.com/office/drawing/2014/main" id="{6FB241D9-51C2-4FE7-85FB-2A11A36D84A4}"/>
              </a:ext>
            </a:extLst>
          </p:cNvPr>
          <p:cNvSpPr>
            <a:spLocks noEditPoints="1"/>
          </p:cNvSpPr>
          <p:nvPr/>
        </p:nvSpPr>
        <p:spPr bwMode="auto">
          <a:xfrm>
            <a:off x="7208838" y="4906169"/>
            <a:ext cx="1205707" cy="1205707"/>
          </a:xfrm>
          <a:custGeom>
            <a:avLst/>
            <a:gdLst>
              <a:gd name="T0" fmla="*/ 225 w 3168"/>
              <a:gd name="T1" fmla="*/ 50 h 3168"/>
              <a:gd name="T2" fmla="*/ 50 w 3168"/>
              <a:gd name="T3" fmla="*/ 225 h 3168"/>
              <a:gd name="T4" fmla="*/ 50 w 3168"/>
              <a:gd name="T5" fmla="*/ 2943 h 3168"/>
              <a:gd name="T6" fmla="*/ 225 w 3168"/>
              <a:gd name="T7" fmla="*/ 3118 h 3168"/>
              <a:gd name="T8" fmla="*/ 2943 w 3168"/>
              <a:gd name="T9" fmla="*/ 3118 h 3168"/>
              <a:gd name="T10" fmla="*/ 3118 w 3168"/>
              <a:gd name="T11" fmla="*/ 2943 h 3168"/>
              <a:gd name="T12" fmla="*/ 3118 w 3168"/>
              <a:gd name="T13" fmla="*/ 225 h 3168"/>
              <a:gd name="T14" fmla="*/ 2943 w 3168"/>
              <a:gd name="T15" fmla="*/ 50 h 3168"/>
              <a:gd name="T16" fmla="*/ 225 w 3168"/>
              <a:gd name="T17" fmla="*/ 50 h 3168"/>
              <a:gd name="T18" fmla="*/ 2943 w 3168"/>
              <a:gd name="T19" fmla="*/ 3168 h 3168"/>
              <a:gd name="T20" fmla="*/ 225 w 3168"/>
              <a:gd name="T21" fmla="*/ 3168 h 3168"/>
              <a:gd name="T22" fmla="*/ 0 w 3168"/>
              <a:gd name="T23" fmla="*/ 2943 h 3168"/>
              <a:gd name="T24" fmla="*/ 0 w 3168"/>
              <a:gd name="T25" fmla="*/ 225 h 3168"/>
              <a:gd name="T26" fmla="*/ 225 w 3168"/>
              <a:gd name="T27" fmla="*/ 0 h 3168"/>
              <a:gd name="T28" fmla="*/ 2943 w 3168"/>
              <a:gd name="T29" fmla="*/ 0 h 3168"/>
              <a:gd name="T30" fmla="*/ 3168 w 3168"/>
              <a:gd name="T31" fmla="*/ 225 h 3168"/>
              <a:gd name="T32" fmla="*/ 3168 w 3168"/>
              <a:gd name="T33" fmla="*/ 2943 h 3168"/>
              <a:gd name="T34" fmla="*/ 2943 w 3168"/>
              <a:gd name="T35" fmla="*/ 3168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8" h="3168">
                <a:moveTo>
                  <a:pt x="225" y="50"/>
                </a:moveTo>
                <a:cubicBezTo>
                  <a:pt x="129" y="50"/>
                  <a:pt x="50" y="128"/>
                  <a:pt x="50" y="225"/>
                </a:cubicBezTo>
                <a:lnTo>
                  <a:pt x="50" y="2943"/>
                </a:lnTo>
                <a:cubicBezTo>
                  <a:pt x="50" y="3039"/>
                  <a:pt x="129" y="3118"/>
                  <a:pt x="225" y="3118"/>
                </a:cubicBezTo>
                <a:lnTo>
                  <a:pt x="2943" y="3118"/>
                </a:lnTo>
                <a:cubicBezTo>
                  <a:pt x="3040" y="3118"/>
                  <a:pt x="3118" y="3039"/>
                  <a:pt x="3118" y="2943"/>
                </a:cubicBezTo>
                <a:lnTo>
                  <a:pt x="3118" y="225"/>
                </a:lnTo>
                <a:cubicBezTo>
                  <a:pt x="3118" y="128"/>
                  <a:pt x="3040" y="50"/>
                  <a:pt x="2943" y="50"/>
                </a:cubicBezTo>
                <a:lnTo>
                  <a:pt x="225" y="50"/>
                </a:lnTo>
                <a:close/>
                <a:moveTo>
                  <a:pt x="2943" y="3168"/>
                </a:moveTo>
                <a:lnTo>
                  <a:pt x="225" y="3168"/>
                </a:lnTo>
                <a:cubicBezTo>
                  <a:pt x="101" y="3168"/>
                  <a:pt x="0" y="3067"/>
                  <a:pt x="0" y="2943"/>
                </a:cubicBezTo>
                <a:lnTo>
                  <a:pt x="0" y="225"/>
                </a:lnTo>
                <a:cubicBezTo>
                  <a:pt x="0" y="101"/>
                  <a:pt x="101" y="0"/>
                  <a:pt x="225" y="0"/>
                </a:cubicBezTo>
                <a:lnTo>
                  <a:pt x="2943" y="0"/>
                </a:lnTo>
                <a:cubicBezTo>
                  <a:pt x="3068" y="0"/>
                  <a:pt x="3168" y="101"/>
                  <a:pt x="3168" y="225"/>
                </a:cubicBezTo>
                <a:lnTo>
                  <a:pt x="3168" y="2943"/>
                </a:lnTo>
                <a:cubicBezTo>
                  <a:pt x="3168" y="3067"/>
                  <a:pt x="3068" y="3168"/>
                  <a:pt x="2943" y="31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22" name="Freeform 358">
            <a:extLst>
              <a:ext uri="{FF2B5EF4-FFF2-40B4-BE49-F238E27FC236}">
                <a16:creationId xmlns:a16="http://schemas.microsoft.com/office/drawing/2014/main" id="{7D872A71-35F9-42E6-9207-84EEC4F57A1C}"/>
              </a:ext>
            </a:extLst>
          </p:cNvPr>
          <p:cNvSpPr>
            <a:spLocks/>
          </p:cNvSpPr>
          <p:nvPr/>
        </p:nvSpPr>
        <p:spPr bwMode="auto">
          <a:xfrm>
            <a:off x="7382669" y="5080000"/>
            <a:ext cx="858838" cy="858044"/>
          </a:xfrm>
          <a:custGeom>
            <a:avLst/>
            <a:gdLst>
              <a:gd name="T0" fmla="*/ 2112 w 2257"/>
              <a:gd name="T1" fmla="*/ 2256 h 2256"/>
              <a:gd name="T2" fmla="*/ 145 w 2257"/>
              <a:gd name="T3" fmla="*/ 2256 h 2256"/>
              <a:gd name="T4" fmla="*/ 0 w 2257"/>
              <a:gd name="T5" fmla="*/ 2111 h 2256"/>
              <a:gd name="T6" fmla="*/ 0 w 2257"/>
              <a:gd name="T7" fmla="*/ 144 h 2256"/>
              <a:gd name="T8" fmla="*/ 145 w 2257"/>
              <a:gd name="T9" fmla="*/ 0 h 2256"/>
              <a:gd name="T10" fmla="*/ 2112 w 2257"/>
              <a:gd name="T11" fmla="*/ 0 h 2256"/>
              <a:gd name="T12" fmla="*/ 2257 w 2257"/>
              <a:gd name="T13" fmla="*/ 144 h 2256"/>
              <a:gd name="T14" fmla="*/ 2257 w 2257"/>
              <a:gd name="T15" fmla="*/ 2111 h 2256"/>
              <a:gd name="T16" fmla="*/ 2112 w 2257"/>
              <a:gd name="T17" fmla="*/ 2256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 h="2256">
                <a:moveTo>
                  <a:pt x="2112" y="2256"/>
                </a:moveTo>
                <a:lnTo>
                  <a:pt x="145" y="2256"/>
                </a:lnTo>
                <a:cubicBezTo>
                  <a:pt x="65" y="2256"/>
                  <a:pt x="0" y="2191"/>
                  <a:pt x="0" y="2111"/>
                </a:cubicBezTo>
                <a:lnTo>
                  <a:pt x="0" y="144"/>
                </a:lnTo>
                <a:cubicBezTo>
                  <a:pt x="0" y="65"/>
                  <a:pt x="65" y="0"/>
                  <a:pt x="145" y="0"/>
                </a:cubicBezTo>
                <a:lnTo>
                  <a:pt x="2112" y="0"/>
                </a:lnTo>
                <a:cubicBezTo>
                  <a:pt x="2191" y="0"/>
                  <a:pt x="2257" y="65"/>
                  <a:pt x="2257" y="144"/>
                </a:cubicBezTo>
                <a:lnTo>
                  <a:pt x="2257" y="2111"/>
                </a:lnTo>
                <a:cubicBezTo>
                  <a:pt x="2257" y="2191"/>
                  <a:pt x="2191" y="2256"/>
                  <a:pt x="2112" y="22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23" name="Freeform 359">
            <a:extLst>
              <a:ext uri="{FF2B5EF4-FFF2-40B4-BE49-F238E27FC236}">
                <a16:creationId xmlns:a16="http://schemas.microsoft.com/office/drawing/2014/main" id="{FD41E56A-F367-4421-989D-3738487C4EAA}"/>
              </a:ext>
            </a:extLst>
          </p:cNvPr>
          <p:cNvSpPr>
            <a:spLocks noEditPoints="1"/>
          </p:cNvSpPr>
          <p:nvPr/>
        </p:nvSpPr>
        <p:spPr bwMode="auto">
          <a:xfrm>
            <a:off x="7289007" y="4986338"/>
            <a:ext cx="1045369" cy="1044575"/>
          </a:xfrm>
          <a:custGeom>
            <a:avLst/>
            <a:gdLst>
              <a:gd name="T0" fmla="*/ 198 w 2746"/>
              <a:gd name="T1" fmla="*/ 0 h 2746"/>
              <a:gd name="T2" fmla="*/ 803 w 2746"/>
              <a:gd name="T3" fmla="*/ 50 h 2746"/>
              <a:gd name="T4" fmla="*/ 803 w 2746"/>
              <a:gd name="T5" fmla="*/ 0 h 2746"/>
              <a:gd name="T6" fmla="*/ 1005 w 2746"/>
              <a:gd name="T7" fmla="*/ 50 h 2746"/>
              <a:gd name="T8" fmla="*/ 1206 w 2746"/>
              <a:gd name="T9" fmla="*/ 50 h 2746"/>
              <a:gd name="T10" fmla="*/ 1408 w 2746"/>
              <a:gd name="T11" fmla="*/ 0 h 2746"/>
              <a:gd name="T12" fmla="*/ 2013 w 2746"/>
              <a:gd name="T13" fmla="*/ 50 h 2746"/>
              <a:gd name="T14" fmla="*/ 2013 w 2746"/>
              <a:gd name="T15" fmla="*/ 0 h 2746"/>
              <a:gd name="T16" fmla="*/ 2215 w 2746"/>
              <a:gd name="T17" fmla="*/ 50 h 2746"/>
              <a:gd name="T18" fmla="*/ 2416 w 2746"/>
              <a:gd name="T19" fmla="*/ 50 h 2746"/>
              <a:gd name="T20" fmla="*/ 2626 w 2746"/>
              <a:gd name="T21" fmla="*/ 16 h 2746"/>
              <a:gd name="T22" fmla="*/ 50 w 2746"/>
              <a:gd name="T23" fmla="*/ 330 h 2746"/>
              <a:gd name="T24" fmla="*/ 16 w 2746"/>
              <a:gd name="T25" fmla="*/ 120 h 2746"/>
              <a:gd name="T26" fmla="*/ 50 w 2746"/>
              <a:gd name="T27" fmla="*/ 330 h 2746"/>
              <a:gd name="T28" fmla="*/ 2696 w 2746"/>
              <a:gd name="T29" fmla="*/ 399 h 2746"/>
              <a:gd name="T30" fmla="*/ 50 w 2746"/>
              <a:gd name="T31" fmla="*/ 733 h 2746"/>
              <a:gd name="T32" fmla="*/ 50 w 2746"/>
              <a:gd name="T33" fmla="*/ 531 h 2746"/>
              <a:gd name="T34" fmla="*/ 2696 w 2746"/>
              <a:gd name="T35" fmla="*/ 1004 h 2746"/>
              <a:gd name="T36" fmla="*/ 2746 w 2746"/>
              <a:gd name="T37" fmla="*/ 1004 h 2746"/>
              <a:gd name="T38" fmla="*/ 0 w 2746"/>
              <a:gd name="T39" fmla="*/ 935 h 2746"/>
              <a:gd name="T40" fmla="*/ 2746 w 2746"/>
              <a:gd name="T41" fmla="*/ 1407 h 2746"/>
              <a:gd name="T42" fmla="*/ 2746 w 2746"/>
              <a:gd name="T43" fmla="*/ 1205 h 2746"/>
              <a:gd name="T44" fmla="*/ 0 w 2746"/>
              <a:gd name="T45" fmla="*/ 1540 h 2746"/>
              <a:gd name="T46" fmla="*/ 50 w 2746"/>
              <a:gd name="T47" fmla="*/ 1540 h 2746"/>
              <a:gd name="T48" fmla="*/ 2696 w 2746"/>
              <a:gd name="T49" fmla="*/ 1609 h 2746"/>
              <a:gd name="T50" fmla="*/ 50 w 2746"/>
              <a:gd name="T51" fmla="*/ 1943 h 2746"/>
              <a:gd name="T52" fmla="*/ 50 w 2746"/>
              <a:gd name="T53" fmla="*/ 1741 h 2746"/>
              <a:gd name="T54" fmla="*/ 2696 w 2746"/>
              <a:gd name="T55" fmla="*/ 2214 h 2746"/>
              <a:gd name="T56" fmla="*/ 2746 w 2746"/>
              <a:gd name="T57" fmla="*/ 2214 h 2746"/>
              <a:gd name="T58" fmla="*/ 0 w 2746"/>
              <a:gd name="T59" fmla="*/ 2145 h 2746"/>
              <a:gd name="T60" fmla="*/ 2731 w 2746"/>
              <a:gd name="T61" fmla="*/ 2625 h 2746"/>
              <a:gd name="T62" fmla="*/ 2696 w 2746"/>
              <a:gd name="T63" fmla="*/ 2415 h 2746"/>
              <a:gd name="T64" fmla="*/ 2731 w 2746"/>
              <a:gd name="T65" fmla="*/ 2625 h 2746"/>
              <a:gd name="T66" fmla="*/ 50 w 2746"/>
              <a:gd name="T67" fmla="*/ 2548 h 2746"/>
              <a:gd name="T68" fmla="*/ 532 w 2746"/>
              <a:gd name="T69" fmla="*/ 2746 h 2746"/>
              <a:gd name="T70" fmla="*/ 532 w 2746"/>
              <a:gd name="T71" fmla="*/ 2696 h 2746"/>
              <a:gd name="T72" fmla="*/ 733 w 2746"/>
              <a:gd name="T73" fmla="*/ 2746 h 2746"/>
              <a:gd name="T74" fmla="*/ 935 w 2746"/>
              <a:gd name="T75" fmla="*/ 2746 h 2746"/>
              <a:gd name="T76" fmla="*/ 1137 w 2746"/>
              <a:gd name="T77" fmla="*/ 2696 h 2746"/>
              <a:gd name="T78" fmla="*/ 1742 w 2746"/>
              <a:gd name="T79" fmla="*/ 2746 h 2746"/>
              <a:gd name="T80" fmla="*/ 1742 w 2746"/>
              <a:gd name="T81" fmla="*/ 2696 h 2746"/>
              <a:gd name="T82" fmla="*/ 1943 w 2746"/>
              <a:gd name="T83" fmla="*/ 2746 h 2746"/>
              <a:gd name="T84" fmla="*/ 2145 w 2746"/>
              <a:gd name="T85" fmla="*/ 2746 h 2746"/>
              <a:gd name="T86" fmla="*/ 2548 w 2746"/>
              <a:gd name="T87" fmla="*/ 2696 h 2746"/>
              <a:gd name="T88" fmla="*/ 2347 w 2746"/>
              <a:gd name="T89" fmla="*/ 2746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46" h="2746">
                <a:moveTo>
                  <a:pt x="400" y="50"/>
                </a:moveTo>
                <a:lnTo>
                  <a:pt x="198" y="50"/>
                </a:lnTo>
                <a:lnTo>
                  <a:pt x="198" y="0"/>
                </a:lnTo>
                <a:lnTo>
                  <a:pt x="400" y="0"/>
                </a:lnTo>
                <a:lnTo>
                  <a:pt x="400" y="50"/>
                </a:lnTo>
                <a:close/>
                <a:moveTo>
                  <a:pt x="803" y="50"/>
                </a:moveTo>
                <a:lnTo>
                  <a:pt x="601" y="50"/>
                </a:lnTo>
                <a:lnTo>
                  <a:pt x="601" y="0"/>
                </a:lnTo>
                <a:lnTo>
                  <a:pt x="803" y="0"/>
                </a:lnTo>
                <a:lnTo>
                  <a:pt x="803" y="50"/>
                </a:lnTo>
                <a:close/>
                <a:moveTo>
                  <a:pt x="1206" y="50"/>
                </a:moveTo>
                <a:lnTo>
                  <a:pt x="1005" y="50"/>
                </a:lnTo>
                <a:lnTo>
                  <a:pt x="1005" y="0"/>
                </a:lnTo>
                <a:lnTo>
                  <a:pt x="1206" y="0"/>
                </a:lnTo>
                <a:lnTo>
                  <a:pt x="1206" y="50"/>
                </a:lnTo>
                <a:close/>
                <a:moveTo>
                  <a:pt x="1610" y="50"/>
                </a:moveTo>
                <a:lnTo>
                  <a:pt x="1408" y="50"/>
                </a:lnTo>
                <a:lnTo>
                  <a:pt x="1408" y="0"/>
                </a:lnTo>
                <a:lnTo>
                  <a:pt x="1610" y="0"/>
                </a:lnTo>
                <a:lnTo>
                  <a:pt x="1610" y="50"/>
                </a:lnTo>
                <a:close/>
                <a:moveTo>
                  <a:pt x="2013" y="50"/>
                </a:moveTo>
                <a:lnTo>
                  <a:pt x="1811" y="50"/>
                </a:lnTo>
                <a:lnTo>
                  <a:pt x="1811" y="0"/>
                </a:lnTo>
                <a:lnTo>
                  <a:pt x="2013" y="0"/>
                </a:lnTo>
                <a:lnTo>
                  <a:pt x="2013" y="50"/>
                </a:lnTo>
                <a:close/>
                <a:moveTo>
                  <a:pt x="2416" y="50"/>
                </a:moveTo>
                <a:lnTo>
                  <a:pt x="2215" y="50"/>
                </a:lnTo>
                <a:lnTo>
                  <a:pt x="2215" y="0"/>
                </a:lnTo>
                <a:lnTo>
                  <a:pt x="2416" y="0"/>
                </a:lnTo>
                <a:lnTo>
                  <a:pt x="2416" y="50"/>
                </a:lnTo>
                <a:close/>
                <a:moveTo>
                  <a:pt x="2696" y="197"/>
                </a:moveTo>
                <a:cubicBezTo>
                  <a:pt x="2696" y="138"/>
                  <a:pt x="2661" y="85"/>
                  <a:pt x="2606" y="62"/>
                </a:cubicBezTo>
                <a:lnTo>
                  <a:pt x="2626" y="16"/>
                </a:lnTo>
                <a:cubicBezTo>
                  <a:pt x="2699" y="47"/>
                  <a:pt x="2746" y="118"/>
                  <a:pt x="2746" y="197"/>
                </a:cubicBezTo>
                <a:lnTo>
                  <a:pt x="2696" y="197"/>
                </a:lnTo>
                <a:close/>
                <a:moveTo>
                  <a:pt x="50" y="330"/>
                </a:moveTo>
                <a:lnTo>
                  <a:pt x="0" y="330"/>
                </a:lnTo>
                <a:lnTo>
                  <a:pt x="0" y="198"/>
                </a:lnTo>
                <a:cubicBezTo>
                  <a:pt x="0" y="171"/>
                  <a:pt x="6" y="145"/>
                  <a:pt x="16" y="120"/>
                </a:cubicBezTo>
                <a:lnTo>
                  <a:pt x="62" y="140"/>
                </a:lnTo>
                <a:cubicBezTo>
                  <a:pt x="54" y="158"/>
                  <a:pt x="50" y="178"/>
                  <a:pt x="50" y="198"/>
                </a:cubicBezTo>
                <a:lnTo>
                  <a:pt x="50" y="330"/>
                </a:lnTo>
                <a:close/>
                <a:moveTo>
                  <a:pt x="2746" y="600"/>
                </a:moveTo>
                <a:lnTo>
                  <a:pt x="2696" y="600"/>
                </a:lnTo>
                <a:lnTo>
                  <a:pt x="2696" y="399"/>
                </a:lnTo>
                <a:lnTo>
                  <a:pt x="2746" y="399"/>
                </a:lnTo>
                <a:lnTo>
                  <a:pt x="2746" y="600"/>
                </a:lnTo>
                <a:close/>
                <a:moveTo>
                  <a:pt x="50" y="733"/>
                </a:moveTo>
                <a:lnTo>
                  <a:pt x="0" y="733"/>
                </a:lnTo>
                <a:lnTo>
                  <a:pt x="0" y="531"/>
                </a:lnTo>
                <a:lnTo>
                  <a:pt x="50" y="531"/>
                </a:lnTo>
                <a:lnTo>
                  <a:pt x="50" y="733"/>
                </a:lnTo>
                <a:close/>
                <a:moveTo>
                  <a:pt x="2746" y="1004"/>
                </a:moveTo>
                <a:lnTo>
                  <a:pt x="2696" y="1004"/>
                </a:lnTo>
                <a:lnTo>
                  <a:pt x="2696" y="802"/>
                </a:lnTo>
                <a:lnTo>
                  <a:pt x="2746" y="802"/>
                </a:lnTo>
                <a:lnTo>
                  <a:pt x="2746" y="1004"/>
                </a:lnTo>
                <a:close/>
                <a:moveTo>
                  <a:pt x="50" y="1136"/>
                </a:moveTo>
                <a:lnTo>
                  <a:pt x="0" y="1136"/>
                </a:lnTo>
                <a:lnTo>
                  <a:pt x="0" y="935"/>
                </a:lnTo>
                <a:lnTo>
                  <a:pt x="50" y="935"/>
                </a:lnTo>
                <a:lnTo>
                  <a:pt x="50" y="1136"/>
                </a:lnTo>
                <a:close/>
                <a:moveTo>
                  <a:pt x="2746" y="1407"/>
                </a:moveTo>
                <a:lnTo>
                  <a:pt x="2696" y="1407"/>
                </a:lnTo>
                <a:lnTo>
                  <a:pt x="2696" y="1205"/>
                </a:lnTo>
                <a:lnTo>
                  <a:pt x="2746" y="1205"/>
                </a:lnTo>
                <a:lnTo>
                  <a:pt x="2746" y="1407"/>
                </a:lnTo>
                <a:close/>
                <a:moveTo>
                  <a:pt x="50" y="1540"/>
                </a:moveTo>
                <a:lnTo>
                  <a:pt x="0" y="1540"/>
                </a:lnTo>
                <a:lnTo>
                  <a:pt x="0" y="1338"/>
                </a:lnTo>
                <a:lnTo>
                  <a:pt x="50" y="1338"/>
                </a:lnTo>
                <a:lnTo>
                  <a:pt x="50" y="1540"/>
                </a:lnTo>
                <a:close/>
                <a:moveTo>
                  <a:pt x="2746" y="1810"/>
                </a:moveTo>
                <a:lnTo>
                  <a:pt x="2696" y="1810"/>
                </a:lnTo>
                <a:lnTo>
                  <a:pt x="2696" y="1609"/>
                </a:lnTo>
                <a:lnTo>
                  <a:pt x="2746" y="1609"/>
                </a:lnTo>
                <a:lnTo>
                  <a:pt x="2746" y="1810"/>
                </a:lnTo>
                <a:close/>
                <a:moveTo>
                  <a:pt x="50" y="1943"/>
                </a:moveTo>
                <a:lnTo>
                  <a:pt x="0" y="1943"/>
                </a:lnTo>
                <a:lnTo>
                  <a:pt x="0" y="1741"/>
                </a:lnTo>
                <a:lnTo>
                  <a:pt x="50" y="1741"/>
                </a:lnTo>
                <a:lnTo>
                  <a:pt x="50" y="1943"/>
                </a:lnTo>
                <a:close/>
                <a:moveTo>
                  <a:pt x="2746" y="2214"/>
                </a:moveTo>
                <a:lnTo>
                  <a:pt x="2696" y="2214"/>
                </a:lnTo>
                <a:lnTo>
                  <a:pt x="2696" y="2012"/>
                </a:lnTo>
                <a:lnTo>
                  <a:pt x="2746" y="2012"/>
                </a:lnTo>
                <a:lnTo>
                  <a:pt x="2746" y="2214"/>
                </a:lnTo>
                <a:close/>
                <a:moveTo>
                  <a:pt x="50" y="2346"/>
                </a:moveTo>
                <a:lnTo>
                  <a:pt x="0" y="2346"/>
                </a:lnTo>
                <a:lnTo>
                  <a:pt x="0" y="2145"/>
                </a:lnTo>
                <a:lnTo>
                  <a:pt x="50" y="2145"/>
                </a:lnTo>
                <a:lnTo>
                  <a:pt x="50" y="2346"/>
                </a:lnTo>
                <a:close/>
                <a:moveTo>
                  <a:pt x="2731" y="2625"/>
                </a:moveTo>
                <a:lnTo>
                  <a:pt x="2685" y="2606"/>
                </a:lnTo>
                <a:cubicBezTo>
                  <a:pt x="2692" y="2587"/>
                  <a:pt x="2696" y="2568"/>
                  <a:pt x="2696" y="2548"/>
                </a:cubicBezTo>
                <a:lnTo>
                  <a:pt x="2696" y="2415"/>
                </a:lnTo>
                <a:lnTo>
                  <a:pt x="2746" y="2415"/>
                </a:lnTo>
                <a:lnTo>
                  <a:pt x="2746" y="2548"/>
                </a:lnTo>
                <a:cubicBezTo>
                  <a:pt x="2746" y="2575"/>
                  <a:pt x="2741" y="2601"/>
                  <a:pt x="2731" y="2625"/>
                </a:cubicBezTo>
                <a:close/>
                <a:moveTo>
                  <a:pt x="121" y="2730"/>
                </a:moveTo>
                <a:cubicBezTo>
                  <a:pt x="48" y="2699"/>
                  <a:pt x="0" y="2627"/>
                  <a:pt x="0" y="2548"/>
                </a:cubicBezTo>
                <a:lnTo>
                  <a:pt x="50" y="2548"/>
                </a:lnTo>
                <a:cubicBezTo>
                  <a:pt x="50" y="2607"/>
                  <a:pt x="86" y="2661"/>
                  <a:pt x="140" y="2684"/>
                </a:cubicBezTo>
                <a:lnTo>
                  <a:pt x="121" y="2730"/>
                </a:lnTo>
                <a:close/>
                <a:moveTo>
                  <a:pt x="532" y="2746"/>
                </a:moveTo>
                <a:lnTo>
                  <a:pt x="330" y="2746"/>
                </a:lnTo>
                <a:lnTo>
                  <a:pt x="330" y="2696"/>
                </a:lnTo>
                <a:lnTo>
                  <a:pt x="532" y="2696"/>
                </a:lnTo>
                <a:lnTo>
                  <a:pt x="532" y="2746"/>
                </a:lnTo>
                <a:close/>
                <a:moveTo>
                  <a:pt x="935" y="2746"/>
                </a:moveTo>
                <a:lnTo>
                  <a:pt x="733" y="2746"/>
                </a:lnTo>
                <a:lnTo>
                  <a:pt x="733" y="2696"/>
                </a:lnTo>
                <a:lnTo>
                  <a:pt x="935" y="2696"/>
                </a:lnTo>
                <a:lnTo>
                  <a:pt x="935" y="2746"/>
                </a:lnTo>
                <a:close/>
                <a:moveTo>
                  <a:pt x="1338" y="2746"/>
                </a:moveTo>
                <a:lnTo>
                  <a:pt x="1137" y="2746"/>
                </a:lnTo>
                <a:lnTo>
                  <a:pt x="1137" y="2696"/>
                </a:lnTo>
                <a:lnTo>
                  <a:pt x="1338" y="2696"/>
                </a:lnTo>
                <a:lnTo>
                  <a:pt x="1338" y="2746"/>
                </a:lnTo>
                <a:close/>
                <a:moveTo>
                  <a:pt x="1742" y="2746"/>
                </a:moveTo>
                <a:lnTo>
                  <a:pt x="1540" y="2746"/>
                </a:lnTo>
                <a:lnTo>
                  <a:pt x="1540" y="2696"/>
                </a:lnTo>
                <a:lnTo>
                  <a:pt x="1742" y="2696"/>
                </a:lnTo>
                <a:lnTo>
                  <a:pt x="1742" y="2746"/>
                </a:lnTo>
                <a:close/>
                <a:moveTo>
                  <a:pt x="2145" y="2746"/>
                </a:moveTo>
                <a:lnTo>
                  <a:pt x="1943" y="2746"/>
                </a:lnTo>
                <a:lnTo>
                  <a:pt x="1943" y="2696"/>
                </a:lnTo>
                <a:lnTo>
                  <a:pt x="2145" y="2696"/>
                </a:lnTo>
                <a:lnTo>
                  <a:pt x="2145" y="2746"/>
                </a:lnTo>
                <a:close/>
                <a:moveTo>
                  <a:pt x="2347" y="2746"/>
                </a:moveTo>
                <a:lnTo>
                  <a:pt x="2347" y="2696"/>
                </a:lnTo>
                <a:lnTo>
                  <a:pt x="2548" y="2696"/>
                </a:lnTo>
                <a:lnTo>
                  <a:pt x="2549" y="2742"/>
                </a:lnTo>
                <a:lnTo>
                  <a:pt x="2549" y="2746"/>
                </a:lnTo>
                <a:lnTo>
                  <a:pt x="2347" y="2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434" name="Freeform 37">
            <a:extLst>
              <a:ext uri="{FF2B5EF4-FFF2-40B4-BE49-F238E27FC236}">
                <a16:creationId xmlns:a16="http://schemas.microsoft.com/office/drawing/2014/main" id="{C074AF03-8161-4EA1-85E3-76B80A9E1397}"/>
              </a:ext>
            </a:extLst>
          </p:cNvPr>
          <p:cNvSpPr>
            <a:spLocks noChangeArrowheads="1"/>
          </p:cNvSpPr>
          <p:nvPr/>
        </p:nvSpPr>
        <p:spPr bwMode="auto">
          <a:xfrm>
            <a:off x="7497713" y="5321462"/>
            <a:ext cx="640130" cy="351867"/>
          </a:xfrm>
          <a:custGeom>
            <a:avLst/>
            <a:gdLst>
              <a:gd name="connsiteX0" fmla="*/ 58296 w 578445"/>
              <a:gd name="connsiteY0" fmla="*/ 287230 h 317960"/>
              <a:gd name="connsiteX1" fmla="*/ 58296 w 578445"/>
              <a:gd name="connsiteY1" fmla="*/ 295015 h 317960"/>
              <a:gd name="connsiteX2" fmla="*/ 66917 w 578445"/>
              <a:gd name="connsiteY2" fmla="*/ 303619 h 317960"/>
              <a:gd name="connsiteX3" fmla="*/ 511938 w 578445"/>
              <a:gd name="connsiteY3" fmla="*/ 303619 h 317960"/>
              <a:gd name="connsiteX4" fmla="*/ 520970 w 578445"/>
              <a:gd name="connsiteY4" fmla="*/ 295015 h 317960"/>
              <a:gd name="connsiteX5" fmla="*/ 520970 w 578445"/>
              <a:gd name="connsiteY5" fmla="*/ 287230 h 317960"/>
              <a:gd name="connsiteX6" fmla="*/ 511938 w 578445"/>
              <a:gd name="connsiteY6" fmla="*/ 288869 h 317960"/>
              <a:gd name="connsiteX7" fmla="*/ 66917 w 578445"/>
              <a:gd name="connsiteY7" fmla="*/ 288869 h 317960"/>
              <a:gd name="connsiteX8" fmla="*/ 58296 w 578445"/>
              <a:gd name="connsiteY8" fmla="*/ 287230 h 317960"/>
              <a:gd name="connsiteX9" fmla="*/ 58296 w 578445"/>
              <a:gd name="connsiteY9" fmla="*/ 258548 h 317960"/>
              <a:gd name="connsiteX10" fmla="*/ 58296 w 578445"/>
              <a:gd name="connsiteY10" fmla="*/ 259777 h 317960"/>
              <a:gd name="connsiteX11" fmla="*/ 58296 w 578445"/>
              <a:gd name="connsiteY11" fmla="*/ 265923 h 317960"/>
              <a:gd name="connsiteX12" fmla="*/ 66917 w 578445"/>
              <a:gd name="connsiteY12" fmla="*/ 274937 h 317960"/>
              <a:gd name="connsiteX13" fmla="*/ 511938 w 578445"/>
              <a:gd name="connsiteY13" fmla="*/ 274937 h 317960"/>
              <a:gd name="connsiteX14" fmla="*/ 520970 w 578445"/>
              <a:gd name="connsiteY14" fmla="*/ 265923 h 317960"/>
              <a:gd name="connsiteX15" fmla="*/ 520970 w 578445"/>
              <a:gd name="connsiteY15" fmla="*/ 259777 h 317960"/>
              <a:gd name="connsiteX16" fmla="*/ 520970 w 578445"/>
              <a:gd name="connsiteY16" fmla="*/ 258548 h 317960"/>
              <a:gd name="connsiteX17" fmla="*/ 511938 w 578445"/>
              <a:gd name="connsiteY17" fmla="*/ 259777 h 317960"/>
              <a:gd name="connsiteX18" fmla="*/ 66917 w 578445"/>
              <a:gd name="connsiteY18" fmla="*/ 259777 h 317960"/>
              <a:gd name="connsiteX19" fmla="*/ 58296 w 578445"/>
              <a:gd name="connsiteY19" fmla="*/ 258548 h 317960"/>
              <a:gd name="connsiteX20" fmla="*/ 391212 w 578445"/>
              <a:gd name="connsiteY20" fmla="*/ 133860 h 317960"/>
              <a:gd name="connsiteX21" fmla="*/ 402970 w 578445"/>
              <a:gd name="connsiteY21" fmla="*/ 145619 h 317960"/>
              <a:gd name="connsiteX22" fmla="*/ 391212 w 578445"/>
              <a:gd name="connsiteY22" fmla="*/ 156957 h 317960"/>
              <a:gd name="connsiteX23" fmla="*/ 379873 w 578445"/>
              <a:gd name="connsiteY23" fmla="*/ 145619 h 317960"/>
              <a:gd name="connsiteX24" fmla="*/ 391212 w 578445"/>
              <a:gd name="connsiteY24" fmla="*/ 133860 h 317960"/>
              <a:gd name="connsiteX25" fmla="*/ 188614 w 578445"/>
              <a:gd name="connsiteY25" fmla="*/ 133860 h 317960"/>
              <a:gd name="connsiteX26" fmla="*/ 200372 w 578445"/>
              <a:gd name="connsiteY26" fmla="*/ 145619 h 317960"/>
              <a:gd name="connsiteX27" fmla="*/ 188614 w 578445"/>
              <a:gd name="connsiteY27" fmla="*/ 156957 h 317960"/>
              <a:gd name="connsiteX28" fmla="*/ 177275 w 578445"/>
              <a:gd name="connsiteY28" fmla="*/ 145619 h 317960"/>
              <a:gd name="connsiteX29" fmla="*/ 188614 w 578445"/>
              <a:gd name="connsiteY29" fmla="*/ 133860 h 317960"/>
              <a:gd name="connsiteX30" fmla="*/ 263974 w 578445"/>
              <a:gd name="connsiteY30" fmla="*/ 118825 h 317960"/>
              <a:gd name="connsiteX31" fmla="*/ 263974 w 578445"/>
              <a:gd name="connsiteY31" fmla="*/ 119235 h 317960"/>
              <a:gd name="connsiteX32" fmla="*/ 253301 w 578445"/>
              <a:gd name="connsiteY32" fmla="*/ 145049 h 317960"/>
              <a:gd name="connsiteX33" fmla="*/ 289428 w 578445"/>
              <a:gd name="connsiteY33" fmla="*/ 181106 h 317960"/>
              <a:gd name="connsiteX34" fmla="*/ 325965 w 578445"/>
              <a:gd name="connsiteY34" fmla="*/ 145049 h 317960"/>
              <a:gd name="connsiteX35" fmla="*/ 314881 w 578445"/>
              <a:gd name="connsiteY35" fmla="*/ 118825 h 317960"/>
              <a:gd name="connsiteX36" fmla="*/ 101402 w 578445"/>
              <a:gd name="connsiteY36" fmla="*/ 118825 h 317960"/>
              <a:gd name="connsiteX37" fmla="*/ 101402 w 578445"/>
              <a:gd name="connsiteY37" fmla="*/ 181926 h 317960"/>
              <a:gd name="connsiteX38" fmla="*/ 122340 w 578445"/>
              <a:gd name="connsiteY38" fmla="*/ 202823 h 317960"/>
              <a:gd name="connsiteX39" fmla="*/ 456516 w 578445"/>
              <a:gd name="connsiteY39" fmla="*/ 202823 h 317960"/>
              <a:gd name="connsiteX40" fmla="*/ 477042 w 578445"/>
              <a:gd name="connsiteY40" fmla="*/ 181926 h 317960"/>
              <a:gd name="connsiteX41" fmla="*/ 477042 w 578445"/>
              <a:gd name="connsiteY41" fmla="*/ 118825 h 317960"/>
              <a:gd name="connsiteX42" fmla="*/ 332944 w 578445"/>
              <a:gd name="connsiteY42" fmla="*/ 118825 h 317960"/>
              <a:gd name="connsiteX43" fmla="*/ 339924 w 578445"/>
              <a:gd name="connsiteY43" fmla="*/ 145049 h 317960"/>
              <a:gd name="connsiteX44" fmla="*/ 289428 w 578445"/>
              <a:gd name="connsiteY44" fmla="*/ 195447 h 317960"/>
              <a:gd name="connsiteX45" fmla="*/ 238932 w 578445"/>
              <a:gd name="connsiteY45" fmla="*/ 145049 h 317960"/>
              <a:gd name="connsiteX46" fmla="*/ 246321 w 578445"/>
              <a:gd name="connsiteY46" fmla="*/ 118825 h 317960"/>
              <a:gd name="connsiteX47" fmla="*/ 58296 w 578445"/>
              <a:gd name="connsiteY47" fmla="*/ 118825 h 317960"/>
              <a:gd name="connsiteX48" fmla="*/ 58296 w 578445"/>
              <a:gd name="connsiteY48" fmla="*/ 231505 h 317960"/>
              <a:gd name="connsiteX49" fmla="*/ 58296 w 578445"/>
              <a:gd name="connsiteY49" fmla="*/ 237241 h 317960"/>
              <a:gd name="connsiteX50" fmla="*/ 66917 w 578445"/>
              <a:gd name="connsiteY50" fmla="*/ 245846 h 317960"/>
              <a:gd name="connsiteX51" fmla="*/ 511938 w 578445"/>
              <a:gd name="connsiteY51" fmla="*/ 245846 h 317960"/>
              <a:gd name="connsiteX52" fmla="*/ 520970 w 578445"/>
              <a:gd name="connsiteY52" fmla="*/ 237241 h 317960"/>
              <a:gd name="connsiteX53" fmla="*/ 520970 w 578445"/>
              <a:gd name="connsiteY53" fmla="*/ 231505 h 317960"/>
              <a:gd name="connsiteX54" fmla="*/ 520970 w 578445"/>
              <a:gd name="connsiteY54" fmla="*/ 118825 h 317960"/>
              <a:gd name="connsiteX55" fmla="*/ 491822 w 578445"/>
              <a:gd name="connsiteY55" fmla="*/ 118825 h 317960"/>
              <a:gd name="connsiteX56" fmla="*/ 491822 w 578445"/>
              <a:gd name="connsiteY56" fmla="*/ 188072 h 317960"/>
              <a:gd name="connsiteX57" fmla="*/ 484432 w 578445"/>
              <a:gd name="connsiteY57" fmla="*/ 195447 h 317960"/>
              <a:gd name="connsiteX58" fmla="*/ 469653 w 578445"/>
              <a:gd name="connsiteY58" fmla="*/ 209788 h 317960"/>
              <a:gd name="connsiteX59" fmla="*/ 462674 w 578445"/>
              <a:gd name="connsiteY59" fmla="*/ 216754 h 317960"/>
              <a:gd name="connsiteX60" fmla="*/ 116182 w 578445"/>
              <a:gd name="connsiteY60" fmla="*/ 216754 h 317960"/>
              <a:gd name="connsiteX61" fmla="*/ 109203 w 578445"/>
              <a:gd name="connsiteY61" fmla="*/ 209788 h 317960"/>
              <a:gd name="connsiteX62" fmla="*/ 94423 w 578445"/>
              <a:gd name="connsiteY62" fmla="*/ 195447 h 317960"/>
              <a:gd name="connsiteX63" fmla="*/ 87444 w 578445"/>
              <a:gd name="connsiteY63" fmla="*/ 188072 h 317960"/>
              <a:gd name="connsiteX64" fmla="*/ 87444 w 578445"/>
              <a:gd name="connsiteY64" fmla="*/ 118825 h 317960"/>
              <a:gd name="connsiteX65" fmla="*/ 65686 w 578445"/>
              <a:gd name="connsiteY65" fmla="*/ 14341 h 317960"/>
              <a:gd name="connsiteX66" fmla="*/ 14779 w 578445"/>
              <a:gd name="connsiteY66" fmla="*/ 65559 h 317960"/>
              <a:gd name="connsiteX67" fmla="*/ 14779 w 578445"/>
              <a:gd name="connsiteY67" fmla="*/ 213066 h 317960"/>
              <a:gd name="connsiteX68" fmla="*/ 25864 w 578445"/>
              <a:gd name="connsiteY68" fmla="*/ 224539 h 317960"/>
              <a:gd name="connsiteX69" fmla="*/ 43927 w 578445"/>
              <a:gd name="connsiteY69" fmla="*/ 224539 h 317960"/>
              <a:gd name="connsiteX70" fmla="*/ 43927 w 578445"/>
              <a:gd name="connsiteY70" fmla="*/ 118825 h 317960"/>
              <a:gd name="connsiteX71" fmla="*/ 34896 w 578445"/>
              <a:gd name="connsiteY71" fmla="*/ 118825 h 317960"/>
              <a:gd name="connsiteX72" fmla="*/ 27917 w 578445"/>
              <a:gd name="connsiteY72" fmla="*/ 111860 h 317960"/>
              <a:gd name="connsiteX73" fmla="*/ 34896 w 578445"/>
              <a:gd name="connsiteY73" fmla="*/ 104894 h 317960"/>
              <a:gd name="connsiteX74" fmla="*/ 540675 w 578445"/>
              <a:gd name="connsiteY74" fmla="*/ 104894 h 317960"/>
              <a:gd name="connsiteX75" fmla="*/ 548065 w 578445"/>
              <a:gd name="connsiteY75" fmla="*/ 111860 h 317960"/>
              <a:gd name="connsiteX76" fmla="*/ 540675 w 578445"/>
              <a:gd name="connsiteY76" fmla="*/ 118825 h 317960"/>
              <a:gd name="connsiteX77" fmla="*/ 534928 w 578445"/>
              <a:gd name="connsiteY77" fmla="*/ 118825 h 317960"/>
              <a:gd name="connsiteX78" fmla="*/ 534928 w 578445"/>
              <a:gd name="connsiteY78" fmla="*/ 224539 h 317960"/>
              <a:gd name="connsiteX79" fmla="*/ 552991 w 578445"/>
              <a:gd name="connsiteY79" fmla="*/ 224539 h 317960"/>
              <a:gd name="connsiteX80" fmla="*/ 564076 w 578445"/>
              <a:gd name="connsiteY80" fmla="*/ 213066 h 317960"/>
              <a:gd name="connsiteX81" fmla="*/ 564076 w 578445"/>
              <a:gd name="connsiteY81" fmla="*/ 65559 h 317960"/>
              <a:gd name="connsiteX82" fmla="*/ 513169 w 578445"/>
              <a:gd name="connsiteY82" fmla="*/ 14341 h 317960"/>
              <a:gd name="connsiteX83" fmla="*/ 65686 w 578445"/>
              <a:gd name="connsiteY83" fmla="*/ 0 h 317960"/>
              <a:gd name="connsiteX84" fmla="*/ 513169 w 578445"/>
              <a:gd name="connsiteY84" fmla="*/ 0 h 317960"/>
              <a:gd name="connsiteX85" fmla="*/ 578445 w 578445"/>
              <a:gd name="connsiteY85" fmla="*/ 65559 h 317960"/>
              <a:gd name="connsiteX86" fmla="*/ 578445 w 578445"/>
              <a:gd name="connsiteY86" fmla="*/ 213066 h 317960"/>
              <a:gd name="connsiteX87" fmla="*/ 552991 w 578445"/>
              <a:gd name="connsiteY87" fmla="*/ 238880 h 317960"/>
              <a:gd name="connsiteX88" fmla="*/ 534928 w 578445"/>
              <a:gd name="connsiteY88" fmla="*/ 238880 h 317960"/>
              <a:gd name="connsiteX89" fmla="*/ 534928 w 578445"/>
              <a:gd name="connsiteY89" fmla="*/ 259777 h 317960"/>
              <a:gd name="connsiteX90" fmla="*/ 534928 w 578445"/>
              <a:gd name="connsiteY90" fmla="*/ 265923 h 317960"/>
              <a:gd name="connsiteX91" fmla="*/ 534928 w 578445"/>
              <a:gd name="connsiteY91" fmla="*/ 295015 h 317960"/>
              <a:gd name="connsiteX92" fmla="*/ 511938 w 578445"/>
              <a:gd name="connsiteY92" fmla="*/ 317960 h 317960"/>
              <a:gd name="connsiteX93" fmla="*/ 66917 w 578445"/>
              <a:gd name="connsiteY93" fmla="*/ 317960 h 317960"/>
              <a:gd name="connsiteX94" fmla="*/ 43927 w 578445"/>
              <a:gd name="connsiteY94" fmla="*/ 295015 h 317960"/>
              <a:gd name="connsiteX95" fmla="*/ 43927 w 578445"/>
              <a:gd name="connsiteY95" fmla="*/ 265923 h 317960"/>
              <a:gd name="connsiteX96" fmla="*/ 43927 w 578445"/>
              <a:gd name="connsiteY96" fmla="*/ 259777 h 317960"/>
              <a:gd name="connsiteX97" fmla="*/ 43927 w 578445"/>
              <a:gd name="connsiteY97" fmla="*/ 238880 h 317960"/>
              <a:gd name="connsiteX98" fmla="*/ 25864 w 578445"/>
              <a:gd name="connsiteY98" fmla="*/ 238880 h 317960"/>
              <a:gd name="connsiteX99" fmla="*/ 0 w 578445"/>
              <a:gd name="connsiteY99" fmla="*/ 213066 h 317960"/>
              <a:gd name="connsiteX100" fmla="*/ 0 w 578445"/>
              <a:gd name="connsiteY100" fmla="*/ 65559 h 317960"/>
              <a:gd name="connsiteX101" fmla="*/ 65686 w 578445"/>
              <a:gd name="connsiteY101" fmla="*/ 0 h 31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78445" h="317960">
                <a:moveTo>
                  <a:pt x="58296" y="287230"/>
                </a:moveTo>
                <a:lnTo>
                  <a:pt x="58296" y="295015"/>
                </a:lnTo>
                <a:cubicBezTo>
                  <a:pt x="58296" y="299522"/>
                  <a:pt x="62402" y="303619"/>
                  <a:pt x="66917" y="303619"/>
                </a:cubicBezTo>
                <a:lnTo>
                  <a:pt x="511938" y="303619"/>
                </a:lnTo>
                <a:cubicBezTo>
                  <a:pt x="516864" y="303619"/>
                  <a:pt x="520970" y="299522"/>
                  <a:pt x="520970" y="295015"/>
                </a:cubicBezTo>
                <a:lnTo>
                  <a:pt x="520970" y="287230"/>
                </a:lnTo>
                <a:cubicBezTo>
                  <a:pt x="518096" y="288049"/>
                  <a:pt x="515222" y="288869"/>
                  <a:pt x="511938" y="288869"/>
                </a:cubicBezTo>
                <a:lnTo>
                  <a:pt x="66917" y="288869"/>
                </a:lnTo>
                <a:cubicBezTo>
                  <a:pt x="64044" y="288869"/>
                  <a:pt x="60759" y="288049"/>
                  <a:pt x="58296" y="287230"/>
                </a:cubicBezTo>
                <a:close/>
                <a:moveTo>
                  <a:pt x="58296" y="258548"/>
                </a:moveTo>
                <a:lnTo>
                  <a:pt x="58296" y="259777"/>
                </a:lnTo>
                <a:lnTo>
                  <a:pt x="58296" y="265923"/>
                </a:lnTo>
                <a:cubicBezTo>
                  <a:pt x="58296" y="270430"/>
                  <a:pt x="62402" y="274937"/>
                  <a:pt x="66917" y="274937"/>
                </a:cubicBezTo>
                <a:lnTo>
                  <a:pt x="511938" y="274937"/>
                </a:lnTo>
                <a:cubicBezTo>
                  <a:pt x="516864" y="274937"/>
                  <a:pt x="520970" y="270430"/>
                  <a:pt x="520970" y="265923"/>
                </a:cubicBezTo>
                <a:lnTo>
                  <a:pt x="520970" y="259777"/>
                </a:lnTo>
                <a:lnTo>
                  <a:pt x="520970" y="258548"/>
                </a:lnTo>
                <a:cubicBezTo>
                  <a:pt x="518096" y="259367"/>
                  <a:pt x="515222" y="259777"/>
                  <a:pt x="511938" y="259777"/>
                </a:cubicBezTo>
                <a:lnTo>
                  <a:pt x="66917" y="259777"/>
                </a:lnTo>
                <a:cubicBezTo>
                  <a:pt x="64044" y="259777"/>
                  <a:pt x="60759" y="259367"/>
                  <a:pt x="58296" y="258548"/>
                </a:cubicBezTo>
                <a:close/>
                <a:moveTo>
                  <a:pt x="391212" y="133860"/>
                </a:moveTo>
                <a:cubicBezTo>
                  <a:pt x="397931" y="133860"/>
                  <a:pt x="402970" y="138899"/>
                  <a:pt x="402970" y="145619"/>
                </a:cubicBezTo>
                <a:cubicBezTo>
                  <a:pt x="402970" y="151918"/>
                  <a:pt x="397931" y="156957"/>
                  <a:pt x="391212" y="156957"/>
                </a:cubicBezTo>
                <a:cubicBezTo>
                  <a:pt x="384912" y="156957"/>
                  <a:pt x="379873" y="151918"/>
                  <a:pt x="379873" y="145619"/>
                </a:cubicBezTo>
                <a:cubicBezTo>
                  <a:pt x="379873" y="138899"/>
                  <a:pt x="384912" y="133860"/>
                  <a:pt x="391212" y="133860"/>
                </a:cubicBezTo>
                <a:close/>
                <a:moveTo>
                  <a:pt x="188614" y="133860"/>
                </a:moveTo>
                <a:cubicBezTo>
                  <a:pt x="195333" y="133860"/>
                  <a:pt x="200372" y="138899"/>
                  <a:pt x="200372" y="145619"/>
                </a:cubicBezTo>
                <a:cubicBezTo>
                  <a:pt x="200372" y="151918"/>
                  <a:pt x="195333" y="156957"/>
                  <a:pt x="188614" y="156957"/>
                </a:cubicBezTo>
                <a:cubicBezTo>
                  <a:pt x="182734" y="156957"/>
                  <a:pt x="177275" y="151918"/>
                  <a:pt x="177275" y="145619"/>
                </a:cubicBezTo>
                <a:cubicBezTo>
                  <a:pt x="177275" y="138899"/>
                  <a:pt x="182734" y="133860"/>
                  <a:pt x="188614" y="133860"/>
                </a:cubicBezTo>
                <a:close/>
                <a:moveTo>
                  <a:pt x="263974" y="118825"/>
                </a:moveTo>
                <a:lnTo>
                  <a:pt x="263974" y="119235"/>
                </a:lnTo>
                <a:cubicBezTo>
                  <a:pt x="256995" y="125791"/>
                  <a:pt x="253301" y="135215"/>
                  <a:pt x="253301" y="145049"/>
                </a:cubicBezTo>
                <a:cubicBezTo>
                  <a:pt x="253301" y="164717"/>
                  <a:pt x="269722" y="181106"/>
                  <a:pt x="289428" y="181106"/>
                </a:cubicBezTo>
                <a:cubicBezTo>
                  <a:pt x="309544" y="181106"/>
                  <a:pt x="325965" y="164717"/>
                  <a:pt x="325965" y="145049"/>
                </a:cubicBezTo>
                <a:cubicBezTo>
                  <a:pt x="325965" y="135215"/>
                  <a:pt x="321860" y="125791"/>
                  <a:pt x="314881" y="118825"/>
                </a:cubicBezTo>
                <a:close/>
                <a:moveTo>
                  <a:pt x="101402" y="118825"/>
                </a:moveTo>
                <a:lnTo>
                  <a:pt x="101402" y="181926"/>
                </a:lnTo>
                <a:cubicBezTo>
                  <a:pt x="112076" y="184384"/>
                  <a:pt x="119876" y="192169"/>
                  <a:pt x="122340" y="202823"/>
                </a:cubicBezTo>
                <a:lnTo>
                  <a:pt x="456516" y="202823"/>
                </a:lnTo>
                <a:cubicBezTo>
                  <a:pt x="458979" y="192169"/>
                  <a:pt x="467189" y="184384"/>
                  <a:pt x="477042" y="181926"/>
                </a:cubicBezTo>
                <a:lnTo>
                  <a:pt x="477042" y="118825"/>
                </a:lnTo>
                <a:lnTo>
                  <a:pt x="332944" y="118825"/>
                </a:lnTo>
                <a:cubicBezTo>
                  <a:pt x="337460" y="127020"/>
                  <a:pt x="339924" y="135625"/>
                  <a:pt x="339924" y="145049"/>
                </a:cubicBezTo>
                <a:cubicBezTo>
                  <a:pt x="339924" y="172502"/>
                  <a:pt x="317344" y="195447"/>
                  <a:pt x="289428" y="195447"/>
                </a:cubicBezTo>
                <a:cubicBezTo>
                  <a:pt x="261511" y="195447"/>
                  <a:pt x="238932" y="172502"/>
                  <a:pt x="238932" y="145049"/>
                </a:cubicBezTo>
                <a:cubicBezTo>
                  <a:pt x="238932" y="135625"/>
                  <a:pt x="241806" y="126611"/>
                  <a:pt x="246321" y="118825"/>
                </a:cubicBezTo>
                <a:close/>
                <a:moveTo>
                  <a:pt x="58296" y="118825"/>
                </a:moveTo>
                <a:lnTo>
                  <a:pt x="58296" y="231505"/>
                </a:lnTo>
                <a:lnTo>
                  <a:pt x="58296" y="237241"/>
                </a:lnTo>
                <a:cubicBezTo>
                  <a:pt x="58296" y="242158"/>
                  <a:pt x="62402" y="245846"/>
                  <a:pt x="66917" y="245846"/>
                </a:cubicBezTo>
                <a:lnTo>
                  <a:pt x="511938" y="245846"/>
                </a:lnTo>
                <a:cubicBezTo>
                  <a:pt x="516864" y="245846"/>
                  <a:pt x="520970" y="242158"/>
                  <a:pt x="520970" y="237241"/>
                </a:cubicBezTo>
                <a:lnTo>
                  <a:pt x="520970" y="231505"/>
                </a:lnTo>
                <a:lnTo>
                  <a:pt x="520970" y="118825"/>
                </a:lnTo>
                <a:lnTo>
                  <a:pt x="491822" y="118825"/>
                </a:lnTo>
                <a:lnTo>
                  <a:pt x="491822" y="188072"/>
                </a:lnTo>
                <a:cubicBezTo>
                  <a:pt x="491822" y="192169"/>
                  <a:pt x="488127" y="195447"/>
                  <a:pt x="484432" y="195447"/>
                </a:cubicBezTo>
                <a:cubicBezTo>
                  <a:pt x="476632" y="195447"/>
                  <a:pt x="469653" y="201593"/>
                  <a:pt x="469653" y="209788"/>
                </a:cubicBezTo>
                <a:cubicBezTo>
                  <a:pt x="469653" y="213476"/>
                  <a:pt x="466779" y="216754"/>
                  <a:pt x="462674" y="216754"/>
                </a:cubicBezTo>
                <a:lnTo>
                  <a:pt x="116182" y="216754"/>
                </a:lnTo>
                <a:cubicBezTo>
                  <a:pt x="112076" y="216754"/>
                  <a:pt x="109203" y="213476"/>
                  <a:pt x="109203" y="209788"/>
                </a:cubicBezTo>
                <a:cubicBezTo>
                  <a:pt x="109203" y="201593"/>
                  <a:pt x="102634" y="195447"/>
                  <a:pt x="94423" y="195447"/>
                </a:cubicBezTo>
                <a:cubicBezTo>
                  <a:pt x="90318" y="195447"/>
                  <a:pt x="87444" y="192169"/>
                  <a:pt x="87444" y="188072"/>
                </a:cubicBezTo>
                <a:lnTo>
                  <a:pt x="87444" y="118825"/>
                </a:lnTo>
                <a:close/>
                <a:moveTo>
                  <a:pt x="65686" y="14341"/>
                </a:moveTo>
                <a:cubicBezTo>
                  <a:pt x="37359" y="14341"/>
                  <a:pt x="14779" y="37287"/>
                  <a:pt x="14779" y="65559"/>
                </a:cubicBezTo>
                <a:lnTo>
                  <a:pt x="14779" y="213066"/>
                </a:lnTo>
                <a:cubicBezTo>
                  <a:pt x="14779" y="219212"/>
                  <a:pt x="19706" y="224539"/>
                  <a:pt x="25864" y="224539"/>
                </a:cubicBezTo>
                <a:lnTo>
                  <a:pt x="43927" y="224539"/>
                </a:lnTo>
                <a:lnTo>
                  <a:pt x="43927" y="118825"/>
                </a:lnTo>
                <a:lnTo>
                  <a:pt x="34896" y="118825"/>
                </a:lnTo>
                <a:cubicBezTo>
                  <a:pt x="30790" y="118825"/>
                  <a:pt x="27917" y="115957"/>
                  <a:pt x="27917" y="111860"/>
                </a:cubicBezTo>
                <a:cubicBezTo>
                  <a:pt x="27917" y="108172"/>
                  <a:pt x="30790" y="104894"/>
                  <a:pt x="34896" y="104894"/>
                </a:cubicBezTo>
                <a:lnTo>
                  <a:pt x="540675" y="104894"/>
                </a:lnTo>
                <a:cubicBezTo>
                  <a:pt x="544781" y="104894"/>
                  <a:pt x="548065" y="108172"/>
                  <a:pt x="548065" y="111860"/>
                </a:cubicBezTo>
                <a:cubicBezTo>
                  <a:pt x="548065" y="115957"/>
                  <a:pt x="544781" y="118825"/>
                  <a:pt x="540675" y="118825"/>
                </a:cubicBezTo>
                <a:lnTo>
                  <a:pt x="534928" y="118825"/>
                </a:lnTo>
                <a:lnTo>
                  <a:pt x="534928" y="224539"/>
                </a:lnTo>
                <a:lnTo>
                  <a:pt x="552991" y="224539"/>
                </a:lnTo>
                <a:cubicBezTo>
                  <a:pt x="559149" y="224539"/>
                  <a:pt x="564076" y="219212"/>
                  <a:pt x="564076" y="213066"/>
                </a:cubicBezTo>
                <a:lnTo>
                  <a:pt x="564076" y="65559"/>
                </a:lnTo>
                <a:cubicBezTo>
                  <a:pt x="564076" y="37287"/>
                  <a:pt x="541496" y="14341"/>
                  <a:pt x="513169" y="14341"/>
                </a:cubicBezTo>
                <a:close/>
                <a:moveTo>
                  <a:pt x="65686" y="0"/>
                </a:moveTo>
                <a:lnTo>
                  <a:pt x="513169" y="0"/>
                </a:lnTo>
                <a:cubicBezTo>
                  <a:pt x="549297" y="0"/>
                  <a:pt x="578445" y="29092"/>
                  <a:pt x="578445" y="65559"/>
                </a:cubicBezTo>
                <a:lnTo>
                  <a:pt x="578445" y="213066"/>
                </a:lnTo>
                <a:cubicBezTo>
                  <a:pt x="578445" y="227407"/>
                  <a:pt x="567360" y="238880"/>
                  <a:pt x="552991" y="238880"/>
                </a:cubicBezTo>
                <a:lnTo>
                  <a:pt x="534928" y="238880"/>
                </a:lnTo>
                <a:lnTo>
                  <a:pt x="534928" y="259777"/>
                </a:lnTo>
                <a:lnTo>
                  <a:pt x="534928" y="265923"/>
                </a:lnTo>
                <a:lnTo>
                  <a:pt x="534928" y="295015"/>
                </a:lnTo>
                <a:cubicBezTo>
                  <a:pt x="534928" y="307717"/>
                  <a:pt x="524664" y="317960"/>
                  <a:pt x="511938" y="317960"/>
                </a:cubicBezTo>
                <a:lnTo>
                  <a:pt x="66917" y="317960"/>
                </a:lnTo>
                <a:cubicBezTo>
                  <a:pt x="54191" y="317960"/>
                  <a:pt x="43927" y="307717"/>
                  <a:pt x="43927" y="295015"/>
                </a:cubicBezTo>
                <a:lnTo>
                  <a:pt x="43927" y="265923"/>
                </a:lnTo>
                <a:lnTo>
                  <a:pt x="43927" y="259777"/>
                </a:lnTo>
                <a:lnTo>
                  <a:pt x="43927" y="238880"/>
                </a:lnTo>
                <a:lnTo>
                  <a:pt x="25864" y="238880"/>
                </a:lnTo>
                <a:cubicBezTo>
                  <a:pt x="11495" y="238880"/>
                  <a:pt x="0" y="227407"/>
                  <a:pt x="0" y="213066"/>
                </a:cubicBezTo>
                <a:lnTo>
                  <a:pt x="0" y="65559"/>
                </a:lnTo>
                <a:cubicBezTo>
                  <a:pt x="0" y="29092"/>
                  <a:pt x="29559" y="0"/>
                  <a:pt x="65686" y="0"/>
                </a:cubicBezTo>
                <a:close/>
              </a:path>
            </a:pathLst>
          </a:custGeom>
          <a:solidFill>
            <a:srgbClr val="111340"/>
          </a:solidFill>
          <a:ln>
            <a:noFill/>
          </a:ln>
          <a:effectLst/>
        </p:spPr>
        <p:txBody>
          <a:bodyPr wrap="square" anchor="ctr">
            <a:noAutofit/>
          </a:bodyPr>
          <a:lstStyle/>
          <a:p>
            <a:endParaRPr lang="en-US" sz="900" dirty="0">
              <a:latin typeface="Poppins" panose="00000500000000000000" pitchFamily="2" charset="0"/>
            </a:endParaRPr>
          </a:p>
        </p:txBody>
      </p:sp>
      <p:sp>
        <p:nvSpPr>
          <p:cNvPr id="435" name="Freeform 41">
            <a:extLst>
              <a:ext uri="{FF2B5EF4-FFF2-40B4-BE49-F238E27FC236}">
                <a16:creationId xmlns:a16="http://schemas.microsoft.com/office/drawing/2014/main" id="{F112741E-CD61-4E41-92A4-B0301FBD0BC3}"/>
              </a:ext>
            </a:extLst>
          </p:cNvPr>
          <p:cNvSpPr>
            <a:spLocks noChangeArrowheads="1"/>
          </p:cNvSpPr>
          <p:nvPr/>
        </p:nvSpPr>
        <p:spPr bwMode="auto">
          <a:xfrm>
            <a:off x="7517826" y="3888071"/>
            <a:ext cx="606682" cy="391181"/>
          </a:xfrm>
          <a:custGeom>
            <a:avLst/>
            <a:gdLst>
              <a:gd name="connsiteX0" fmla="*/ 475545 w 548666"/>
              <a:gd name="connsiteY0" fmla="*/ 287658 h 353773"/>
              <a:gd name="connsiteX1" fmla="*/ 494367 w 548666"/>
              <a:gd name="connsiteY1" fmla="*/ 289286 h 353773"/>
              <a:gd name="connsiteX2" fmla="*/ 501323 w 548666"/>
              <a:gd name="connsiteY2" fmla="*/ 296613 h 353773"/>
              <a:gd name="connsiteX3" fmla="*/ 493958 w 548666"/>
              <a:gd name="connsiteY3" fmla="*/ 303125 h 353773"/>
              <a:gd name="connsiteX4" fmla="*/ 493140 w 548666"/>
              <a:gd name="connsiteY4" fmla="*/ 303125 h 353773"/>
              <a:gd name="connsiteX5" fmla="*/ 474318 w 548666"/>
              <a:gd name="connsiteY5" fmla="*/ 301497 h 353773"/>
              <a:gd name="connsiteX6" fmla="*/ 467771 w 548666"/>
              <a:gd name="connsiteY6" fmla="*/ 294170 h 353773"/>
              <a:gd name="connsiteX7" fmla="*/ 475545 w 548666"/>
              <a:gd name="connsiteY7" fmla="*/ 287658 h 353773"/>
              <a:gd name="connsiteX8" fmla="*/ 396078 w 548666"/>
              <a:gd name="connsiteY8" fmla="*/ 280016 h 353773"/>
              <a:gd name="connsiteX9" fmla="*/ 436370 w 548666"/>
              <a:gd name="connsiteY9" fmla="*/ 283634 h 353773"/>
              <a:gd name="connsiteX10" fmla="*/ 443016 w 548666"/>
              <a:gd name="connsiteY10" fmla="*/ 291271 h 353773"/>
              <a:gd name="connsiteX11" fmla="*/ 435539 w 548666"/>
              <a:gd name="connsiteY11" fmla="*/ 297703 h 353773"/>
              <a:gd name="connsiteX12" fmla="*/ 435124 w 548666"/>
              <a:gd name="connsiteY12" fmla="*/ 297703 h 353773"/>
              <a:gd name="connsiteX13" fmla="*/ 394416 w 548666"/>
              <a:gd name="connsiteY13" fmla="*/ 294085 h 353773"/>
              <a:gd name="connsiteX14" fmla="*/ 388186 w 548666"/>
              <a:gd name="connsiteY14" fmla="*/ 286850 h 353773"/>
              <a:gd name="connsiteX15" fmla="*/ 396078 w 548666"/>
              <a:gd name="connsiteY15" fmla="*/ 280016 h 353773"/>
              <a:gd name="connsiteX16" fmla="*/ 316485 w 548666"/>
              <a:gd name="connsiteY16" fmla="*/ 273173 h 353773"/>
              <a:gd name="connsiteX17" fmla="*/ 356777 w 548666"/>
              <a:gd name="connsiteY17" fmla="*/ 276712 h 353773"/>
              <a:gd name="connsiteX18" fmla="*/ 363423 w 548666"/>
              <a:gd name="connsiteY18" fmla="*/ 284184 h 353773"/>
              <a:gd name="connsiteX19" fmla="*/ 356362 w 548666"/>
              <a:gd name="connsiteY19" fmla="*/ 290476 h 353773"/>
              <a:gd name="connsiteX20" fmla="*/ 355531 w 548666"/>
              <a:gd name="connsiteY20" fmla="*/ 290476 h 353773"/>
              <a:gd name="connsiteX21" fmla="*/ 314823 w 548666"/>
              <a:gd name="connsiteY21" fmla="*/ 286937 h 353773"/>
              <a:gd name="connsiteX22" fmla="*/ 308593 w 548666"/>
              <a:gd name="connsiteY22" fmla="*/ 279858 h 353773"/>
              <a:gd name="connsiteX23" fmla="*/ 316485 w 548666"/>
              <a:gd name="connsiteY23" fmla="*/ 273173 h 353773"/>
              <a:gd name="connsiteX24" fmla="*/ 236685 w 548666"/>
              <a:gd name="connsiteY24" fmla="*/ 265937 h 353773"/>
              <a:gd name="connsiteX25" fmla="*/ 275563 w 548666"/>
              <a:gd name="connsiteY25" fmla="*/ 269476 h 353773"/>
              <a:gd name="connsiteX26" fmla="*/ 282447 w 548666"/>
              <a:gd name="connsiteY26" fmla="*/ 276948 h 353773"/>
              <a:gd name="connsiteX27" fmla="*/ 275158 w 548666"/>
              <a:gd name="connsiteY27" fmla="*/ 283240 h 353773"/>
              <a:gd name="connsiteX28" fmla="*/ 274753 w 548666"/>
              <a:gd name="connsiteY28" fmla="*/ 283240 h 353773"/>
              <a:gd name="connsiteX29" fmla="*/ 235470 w 548666"/>
              <a:gd name="connsiteY29" fmla="*/ 280094 h 353773"/>
              <a:gd name="connsiteX30" fmla="*/ 228585 w 548666"/>
              <a:gd name="connsiteY30" fmla="*/ 272229 h 353773"/>
              <a:gd name="connsiteX31" fmla="*/ 236685 w 548666"/>
              <a:gd name="connsiteY31" fmla="*/ 265937 h 353773"/>
              <a:gd name="connsiteX32" fmla="*/ 176664 w 548666"/>
              <a:gd name="connsiteY32" fmla="*/ 260516 h 353773"/>
              <a:gd name="connsiteX33" fmla="*/ 195894 w 548666"/>
              <a:gd name="connsiteY33" fmla="*/ 262104 h 353773"/>
              <a:gd name="connsiteX34" fmla="*/ 202441 w 548666"/>
              <a:gd name="connsiteY34" fmla="*/ 269649 h 353773"/>
              <a:gd name="connsiteX35" fmla="*/ 195076 w 548666"/>
              <a:gd name="connsiteY35" fmla="*/ 276002 h 353773"/>
              <a:gd name="connsiteX36" fmla="*/ 194667 w 548666"/>
              <a:gd name="connsiteY36" fmla="*/ 276002 h 353773"/>
              <a:gd name="connsiteX37" fmla="*/ 175436 w 548666"/>
              <a:gd name="connsiteY37" fmla="*/ 274414 h 353773"/>
              <a:gd name="connsiteX38" fmla="*/ 169299 w 548666"/>
              <a:gd name="connsiteY38" fmla="*/ 266869 h 353773"/>
              <a:gd name="connsiteX39" fmla="*/ 176664 w 548666"/>
              <a:gd name="connsiteY39" fmla="*/ 260516 h 353773"/>
              <a:gd name="connsiteX40" fmla="*/ 153269 w 548666"/>
              <a:gd name="connsiteY40" fmla="*/ 239548 h 353773"/>
              <a:gd name="connsiteX41" fmla="*/ 148354 w 548666"/>
              <a:gd name="connsiteY41" fmla="*/ 292361 h 353773"/>
              <a:gd name="connsiteX42" fmla="*/ 152040 w 548666"/>
              <a:gd name="connsiteY42" fmla="*/ 304234 h 353773"/>
              <a:gd name="connsiteX43" fmla="*/ 163099 w 548666"/>
              <a:gd name="connsiteY43" fmla="*/ 309966 h 353773"/>
              <a:gd name="connsiteX44" fmla="*/ 500192 w 548666"/>
              <a:gd name="connsiteY44" fmla="*/ 339443 h 353773"/>
              <a:gd name="connsiteX45" fmla="*/ 518214 w 548666"/>
              <a:gd name="connsiteY45" fmla="*/ 324705 h 353773"/>
              <a:gd name="connsiteX46" fmla="*/ 523539 w 548666"/>
              <a:gd name="connsiteY46" fmla="*/ 264522 h 353773"/>
              <a:gd name="connsiteX47" fmla="*/ 207745 w 548666"/>
              <a:gd name="connsiteY47" fmla="*/ 243232 h 353773"/>
              <a:gd name="connsiteX48" fmla="*/ 153269 w 548666"/>
              <a:gd name="connsiteY48" fmla="*/ 239548 h 353773"/>
              <a:gd name="connsiteX49" fmla="*/ 534189 w 548666"/>
              <a:gd name="connsiteY49" fmla="*/ 138014 h 353773"/>
              <a:gd name="connsiteX50" fmla="*/ 529238 w 548666"/>
              <a:gd name="connsiteY50" fmla="*/ 196968 h 353773"/>
              <a:gd name="connsiteX51" fmla="*/ 529218 w 548666"/>
              <a:gd name="connsiteY51" fmla="*/ 196967 h 353773"/>
              <a:gd name="connsiteX52" fmla="*/ 147944 w 548666"/>
              <a:gd name="connsiteY52" fmla="*/ 134330 h 353773"/>
              <a:gd name="connsiteX53" fmla="*/ 21790 w 548666"/>
              <a:gd name="connsiteY53" fmla="*/ 145384 h 353773"/>
              <a:gd name="connsiteX54" fmla="*/ 30801 w 548666"/>
              <a:gd name="connsiteY54" fmla="*/ 248145 h 353773"/>
              <a:gd name="connsiteX55" fmla="*/ 48823 w 548666"/>
              <a:gd name="connsiteY55" fmla="*/ 263293 h 353773"/>
              <a:gd name="connsiteX56" fmla="*/ 137704 w 548666"/>
              <a:gd name="connsiteY56" fmla="*/ 255105 h 353773"/>
              <a:gd name="connsiteX57" fmla="*/ 228791 w 548666"/>
              <a:gd name="connsiteY57" fmla="*/ 128807 h 353773"/>
              <a:gd name="connsiteX58" fmla="*/ 206050 w 548666"/>
              <a:gd name="connsiteY58" fmla="*/ 136619 h 353773"/>
              <a:gd name="connsiteX59" fmla="*/ 193232 w 548666"/>
              <a:gd name="connsiteY59" fmla="*/ 160464 h 353773"/>
              <a:gd name="connsiteX60" fmla="*/ 201502 w 548666"/>
              <a:gd name="connsiteY60" fmla="*/ 185953 h 353773"/>
              <a:gd name="connsiteX61" fmla="*/ 225070 w 548666"/>
              <a:gd name="connsiteY61" fmla="*/ 198287 h 353773"/>
              <a:gd name="connsiteX62" fmla="*/ 251118 w 548666"/>
              <a:gd name="connsiteY62" fmla="*/ 190064 h 353773"/>
              <a:gd name="connsiteX63" fmla="*/ 263109 w 548666"/>
              <a:gd name="connsiteY63" fmla="*/ 166631 h 353773"/>
              <a:gd name="connsiteX64" fmla="*/ 255253 w 548666"/>
              <a:gd name="connsiteY64" fmla="*/ 141141 h 353773"/>
              <a:gd name="connsiteX65" fmla="*/ 231685 w 548666"/>
              <a:gd name="connsiteY65" fmla="*/ 128807 h 353773"/>
              <a:gd name="connsiteX66" fmla="*/ 228791 w 548666"/>
              <a:gd name="connsiteY66" fmla="*/ 128807 h 353773"/>
              <a:gd name="connsiteX67" fmla="*/ 232926 w 548666"/>
              <a:gd name="connsiteY67" fmla="*/ 114418 h 353773"/>
              <a:gd name="connsiteX68" fmla="*/ 266417 w 548666"/>
              <a:gd name="connsiteY68" fmla="*/ 131685 h 353773"/>
              <a:gd name="connsiteX69" fmla="*/ 277994 w 548666"/>
              <a:gd name="connsiteY69" fmla="*/ 167864 h 353773"/>
              <a:gd name="connsiteX70" fmla="*/ 260215 w 548666"/>
              <a:gd name="connsiteY70" fmla="*/ 201165 h 353773"/>
              <a:gd name="connsiteX71" fmla="*/ 228791 w 548666"/>
              <a:gd name="connsiteY71" fmla="*/ 212676 h 353773"/>
              <a:gd name="connsiteX72" fmla="*/ 223829 w 548666"/>
              <a:gd name="connsiteY72" fmla="*/ 212676 h 353773"/>
              <a:gd name="connsiteX73" fmla="*/ 190752 w 548666"/>
              <a:gd name="connsiteY73" fmla="*/ 194998 h 353773"/>
              <a:gd name="connsiteX74" fmla="*/ 179175 w 548666"/>
              <a:gd name="connsiteY74" fmla="*/ 159230 h 353773"/>
              <a:gd name="connsiteX75" fmla="*/ 196540 w 548666"/>
              <a:gd name="connsiteY75" fmla="*/ 125930 h 353773"/>
              <a:gd name="connsiteX76" fmla="*/ 232926 w 548666"/>
              <a:gd name="connsiteY76" fmla="*/ 114418 h 353773"/>
              <a:gd name="connsiteX77" fmla="*/ 181121 w 548666"/>
              <a:gd name="connsiteY77" fmla="*/ 90932 h 353773"/>
              <a:gd name="connsiteX78" fmla="*/ 170471 w 548666"/>
              <a:gd name="connsiteY78" fmla="*/ 94207 h 353773"/>
              <a:gd name="connsiteX79" fmla="*/ 164737 w 548666"/>
              <a:gd name="connsiteY79" fmla="*/ 105671 h 353773"/>
              <a:gd name="connsiteX80" fmla="*/ 154497 w 548666"/>
              <a:gd name="connsiteY80" fmla="*/ 224809 h 353773"/>
              <a:gd name="connsiteX81" fmla="*/ 206106 w 548666"/>
              <a:gd name="connsiteY81" fmla="*/ 228494 h 353773"/>
              <a:gd name="connsiteX82" fmla="*/ 337175 w 548666"/>
              <a:gd name="connsiteY82" fmla="*/ 216621 h 353773"/>
              <a:gd name="connsiteX83" fmla="*/ 458997 w 548666"/>
              <a:gd name="connsiteY83" fmla="*/ 194340 h 353773"/>
              <a:gd name="connsiteX84" fmla="*/ 529218 w 548666"/>
              <a:gd name="connsiteY84" fmla="*/ 196967 h 353773"/>
              <a:gd name="connsiteX85" fmla="*/ 528045 w 548666"/>
              <a:gd name="connsiteY85" fmla="*/ 210889 h 353773"/>
              <a:gd name="connsiteX86" fmla="*/ 341681 w 548666"/>
              <a:gd name="connsiteY86" fmla="*/ 230131 h 353773"/>
              <a:gd name="connsiteX87" fmla="*/ 316286 w 548666"/>
              <a:gd name="connsiteY87" fmla="*/ 236272 h 353773"/>
              <a:gd name="connsiteX88" fmla="*/ 524768 w 548666"/>
              <a:gd name="connsiteY88" fmla="*/ 250192 h 353773"/>
              <a:gd name="connsiteX89" fmla="*/ 529238 w 548666"/>
              <a:gd name="connsiteY89" fmla="*/ 196968 h 353773"/>
              <a:gd name="connsiteX90" fmla="*/ 529273 w 548666"/>
              <a:gd name="connsiteY90" fmla="*/ 196969 h 353773"/>
              <a:gd name="connsiteX91" fmla="*/ 534189 w 548666"/>
              <a:gd name="connsiteY91" fmla="*/ 138014 h 353773"/>
              <a:gd name="connsiteX92" fmla="*/ 519443 w 548666"/>
              <a:gd name="connsiteY92" fmla="*/ 120000 h 353773"/>
              <a:gd name="connsiteX93" fmla="*/ 182350 w 548666"/>
              <a:gd name="connsiteY93" fmla="*/ 90932 h 353773"/>
              <a:gd name="connsiteX94" fmla="*/ 181121 w 548666"/>
              <a:gd name="connsiteY94" fmla="*/ 90932 h 353773"/>
              <a:gd name="connsiteX95" fmla="*/ 162689 w 548666"/>
              <a:gd name="connsiteY95" fmla="*/ 82744 h 353773"/>
              <a:gd name="connsiteX96" fmla="*/ 17694 w 548666"/>
              <a:gd name="connsiteY96" fmla="*/ 95436 h 353773"/>
              <a:gd name="connsiteX97" fmla="*/ 20561 w 548666"/>
              <a:gd name="connsiteY97" fmla="*/ 131054 h 353773"/>
              <a:gd name="connsiteX98" fmla="*/ 149173 w 548666"/>
              <a:gd name="connsiteY98" fmla="*/ 120000 h 353773"/>
              <a:gd name="connsiteX99" fmla="*/ 150402 w 548666"/>
              <a:gd name="connsiteY99" fmla="*/ 104443 h 353773"/>
              <a:gd name="connsiteX100" fmla="*/ 161460 w 548666"/>
              <a:gd name="connsiteY100" fmla="*/ 83563 h 353773"/>
              <a:gd name="connsiteX101" fmla="*/ 162689 w 548666"/>
              <a:gd name="connsiteY101" fmla="*/ 82744 h 353773"/>
              <a:gd name="connsiteX102" fmla="*/ 387145 w 548666"/>
              <a:gd name="connsiteY102" fmla="*/ 62683 h 353773"/>
              <a:gd name="connsiteX103" fmla="*/ 207745 w 548666"/>
              <a:gd name="connsiteY103" fmla="*/ 78650 h 353773"/>
              <a:gd name="connsiteX104" fmla="*/ 389603 w 548666"/>
              <a:gd name="connsiteY104" fmla="*/ 94617 h 353773"/>
              <a:gd name="connsiteX105" fmla="*/ 366256 w 548666"/>
              <a:gd name="connsiteY105" fmla="*/ 14373 h 353773"/>
              <a:gd name="connsiteX106" fmla="*/ 29163 w 548666"/>
              <a:gd name="connsiteY106" fmla="*/ 43850 h 353773"/>
              <a:gd name="connsiteX107" fmla="*/ 14417 w 548666"/>
              <a:gd name="connsiteY107" fmla="*/ 61455 h 353773"/>
              <a:gd name="connsiteX108" fmla="*/ 16465 w 548666"/>
              <a:gd name="connsiteY108" fmla="*/ 81106 h 353773"/>
              <a:gd name="connsiteX109" fmla="*/ 385917 w 548666"/>
              <a:gd name="connsiteY109" fmla="*/ 48763 h 353773"/>
              <a:gd name="connsiteX110" fmla="*/ 383869 w 548666"/>
              <a:gd name="connsiteY110" fmla="*/ 29111 h 353773"/>
              <a:gd name="connsiteX111" fmla="*/ 378134 w 548666"/>
              <a:gd name="connsiteY111" fmla="*/ 18057 h 353773"/>
              <a:gd name="connsiteX112" fmla="*/ 366256 w 548666"/>
              <a:gd name="connsiteY112" fmla="*/ 14373 h 353773"/>
              <a:gd name="connsiteX113" fmla="*/ 365027 w 548666"/>
              <a:gd name="connsiteY113" fmla="*/ 43 h 353773"/>
              <a:gd name="connsiteX114" fmla="*/ 387145 w 548666"/>
              <a:gd name="connsiteY114" fmla="*/ 7003 h 353773"/>
              <a:gd name="connsiteX115" fmla="*/ 398204 w 548666"/>
              <a:gd name="connsiteY115" fmla="*/ 27883 h 353773"/>
              <a:gd name="connsiteX116" fmla="*/ 399843 w 548666"/>
              <a:gd name="connsiteY116" fmla="*/ 47535 h 353773"/>
              <a:gd name="connsiteX117" fmla="*/ 403939 w 548666"/>
              <a:gd name="connsiteY117" fmla="*/ 95845 h 353773"/>
              <a:gd name="connsiteX118" fmla="*/ 520672 w 548666"/>
              <a:gd name="connsiteY118" fmla="*/ 106080 h 353773"/>
              <a:gd name="connsiteX119" fmla="*/ 548524 w 548666"/>
              <a:gd name="connsiteY119" fmla="*/ 139242 h 353773"/>
              <a:gd name="connsiteX120" fmla="*/ 532141 w 548666"/>
              <a:gd name="connsiteY120" fmla="*/ 325933 h 353773"/>
              <a:gd name="connsiteX121" fmla="*/ 501831 w 548666"/>
              <a:gd name="connsiteY121" fmla="*/ 353773 h 353773"/>
              <a:gd name="connsiteX122" fmla="*/ 498964 w 548666"/>
              <a:gd name="connsiteY122" fmla="*/ 353773 h 353773"/>
              <a:gd name="connsiteX123" fmla="*/ 162280 w 548666"/>
              <a:gd name="connsiteY123" fmla="*/ 323886 h 353773"/>
              <a:gd name="connsiteX124" fmla="*/ 140981 w 548666"/>
              <a:gd name="connsiteY124" fmla="*/ 313241 h 353773"/>
              <a:gd name="connsiteX125" fmla="*/ 134018 w 548666"/>
              <a:gd name="connsiteY125" fmla="*/ 291133 h 353773"/>
              <a:gd name="connsiteX126" fmla="*/ 136066 w 548666"/>
              <a:gd name="connsiteY126" fmla="*/ 269844 h 353773"/>
              <a:gd name="connsiteX127" fmla="*/ 50052 w 548666"/>
              <a:gd name="connsiteY127" fmla="*/ 277213 h 353773"/>
              <a:gd name="connsiteX128" fmla="*/ 47185 w 548666"/>
              <a:gd name="connsiteY128" fmla="*/ 277213 h 353773"/>
              <a:gd name="connsiteX129" fmla="*/ 16465 w 548666"/>
              <a:gd name="connsiteY129" fmla="*/ 249373 h 353773"/>
              <a:gd name="connsiteX130" fmla="*/ 82 w 548666"/>
              <a:gd name="connsiteY130" fmla="*/ 62683 h 353773"/>
              <a:gd name="connsiteX131" fmla="*/ 27934 w 548666"/>
              <a:gd name="connsiteY131" fmla="*/ 29521 h 3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48666" h="353773">
                <a:moveTo>
                  <a:pt x="475545" y="287658"/>
                </a:moveTo>
                <a:lnTo>
                  <a:pt x="494367" y="289286"/>
                </a:lnTo>
                <a:cubicBezTo>
                  <a:pt x="498459" y="289286"/>
                  <a:pt x="501323" y="292949"/>
                  <a:pt x="501323" y="296613"/>
                </a:cubicBezTo>
                <a:cubicBezTo>
                  <a:pt x="500914" y="300683"/>
                  <a:pt x="497640" y="303125"/>
                  <a:pt x="493958" y="303125"/>
                </a:cubicBezTo>
                <a:cubicBezTo>
                  <a:pt x="493958" y="303125"/>
                  <a:pt x="493549" y="303125"/>
                  <a:pt x="493140" y="303125"/>
                </a:cubicBezTo>
                <a:lnTo>
                  <a:pt x="474318" y="301497"/>
                </a:lnTo>
                <a:cubicBezTo>
                  <a:pt x="470635" y="301090"/>
                  <a:pt x="467362" y="297834"/>
                  <a:pt x="467771" y="294170"/>
                </a:cubicBezTo>
                <a:cubicBezTo>
                  <a:pt x="468180" y="290100"/>
                  <a:pt x="471863" y="287251"/>
                  <a:pt x="475545" y="287658"/>
                </a:cubicBezTo>
                <a:close/>
                <a:moveTo>
                  <a:pt x="396078" y="280016"/>
                </a:moveTo>
                <a:lnTo>
                  <a:pt x="436370" y="283634"/>
                </a:lnTo>
                <a:cubicBezTo>
                  <a:pt x="440109" y="284036"/>
                  <a:pt x="443432" y="287654"/>
                  <a:pt x="443016" y="291271"/>
                </a:cubicBezTo>
                <a:cubicBezTo>
                  <a:pt x="442186" y="294889"/>
                  <a:pt x="439278" y="297703"/>
                  <a:pt x="435539" y="297703"/>
                </a:cubicBezTo>
                <a:cubicBezTo>
                  <a:pt x="435124" y="297703"/>
                  <a:pt x="435124" y="297703"/>
                  <a:pt x="435124" y="297703"/>
                </a:cubicBezTo>
                <a:lnTo>
                  <a:pt x="394416" y="294085"/>
                </a:lnTo>
                <a:cubicBezTo>
                  <a:pt x="390678" y="293683"/>
                  <a:pt x="387770" y="290467"/>
                  <a:pt x="388186" y="286850"/>
                </a:cubicBezTo>
                <a:cubicBezTo>
                  <a:pt x="388186" y="282830"/>
                  <a:pt x="391509" y="280016"/>
                  <a:pt x="396078" y="280016"/>
                </a:cubicBezTo>
                <a:close/>
                <a:moveTo>
                  <a:pt x="316485" y="273173"/>
                </a:moveTo>
                <a:lnTo>
                  <a:pt x="356777" y="276712"/>
                </a:lnTo>
                <a:cubicBezTo>
                  <a:pt x="360931" y="277106"/>
                  <a:pt x="363839" y="280645"/>
                  <a:pt x="363423" y="284184"/>
                </a:cubicBezTo>
                <a:cubicBezTo>
                  <a:pt x="363008" y="287723"/>
                  <a:pt x="359685" y="290476"/>
                  <a:pt x="356362" y="290476"/>
                </a:cubicBezTo>
                <a:cubicBezTo>
                  <a:pt x="355946" y="290476"/>
                  <a:pt x="355946" y="290476"/>
                  <a:pt x="355531" y="290476"/>
                </a:cubicBezTo>
                <a:lnTo>
                  <a:pt x="314823" y="286937"/>
                </a:lnTo>
                <a:cubicBezTo>
                  <a:pt x="311085" y="286543"/>
                  <a:pt x="308177" y="283398"/>
                  <a:pt x="308593" y="279858"/>
                </a:cubicBezTo>
                <a:cubicBezTo>
                  <a:pt x="309008" y="275926"/>
                  <a:pt x="312331" y="272780"/>
                  <a:pt x="316485" y="273173"/>
                </a:cubicBezTo>
                <a:close/>
                <a:moveTo>
                  <a:pt x="236685" y="265937"/>
                </a:moveTo>
                <a:lnTo>
                  <a:pt x="275563" y="269476"/>
                </a:lnTo>
                <a:cubicBezTo>
                  <a:pt x="279612" y="269870"/>
                  <a:pt x="282447" y="273016"/>
                  <a:pt x="282447" y="276948"/>
                </a:cubicBezTo>
                <a:cubicBezTo>
                  <a:pt x="282042" y="280487"/>
                  <a:pt x="278802" y="283240"/>
                  <a:pt x="275158" y="283240"/>
                </a:cubicBezTo>
                <a:cubicBezTo>
                  <a:pt x="275158" y="283240"/>
                  <a:pt x="274753" y="283240"/>
                  <a:pt x="274753" y="283240"/>
                </a:cubicBezTo>
                <a:lnTo>
                  <a:pt x="235470" y="280094"/>
                </a:lnTo>
                <a:cubicBezTo>
                  <a:pt x="231420" y="279307"/>
                  <a:pt x="228585" y="276162"/>
                  <a:pt x="228585" y="272229"/>
                </a:cubicBezTo>
                <a:cubicBezTo>
                  <a:pt x="228990" y="268690"/>
                  <a:pt x="232635" y="265544"/>
                  <a:pt x="236685" y="265937"/>
                </a:cubicBezTo>
                <a:close/>
                <a:moveTo>
                  <a:pt x="176664" y="260516"/>
                </a:moveTo>
                <a:lnTo>
                  <a:pt x="195894" y="262104"/>
                </a:lnTo>
                <a:cubicBezTo>
                  <a:pt x="199577" y="262502"/>
                  <a:pt x="202850" y="265678"/>
                  <a:pt x="202441" y="269649"/>
                </a:cubicBezTo>
                <a:cubicBezTo>
                  <a:pt x="202032" y="273222"/>
                  <a:pt x="198758" y="276002"/>
                  <a:pt x="195076" y="276002"/>
                </a:cubicBezTo>
                <a:lnTo>
                  <a:pt x="194667" y="276002"/>
                </a:lnTo>
                <a:lnTo>
                  <a:pt x="175436" y="274414"/>
                </a:lnTo>
                <a:cubicBezTo>
                  <a:pt x="171754" y="274017"/>
                  <a:pt x="168890" y="270840"/>
                  <a:pt x="169299" y="266869"/>
                </a:cubicBezTo>
                <a:cubicBezTo>
                  <a:pt x="169299" y="262899"/>
                  <a:pt x="172981" y="260119"/>
                  <a:pt x="176664" y="260516"/>
                </a:cubicBezTo>
                <a:close/>
                <a:moveTo>
                  <a:pt x="153269" y="239548"/>
                </a:moveTo>
                <a:lnTo>
                  <a:pt x="148354" y="292361"/>
                </a:lnTo>
                <a:cubicBezTo>
                  <a:pt x="147944" y="296865"/>
                  <a:pt x="149173" y="300959"/>
                  <a:pt x="152040" y="304234"/>
                </a:cubicBezTo>
                <a:cubicBezTo>
                  <a:pt x="154907" y="307509"/>
                  <a:pt x="159003" y="309557"/>
                  <a:pt x="163099" y="309966"/>
                </a:cubicBezTo>
                <a:lnTo>
                  <a:pt x="500192" y="339443"/>
                </a:lnTo>
                <a:cubicBezTo>
                  <a:pt x="509203" y="340262"/>
                  <a:pt x="516986" y="333712"/>
                  <a:pt x="518214" y="324705"/>
                </a:cubicBezTo>
                <a:lnTo>
                  <a:pt x="523539" y="264522"/>
                </a:lnTo>
                <a:lnTo>
                  <a:pt x="207745" y="243232"/>
                </a:lnTo>
                <a:cubicBezTo>
                  <a:pt x="183169" y="242004"/>
                  <a:pt x="163099" y="240366"/>
                  <a:pt x="153269" y="239548"/>
                </a:cubicBezTo>
                <a:close/>
                <a:moveTo>
                  <a:pt x="534189" y="138014"/>
                </a:moveTo>
                <a:lnTo>
                  <a:pt x="529238" y="196968"/>
                </a:lnTo>
                <a:lnTo>
                  <a:pt x="529218" y="196967"/>
                </a:lnTo>
                <a:close/>
                <a:moveTo>
                  <a:pt x="147944" y="134330"/>
                </a:moveTo>
                <a:lnTo>
                  <a:pt x="21790" y="145384"/>
                </a:lnTo>
                <a:lnTo>
                  <a:pt x="30801" y="248145"/>
                </a:lnTo>
                <a:cubicBezTo>
                  <a:pt x="31620" y="257152"/>
                  <a:pt x="39812" y="263703"/>
                  <a:pt x="48823" y="263293"/>
                </a:cubicBezTo>
                <a:lnTo>
                  <a:pt x="137704" y="255105"/>
                </a:lnTo>
                <a:close/>
                <a:moveTo>
                  <a:pt x="228791" y="128807"/>
                </a:moveTo>
                <a:cubicBezTo>
                  <a:pt x="220108" y="128807"/>
                  <a:pt x="212252" y="131685"/>
                  <a:pt x="206050" y="136619"/>
                </a:cubicBezTo>
                <a:cubicBezTo>
                  <a:pt x="198608" y="142786"/>
                  <a:pt x="194473" y="151008"/>
                  <a:pt x="193232" y="160464"/>
                </a:cubicBezTo>
                <a:cubicBezTo>
                  <a:pt x="192406" y="169919"/>
                  <a:pt x="195713" y="178553"/>
                  <a:pt x="201502" y="185953"/>
                </a:cubicBezTo>
                <a:cubicBezTo>
                  <a:pt x="207704" y="192942"/>
                  <a:pt x="215973" y="197465"/>
                  <a:pt x="225070" y="198287"/>
                </a:cubicBezTo>
                <a:cubicBezTo>
                  <a:pt x="234579" y="199109"/>
                  <a:pt x="244089" y="196231"/>
                  <a:pt x="251118" y="190064"/>
                </a:cubicBezTo>
                <a:cubicBezTo>
                  <a:pt x="258147" y="184309"/>
                  <a:pt x="262695" y="176086"/>
                  <a:pt x="263109" y="166631"/>
                </a:cubicBezTo>
                <a:cubicBezTo>
                  <a:pt x="263936" y="157175"/>
                  <a:pt x="261455" y="148130"/>
                  <a:pt x="255253" y="141141"/>
                </a:cubicBezTo>
                <a:cubicBezTo>
                  <a:pt x="249464" y="134152"/>
                  <a:pt x="240781" y="129630"/>
                  <a:pt x="231685" y="128807"/>
                </a:cubicBezTo>
                <a:cubicBezTo>
                  <a:pt x="230445" y="128807"/>
                  <a:pt x="229204" y="128807"/>
                  <a:pt x="228791" y="128807"/>
                </a:cubicBezTo>
                <a:close/>
                <a:moveTo>
                  <a:pt x="232926" y="114418"/>
                </a:moveTo>
                <a:cubicBezTo>
                  <a:pt x="246157" y="115652"/>
                  <a:pt x="257734" y="121818"/>
                  <a:pt x="266417" y="131685"/>
                </a:cubicBezTo>
                <a:cubicBezTo>
                  <a:pt x="274686" y="141963"/>
                  <a:pt x="278821" y="154708"/>
                  <a:pt x="277994" y="167864"/>
                </a:cubicBezTo>
                <a:cubicBezTo>
                  <a:pt x="276753" y="181020"/>
                  <a:pt x="270138" y="192531"/>
                  <a:pt x="260215" y="201165"/>
                </a:cubicBezTo>
                <a:cubicBezTo>
                  <a:pt x="251118" y="208976"/>
                  <a:pt x="239955" y="212676"/>
                  <a:pt x="228791" y="212676"/>
                </a:cubicBezTo>
                <a:cubicBezTo>
                  <a:pt x="227137" y="212676"/>
                  <a:pt x="225483" y="212676"/>
                  <a:pt x="223829" y="212676"/>
                </a:cubicBezTo>
                <a:cubicBezTo>
                  <a:pt x="211012" y="211443"/>
                  <a:pt x="199435" y="205276"/>
                  <a:pt x="190752" y="194998"/>
                </a:cubicBezTo>
                <a:cubicBezTo>
                  <a:pt x="182069" y="185131"/>
                  <a:pt x="177934" y="172386"/>
                  <a:pt x="179175" y="159230"/>
                </a:cubicBezTo>
                <a:cubicBezTo>
                  <a:pt x="180415" y="146075"/>
                  <a:pt x="186617" y="134152"/>
                  <a:pt x="196540" y="125930"/>
                </a:cubicBezTo>
                <a:cubicBezTo>
                  <a:pt x="206877" y="117707"/>
                  <a:pt x="219695" y="113596"/>
                  <a:pt x="232926" y="114418"/>
                </a:cubicBezTo>
                <a:close/>
                <a:moveTo>
                  <a:pt x="181121" y="90932"/>
                </a:moveTo>
                <a:cubicBezTo>
                  <a:pt x="177435" y="90932"/>
                  <a:pt x="173748" y="91751"/>
                  <a:pt x="170471" y="94207"/>
                </a:cubicBezTo>
                <a:cubicBezTo>
                  <a:pt x="167195" y="97483"/>
                  <a:pt x="165147" y="101167"/>
                  <a:pt x="164737" y="105671"/>
                </a:cubicBezTo>
                <a:lnTo>
                  <a:pt x="154497" y="224809"/>
                </a:lnTo>
                <a:lnTo>
                  <a:pt x="206106" y="228494"/>
                </a:lnTo>
                <a:cubicBezTo>
                  <a:pt x="245427" y="229312"/>
                  <a:pt x="297035" y="228084"/>
                  <a:pt x="337175" y="216621"/>
                </a:cubicBezTo>
                <a:cubicBezTo>
                  <a:pt x="339940" y="215699"/>
                  <a:pt x="392240" y="197737"/>
                  <a:pt x="458997" y="194340"/>
                </a:cubicBezTo>
                <a:lnTo>
                  <a:pt x="529218" y="196967"/>
                </a:lnTo>
                <a:lnTo>
                  <a:pt x="528045" y="210889"/>
                </a:lnTo>
                <a:cubicBezTo>
                  <a:pt x="434658" y="198607"/>
                  <a:pt x="342500" y="229722"/>
                  <a:pt x="341681" y="230131"/>
                </a:cubicBezTo>
                <a:cubicBezTo>
                  <a:pt x="333489" y="232588"/>
                  <a:pt x="325297" y="234225"/>
                  <a:pt x="316286" y="236272"/>
                </a:cubicBezTo>
                <a:lnTo>
                  <a:pt x="524768" y="250192"/>
                </a:lnTo>
                <a:lnTo>
                  <a:pt x="529238" y="196968"/>
                </a:lnTo>
                <a:lnTo>
                  <a:pt x="529273" y="196969"/>
                </a:lnTo>
                <a:lnTo>
                  <a:pt x="534189" y="138014"/>
                </a:lnTo>
                <a:cubicBezTo>
                  <a:pt x="535008" y="129007"/>
                  <a:pt x="528454" y="121228"/>
                  <a:pt x="519443" y="120000"/>
                </a:cubicBezTo>
                <a:lnTo>
                  <a:pt x="182350" y="90932"/>
                </a:lnTo>
                <a:cubicBezTo>
                  <a:pt x="181940" y="90932"/>
                  <a:pt x="181531" y="90932"/>
                  <a:pt x="181121" y="90932"/>
                </a:cubicBezTo>
                <a:close/>
                <a:moveTo>
                  <a:pt x="162689" y="82744"/>
                </a:moveTo>
                <a:lnTo>
                  <a:pt x="17694" y="95436"/>
                </a:lnTo>
                <a:lnTo>
                  <a:pt x="20561" y="131054"/>
                </a:lnTo>
                <a:lnTo>
                  <a:pt x="149173" y="120000"/>
                </a:lnTo>
                <a:lnTo>
                  <a:pt x="150402" y="104443"/>
                </a:lnTo>
                <a:cubicBezTo>
                  <a:pt x="151630" y="96254"/>
                  <a:pt x="154907" y="88885"/>
                  <a:pt x="161460" y="83563"/>
                </a:cubicBezTo>
                <a:cubicBezTo>
                  <a:pt x="161870" y="83153"/>
                  <a:pt x="162280" y="82744"/>
                  <a:pt x="162689" y="82744"/>
                </a:cubicBezTo>
                <a:close/>
                <a:moveTo>
                  <a:pt x="387145" y="62683"/>
                </a:moveTo>
                <a:lnTo>
                  <a:pt x="207745" y="78650"/>
                </a:lnTo>
                <a:lnTo>
                  <a:pt x="389603" y="94617"/>
                </a:lnTo>
                <a:close/>
                <a:moveTo>
                  <a:pt x="366256" y="14373"/>
                </a:moveTo>
                <a:lnTo>
                  <a:pt x="29163" y="43850"/>
                </a:lnTo>
                <a:cubicBezTo>
                  <a:pt x="20152" y="44669"/>
                  <a:pt x="14008" y="52448"/>
                  <a:pt x="14417" y="61455"/>
                </a:cubicBezTo>
                <a:lnTo>
                  <a:pt x="16465" y="81106"/>
                </a:lnTo>
                <a:lnTo>
                  <a:pt x="385917" y="48763"/>
                </a:lnTo>
                <a:lnTo>
                  <a:pt x="383869" y="29111"/>
                </a:lnTo>
                <a:cubicBezTo>
                  <a:pt x="383459" y="24608"/>
                  <a:pt x="381411" y="20923"/>
                  <a:pt x="378134" y="18057"/>
                </a:cubicBezTo>
                <a:cubicBezTo>
                  <a:pt x="374858" y="15191"/>
                  <a:pt x="370762" y="13963"/>
                  <a:pt x="366256" y="14373"/>
                </a:cubicBezTo>
                <a:close/>
                <a:moveTo>
                  <a:pt x="365027" y="43"/>
                </a:moveTo>
                <a:cubicBezTo>
                  <a:pt x="373219" y="-366"/>
                  <a:pt x="381411" y="2090"/>
                  <a:pt x="387145" y="7003"/>
                </a:cubicBezTo>
                <a:cubicBezTo>
                  <a:pt x="393699" y="12735"/>
                  <a:pt x="397385" y="19695"/>
                  <a:pt x="398204" y="27883"/>
                </a:cubicBezTo>
                <a:lnTo>
                  <a:pt x="399843" y="47535"/>
                </a:lnTo>
                <a:lnTo>
                  <a:pt x="403939" y="95845"/>
                </a:lnTo>
                <a:lnTo>
                  <a:pt x="520672" y="106080"/>
                </a:lnTo>
                <a:cubicBezTo>
                  <a:pt x="537465" y="107308"/>
                  <a:pt x="550163" y="122047"/>
                  <a:pt x="548524" y="139242"/>
                </a:cubicBezTo>
                <a:lnTo>
                  <a:pt x="532141" y="325933"/>
                </a:lnTo>
                <a:cubicBezTo>
                  <a:pt x="530502" y="341490"/>
                  <a:pt x="517395" y="353773"/>
                  <a:pt x="501831" y="353773"/>
                </a:cubicBezTo>
                <a:cubicBezTo>
                  <a:pt x="501012" y="353773"/>
                  <a:pt x="500192" y="353773"/>
                  <a:pt x="498964" y="353773"/>
                </a:cubicBezTo>
                <a:lnTo>
                  <a:pt x="162280" y="323886"/>
                </a:lnTo>
                <a:cubicBezTo>
                  <a:pt x="154088" y="323476"/>
                  <a:pt x="146715" y="319792"/>
                  <a:pt x="140981" y="313241"/>
                </a:cubicBezTo>
                <a:cubicBezTo>
                  <a:pt x="136066" y="307100"/>
                  <a:pt x="133608" y="299321"/>
                  <a:pt x="134018" y="291133"/>
                </a:cubicBezTo>
                <a:lnTo>
                  <a:pt x="136066" y="269844"/>
                </a:lnTo>
                <a:lnTo>
                  <a:pt x="50052" y="277213"/>
                </a:lnTo>
                <a:cubicBezTo>
                  <a:pt x="48823" y="277213"/>
                  <a:pt x="48004" y="277213"/>
                  <a:pt x="47185" y="277213"/>
                </a:cubicBezTo>
                <a:cubicBezTo>
                  <a:pt x="31620" y="277213"/>
                  <a:pt x="18104" y="265340"/>
                  <a:pt x="16465" y="249373"/>
                </a:cubicBezTo>
                <a:lnTo>
                  <a:pt x="82" y="62683"/>
                </a:lnTo>
                <a:cubicBezTo>
                  <a:pt x="-1147" y="45897"/>
                  <a:pt x="11550" y="31158"/>
                  <a:pt x="27934" y="29521"/>
                </a:cubicBezTo>
                <a:close/>
              </a:path>
            </a:pathLst>
          </a:custGeom>
          <a:solidFill>
            <a:srgbClr val="111340"/>
          </a:solidFill>
          <a:ln>
            <a:noFill/>
          </a:ln>
          <a:effectLst/>
        </p:spPr>
        <p:txBody>
          <a:bodyPr wrap="square" anchor="ctr">
            <a:noAutofit/>
          </a:bodyPr>
          <a:lstStyle/>
          <a:p>
            <a:endParaRPr lang="en-US" sz="900" dirty="0">
              <a:latin typeface="Poppins" panose="00000500000000000000" pitchFamily="2" charset="0"/>
            </a:endParaRPr>
          </a:p>
        </p:txBody>
      </p:sp>
      <p:sp>
        <p:nvSpPr>
          <p:cNvPr id="436" name="Freeform 50">
            <a:extLst>
              <a:ext uri="{FF2B5EF4-FFF2-40B4-BE49-F238E27FC236}">
                <a16:creationId xmlns:a16="http://schemas.microsoft.com/office/drawing/2014/main" id="{D1E8A0AC-E5AC-4C3D-8471-71E9E46041EA}"/>
              </a:ext>
            </a:extLst>
          </p:cNvPr>
          <p:cNvSpPr>
            <a:spLocks noChangeArrowheads="1"/>
          </p:cNvSpPr>
          <p:nvPr/>
        </p:nvSpPr>
        <p:spPr bwMode="auto">
          <a:xfrm>
            <a:off x="7520819" y="2363917"/>
            <a:ext cx="597974" cy="457609"/>
          </a:xfrm>
          <a:custGeom>
            <a:avLst/>
            <a:gdLst>
              <a:gd name="connsiteX0" fmla="*/ 367016 w 537155"/>
              <a:gd name="connsiteY0" fmla="*/ 241769 h 411066"/>
              <a:gd name="connsiteX1" fmla="*/ 373346 w 537155"/>
              <a:gd name="connsiteY1" fmla="*/ 247889 h 411066"/>
              <a:gd name="connsiteX2" fmla="*/ 367807 w 537155"/>
              <a:gd name="connsiteY2" fmla="*/ 254417 h 411066"/>
              <a:gd name="connsiteX3" fmla="*/ 361477 w 537155"/>
              <a:gd name="connsiteY3" fmla="*/ 248705 h 411066"/>
              <a:gd name="connsiteX4" fmla="*/ 367016 w 537155"/>
              <a:gd name="connsiteY4" fmla="*/ 241769 h 411066"/>
              <a:gd name="connsiteX5" fmla="*/ 366118 w 537155"/>
              <a:gd name="connsiteY5" fmla="*/ 231615 h 411066"/>
              <a:gd name="connsiteX6" fmla="*/ 350758 w 537155"/>
              <a:gd name="connsiteY6" fmla="*/ 249253 h 411066"/>
              <a:gd name="connsiteX7" fmla="*/ 369104 w 537155"/>
              <a:gd name="connsiteY7" fmla="*/ 264372 h 411066"/>
              <a:gd name="connsiteX8" fmla="*/ 380624 w 537155"/>
              <a:gd name="connsiteY8" fmla="*/ 258492 h 411066"/>
              <a:gd name="connsiteX9" fmla="*/ 384464 w 537155"/>
              <a:gd name="connsiteY9" fmla="*/ 246734 h 411066"/>
              <a:gd name="connsiteX10" fmla="*/ 367824 w 537155"/>
              <a:gd name="connsiteY10" fmla="*/ 231615 h 411066"/>
              <a:gd name="connsiteX11" fmla="*/ 366118 w 537155"/>
              <a:gd name="connsiteY11" fmla="*/ 231615 h 411066"/>
              <a:gd name="connsiteX12" fmla="*/ 365264 w 537155"/>
              <a:gd name="connsiteY12" fmla="*/ 217337 h 411066"/>
              <a:gd name="connsiteX13" fmla="*/ 398543 w 537155"/>
              <a:gd name="connsiteY13" fmla="*/ 245474 h 411066"/>
              <a:gd name="connsiteX14" fmla="*/ 391717 w 537155"/>
              <a:gd name="connsiteY14" fmla="*/ 267731 h 411066"/>
              <a:gd name="connsiteX15" fmla="*/ 370384 w 537155"/>
              <a:gd name="connsiteY15" fmla="*/ 278650 h 411066"/>
              <a:gd name="connsiteX16" fmla="*/ 367824 w 537155"/>
              <a:gd name="connsiteY16" fmla="*/ 278650 h 411066"/>
              <a:gd name="connsiteX17" fmla="*/ 336679 w 537155"/>
              <a:gd name="connsiteY17" fmla="*/ 250513 h 411066"/>
              <a:gd name="connsiteX18" fmla="*/ 365264 w 537155"/>
              <a:gd name="connsiteY18" fmla="*/ 217337 h 411066"/>
              <a:gd name="connsiteX19" fmla="*/ 499756 w 537155"/>
              <a:gd name="connsiteY19" fmla="*/ 126976 h 411066"/>
              <a:gd name="connsiteX20" fmla="*/ 494241 w 537155"/>
              <a:gd name="connsiteY20" fmla="*/ 127397 h 411066"/>
              <a:gd name="connsiteX21" fmla="*/ 494665 w 537155"/>
              <a:gd name="connsiteY21" fmla="*/ 131609 h 411066"/>
              <a:gd name="connsiteX22" fmla="*/ 495089 w 537155"/>
              <a:gd name="connsiteY22" fmla="*/ 140032 h 411066"/>
              <a:gd name="connsiteX23" fmla="*/ 477696 w 537155"/>
              <a:gd name="connsiteY23" fmla="*/ 161089 h 411066"/>
              <a:gd name="connsiteX24" fmla="*/ 371639 w 537155"/>
              <a:gd name="connsiteY24" fmla="*/ 170354 h 411066"/>
              <a:gd name="connsiteX25" fmla="*/ 332611 w 537155"/>
              <a:gd name="connsiteY25" fmla="*/ 190569 h 411066"/>
              <a:gd name="connsiteX26" fmla="*/ 319460 w 537155"/>
              <a:gd name="connsiteY26" fmla="*/ 232263 h 411066"/>
              <a:gd name="connsiteX27" fmla="*/ 321581 w 537155"/>
              <a:gd name="connsiteY27" fmla="*/ 255847 h 411066"/>
              <a:gd name="connsiteX28" fmla="*/ 341944 w 537155"/>
              <a:gd name="connsiteY28" fmla="*/ 294171 h 411066"/>
              <a:gd name="connsiteX29" fmla="*/ 383942 w 537155"/>
              <a:gd name="connsiteY29" fmla="*/ 307226 h 411066"/>
              <a:gd name="connsiteX30" fmla="*/ 515452 w 537155"/>
              <a:gd name="connsiteY30" fmla="*/ 295856 h 411066"/>
              <a:gd name="connsiteX31" fmla="*/ 522239 w 537155"/>
              <a:gd name="connsiteY31" fmla="*/ 292065 h 411066"/>
              <a:gd name="connsiteX32" fmla="*/ 524361 w 537155"/>
              <a:gd name="connsiteY32" fmla="*/ 284906 h 411066"/>
              <a:gd name="connsiteX33" fmla="*/ 511210 w 537155"/>
              <a:gd name="connsiteY33" fmla="*/ 136663 h 411066"/>
              <a:gd name="connsiteX34" fmla="*/ 499756 w 537155"/>
              <a:gd name="connsiteY34" fmla="*/ 126976 h 411066"/>
              <a:gd name="connsiteX35" fmla="*/ 470369 w 537155"/>
              <a:gd name="connsiteY35" fmla="*/ 85527 h 411066"/>
              <a:gd name="connsiteX36" fmla="*/ 456851 w 537155"/>
              <a:gd name="connsiteY36" fmla="*/ 86372 h 411066"/>
              <a:gd name="connsiteX37" fmla="*/ 232944 w 537155"/>
              <a:gd name="connsiteY37" fmla="*/ 106235 h 411066"/>
              <a:gd name="connsiteX38" fmla="*/ 231677 w 537155"/>
              <a:gd name="connsiteY38" fmla="*/ 106235 h 411066"/>
              <a:gd name="connsiteX39" fmla="*/ 50017 w 537155"/>
              <a:gd name="connsiteY39" fmla="*/ 121871 h 411066"/>
              <a:gd name="connsiteX40" fmla="*/ 45793 w 537155"/>
              <a:gd name="connsiteY40" fmla="*/ 122294 h 411066"/>
              <a:gd name="connsiteX41" fmla="*/ 17910 w 537155"/>
              <a:gd name="connsiteY41" fmla="*/ 112574 h 411066"/>
              <a:gd name="connsiteX42" fmla="*/ 39033 w 537155"/>
              <a:gd name="connsiteY42" fmla="*/ 355154 h 411066"/>
              <a:gd name="connsiteX43" fmla="*/ 54664 w 537155"/>
              <a:gd name="connsiteY43" fmla="*/ 384737 h 411066"/>
              <a:gd name="connsiteX44" fmla="*/ 86349 w 537155"/>
              <a:gd name="connsiteY44" fmla="*/ 394880 h 411066"/>
              <a:gd name="connsiteX45" fmla="*/ 494450 w 537155"/>
              <a:gd name="connsiteY45" fmla="*/ 359380 h 411066"/>
              <a:gd name="connsiteX46" fmla="*/ 498252 w 537155"/>
              <a:gd name="connsiteY46" fmla="*/ 354309 h 411066"/>
              <a:gd name="connsiteX47" fmla="*/ 494872 w 537155"/>
              <a:gd name="connsiteY47" fmla="*/ 312470 h 411066"/>
              <a:gd name="connsiteX48" fmla="*/ 384187 w 537155"/>
              <a:gd name="connsiteY48" fmla="*/ 322190 h 411066"/>
              <a:gd name="connsiteX49" fmla="*/ 377850 w 537155"/>
              <a:gd name="connsiteY49" fmla="*/ 322613 h 411066"/>
              <a:gd name="connsiteX50" fmla="*/ 331801 w 537155"/>
              <a:gd name="connsiteY50" fmla="*/ 305708 h 411066"/>
              <a:gd name="connsiteX51" fmla="*/ 306876 w 537155"/>
              <a:gd name="connsiteY51" fmla="*/ 257108 h 411066"/>
              <a:gd name="connsiteX52" fmla="*/ 304763 w 537155"/>
              <a:gd name="connsiteY52" fmla="*/ 233864 h 411066"/>
              <a:gd name="connsiteX53" fmla="*/ 320817 w 537155"/>
              <a:gd name="connsiteY53" fmla="*/ 181460 h 411066"/>
              <a:gd name="connsiteX54" fmla="*/ 369400 w 537155"/>
              <a:gd name="connsiteY54" fmla="*/ 156103 h 411066"/>
              <a:gd name="connsiteX55" fmla="*/ 475017 w 537155"/>
              <a:gd name="connsiteY55" fmla="*/ 147228 h 411066"/>
              <a:gd name="connsiteX56" fmla="*/ 479664 w 537155"/>
              <a:gd name="connsiteY56" fmla="*/ 141312 h 411066"/>
              <a:gd name="connsiteX57" fmla="*/ 479241 w 537155"/>
              <a:gd name="connsiteY57" fmla="*/ 136663 h 411066"/>
              <a:gd name="connsiteX58" fmla="*/ 478819 w 537155"/>
              <a:gd name="connsiteY58" fmla="*/ 132859 h 411066"/>
              <a:gd name="connsiteX59" fmla="*/ 477551 w 537155"/>
              <a:gd name="connsiteY59" fmla="*/ 114264 h 411066"/>
              <a:gd name="connsiteX60" fmla="*/ 475439 w 537155"/>
              <a:gd name="connsiteY60" fmla="*/ 89330 h 411066"/>
              <a:gd name="connsiteX61" fmla="*/ 470369 w 537155"/>
              <a:gd name="connsiteY61" fmla="*/ 85527 h 411066"/>
              <a:gd name="connsiteX62" fmla="*/ 419735 w 537155"/>
              <a:gd name="connsiteY62" fmla="*/ 14653 h 411066"/>
              <a:gd name="connsiteX63" fmla="*/ 42909 w 537155"/>
              <a:gd name="connsiteY63" fmla="*/ 47543 h 411066"/>
              <a:gd name="connsiteX64" fmla="*/ 21786 w 537155"/>
              <a:gd name="connsiteY64" fmla="*/ 58506 h 411066"/>
              <a:gd name="connsiteX65" fmla="*/ 14604 w 537155"/>
              <a:gd name="connsiteY65" fmla="*/ 81276 h 411066"/>
              <a:gd name="connsiteX66" fmla="*/ 48401 w 537155"/>
              <a:gd name="connsiteY66" fmla="*/ 109106 h 411066"/>
              <a:gd name="connsiteX67" fmla="*/ 411708 w 537155"/>
              <a:gd name="connsiteY67" fmla="*/ 77481 h 411066"/>
              <a:gd name="connsiteX68" fmla="*/ 410864 w 537155"/>
              <a:gd name="connsiteY68" fmla="*/ 70312 h 411066"/>
              <a:gd name="connsiteX69" fmla="*/ 93180 w 537155"/>
              <a:gd name="connsiteY69" fmla="*/ 98142 h 411066"/>
              <a:gd name="connsiteX70" fmla="*/ 92758 w 537155"/>
              <a:gd name="connsiteY70" fmla="*/ 98142 h 411066"/>
              <a:gd name="connsiteX71" fmla="*/ 85154 w 537155"/>
              <a:gd name="connsiteY71" fmla="*/ 91396 h 411066"/>
              <a:gd name="connsiteX72" fmla="*/ 91491 w 537155"/>
              <a:gd name="connsiteY72" fmla="*/ 83806 h 411066"/>
              <a:gd name="connsiteX73" fmla="*/ 409596 w 537155"/>
              <a:gd name="connsiteY73" fmla="*/ 55976 h 411066"/>
              <a:gd name="connsiteX74" fmla="*/ 409596 w 537155"/>
              <a:gd name="connsiteY74" fmla="*/ 55133 h 411066"/>
              <a:gd name="connsiteX75" fmla="*/ 407484 w 537155"/>
              <a:gd name="connsiteY75" fmla="*/ 50916 h 411066"/>
              <a:gd name="connsiteX76" fmla="*/ 403259 w 537155"/>
              <a:gd name="connsiteY76" fmla="*/ 49229 h 411066"/>
              <a:gd name="connsiteX77" fmla="*/ 53470 w 537155"/>
              <a:gd name="connsiteY77" fmla="*/ 80011 h 411066"/>
              <a:gd name="connsiteX78" fmla="*/ 45443 w 537155"/>
              <a:gd name="connsiteY78" fmla="*/ 73686 h 411066"/>
              <a:gd name="connsiteX79" fmla="*/ 52203 w 537155"/>
              <a:gd name="connsiteY79" fmla="*/ 66096 h 411066"/>
              <a:gd name="connsiteX80" fmla="*/ 401992 w 537155"/>
              <a:gd name="connsiteY80" fmla="*/ 35314 h 411066"/>
              <a:gd name="connsiteX81" fmla="*/ 423960 w 537155"/>
              <a:gd name="connsiteY81" fmla="*/ 53868 h 411066"/>
              <a:gd name="connsiteX82" fmla="*/ 424382 w 537155"/>
              <a:gd name="connsiteY82" fmla="*/ 61879 h 411066"/>
              <a:gd name="connsiteX83" fmla="*/ 425649 w 537155"/>
              <a:gd name="connsiteY83" fmla="*/ 76216 h 411066"/>
              <a:gd name="connsiteX84" fmla="*/ 440858 w 537155"/>
              <a:gd name="connsiteY84" fmla="*/ 74951 h 411066"/>
              <a:gd name="connsiteX85" fmla="*/ 437056 w 537155"/>
              <a:gd name="connsiteY85" fmla="*/ 29411 h 411066"/>
              <a:gd name="connsiteX86" fmla="*/ 431141 w 537155"/>
              <a:gd name="connsiteY86" fmla="*/ 18448 h 411066"/>
              <a:gd name="connsiteX87" fmla="*/ 419735 w 537155"/>
              <a:gd name="connsiteY87" fmla="*/ 14653 h 411066"/>
              <a:gd name="connsiteX88" fmla="*/ 418625 w 537155"/>
              <a:gd name="connsiteY88" fmla="*/ 160 h 411066"/>
              <a:gd name="connsiteX89" fmla="*/ 440608 w 537155"/>
              <a:gd name="connsiteY89" fmla="*/ 6938 h 411066"/>
              <a:gd name="connsiteX90" fmla="*/ 451176 w 537155"/>
              <a:gd name="connsiteY90" fmla="*/ 27695 h 411066"/>
              <a:gd name="connsiteX91" fmla="*/ 455404 w 537155"/>
              <a:gd name="connsiteY91" fmla="*/ 73446 h 411066"/>
              <a:gd name="connsiteX92" fmla="*/ 468932 w 537155"/>
              <a:gd name="connsiteY92" fmla="*/ 72175 h 411066"/>
              <a:gd name="connsiteX93" fmla="*/ 489224 w 537155"/>
              <a:gd name="connsiteY93" fmla="*/ 89119 h 411066"/>
              <a:gd name="connsiteX94" fmla="*/ 491337 w 537155"/>
              <a:gd name="connsiteY94" fmla="*/ 114536 h 411066"/>
              <a:gd name="connsiteX95" fmla="*/ 496833 w 537155"/>
              <a:gd name="connsiteY95" fmla="*/ 113689 h 411066"/>
              <a:gd name="connsiteX96" fmla="*/ 523889 w 537155"/>
              <a:gd name="connsiteY96" fmla="*/ 136141 h 411066"/>
              <a:gd name="connsiteX97" fmla="*/ 536994 w 537155"/>
              <a:gd name="connsiteY97" fmla="*/ 285677 h 411066"/>
              <a:gd name="connsiteX98" fmla="*/ 531075 w 537155"/>
              <a:gd name="connsiteY98" fmla="*/ 303892 h 411066"/>
              <a:gd name="connsiteX99" fmla="*/ 515011 w 537155"/>
              <a:gd name="connsiteY99" fmla="*/ 312364 h 411066"/>
              <a:gd name="connsiteX100" fmla="*/ 508670 w 537155"/>
              <a:gd name="connsiteY100" fmla="*/ 312788 h 411066"/>
              <a:gd name="connsiteX101" fmla="*/ 512475 w 537155"/>
              <a:gd name="connsiteY101" fmla="*/ 354726 h 411066"/>
              <a:gd name="connsiteX102" fmla="*/ 495565 w 537155"/>
              <a:gd name="connsiteY102" fmla="*/ 375059 h 411066"/>
              <a:gd name="connsiteX103" fmla="*/ 87192 w 537155"/>
              <a:gd name="connsiteY103" fmla="*/ 411066 h 411066"/>
              <a:gd name="connsiteX104" fmla="*/ 82119 w 537155"/>
              <a:gd name="connsiteY104" fmla="*/ 411066 h 411066"/>
              <a:gd name="connsiteX105" fmla="*/ 45340 w 537155"/>
              <a:gd name="connsiteY105" fmla="*/ 397934 h 411066"/>
              <a:gd name="connsiteX106" fmla="*/ 24626 w 537155"/>
              <a:gd name="connsiteY106" fmla="*/ 358115 h 411066"/>
              <a:gd name="connsiteX107" fmla="*/ 529 w 537155"/>
              <a:gd name="connsiteY107" fmla="*/ 85730 h 411066"/>
              <a:gd name="connsiteX108" fmla="*/ 952 w 537155"/>
              <a:gd name="connsiteY108" fmla="*/ 85730 h 411066"/>
              <a:gd name="connsiteX109" fmla="*/ 107 w 537155"/>
              <a:gd name="connsiteY109" fmla="*/ 81918 h 411066"/>
              <a:gd name="connsiteX110" fmla="*/ 10675 w 537155"/>
              <a:gd name="connsiteY110" fmla="*/ 48876 h 411066"/>
              <a:gd name="connsiteX111" fmla="*/ 41536 w 537155"/>
              <a:gd name="connsiteY111" fmla="*/ 33202 h 4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7155" h="411066">
                <a:moveTo>
                  <a:pt x="367016" y="241769"/>
                </a:moveTo>
                <a:cubicBezTo>
                  <a:pt x="369785" y="241769"/>
                  <a:pt x="372950" y="244217"/>
                  <a:pt x="373346" y="247889"/>
                </a:cubicBezTo>
                <a:cubicBezTo>
                  <a:pt x="373741" y="251153"/>
                  <a:pt x="370972" y="254009"/>
                  <a:pt x="367807" y="254417"/>
                </a:cubicBezTo>
                <a:cubicBezTo>
                  <a:pt x="364642" y="254417"/>
                  <a:pt x="361872" y="252377"/>
                  <a:pt x="361477" y="248705"/>
                </a:cubicBezTo>
                <a:cubicBezTo>
                  <a:pt x="361081" y="245441"/>
                  <a:pt x="363455" y="242177"/>
                  <a:pt x="367016" y="241769"/>
                </a:cubicBezTo>
                <a:close/>
                <a:moveTo>
                  <a:pt x="366118" y="231615"/>
                </a:moveTo>
                <a:cubicBezTo>
                  <a:pt x="357158" y="232455"/>
                  <a:pt x="350332" y="240434"/>
                  <a:pt x="350758" y="249253"/>
                </a:cubicBezTo>
                <a:cubicBezTo>
                  <a:pt x="352038" y="258492"/>
                  <a:pt x="359718" y="265212"/>
                  <a:pt x="369104" y="264372"/>
                </a:cubicBezTo>
                <a:cubicBezTo>
                  <a:pt x="373798" y="263952"/>
                  <a:pt x="377637" y="261852"/>
                  <a:pt x="380624" y="258492"/>
                </a:cubicBezTo>
                <a:cubicBezTo>
                  <a:pt x="383611" y="255133"/>
                  <a:pt x="384464" y="250933"/>
                  <a:pt x="384464" y="246734"/>
                </a:cubicBezTo>
                <a:cubicBezTo>
                  <a:pt x="383611" y="237915"/>
                  <a:pt x="376357" y="231615"/>
                  <a:pt x="367824" y="231615"/>
                </a:cubicBezTo>
                <a:cubicBezTo>
                  <a:pt x="367398" y="231615"/>
                  <a:pt x="366544" y="231615"/>
                  <a:pt x="366118" y="231615"/>
                </a:cubicBezTo>
                <a:close/>
                <a:moveTo>
                  <a:pt x="365264" y="217337"/>
                </a:moveTo>
                <a:cubicBezTo>
                  <a:pt x="382331" y="215657"/>
                  <a:pt x="397263" y="228676"/>
                  <a:pt x="398543" y="245474"/>
                </a:cubicBezTo>
                <a:cubicBezTo>
                  <a:pt x="399823" y="253453"/>
                  <a:pt x="396837" y="261432"/>
                  <a:pt x="391717" y="267731"/>
                </a:cubicBezTo>
                <a:cubicBezTo>
                  <a:pt x="386170" y="274031"/>
                  <a:pt x="378917" y="277810"/>
                  <a:pt x="370384" y="278650"/>
                </a:cubicBezTo>
                <a:cubicBezTo>
                  <a:pt x="369531" y="278650"/>
                  <a:pt x="368678" y="278650"/>
                  <a:pt x="367824" y="278650"/>
                </a:cubicBezTo>
                <a:cubicBezTo>
                  <a:pt x="352038" y="278650"/>
                  <a:pt x="337959" y="266891"/>
                  <a:pt x="336679" y="250513"/>
                </a:cubicBezTo>
                <a:cubicBezTo>
                  <a:pt x="334972" y="233715"/>
                  <a:pt x="347772" y="219017"/>
                  <a:pt x="365264" y="217337"/>
                </a:cubicBezTo>
                <a:close/>
                <a:moveTo>
                  <a:pt x="499756" y="126976"/>
                </a:moveTo>
                <a:lnTo>
                  <a:pt x="494241" y="127397"/>
                </a:lnTo>
                <a:lnTo>
                  <a:pt x="494665" y="131609"/>
                </a:lnTo>
                <a:lnTo>
                  <a:pt x="495089" y="140032"/>
                </a:lnTo>
                <a:cubicBezTo>
                  <a:pt x="496362" y="150982"/>
                  <a:pt x="488301" y="160247"/>
                  <a:pt x="477696" y="161089"/>
                </a:cubicBezTo>
                <a:lnTo>
                  <a:pt x="371639" y="170354"/>
                </a:lnTo>
                <a:cubicBezTo>
                  <a:pt x="356367" y="171618"/>
                  <a:pt x="342792" y="178777"/>
                  <a:pt x="332611" y="190569"/>
                </a:cubicBezTo>
                <a:cubicBezTo>
                  <a:pt x="322854" y="202361"/>
                  <a:pt x="318187" y="217101"/>
                  <a:pt x="319460" y="232263"/>
                </a:cubicBezTo>
                <a:lnTo>
                  <a:pt x="321581" y="255847"/>
                </a:lnTo>
                <a:cubicBezTo>
                  <a:pt x="322854" y="271008"/>
                  <a:pt x="330065" y="284485"/>
                  <a:pt x="341944" y="294171"/>
                </a:cubicBezTo>
                <a:cubicBezTo>
                  <a:pt x="353822" y="303857"/>
                  <a:pt x="368246" y="308490"/>
                  <a:pt x="383942" y="307226"/>
                </a:cubicBezTo>
                <a:lnTo>
                  <a:pt x="515452" y="295856"/>
                </a:lnTo>
                <a:cubicBezTo>
                  <a:pt x="517997" y="295434"/>
                  <a:pt x="520543" y="294592"/>
                  <a:pt x="522239" y="292065"/>
                </a:cubicBezTo>
                <a:cubicBezTo>
                  <a:pt x="523936" y="289960"/>
                  <a:pt x="524785" y="287854"/>
                  <a:pt x="524361" y="284906"/>
                </a:cubicBezTo>
                <a:lnTo>
                  <a:pt x="511210" y="136663"/>
                </a:lnTo>
                <a:cubicBezTo>
                  <a:pt x="510785" y="130345"/>
                  <a:pt x="505695" y="126134"/>
                  <a:pt x="499756" y="126976"/>
                </a:cubicBezTo>
                <a:close/>
                <a:moveTo>
                  <a:pt x="470369" y="85527"/>
                </a:moveTo>
                <a:lnTo>
                  <a:pt x="456851" y="86372"/>
                </a:lnTo>
                <a:lnTo>
                  <a:pt x="232944" y="106235"/>
                </a:lnTo>
                <a:lnTo>
                  <a:pt x="231677" y="106235"/>
                </a:lnTo>
                <a:lnTo>
                  <a:pt x="50017" y="121871"/>
                </a:lnTo>
                <a:cubicBezTo>
                  <a:pt x="48327" y="122294"/>
                  <a:pt x="47060" y="122294"/>
                  <a:pt x="45793" y="122294"/>
                </a:cubicBezTo>
                <a:cubicBezTo>
                  <a:pt x="35231" y="122294"/>
                  <a:pt x="25514" y="118490"/>
                  <a:pt x="17910" y="112574"/>
                </a:cubicBezTo>
                <a:lnTo>
                  <a:pt x="39033" y="355154"/>
                </a:lnTo>
                <a:cubicBezTo>
                  <a:pt x="40301" y="366987"/>
                  <a:pt x="45793" y="377552"/>
                  <a:pt x="54664" y="384737"/>
                </a:cubicBezTo>
                <a:cubicBezTo>
                  <a:pt x="63536" y="392767"/>
                  <a:pt x="74520" y="396147"/>
                  <a:pt x="86349" y="394880"/>
                </a:cubicBezTo>
                <a:lnTo>
                  <a:pt x="494450" y="359380"/>
                </a:lnTo>
                <a:cubicBezTo>
                  <a:pt x="496985" y="358957"/>
                  <a:pt x="498675" y="356844"/>
                  <a:pt x="498252" y="354309"/>
                </a:cubicBezTo>
                <a:lnTo>
                  <a:pt x="494872" y="312470"/>
                </a:lnTo>
                <a:lnTo>
                  <a:pt x="384187" y="322190"/>
                </a:lnTo>
                <a:cubicBezTo>
                  <a:pt x="382074" y="322190"/>
                  <a:pt x="379962" y="322613"/>
                  <a:pt x="377850" y="322613"/>
                </a:cubicBezTo>
                <a:cubicBezTo>
                  <a:pt x="360951" y="322613"/>
                  <a:pt x="344898" y="316274"/>
                  <a:pt x="331801" y="305708"/>
                </a:cubicBezTo>
                <a:cubicBezTo>
                  <a:pt x="317437" y="293452"/>
                  <a:pt x="308143" y="276125"/>
                  <a:pt x="306876" y="257108"/>
                </a:cubicBezTo>
                <a:lnTo>
                  <a:pt x="304763" y="233864"/>
                </a:lnTo>
                <a:cubicBezTo>
                  <a:pt x="302651" y="214424"/>
                  <a:pt x="308988" y="196251"/>
                  <a:pt x="320817" y="181460"/>
                </a:cubicBezTo>
                <a:cubicBezTo>
                  <a:pt x="333069" y="167091"/>
                  <a:pt x="350390" y="157794"/>
                  <a:pt x="369400" y="156103"/>
                </a:cubicBezTo>
                <a:lnTo>
                  <a:pt x="475017" y="147228"/>
                </a:lnTo>
                <a:cubicBezTo>
                  <a:pt x="477974" y="146806"/>
                  <a:pt x="479664" y="144270"/>
                  <a:pt x="479664" y="141312"/>
                </a:cubicBezTo>
                <a:lnTo>
                  <a:pt x="479241" y="136663"/>
                </a:lnTo>
                <a:lnTo>
                  <a:pt x="478819" y="132859"/>
                </a:lnTo>
                <a:lnTo>
                  <a:pt x="477551" y="114264"/>
                </a:lnTo>
                <a:lnTo>
                  <a:pt x="475439" y="89330"/>
                </a:lnTo>
                <a:cubicBezTo>
                  <a:pt x="475017" y="86794"/>
                  <a:pt x="472904" y="85104"/>
                  <a:pt x="470369" y="85527"/>
                </a:cubicBezTo>
                <a:close/>
                <a:moveTo>
                  <a:pt x="419735" y="14653"/>
                </a:moveTo>
                <a:lnTo>
                  <a:pt x="42909" y="47543"/>
                </a:lnTo>
                <a:cubicBezTo>
                  <a:pt x="34460" y="48386"/>
                  <a:pt x="26856" y="52181"/>
                  <a:pt x="21786" y="58506"/>
                </a:cubicBezTo>
                <a:cubicBezTo>
                  <a:pt x="16717" y="65253"/>
                  <a:pt x="14182" y="72842"/>
                  <a:pt x="14604" y="81276"/>
                </a:cubicBezTo>
                <a:cubicBezTo>
                  <a:pt x="16294" y="98142"/>
                  <a:pt x="31503" y="110792"/>
                  <a:pt x="48401" y="109106"/>
                </a:cubicBezTo>
                <a:lnTo>
                  <a:pt x="411708" y="77481"/>
                </a:lnTo>
                <a:lnTo>
                  <a:pt x="410864" y="70312"/>
                </a:lnTo>
                <a:lnTo>
                  <a:pt x="93180" y="98142"/>
                </a:lnTo>
                <a:cubicBezTo>
                  <a:pt x="92758" y="98142"/>
                  <a:pt x="92758" y="98142"/>
                  <a:pt x="92758" y="98142"/>
                </a:cubicBezTo>
                <a:cubicBezTo>
                  <a:pt x="88533" y="98142"/>
                  <a:pt x="85576" y="95191"/>
                  <a:pt x="85154" y="91396"/>
                </a:cubicBezTo>
                <a:cubicBezTo>
                  <a:pt x="85154" y="87601"/>
                  <a:pt x="88111" y="84227"/>
                  <a:pt x="91491" y="83806"/>
                </a:cubicBezTo>
                <a:lnTo>
                  <a:pt x="409596" y="55976"/>
                </a:lnTo>
                <a:lnTo>
                  <a:pt x="409596" y="55133"/>
                </a:lnTo>
                <a:cubicBezTo>
                  <a:pt x="409596" y="53446"/>
                  <a:pt x="408329" y="51759"/>
                  <a:pt x="407484" y="50916"/>
                </a:cubicBezTo>
                <a:cubicBezTo>
                  <a:pt x="406217" y="50073"/>
                  <a:pt x="404527" y="49229"/>
                  <a:pt x="403259" y="49229"/>
                </a:cubicBezTo>
                <a:lnTo>
                  <a:pt x="53470" y="80011"/>
                </a:lnTo>
                <a:cubicBezTo>
                  <a:pt x="49668" y="80432"/>
                  <a:pt x="45866" y="77481"/>
                  <a:pt x="45443" y="73686"/>
                </a:cubicBezTo>
                <a:cubicBezTo>
                  <a:pt x="45443" y="69469"/>
                  <a:pt x="47978" y="66096"/>
                  <a:pt x="52203" y="66096"/>
                </a:cubicBezTo>
                <a:lnTo>
                  <a:pt x="401992" y="35314"/>
                </a:lnTo>
                <a:cubicBezTo>
                  <a:pt x="412976" y="34471"/>
                  <a:pt x="422692" y="42483"/>
                  <a:pt x="423960" y="53868"/>
                </a:cubicBezTo>
                <a:lnTo>
                  <a:pt x="424382" y="61879"/>
                </a:lnTo>
                <a:lnTo>
                  <a:pt x="425649" y="76216"/>
                </a:lnTo>
                <a:lnTo>
                  <a:pt x="440858" y="74951"/>
                </a:lnTo>
                <a:lnTo>
                  <a:pt x="437056" y="29411"/>
                </a:lnTo>
                <a:cubicBezTo>
                  <a:pt x="436211" y="25194"/>
                  <a:pt x="434521" y="20978"/>
                  <a:pt x="431141" y="18448"/>
                </a:cubicBezTo>
                <a:cubicBezTo>
                  <a:pt x="427762" y="15918"/>
                  <a:pt x="423960" y="14231"/>
                  <a:pt x="419735" y="14653"/>
                </a:cubicBezTo>
                <a:close/>
                <a:moveTo>
                  <a:pt x="418625" y="160"/>
                </a:moveTo>
                <a:cubicBezTo>
                  <a:pt x="426657" y="-687"/>
                  <a:pt x="434267" y="1855"/>
                  <a:pt x="440608" y="6938"/>
                </a:cubicBezTo>
                <a:cubicBezTo>
                  <a:pt x="446949" y="12021"/>
                  <a:pt x="450754" y="19647"/>
                  <a:pt x="451176" y="27695"/>
                </a:cubicBezTo>
                <a:lnTo>
                  <a:pt x="455404" y="73446"/>
                </a:lnTo>
                <a:lnTo>
                  <a:pt x="468932" y="72175"/>
                </a:lnTo>
                <a:cubicBezTo>
                  <a:pt x="479500" y="71328"/>
                  <a:pt x="488378" y="78953"/>
                  <a:pt x="489224" y="89119"/>
                </a:cubicBezTo>
                <a:lnTo>
                  <a:pt x="491337" y="114536"/>
                </a:lnTo>
                <a:lnTo>
                  <a:pt x="496833" y="113689"/>
                </a:lnTo>
                <a:cubicBezTo>
                  <a:pt x="510784" y="112418"/>
                  <a:pt x="522620" y="123008"/>
                  <a:pt x="523889" y="136141"/>
                </a:cubicBezTo>
                <a:lnTo>
                  <a:pt x="536994" y="285677"/>
                </a:lnTo>
                <a:cubicBezTo>
                  <a:pt x="537839" y="292031"/>
                  <a:pt x="535303" y="298809"/>
                  <a:pt x="531075" y="303892"/>
                </a:cubicBezTo>
                <a:cubicBezTo>
                  <a:pt x="527271" y="308552"/>
                  <a:pt x="521352" y="311517"/>
                  <a:pt x="515011" y="312364"/>
                </a:cubicBezTo>
                <a:lnTo>
                  <a:pt x="508670" y="312788"/>
                </a:lnTo>
                <a:lnTo>
                  <a:pt x="512475" y="354726"/>
                </a:lnTo>
                <a:cubicBezTo>
                  <a:pt x="513320" y="365316"/>
                  <a:pt x="505288" y="374212"/>
                  <a:pt x="495565" y="375059"/>
                </a:cubicBezTo>
                <a:lnTo>
                  <a:pt x="87192" y="411066"/>
                </a:lnTo>
                <a:cubicBezTo>
                  <a:pt x="85501" y="411066"/>
                  <a:pt x="83810" y="411066"/>
                  <a:pt x="82119" y="411066"/>
                </a:cubicBezTo>
                <a:cubicBezTo>
                  <a:pt x="68591" y="411066"/>
                  <a:pt x="55486" y="406407"/>
                  <a:pt x="45340" y="397934"/>
                </a:cubicBezTo>
                <a:cubicBezTo>
                  <a:pt x="33081" y="387768"/>
                  <a:pt x="25894" y="373788"/>
                  <a:pt x="24626" y="358115"/>
                </a:cubicBezTo>
                <a:lnTo>
                  <a:pt x="529" y="85730"/>
                </a:lnTo>
                <a:lnTo>
                  <a:pt x="952" y="85730"/>
                </a:lnTo>
                <a:cubicBezTo>
                  <a:pt x="529" y="84460"/>
                  <a:pt x="529" y="83189"/>
                  <a:pt x="107" y="81918"/>
                </a:cubicBezTo>
                <a:cubicBezTo>
                  <a:pt x="-739" y="70057"/>
                  <a:pt x="3488" y="58195"/>
                  <a:pt x="10675" y="48876"/>
                </a:cubicBezTo>
                <a:cubicBezTo>
                  <a:pt x="18707" y="39980"/>
                  <a:pt x="29276" y="34049"/>
                  <a:pt x="41536" y="33202"/>
                </a:cubicBezTo>
                <a:close/>
              </a:path>
            </a:pathLst>
          </a:custGeom>
          <a:solidFill>
            <a:srgbClr val="111340"/>
          </a:solidFill>
          <a:ln>
            <a:noFill/>
          </a:ln>
          <a:effectLst/>
        </p:spPr>
        <p:txBody>
          <a:bodyPr wrap="square" anchor="ctr">
            <a:noAutofit/>
          </a:bodyPr>
          <a:lstStyle/>
          <a:p>
            <a:endParaRPr lang="en-US" sz="363" dirty="0">
              <a:latin typeface="Poppins" panose="00000500000000000000" pitchFamily="2" charset="0"/>
            </a:endParaRPr>
          </a:p>
        </p:txBody>
      </p:sp>
      <p:sp>
        <p:nvSpPr>
          <p:cNvPr id="437" name="TextBox 436">
            <a:extLst>
              <a:ext uri="{FF2B5EF4-FFF2-40B4-BE49-F238E27FC236}">
                <a16:creationId xmlns:a16="http://schemas.microsoft.com/office/drawing/2014/main" id="{707B3962-1265-4445-862E-B171E92BF4E6}"/>
              </a:ext>
            </a:extLst>
          </p:cNvPr>
          <p:cNvSpPr txBox="1"/>
          <p:nvPr/>
        </p:nvSpPr>
        <p:spPr>
          <a:xfrm>
            <a:off x="4729200" y="464719"/>
            <a:ext cx="10668000" cy="686726"/>
          </a:xfrm>
          <a:prstGeom prst="rect">
            <a:avLst/>
          </a:prstGeom>
          <a:noFill/>
        </p:spPr>
        <p:txBody>
          <a:bodyPr wrap="square" rtlCol="0" anchor="b">
            <a:spAutoFit/>
          </a:bodyPr>
          <a:lstStyle/>
          <a:p>
            <a:pPr>
              <a:lnSpc>
                <a:spcPts val="4700"/>
              </a:lnSpc>
            </a:pPr>
            <a:r>
              <a:rPr lang="es-NI" sz="3700" b="1" spc="-140" dirty="0">
                <a:solidFill>
                  <a:srgbClr val="FFFFFF"/>
                </a:solidFill>
                <a:latin typeface="Poppins" panose="00000500000000000000" pitchFamily="2" charset="0"/>
              </a:rPr>
              <a:t>How To Buy</a:t>
            </a:r>
            <a:endParaRPr lang="en-US" sz="3700" b="1" spc="-140" dirty="0">
              <a:solidFill>
                <a:srgbClr val="FFFFFF"/>
              </a:solidFill>
              <a:latin typeface="Poppins" panose="00000500000000000000" pitchFamily="2" charset="0"/>
            </a:endParaRPr>
          </a:p>
        </p:txBody>
      </p:sp>
      <p:sp>
        <p:nvSpPr>
          <p:cNvPr id="438" name="TextBox 437">
            <a:extLst>
              <a:ext uri="{FF2B5EF4-FFF2-40B4-BE49-F238E27FC236}">
                <a16:creationId xmlns:a16="http://schemas.microsoft.com/office/drawing/2014/main" id="{5E377C30-BEEB-4437-A18C-DA34D57B3107}"/>
              </a:ext>
            </a:extLst>
          </p:cNvPr>
          <p:cNvSpPr txBox="1"/>
          <p:nvPr/>
        </p:nvSpPr>
        <p:spPr>
          <a:xfrm>
            <a:off x="4729200" y="1086257"/>
            <a:ext cx="10668000" cy="352019"/>
          </a:xfrm>
          <a:prstGeom prst="rect">
            <a:avLst/>
          </a:prstGeom>
          <a:noFill/>
        </p:spPr>
        <p:txBody>
          <a:bodyPr wrap="square" rtlCol="0">
            <a:spAutoFit/>
          </a:bodyPr>
          <a:lstStyle/>
          <a:p>
            <a:pPr>
              <a:lnSpc>
                <a:spcPts val="2100"/>
              </a:lnSpc>
            </a:pPr>
            <a:r>
              <a:rPr lang="en-US" sz="1500" spc="-60" dirty="0">
                <a:solidFill>
                  <a:srgbClr val="FFFFFF"/>
                </a:solidFill>
                <a:latin typeface="Poppins" panose="00000500000000000000" pitchFamily="2" charset="0"/>
              </a:rPr>
              <a:t>Make a big impact with our professional slides and charts</a:t>
            </a:r>
          </a:p>
        </p:txBody>
      </p:sp>
      <p:sp>
        <p:nvSpPr>
          <p:cNvPr id="439" name="TextBox 438">
            <a:extLst>
              <a:ext uri="{FF2B5EF4-FFF2-40B4-BE49-F238E27FC236}">
                <a16:creationId xmlns:a16="http://schemas.microsoft.com/office/drawing/2014/main" id="{60894338-B2E0-4CB8-8BA3-C33F93A0642F}"/>
              </a:ext>
            </a:extLst>
          </p:cNvPr>
          <p:cNvSpPr txBox="1"/>
          <p:nvPr/>
        </p:nvSpPr>
        <p:spPr>
          <a:xfrm>
            <a:off x="8601028" y="2532105"/>
            <a:ext cx="2924345"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440" name="TextBox 439">
            <a:extLst>
              <a:ext uri="{FF2B5EF4-FFF2-40B4-BE49-F238E27FC236}">
                <a16:creationId xmlns:a16="http://schemas.microsoft.com/office/drawing/2014/main" id="{FE97139F-71B6-432B-A116-E49C2D706489}"/>
              </a:ext>
            </a:extLst>
          </p:cNvPr>
          <p:cNvSpPr txBox="1"/>
          <p:nvPr/>
        </p:nvSpPr>
        <p:spPr>
          <a:xfrm>
            <a:off x="8601028" y="2177112"/>
            <a:ext cx="2924345" cy="330860"/>
          </a:xfrm>
          <a:prstGeom prst="rect">
            <a:avLst/>
          </a:prstGeom>
          <a:noFill/>
        </p:spPr>
        <p:txBody>
          <a:bodyPr wrap="square" rtlCol="0" anchor="b">
            <a:spAutoFit/>
          </a:bodyPr>
          <a:lstStyle/>
          <a:p>
            <a:pPr>
              <a:lnSpc>
                <a:spcPts val="1800"/>
              </a:lnSpc>
            </a:pPr>
            <a:r>
              <a:rPr lang="en-US" sz="1700" b="1" spc="-10" dirty="0">
                <a:solidFill>
                  <a:srgbClr val="FFFFFF"/>
                </a:solidFill>
                <a:latin typeface="Poppins" panose="00000500000000000000" pitchFamily="2" charset="0"/>
              </a:rPr>
              <a:t>TITLE 01</a:t>
            </a:r>
          </a:p>
        </p:txBody>
      </p:sp>
      <p:sp>
        <p:nvSpPr>
          <p:cNvPr id="441" name="TextBox 440">
            <a:extLst>
              <a:ext uri="{FF2B5EF4-FFF2-40B4-BE49-F238E27FC236}">
                <a16:creationId xmlns:a16="http://schemas.microsoft.com/office/drawing/2014/main" id="{1A9F8B83-B73F-4E84-B324-3117481292BB}"/>
              </a:ext>
            </a:extLst>
          </p:cNvPr>
          <p:cNvSpPr txBox="1"/>
          <p:nvPr/>
        </p:nvSpPr>
        <p:spPr>
          <a:xfrm>
            <a:off x="8601028" y="3979647"/>
            <a:ext cx="2924345"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442" name="TextBox 441">
            <a:extLst>
              <a:ext uri="{FF2B5EF4-FFF2-40B4-BE49-F238E27FC236}">
                <a16:creationId xmlns:a16="http://schemas.microsoft.com/office/drawing/2014/main" id="{2D05D879-A24B-4A7A-B8D3-2D53B156929D}"/>
              </a:ext>
            </a:extLst>
          </p:cNvPr>
          <p:cNvSpPr txBox="1"/>
          <p:nvPr/>
        </p:nvSpPr>
        <p:spPr>
          <a:xfrm>
            <a:off x="8601028" y="3624654"/>
            <a:ext cx="2924345" cy="330860"/>
          </a:xfrm>
          <a:prstGeom prst="rect">
            <a:avLst/>
          </a:prstGeom>
          <a:noFill/>
        </p:spPr>
        <p:txBody>
          <a:bodyPr wrap="square" rtlCol="0" anchor="b">
            <a:spAutoFit/>
          </a:bodyPr>
          <a:lstStyle/>
          <a:p>
            <a:pPr>
              <a:lnSpc>
                <a:spcPts val="1800"/>
              </a:lnSpc>
            </a:pPr>
            <a:r>
              <a:rPr lang="en-US" sz="1700" b="1" spc="-10" dirty="0">
                <a:solidFill>
                  <a:srgbClr val="FFFFFF"/>
                </a:solidFill>
                <a:latin typeface="Poppins" panose="00000500000000000000" pitchFamily="2" charset="0"/>
              </a:rPr>
              <a:t>TITLE 02</a:t>
            </a:r>
          </a:p>
        </p:txBody>
      </p:sp>
      <p:sp>
        <p:nvSpPr>
          <p:cNvPr id="443" name="TextBox 442">
            <a:extLst>
              <a:ext uri="{FF2B5EF4-FFF2-40B4-BE49-F238E27FC236}">
                <a16:creationId xmlns:a16="http://schemas.microsoft.com/office/drawing/2014/main" id="{B7E9C177-726E-4628-9A1D-5770F2F4D959}"/>
              </a:ext>
            </a:extLst>
          </p:cNvPr>
          <p:cNvSpPr txBox="1"/>
          <p:nvPr/>
        </p:nvSpPr>
        <p:spPr>
          <a:xfrm>
            <a:off x="8601028" y="5428148"/>
            <a:ext cx="2924345"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444" name="TextBox 443">
            <a:extLst>
              <a:ext uri="{FF2B5EF4-FFF2-40B4-BE49-F238E27FC236}">
                <a16:creationId xmlns:a16="http://schemas.microsoft.com/office/drawing/2014/main" id="{5D36B034-6A5A-4CDF-8A57-91CDE0204260}"/>
              </a:ext>
            </a:extLst>
          </p:cNvPr>
          <p:cNvSpPr txBox="1"/>
          <p:nvPr/>
        </p:nvSpPr>
        <p:spPr>
          <a:xfrm>
            <a:off x="8601028" y="5073156"/>
            <a:ext cx="2924345" cy="330860"/>
          </a:xfrm>
          <a:prstGeom prst="rect">
            <a:avLst/>
          </a:prstGeom>
          <a:noFill/>
        </p:spPr>
        <p:txBody>
          <a:bodyPr wrap="square" rtlCol="0" anchor="b">
            <a:spAutoFit/>
          </a:bodyPr>
          <a:lstStyle/>
          <a:p>
            <a:pPr>
              <a:lnSpc>
                <a:spcPts val="1800"/>
              </a:lnSpc>
            </a:pPr>
            <a:r>
              <a:rPr lang="en-US" sz="1700" b="1" spc="-10" dirty="0">
                <a:solidFill>
                  <a:srgbClr val="FFFFFF"/>
                </a:solidFill>
                <a:latin typeface="Poppins" panose="00000500000000000000" pitchFamily="2" charset="0"/>
              </a:rPr>
              <a:t>TITLE 03</a:t>
            </a:r>
          </a:p>
        </p:txBody>
      </p:sp>
    </p:spTree>
    <p:extLst>
      <p:ext uri="{BB962C8B-B14F-4D97-AF65-F5344CB8AC3E}">
        <p14:creationId xmlns:p14="http://schemas.microsoft.com/office/powerpoint/2010/main" val="259356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7E8A1CD9-A4ED-DD45-89F9-43E5C76CDA7B}"/>
              </a:ext>
            </a:extLst>
          </p:cNvPr>
          <p:cNvSpPr/>
          <p:nvPr/>
        </p:nvSpPr>
        <p:spPr>
          <a:xfrm>
            <a:off x="0" y="0"/>
            <a:ext cx="12192000" cy="6858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9" name="Freeform 59">
            <a:extLst>
              <a:ext uri="{FF2B5EF4-FFF2-40B4-BE49-F238E27FC236}">
                <a16:creationId xmlns:a16="http://schemas.microsoft.com/office/drawing/2014/main" id="{22EB6C47-2A1D-A447-85E4-D8F4A18D4630}"/>
              </a:ext>
            </a:extLst>
          </p:cNvPr>
          <p:cNvSpPr>
            <a:spLocks noChangeArrowheads="1"/>
          </p:cNvSpPr>
          <p:nvPr/>
        </p:nvSpPr>
        <p:spPr bwMode="auto">
          <a:xfrm>
            <a:off x="781477" y="2418281"/>
            <a:ext cx="1925312" cy="3287589"/>
          </a:xfrm>
          <a:custGeom>
            <a:avLst/>
            <a:gdLst>
              <a:gd name="T0" fmla="*/ 3090 w 3091"/>
              <a:gd name="T1" fmla="*/ 5279 h 5280"/>
              <a:gd name="T2" fmla="*/ 0 w 3091"/>
              <a:gd name="T3" fmla="*/ 5279 h 5280"/>
              <a:gd name="T4" fmla="*/ 0 w 3091"/>
              <a:gd name="T5" fmla="*/ 0 h 5280"/>
              <a:gd name="T6" fmla="*/ 3090 w 3091"/>
              <a:gd name="T7" fmla="*/ 0 h 5280"/>
              <a:gd name="T8" fmla="*/ 3090 w 3091"/>
              <a:gd name="T9" fmla="*/ 5279 h 5280"/>
            </a:gdLst>
            <a:ahLst/>
            <a:cxnLst>
              <a:cxn ang="0">
                <a:pos x="T0" y="T1"/>
              </a:cxn>
              <a:cxn ang="0">
                <a:pos x="T2" y="T3"/>
              </a:cxn>
              <a:cxn ang="0">
                <a:pos x="T4" y="T5"/>
              </a:cxn>
              <a:cxn ang="0">
                <a:pos x="T6" y="T7"/>
              </a:cxn>
              <a:cxn ang="0">
                <a:pos x="T8" y="T9"/>
              </a:cxn>
            </a:cxnLst>
            <a:rect l="0" t="0" r="r" b="b"/>
            <a:pathLst>
              <a:path w="3091" h="5280">
                <a:moveTo>
                  <a:pt x="3090" y="5279"/>
                </a:moveTo>
                <a:lnTo>
                  <a:pt x="0" y="5279"/>
                </a:lnTo>
                <a:lnTo>
                  <a:pt x="0" y="0"/>
                </a:lnTo>
                <a:lnTo>
                  <a:pt x="3090" y="0"/>
                </a:lnTo>
                <a:lnTo>
                  <a:pt x="3090" y="5279"/>
                </a:lnTo>
              </a:path>
            </a:pathLst>
          </a:custGeom>
          <a:solidFill>
            <a:schemeClr val="accent2">
              <a:lumMod val="50000"/>
            </a:schemeClr>
          </a:solidFill>
          <a:ln>
            <a:noFill/>
          </a:ln>
          <a:effectLst/>
        </p:spPr>
        <p:txBody>
          <a:bodyPr wrap="none" anchor="ctr"/>
          <a:lstStyle/>
          <a:p>
            <a:endParaRPr lang="en-US" dirty="0">
              <a:latin typeface="Lato Light" panose="020F0302020204030203" pitchFamily="34" charset="77"/>
            </a:endParaRPr>
          </a:p>
        </p:txBody>
      </p:sp>
      <p:sp>
        <p:nvSpPr>
          <p:cNvPr id="10300" name="Freeform 60">
            <a:extLst>
              <a:ext uri="{FF2B5EF4-FFF2-40B4-BE49-F238E27FC236}">
                <a16:creationId xmlns:a16="http://schemas.microsoft.com/office/drawing/2014/main" id="{EBF8C152-900F-8040-A965-8F6A51E3C552}"/>
              </a:ext>
            </a:extLst>
          </p:cNvPr>
          <p:cNvSpPr>
            <a:spLocks noChangeArrowheads="1"/>
          </p:cNvSpPr>
          <p:nvPr/>
        </p:nvSpPr>
        <p:spPr bwMode="auto">
          <a:xfrm>
            <a:off x="841901" y="2478705"/>
            <a:ext cx="1804465" cy="1851157"/>
          </a:xfrm>
          <a:custGeom>
            <a:avLst/>
            <a:gdLst>
              <a:gd name="T0" fmla="*/ 2898 w 2899"/>
              <a:gd name="T1" fmla="*/ 2969 h 2970"/>
              <a:gd name="T2" fmla="*/ 0 w 2899"/>
              <a:gd name="T3" fmla="*/ 2969 h 2970"/>
              <a:gd name="T4" fmla="*/ 0 w 2899"/>
              <a:gd name="T5" fmla="*/ 0 h 2970"/>
              <a:gd name="T6" fmla="*/ 2898 w 2899"/>
              <a:gd name="T7" fmla="*/ 0 h 2970"/>
              <a:gd name="T8" fmla="*/ 2898 w 2899"/>
              <a:gd name="T9" fmla="*/ 2969 h 2970"/>
            </a:gdLst>
            <a:ahLst/>
            <a:cxnLst>
              <a:cxn ang="0">
                <a:pos x="T0" y="T1"/>
              </a:cxn>
              <a:cxn ang="0">
                <a:pos x="T2" y="T3"/>
              </a:cxn>
              <a:cxn ang="0">
                <a:pos x="T4" y="T5"/>
              </a:cxn>
              <a:cxn ang="0">
                <a:pos x="T6" y="T7"/>
              </a:cxn>
              <a:cxn ang="0">
                <a:pos x="T8" y="T9"/>
              </a:cxn>
            </a:cxnLst>
            <a:rect l="0" t="0" r="r" b="b"/>
            <a:pathLst>
              <a:path w="2899" h="2970">
                <a:moveTo>
                  <a:pt x="2898" y="2969"/>
                </a:moveTo>
                <a:lnTo>
                  <a:pt x="0" y="2969"/>
                </a:lnTo>
                <a:lnTo>
                  <a:pt x="0" y="0"/>
                </a:lnTo>
                <a:lnTo>
                  <a:pt x="2898" y="0"/>
                </a:lnTo>
                <a:lnTo>
                  <a:pt x="2898" y="2969"/>
                </a:lnTo>
              </a:path>
            </a:pathLst>
          </a:custGeom>
          <a:solidFill>
            <a:schemeClr val="bg2">
              <a:lumMod val="95000"/>
            </a:schemeClr>
          </a:solidFill>
          <a:ln>
            <a:noFill/>
          </a:ln>
          <a:effectLst/>
        </p:spPr>
        <p:txBody>
          <a:bodyPr wrap="none" anchor="ctr"/>
          <a:lstStyle/>
          <a:p>
            <a:endParaRPr lang="en-US" dirty="0">
              <a:latin typeface="Lato Light" panose="020F0302020204030203" pitchFamily="34" charset="77"/>
            </a:endParaRPr>
          </a:p>
        </p:txBody>
      </p:sp>
      <p:sp>
        <p:nvSpPr>
          <p:cNvPr id="10301" name="Freeform 61">
            <a:extLst>
              <a:ext uri="{FF2B5EF4-FFF2-40B4-BE49-F238E27FC236}">
                <a16:creationId xmlns:a16="http://schemas.microsoft.com/office/drawing/2014/main" id="{FB42C31C-B647-D543-8D45-F21E8A77C794}"/>
              </a:ext>
            </a:extLst>
          </p:cNvPr>
          <p:cNvSpPr>
            <a:spLocks noChangeArrowheads="1"/>
          </p:cNvSpPr>
          <p:nvPr/>
        </p:nvSpPr>
        <p:spPr bwMode="auto">
          <a:xfrm>
            <a:off x="2899045" y="2418281"/>
            <a:ext cx="1925314" cy="3287589"/>
          </a:xfrm>
          <a:custGeom>
            <a:avLst/>
            <a:gdLst>
              <a:gd name="T0" fmla="*/ 3091 w 3092"/>
              <a:gd name="T1" fmla="*/ 5279 h 5280"/>
              <a:gd name="T2" fmla="*/ 0 w 3092"/>
              <a:gd name="T3" fmla="*/ 5279 h 5280"/>
              <a:gd name="T4" fmla="*/ 0 w 3092"/>
              <a:gd name="T5" fmla="*/ 0 h 5280"/>
              <a:gd name="T6" fmla="*/ 3091 w 3092"/>
              <a:gd name="T7" fmla="*/ 0 h 5280"/>
              <a:gd name="T8" fmla="*/ 3091 w 3092"/>
              <a:gd name="T9" fmla="*/ 5279 h 5280"/>
            </a:gdLst>
            <a:ahLst/>
            <a:cxnLst>
              <a:cxn ang="0">
                <a:pos x="T0" y="T1"/>
              </a:cxn>
              <a:cxn ang="0">
                <a:pos x="T2" y="T3"/>
              </a:cxn>
              <a:cxn ang="0">
                <a:pos x="T4" y="T5"/>
              </a:cxn>
              <a:cxn ang="0">
                <a:pos x="T6" y="T7"/>
              </a:cxn>
              <a:cxn ang="0">
                <a:pos x="T8" y="T9"/>
              </a:cxn>
            </a:cxnLst>
            <a:rect l="0" t="0" r="r" b="b"/>
            <a:pathLst>
              <a:path w="3092" h="5280">
                <a:moveTo>
                  <a:pt x="3091" y="5279"/>
                </a:moveTo>
                <a:lnTo>
                  <a:pt x="0" y="5279"/>
                </a:lnTo>
                <a:lnTo>
                  <a:pt x="0" y="0"/>
                </a:lnTo>
                <a:lnTo>
                  <a:pt x="3091" y="0"/>
                </a:lnTo>
                <a:lnTo>
                  <a:pt x="3091" y="5279"/>
                </a:lnTo>
              </a:path>
            </a:pathLst>
          </a:custGeom>
          <a:solidFill>
            <a:schemeClr val="accent2">
              <a:lumMod val="75000"/>
            </a:schemeClr>
          </a:solidFill>
          <a:ln>
            <a:noFill/>
          </a:ln>
          <a:effectLst/>
        </p:spPr>
        <p:txBody>
          <a:bodyPr wrap="none" anchor="ctr"/>
          <a:lstStyle/>
          <a:p>
            <a:endParaRPr lang="en-US" dirty="0">
              <a:solidFill>
                <a:schemeClr val="bg1"/>
              </a:solidFill>
              <a:latin typeface="Lato Light" panose="020F0302020204030203" pitchFamily="34" charset="77"/>
            </a:endParaRPr>
          </a:p>
        </p:txBody>
      </p:sp>
      <p:sp>
        <p:nvSpPr>
          <p:cNvPr id="10302" name="Freeform 62">
            <a:extLst>
              <a:ext uri="{FF2B5EF4-FFF2-40B4-BE49-F238E27FC236}">
                <a16:creationId xmlns:a16="http://schemas.microsoft.com/office/drawing/2014/main" id="{1CC8C355-B2EF-424F-96F6-11BD5912D383}"/>
              </a:ext>
            </a:extLst>
          </p:cNvPr>
          <p:cNvSpPr>
            <a:spLocks noChangeArrowheads="1"/>
          </p:cNvSpPr>
          <p:nvPr/>
        </p:nvSpPr>
        <p:spPr bwMode="auto">
          <a:xfrm>
            <a:off x="2959469" y="2478705"/>
            <a:ext cx="1804467" cy="1851157"/>
          </a:xfrm>
          <a:custGeom>
            <a:avLst/>
            <a:gdLst>
              <a:gd name="T0" fmla="*/ 2898 w 2899"/>
              <a:gd name="T1" fmla="*/ 2969 h 2970"/>
              <a:gd name="T2" fmla="*/ 0 w 2899"/>
              <a:gd name="T3" fmla="*/ 2969 h 2970"/>
              <a:gd name="T4" fmla="*/ 0 w 2899"/>
              <a:gd name="T5" fmla="*/ 0 h 2970"/>
              <a:gd name="T6" fmla="*/ 2898 w 2899"/>
              <a:gd name="T7" fmla="*/ 0 h 2970"/>
              <a:gd name="T8" fmla="*/ 2898 w 2899"/>
              <a:gd name="T9" fmla="*/ 2969 h 2970"/>
            </a:gdLst>
            <a:ahLst/>
            <a:cxnLst>
              <a:cxn ang="0">
                <a:pos x="T0" y="T1"/>
              </a:cxn>
              <a:cxn ang="0">
                <a:pos x="T2" y="T3"/>
              </a:cxn>
              <a:cxn ang="0">
                <a:pos x="T4" y="T5"/>
              </a:cxn>
              <a:cxn ang="0">
                <a:pos x="T6" y="T7"/>
              </a:cxn>
              <a:cxn ang="0">
                <a:pos x="T8" y="T9"/>
              </a:cxn>
            </a:cxnLst>
            <a:rect l="0" t="0" r="r" b="b"/>
            <a:pathLst>
              <a:path w="2899" h="2970">
                <a:moveTo>
                  <a:pt x="2898" y="2969"/>
                </a:moveTo>
                <a:lnTo>
                  <a:pt x="0" y="2969"/>
                </a:lnTo>
                <a:lnTo>
                  <a:pt x="0" y="0"/>
                </a:lnTo>
                <a:lnTo>
                  <a:pt x="2898" y="0"/>
                </a:lnTo>
                <a:lnTo>
                  <a:pt x="2898" y="2969"/>
                </a:lnTo>
              </a:path>
            </a:pathLst>
          </a:custGeom>
          <a:solidFill>
            <a:schemeClr val="bg2">
              <a:lumMod val="95000"/>
            </a:schemeClr>
          </a:solidFill>
          <a:ln>
            <a:noFill/>
          </a:ln>
          <a:effectLst/>
        </p:spPr>
        <p:txBody>
          <a:bodyPr wrap="none" anchor="ctr"/>
          <a:lstStyle/>
          <a:p>
            <a:endParaRPr lang="en-US" dirty="0">
              <a:latin typeface="Lato Light" panose="020F0302020204030203" pitchFamily="34" charset="77"/>
            </a:endParaRPr>
          </a:p>
        </p:txBody>
      </p:sp>
      <p:sp>
        <p:nvSpPr>
          <p:cNvPr id="10303" name="Freeform 63">
            <a:extLst>
              <a:ext uri="{FF2B5EF4-FFF2-40B4-BE49-F238E27FC236}">
                <a16:creationId xmlns:a16="http://schemas.microsoft.com/office/drawing/2014/main" id="{3357EB07-6DAD-3647-9207-313578177B21}"/>
              </a:ext>
            </a:extLst>
          </p:cNvPr>
          <p:cNvSpPr>
            <a:spLocks noChangeArrowheads="1"/>
          </p:cNvSpPr>
          <p:nvPr/>
        </p:nvSpPr>
        <p:spPr bwMode="auto">
          <a:xfrm>
            <a:off x="5000138" y="2072219"/>
            <a:ext cx="2199964" cy="4169222"/>
          </a:xfrm>
          <a:custGeom>
            <a:avLst/>
            <a:gdLst>
              <a:gd name="T0" fmla="*/ 3529 w 3530"/>
              <a:gd name="T1" fmla="*/ 6694 h 6695"/>
              <a:gd name="T2" fmla="*/ 0 w 3530"/>
              <a:gd name="T3" fmla="*/ 6694 h 6695"/>
              <a:gd name="T4" fmla="*/ 0 w 3530"/>
              <a:gd name="T5" fmla="*/ 0 h 6695"/>
              <a:gd name="T6" fmla="*/ 3529 w 3530"/>
              <a:gd name="T7" fmla="*/ 0 h 6695"/>
              <a:gd name="T8" fmla="*/ 3529 w 3530"/>
              <a:gd name="T9" fmla="*/ 6694 h 6695"/>
            </a:gdLst>
            <a:ahLst/>
            <a:cxnLst>
              <a:cxn ang="0">
                <a:pos x="T0" y="T1"/>
              </a:cxn>
              <a:cxn ang="0">
                <a:pos x="T2" y="T3"/>
              </a:cxn>
              <a:cxn ang="0">
                <a:pos x="T4" y="T5"/>
              </a:cxn>
              <a:cxn ang="0">
                <a:pos x="T6" y="T7"/>
              </a:cxn>
              <a:cxn ang="0">
                <a:pos x="T8" y="T9"/>
              </a:cxn>
            </a:cxnLst>
            <a:rect l="0" t="0" r="r" b="b"/>
            <a:pathLst>
              <a:path w="3530" h="6695">
                <a:moveTo>
                  <a:pt x="3529" y="6694"/>
                </a:moveTo>
                <a:lnTo>
                  <a:pt x="0" y="6694"/>
                </a:lnTo>
                <a:lnTo>
                  <a:pt x="0" y="0"/>
                </a:lnTo>
                <a:lnTo>
                  <a:pt x="3529" y="0"/>
                </a:lnTo>
                <a:lnTo>
                  <a:pt x="3529" y="6694"/>
                </a:lnTo>
              </a:path>
            </a:pathLst>
          </a:custGeom>
          <a:solidFill>
            <a:schemeClr val="accent3">
              <a:lumMod val="50000"/>
            </a:schemeClr>
          </a:solidFill>
          <a:ln>
            <a:noFill/>
          </a:ln>
          <a:effectLst/>
        </p:spPr>
        <p:txBody>
          <a:bodyPr wrap="none" anchor="ctr"/>
          <a:lstStyle/>
          <a:p>
            <a:endParaRPr lang="en-US" dirty="0">
              <a:latin typeface="Lato Light" panose="020F0302020204030203" pitchFamily="34" charset="77"/>
            </a:endParaRPr>
          </a:p>
        </p:txBody>
      </p:sp>
      <p:sp>
        <p:nvSpPr>
          <p:cNvPr id="10304" name="Freeform 64">
            <a:extLst>
              <a:ext uri="{FF2B5EF4-FFF2-40B4-BE49-F238E27FC236}">
                <a16:creationId xmlns:a16="http://schemas.microsoft.com/office/drawing/2014/main" id="{3E41A01E-ED92-A74F-8666-98D4453BF84B}"/>
              </a:ext>
            </a:extLst>
          </p:cNvPr>
          <p:cNvSpPr>
            <a:spLocks noChangeArrowheads="1"/>
          </p:cNvSpPr>
          <p:nvPr/>
        </p:nvSpPr>
        <p:spPr bwMode="auto">
          <a:xfrm>
            <a:off x="5068799" y="2140883"/>
            <a:ext cx="2059893" cy="2188978"/>
          </a:xfrm>
          <a:custGeom>
            <a:avLst/>
            <a:gdLst>
              <a:gd name="T0" fmla="*/ 3308 w 3309"/>
              <a:gd name="T1" fmla="*/ 3512 h 3513"/>
              <a:gd name="T2" fmla="*/ 0 w 3309"/>
              <a:gd name="T3" fmla="*/ 3512 h 3513"/>
              <a:gd name="T4" fmla="*/ 0 w 3309"/>
              <a:gd name="T5" fmla="*/ 0 h 3513"/>
              <a:gd name="T6" fmla="*/ 3308 w 3309"/>
              <a:gd name="T7" fmla="*/ 0 h 3513"/>
              <a:gd name="T8" fmla="*/ 3308 w 3309"/>
              <a:gd name="T9" fmla="*/ 3512 h 3513"/>
            </a:gdLst>
            <a:ahLst/>
            <a:cxnLst>
              <a:cxn ang="0">
                <a:pos x="T0" y="T1"/>
              </a:cxn>
              <a:cxn ang="0">
                <a:pos x="T2" y="T3"/>
              </a:cxn>
              <a:cxn ang="0">
                <a:pos x="T4" y="T5"/>
              </a:cxn>
              <a:cxn ang="0">
                <a:pos x="T6" y="T7"/>
              </a:cxn>
              <a:cxn ang="0">
                <a:pos x="T8" y="T9"/>
              </a:cxn>
            </a:cxnLst>
            <a:rect l="0" t="0" r="r" b="b"/>
            <a:pathLst>
              <a:path w="3309" h="3513">
                <a:moveTo>
                  <a:pt x="3308" y="3512"/>
                </a:moveTo>
                <a:lnTo>
                  <a:pt x="0" y="3512"/>
                </a:lnTo>
                <a:lnTo>
                  <a:pt x="0" y="0"/>
                </a:lnTo>
                <a:lnTo>
                  <a:pt x="3308" y="0"/>
                </a:lnTo>
                <a:lnTo>
                  <a:pt x="3308" y="3512"/>
                </a:lnTo>
              </a:path>
            </a:pathLst>
          </a:custGeom>
          <a:solidFill>
            <a:schemeClr val="bg2">
              <a:lumMod val="95000"/>
            </a:schemeClr>
          </a:solidFill>
          <a:ln>
            <a:noFill/>
          </a:ln>
          <a:effectLst/>
        </p:spPr>
        <p:txBody>
          <a:bodyPr wrap="none" anchor="ctr"/>
          <a:lstStyle/>
          <a:p>
            <a:endParaRPr lang="en-US" dirty="0">
              <a:latin typeface="Lato Light" panose="020F0302020204030203" pitchFamily="34" charset="77"/>
            </a:endParaRPr>
          </a:p>
        </p:txBody>
      </p:sp>
      <p:sp>
        <p:nvSpPr>
          <p:cNvPr id="10305" name="Freeform 65">
            <a:extLst>
              <a:ext uri="{FF2B5EF4-FFF2-40B4-BE49-F238E27FC236}">
                <a16:creationId xmlns:a16="http://schemas.microsoft.com/office/drawing/2014/main" id="{6944BA74-5260-EE47-A9C8-E577D86B456F}"/>
              </a:ext>
            </a:extLst>
          </p:cNvPr>
          <p:cNvSpPr>
            <a:spLocks noChangeArrowheads="1"/>
          </p:cNvSpPr>
          <p:nvPr/>
        </p:nvSpPr>
        <p:spPr bwMode="auto">
          <a:xfrm>
            <a:off x="7364892" y="2418281"/>
            <a:ext cx="1925314" cy="3287589"/>
          </a:xfrm>
          <a:custGeom>
            <a:avLst/>
            <a:gdLst>
              <a:gd name="T0" fmla="*/ 3091 w 3092"/>
              <a:gd name="T1" fmla="*/ 5279 h 5280"/>
              <a:gd name="T2" fmla="*/ 0 w 3092"/>
              <a:gd name="T3" fmla="*/ 5279 h 5280"/>
              <a:gd name="T4" fmla="*/ 0 w 3092"/>
              <a:gd name="T5" fmla="*/ 0 h 5280"/>
              <a:gd name="T6" fmla="*/ 3091 w 3092"/>
              <a:gd name="T7" fmla="*/ 0 h 5280"/>
              <a:gd name="T8" fmla="*/ 3091 w 3092"/>
              <a:gd name="T9" fmla="*/ 5279 h 5280"/>
            </a:gdLst>
            <a:ahLst/>
            <a:cxnLst>
              <a:cxn ang="0">
                <a:pos x="T0" y="T1"/>
              </a:cxn>
              <a:cxn ang="0">
                <a:pos x="T2" y="T3"/>
              </a:cxn>
              <a:cxn ang="0">
                <a:pos x="T4" y="T5"/>
              </a:cxn>
              <a:cxn ang="0">
                <a:pos x="T6" y="T7"/>
              </a:cxn>
              <a:cxn ang="0">
                <a:pos x="T8" y="T9"/>
              </a:cxn>
            </a:cxnLst>
            <a:rect l="0" t="0" r="r" b="b"/>
            <a:pathLst>
              <a:path w="3092" h="5280">
                <a:moveTo>
                  <a:pt x="3091" y="5279"/>
                </a:moveTo>
                <a:lnTo>
                  <a:pt x="0" y="5279"/>
                </a:lnTo>
                <a:lnTo>
                  <a:pt x="0" y="0"/>
                </a:lnTo>
                <a:lnTo>
                  <a:pt x="3091" y="0"/>
                </a:lnTo>
                <a:lnTo>
                  <a:pt x="3091" y="5279"/>
                </a:lnTo>
              </a:path>
            </a:pathLst>
          </a:custGeom>
          <a:solidFill>
            <a:schemeClr val="accent4">
              <a:lumMod val="75000"/>
            </a:schemeClr>
          </a:solidFill>
          <a:ln>
            <a:noFill/>
          </a:ln>
          <a:effectLst/>
        </p:spPr>
        <p:txBody>
          <a:bodyPr wrap="none" anchor="ctr"/>
          <a:lstStyle/>
          <a:p>
            <a:endParaRPr lang="en-US" dirty="0">
              <a:latin typeface="Lato Light" panose="020F0302020204030203" pitchFamily="34" charset="77"/>
            </a:endParaRPr>
          </a:p>
        </p:txBody>
      </p:sp>
      <p:sp>
        <p:nvSpPr>
          <p:cNvPr id="10306" name="Freeform 66">
            <a:extLst>
              <a:ext uri="{FF2B5EF4-FFF2-40B4-BE49-F238E27FC236}">
                <a16:creationId xmlns:a16="http://schemas.microsoft.com/office/drawing/2014/main" id="{CF2DE3BB-2D44-6945-8207-5BFA4658294F}"/>
              </a:ext>
            </a:extLst>
          </p:cNvPr>
          <p:cNvSpPr>
            <a:spLocks noChangeArrowheads="1"/>
          </p:cNvSpPr>
          <p:nvPr/>
        </p:nvSpPr>
        <p:spPr bwMode="auto">
          <a:xfrm>
            <a:off x="7425316" y="2478705"/>
            <a:ext cx="1804467" cy="1851157"/>
          </a:xfrm>
          <a:custGeom>
            <a:avLst/>
            <a:gdLst>
              <a:gd name="T0" fmla="*/ 2898 w 2899"/>
              <a:gd name="T1" fmla="*/ 2969 h 2970"/>
              <a:gd name="T2" fmla="*/ 0 w 2899"/>
              <a:gd name="T3" fmla="*/ 2969 h 2970"/>
              <a:gd name="T4" fmla="*/ 0 w 2899"/>
              <a:gd name="T5" fmla="*/ 0 h 2970"/>
              <a:gd name="T6" fmla="*/ 2898 w 2899"/>
              <a:gd name="T7" fmla="*/ 0 h 2970"/>
              <a:gd name="T8" fmla="*/ 2898 w 2899"/>
              <a:gd name="T9" fmla="*/ 2969 h 2970"/>
            </a:gdLst>
            <a:ahLst/>
            <a:cxnLst>
              <a:cxn ang="0">
                <a:pos x="T0" y="T1"/>
              </a:cxn>
              <a:cxn ang="0">
                <a:pos x="T2" y="T3"/>
              </a:cxn>
              <a:cxn ang="0">
                <a:pos x="T4" y="T5"/>
              </a:cxn>
              <a:cxn ang="0">
                <a:pos x="T6" y="T7"/>
              </a:cxn>
              <a:cxn ang="0">
                <a:pos x="T8" y="T9"/>
              </a:cxn>
            </a:cxnLst>
            <a:rect l="0" t="0" r="r" b="b"/>
            <a:pathLst>
              <a:path w="2899" h="2970">
                <a:moveTo>
                  <a:pt x="2898" y="2969"/>
                </a:moveTo>
                <a:lnTo>
                  <a:pt x="0" y="2969"/>
                </a:lnTo>
                <a:lnTo>
                  <a:pt x="0" y="0"/>
                </a:lnTo>
                <a:lnTo>
                  <a:pt x="2898" y="0"/>
                </a:lnTo>
                <a:lnTo>
                  <a:pt x="2898" y="2969"/>
                </a:lnTo>
              </a:path>
            </a:pathLst>
          </a:custGeom>
          <a:solidFill>
            <a:schemeClr val="bg2">
              <a:lumMod val="95000"/>
            </a:schemeClr>
          </a:solidFill>
          <a:ln>
            <a:noFill/>
          </a:ln>
          <a:effectLst/>
        </p:spPr>
        <p:txBody>
          <a:bodyPr wrap="none" anchor="ctr"/>
          <a:lstStyle/>
          <a:p>
            <a:endParaRPr lang="en-US" dirty="0">
              <a:latin typeface="Lato Light" panose="020F0302020204030203" pitchFamily="34" charset="77"/>
            </a:endParaRPr>
          </a:p>
        </p:txBody>
      </p:sp>
      <p:sp>
        <p:nvSpPr>
          <p:cNvPr id="10307" name="Freeform 67">
            <a:extLst>
              <a:ext uri="{FF2B5EF4-FFF2-40B4-BE49-F238E27FC236}">
                <a16:creationId xmlns:a16="http://schemas.microsoft.com/office/drawing/2014/main" id="{719F7359-B47B-CF43-BD90-E1A8A59270FA}"/>
              </a:ext>
            </a:extLst>
          </p:cNvPr>
          <p:cNvSpPr>
            <a:spLocks noChangeArrowheads="1"/>
          </p:cNvSpPr>
          <p:nvPr/>
        </p:nvSpPr>
        <p:spPr bwMode="auto">
          <a:xfrm>
            <a:off x="9482463" y="2418281"/>
            <a:ext cx="1925312" cy="3287589"/>
          </a:xfrm>
          <a:custGeom>
            <a:avLst/>
            <a:gdLst>
              <a:gd name="T0" fmla="*/ 3091 w 3092"/>
              <a:gd name="T1" fmla="*/ 5279 h 5280"/>
              <a:gd name="T2" fmla="*/ 0 w 3092"/>
              <a:gd name="T3" fmla="*/ 5279 h 5280"/>
              <a:gd name="T4" fmla="*/ 0 w 3092"/>
              <a:gd name="T5" fmla="*/ 0 h 5280"/>
              <a:gd name="T6" fmla="*/ 3091 w 3092"/>
              <a:gd name="T7" fmla="*/ 0 h 5280"/>
              <a:gd name="T8" fmla="*/ 3091 w 3092"/>
              <a:gd name="T9" fmla="*/ 5279 h 5280"/>
            </a:gdLst>
            <a:ahLst/>
            <a:cxnLst>
              <a:cxn ang="0">
                <a:pos x="T0" y="T1"/>
              </a:cxn>
              <a:cxn ang="0">
                <a:pos x="T2" y="T3"/>
              </a:cxn>
              <a:cxn ang="0">
                <a:pos x="T4" y="T5"/>
              </a:cxn>
              <a:cxn ang="0">
                <a:pos x="T6" y="T7"/>
              </a:cxn>
              <a:cxn ang="0">
                <a:pos x="T8" y="T9"/>
              </a:cxn>
            </a:cxnLst>
            <a:rect l="0" t="0" r="r" b="b"/>
            <a:pathLst>
              <a:path w="3092" h="5280">
                <a:moveTo>
                  <a:pt x="3091" y="5279"/>
                </a:moveTo>
                <a:lnTo>
                  <a:pt x="0" y="5279"/>
                </a:lnTo>
                <a:lnTo>
                  <a:pt x="0" y="0"/>
                </a:lnTo>
                <a:lnTo>
                  <a:pt x="3091" y="0"/>
                </a:lnTo>
                <a:lnTo>
                  <a:pt x="3091" y="5279"/>
                </a:lnTo>
              </a:path>
            </a:pathLst>
          </a:custGeom>
          <a:solidFill>
            <a:schemeClr val="accent6">
              <a:lumMod val="50000"/>
            </a:schemeClr>
          </a:solidFill>
          <a:ln>
            <a:noFill/>
          </a:ln>
          <a:effectLst/>
        </p:spPr>
        <p:txBody>
          <a:bodyPr wrap="none" anchor="ctr"/>
          <a:lstStyle/>
          <a:p>
            <a:endParaRPr lang="en-US" dirty="0">
              <a:latin typeface="Lato Light" panose="020F0302020204030203" pitchFamily="34" charset="77"/>
            </a:endParaRPr>
          </a:p>
        </p:txBody>
      </p:sp>
      <p:sp>
        <p:nvSpPr>
          <p:cNvPr id="10308" name="Freeform 68">
            <a:extLst>
              <a:ext uri="{FF2B5EF4-FFF2-40B4-BE49-F238E27FC236}">
                <a16:creationId xmlns:a16="http://schemas.microsoft.com/office/drawing/2014/main" id="{34D2A518-59F3-764C-9B60-E613DDCAB8F6}"/>
              </a:ext>
            </a:extLst>
          </p:cNvPr>
          <p:cNvSpPr>
            <a:spLocks noChangeArrowheads="1"/>
          </p:cNvSpPr>
          <p:nvPr/>
        </p:nvSpPr>
        <p:spPr bwMode="auto">
          <a:xfrm>
            <a:off x="9542887" y="2478705"/>
            <a:ext cx="1807213" cy="1851157"/>
          </a:xfrm>
          <a:custGeom>
            <a:avLst/>
            <a:gdLst>
              <a:gd name="T0" fmla="*/ 2899 w 2900"/>
              <a:gd name="T1" fmla="*/ 2969 h 2970"/>
              <a:gd name="T2" fmla="*/ 0 w 2900"/>
              <a:gd name="T3" fmla="*/ 2969 h 2970"/>
              <a:gd name="T4" fmla="*/ 0 w 2900"/>
              <a:gd name="T5" fmla="*/ 0 h 2970"/>
              <a:gd name="T6" fmla="*/ 2899 w 2900"/>
              <a:gd name="T7" fmla="*/ 0 h 2970"/>
              <a:gd name="T8" fmla="*/ 2899 w 2900"/>
              <a:gd name="T9" fmla="*/ 2969 h 2970"/>
            </a:gdLst>
            <a:ahLst/>
            <a:cxnLst>
              <a:cxn ang="0">
                <a:pos x="T0" y="T1"/>
              </a:cxn>
              <a:cxn ang="0">
                <a:pos x="T2" y="T3"/>
              </a:cxn>
              <a:cxn ang="0">
                <a:pos x="T4" y="T5"/>
              </a:cxn>
              <a:cxn ang="0">
                <a:pos x="T6" y="T7"/>
              </a:cxn>
              <a:cxn ang="0">
                <a:pos x="T8" y="T9"/>
              </a:cxn>
            </a:cxnLst>
            <a:rect l="0" t="0" r="r" b="b"/>
            <a:pathLst>
              <a:path w="2900" h="2970">
                <a:moveTo>
                  <a:pt x="2899" y="2969"/>
                </a:moveTo>
                <a:lnTo>
                  <a:pt x="0" y="2969"/>
                </a:lnTo>
                <a:lnTo>
                  <a:pt x="0" y="0"/>
                </a:lnTo>
                <a:lnTo>
                  <a:pt x="2899" y="0"/>
                </a:lnTo>
                <a:lnTo>
                  <a:pt x="2899" y="2969"/>
                </a:lnTo>
              </a:path>
            </a:pathLst>
          </a:custGeom>
          <a:solidFill>
            <a:schemeClr val="bg2">
              <a:lumMod val="95000"/>
            </a:schemeClr>
          </a:solidFill>
          <a:ln>
            <a:noFill/>
          </a:ln>
          <a:effectLst/>
        </p:spPr>
        <p:txBody>
          <a:bodyPr wrap="none" anchor="ctr"/>
          <a:lstStyle/>
          <a:p>
            <a:endParaRPr lang="en-US" dirty="0">
              <a:latin typeface="Lato Light" panose="020F0302020204030203" pitchFamily="34" charset="77"/>
            </a:endParaRPr>
          </a:p>
        </p:txBody>
      </p:sp>
      <p:sp>
        <p:nvSpPr>
          <p:cNvPr id="54" name="TextBox 53">
            <a:extLst>
              <a:ext uri="{FF2B5EF4-FFF2-40B4-BE49-F238E27FC236}">
                <a16:creationId xmlns:a16="http://schemas.microsoft.com/office/drawing/2014/main" id="{2208B82A-4181-47D0-ACA9-7DEDC212B19D}"/>
              </a:ext>
            </a:extLst>
          </p:cNvPr>
          <p:cNvSpPr txBox="1"/>
          <p:nvPr/>
        </p:nvSpPr>
        <p:spPr>
          <a:xfrm>
            <a:off x="762000" y="318944"/>
            <a:ext cx="10668000" cy="661720"/>
          </a:xfrm>
          <a:prstGeom prst="rect">
            <a:avLst/>
          </a:prstGeom>
          <a:noFill/>
        </p:spPr>
        <p:txBody>
          <a:bodyPr wrap="square" rtlCol="0" anchor="b">
            <a:spAutoFit/>
          </a:bodyPr>
          <a:lstStyle/>
          <a:p>
            <a:pPr algn="ctr"/>
            <a:r>
              <a:rPr lang="en-US" sz="3700" b="1" spc="-140" dirty="0">
                <a:solidFill>
                  <a:srgbClr val="FFFFFF"/>
                </a:solidFill>
                <a:latin typeface="Poppins" panose="00000500000000000000" pitchFamily="2" charset="0"/>
              </a:rPr>
              <a:t>Best Sellers</a:t>
            </a:r>
          </a:p>
        </p:txBody>
      </p:sp>
      <p:sp>
        <p:nvSpPr>
          <p:cNvPr id="55" name="TextBox 54">
            <a:extLst>
              <a:ext uri="{FF2B5EF4-FFF2-40B4-BE49-F238E27FC236}">
                <a16:creationId xmlns:a16="http://schemas.microsoft.com/office/drawing/2014/main" id="{AC3C61AC-A7A3-4B94-AA0A-CB651FEBD275}"/>
              </a:ext>
            </a:extLst>
          </p:cNvPr>
          <p:cNvSpPr txBox="1"/>
          <p:nvPr/>
        </p:nvSpPr>
        <p:spPr>
          <a:xfrm>
            <a:off x="762001" y="1006151"/>
            <a:ext cx="10667999" cy="335989"/>
          </a:xfrm>
          <a:prstGeom prst="rect">
            <a:avLst/>
          </a:prstGeom>
          <a:noFill/>
        </p:spPr>
        <p:txBody>
          <a:bodyPr wrap="square" rtlCol="0">
            <a:spAutoFit/>
          </a:bodyPr>
          <a:lstStyle/>
          <a:p>
            <a:pPr lvl="0" algn="ctr">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64" name="TextBox 63">
            <a:extLst>
              <a:ext uri="{FF2B5EF4-FFF2-40B4-BE49-F238E27FC236}">
                <a16:creationId xmlns:a16="http://schemas.microsoft.com/office/drawing/2014/main" id="{85C0F0FB-2ACB-46BF-8B99-AD2737F94FF5}"/>
              </a:ext>
            </a:extLst>
          </p:cNvPr>
          <p:cNvSpPr txBox="1"/>
          <p:nvPr/>
        </p:nvSpPr>
        <p:spPr>
          <a:xfrm>
            <a:off x="1031526" y="4503864"/>
            <a:ext cx="1558068"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itchFamily="2" charset="77"/>
              </a:rPr>
              <a:t>Product Name</a:t>
            </a:r>
          </a:p>
        </p:txBody>
      </p:sp>
      <p:sp>
        <p:nvSpPr>
          <p:cNvPr id="65" name="TextBox 64">
            <a:extLst>
              <a:ext uri="{FF2B5EF4-FFF2-40B4-BE49-F238E27FC236}">
                <a16:creationId xmlns:a16="http://schemas.microsoft.com/office/drawing/2014/main" id="{292E344A-C47A-4C58-9EA9-179789E24991}"/>
              </a:ext>
            </a:extLst>
          </p:cNvPr>
          <p:cNvSpPr txBox="1"/>
          <p:nvPr/>
        </p:nvSpPr>
        <p:spPr>
          <a:xfrm>
            <a:off x="963655" y="5024664"/>
            <a:ext cx="1558068" cy="363818"/>
          </a:xfrm>
          <a:prstGeom prst="rect">
            <a:avLst/>
          </a:prstGeom>
          <a:noFill/>
        </p:spPr>
        <p:txBody>
          <a:bodyPr wrap="square" rtlCol="0">
            <a:spAutoFit/>
          </a:bodyPr>
          <a:lstStyle/>
          <a:p>
            <a:pPr algn="ctr">
              <a:lnSpc>
                <a:spcPts val="1800"/>
              </a:lnSpc>
            </a:pPr>
            <a:r>
              <a:rPr lang="es-SV" sz="3600" b="1" spc="-10" dirty="0">
                <a:solidFill>
                  <a:schemeClr val="bg1"/>
                </a:solidFill>
                <a:latin typeface="Lato Light" panose="020F0302020204030203" pitchFamily="34" charset="77"/>
                <a:cs typeface="Poppins" pitchFamily="2" charset="77"/>
              </a:rPr>
              <a:t>$50</a:t>
            </a:r>
            <a:endParaRPr lang="en-US" sz="3600" b="1" spc="-10" dirty="0">
              <a:solidFill>
                <a:schemeClr val="bg1"/>
              </a:solidFill>
              <a:latin typeface="Lato Light" panose="020F0302020204030203" pitchFamily="34" charset="77"/>
              <a:cs typeface="Poppins" pitchFamily="2" charset="77"/>
            </a:endParaRPr>
          </a:p>
        </p:txBody>
      </p:sp>
      <p:grpSp>
        <p:nvGrpSpPr>
          <p:cNvPr id="2" name="Group 1">
            <a:extLst>
              <a:ext uri="{FF2B5EF4-FFF2-40B4-BE49-F238E27FC236}">
                <a16:creationId xmlns:a16="http://schemas.microsoft.com/office/drawing/2014/main" id="{0F02C037-C95E-7945-AE1F-2926CF105EEC}"/>
              </a:ext>
            </a:extLst>
          </p:cNvPr>
          <p:cNvGrpSpPr/>
          <p:nvPr/>
        </p:nvGrpSpPr>
        <p:grpSpPr>
          <a:xfrm>
            <a:off x="374949" y="413462"/>
            <a:ext cx="881676" cy="809390"/>
            <a:chOff x="597418" y="272768"/>
            <a:chExt cx="1733379" cy="1591265"/>
          </a:xfrm>
        </p:grpSpPr>
        <p:cxnSp>
          <p:nvCxnSpPr>
            <p:cNvPr id="66" name="Straight Connector 65">
              <a:extLst>
                <a:ext uri="{FF2B5EF4-FFF2-40B4-BE49-F238E27FC236}">
                  <a16:creationId xmlns:a16="http://schemas.microsoft.com/office/drawing/2014/main" id="{AD46A3BF-DE66-8349-88A9-07AD0022E06E}"/>
                </a:ext>
              </a:extLst>
            </p:cNvPr>
            <p:cNvCxnSpPr/>
            <p:nvPr/>
          </p:nvCxnSpPr>
          <p:spPr>
            <a:xfrm flipV="1">
              <a:off x="690228" y="272768"/>
              <a:ext cx="1299271" cy="1299271"/>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126BAD8-08E0-644F-8BC7-6C9B617947F9}"/>
                </a:ext>
              </a:extLst>
            </p:cNvPr>
            <p:cNvCxnSpPr/>
            <p:nvPr/>
          </p:nvCxnSpPr>
          <p:spPr>
            <a:xfrm flipV="1">
              <a:off x="597418" y="564762"/>
              <a:ext cx="1299271" cy="129927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00AFD34-9255-E540-B2BC-DD14C5E21740}"/>
                </a:ext>
              </a:extLst>
            </p:cNvPr>
            <p:cNvCxnSpPr/>
            <p:nvPr/>
          </p:nvCxnSpPr>
          <p:spPr>
            <a:xfrm flipV="1">
              <a:off x="1031526" y="318944"/>
              <a:ext cx="1299271" cy="12992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28C0C83-7B88-AE48-BDA5-F16584EC7238}"/>
              </a:ext>
            </a:extLst>
          </p:cNvPr>
          <p:cNvGrpSpPr/>
          <p:nvPr/>
        </p:nvGrpSpPr>
        <p:grpSpPr>
          <a:xfrm>
            <a:off x="11116643" y="5729666"/>
            <a:ext cx="881676" cy="809390"/>
            <a:chOff x="597418" y="272768"/>
            <a:chExt cx="1733379" cy="1591265"/>
          </a:xfrm>
        </p:grpSpPr>
        <p:cxnSp>
          <p:nvCxnSpPr>
            <p:cNvPr id="70" name="Straight Connector 69">
              <a:extLst>
                <a:ext uri="{FF2B5EF4-FFF2-40B4-BE49-F238E27FC236}">
                  <a16:creationId xmlns:a16="http://schemas.microsoft.com/office/drawing/2014/main" id="{16CD5FDC-D29C-F34D-BFCB-E69B98C8AE53}"/>
                </a:ext>
              </a:extLst>
            </p:cNvPr>
            <p:cNvCxnSpPr/>
            <p:nvPr/>
          </p:nvCxnSpPr>
          <p:spPr>
            <a:xfrm flipV="1">
              <a:off x="690228" y="272768"/>
              <a:ext cx="1299271" cy="1299271"/>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5C9ADB-5CB4-DF40-A3B4-AD7B27695791}"/>
                </a:ext>
              </a:extLst>
            </p:cNvPr>
            <p:cNvCxnSpPr/>
            <p:nvPr/>
          </p:nvCxnSpPr>
          <p:spPr>
            <a:xfrm flipV="1">
              <a:off x="597418" y="564762"/>
              <a:ext cx="1299271" cy="129927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1DB803-B710-DC42-B094-93A29EFFAB7B}"/>
                </a:ext>
              </a:extLst>
            </p:cNvPr>
            <p:cNvCxnSpPr/>
            <p:nvPr/>
          </p:nvCxnSpPr>
          <p:spPr>
            <a:xfrm flipV="1">
              <a:off x="1031526" y="318944"/>
              <a:ext cx="1299271" cy="12992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68176DF8-82D9-104C-B4CC-3E487C4F83AE}"/>
              </a:ext>
            </a:extLst>
          </p:cNvPr>
          <p:cNvSpPr/>
          <p:nvPr/>
        </p:nvSpPr>
        <p:spPr>
          <a:xfrm>
            <a:off x="2255677" y="908761"/>
            <a:ext cx="7621603" cy="457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EBC4A9F0-B8B2-CC46-B334-770A9A51BBE1}"/>
              </a:ext>
            </a:extLst>
          </p:cNvPr>
          <p:cNvSpPr txBox="1"/>
          <p:nvPr/>
        </p:nvSpPr>
        <p:spPr>
          <a:xfrm>
            <a:off x="3102871" y="4575245"/>
            <a:ext cx="1558068"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itchFamily="2" charset="77"/>
              </a:rPr>
              <a:t>Product Name</a:t>
            </a:r>
          </a:p>
        </p:txBody>
      </p:sp>
      <p:sp>
        <p:nvSpPr>
          <p:cNvPr id="75" name="TextBox 74">
            <a:extLst>
              <a:ext uri="{FF2B5EF4-FFF2-40B4-BE49-F238E27FC236}">
                <a16:creationId xmlns:a16="http://schemas.microsoft.com/office/drawing/2014/main" id="{99CEC825-601C-3345-B1D6-47372C22C265}"/>
              </a:ext>
            </a:extLst>
          </p:cNvPr>
          <p:cNvSpPr txBox="1"/>
          <p:nvPr/>
        </p:nvSpPr>
        <p:spPr>
          <a:xfrm>
            <a:off x="3035000" y="5096045"/>
            <a:ext cx="1558068" cy="363818"/>
          </a:xfrm>
          <a:prstGeom prst="rect">
            <a:avLst/>
          </a:prstGeom>
          <a:noFill/>
        </p:spPr>
        <p:txBody>
          <a:bodyPr wrap="square" rtlCol="0">
            <a:spAutoFit/>
          </a:bodyPr>
          <a:lstStyle/>
          <a:p>
            <a:pPr algn="ctr">
              <a:lnSpc>
                <a:spcPts val="1800"/>
              </a:lnSpc>
            </a:pPr>
            <a:r>
              <a:rPr lang="es-SV" sz="3600" b="1" spc="-10" dirty="0">
                <a:solidFill>
                  <a:schemeClr val="bg1"/>
                </a:solidFill>
                <a:latin typeface="Lato Light" panose="020F0302020204030203" pitchFamily="34" charset="77"/>
                <a:cs typeface="Poppins" pitchFamily="2" charset="77"/>
              </a:rPr>
              <a:t>$50</a:t>
            </a:r>
            <a:endParaRPr lang="en-US" sz="3600" b="1" spc="-10" dirty="0">
              <a:solidFill>
                <a:schemeClr val="bg1"/>
              </a:solidFill>
              <a:latin typeface="Lato Light" panose="020F0302020204030203" pitchFamily="34" charset="77"/>
              <a:cs typeface="Poppins" pitchFamily="2" charset="77"/>
            </a:endParaRPr>
          </a:p>
        </p:txBody>
      </p:sp>
      <p:sp>
        <p:nvSpPr>
          <p:cNvPr id="76" name="TextBox 75">
            <a:extLst>
              <a:ext uri="{FF2B5EF4-FFF2-40B4-BE49-F238E27FC236}">
                <a16:creationId xmlns:a16="http://schemas.microsoft.com/office/drawing/2014/main" id="{E4977363-09DB-D94A-928D-467A45AF1510}"/>
              </a:ext>
            </a:extLst>
          </p:cNvPr>
          <p:cNvSpPr txBox="1"/>
          <p:nvPr/>
        </p:nvSpPr>
        <p:spPr>
          <a:xfrm>
            <a:off x="5340959" y="4575245"/>
            <a:ext cx="1558068"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itchFamily="2" charset="77"/>
              </a:rPr>
              <a:t>Product Name</a:t>
            </a:r>
          </a:p>
        </p:txBody>
      </p:sp>
      <p:sp>
        <p:nvSpPr>
          <p:cNvPr id="77" name="TextBox 76">
            <a:extLst>
              <a:ext uri="{FF2B5EF4-FFF2-40B4-BE49-F238E27FC236}">
                <a16:creationId xmlns:a16="http://schemas.microsoft.com/office/drawing/2014/main" id="{8A9DBF43-A75D-F840-AAE4-43A5538F75F1}"/>
              </a:ext>
            </a:extLst>
          </p:cNvPr>
          <p:cNvSpPr txBox="1"/>
          <p:nvPr/>
        </p:nvSpPr>
        <p:spPr>
          <a:xfrm>
            <a:off x="5273088" y="5096045"/>
            <a:ext cx="1558068" cy="363818"/>
          </a:xfrm>
          <a:prstGeom prst="rect">
            <a:avLst/>
          </a:prstGeom>
          <a:noFill/>
        </p:spPr>
        <p:txBody>
          <a:bodyPr wrap="square" rtlCol="0">
            <a:spAutoFit/>
          </a:bodyPr>
          <a:lstStyle/>
          <a:p>
            <a:pPr algn="ctr">
              <a:lnSpc>
                <a:spcPts val="1800"/>
              </a:lnSpc>
            </a:pPr>
            <a:r>
              <a:rPr lang="es-SV" sz="3600" b="1" spc="-10" dirty="0">
                <a:solidFill>
                  <a:schemeClr val="bg1"/>
                </a:solidFill>
                <a:latin typeface="Lato Light" panose="020F0302020204030203" pitchFamily="34" charset="77"/>
                <a:cs typeface="Poppins" pitchFamily="2" charset="77"/>
              </a:rPr>
              <a:t>$50</a:t>
            </a:r>
            <a:endParaRPr lang="en-US" sz="3600" b="1" spc="-10" dirty="0">
              <a:solidFill>
                <a:schemeClr val="bg1"/>
              </a:solidFill>
              <a:latin typeface="Lato Light" panose="020F0302020204030203" pitchFamily="34" charset="77"/>
              <a:cs typeface="Poppins" pitchFamily="2" charset="77"/>
            </a:endParaRPr>
          </a:p>
        </p:txBody>
      </p:sp>
      <p:sp>
        <p:nvSpPr>
          <p:cNvPr id="78" name="TextBox 77">
            <a:extLst>
              <a:ext uri="{FF2B5EF4-FFF2-40B4-BE49-F238E27FC236}">
                <a16:creationId xmlns:a16="http://schemas.microsoft.com/office/drawing/2014/main" id="{56B240E9-0728-FB4B-8F08-739DF5B360C1}"/>
              </a:ext>
            </a:extLst>
          </p:cNvPr>
          <p:cNvSpPr txBox="1"/>
          <p:nvPr/>
        </p:nvSpPr>
        <p:spPr>
          <a:xfrm>
            <a:off x="7599543" y="4575245"/>
            <a:ext cx="1558068"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itchFamily="2" charset="77"/>
              </a:rPr>
              <a:t>Product Name</a:t>
            </a:r>
          </a:p>
        </p:txBody>
      </p:sp>
      <p:sp>
        <p:nvSpPr>
          <p:cNvPr id="79" name="TextBox 78">
            <a:extLst>
              <a:ext uri="{FF2B5EF4-FFF2-40B4-BE49-F238E27FC236}">
                <a16:creationId xmlns:a16="http://schemas.microsoft.com/office/drawing/2014/main" id="{377703F6-CB8A-D945-915F-0FBFBDBCB743}"/>
              </a:ext>
            </a:extLst>
          </p:cNvPr>
          <p:cNvSpPr txBox="1"/>
          <p:nvPr/>
        </p:nvSpPr>
        <p:spPr>
          <a:xfrm>
            <a:off x="7531672" y="5096045"/>
            <a:ext cx="1558068" cy="363818"/>
          </a:xfrm>
          <a:prstGeom prst="rect">
            <a:avLst/>
          </a:prstGeom>
          <a:noFill/>
        </p:spPr>
        <p:txBody>
          <a:bodyPr wrap="square" rtlCol="0">
            <a:spAutoFit/>
          </a:bodyPr>
          <a:lstStyle/>
          <a:p>
            <a:pPr algn="ctr">
              <a:lnSpc>
                <a:spcPts val="1800"/>
              </a:lnSpc>
            </a:pPr>
            <a:r>
              <a:rPr lang="es-SV" sz="3600" b="1" spc="-10" dirty="0">
                <a:solidFill>
                  <a:schemeClr val="bg1"/>
                </a:solidFill>
                <a:latin typeface="Lato Light" panose="020F0302020204030203" pitchFamily="34" charset="77"/>
                <a:cs typeface="Poppins" pitchFamily="2" charset="77"/>
              </a:rPr>
              <a:t>$50</a:t>
            </a:r>
            <a:endParaRPr lang="en-US" sz="3600" b="1" spc="-10" dirty="0">
              <a:solidFill>
                <a:schemeClr val="bg1"/>
              </a:solidFill>
              <a:latin typeface="Lato Light" panose="020F0302020204030203" pitchFamily="34" charset="77"/>
              <a:cs typeface="Poppins" pitchFamily="2" charset="77"/>
            </a:endParaRPr>
          </a:p>
        </p:txBody>
      </p:sp>
      <p:sp>
        <p:nvSpPr>
          <p:cNvPr id="80" name="TextBox 79">
            <a:extLst>
              <a:ext uri="{FF2B5EF4-FFF2-40B4-BE49-F238E27FC236}">
                <a16:creationId xmlns:a16="http://schemas.microsoft.com/office/drawing/2014/main" id="{E1625675-5F0C-1540-AC0F-3B95B3379CD4}"/>
              </a:ext>
            </a:extLst>
          </p:cNvPr>
          <p:cNvSpPr txBox="1"/>
          <p:nvPr/>
        </p:nvSpPr>
        <p:spPr>
          <a:xfrm>
            <a:off x="9670277" y="4478737"/>
            <a:ext cx="1558068"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itchFamily="2" charset="77"/>
              </a:rPr>
              <a:t>Product Name</a:t>
            </a:r>
          </a:p>
        </p:txBody>
      </p:sp>
      <p:sp>
        <p:nvSpPr>
          <p:cNvPr id="81" name="TextBox 80">
            <a:extLst>
              <a:ext uri="{FF2B5EF4-FFF2-40B4-BE49-F238E27FC236}">
                <a16:creationId xmlns:a16="http://schemas.microsoft.com/office/drawing/2014/main" id="{CE564E66-17D9-4C47-8715-B0573777E11C}"/>
              </a:ext>
            </a:extLst>
          </p:cNvPr>
          <p:cNvSpPr txBox="1"/>
          <p:nvPr/>
        </p:nvSpPr>
        <p:spPr>
          <a:xfrm>
            <a:off x="9602406" y="4999537"/>
            <a:ext cx="1558068" cy="363818"/>
          </a:xfrm>
          <a:prstGeom prst="rect">
            <a:avLst/>
          </a:prstGeom>
          <a:noFill/>
        </p:spPr>
        <p:txBody>
          <a:bodyPr wrap="square" rtlCol="0">
            <a:spAutoFit/>
          </a:bodyPr>
          <a:lstStyle/>
          <a:p>
            <a:pPr algn="ctr">
              <a:lnSpc>
                <a:spcPts val="1800"/>
              </a:lnSpc>
            </a:pPr>
            <a:r>
              <a:rPr lang="es-SV" sz="3600" b="1" spc="-10" dirty="0">
                <a:solidFill>
                  <a:schemeClr val="bg1"/>
                </a:solidFill>
                <a:latin typeface="Lato Light" panose="020F0302020204030203" pitchFamily="34" charset="77"/>
                <a:cs typeface="Poppins" pitchFamily="2" charset="77"/>
              </a:rPr>
              <a:t>$50</a:t>
            </a:r>
            <a:endParaRPr lang="en-US" sz="3600" b="1" spc="-10" dirty="0">
              <a:solidFill>
                <a:schemeClr val="bg1"/>
              </a:solidFill>
              <a:latin typeface="Lato Light" panose="020F0302020204030203" pitchFamily="34" charset="77"/>
              <a:cs typeface="Poppins" pitchFamily="2" charset="77"/>
            </a:endParaRPr>
          </a:p>
        </p:txBody>
      </p:sp>
      <p:sp>
        <p:nvSpPr>
          <p:cNvPr id="24" name="Picture Placeholder 23">
            <a:extLst>
              <a:ext uri="{FF2B5EF4-FFF2-40B4-BE49-F238E27FC236}">
                <a16:creationId xmlns:a16="http://schemas.microsoft.com/office/drawing/2014/main" id="{F4700DDD-BEC0-0F45-AE49-EB578D856887}"/>
              </a:ext>
            </a:extLst>
          </p:cNvPr>
          <p:cNvSpPr>
            <a:spLocks noGrp="1"/>
          </p:cNvSpPr>
          <p:nvPr>
            <p:ph type="pic" sz="quarter" idx="10"/>
          </p:nvPr>
        </p:nvSpPr>
        <p:spPr/>
        <p:txBody>
          <a:bodyPr/>
          <a:lstStyle/>
          <a:p>
            <a:endParaRPr lang="es-CO"/>
          </a:p>
        </p:txBody>
      </p:sp>
      <p:sp>
        <p:nvSpPr>
          <p:cNvPr id="26" name="Picture Placeholder 25">
            <a:extLst>
              <a:ext uri="{FF2B5EF4-FFF2-40B4-BE49-F238E27FC236}">
                <a16:creationId xmlns:a16="http://schemas.microsoft.com/office/drawing/2014/main" id="{4419E2CF-2F97-EB4C-8727-2CBB71BB716D}"/>
              </a:ext>
            </a:extLst>
          </p:cNvPr>
          <p:cNvSpPr>
            <a:spLocks noGrp="1"/>
          </p:cNvSpPr>
          <p:nvPr>
            <p:ph type="pic" sz="quarter" idx="11"/>
          </p:nvPr>
        </p:nvSpPr>
        <p:spPr/>
        <p:txBody>
          <a:bodyPr/>
          <a:lstStyle/>
          <a:p>
            <a:endParaRPr lang="es-CO"/>
          </a:p>
        </p:txBody>
      </p:sp>
      <p:sp>
        <p:nvSpPr>
          <p:cNvPr id="28" name="Picture Placeholder 27">
            <a:extLst>
              <a:ext uri="{FF2B5EF4-FFF2-40B4-BE49-F238E27FC236}">
                <a16:creationId xmlns:a16="http://schemas.microsoft.com/office/drawing/2014/main" id="{B43424A9-D932-8B49-9DB2-F03ADBA71FD7}"/>
              </a:ext>
            </a:extLst>
          </p:cNvPr>
          <p:cNvSpPr>
            <a:spLocks noGrp="1"/>
          </p:cNvSpPr>
          <p:nvPr>
            <p:ph type="pic" sz="quarter" idx="12"/>
          </p:nvPr>
        </p:nvSpPr>
        <p:spPr/>
        <p:txBody>
          <a:bodyPr/>
          <a:lstStyle/>
          <a:p>
            <a:endParaRPr lang="es-CO"/>
          </a:p>
        </p:txBody>
      </p:sp>
      <p:sp>
        <p:nvSpPr>
          <p:cNvPr id="30" name="Picture Placeholder 29">
            <a:extLst>
              <a:ext uri="{FF2B5EF4-FFF2-40B4-BE49-F238E27FC236}">
                <a16:creationId xmlns:a16="http://schemas.microsoft.com/office/drawing/2014/main" id="{B33FDB1F-C188-1547-B6C0-F95B5ECCCF69}"/>
              </a:ext>
            </a:extLst>
          </p:cNvPr>
          <p:cNvSpPr>
            <a:spLocks noGrp="1"/>
          </p:cNvSpPr>
          <p:nvPr>
            <p:ph type="pic" sz="quarter" idx="13"/>
          </p:nvPr>
        </p:nvSpPr>
        <p:spPr/>
        <p:txBody>
          <a:bodyPr/>
          <a:lstStyle/>
          <a:p>
            <a:endParaRPr lang="es-CO"/>
          </a:p>
        </p:txBody>
      </p:sp>
      <p:sp>
        <p:nvSpPr>
          <p:cNvPr id="32" name="Picture Placeholder 31">
            <a:extLst>
              <a:ext uri="{FF2B5EF4-FFF2-40B4-BE49-F238E27FC236}">
                <a16:creationId xmlns:a16="http://schemas.microsoft.com/office/drawing/2014/main" id="{4505CCA0-7F9D-0A4D-BF08-6ACFFD05F7DF}"/>
              </a:ext>
            </a:extLst>
          </p:cNvPr>
          <p:cNvSpPr>
            <a:spLocks noGrp="1"/>
          </p:cNvSpPr>
          <p:nvPr>
            <p:ph type="pic" sz="quarter" idx="14"/>
          </p:nvPr>
        </p:nvSpPr>
        <p:spPr/>
        <p:txBody>
          <a:bodyPr/>
          <a:lstStyle/>
          <a:p>
            <a:endParaRPr lang="es-CO"/>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B2E08AB-C75B-974B-9601-91F6454B7790}"/>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7534" b="7534"/>
          <a:stretch>
            <a:fillRect/>
          </a:stretch>
        </p:blipFill>
        <p:spPr/>
      </p:pic>
      <p:sp>
        <p:nvSpPr>
          <p:cNvPr id="11" name="Rectangle 5">
            <a:extLst>
              <a:ext uri="{FF2B5EF4-FFF2-40B4-BE49-F238E27FC236}">
                <a16:creationId xmlns:a16="http://schemas.microsoft.com/office/drawing/2014/main" id="{CADE589F-BF0B-614C-B9EC-35C7EEC76974}"/>
              </a:ext>
            </a:extLst>
          </p:cNvPr>
          <p:cNvSpPr>
            <a:spLocks noChangeArrowheads="1"/>
          </p:cNvSpPr>
          <p:nvPr/>
        </p:nvSpPr>
        <p:spPr bwMode="auto">
          <a:xfrm>
            <a:off x="1588" y="0"/>
            <a:ext cx="12188825" cy="6858000"/>
          </a:xfrm>
          <a:prstGeom prst="rect">
            <a:avLst/>
          </a:prstGeom>
          <a:gradFill flip="none" rotWithShape="1">
            <a:gsLst>
              <a:gs pos="0">
                <a:schemeClr val="accent1">
                  <a:lumMod val="40000"/>
                  <a:lumOff val="60000"/>
                  <a:alpha val="70000"/>
                </a:schemeClr>
              </a:gs>
              <a:gs pos="46000">
                <a:schemeClr val="accent1">
                  <a:lumMod val="95000"/>
                  <a:lumOff val="5000"/>
                  <a:alpha val="73199"/>
                </a:schemeClr>
              </a:gs>
              <a:gs pos="100000">
                <a:schemeClr val="accent1">
                  <a:lumMod val="60000"/>
                  <a:alpha val="82120"/>
                </a:schemeClr>
              </a:gs>
            </a:gsLst>
            <a:path path="circle">
              <a:fillToRect l="50000" t="130000" r="50000" b="-30000"/>
            </a:path>
            <a:tileRect/>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6" name="Rectangle 5">
            <a:extLst>
              <a:ext uri="{FF2B5EF4-FFF2-40B4-BE49-F238E27FC236}">
                <a16:creationId xmlns:a16="http://schemas.microsoft.com/office/drawing/2014/main" id="{B107C506-6CDC-5D4D-BDF7-65BE83F65A66}"/>
              </a:ext>
            </a:extLst>
          </p:cNvPr>
          <p:cNvSpPr/>
          <p:nvPr/>
        </p:nvSpPr>
        <p:spPr>
          <a:xfrm>
            <a:off x="2400377" y="1270160"/>
            <a:ext cx="7532561" cy="4238170"/>
          </a:xfrm>
          <a:prstGeom prst="rect">
            <a:avLst/>
          </a:prstGeom>
          <a:solidFill>
            <a:schemeClr val="accent6">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77"/>
            </a:endParaRPr>
          </a:p>
        </p:txBody>
      </p:sp>
      <p:sp>
        <p:nvSpPr>
          <p:cNvPr id="8" name="Freeform 7">
            <a:extLst>
              <a:ext uri="{FF2B5EF4-FFF2-40B4-BE49-F238E27FC236}">
                <a16:creationId xmlns:a16="http://schemas.microsoft.com/office/drawing/2014/main" id="{9CB4C80D-CE95-7E4E-A272-1154CD474888}"/>
              </a:ext>
            </a:extLst>
          </p:cNvPr>
          <p:cNvSpPr>
            <a:spLocks noChangeArrowheads="1"/>
          </p:cNvSpPr>
          <p:nvPr/>
        </p:nvSpPr>
        <p:spPr bwMode="auto">
          <a:xfrm rot="5400000">
            <a:off x="-2830118" y="1888657"/>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Lato Light" panose="020F0302020204030203" pitchFamily="34" charset="77"/>
            </a:endParaRPr>
          </a:p>
        </p:txBody>
      </p:sp>
      <p:sp>
        <p:nvSpPr>
          <p:cNvPr id="9" name="Freeform 8">
            <a:extLst>
              <a:ext uri="{FF2B5EF4-FFF2-40B4-BE49-F238E27FC236}">
                <a16:creationId xmlns:a16="http://schemas.microsoft.com/office/drawing/2014/main" id="{C1696227-3BAE-5E43-A5DF-57E499DA17C1}"/>
              </a:ext>
            </a:extLst>
          </p:cNvPr>
          <p:cNvSpPr>
            <a:spLocks noChangeArrowheads="1"/>
          </p:cNvSpPr>
          <p:nvPr/>
        </p:nvSpPr>
        <p:spPr bwMode="auto">
          <a:xfrm rot="16200000">
            <a:off x="8564127" y="3109508"/>
            <a:ext cx="6175803" cy="183236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3266" dirty="0">
              <a:latin typeface="Lato Light" panose="020F0302020204030203" pitchFamily="34" charset="77"/>
            </a:endParaRPr>
          </a:p>
        </p:txBody>
      </p:sp>
      <p:sp>
        <p:nvSpPr>
          <p:cNvPr id="10" name="TextBox 9"/>
          <p:cNvSpPr txBox="1"/>
          <p:nvPr/>
        </p:nvSpPr>
        <p:spPr>
          <a:xfrm>
            <a:off x="3064902" y="2432573"/>
            <a:ext cx="6203511" cy="1913344"/>
          </a:xfrm>
          <a:prstGeom prst="rect">
            <a:avLst/>
          </a:prstGeom>
          <a:noFill/>
        </p:spPr>
        <p:txBody>
          <a:bodyPr wrap="square" rtlCol="0" anchor="ctr">
            <a:spAutoFit/>
          </a:bodyPr>
          <a:lstStyle/>
          <a:p>
            <a:pPr>
              <a:lnSpc>
                <a:spcPts val="3500"/>
              </a:lnSpc>
              <a:spcBef>
                <a:spcPts val="600"/>
              </a:spcBef>
            </a:pPr>
            <a:r>
              <a:rPr lang="en-US" sz="1600" dirty="0">
                <a:solidFill>
                  <a:schemeClr val="bg1"/>
                </a:solidFill>
                <a:latin typeface="Lato Light" panose="020F0302020204030203" pitchFamily="34" charset="77"/>
                <a:ea typeface="Noto Sans Light" panose="020B0402040504020204" pitchFamily="34" charset="0"/>
                <a:cs typeface="Noto Sans Light" panose="020B0402040504020204" pitchFamily="34" charset="0"/>
              </a:rPr>
              <a:t>“</a:t>
            </a:r>
            <a:r>
              <a:rPr lang="en-US" sz="1600" spc="-10" dirty="0">
                <a:solidFill>
                  <a:schemeClr val="bg1"/>
                </a:solidFill>
                <a:latin typeface="Poppins" panose="00000500000000000000" pitchFamily="2" charset="0"/>
              </a:rPr>
              <a:t>You can do whatever you want, go a impress your audience with an amazing presentation. </a:t>
            </a: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a:t>
            </a:r>
            <a:r>
              <a:rPr lang="en-US" sz="1600" dirty="0">
                <a:solidFill>
                  <a:schemeClr val="bg1"/>
                </a:solidFill>
                <a:latin typeface="Lato Light" panose="020F0302020204030203" pitchFamily="34" charset="77"/>
                <a:ea typeface="Noto Sans Light" panose="020B0402040504020204" pitchFamily="34" charset="0"/>
                <a:cs typeface="Noto Sans Light" panose="020B0402040504020204" pitchFamily="34" charset="0"/>
              </a:rPr>
              <a:t>.”</a:t>
            </a:r>
          </a:p>
          <a:p>
            <a:pPr>
              <a:lnSpc>
                <a:spcPts val="3000"/>
              </a:lnSpc>
              <a:spcBef>
                <a:spcPts val="600"/>
              </a:spcBef>
            </a:pPr>
            <a:endParaRPr lang="en-US" sz="1600" dirty="0">
              <a:solidFill>
                <a:schemeClr val="bg1"/>
              </a:solidFill>
              <a:latin typeface="Lato" panose="020F0502020204030203" pitchFamily="34" charset="77"/>
              <a:ea typeface="Source Sans Pro" panose="020B0503030403020204" pitchFamily="34" charset="0"/>
              <a:cs typeface="Lato Heavy" panose="020F0502020204030203" pitchFamily="34" charset="0"/>
            </a:endParaRPr>
          </a:p>
          <a:p>
            <a:pPr>
              <a:lnSpc>
                <a:spcPts val="3000"/>
              </a:lnSpc>
              <a:spcBef>
                <a:spcPts val="600"/>
              </a:spcBef>
            </a:pPr>
            <a:r>
              <a:rPr lang="en-US" sz="2750" spc="75" dirty="0">
                <a:solidFill>
                  <a:schemeClr val="bg1"/>
                </a:solidFill>
                <a:latin typeface="Lato" panose="020F0502020204030203" pitchFamily="34" charset="77"/>
                <a:ea typeface="Source Sans Pro" panose="020B0503030403020204" pitchFamily="34" charset="0"/>
                <a:cs typeface="Lato Heavy" panose="020F0502020204030203" pitchFamily="34" charset="0"/>
              </a:rPr>
              <a:t>— </a:t>
            </a:r>
            <a:r>
              <a:rPr lang="en-US" sz="2800" b="1" spc="-10" dirty="0">
                <a:solidFill>
                  <a:schemeClr val="bg1"/>
                </a:solidFill>
                <a:latin typeface="Poppins" panose="00000500000000000000" pitchFamily="2" charset="0"/>
              </a:rPr>
              <a:t>Jolie Serrano</a:t>
            </a:r>
            <a:endParaRPr lang="en-US" sz="1600" b="1" spc="-10" dirty="0">
              <a:solidFill>
                <a:schemeClr val="bg1"/>
              </a:solidFill>
              <a:latin typeface="Poppins" panose="00000500000000000000" pitchFamily="2" charset="0"/>
            </a:endParaRPr>
          </a:p>
        </p:txBody>
      </p:sp>
      <p:sp>
        <p:nvSpPr>
          <p:cNvPr id="7" name="Rectangle 6">
            <a:extLst>
              <a:ext uri="{FF2B5EF4-FFF2-40B4-BE49-F238E27FC236}">
                <a16:creationId xmlns:a16="http://schemas.microsoft.com/office/drawing/2014/main" id="{9ACDECE7-76E4-A847-A9BD-580D9E90562C}"/>
              </a:ext>
            </a:extLst>
          </p:cNvPr>
          <p:cNvSpPr/>
          <p:nvPr/>
        </p:nvSpPr>
        <p:spPr>
          <a:xfrm>
            <a:off x="2299131" y="1309916"/>
            <a:ext cx="101246" cy="4238170"/>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77"/>
            </a:endParaRPr>
          </a:p>
        </p:txBody>
      </p:sp>
    </p:spTree>
    <p:extLst>
      <p:ext uri="{BB962C8B-B14F-4D97-AF65-F5344CB8AC3E}">
        <p14:creationId xmlns:p14="http://schemas.microsoft.com/office/powerpoint/2010/main" val="1770028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1DB98EF5-2120-FE4D-9C08-BC5AC51EF545}"/>
              </a:ext>
            </a:extLst>
          </p:cNvPr>
          <p:cNvSpPr>
            <a:spLocks noChangeArrowheads="1"/>
          </p:cNvSpPr>
          <p:nvPr/>
        </p:nvSpPr>
        <p:spPr bwMode="auto">
          <a:xfrm>
            <a:off x="1588" y="0"/>
            <a:ext cx="12188825" cy="6858000"/>
          </a:xfrm>
          <a:prstGeom prst="rect">
            <a:avLst/>
          </a:prstGeom>
          <a:gradFill flip="none" rotWithShape="1">
            <a:gsLst>
              <a:gs pos="74000">
                <a:schemeClr val="accent3"/>
              </a:gs>
              <a:gs pos="0">
                <a:schemeClr val="accent1"/>
              </a:gs>
              <a:gs pos="100000">
                <a:schemeClr val="accent6">
                  <a:lumMod val="50000"/>
                </a:schemeClr>
              </a:gs>
            </a:gsLst>
            <a:path path="circle">
              <a:fillToRect l="50000" t="50000" r="50000" b="50000"/>
            </a:path>
            <a:tileRect/>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17" name="Freeform: Shape 16">
            <a:extLst>
              <a:ext uri="{FF2B5EF4-FFF2-40B4-BE49-F238E27FC236}">
                <a16:creationId xmlns:a16="http://schemas.microsoft.com/office/drawing/2014/main" id="{C8944DAF-7072-4E0C-BD2D-9B3D21C774A1}"/>
              </a:ext>
            </a:extLst>
          </p:cNvPr>
          <p:cNvSpPr/>
          <p:nvPr/>
        </p:nvSpPr>
        <p:spPr>
          <a:xfrm>
            <a:off x="6256709" y="3237148"/>
            <a:ext cx="810388" cy="809765"/>
          </a:xfrm>
          <a:custGeom>
            <a:avLst/>
            <a:gdLst/>
            <a:ahLst/>
            <a:cxnLst>
              <a:cxn ang="3cd4">
                <a:pos x="hc" y="t"/>
              </a:cxn>
              <a:cxn ang="cd2">
                <a:pos x="l" y="vc"/>
              </a:cxn>
              <a:cxn ang="cd4">
                <a:pos x="hc" y="b"/>
              </a:cxn>
              <a:cxn ang="0">
                <a:pos x="r" y="vc"/>
              </a:cxn>
            </a:cxnLst>
            <a:rect l="l" t="t" r="r" b="b"/>
            <a:pathLst>
              <a:path w="1302" h="1301">
                <a:moveTo>
                  <a:pt x="1123" y="1301"/>
                </a:moveTo>
                <a:lnTo>
                  <a:pt x="179" y="1301"/>
                </a:lnTo>
                <a:cubicBezTo>
                  <a:pt x="80" y="1301"/>
                  <a:pt x="0" y="1221"/>
                  <a:pt x="0" y="1123"/>
                </a:cubicBezTo>
                <a:lnTo>
                  <a:pt x="0" y="178"/>
                </a:lnTo>
                <a:cubicBezTo>
                  <a:pt x="0" y="80"/>
                  <a:pt x="80" y="0"/>
                  <a:pt x="179" y="0"/>
                </a:cubicBezTo>
                <a:lnTo>
                  <a:pt x="1123" y="0"/>
                </a:lnTo>
                <a:cubicBezTo>
                  <a:pt x="1222" y="0"/>
                  <a:pt x="1302" y="80"/>
                  <a:pt x="1302" y="178"/>
                </a:cubicBezTo>
                <a:lnTo>
                  <a:pt x="1302" y="1123"/>
                </a:lnTo>
                <a:cubicBezTo>
                  <a:pt x="1302" y="1221"/>
                  <a:pt x="1222" y="1301"/>
                  <a:pt x="1123" y="1301"/>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cs typeface="Lucida Sans" pitchFamily="2"/>
            </a:endParaRPr>
          </a:p>
        </p:txBody>
      </p:sp>
      <p:sp>
        <p:nvSpPr>
          <p:cNvPr id="18" name="Freeform: Shape 17">
            <a:extLst>
              <a:ext uri="{FF2B5EF4-FFF2-40B4-BE49-F238E27FC236}">
                <a16:creationId xmlns:a16="http://schemas.microsoft.com/office/drawing/2014/main" id="{8295929F-399E-44AC-905B-8FA3A33BCC66}"/>
              </a:ext>
            </a:extLst>
          </p:cNvPr>
          <p:cNvSpPr/>
          <p:nvPr/>
        </p:nvSpPr>
        <p:spPr>
          <a:xfrm>
            <a:off x="6335818" y="3158041"/>
            <a:ext cx="809765" cy="809765"/>
          </a:xfrm>
          <a:custGeom>
            <a:avLst/>
            <a:gdLst/>
            <a:ahLst/>
            <a:cxnLst>
              <a:cxn ang="3cd4">
                <a:pos x="hc" y="t"/>
              </a:cxn>
              <a:cxn ang="cd2">
                <a:pos x="l" y="vc"/>
              </a:cxn>
              <a:cxn ang="cd4">
                <a:pos x="hc" y="b"/>
              </a:cxn>
              <a:cxn ang="0">
                <a:pos x="r" y="vc"/>
              </a:cxn>
            </a:cxnLst>
            <a:rect l="l" t="t" r="r" b="b"/>
            <a:pathLst>
              <a:path w="1301" h="1301">
                <a:moveTo>
                  <a:pt x="1123" y="1301"/>
                </a:moveTo>
                <a:lnTo>
                  <a:pt x="178" y="1301"/>
                </a:lnTo>
                <a:cubicBezTo>
                  <a:pt x="80" y="1301"/>
                  <a:pt x="0" y="1221"/>
                  <a:pt x="0" y="1123"/>
                </a:cubicBezTo>
                <a:lnTo>
                  <a:pt x="0" y="179"/>
                </a:lnTo>
                <a:cubicBezTo>
                  <a:pt x="0" y="79"/>
                  <a:pt x="80" y="0"/>
                  <a:pt x="178" y="0"/>
                </a:cubicBezTo>
                <a:lnTo>
                  <a:pt x="1123" y="0"/>
                </a:lnTo>
                <a:cubicBezTo>
                  <a:pt x="1222" y="0"/>
                  <a:pt x="1301" y="79"/>
                  <a:pt x="1301" y="179"/>
                </a:cubicBezTo>
                <a:lnTo>
                  <a:pt x="1301" y="1123"/>
                </a:lnTo>
                <a:cubicBezTo>
                  <a:pt x="1301" y="1221"/>
                  <a:pt x="1222" y="1301"/>
                  <a:pt x="1123" y="1301"/>
                </a:cubicBezTo>
                <a:close/>
              </a:path>
            </a:pathLst>
          </a:custGeom>
          <a:solidFill>
            <a:schemeClr val="bg2"/>
          </a:solidFill>
          <a:ln w="25400" cap="flat">
            <a:solidFill>
              <a:schemeClr val="accent2"/>
            </a:solid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cs typeface="Lucida Sans" pitchFamily="2"/>
            </a:endParaRPr>
          </a:p>
        </p:txBody>
      </p:sp>
      <p:sp>
        <p:nvSpPr>
          <p:cNvPr id="110" name="Freeform: Shape 109">
            <a:extLst>
              <a:ext uri="{FF2B5EF4-FFF2-40B4-BE49-F238E27FC236}">
                <a16:creationId xmlns:a16="http://schemas.microsoft.com/office/drawing/2014/main" id="{C59F0B28-0A1A-47EC-9BE3-5D05F4C91DAE}"/>
              </a:ext>
            </a:extLst>
          </p:cNvPr>
          <p:cNvSpPr/>
          <p:nvPr/>
        </p:nvSpPr>
        <p:spPr>
          <a:xfrm>
            <a:off x="1589" y="1205"/>
            <a:ext cx="2783099" cy="6855591"/>
          </a:xfrm>
          <a:custGeom>
            <a:avLst/>
            <a:gdLst/>
            <a:ahLst/>
            <a:cxnLst>
              <a:cxn ang="3cd4">
                <a:pos x="hc" y="t"/>
              </a:cxn>
              <a:cxn ang="cd2">
                <a:pos x="l" y="vc"/>
              </a:cxn>
              <a:cxn ang="cd4">
                <a:pos x="hc" y="b"/>
              </a:cxn>
              <a:cxn ang="0">
                <a:pos x="r" y="vc"/>
              </a:cxn>
            </a:cxnLst>
            <a:rect l="l" t="t" r="r" b="b"/>
            <a:pathLst>
              <a:path w="4469" h="11007">
                <a:moveTo>
                  <a:pt x="4469" y="11007"/>
                </a:moveTo>
                <a:lnTo>
                  <a:pt x="0" y="11007"/>
                </a:lnTo>
                <a:lnTo>
                  <a:pt x="0" y="0"/>
                </a:lnTo>
                <a:lnTo>
                  <a:pt x="4469" y="0"/>
                </a:lnTo>
                <a:close/>
              </a:path>
            </a:pathLst>
          </a:custGeom>
          <a:solidFill>
            <a:schemeClr val="accent3">
              <a:lumMod val="50000"/>
            </a:schemeClr>
          </a:solidFill>
          <a:ln cap="flat">
            <a:no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cs typeface="Lucida Sans" pitchFamily="2"/>
            </a:endParaRPr>
          </a:p>
        </p:txBody>
      </p:sp>
      <p:sp>
        <p:nvSpPr>
          <p:cNvPr id="113" name="Freeform: Shape 112">
            <a:extLst>
              <a:ext uri="{FF2B5EF4-FFF2-40B4-BE49-F238E27FC236}">
                <a16:creationId xmlns:a16="http://schemas.microsoft.com/office/drawing/2014/main" id="{00BFF916-AC73-4E54-9BB7-60CD056B55BE}"/>
              </a:ext>
            </a:extLst>
          </p:cNvPr>
          <p:cNvSpPr/>
          <p:nvPr/>
        </p:nvSpPr>
        <p:spPr>
          <a:xfrm>
            <a:off x="6256709" y="4785667"/>
            <a:ext cx="810388" cy="809765"/>
          </a:xfrm>
          <a:custGeom>
            <a:avLst/>
            <a:gdLst/>
            <a:ahLst/>
            <a:cxnLst>
              <a:cxn ang="3cd4">
                <a:pos x="hc" y="t"/>
              </a:cxn>
              <a:cxn ang="cd2">
                <a:pos x="l" y="vc"/>
              </a:cxn>
              <a:cxn ang="cd4">
                <a:pos x="hc" y="b"/>
              </a:cxn>
              <a:cxn ang="0">
                <a:pos x="r" y="vc"/>
              </a:cxn>
            </a:cxnLst>
            <a:rect l="l" t="t" r="r" b="b"/>
            <a:pathLst>
              <a:path w="1302" h="1301">
                <a:moveTo>
                  <a:pt x="1123" y="1301"/>
                </a:moveTo>
                <a:lnTo>
                  <a:pt x="179" y="1301"/>
                </a:lnTo>
                <a:cubicBezTo>
                  <a:pt x="80" y="1301"/>
                  <a:pt x="0" y="1221"/>
                  <a:pt x="0" y="1123"/>
                </a:cubicBezTo>
                <a:lnTo>
                  <a:pt x="0" y="178"/>
                </a:lnTo>
                <a:cubicBezTo>
                  <a:pt x="0" y="79"/>
                  <a:pt x="80" y="0"/>
                  <a:pt x="179" y="0"/>
                </a:cubicBezTo>
                <a:lnTo>
                  <a:pt x="1123" y="0"/>
                </a:lnTo>
                <a:cubicBezTo>
                  <a:pt x="1222" y="0"/>
                  <a:pt x="1302" y="79"/>
                  <a:pt x="1302" y="178"/>
                </a:cubicBezTo>
                <a:lnTo>
                  <a:pt x="1302" y="1123"/>
                </a:lnTo>
                <a:cubicBezTo>
                  <a:pt x="1302" y="1221"/>
                  <a:pt x="1222" y="1301"/>
                  <a:pt x="1123" y="130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cs typeface="Lucida Sans" pitchFamily="2"/>
            </a:endParaRPr>
          </a:p>
        </p:txBody>
      </p:sp>
      <p:sp>
        <p:nvSpPr>
          <p:cNvPr id="114" name="Freeform: Shape 113">
            <a:extLst>
              <a:ext uri="{FF2B5EF4-FFF2-40B4-BE49-F238E27FC236}">
                <a16:creationId xmlns:a16="http://schemas.microsoft.com/office/drawing/2014/main" id="{9DDE42E2-DFEF-4450-9498-8F1C0856ED02}"/>
              </a:ext>
            </a:extLst>
          </p:cNvPr>
          <p:cNvSpPr/>
          <p:nvPr/>
        </p:nvSpPr>
        <p:spPr>
          <a:xfrm>
            <a:off x="6335818" y="4705937"/>
            <a:ext cx="809765" cy="810388"/>
          </a:xfrm>
          <a:custGeom>
            <a:avLst/>
            <a:gdLst/>
            <a:ahLst/>
            <a:cxnLst>
              <a:cxn ang="3cd4">
                <a:pos x="hc" y="t"/>
              </a:cxn>
              <a:cxn ang="cd2">
                <a:pos x="l" y="vc"/>
              </a:cxn>
              <a:cxn ang="cd4">
                <a:pos x="hc" y="b"/>
              </a:cxn>
              <a:cxn ang="0">
                <a:pos x="r" y="vc"/>
              </a:cxn>
            </a:cxnLst>
            <a:rect l="l" t="t" r="r" b="b"/>
            <a:pathLst>
              <a:path w="1301" h="1302">
                <a:moveTo>
                  <a:pt x="1123" y="1302"/>
                </a:moveTo>
                <a:lnTo>
                  <a:pt x="178" y="1302"/>
                </a:lnTo>
                <a:cubicBezTo>
                  <a:pt x="80" y="1302"/>
                  <a:pt x="0" y="1222"/>
                  <a:pt x="0" y="1124"/>
                </a:cubicBezTo>
                <a:lnTo>
                  <a:pt x="0" y="179"/>
                </a:lnTo>
                <a:cubicBezTo>
                  <a:pt x="0" y="81"/>
                  <a:pt x="80" y="0"/>
                  <a:pt x="178" y="0"/>
                </a:cubicBezTo>
                <a:lnTo>
                  <a:pt x="1123" y="0"/>
                </a:lnTo>
                <a:cubicBezTo>
                  <a:pt x="1222" y="0"/>
                  <a:pt x="1301" y="81"/>
                  <a:pt x="1301" y="179"/>
                </a:cubicBezTo>
                <a:lnTo>
                  <a:pt x="1301" y="1124"/>
                </a:lnTo>
                <a:cubicBezTo>
                  <a:pt x="1301" y="1222"/>
                  <a:pt x="1222" y="1302"/>
                  <a:pt x="1123" y="1302"/>
                </a:cubicBezTo>
                <a:close/>
              </a:path>
            </a:pathLst>
          </a:custGeom>
          <a:solidFill>
            <a:schemeClr val="bg2"/>
          </a:solidFill>
          <a:ln w="25400" cap="flat">
            <a:solidFill>
              <a:schemeClr val="accent3"/>
            </a:solidFill>
            <a:prstDash val="solid"/>
          </a:ln>
        </p:spPr>
        <p:txBody>
          <a:bodyPr vert="horz" wrap="none" lIns="45000" tIns="22500" rIns="45000" bIns="22500" anchor="ctr" anchorCtr="1" compatLnSpc="0"/>
          <a:lstStyle/>
          <a:p>
            <a:pPr hangingPunct="0"/>
            <a:endParaRPr lang="en-US" sz="900" dirty="0">
              <a:latin typeface="Lato Light" panose="020F0302020204030203" pitchFamily="34" charset="77"/>
              <a:ea typeface="Microsoft YaHei" pitchFamily="2"/>
            </a:endParaRPr>
          </a:p>
        </p:txBody>
      </p:sp>
      <p:sp>
        <p:nvSpPr>
          <p:cNvPr id="208" name="TextBox 207">
            <a:extLst>
              <a:ext uri="{FF2B5EF4-FFF2-40B4-BE49-F238E27FC236}">
                <a16:creationId xmlns:a16="http://schemas.microsoft.com/office/drawing/2014/main" id="{EE216EB9-5B54-4755-9C77-4C0E5FF2641B}"/>
              </a:ext>
            </a:extLst>
          </p:cNvPr>
          <p:cNvSpPr txBox="1"/>
          <p:nvPr/>
        </p:nvSpPr>
        <p:spPr>
          <a:xfrm>
            <a:off x="7503796" y="3089389"/>
            <a:ext cx="2990851"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anose="00000500000000000000" pitchFamily="2" charset="0"/>
              </a:rPr>
              <a:t>TITLE 01</a:t>
            </a:r>
          </a:p>
        </p:txBody>
      </p:sp>
      <p:sp>
        <p:nvSpPr>
          <p:cNvPr id="209" name="TextBox 208">
            <a:extLst>
              <a:ext uri="{FF2B5EF4-FFF2-40B4-BE49-F238E27FC236}">
                <a16:creationId xmlns:a16="http://schemas.microsoft.com/office/drawing/2014/main" id="{9803C652-A413-4DA8-9292-3B31785D0226}"/>
              </a:ext>
            </a:extLst>
          </p:cNvPr>
          <p:cNvSpPr txBox="1"/>
          <p:nvPr/>
        </p:nvSpPr>
        <p:spPr>
          <a:xfrm>
            <a:off x="7500938" y="3463481"/>
            <a:ext cx="2990852"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210" name="TextBox 209">
            <a:extLst>
              <a:ext uri="{FF2B5EF4-FFF2-40B4-BE49-F238E27FC236}">
                <a16:creationId xmlns:a16="http://schemas.microsoft.com/office/drawing/2014/main" id="{0CE5473B-EEE1-45F4-B3C1-ACB975C0AFE5}"/>
              </a:ext>
            </a:extLst>
          </p:cNvPr>
          <p:cNvSpPr txBox="1"/>
          <p:nvPr/>
        </p:nvSpPr>
        <p:spPr>
          <a:xfrm>
            <a:off x="6359448" y="2723337"/>
            <a:ext cx="740170" cy="1138773"/>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r>
              <a:rPr lang="en-US" sz="3700" b="0" dirty="0">
                <a:solidFill>
                  <a:schemeClr val="accent2"/>
                </a:solidFill>
                <a:latin typeface="Lato Light" panose="020F0302020204030203" pitchFamily="34" charset="77"/>
              </a:rPr>
              <a:t>A</a:t>
            </a:r>
          </a:p>
        </p:txBody>
      </p:sp>
      <p:sp>
        <p:nvSpPr>
          <p:cNvPr id="211" name="TextBox 210">
            <a:extLst>
              <a:ext uri="{FF2B5EF4-FFF2-40B4-BE49-F238E27FC236}">
                <a16:creationId xmlns:a16="http://schemas.microsoft.com/office/drawing/2014/main" id="{0CF5F0CF-F80C-47F1-8F02-6F1C0E5B1CD3}"/>
              </a:ext>
            </a:extLst>
          </p:cNvPr>
          <p:cNvSpPr txBox="1"/>
          <p:nvPr/>
        </p:nvSpPr>
        <p:spPr>
          <a:xfrm>
            <a:off x="6360400" y="4271149"/>
            <a:ext cx="740170" cy="1138773"/>
          </a:xfrm>
          <a:prstGeom prst="rect">
            <a:avLst/>
          </a:prstGeom>
          <a:noFill/>
        </p:spPr>
        <p:txBody>
          <a:bodyPr wrap="square" rtlCol="0" anchor="b">
            <a:spAutoFit/>
          </a:bodyPr>
          <a:lstStyle>
            <a:defPPr>
              <a:defRPr lang="en-US"/>
            </a:defPPr>
            <a:lvl1pPr algn="ctr">
              <a:lnSpc>
                <a:spcPts val="9400"/>
              </a:lnSpc>
              <a:defRPr sz="7400" b="1" spc="-290">
                <a:solidFill>
                  <a:srgbClr val="111340"/>
                </a:solidFill>
                <a:latin typeface="Poppins" panose="00000500000000000000" pitchFamily="2" charset="0"/>
                <a:cs typeface="Poppins" panose="00000500000000000000" pitchFamily="2" charset="0"/>
              </a:defRPr>
            </a:lvl1pPr>
          </a:lstStyle>
          <a:p>
            <a:r>
              <a:rPr lang="en-US" sz="3700" b="0" dirty="0">
                <a:solidFill>
                  <a:schemeClr val="accent3"/>
                </a:solidFill>
                <a:latin typeface="Lato Light" panose="020F0302020204030203" pitchFamily="34" charset="77"/>
              </a:rPr>
              <a:t>B</a:t>
            </a:r>
          </a:p>
        </p:txBody>
      </p:sp>
      <p:sp>
        <p:nvSpPr>
          <p:cNvPr id="212" name="TextBox 211">
            <a:extLst>
              <a:ext uri="{FF2B5EF4-FFF2-40B4-BE49-F238E27FC236}">
                <a16:creationId xmlns:a16="http://schemas.microsoft.com/office/drawing/2014/main" id="{4198B04A-17EA-4E73-A048-6CD01838AF8D}"/>
              </a:ext>
            </a:extLst>
          </p:cNvPr>
          <p:cNvSpPr txBox="1"/>
          <p:nvPr/>
        </p:nvSpPr>
        <p:spPr>
          <a:xfrm>
            <a:off x="7503796" y="4637626"/>
            <a:ext cx="2990851" cy="353943"/>
          </a:xfrm>
          <a:prstGeom prst="rect">
            <a:avLst/>
          </a:prstGeom>
          <a:noFill/>
        </p:spPr>
        <p:txBody>
          <a:bodyPr wrap="square" rtlCol="0" anchor="b">
            <a:spAutoFit/>
          </a:bodyPr>
          <a:lstStyle/>
          <a:p>
            <a:r>
              <a:rPr lang="en-US" sz="1700" spc="-15" dirty="0">
                <a:solidFill>
                  <a:schemeClr val="bg1"/>
                </a:solidFill>
                <a:latin typeface="Lato Light" panose="020F0302020204030203" pitchFamily="34" charset="77"/>
                <a:cs typeface="Poppins" panose="00000500000000000000" pitchFamily="2" charset="0"/>
              </a:rPr>
              <a:t>TITLE 02</a:t>
            </a:r>
          </a:p>
        </p:txBody>
      </p:sp>
      <p:sp>
        <p:nvSpPr>
          <p:cNvPr id="213" name="TextBox 212">
            <a:extLst>
              <a:ext uri="{FF2B5EF4-FFF2-40B4-BE49-F238E27FC236}">
                <a16:creationId xmlns:a16="http://schemas.microsoft.com/office/drawing/2014/main" id="{93565A52-6967-4BA1-ADF7-68A6569CA51D}"/>
              </a:ext>
            </a:extLst>
          </p:cNvPr>
          <p:cNvSpPr txBox="1"/>
          <p:nvPr/>
        </p:nvSpPr>
        <p:spPr>
          <a:xfrm>
            <a:off x="7500938" y="5011718"/>
            <a:ext cx="2990852" cy="808555"/>
          </a:xfrm>
          <a:prstGeom prst="rect">
            <a:avLst/>
          </a:prstGeom>
          <a:noFill/>
        </p:spPr>
        <p:txBody>
          <a:bodyPr wrap="square" rtlCol="0">
            <a:spAutoFit/>
          </a:bodyPr>
          <a:lstStyle/>
          <a:p>
            <a:pPr lvl="0" algn="just">
              <a:lnSpc>
                <a:spcPts val="1850"/>
              </a:lnSpc>
            </a:pPr>
            <a:r>
              <a:rPr lang="en-US" sz="1200" spc="-10" dirty="0">
                <a:solidFill>
                  <a:schemeClr val="bg1"/>
                </a:solidFill>
                <a:latin typeface="Poppins" panose="00000500000000000000" pitchFamily="2" charset="0"/>
              </a:rPr>
              <a:t>You can do whatever you want, go a impress your audience with an amazing presentation. </a:t>
            </a:r>
          </a:p>
        </p:txBody>
      </p:sp>
      <p:sp>
        <p:nvSpPr>
          <p:cNvPr id="20" name="TextBox 19">
            <a:extLst>
              <a:ext uri="{FF2B5EF4-FFF2-40B4-BE49-F238E27FC236}">
                <a16:creationId xmlns:a16="http://schemas.microsoft.com/office/drawing/2014/main" id="{88D05EFB-A081-DA43-9FC0-07196DC9B844}"/>
              </a:ext>
            </a:extLst>
          </p:cNvPr>
          <p:cNvSpPr txBox="1"/>
          <p:nvPr/>
        </p:nvSpPr>
        <p:spPr>
          <a:xfrm>
            <a:off x="5139374" y="1904419"/>
            <a:ext cx="6299200" cy="579646"/>
          </a:xfrm>
          <a:prstGeom prst="rect">
            <a:avLst/>
          </a:prstGeom>
          <a:noFill/>
        </p:spPr>
        <p:txBody>
          <a:bodyPr wrap="square" rtlCol="0">
            <a:spAutoFit/>
          </a:bodyPr>
          <a:lstStyle/>
          <a:p>
            <a:pPr lvl="0" algn="just">
              <a:lnSpc>
                <a:spcPts val="1850"/>
              </a:lnSpc>
            </a:pPr>
            <a:r>
              <a:rPr lang="en-US" sz="1600" spc="-10" dirty="0">
                <a:solidFill>
                  <a:schemeClr val="bg1"/>
                </a:solidFill>
                <a:latin typeface="Poppins" panose="00000500000000000000" pitchFamily="2" charset="0"/>
              </a:rPr>
              <a:t>You can do whatever you want, go a impress your audience with an amazing presentation. </a:t>
            </a:r>
          </a:p>
        </p:txBody>
      </p:sp>
      <p:sp>
        <p:nvSpPr>
          <p:cNvPr id="23" name="TextBox 22">
            <a:extLst>
              <a:ext uri="{FF2B5EF4-FFF2-40B4-BE49-F238E27FC236}">
                <a16:creationId xmlns:a16="http://schemas.microsoft.com/office/drawing/2014/main" id="{059B5EB1-FCD5-B44E-8DDE-9319C866D847}"/>
              </a:ext>
            </a:extLst>
          </p:cNvPr>
          <p:cNvSpPr txBox="1"/>
          <p:nvPr/>
        </p:nvSpPr>
        <p:spPr>
          <a:xfrm>
            <a:off x="5085301" y="1089633"/>
            <a:ext cx="3288464" cy="600164"/>
          </a:xfrm>
          <a:prstGeom prst="rect">
            <a:avLst/>
          </a:prstGeom>
          <a:noFill/>
        </p:spPr>
        <p:txBody>
          <a:bodyPr wrap="none" rtlCol="0">
            <a:spAutoFit/>
          </a:bodyPr>
          <a:lstStyle/>
          <a:p>
            <a:pPr algn="ctr"/>
            <a:r>
              <a:rPr lang="en-US" sz="3300" b="1" spc="150" dirty="0">
                <a:solidFill>
                  <a:schemeClr val="bg1"/>
                </a:solidFill>
                <a:latin typeface=""/>
              </a:rPr>
              <a:t>Timeline Slide</a:t>
            </a:r>
          </a:p>
        </p:txBody>
      </p:sp>
      <p:pic>
        <p:nvPicPr>
          <p:cNvPr id="3" name="Picture 2">
            <a:extLst>
              <a:ext uri="{FF2B5EF4-FFF2-40B4-BE49-F238E27FC236}">
                <a16:creationId xmlns:a16="http://schemas.microsoft.com/office/drawing/2014/main" id="{77ACF5B7-4599-194B-8742-E2CB6853F095}"/>
              </a:ext>
            </a:extLst>
          </p:cNvPr>
          <p:cNvPicPr>
            <a:picLocks noChangeAspect="1"/>
          </p:cNvPicPr>
          <p:nvPr/>
        </p:nvPicPr>
        <p:blipFill rotWithShape="1">
          <a:blip r:embed="rId2">
            <a:extLst>
              <a:ext uri="{28A0092B-C50C-407E-A947-70E740481C1C}">
                <a14:useLocalDpi xmlns:a14="http://schemas.microsoft.com/office/drawing/2010/main" val="0"/>
              </a:ext>
            </a:extLst>
          </a:blip>
          <a:srcRect t="10094" b="13986"/>
          <a:stretch/>
        </p:blipFill>
        <p:spPr>
          <a:xfrm>
            <a:off x="-427110" y="214234"/>
            <a:ext cx="6011089" cy="6855591"/>
          </a:xfrm>
          <a:prstGeom prst="rect">
            <a:avLst/>
          </a:prstGeom>
        </p:spPr>
      </p:pic>
    </p:spTree>
    <p:extLst>
      <p:ext uri="{BB962C8B-B14F-4D97-AF65-F5344CB8AC3E}">
        <p14:creationId xmlns:p14="http://schemas.microsoft.com/office/powerpoint/2010/main" val="1468761031"/>
      </p:ext>
    </p:extLst>
  </p:cSld>
  <p:clrMapOvr>
    <a:masterClrMapping/>
  </p:clrMapOvr>
</p:sld>
</file>

<file path=ppt/theme/theme1.xml><?xml version="1.0" encoding="utf-8"?>
<a:theme xmlns:a="http://schemas.openxmlformats.org/drawingml/2006/main" name="Tema de Office">
  <a:themeElements>
    <a:clrScheme name="Black friday Themes">
      <a:dk1>
        <a:srgbClr val="000000"/>
      </a:dk1>
      <a:lt1>
        <a:srgbClr val="FFFFFF"/>
      </a:lt1>
      <a:dk2>
        <a:srgbClr val="B346E0"/>
      </a:dk2>
      <a:lt2>
        <a:srgbClr val="E7E6E6"/>
      </a:lt2>
      <a:accent1>
        <a:srgbClr val="220F4C"/>
      </a:accent1>
      <a:accent2>
        <a:srgbClr val="2E186D"/>
      </a:accent2>
      <a:accent3>
        <a:srgbClr val="7925A8"/>
      </a:accent3>
      <a:accent4>
        <a:srgbClr val="9429B9"/>
      </a:accent4>
      <a:accent5>
        <a:srgbClr val="C53ABF"/>
      </a:accent5>
      <a:accent6>
        <a:srgbClr val="F9087E"/>
      </a:accent6>
      <a:hlink>
        <a:srgbClr val="262626"/>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ck friday  powerpoint template" id="{25680E01-26BC-9A44-B1B9-B03FFC27C29E}" vid="{9816417A-38CF-474D-88CB-5EC1DECF6AC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10324</TotalTime>
  <Words>752</Words>
  <Application>Microsoft Office PowerPoint</Application>
  <PresentationFormat>Widescreen</PresentationFormat>
  <Paragraphs>90</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Arial</vt:lpstr>
      <vt:lpstr>Calibri</vt:lpstr>
      <vt:lpstr>Calibri Light</vt:lpstr>
      <vt:lpstr>Gill Sans</vt:lpstr>
      <vt:lpstr>Homemade Apple</vt:lpstr>
      <vt:lpstr>Lato</vt:lpstr>
      <vt:lpstr>Lato Black</vt:lpstr>
      <vt:lpstr>Lato Light</vt:lpstr>
      <vt:lpstr>Montserrat</vt:lpstr>
      <vt:lpstr>Montserrat Black</vt:lpstr>
      <vt:lpstr>Montserrat ExtraBold</vt:lpstr>
      <vt:lpstr>Poppins</vt:lpstr>
      <vt:lpstr>Poppins Light</vt:lpstr>
      <vt:lpstr>Raleway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550</cp:revision>
  <dcterms:created xsi:type="dcterms:W3CDTF">2020-03-21T22:03:23Z</dcterms:created>
  <dcterms:modified xsi:type="dcterms:W3CDTF">2025-05-05T23:07:08Z</dcterms:modified>
</cp:coreProperties>
</file>