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101" r:id="rId2"/>
    <p:sldId id="275" r:id="rId3"/>
    <p:sldId id="4080" r:id="rId4"/>
    <p:sldId id="4096" r:id="rId5"/>
    <p:sldId id="4105" r:id="rId6"/>
    <p:sldId id="4109" r:id="rId7"/>
    <p:sldId id="4110" r:id="rId8"/>
    <p:sldId id="4137" r:id="rId9"/>
    <p:sldId id="4112" r:id="rId10"/>
    <p:sldId id="4138" r:id="rId11"/>
    <p:sldId id="4114" r:id="rId12"/>
    <p:sldId id="4139" r:id="rId13"/>
    <p:sldId id="4116" r:id="rId14"/>
    <p:sldId id="4140" r:id="rId15"/>
    <p:sldId id="4136" r:id="rId16"/>
    <p:sldId id="1791"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C93"/>
    <a:srgbClr val="FFC331"/>
    <a:srgbClr val="FBBE15"/>
    <a:srgbClr val="360271"/>
    <a:srgbClr val="0295A2"/>
    <a:srgbClr val="01C8DC"/>
    <a:srgbClr val="510660"/>
    <a:srgbClr val="4B075A"/>
    <a:srgbClr val="4C0339"/>
    <a:srgbClr val="4B0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D0D02-F14A-438D-A7F3-B4F011C4515D}" v="5" dt="2025-05-02T13:45:34.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6" autoAdjust="0"/>
    <p:restoredTop sz="94660"/>
  </p:normalViewPr>
  <p:slideViewPr>
    <p:cSldViewPr snapToGrid="0">
      <p:cViewPr>
        <p:scale>
          <a:sx n="66" d="100"/>
          <a:sy n="66" d="100"/>
        </p:scale>
        <p:origin x="2526" y="1086"/>
      </p:cViewPr>
      <p:guideLst/>
    </p:cSldViewPr>
  </p:slideViewPr>
  <p:notesTextViewPr>
    <p:cViewPr>
      <p:scale>
        <a:sx n="3" d="2"/>
        <a:sy n="3" d="2"/>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7A0D0D02-F14A-438D-A7F3-B4F011C4515D}"/>
    <pc:docChg chg="undo custSel addSld delSld modSld sldOrd">
      <pc:chgData name="Jolie Serrano Delgado" userId="d52b4219-5c60-4a0c-87ad-b1ec335c0c37" providerId="ADAL" clId="{7A0D0D02-F14A-438D-A7F3-B4F011C4515D}" dt="2025-05-02T13:46:04.804" v="32" actId="14100"/>
      <pc:docMkLst>
        <pc:docMk/>
      </pc:docMkLst>
      <pc:sldChg chg="addSp modSp del">
        <pc:chgData name="Jolie Serrano Delgado" userId="d52b4219-5c60-4a0c-87ad-b1ec335c0c37" providerId="ADAL" clId="{7A0D0D02-F14A-438D-A7F3-B4F011C4515D}" dt="2025-05-02T13:45:06.919" v="12" actId="47"/>
        <pc:sldMkLst>
          <pc:docMk/>
          <pc:sldMk cId="0" sldId="1420"/>
        </pc:sldMkLst>
        <pc:spChg chg="add mod">
          <ac:chgData name="Jolie Serrano Delgado" userId="d52b4219-5c60-4a0c-87ad-b1ec335c0c37" providerId="ADAL" clId="{7A0D0D02-F14A-438D-A7F3-B4F011C4515D}" dt="2025-05-02T13:44:18.134" v="1"/>
          <ac:spMkLst>
            <pc:docMk/>
            <pc:sldMk cId="0" sldId="1420"/>
            <ac:spMk id="6" creationId="{87C743A1-7E3E-DC3B-E410-E46E7864C5C0}"/>
          </ac:spMkLst>
        </pc:spChg>
        <pc:spChg chg="add mod">
          <ac:chgData name="Jolie Serrano Delgado" userId="d52b4219-5c60-4a0c-87ad-b1ec335c0c37" providerId="ADAL" clId="{7A0D0D02-F14A-438D-A7F3-B4F011C4515D}" dt="2025-05-02T13:44:18.134" v="1"/>
          <ac:spMkLst>
            <pc:docMk/>
            <pc:sldMk cId="0" sldId="1420"/>
            <ac:spMk id="7" creationId="{BB88FCC1-E184-26BC-DADA-2B5FEF01D313}"/>
          </ac:spMkLst>
        </pc:spChg>
      </pc:sldChg>
      <pc:sldChg chg="del">
        <pc:chgData name="Jolie Serrano Delgado" userId="d52b4219-5c60-4a0c-87ad-b1ec335c0c37" providerId="ADAL" clId="{7A0D0D02-F14A-438D-A7F3-B4F011C4515D}" dt="2025-05-02T13:44:46.343" v="6" actId="47"/>
        <pc:sldMkLst>
          <pc:docMk/>
          <pc:sldMk cId="2401531052" sldId="1772"/>
        </pc:sldMkLst>
      </pc:sldChg>
      <pc:sldChg chg="addSp delSp modSp add del mod ord">
        <pc:chgData name="Jolie Serrano Delgado" userId="d52b4219-5c60-4a0c-87ad-b1ec335c0c37" providerId="ADAL" clId="{7A0D0D02-F14A-438D-A7F3-B4F011C4515D}" dt="2025-05-02T13:46:04.804" v="32" actId="14100"/>
        <pc:sldMkLst>
          <pc:docMk/>
          <pc:sldMk cId="3573392034" sldId="1791"/>
        </pc:sldMkLst>
        <pc:spChg chg="add mod">
          <ac:chgData name="Jolie Serrano Delgado" userId="d52b4219-5c60-4a0c-87ad-b1ec335c0c37" providerId="ADAL" clId="{7A0D0D02-F14A-438D-A7F3-B4F011C4515D}" dt="2025-05-02T13:45:51.928" v="29" actId="1076"/>
          <ac:spMkLst>
            <pc:docMk/>
            <pc:sldMk cId="3573392034" sldId="1791"/>
            <ac:spMk id="7" creationId="{FA0AAE3D-72C1-B78D-34E3-44A78CF1DA1D}"/>
          </ac:spMkLst>
        </pc:spChg>
        <pc:spChg chg="add mod">
          <ac:chgData name="Jolie Serrano Delgado" userId="d52b4219-5c60-4a0c-87ad-b1ec335c0c37" providerId="ADAL" clId="{7A0D0D02-F14A-438D-A7F3-B4F011C4515D}" dt="2025-05-02T13:46:04.804" v="32" actId="14100"/>
          <ac:spMkLst>
            <pc:docMk/>
            <pc:sldMk cId="3573392034" sldId="1791"/>
            <ac:spMk id="8" creationId="{DE6CAAA4-C493-063B-ABAA-9F2DBBCC0E27}"/>
          </ac:spMkLst>
        </pc:spChg>
        <pc:spChg chg="del mod">
          <ac:chgData name="Jolie Serrano Delgado" userId="d52b4219-5c60-4a0c-87ad-b1ec335c0c37" providerId="ADAL" clId="{7A0D0D02-F14A-438D-A7F3-B4F011C4515D}" dt="2025-05-02T13:45:22.279" v="16" actId="478"/>
          <ac:spMkLst>
            <pc:docMk/>
            <pc:sldMk cId="3573392034" sldId="1791"/>
            <ac:spMk id="16" creationId="{00000000-0000-0000-0000-000000000000}"/>
          </ac:spMkLst>
        </pc:spChg>
        <pc:spChg chg="del mod">
          <ac:chgData name="Jolie Serrano Delgado" userId="d52b4219-5c60-4a0c-87ad-b1ec335c0c37" providerId="ADAL" clId="{7A0D0D02-F14A-438D-A7F3-B4F011C4515D}" dt="2025-05-02T13:45:25.335" v="17" actId="478"/>
          <ac:spMkLst>
            <pc:docMk/>
            <pc:sldMk cId="3573392034" sldId="1791"/>
            <ac:spMk id="17" creationId="{00000000-0000-0000-0000-000000000000}"/>
          </ac:spMkLst>
        </pc:spChg>
      </pc:sldChg>
      <pc:sldChg chg="modSp add mod">
        <pc:chgData name="Jolie Serrano Delgado" userId="d52b4219-5c60-4a0c-87ad-b1ec335c0c37" providerId="ADAL" clId="{7A0D0D02-F14A-438D-A7F3-B4F011C4515D}" dt="2025-05-02T13:45:15.443" v="15" actId="207"/>
        <pc:sldMkLst>
          <pc:docMk/>
          <pc:sldMk cId="0" sldId="4101"/>
        </pc:sldMkLst>
        <pc:spChg chg="mod">
          <ac:chgData name="Jolie Serrano Delgado" userId="d52b4219-5c60-4a0c-87ad-b1ec335c0c37" providerId="ADAL" clId="{7A0D0D02-F14A-438D-A7F3-B4F011C4515D}" dt="2025-05-02T13:45:15.443" v="15" actId="207"/>
          <ac:spMkLst>
            <pc:docMk/>
            <pc:sldMk cId="0" sldId="4101"/>
            <ac:spMk id="2" creationId="{A861E1E4-650F-4B58-BD99-93E6FC21ADED}"/>
          </ac:spMkLst>
        </pc:spChg>
        <pc:spChg chg="mod">
          <ac:chgData name="Jolie Serrano Delgado" userId="d52b4219-5c60-4a0c-87ad-b1ec335c0c37" providerId="ADAL" clId="{7A0D0D02-F14A-438D-A7F3-B4F011C4515D}" dt="2025-05-02T13:45:11.912" v="14" actId="207"/>
          <ac:spMkLst>
            <pc:docMk/>
            <pc:sldMk cId="0" sldId="4101"/>
            <ac:spMk id="18" creationId="{8F5F15BF-00E8-0146-9639-0FB07145B42A}"/>
          </ac:spMkLst>
        </pc:spChg>
        <pc:spChg chg="mod">
          <ac:chgData name="Jolie Serrano Delgado" userId="d52b4219-5c60-4a0c-87ad-b1ec335c0c37" providerId="ADAL" clId="{7A0D0D02-F14A-438D-A7F3-B4F011C4515D}" dt="2025-05-02T13:45:15.443" v="15" actId="207"/>
          <ac:spMkLst>
            <pc:docMk/>
            <pc:sldMk cId="0" sldId="4101"/>
            <ac:spMk id="63" creationId="{00000000-0000-0000-0000-000000000000}"/>
          </ac:spMkLst>
        </pc:spChg>
        <pc:spChg chg="mod">
          <ac:chgData name="Jolie Serrano Delgado" userId="d52b4219-5c60-4a0c-87ad-b1ec335c0c37" providerId="ADAL" clId="{7A0D0D02-F14A-438D-A7F3-B4F011C4515D}" dt="2025-05-02T13:45:15.443" v="15" actId="207"/>
          <ac:spMkLst>
            <pc:docMk/>
            <pc:sldMk cId="0" sldId="4101"/>
            <ac:spMk id="75" creationId="{00000000-0000-0000-0000-000000000000}"/>
          </ac:spMkLst>
        </pc:spChg>
        <pc:spChg chg="mod">
          <ac:chgData name="Jolie Serrano Delgado" userId="d52b4219-5c60-4a0c-87ad-b1ec335c0c37" providerId="ADAL" clId="{7A0D0D02-F14A-438D-A7F3-B4F011C4515D}" dt="2025-05-02T13:45:15.443" v="15" actId="207"/>
          <ac:spMkLst>
            <pc:docMk/>
            <pc:sldMk cId="0" sldId="4101"/>
            <ac:spMk id="87" creationId="{00000000-0000-0000-0000-000000000000}"/>
          </ac:spMkLst>
        </pc:spChg>
        <pc:spChg chg="mod">
          <ac:chgData name="Jolie Serrano Delgado" userId="d52b4219-5c60-4a0c-87ad-b1ec335c0c37" providerId="ADAL" clId="{7A0D0D02-F14A-438D-A7F3-B4F011C4515D}" dt="2025-05-02T13:45:15.443" v="15" actId="207"/>
          <ac:spMkLst>
            <pc:docMk/>
            <pc:sldMk cId="0" sldId="4101"/>
            <ac:spMk id="99" creationId="{00000000-0000-0000-0000-000000000000}"/>
          </ac:spMkLst>
        </pc:spChg>
        <pc:spChg chg="mod">
          <ac:chgData name="Jolie Serrano Delgado" userId="d52b4219-5c60-4a0c-87ad-b1ec335c0c37" providerId="ADAL" clId="{7A0D0D02-F14A-438D-A7F3-B4F011C4515D}" dt="2025-05-02T13:45:04.860" v="11"/>
          <ac:spMkLst>
            <pc:docMk/>
            <pc:sldMk cId="0" sldId="4101"/>
            <ac:spMk id="55309" creationId="{00000000-0000-0000-0000-000000000000}"/>
          </ac:spMkLst>
        </pc:spChg>
      </pc:sldChg>
      <pc:sldChg chg="add del ord">
        <pc:chgData name="Jolie Serrano Delgado" userId="d52b4219-5c60-4a0c-87ad-b1ec335c0c37" providerId="ADAL" clId="{7A0D0D02-F14A-438D-A7F3-B4F011C4515D}" dt="2025-05-02T13:44:55.864" v="10" actId="47"/>
        <pc:sldMkLst>
          <pc:docMk/>
          <pc:sldMk cId="0" sldId="4141"/>
        </pc:sldMkLst>
      </pc:sldChg>
      <pc:sldMasterChg chg="delSldLayout">
        <pc:chgData name="Jolie Serrano Delgado" userId="d52b4219-5c60-4a0c-87ad-b1ec335c0c37" providerId="ADAL" clId="{7A0D0D02-F14A-438D-A7F3-B4F011C4515D}" dt="2025-05-02T13:45:06.919" v="12" actId="47"/>
        <pc:sldMasterMkLst>
          <pc:docMk/>
          <pc:sldMasterMk cId="3968079979" sldId="2147483648"/>
        </pc:sldMasterMkLst>
        <pc:sldLayoutChg chg="del">
          <pc:chgData name="Jolie Serrano Delgado" userId="d52b4219-5c60-4a0c-87ad-b1ec335c0c37" providerId="ADAL" clId="{7A0D0D02-F14A-438D-A7F3-B4F011C4515D}" dt="2025-05-02T13:45:06.919" v="12" actId="47"/>
          <pc:sldLayoutMkLst>
            <pc:docMk/>
            <pc:sldMasterMk cId="3968079979" sldId="2147483648"/>
            <pc:sldLayoutMk cId="4089730495" sldId="2147483705"/>
          </pc:sldLayoutMkLst>
        </pc:sldLayoutChg>
        <pc:sldLayoutChg chg="del">
          <pc:chgData name="Jolie Serrano Delgado" userId="d52b4219-5c60-4a0c-87ad-b1ec335c0c37" providerId="ADAL" clId="{7A0D0D02-F14A-438D-A7F3-B4F011C4515D}" dt="2025-05-02T13:44:45.434" v="5" actId="47"/>
          <pc:sldLayoutMkLst>
            <pc:docMk/>
            <pc:sldMasterMk cId="3968079979" sldId="2147483648"/>
            <pc:sldLayoutMk cId="1498155033" sldId="21474837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2/05/2025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2/05/2025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userDrawn="1"/>
        </p:nvPicPr>
        <p:blipFill rotWithShape="1">
          <a:blip r:embed="rId2">
            <a:extLst>
              <a:ext uri="{28A0092B-C50C-407E-A947-70E740481C1C}">
                <a14:useLocalDpi xmlns:a14="http://schemas.microsoft.com/office/drawing/2010/main" val="0"/>
              </a:ext>
            </a:extLst>
          </a:blip>
          <a:srcRect l="1545" t="10829" r="3549" b="11783"/>
          <a:stretch/>
        </p:blipFill>
        <p:spPr>
          <a:xfrm>
            <a:off x="0" y="-28575"/>
            <a:ext cx="12289621" cy="6943725"/>
          </a:xfrm>
          <a:prstGeom prst="rect">
            <a:avLst/>
          </a:prstGeom>
        </p:spPr>
      </p:pic>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796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0894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l="1545" t="10829" r="3549" b="11783"/>
          <a:stretch/>
        </p:blipFill>
        <p:spPr>
          <a:xfrm>
            <a:off x="0" y="-28575"/>
            <a:ext cx="12289621" cy="6943725"/>
          </a:xfrm>
          <a:prstGeom prst="rect">
            <a:avLst/>
          </a:prstGeom>
        </p:spPr>
      </p:pic>
      <p:sp>
        <p:nvSpPr>
          <p:cNvPr id="4" name="Picture Placeholder 8">
            <a:extLst>
              <a:ext uri="{FF2B5EF4-FFF2-40B4-BE49-F238E27FC236}">
                <a16:creationId xmlns:a16="http://schemas.microsoft.com/office/drawing/2014/main" id="{B25CD0F0-47EC-4820-9ED8-7E4D732AAEA6}"/>
              </a:ext>
            </a:extLst>
          </p:cNvPr>
          <p:cNvSpPr>
            <a:spLocks noGrp="1"/>
          </p:cNvSpPr>
          <p:nvPr>
            <p:ph type="pic" sz="quarter" idx="10"/>
          </p:nvPr>
        </p:nvSpPr>
        <p:spPr>
          <a:xfrm>
            <a:off x="4133183" y="1482282"/>
            <a:ext cx="3925635" cy="3893437"/>
          </a:xfrm>
          <a:custGeom>
            <a:avLst/>
            <a:gdLst>
              <a:gd name="connsiteX0" fmla="*/ 718747 w 11847479"/>
              <a:gd name="connsiteY0" fmla="*/ 0 h 11750306"/>
              <a:gd name="connsiteX1" fmla="*/ 11128733 w 11847479"/>
              <a:gd name="connsiteY1" fmla="*/ 0 h 11750306"/>
              <a:gd name="connsiteX2" fmla="*/ 11847479 w 11847479"/>
              <a:gd name="connsiteY2" fmla="*/ 718746 h 11750306"/>
              <a:gd name="connsiteX3" fmla="*/ 11847479 w 11847479"/>
              <a:gd name="connsiteY3" fmla="*/ 11031560 h 11750306"/>
              <a:gd name="connsiteX4" fmla="*/ 11128733 w 11847479"/>
              <a:gd name="connsiteY4" fmla="*/ 11750306 h 11750306"/>
              <a:gd name="connsiteX5" fmla="*/ 718747 w 11847479"/>
              <a:gd name="connsiteY5" fmla="*/ 11750306 h 11750306"/>
              <a:gd name="connsiteX6" fmla="*/ 0 w 11847479"/>
              <a:gd name="connsiteY6" fmla="*/ 11031560 h 11750306"/>
              <a:gd name="connsiteX7" fmla="*/ 0 w 11847479"/>
              <a:gd name="connsiteY7" fmla="*/ 718746 h 11750306"/>
              <a:gd name="connsiteX8" fmla="*/ 718747 w 11847479"/>
              <a:gd name="connsiteY8" fmla="*/ 0 h 1175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7479" h="11750306">
                <a:moveTo>
                  <a:pt x="718747" y="0"/>
                </a:moveTo>
                <a:lnTo>
                  <a:pt x="11128733" y="0"/>
                </a:lnTo>
                <a:cubicBezTo>
                  <a:pt x="11526099" y="0"/>
                  <a:pt x="11847479" y="321380"/>
                  <a:pt x="11847479" y="718746"/>
                </a:cubicBezTo>
                <a:lnTo>
                  <a:pt x="11847479" y="11031560"/>
                </a:lnTo>
                <a:cubicBezTo>
                  <a:pt x="11847479" y="11428926"/>
                  <a:pt x="11526099" y="11750306"/>
                  <a:pt x="11128733" y="11750306"/>
                </a:cubicBezTo>
                <a:lnTo>
                  <a:pt x="718747" y="11750306"/>
                </a:lnTo>
                <a:cubicBezTo>
                  <a:pt x="321381" y="11750306"/>
                  <a:pt x="0" y="11428926"/>
                  <a:pt x="0" y="11031560"/>
                </a:cubicBezTo>
                <a:lnTo>
                  <a:pt x="0" y="718746"/>
                </a:lnTo>
                <a:cubicBezTo>
                  <a:pt x="0" y="321380"/>
                  <a:pt x="321381" y="0"/>
                  <a:pt x="718747" y="0"/>
                </a:cubicBezTo>
                <a:close/>
              </a:path>
            </a:pathLst>
          </a:custGeom>
          <a:solidFill>
            <a:schemeClr val="bg2">
              <a:lumMod val="95000"/>
            </a:schemeClr>
          </a:solidFill>
        </p:spPr>
        <p:txBody>
          <a:bodyPr wrap="square">
            <a:noAutofit/>
          </a:bodyPr>
          <a:lstStyle>
            <a:lvl1pPr marL="0" indent="0">
              <a:buNone/>
              <a:defRPr/>
            </a:lvl1pPr>
          </a:lstStyle>
          <a:p>
            <a:endParaRPr lang="en-US" dirty="0"/>
          </a:p>
        </p:txBody>
      </p:sp>
    </p:spTree>
    <p:extLst>
      <p:ext uri="{BB962C8B-B14F-4D97-AF65-F5344CB8AC3E}">
        <p14:creationId xmlns:p14="http://schemas.microsoft.com/office/powerpoint/2010/main" val="311025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2">
            <a:extLst>
              <a:ext uri="{28A0092B-C50C-407E-A947-70E740481C1C}">
                <a14:useLocalDpi xmlns:a14="http://schemas.microsoft.com/office/drawing/2010/main" val="0"/>
              </a:ext>
            </a:extLst>
          </a:blip>
          <a:srcRect t="9888" b="8763"/>
          <a:stretch/>
        </p:blipFill>
        <p:spPr>
          <a:xfrm>
            <a:off x="0" y="0"/>
            <a:ext cx="12234633" cy="6896100"/>
          </a:xfrm>
          <a:prstGeom prst="rect">
            <a:avLst/>
          </a:prstGeom>
        </p:spPr>
      </p:pic>
    </p:spTree>
    <p:extLst>
      <p:ext uri="{BB962C8B-B14F-4D97-AF65-F5344CB8AC3E}">
        <p14:creationId xmlns:p14="http://schemas.microsoft.com/office/powerpoint/2010/main" val="296771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l="12026" t="16883" r="7923" b="18026"/>
          <a:stretch/>
        </p:blipFill>
        <p:spPr>
          <a:xfrm>
            <a:off x="1" y="0"/>
            <a:ext cx="12172950" cy="6858000"/>
          </a:xfrm>
          <a:prstGeom prst="rect">
            <a:avLst/>
          </a:prstGeom>
        </p:spPr>
      </p:pic>
      <p:sp>
        <p:nvSpPr>
          <p:cNvPr id="4" name="Marcador de posición de imagen 3"/>
          <p:cNvSpPr>
            <a:spLocks noGrp="1"/>
          </p:cNvSpPr>
          <p:nvPr>
            <p:ph type="pic" sz="quarter" idx="10"/>
          </p:nvPr>
        </p:nvSpPr>
        <p:spPr>
          <a:xfrm>
            <a:off x="4214697" y="1545431"/>
            <a:ext cx="3805238" cy="3805238"/>
          </a:xfrm>
          <a:prstGeom prst="hexagon">
            <a:avLst/>
          </a:prstGeom>
        </p:spPr>
        <p:txBody>
          <a:bodyPr/>
          <a:lstStyle/>
          <a:p>
            <a:endParaRPr lang="es-CO"/>
          </a:p>
        </p:txBody>
      </p:sp>
    </p:spTree>
    <p:extLst>
      <p:ext uri="{BB962C8B-B14F-4D97-AF65-F5344CB8AC3E}">
        <p14:creationId xmlns:p14="http://schemas.microsoft.com/office/powerpoint/2010/main" val="206831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9438" b="9663"/>
          <a:stretch/>
        </p:blipFill>
        <p:spPr>
          <a:xfrm>
            <a:off x="0" y="0"/>
            <a:ext cx="12234633" cy="6858000"/>
          </a:xfrm>
          <a:prstGeom prst="rect">
            <a:avLst/>
          </a:prstGeom>
        </p:spPr>
      </p:pic>
    </p:spTree>
    <p:extLst>
      <p:ext uri="{BB962C8B-B14F-4D97-AF65-F5344CB8AC3E}">
        <p14:creationId xmlns:p14="http://schemas.microsoft.com/office/powerpoint/2010/main" val="107286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ission &amp; Vision">
    <p:spTree>
      <p:nvGrpSpPr>
        <p:cNvPr id="1" name=""/>
        <p:cNvGrpSpPr/>
        <p:nvPr/>
      </p:nvGrpSpPr>
      <p:grpSpPr>
        <a:xfrm>
          <a:off x="0" y="0"/>
          <a:ext cx="0" cy="0"/>
          <a:chOff x="0" y="0"/>
          <a:chExt cx="0" cy="0"/>
        </a:xfrm>
      </p:grpSpPr>
      <p:pic>
        <p:nvPicPr>
          <p:cNvPr id="3" name="Imagen 2"/>
          <p:cNvPicPr>
            <a:picLocks noChangeAspect="1"/>
          </p:cNvPicPr>
          <p:nvPr userDrawn="1"/>
        </p:nvPicPr>
        <p:blipFill rotWithShape="1">
          <a:blip r:embed="rId2">
            <a:extLst>
              <a:ext uri="{28A0092B-C50C-407E-A947-70E740481C1C}">
                <a14:useLocalDpi xmlns:a14="http://schemas.microsoft.com/office/drawing/2010/main" val="0"/>
              </a:ext>
            </a:extLst>
          </a:blip>
          <a:srcRect t="9888" b="8763"/>
          <a:stretch/>
        </p:blipFill>
        <p:spPr>
          <a:xfrm>
            <a:off x="0" y="0"/>
            <a:ext cx="12234633" cy="6896100"/>
          </a:xfrm>
          <a:prstGeom prst="rect">
            <a:avLst/>
          </a:prstGeom>
        </p:spPr>
      </p:pic>
    </p:spTree>
    <p:extLst>
      <p:ext uri="{BB962C8B-B14F-4D97-AF65-F5344CB8AC3E}">
        <p14:creationId xmlns:p14="http://schemas.microsoft.com/office/powerpoint/2010/main" val="33582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free-powerpoint-templates-download.com/" TargetMode="Externa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slidesgratis.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BA5EA31F-1814-E648-B138-615C824A0114}"/>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4">
            <a:extLst>
              <a:ext uri="{FF2B5EF4-FFF2-40B4-BE49-F238E27FC236}">
                <a16:creationId xmlns:a16="http://schemas.microsoft.com/office/drawing/2014/main" id="{FFA6585D-CAF6-624E-B6B1-BAD91565FE9F}"/>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8">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4" name="Imagen 7">
            <a:extLst>
              <a:ext uri="{FF2B5EF4-FFF2-40B4-BE49-F238E27FC236}">
                <a16:creationId xmlns:a16="http://schemas.microsoft.com/office/drawing/2014/main" id="{D914AC33-B989-A247-993E-B19CE31B2C9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5" name="CuadroTexto 8">
            <a:extLst>
              <a:ext uri="{FF2B5EF4-FFF2-40B4-BE49-F238E27FC236}">
                <a16:creationId xmlns:a16="http://schemas.microsoft.com/office/drawing/2014/main" id="{996D96FA-8733-5E43-A94E-2E22A3E3FBC2}"/>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0">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6" name="Imagen 13">
            <a:extLst>
              <a:ext uri="{FF2B5EF4-FFF2-40B4-BE49-F238E27FC236}">
                <a16:creationId xmlns:a16="http://schemas.microsoft.com/office/drawing/2014/main" id="{46EEEAB9-49FB-6145-90B4-C4A663EE3C3C}"/>
              </a:ext>
            </a:extLst>
          </p:cNvPr>
          <p:cNvPicPr>
            <a:picLocks noChangeAspect="1"/>
          </p:cNvPicPr>
          <p:nvPr userDrawn="1"/>
        </p:nvPicPr>
        <p:blipFill rotWithShape="1">
          <a:blip r:embed="rId21"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704" r:id="rId2"/>
    <p:sldLayoutId id="2147483695" r:id="rId3"/>
    <p:sldLayoutId id="2147483702" r:id="rId4"/>
    <p:sldLayoutId id="2147483692" r:id="rId5"/>
    <p:sldLayoutId id="2147483703" r:id="rId6"/>
    <p:sldLayoutId id="2147483688" r:id="rId7"/>
    <p:sldLayoutId id="2147483689" r:id="rId8"/>
    <p:sldLayoutId id="2147483686" r:id="rId9"/>
    <p:sldLayoutId id="2147483668" r:id="rId10"/>
    <p:sldLayoutId id="2147483682" r:id="rId11"/>
    <p:sldLayoutId id="2147483660" r:id="rId12"/>
    <p:sldLayoutId id="2147483699" r:id="rId13"/>
    <p:sldLayoutId id="2147483698" r:id="rId14"/>
    <p:sldLayoutId id="2147483706" r:id="rId15"/>
    <p:sldLayoutId id="214748370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15.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6.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3384" y="1921518"/>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3384" y="2935402"/>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3384" y="3953253"/>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3384" y="4969517"/>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1"/>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7416" y="1962951"/>
            <a:ext cx="7319323"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j-lt"/>
                <a:cs typeface="Calibri" panose="020F0502020204030204" pitchFamily="34" charset="0"/>
                <a:hlinkClick r:id="rId2">
                  <a:extLst>
                    <a:ext uri="{A12FA001-AC4F-418D-AE19-62706E023703}">
                      <ahyp:hlinkClr xmlns:ahyp="http://schemas.microsoft.com/office/drawing/2018/hyperlinkcolor" val="tx"/>
                    </a:ext>
                  </a:extLst>
                </a:hlinkClick>
              </a:rPr>
              <a:t>Poppins</a:t>
            </a:r>
            <a:r>
              <a:rPr lang="en-US" altLang="ja-JP" sz="1400" b="1" dirty="0">
                <a:solidFill>
                  <a:schemeClr val="tx2"/>
                </a:solidFill>
                <a:latin typeface="+mj-lt"/>
                <a:cs typeface="Calibri" panose="020F0502020204030204" pitchFamily="34" charset="0"/>
              </a:rPr>
              <a:t> </a:t>
            </a:r>
            <a:r>
              <a:rPr lang="en-US" altLang="ja-JP" sz="1400" b="1" dirty="0">
                <a:latin typeface="+mj-lt"/>
                <a:cs typeface="Calibri" panose="020F0502020204030204" pitchFamily="34" charset="0"/>
              </a:rPr>
              <a:t> </a:t>
            </a:r>
            <a:r>
              <a:rPr lang="fr-FR" sz="1400" dirty="0">
                <a:solidFill>
                  <a:schemeClr val="bg1"/>
                </a:solidFill>
                <a:latin typeface="+mj-lt"/>
              </a:rPr>
              <a:t>and</a:t>
            </a:r>
            <a:r>
              <a:rPr lang="fr-FR" sz="1400" dirty="0">
                <a:latin typeface="+mj-lt"/>
              </a:rPr>
              <a:t> </a:t>
            </a:r>
            <a:r>
              <a:rPr lang="fr-FR" sz="1400" b="1" dirty="0">
                <a:solidFill>
                  <a:schemeClr val="tx2"/>
                </a:solidFill>
                <a:latin typeface="+mj-lt"/>
                <a:hlinkClick r:id="rId3">
                  <a:extLst>
                    <a:ext uri="{A12FA001-AC4F-418D-AE19-62706E023703}">
                      <ahyp:hlinkClr xmlns:ahyp="http://schemas.microsoft.com/office/drawing/2018/hyperlinkcolor" val="tx"/>
                    </a:ext>
                  </a:extLst>
                </a:hlinkClick>
              </a:rPr>
              <a:t>Monserrat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7415" y="5000684"/>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8337" y="506721"/>
            <a:ext cx="3151825" cy="59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8"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8464" y="1100930"/>
            <a:ext cx="1139231" cy="36495"/>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7416" y="4018596"/>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8337" y="1083565"/>
            <a:ext cx="6092826" cy="646011"/>
          </a:xfrm>
          <a:prstGeom prst="rect">
            <a:avLst/>
          </a:prstGeom>
        </p:spPr>
        <p:txBody>
          <a:bodyPr>
            <a:spAutoFit/>
          </a:bodyPr>
          <a:lstStyle/>
          <a:p>
            <a:r>
              <a:rPr lang="en-US" sz="3598" b="1" dirty="0">
                <a:solidFill>
                  <a:schemeClr val="accent1"/>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808" y="3035011"/>
            <a:ext cx="7225711"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2A78DFFB-8B13-4FF4-8194-7070240D9880}"/>
              </a:ext>
            </a:extLst>
          </p:cNvPr>
          <p:cNvGrpSpPr>
            <a:grpSpLocks noChangeAspect="1"/>
          </p:cNvGrpSpPr>
          <p:nvPr/>
        </p:nvGrpSpPr>
        <p:grpSpPr bwMode="auto">
          <a:xfrm>
            <a:off x="5680324" y="590550"/>
            <a:ext cx="6029652" cy="6076950"/>
            <a:chOff x="942" y="868"/>
            <a:chExt cx="2677" cy="2698"/>
          </a:xfrm>
          <a:solidFill>
            <a:srgbClr val="FBBE15"/>
          </a:solidFill>
        </p:grpSpPr>
        <p:sp>
          <p:nvSpPr>
            <p:cNvPr id="8" name="Freeform 5">
              <a:extLst>
                <a:ext uri="{FF2B5EF4-FFF2-40B4-BE49-F238E27FC236}">
                  <a16:creationId xmlns:a16="http://schemas.microsoft.com/office/drawing/2014/main" id="{4615EE9B-0415-4A0B-A0A9-C3242AF31E69}"/>
                </a:ext>
              </a:extLst>
            </p:cNvPr>
            <p:cNvSpPr>
              <a:spLocks/>
            </p:cNvSpPr>
            <p:nvPr/>
          </p:nvSpPr>
          <p:spPr bwMode="auto">
            <a:xfrm>
              <a:off x="2130" y="868"/>
              <a:ext cx="143" cy="191"/>
            </a:xfrm>
            <a:custGeom>
              <a:avLst/>
              <a:gdLst>
                <a:gd name="T0" fmla="*/ 10 w 21"/>
                <a:gd name="T1" fmla="*/ 7 h 28"/>
                <a:gd name="T2" fmla="*/ 10 w 21"/>
                <a:gd name="T3" fmla="*/ 7 h 28"/>
                <a:gd name="T4" fmla="*/ 17 w 21"/>
                <a:gd name="T5" fmla="*/ 1 h 28"/>
                <a:gd name="T6" fmla="*/ 17 w 21"/>
                <a:gd name="T7" fmla="*/ 0 h 28"/>
                <a:gd name="T8" fmla="*/ 0 w 21"/>
                <a:gd name="T9" fmla="*/ 18 h 28"/>
                <a:gd name="T10" fmla="*/ 10 w 21"/>
                <a:gd name="T11" fmla="*/ 28 h 28"/>
                <a:gd name="T12" fmla="*/ 21 w 21"/>
                <a:gd name="T13" fmla="*/ 18 h 28"/>
                <a:gd name="T14" fmla="*/ 10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0" y="7"/>
                  </a:moveTo>
                  <a:cubicBezTo>
                    <a:pt x="10" y="7"/>
                    <a:pt x="10" y="7"/>
                    <a:pt x="10" y="7"/>
                  </a:cubicBezTo>
                  <a:cubicBezTo>
                    <a:pt x="10" y="4"/>
                    <a:pt x="13" y="1"/>
                    <a:pt x="17" y="1"/>
                  </a:cubicBezTo>
                  <a:cubicBezTo>
                    <a:pt x="17" y="0"/>
                    <a:pt x="17" y="0"/>
                    <a:pt x="17" y="0"/>
                  </a:cubicBezTo>
                  <a:cubicBezTo>
                    <a:pt x="7" y="0"/>
                    <a:pt x="0" y="8"/>
                    <a:pt x="0" y="18"/>
                  </a:cubicBezTo>
                  <a:cubicBezTo>
                    <a:pt x="0" y="24"/>
                    <a:pt x="4" y="28"/>
                    <a:pt x="10" y="28"/>
                  </a:cubicBezTo>
                  <a:cubicBezTo>
                    <a:pt x="16" y="28"/>
                    <a:pt x="21" y="24"/>
                    <a:pt x="21" y="18"/>
                  </a:cubicBezTo>
                  <a:cubicBezTo>
                    <a:pt x="21" y="12"/>
                    <a:pt x="16"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Freeform 6">
              <a:extLst>
                <a:ext uri="{FF2B5EF4-FFF2-40B4-BE49-F238E27FC236}">
                  <a16:creationId xmlns:a16="http://schemas.microsoft.com/office/drawing/2014/main" id="{2F32A387-AB2B-4D1D-B9DE-855A0929A3DC}"/>
                </a:ext>
              </a:extLst>
            </p:cNvPr>
            <p:cNvSpPr>
              <a:spLocks/>
            </p:cNvSpPr>
            <p:nvPr/>
          </p:nvSpPr>
          <p:spPr bwMode="auto">
            <a:xfrm>
              <a:off x="2287" y="868"/>
              <a:ext cx="143" cy="191"/>
            </a:xfrm>
            <a:custGeom>
              <a:avLst/>
              <a:gdLst>
                <a:gd name="T0" fmla="*/ 11 w 21"/>
                <a:gd name="T1" fmla="*/ 7 h 28"/>
                <a:gd name="T2" fmla="*/ 10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1" y="7"/>
                    <a:pt x="11" y="7"/>
                    <a:pt x="10" y="7"/>
                  </a:cubicBezTo>
                  <a:cubicBezTo>
                    <a:pt x="11" y="4"/>
                    <a:pt x="14" y="1"/>
                    <a:pt x="18" y="1"/>
                  </a:cubicBezTo>
                  <a:cubicBezTo>
                    <a:pt x="18" y="0"/>
                    <a:pt x="18" y="0"/>
                    <a:pt x="18" y="0"/>
                  </a:cubicBezTo>
                  <a:cubicBezTo>
                    <a:pt x="8" y="0"/>
                    <a:pt x="0" y="8"/>
                    <a:pt x="0" y="18"/>
                  </a:cubicBezTo>
                  <a:cubicBezTo>
                    <a:pt x="0" y="24"/>
                    <a:pt x="5" y="28"/>
                    <a:pt x="11" y="28"/>
                  </a:cubicBezTo>
                  <a:cubicBezTo>
                    <a:pt x="17" y="28"/>
                    <a:pt x="21" y="24"/>
                    <a:pt x="21" y="18"/>
                  </a:cubicBezTo>
                  <a:cubicBezTo>
                    <a:pt x="21" y="12"/>
                    <a:pt x="17"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Freeform 7">
              <a:extLst>
                <a:ext uri="{FF2B5EF4-FFF2-40B4-BE49-F238E27FC236}">
                  <a16:creationId xmlns:a16="http://schemas.microsoft.com/office/drawing/2014/main" id="{997B1F2D-5104-472F-A748-E4CBE77DC575}"/>
                </a:ext>
              </a:extLst>
            </p:cNvPr>
            <p:cNvSpPr>
              <a:spLocks/>
            </p:cNvSpPr>
            <p:nvPr/>
          </p:nvSpPr>
          <p:spPr bwMode="auto">
            <a:xfrm>
              <a:off x="2287" y="3375"/>
              <a:ext cx="143" cy="191"/>
            </a:xfrm>
            <a:custGeom>
              <a:avLst/>
              <a:gdLst>
                <a:gd name="T0" fmla="*/ 11 w 21"/>
                <a:gd name="T1" fmla="*/ 21 h 28"/>
                <a:gd name="T2" fmla="*/ 11 w 21"/>
                <a:gd name="T3" fmla="*/ 21 h 28"/>
                <a:gd name="T4" fmla="*/ 4 w 21"/>
                <a:gd name="T5" fmla="*/ 28 h 28"/>
                <a:gd name="T6" fmla="*/ 4 w 21"/>
                <a:gd name="T7" fmla="*/ 28 h 28"/>
                <a:gd name="T8" fmla="*/ 21 w 21"/>
                <a:gd name="T9" fmla="*/ 11 h 28"/>
                <a:gd name="T10" fmla="*/ 11 w 21"/>
                <a:gd name="T11" fmla="*/ 0 h 28"/>
                <a:gd name="T12" fmla="*/ 0 w 21"/>
                <a:gd name="T13" fmla="*/ 11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1" y="25"/>
                    <a:pt x="8" y="28"/>
                    <a:pt x="4" y="28"/>
                  </a:cubicBezTo>
                  <a:cubicBezTo>
                    <a:pt x="4" y="28"/>
                    <a:pt x="4" y="28"/>
                    <a:pt x="4" y="28"/>
                  </a:cubicBezTo>
                  <a:cubicBezTo>
                    <a:pt x="13" y="28"/>
                    <a:pt x="21" y="20"/>
                    <a:pt x="21" y="11"/>
                  </a:cubicBezTo>
                  <a:cubicBezTo>
                    <a:pt x="21" y="5"/>
                    <a:pt x="17" y="0"/>
                    <a:pt x="11" y="0"/>
                  </a:cubicBezTo>
                  <a:cubicBezTo>
                    <a:pt x="5" y="0"/>
                    <a:pt x="0" y="5"/>
                    <a:pt x="0" y="11"/>
                  </a:cubicBezTo>
                  <a:cubicBezTo>
                    <a:pt x="0" y="16"/>
                    <a:pt x="5"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Freeform 8">
              <a:extLst>
                <a:ext uri="{FF2B5EF4-FFF2-40B4-BE49-F238E27FC236}">
                  <a16:creationId xmlns:a16="http://schemas.microsoft.com/office/drawing/2014/main" id="{6B248F21-F57B-4987-98EC-F170329D79CD}"/>
                </a:ext>
              </a:extLst>
            </p:cNvPr>
            <p:cNvSpPr>
              <a:spLocks/>
            </p:cNvSpPr>
            <p:nvPr/>
          </p:nvSpPr>
          <p:spPr bwMode="auto">
            <a:xfrm>
              <a:off x="2130" y="3375"/>
              <a:ext cx="143" cy="191"/>
            </a:xfrm>
            <a:custGeom>
              <a:avLst/>
              <a:gdLst>
                <a:gd name="T0" fmla="*/ 10 w 21"/>
                <a:gd name="T1" fmla="*/ 21 h 28"/>
                <a:gd name="T2" fmla="*/ 10 w 21"/>
                <a:gd name="T3" fmla="*/ 21 h 28"/>
                <a:gd name="T4" fmla="*/ 3 w 21"/>
                <a:gd name="T5" fmla="*/ 28 h 28"/>
                <a:gd name="T6" fmla="*/ 3 w 21"/>
                <a:gd name="T7" fmla="*/ 28 h 28"/>
                <a:gd name="T8" fmla="*/ 21 w 21"/>
                <a:gd name="T9" fmla="*/ 11 h 28"/>
                <a:gd name="T10" fmla="*/ 10 w 21"/>
                <a:gd name="T11" fmla="*/ 0 h 28"/>
                <a:gd name="T12" fmla="*/ 0 w 21"/>
                <a:gd name="T13" fmla="*/ 11 h 28"/>
                <a:gd name="T14" fmla="*/ 10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0" y="21"/>
                  </a:moveTo>
                  <a:cubicBezTo>
                    <a:pt x="10" y="21"/>
                    <a:pt x="10" y="21"/>
                    <a:pt x="10" y="21"/>
                  </a:cubicBezTo>
                  <a:cubicBezTo>
                    <a:pt x="10" y="25"/>
                    <a:pt x="7" y="28"/>
                    <a:pt x="3" y="28"/>
                  </a:cubicBezTo>
                  <a:cubicBezTo>
                    <a:pt x="3" y="28"/>
                    <a:pt x="3" y="28"/>
                    <a:pt x="3" y="28"/>
                  </a:cubicBezTo>
                  <a:cubicBezTo>
                    <a:pt x="13" y="28"/>
                    <a:pt x="21" y="20"/>
                    <a:pt x="21" y="11"/>
                  </a:cubicBezTo>
                  <a:cubicBezTo>
                    <a:pt x="21" y="5"/>
                    <a:pt x="16" y="0"/>
                    <a:pt x="10" y="0"/>
                  </a:cubicBezTo>
                  <a:cubicBezTo>
                    <a:pt x="4" y="0"/>
                    <a:pt x="0" y="5"/>
                    <a:pt x="0" y="11"/>
                  </a:cubicBezTo>
                  <a:cubicBezTo>
                    <a:pt x="0" y="16"/>
                    <a:pt x="4" y="21"/>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Rectangle 9">
              <a:extLst>
                <a:ext uri="{FF2B5EF4-FFF2-40B4-BE49-F238E27FC236}">
                  <a16:creationId xmlns:a16="http://schemas.microsoft.com/office/drawing/2014/main" id="{177768E3-B0A2-48B9-8091-2A046BEC9B70}"/>
                </a:ext>
              </a:extLst>
            </p:cNvPr>
            <p:cNvSpPr>
              <a:spLocks noChangeArrowheads="1"/>
            </p:cNvSpPr>
            <p:nvPr/>
          </p:nvSpPr>
          <p:spPr bwMode="auto">
            <a:xfrm>
              <a:off x="942" y="991"/>
              <a:ext cx="41" cy="2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Rectangle 10">
              <a:extLst>
                <a:ext uri="{FF2B5EF4-FFF2-40B4-BE49-F238E27FC236}">
                  <a16:creationId xmlns:a16="http://schemas.microsoft.com/office/drawing/2014/main" id="{1B92A640-9955-4D0A-88C1-F2983860D9C1}"/>
                </a:ext>
              </a:extLst>
            </p:cNvPr>
            <p:cNvSpPr>
              <a:spLocks noChangeArrowheads="1"/>
            </p:cNvSpPr>
            <p:nvPr/>
          </p:nvSpPr>
          <p:spPr bwMode="auto">
            <a:xfrm>
              <a:off x="942" y="991"/>
              <a:ext cx="98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Rectangle 11">
              <a:extLst>
                <a:ext uri="{FF2B5EF4-FFF2-40B4-BE49-F238E27FC236}">
                  <a16:creationId xmlns:a16="http://schemas.microsoft.com/office/drawing/2014/main" id="{38FB9188-8063-42BB-8E35-BD981CA443FD}"/>
                </a:ext>
              </a:extLst>
            </p:cNvPr>
            <p:cNvSpPr>
              <a:spLocks noChangeArrowheads="1"/>
            </p:cNvSpPr>
            <p:nvPr/>
          </p:nvSpPr>
          <p:spPr bwMode="auto">
            <a:xfrm>
              <a:off x="942" y="3436"/>
              <a:ext cx="983"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Rectangle 12">
              <a:extLst>
                <a:ext uri="{FF2B5EF4-FFF2-40B4-BE49-F238E27FC236}">
                  <a16:creationId xmlns:a16="http://schemas.microsoft.com/office/drawing/2014/main" id="{11D930E5-4799-4083-8656-C3B50C5697F2}"/>
                </a:ext>
              </a:extLst>
            </p:cNvPr>
            <p:cNvSpPr>
              <a:spLocks noChangeArrowheads="1"/>
            </p:cNvSpPr>
            <p:nvPr/>
          </p:nvSpPr>
          <p:spPr bwMode="auto">
            <a:xfrm>
              <a:off x="3578" y="991"/>
              <a:ext cx="41" cy="2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Rectangle 13">
              <a:extLst>
                <a:ext uri="{FF2B5EF4-FFF2-40B4-BE49-F238E27FC236}">
                  <a16:creationId xmlns:a16="http://schemas.microsoft.com/office/drawing/2014/main" id="{B3BBCA57-C649-4A69-B65D-BC1DA8FC3FB6}"/>
                </a:ext>
              </a:extLst>
            </p:cNvPr>
            <p:cNvSpPr>
              <a:spLocks noChangeArrowheads="1"/>
            </p:cNvSpPr>
            <p:nvPr/>
          </p:nvSpPr>
          <p:spPr bwMode="auto">
            <a:xfrm>
              <a:off x="2622" y="991"/>
              <a:ext cx="99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 name="Rectangle 14">
              <a:extLst>
                <a:ext uri="{FF2B5EF4-FFF2-40B4-BE49-F238E27FC236}">
                  <a16:creationId xmlns:a16="http://schemas.microsoft.com/office/drawing/2014/main" id="{6AB497A5-AAA3-4C9C-B565-6656B7298AF4}"/>
                </a:ext>
              </a:extLst>
            </p:cNvPr>
            <p:cNvSpPr>
              <a:spLocks noChangeArrowheads="1"/>
            </p:cNvSpPr>
            <p:nvPr/>
          </p:nvSpPr>
          <p:spPr bwMode="auto">
            <a:xfrm>
              <a:off x="2622" y="3436"/>
              <a:ext cx="997"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21" name="CuadroTexto 20"/>
          <p:cNvSpPr txBox="1"/>
          <p:nvPr/>
        </p:nvSpPr>
        <p:spPr>
          <a:xfrm>
            <a:off x="6656808" y="1188958"/>
            <a:ext cx="4426227" cy="2246769"/>
          </a:xfrm>
          <a:prstGeom prst="rect">
            <a:avLst/>
          </a:prstGeom>
          <a:noFill/>
        </p:spPr>
        <p:txBody>
          <a:bodyPr wrap="square" rtlCol="0">
            <a:spAutoFit/>
          </a:bodyPr>
          <a:lstStyle/>
          <a:p>
            <a:pPr algn="ctr"/>
            <a:r>
              <a:rPr lang="es-ES" sz="2000" dirty="0">
                <a:solidFill>
                  <a:schemeClr val="bg1"/>
                </a:solidFill>
                <a:latin typeface="Montserrat" pitchFamily="2" charset="77"/>
              </a:rPr>
              <a:t>“</a:t>
            </a:r>
            <a:r>
              <a:rPr lang="es-ES" sz="2000" dirty="0" err="1">
                <a:solidFill>
                  <a:schemeClr val="bg1"/>
                </a:solidFill>
                <a:latin typeface="Montserrat" pitchFamily="2" charset="77"/>
              </a:rPr>
              <a:t>Lorem</a:t>
            </a:r>
            <a:r>
              <a:rPr lang="es-ES" sz="2000" dirty="0">
                <a:solidFill>
                  <a:schemeClr val="bg1"/>
                </a:solidFill>
                <a:latin typeface="Montserrat" pitchFamily="2" charset="77"/>
              </a:rPr>
              <a:t> </a:t>
            </a:r>
            <a:r>
              <a:rPr lang="es-ES" sz="2000" dirty="0" err="1">
                <a:solidFill>
                  <a:schemeClr val="bg1"/>
                </a:solidFill>
                <a:latin typeface="Montserrat" pitchFamily="2" charset="77"/>
              </a:rPr>
              <a:t>ipsum</a:t>
            </a:r>
            <a:r>
              <a:rPr lang="es-ES" sz="2000" dirty="0">
                <a:solidFill>
                  <a:schemeClr val="bg1"/>
                </a:solidFill>
                <a:latin typeface="Montserrat" pitchFamily="2" charset="77"/>
              </a:rPr>
              <a:t> dolor </a:t>
            </a:r>
            <a:r>
              <a:rPr lang="es-ES" sz="2000" dirty="0" err="1">
                <a:solidFill>
                  <a:schemeClr val="bg1"/>
                </a:solidFill>
                <a:latin typeface="Montserrat" pitchFamily="2" charset="77"/>
              </a:rPr>
              <a:t>sit</a:t>
            </a:r>
            <a:r>
              <a:rPr lang="es-ES" sz="2000" dirty="0">
                <a:solidFill>
                  <a:schemeClr val="bg1"/>
                </a:solidFill>
                <a:latin typeface="Montserrat" pitchFamily="2" charset="77"/>
              </a:rPr>
              <a:t> </a:t>
            </a:r>
            <a:r>
              <a:rPr lang="es-ES" sz="2000" dirty="0" err="1">
                <a:solidFill>
                  <a:schemeClr val="bg1"/>
                </a:solidFill>
                <a:latin typeface="Montserrat" pitchFamily="2" charset="77"/>
              </a:rPr>
              <a:t>amet</a:t>
            </a:r>
            <a:r>
              <a:rPr lang="es-ES" sz="2000" dirty="0">
                <a:solidFill>
                  <a:schemeClr val="bg1"/>
                </a:solidFill>
                <a:latin typeface="Montserrat" pitchFamily="2" charset="77"/>
              </a:rPr>
              <a:t>, </a:t>
            </a:r>
            <a:r>
              <a:rPr lang="es-ES" sz="2000" dirty="0" err="1">
                <a:solidFill>
                  <a:schemeClr val="bg1"/>
                </a:solidFill>
                <a:latin typeface="Montserrat" pitchFamily="2" charset="77"/>
              </a:rPr>
              <a:t>consectetur</a:t>
            </a:r>
            <a:r>
              <a:rPr lang="es-ES" sz="2000" dirty="0">
                <a:solidFill>
                  <a:schemeClr val="bg1"/>
                </a:solidFill>
                <a:latin typeface="Montserrat" pitchFamily="2" charset="77"/>
              </a:rPr>
              <a:t> </a:t>
            </a:r>
            <a:r>
              <a:rPr lang="es-ES" sz="2000" dirty="0" err="1">
                <a:solidFill>
                  <a:schemeClr val="bg1"/>
                </a:solidFill>
                <a:latin typeface="Montserrat" pitchFamily="2" charset="77"/>
              </a:rPr>
              <a:t>adipiscing</a:t>
            </a:r>
            <a:r>
              <a:rPr lang="es-ES" sz="2000" dirty="0">
                <a:solidFill>
                  <a:schemeClr val="bg1"/>
                </a:solidFill>
                <a:latin typeface="Montserrat" pitchFamily="2" charset="77"/>
              </a:rPr>
              <a:t> </a:t>
            </a:r>
            <a:r>
              <a:rPr lang="es-ES" sz="2000" dirty="0" err="1">
                <a:solidFill>
                  <a:schemeClr val="bg1"/>
                </a:solidFill>
                <a:latin typeface="Montserrat" pitchFamily="2" charset="77"/>
              </a:rPr>
              <a:t>elit</a:t>
            </a:r>
            <a:r>
              <a:rPr lang="es-ES" sz="2000" dirty="0">
                <a:solidFill>
                  <a:schemeClr val="bg1"/>
                </a:solidFill>
                <a:latin typeface="Montserrat" pitchFamily="2" charset="77"/>
              </a:rPr>
              <a:t>. </a:t>
            </a:r>
            <a:r>
              <a:rPr lang="es-ES" sz="2000" dirty="0" err="1">
                <a:solidFill>
                  <a:schemeClr val="bg1"/>
                </a:solidFill>
                <a:latin typeface="Montserrat" pitchFamily="2" charset="77"/>
              </a:rPr>
              <a:t>Quisque</a:t>
            </a:r>
            <a:r>
              <a:rPr lang="es-ES" sz="2000" dirty="0">
                <a:solidFill>
                  <a:schemeClr val="bg1"/>
                </a:solidFill>
                <a:latin typeface="Montserrat" pitchFamily="2" charset="77"/>
              </a:rPr>
              <a:t> </a:t>
            </a:r>
            <a:r>
              <a:rPr lang="es-ES" sz="2000" dirty="0" err="1">
                <a:solidFill>
                  <a:schemeClr val="bg1"/>
                </a:solidFill>
                <a:latin typeface="Montserrat" pitchFamily="2" charset="77"/>
              </a:rPr>
              <a:t>porttitor</a:t>
            </a:r>
            <a:r>
              <a:rPr lang="es-ES" sz="2000" dirty="0">
                <a:solidFill>
                  <a:schemeClr val="bg1"/>
                </a:solidFill>
                <a:latin typeface="Montserrat" pitchFamily="2" charset="77"/>
              </a:rPr>
              <a:t> </a:t>
            </a:r>
            <a:r>
              <a:rPr lang="es-ES" sz="2000" dirty="0" err="1">
                <a:solidFill>
                  <a:schemeClr val="bg1"/>
                </a:solidFill>
                <a:latin typeface="Montserrat" pitchFamily="2" charset="77"/>
              </a:rPr>
              <a:t>lacus</a:t>
            </a:r>
            <a:r>
              <a:rPr lang="es-ES" sz="2000" dirty="0">
                <a:solidFill>
                  <a:schemeClr val="bg1"/>
                </a:solidFill>
                <a:latin typeface="Montserrat" pitchFamily="2" charset="77"/>
              </a:rPr>
              <a:t> </a:t>
            </a:r>
            <a:r>
              <a:rPr lang="es-ES" sz="2000" dirty="0" err="1">
                <a:solidFill>
                  <a:schemeClr val="bg1"/>
                </a:solidFill>
                <a:latin typeface="Montserrat" pitchFamily="2" charset="77"/>
              </a:rPr>
              <a:t>tristique</a:t>
            </a:r>
            <a:r>
              <a:rPr lang="es-ES" sz="2000" dirty="0">
                <a:solidFill>
                  <a:schemeClr val="bg1"/>
                </a:solidFill>
                <a:latin typeface="Montserrat" pitchFamily="2" charset="77"/>
              </a:rPr>
              <a:t> </a:t>
            </a:r>
            <a:r>
              <a:rPr lang="es-ES" sz="2000" dirty="0" err="1">
                <a:solidFill>
                  <a:schemeClr val="bg1"/>
                </a:solidFill>
                <a:latin typeface="Montserrat" pitchFamily="2" charset="77"/>
              </a:rPr>
              <a:t>semper</a:t>
            </a:r>
            <a:r>
              <a:rPr lang="es-ES" sz="2000" dirty="0">
                <a:solidFill>
                  <a:schemeClr val="bg1"/>
                </a:solidFill>
                <a:latin typeface="Montserrat" pitchFamily="2" charset="77"/>
              </a:rPr>
              <a:t> </a:t>
            </a:r>
            <a:r>
              <a:rPr lang="es-ES" sz="2000" dirty="0" err="1">
                <a:solidFill>
                  <a:schemeClr val="bg1"/>
                </a:solidFill>
                <a:latin typeface="Montserrat" pitchFamily="2" charset="77"/>
              </a:rPr>
              <a:t>hendrerit</a:t>
            </a:r>
            <a:r>
              <a:rPr lang="es-ES" sz="2000" dirty="0">
                <a:solidFill>
                  <a:schemeClr val="bg1"/>
                </a:solidFill>
                <a:latin typeface="Montserrat" pitchFamily="2" charset="77"/>
              </a:rPr>
              <a:t>. </a:t>
            </a:r>
            <a:r>
              <a:rPr lang="es-ES" sz="2000" dirty="0" err="1">
                <a:solidFill>
                  <a:schemeClr val="bg1"/>
                </a:solidFill>
                <a:latin typeface="Montserrat" pitchFamily="2" charset="77"/>
              </a:rPr>
              <a:t>Nullam</a:t>
            </a:r>
            <a:r>
              <a:rPr lang="es-ES" sz="2000" dirty="0">
                <a:solidFill>
                  <a:schemeClr val="bg1"/>
                </a:solidFill>
                <a:latin typeface="Montserrat" pitchFamily="2" charset="77"/>
              </a:rPr>
              <a:t> ultrices et </a:t>
            </a:r>
            <a:r>
              <a:rPr lang="es-ES" sz="2000" dirty="0" err="1">
                <a:solidFill>
                  <a:schemeClr val="bg1"/>
                </a:solidFill>
                <a:latin typeface="Montserrat" pitchFamily="2" charset="77"/>
              </a:rPr>
              <a:t>arcu</a:t>
            </a:r>
            <a:r>
              <a:rPr lang="es-ES" sz="2000" dirty="0">
                <a:solidFill>
                  <a:schemeClr val="bg1"/>
                </a:solidFill>
                <a:latin typeface="Montserrat" pitchFamily="2" charset="77"/>
              </a:rPr>
              <a:t> a vehicula. </a:t>
            </a:r>
            <a:r>
              <a:rPr lang="es-ES" sz="2000" dirty="0" err="1">
                <a:solidFill>
                  <a:schemeClr val="bg1"/>
                </a:solidFill>
                <a:latin typeface="Montserrat" pitchFamily="2" charset="77"/>
              </a:rPr>
              <a:t>Aliquam</a:t>
            </a:r>
            <a:r>
              <a:rPr lang="es-ES" sz="2000" dirty="0">
                <a:solidFill>
                  <a:schemeClr val="bg1"/>
                </a:solidFill>
                <a:latin typeface="Montserrat" pitchFamily="2" charset="77"/>
              </a:rPr>
              <a:t> </a:t>
            </a:r>
            <a:r>
              <a:rPr lang="es-ES" sz="2000" dirty="0" err="1">
                <a:solidFill>
                  <a:schemeClr val="bg1"/>
                </a:solidFill>
                <a:latin typeface="Montserrat" pitchFamily="2" charset="77"/>
              </a:rPr>
              <a:t>scelerisque</a:t>
            </a:r>
            <a:r>
              <a:rPr lang="es-ES" sz="2000" dirty="0">
                <a:solidFill>
                  <a:schemeClr val="bg1"/>
                </a:solidFill>
                <a:latin typeface="Montserrat" pitchFamily="2" charset="77"/>
              </a:rPr>
              <a:t> </a:t>
            </a:r>
            <a:r>
              <a:rPr lang="es-ES" sz="2000" dirty="0" err="1">
                <a:solidFill>
                  <a:schemeClr val="bg1"/>
                </a:solidFill>
                <a:latin typeface="Montserrat" pitchFamily="2" charset="77"/>
              </a:rPr>
              <a:t>ac</a:t>
            </a:r>
            <a:r>
              <a:rPr lang="es-ES" sz="2000" dirty="0">
                <a:solidFill>
                  <a:schemeClr val="bg1"/>
                </a:solidFill>
                <a:latin typeface="Montserrat" pitchFamily="2" charset="77"/>
              </a:rPr>
              <a:t> </a:t>
            </a:r>
            <a:r>
              <a:rPr lang="es-ES" sz="2000" dirty="0" err="1">
                <a:solidFill>
                  <a:schemeClr val="bg1"/>
                </a:solidFill>
                <a:latin typeface="Montserrat" pitchFamily="2" charset="77"/>
              </a:rPr>
              <a:t>velit</a:t>
            </a:r>
            <a:r>
              <a:rPr lang="es-ES" sz="2000" dirty="0">
                <a:solidFill>
                  <a:schemeClr val="bg1"/>
                </a:solidFill>
                <a:latin typeface="Montserrat" pitchFamily="2" charset="77"/>
              </a:rPr>
              <a:t> non </a:t>
            </a:r>
            <a:r>
              <a:rPr lang="es-ES" sz="2000" dirty="0" err="1">
                <a:solidFill>
                  <a:schemeClr val="bg1"/>
                </a:solidFill>
                <a:latin typeface="Montserrat" pitchFamily="2" charset="77"/>
              </a:rPr>
              <a:t>egestas</a:t>
            </a:r>
            <a:r>
              <a:rPr lang="es-ES" sz="2000" dirty="0">
                <a:solidFill>
                  <a:schemeClr val="bg1"/>
                </a:solidFill>
                <a:latin typeface="Montserrat" pitchFamily="2" charset="77"/>
              </a:rPr>
              <a:t>. .”</a:t>
            </a:r>
          </a:p>
        </p:txBody>
      </p:sp>
      <p:sp>
        <p:nvSpPr>
          <p:cNvPr id="23" name="CuadroTexto 22"/>
          <p:cNvSpPr txBox="1"/>
          <p:nvPr/>
        </p:nvSpPr>
        <p:spPr>
          <a:xfrm>
            <a:off x="6496677" y="3629025"/>
            <a:ext cx="4426227" cy="2246769"/>
          </a:xfrm>
          <a:prstGeom prst="rect">
            <a:avLst/>
          </a:prstGeom>
          <a:noFill/>
        </p:spPr>
        <p:txBody>
          <a:bodyPr wrap="square" rtlCol="0">
            <a:spAutoFit/>
          </a:bodyPr>
          <a:lstStyle/>
          <a:p>
            <a:pPr algn="ctr"/>
            <a:r>
              <a:rPr lang="es-ES" sz="2000" dirty="0">
                <a:solidFill>
                  <a:schemeClr val="bg1"/>
                </a:solidFill>
                <a:latin typeface="Montserrat" pitchFamily="2" charset="77"/>
              </a:rPr>
              <a:t>“</a:t>
            </a:r>
            <a:r>
              <a:rPr lang="es-ES" sz="2000" dirty="0" err="1">
                <a:solidFill>
                  <a:schemeClr val="bg1"/>
                </a:solidFill>
                <a:latin typeface="Montserrat" pitchFamily="2" charset="77"/>
              </a:rPr>
              <a:t>Lorem</a:t>
            </a:r>
            <a:r>
              <a:rPr lang="es-ES" sz="2000" dirty="0">
                <a:solidFill>
                  <a:schemeClr val="bg1"/>
                </a:solidFill>
                <a:latin typeface="Montserrat" pitchFamily="2" charset="77"/>
              </a:rPr>
              <a:t> </a:t>
            </a:r>
            <a:r>
              <a:rPr lang="es-ES" sz="2000" dirty="0" err="1">
                <a:solidFill>
                  <a:schemeClr val="bg1"/>
                </a:solidFill>
                <a:latin typeface="Montserrat" pitchFamily="2" charset="77"/>
              </a:rPr>
              <a:t>ipsum</a:t>
            </a:r>
            <a:r>
              <a:rPr lang="es-ES" sz="2000" dirty="0">
                <a:solidFill>
                  <a:schemeClr val="bg1"/>
                </a:solidFill>
                <a:latin typeface="Montserrat" pitchFamily="2" charset="77"/>
              </a:rPr>
              <a:t> dolor </a:t>
            </a:r>
            <a:r>
              <a:rPr lang="es-ES" sz="2000" dirty="0" err="1">
                <a:solidFill>
                  <a:schemeClr val="bg1"/>
                </a:solidFill>
                <a:latin typeface="Montserrat" pitchFamily="2" charset="77"/>
              </a:rPr>
              <a:t>sit</a:t>
            </a:r>
            <a:r>
              <a:rPr lang="es-ES" sz="2000" dirty="0">
                <a:solidFill>
                  <a:schemeClr val="bg1"/>
                </a:solidFill>
                <a:latin typeface="Montserrat" pitchFamily="2" charset="77"/>
              </a:rPr>
              <a:t> </a:t>
            </a:r>
            <a:r>
              <a:rPr lang="es-ES" sz="2000" dirty="0" err="1">
                <a:solidFill>
                  <a:schemeClr val="bg1"/>
                </a:solidFill>
                <a:latin typeface="Montserrat" pitchFamily="2" charset="77"/>
              </a:rPr>
              <a:t>amet</a:t>
            </a:r>
            <a:r>
              <a:rPr lang="es-ES" sz="2000" dirty="0">
                <a:solidFill>
                  <a:schemeClr val="bg1"/>
                </a:solidFill>
                <a:latin typeface="Montserrat" pitchFamily="2" charset="77"/>
              </a:rPr>
              <a:t>, </a:t>
            </a:r>
            <a:r>
              <a:rPr lang="es-ES" sz="2000" dirty="0" err="1">
                <a:solidFill>
                  <a:schemeClr val="bg1"/>
                </a:solidFill>
                <a:latin typeface="Montserrat" pitchFamily="2" charset="77"/>
              </a:rPr>
              <a:t>consectetur</a:t>
            </a:r>
            <a:r>
              <a:rPr lang="es-ES" sz="2000" dirty="0">
                <a:solidFill>
                  <a:schemeClr val="bg1"/>
                </a:solidFill>
                <a:latin typeface="Montserrat" pitchFamily="2" charset="77"/>
              </a:rPr>
              <a:t> </a:t>
            </a:r>
            <a:r>
              <a:rPr lang="es-ES" sz="2000" dirty="0" err="1">
                <a:solidFill>
                  <a:schemeClr val="bg1"/>
                </a:solidFill>
                <a:latin typeface="Montserrat" pitchFamily="2" charset="77"/>
              </a:rPr>
              <a:t>adipiscing</a:t>
            </a:r>
            <a:r>
              <a:rPr lang="es-ES" sz="2000" dirty="0">
                <a:solidFill>
                  <a:schemeClr val="bg1"/>
                </a:solidFill>
                <a:latin typeface="Montserrat" pitchFamily="2" charset="77"/>
              </a:rPr>
              <a:t> </a:t>
            </a:r>
            <a:r>
              <a:rPr lang="es-ES" sz="2000" dirty="0" err="1">
                <a:solidFill>
                  <a:schemeClr val="bg1"/>
                </a:solidFill>
                <a:latin typeface="Montserrat" pitchFamily="2" charset="77"/>
              </a:rPr>
              <a:t>elit</a:t>
            </a:r>
            <a:r>
              <a:rPr lang="es-ES" sz="2000" dirty="0">
                <a:solidFill>
                  <a:schemeClr val="bg1"/>
                </a:solidFill>
                <a:latin typeface="Montserrat" pitchFamily="2" charset="77"/>
              </a:rPr>
              <a:t>. </a:t>
            </a:r>
            <a:r>
              <a:rPr lang="es-ES" sz="2000" dirty="0" err="1">
                <a:solidFill>
                  <a:schemeClr val="bg1"/>
                </a:solidFill>
                <a:latin typeface="Montserrat" pitchFamily="2" charset="77"/>
              </a:rPr>
              <a:t>Quisque</a:t>
            </a:r>
            <a:r>
              <a:rPr lang="es-ES" sz="2000" dirty="0">
                <a:solidFill>
                  <a:schemeClr val="bg1"/>
                </a:solidFill>
                <a:latin typeface="Montserrat" pitchFamily="2" charset="77"/>
              </a:rPr>
              <a:t> </a:t>
            </a:r>
            <a:r>
              <a:rPr lang="es-ES" sz="2000" dirty="0" err="1">
                <a:solidFill>
                  <a:schemeClr val="bg1"/>
                </a:solidFill>
                <a:latin typeface="Montserrat" pitchFamily="2" charset="77"/>
              </a:rPr>
              <a:t>porttitor</a:t>
            </a:r>
            <a:r>
              <a:rPr lang="es-ES" sz="2000" dirty="0">
                <a:solidFill>
                  <a:schemeClr val="bg1"/>
                </a:solidFill>
                <a:latin typeface="Montserrat" pitchFamily="2" charset="77"/>
              </a:rPr>
              <a:t> </a:t>
            </a:r>
            <a:r>
              <a:rPr lang="es-ES" sz="2000" dirty="0" err="1">
                <a:solidFill>
                  <a:schemeClr val="bg1"/>
                </a:solidFill>
                <a:latin typeface="Montserrat" pitchFamily="2" charset="77"/>
              </a:rPr>
              <a:t>lacus</a:t>
            </a:r>
            <a:r>
              <a:rPr lang="es-ES" sz="2000" dirty="0">
                <a:solidFill>
                  <a:schemeClr val="bg1"/>
                </a:solidFill>
                <a:latin typeface="Montserrat" pitchFamily="2" charset="77"/>
              </a:rPr>
              <a:t> </a:t>
            </a:r>
            <a:r>
              <a:rPr lang="es-ES" sz="2000" dirty="0" err="1">
                <a:solidFill>
                  <a:schemeClr val="bg1"/>
                </a:solidFill>
                <a:latin typeface="Montserrat" pitchFamily="2" charset="77"/>
              </a:rPr>
              <a:t>tristique</a:t>
            </a:r>
            <a:r>
              <a:rPr lang="es-ES" sz="2000" dirty="0">
                <a:solidFill>
                  <a:schemeClr val="bg1"/>
                </a:solidFill>
                <a:latin typeface="Montserrat" pitchFamily="2" charset="77"/>
              </a:rPr>
              <a:t> </a:t>
            </a:r>
            <a:r>
              <a:rPr lang="es-ES" sz="2000" dirty="0" err="1">
                <a:solidFill>
                  <a:schemeClr val="bg1"/>
                </a:solidFill>
                <a:latin typeface="Montserrat" pitchFamily="2" charset="77"/>
              </a:rPr>
              <a:t>semper</a:t>
            </a:r>
            <a:r>
              <a:rPr lang="es-ES" sz="2000" dirty="0">
                <a:solidFill>
                  <a:schemeClr val="bg1"/>
                </a:solidFill>
                <a:latin typeface="Montserrat" pitchFamily="2" charset="77"/>
              </a:rPr>
              <a:t> </a:t>
            </a:r>
            <a:r>
              <a:rPr lang="es-ES" sz="2000" dirty="0" err="1">
                <a:solidFill>
                  <a:schemeClr val="bg1"/>
                </a:solidFill>
                <a:latin typeface="Montserrat" pitchFamily="2" charset="77"/>
              </a:rPr>
              <a:t>hendrerit</a:t>
            </a:r>
            <a:r>
              <a:rPr lang="es-ES" sz="2000" dirty="0">
                <a:solidFill>
                  <a:schemeClr val="bg1"/>
                </a:solidFill>
                <a:latin typeface="Montserrat" pitchFamily="2" charset="77"/>
              </a:rPr>
              <a:t>. </a:t>
            </a:r>
            <a:r>
              <a:rPr lang="es-ES" sz="2000" dirty="0" err="1">
                <a:solidFill>
                  <a:schemeClr val="bg1"/>
                </a:solidFill>
                <a:latin typeface="Montserrat" pitchFamily="2" charset="77"/>
              </a:rPr>
              <a:t>Nullam</a:t>
            </a:r>
            <a:r>
              <a:rPr lang="es-ES" sz="2000" dirty="0">
                <a:solidFill>
                  <a:schemeClr val="bg1"/>
                </a:solidFill>
                <a:latin typeface="Montserrat" pitchFamily="2" charset="77"/>
              </a:rPr>
              <a:t> ultrices et </a:t>
            </a:r>
            <a:r>
              <a:rPr lang="es-ES" sz="2000" dirty="0" err="1">
                <a:solidFill>
                  <a:schemeClr val="bg1"/>
                </a:solidFill>
                <a:latin typeface="Montserrat" pitchFamily="2" charset="77"/>
              </a:rPr>
              <a:t>arcu</a:t>
            </a:r>
            <a:r>
              <a:rPr lang="es-ES" sz="2000" dirty="0">
                <a:solidFill>
                  <a:schemeClr val="bg1"/>
                </a:solidFill>
                <a:latin typeface="Montserrat" pitchFamily="2" charset="77"/>
              </a:rPr>
              <a:t> a vehicula. </a:t>
            </a:r>
            <a:r>
              <a:rPr lang="es-ES" sz="2000" dirty="0" err="1">
                <a:solidFill>
                  <a:schemeClr val="bg1"/>
                </a:solidFill>
                <a:latin typeface="Montserrat" pitchFamily="2" charset="77"/>
              </a:rPr>
              <a:t>Aliquam</a:t>
            </a:r>
            <a:r>
              <a:rPr lang="es-ES" sz="2000" dirty="0">
                <a:solidFill>
                  <a:schemeClr val="bg1"/>
                </a:solidFill>
                <a:latin typeface="Montserrat" pitchFamily="2" charset="77"/>
              </a:rPr>
              <a:t> </a:t>
            </a:r>
            <a:r>
              <a:rPr lang="es-ES" sz="2000" dirty="0" err="1">
                <a:solidFill>
                  <a:schemeClr val="bg1"/>
                </a:solidFill>
                <a:latin typeface="Montserrat" pitchFamily="2" charset="77"/>
              </a:rPr>
              <a:t>scelerisque</a:t>
            </a:r>
            <a:r>
              <a:rPr lang="es-ES" sz="2000" dirty="0">
                <a:solidFill>
                  <a:schemeClr val="bg1"/>
                </a:solidFill>
                <a:latin typeface="Montserrat" pitchFamily="2" charset="77"/>
              </a:rPr>
              <a:t> </a:t>
            </a:r>
            <a:r>
              <a:rPr lang="es-ES" sz="2000" dirty="0" err="1">
                <a:solidFill>
                  <a:schemeClr val="bg1"/>
                </a:solidFill>
                <a:latin typeface="Montserrat" pitchFamily="2" charset="77"/>
              </a:rPr>
              <a:t>ac</a:t>
            </a:r>
            <a:r>
              <a:rPr lang="es-ES" sz="2000" dirty="0">
                <a:solidFill>
                  <a:schemeClr val="bg1"/>
                </a:solidFill>
                <a:latin typeface="Montserrat" pitchFamily="2" charset="77"/>
              </a:rPr>
              <a:t> </a:t>
            </a:r>
            <a:r>
              <a:rPr lang="es-ES" sz="2000" dirty="0" err="1">
                <a:solidFill>
                  <a:schemeClr val="bg1"/>
                </a:solidFill>
                <a:latin typeface="Montserrat" pitchFamily="2" charset="77"/>
              </a:rPr>
              <a:t>velit</a:t>
            </a:r>
            <a:r>
              <a:rPr lang="es-ES" sz="2000" dirty="0">
                <a:solidFill>
                  <a:schemeClr val="bg1"/>
                </a:solidFill>
                <a:latin typeface="Montserrat" pitchFamily="2" charset="77"/>
              </a:rPr>
              <a:t> non </a:t>
            </a:r>
            <a:r>
              <a:rPr lang="es-ES" sz="2000" dirty="0" err="1">
                <a:solidFill>
                  <a:schemeClr val="bg1"/>
                </a:solidFill>
                <a:latin typeface="Montserrat" pitchFamily="2" charset="77"/>
              </a:rPr>
              <a:t>egestas</a:t>
            </a:r>
            <a:r>
              <a:rPr lang="es-ES" sz="2000" dirty="0">
                <a:solidFill>
                  <a:schemeClr val="bg1"/>
                </a:solidFill>
                <a:latin typeface="Montserrat" pitchFamily="2" charset="77"/>
              </a:rPr>
              <a:t>. .”</a:t>
            </a:r>
          </a:p>
        </p:txBody>
      </p:sp>
      <p:sp>
        <p:nvSpPr>
          <p:cNvPr id="24" name="CuadroTexto 23"/>
          <p:cNvSpPr txBox="1"/>
          <p:nvPr/>
        </p:nvSpPr>
        <p:spPr>
          <a:xfrm>
            <a:off x="21157" y="4913854"/>
            <a:ext cx="5705341" cy="1077218"/>
          </a:xfrm>
          <a:prstGeom prst="rect">
            <a:avLst/>
          </a:prstGeom>
          <a:noFill/>
        </p:spPr>
        <p:txBody>
          <a:bodyPr wrap="square" rtlCol="0">
            <a:spAutoFit/>
          </a:bodyPr>
          <a:lstStyle/>
          <a:p>
            <a:pPr algn="ctr"/>
            <a:r>
              <a:rPr lang="es-ES" sz="3200" dirty="0">
                <a:solidFill>
                  <a:schemeClr val="bg1"/>
                </a:solidFill>
                <a:latin typeface="Montserrat" pitchFamily="2" charset="77"/>
              </a:rPr>
              <a:t>Alison Smith </a:t>
            </a:r>
          </a:p>
          <a:p>
            <a:pPr algn="ctr"/>
            <a:r>
              <a:rPr lang="es-ES" sz="3200" b="1" dirty="0">
                <a:solidFill>
                  <a:schemeClr val="accent3"/>
                </a:solidFill>
                <a:latin typeface="Montserrat" pitchFamily="2" charset="77"/>
              </a:rPr>
              <a:t>AWARD #2</a:t>
            </a:r>
          </a:p>
        </p:txBody>
      </p:sp>
      <p:sp>
        <p:nvSpPr>
          <p:cNvPr id="25" name="CuadroTexto 24"/>
          <p:cNvSpPr txBox="1"/>
          <p:nvPr/>
        </p:nvSpPr>
        <p:spPr>
          <a:xfrm>
            <a:off x="44244" y="4252339"/>
            <a:ext cx="5705341" cy="830997"/>
          </a:xfrm>
          <a:prstGeom prst="rect">
            <a:avLst/>
          </a:prstGeom>
          <a:noFill/>
        </p:spPr>
        <p:txBody>
          <a:bodyPr wrap="square" rtlCol="0">
            <a:spAutoFit/>
          </a:bodyPr>
          <a:lstStyle/>
          <a:p>
            <a:pPr algn="ctr"/>
            <a:r>
              <a:rPr lang="es-ES" sz="4800" b="1" dirty="0">
                <a:solidFill>
                  <a:srgbClr val="FFC331"/>
                </a:solidFill>
                <a:latin typeface="Montserrat" pitchFamily="2" charset="77"/>
              </a:rPr>
              <a:t>WINNER</a:t>
            </a:r>
          </a:p>
        </p:txBody>
      </p:sp>
    </p:spTree>
    <p:extLst>
      <p:ext uri="{BB962C8B-B14F-4D97-AF65-F5344CB8AC3E}">
        <p14:creationId xmlns:p14="http://schemas.microsoft.com/office/powerpoint/2010/main" val="20190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4"/>
          <p:cNvGrpSpPr>
            <a:grpSpLocks noChangeAspect="1"/>
          </p:cNvGrpSpPr>
          <p:nvPr/>
        </p:nvGrpSpPr>
        <p:grpSpPr bwMode="auto">
          <a:xfrm>
            <a:off x="3905872" y="479928"/>
            <a:ext cx="4562307" cy="3984547"/>
            <a:chOff x="1368" y="1520"/>
            <a:chExt cx="3206" cy="2800"/>
          </a:xfrm>
          <a:solidFill>
            <a:srgbClr val="FA3C93"/>
          </a:solidFill>
        </p:grpSpPr>
        <p:sp>
          <p:nvSpPr>
            <p:cNvPr id="154" name="Freeform 5"/>
            <p:cNvSpPr>
              <a:spLocks/>
            </p:cNvSpPr>
            <p:nvPr/>
          </p:nvSpPr>
          <p:spPr bwMode="auto">
            <a:xfrm>
              <a:off x="3701" y="1523"/>
              <a:ext cx="260" cy="236"/>
            </a:xfrm>
            <a:custGeom>
              <a:avLst/>
              <a:gdLst>
                <a:gd name="T0" fmla="*/ 208 w 309"/>
                <a:gd name="T1" fmla="*/ 82 h 281"/>
                <a:gd name="T2" fmla="*/ 309 w 309"/>
                <a:gd name="T3" fmla="*/ 281 h 281"/>
                <a:gd name="T4" fmla="*/ 101 w 309"/>
                <a:gd name="T5" fmla="*/ 200 h 281"/>
                <a:gd name="T6" fmla="*/ 0 w 309"/>
                <a:gd name="T7" fmla="*/ 0 h 281"/>
                <a:gd name="T8" fmla="*/ 208 w 309"/>
                <a:gd name="T9" fmla="*/ 82 h 281"/>
              </a:gdLst>
              <a:ahLst/>
              <a:cxnLst>
                <a:cxn ang="0">
                  <a:pos x="T0" y="T1"/>
                </a:cxn>
                <a:cxn ang="0">
                  <a:pos x="T2" y="T3"/>
                </a:cxn>
                <a:cxn ang="0">
                  <a:pos x="T4" y="T5"/>
                </a:cxn>
                <a:cxn ang="0">
                  <a:pos x="T6" y="T7"/>
                </a:cxn>
                <a:cxn ang="0">
                  <a:pos x="T8" y="T9"/>
                </a:cxn>
              </a:cxnLst>
              <a:rect l="0" t="0" r="r" b="b"/>
              <a:pathLst>
                <a:path w="309" h="281">
                  <a:moveTo>
                    <a:pt x="208" y="82"/>
                  </a:moveTo>
                  <a:cubicBezTo>
                    <a:pt x="293" y="160"/>
                    <a:pt x="309" y="281"/>
                    <a:pt x="309" y="281"/>
                  </a:cubicBezTo>
                  <a:cubicBezTo>
                    <a:pt x="309" y="281"/>
                    <a:pt x="186" y="277"/>
                    <a:pt x="101" y="200"/>
                  </a:cubicBezTo>
                  <a:cubicBezTo>
                    <a:pt x="16" y="122"/>
                    <a:pt x="0" y="0"/>
                    <a:pt x="0" y="0"/>
                  </a:cubicBezTo>
                  <a:cubicBezTo>
                    <a:pt x="0" y="0"/>
                    <a:pt x="123" y="4"/>
                    <a:pt x="20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5" name="Freeform 6"/>
            <p:cNvSpPr>
              <a:spLocks/>
            </p:cNvSpPr>
            <p:nvPr/>
          </p:nvSpPr>
          <p:spPr bwMode="auto">
            <a:xfrm>
              <a:off x="3308" y="3872"/>
              <a:ext cx="246" cy="299"/>
            </a:xfrm>
            <a:custGeom>
              <a:avLst/>
              <a:gdLst>
                <a:gd name="T0" fmla="*/ 78 w 293"/>
                <a:gd name="T1" fmla="*/ 149 h 355"/>
                <a:gd name="T2" fmla="*/ 1 w 293"/>
                <a:gd name="T3" fmla="*/ 354 h 355"/>
                <a:gd name="T4" fmla="*/ 224 w 293"/>
                <a:gd name="T5" fmla="*/ 209 h 355"/>
                <a:gd name="T6" fmla="*/ 260 w 293"/>
                <a:gd name="T7" fmla="*/ 1 h 355"/>
                <a:gd name="T8" fmla="*/ 78 w 293"/>
                <a:gd name="T9" fmla="*/ 149 h 355"/>
              </a:gdLst>
              <a:ahLst/>
              <a:cxnLst>
                <a:cxn ang="0">
                  <a:pos x="T0" y="T1"/>
                </a:cxn>
                <a:cxn ang="0">
                  <a:pos x="T2" y="T3"/>
                </a:cxn>
                <a:cxn ang="0">
                  <a:pos x="T4" y="T5"/>
                </a:cxn>
                <a:cxn ang="0">
                  <a:pos x="T6" y="T7"/>
                </a:cxn>
                <a:cxn ang="0">
                  <a:pos x="T8" y="T9"/>
                </a:cxn>
              </a:cxnLst>
              <a:rect l="0" t="0" r="r" b="b"/>
              <a:pathLst>
                <a:path w="293" h="355">
                  <a:moveTo>
                    <a:pt x="78" y="149"/>
                  </a:moveTo>
                  <a:cubicBezTo>
                    <a:pt x="5" y="243"/>
                    <a:pt x="0" y="354"/>
                    <a:pt x="1" y="354"/>
                  </a:cubicBezTo>
                  <a:cubicBezTo>
                    <a:pt x="1" y="355"/>
                    <a:pt x="155" y="312"/>
                    <a:pt x="224" y="209"/>
                  </a:cubicBezTo>
                  <a:cubicBezTo>
                    <a:pt x="293" y="106"/>
                    <a:pt x="259" y="0"/>
                    <a:pt x="260" y="1"/>
                  </a:cubicBezTo>
                  <a:cubicBezTo>
                    <a:pt x="260" y="2"/>
                    <a:pt x="151" y="56"/>
                    <a:pt x="78"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6" name="Freeform 7"/>
            <p:cNvSpPr>
              <a:spLocks/>
            </p:cNvSpPr>
            <p:nvPr/>
          </p:nvSpPr>
          <p:spPr bwMode="auto">
            <a:xfrm>
              <a:off x="3308" y="4132"/>
              <a:ext cx="397" cy="159"/>
            </a:xfrm>
            <a:custGeom>
              <a:avLst/>
              <a:gdLst>
                <a:gd name="T0" fmla="*/ 186 w 473"/>
                <a:gd name="T1" fmla="*/ 165 h 189"/>
                <a:gd name="T2" fmla="*/ 0 w 473"/>
                <a:gd name="T3" fmla="*/ 41 h 189"/>
                <a:gd name="T4" fmla="*/ 271 w 473"/>
                <a:gd name="T5" fmla="*/ 14 h 189"/>
                <a:gd name="T6" fmla="*/ 471 w 473"/>
                <a:gd name="T7" fmla="*/ 109 h 189"/>
                <a:gd name="T8" fmla="*/ 186 w 473"/>
                <a:gd name="T9" fmla="*/ 165 h 189"/>
              </a:gdLst>
              <a:ahLst/>
              <a:cxnLst>
                <a:cxn ang="0">
                  <a:pos x="T0" y="T1"/>
                </a:cxn>
                <a:cxn ang="0">
                  <a:pos x="T2" y="T3"/>
                </a:cxn>
                <a:cxn ang="0">
                  <a:pos x="T4" y="T5"/>
                </a:cxn>
                <a:cxn ang="0">
                  <a:pos x="T6" y="T7"/>
                </a:cxn>
                <a:cxn ang="0">
                  <a:pos x="T8" y="T9"/>
                </a:cxn>
              </a:cxnLst>
              <a:rect l="0" t="0" r="r" b="b"/>
              <a:pathLst>
                <a:path w="473" h="189">
                  <a:moveTo>
                    <a:pt x="186" y="165"/>
                  </a:moveTo>
                  <a:cubicBezTo>
                    <a:pt x="50" y="142"/>
                    <a:pt x="0" y="40"/>
                    <a:pt x="0" y="41"/>
                  </a:cubicBezTo>
                  <a:cubicBezTo>
                    <a:pt x="2" y="41"/>
                    <a:pt x="147" y="0"/>
                    <a:pt x="271" y="14"/>
                  </a:cubicBezTo>
                  <a:cubicBezTo>
                    <a:pt x="397" y="30"/>
                    <a:pt x="471" y="108"/>
                    <a:pt x="471" y="109"/>
                  </a:cubicBezTo>
                  <a:cubicBezTo>
                    <a:pt x="473" y="109"/>
                    <a:pt x="322" y="189"/>
                    <a:pt x="18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7" name="Freeform 8"/>
            <p:cNvSpPr>
              <a:spLocks/>
            </p:cNvSpPr>
            <p:nvPr/>
          </p:nvSpPr>
          <p:spPr bwMode="auto">
            <a:xfrm>
              <a:off x="3556" y="3752"/>
              <a:ext cx="206" cy="326"/>
            </a:xfrm>
            <a:custGeom>
              <a:avLst/>
              <a:gdLst>
                <a:gd name="T0" fmla="*/ 50 w 245"/>
                <a:gd name="T1" fmla="*/ 174 h 387"/>
                <a:gd name="T2" fmla="*/ 19 w 245"/>
                <a:gd name="T3" fmla="*/ 385 h 387"/>
                <a:gd name="T4" fmla="*/ 199 w 245"/>
                <a:gd name="T5" fmla="*/ 208 h 387"/>
                <a:gd name="T6" fmla="*/ 194 w 245"/>
                <a:gd name="T7" fmla="*/ 0 h 387"/>
                <a:gd name="T8" fmla="*/ 50 w 245"/>
                <a:gd name="T9" fmla="*/ 174 h 387"/>
              </a:gdLst>
              <a:ahLst/>
              <a:cxnLst>
                <a:cxn ang="0">
                  <a:pos x="T0" y="T1"/>
                </a:cxn>
                <a:cxn ang="0">
                  <a:pos x="T2" y="T3"/>
                </a:cxn>
                <a:cxn ang="0">
                  <a:pos x="T4" y="T5"/>
                </a:cxn>
                <a:cxn ang="0">
                  <a:pos x="T6" y="T7"/>
                </a:cxn>
                <a:cxn ang="0">
                  <a:pos x="T8" y="T9"/>
                </a:cxn>
              </a:cxnLst>
              <a:rect l="0" t="0" r="r" b="b"/>
              <a:pathLst>
                <a:path w="245" h="387">
                  <a:moveTo>
                    <a:pt x="50" y="174"/>
                  </a:moveTo>
                  <a:cubicBezTo>
                    <a:pt x="0" y="277"/>
                    <a:pt x="18" y="385"/>
                    <a:pt x="19" y="385"/>
                  </a:cubicBezTo>
                  <a:cubicBezTo>
                    <a:pt x="19" y="387"/>
                    <a:pt x="154" y="320"/>
                    <a:pt x="199" y="208"/>
                  </a:cubicBezTo>
                  <a:cubicBezTo>
                    <a:pt x="245" y="97"/>
                    <a:pt x="193" y="0"/>
                    <a:pt x="194" y="0"/>
                  </a:cubicBezTo>
                  <a:cubicBezTo>
                    <a:pt x="194" y="1"/>
                    <a:pt x="100" y="72"/>
                    <a:pt x="50"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8" name="Freeform 9"/>
            <p:cNvSpPr>
              <a:spLocks/>
            </p:cNvSpPr>
            <p:nvPr/>
          </p:nvSpPr>
          <p:spPr bwMode="auto">
            <a:xfrm>
              <a:off x="3570" y="4008"/>
              <a:ext cx="386" cy="140"/>
            </a:xfrm>
            <a:custGeom>
              <a:avLst/>
              <a:gdLst>
                <a:gd name="T0" fmla="*/ 198 w 459"/>
                <a:gd name="T1" fmla="*/ 166 h 167"/>
                <a:gd name="T2" fmla="*/ 0 w 459"/>
                <a:gd name="T3" fmla="*/ 78 h 167"/>
                <a:gd name="T4" fmla="*/ 249 w 459"/>
                <a:gd name="T5" fmla="*/ 6 h 167"/>
                <a:gd name="T6" fmla="*/ 458 w 459"/>
                <a:gd name="T7" fmla="*/ 64 h 167"/>
                <a:gd name="T8" fmla="*/ 198 w 459"/>
                <a:gd name="T9" fmla="*/ 166 h 167"/>
              </a:gdLst>
              <a:ahLst/>
              <a:cxnLst>
                <a:cxn ang="0">
                  <a:pos x="T0" y="T1"/>
                </a:cxn>
                <a:cxn ang="0">
                  <a:pos x="T2" y="T3"/>
                </a:cxn>
                <a:cxn ang="0">
                  <a:pos x="T4" y="T5"/>
                </a:cxn>
                <a:cxn ang="0">
                  <a:pos x="T6" y="T7"/>
                </a:cxn>
                <a:cxn ang="0">
                  <a:pos x="T8" y="T9"/>
                </a:cxn>
              </a:cxnLst>
              <a:rect l="0" t="0" r="r" b="b"/>
              <a:pathLst>
                <a:path w="459" h="167">
                  <a:moveTo>
                    <a:pt x="198" y="166"/>
                  </a:moveTo>
                  <a:cubicBezTo>
                    <a:pt x="67" y="167"/>
                    <a:pt x="0" y="77"/>
                    <a:pt x="0" y="78"/>
                  </a:cubicBezTo>
                  <a:cubicBezTo>
                    <a:pt x="1" y="78"/>
                    <a:pt x="128" y="13"/>
                    <a:pt x="249" y="6"/>
                  </a:cubicBezTo>
                  <a:cubicBezTo>
                    <a:pt x="372" y="0"/>
                    <a:pt x="458" y="63"/>
                    <a:pt x="458" y="64"/>
                  </a:cubicBezTo>
                  <a:cubicBezTo>
                    <a:pt x="459" y="64"/>
                    <a:pt x="331" y="166"/>
                    <a:pt x="198"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9" name="Freeform 10"/>
            <p:cNvSpPr>
              <a:spLocks/>
            </p:cNvSpPr>
            <p:nvPr/>
          </p:nvSpPr>
          <p:spPr bwMode="auto">
            <a:xfrm>
              <a:off x="3768" y="3602"/>
              <a:ext cx="170" cy="340"/>
            </a:xfrm>
            <a:custGeom>
              <a:avLst/>
              <a:gdLst>
                <a:gd name="T0" fmla="*/ 29 w 202"/>
                <a:gd name="T1" fmla="*/ 194 h 404"/>
                <a:gd name="T2" fmla="*/ 39 w 202"/>
                <a:gd name="T3" fmla="*/ 403 h 404"/>
                <a:gd name="T4" fmla="*/ 178 w 202"/>
                <a:gd name="T5" fmla="*/ 200 h 404"/>
                <a:gd name="T6" fmla="*/ 135 w 202"/>
                <a:gd name="T7" fmla="*/ 0 h 404"/>
                <a:gd name="T8" fmla="*/ 29 w 202"/>
                <a:gd name="T9" fmla="*/ 194 h 404"/>
              </a:gdLst>
              <a:ahLst/>
              <a:cxnLst>
                <a:cxn ang="0">
                  <a:pos x="T0" y="T1"/>
                </a:cxn>
                <a:cxn ang="0">
                  <a:pos x="T2" y="T3"/>
                </a:cxn>
                <a:cxn ang="0">
                  <a:pos x="T4" y="T5"/>
                </a:cxn>
                <a:cxn ang="0">
                  <a:pos x="T6" y="T7"/>
                </a:cxn>
                <a:cxn ang="0">
                  <a:pos x="T8" y="T9"/>
                </a:cxn>
              </a:cxnLst>
              <a:rect l="0" t="0" r="r" b="b"/>
              <a:pathLst>
                <a:path w="202" h="404">
                  <a:moveTo>
                    <a:pt x="29" y="194"/>
                  </a:moveTo>
                  <a:cubicBezTo>
                    <a:pt x="0" y="302"/>
                    <a:pt x="38" y="403"/>
                    <a:pt x="39" y="403"/>
                  </a:cubicBezTo>
                  <a:cubicBezTo>
                    <a:pt x="39" y="404"/>
                    <a:pt x="155" y="316"/>
                    <a:pt x="178" y="200"/>
                  </a:cubicBezTo>
                  <a:cubicBezTo>
                    <a:pt x="202" y="85"/>
                    <a:pt x="134" y="0"/>
                    <a:pt x="135" y="0"/>
                  </a:cubicBezTo>
                  <a:cubicBezTo>
                    <a:pt x="135" y="1"/>
                    <a:pt x="57" y="86"/>
                    <a:pt x="29"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0" name="Freeform 11"/>
            <p:cNvSpPr>
              <a:spLocks/>
            </p:cNvSpPr>
            <p:nvPr/>
          </p:nvSpPr>
          <p:spPr bwMode="auto">
            <a:xfrm>
              <a:off x="3798" y="3822"/>
              <a:ext cx="368" cy="180"/>
            </a:xfrm>
            <a:custGeom>
              <a:avLst/>
              <a:gdLst>
                <a:gd name="T0" fmla="*/ 206 w 438"/>
                <a:gd name="T1" fmla="*/ 191 h 214"/>
                <a:gd name="T2" fmla="*/ 1 w 438"/>
                <a:gd name="T3" fmla="*/ 139 h 214"/>
                <a:gd name="T4" fmla="*/ 226 w 438"/>
                <a:gd name="T5" fmla="*/ 27 h 214"/>
                <a:gd name="T6" fmla="*/ 437 w 438"/>
                <a:gd name="T7" fmla="*/ 47 h 214"/>
                <a:gd name="T8" fmla="*/ 206 w 438"/>
                <a:gd name="T9" fmla="*/ 191 h 214"/>
              </a:gdLst>
              <a:ahLst/>
              <a:cxnLst>
                <a:cxn ang="0">
                  <a:pos x="T0" y="T1"/>
                </a:cxn>
                <a:cxn ang="0">
                  <a:pos x="T2" y="T3"/>
                </a:cxn>
                <a:cxn ang="0">
                  <a:pos x="T4" y="T5"/>
                </a:cxn>
                <a:cxn ang="0">
                  <a:pos x="T6" y="T7"/>
                </a:cxn>
                <a:cxn ang="0">
                  <a:pos x="T8" y="T9"/>
                </a:cxn>
              </a:cxnLst>
              <a:rect l="0" t="0" r="r" b="b"/>
              <a:pathLst>
                <a:path w="438" h="214">
                  <a:moveTo>
                    <a:pt x="206" y="191"/>
                  </a:moveTo>
                  <a:cubicBezTo>
                    <a:pt x="81" y="214"/>
                    <a:pt x="0" y="138"/>
                    <a:pt x="1" y="139"/>
                  </a:cubicBezTo>
                  <a:cubicBezTo>
                    <a:pt x="2" y="139"/>
                    <a:pt x="110" y="55"/>
                    <a:pt x="226" y="27"/>
                  </a:cubicBezTo>
                  <a:cubicBezTo>
                    <a:pt x="342" y="0"/>
                    <a:pt x="437" y="46"/>
                    <a:pt x="437" y="47"/>
                  </a:cubicBezTo>
                  <a:cubicBezTo>
                    <a:pt x="438" y="47"/>
                    <a:pt x="333" y="168"/>
                    <a:pt x="206"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1" name="Freeform 12"/>
            <p:cNvSpPr>
              <a:spLocks/>
            </p:cNvSpPr>
            <p:nvPr/>
          </p:nvSpPr>
          <p:spPr bwMode="auto">
            <a:xfrm>
              <a:off x="3947" y="3428"/>
              <a:ext cx="132" cy="345"/>
            </a:xfrm>
            <a:custGeom>
              <a:avLst/>
              <a:gdLst>
                <a:gd name="T0" fmla="*/ 8 w 157"/>
                <a:gd name="T1" fmla="*/ 207 h 410"/>
                <a:gd name="T2" fmla="*/ 56 w 157"/>
                <a:gd name="T3" fmla="*/ 408 h 410"/>
                <a:gd name="T4" fmla="*/ 154 w 157"/>
                <a:gd name="T5" fmla="*/ 187 h 410"/>
                <a:gd name="T6" fmla="*/ 77 w 157"/>
                <a:gd name="T7" fmla="*/ 0 h 410"/>
                <a:gd name="T8" fmla="*/ 8 w 157"/>
                <a:gd name="T9" fmla="*/ 207 h 410"/>
              </a:gdLst>
              <a:ahLst/>
              <a:cxnLst>
                <a:cxn ang="0">
                  <a:pos x="T0" y="T1"/>
                </a:cxn>
                <a:cxn ang="0">
                  <a:pos x="T2" y="T3"/>
                </a:cxn>
                <a:cxn ang="0">
                  <a:pos x="T4" y="T5"/>
                </a:cxn>
                <a:cxn ang="0">
                  <a:pos x="T6" y="T7"/>
                </a:cxn>
                <a:cxn ang="0">
                  <a:pos x="T8" y="T9"/>
                </a:cxn>
              </a:cxnLst>
              <a:rect l="0" t="0" r="r" b="b"/>
              <a:pathLst>
                <a:path w="157" h="410">
                  <a:moveTo>
                    <a:pt x="8" y="207"/>
                  </a:moveTo>
                  <a:cubicBezTo>
                    <a:pt x="0" y="317"/>
                    <a:pt x="56" y="408"/>
                    <a:pt x="56" y="408"/>
                  </a:cubicBezTo>
                  <a:cubicBezTo>
                    <a:pt x="57" y="410"/>
                    <a:pt x="152" y="304"/>
                    <a:pt x="154" y="187"/>
                  </a:cubicBezTo>
                  <a:cubicBezTo>
                    <a:pt x="157" y="72"/>
                    <a:pt x="76" y="0"/>
                    <a:pt x="77" y="0"/>
                  </a:cubicBezTo>
                  <a:cubicBezTo>
                    <a:pt x="77" y="1"/>
                    <a:pt x="16" y="98"/>
                    <a:pt x="8"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2" name="Freeform 13"/>
            <p:cNvSpPr>
              <a:spLocks/>
            </p:cNvSpPr>
            <p:nvPr/>
          </p:nvSpPr>
          <p:spPr bwMode="auto">
            <a:xfrm>
              <a:off x="3991" y="3607"/>
              <a:ext cx="344" cy="212"/>
            </a:xfrm>
            <a:custGeom>
              <a:avLst/>
              <a:gdLst>
                <a:gd name="T0" fmla="*/ 209 w 408"/>
                <a:gd name="T1" fmla="*/ 209 h 253"/>
                <a:gd name="T2" fmla="*/ 1 w 408"/>
                <a:gd name="T3" fmla="*/ 193 h 253"/>
                <a:gd name="T4" fmla="*/ 198 w 408"/>
                <a:gd name="T5" fmla="*/ 46 h 253"/>
                <a:gd name="T6" fmla="*/ 407 w 408"/>
                <a:gd name="T7" fmla="*/ 29 h 253"/>
                <a:gd name="T8" fmla="*/ 209 w 408"/>
                <a:gd name="T9" fmla="*/ 209 h 253"/>
              </a:gdLst>
              <a:ahLst/>
              <a:cxnLst>
                <a:cxn ang="0">
                  <a:pos x="T0" y="T1"/>
                </a:cxn>
                <a:cxn ang="0">
                  <a:pos x="T2" y="T3"/>
                </a:cxn>
                <a:cxn ang="0">
                  <a:pos x="T4" y="T5"/>
                </a:cxn>
                <a:cxn ang="0">
                  <a:pos x="T6" y="T7"/>
                </a:cxn>
                <a:cxn ang="0">
                  <a:pos x="T8" y="T9"/>
                </a:cxn>
              </a:cxnLst>
              <a:rect l="0" t="0" r="r" b="b"/>
              <a:pathLst>
                <a:path w="408" h="253">
                  <a:moveTo>
                    <a:pt x="209" y="209"/>
                  </a:moveTo>
                  <a:cubicBezTo>
                    <a:pt x="92" y="253"/>
                    <a:pt x="0" y="193"/>
                    <a:pt x="1" y="193"/>
                  </a:cubicBezTo>
                  <a:cubicBezTo>
                    <a:pt x="2" y="193"/>
                    <a:pt x="91" y="93"/>
                    <a:pt x="198" y="46"/>
                  </a:cubicBezTo>
                  <a:cubicBezTo>
                    <a:pt x="306" y="0"/>
                    <a:pt x="407" y="28"/>
                    <a:pt x="407" y="29"/>
                  </a:cubicBezTo>
                  <a:cubicBezTo>
                    <a:pt x="408" y="29"/>
                    <a:pt x="327" y="165"/>
                    <a:pt x="20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3" name="Freeform 14"/>
            <p:cNvSpPr>
              <a:spLocks/>
            </p:cNvSpPr>
            <p:nvPr/>
          </p:nvSpPr>
          <p:spPr bwMode="auto">
            <a:xfrm>
              <a:off x="4073" y="3236"/>
              <a:ext cx="141" cy="339"/>
            </a:xfrm>
            <a:custGeom>
              <a:avLst/>
              <a:gdLst>
                <a:gd name="T0" fmla="*/ 11 w 168"/>
                <a:gd name="T1" fmla="*/ 214 h 403"/>
                <a:gd name="T2" fmla="*/ 93 w 168"/>
                <a:gd name="T3" fmla="*/ 402 h 403"/>
                <a:gd name="T4" fmla="*/ 150 w 168"/>
                <a:gd name="T5" fmla="*/ 169 h 403"/>
                <a:gd name="T6" fmla="*/ 43 w 168"/>
                <a:gd name="T7" fmla="*/ 0 h 403"/>
                <a:gd name="T8" fmla="*/ 11 w 168"/>
                <a:gd name="T9" fmla="*/ 214 h 403"/>
              </a:gdLst>
              <a:ahLst/>
              <a:cxnLst>
                <a:cxn ang="0">
                  <a:pos x="T0" y="T1"/>
                </a:cxn>
                <a:cxn ang="0">
                  <a:pos x="T2" y="T3"/>
                </a:cxn>
                <a:cxn ang="0">
                  <a:pos x="T4" y="T5"/>
                </a:cxn>
                <a:cxn ang="0">
                  <a:pos x="T6" y="T7"/>
                </a:cxn>
                <a:cxn ang="0">
                  <a:pos x="T8" y="T9"/>
                </a:cxn>
              </a:cxnLst>
              <a:rect l="0" t="0" r="r" b="b"/>
              <a:pathLst>
                <a:path w="168" h="403">
                  <a:moveTo>
                    <a:pt x="11" y="214"/>
                  </a:moveTo>
                  <a:cubicBezTo>
                    <a:pt x="22" y="323"/>
                    <a:pt x="92" y="402"/>
                    <a:pt x="93" y="402"/>
                  </a:cubicBezTo>
                  <a:cubicBezTo>
                    <a:pt x="94" y="403"/>
                    <a:pt x="168" y="284"/>
                    <a:pt x="150" y="169"/>
                  </a:cubicBezTo>
                  <a:cubicBezTo>
                    <a:pt x="133" y="56"/>
                    <a:pt x="42" y="1"/>
                    <a:pt x="43" y="0"/>
                  </a:cubicBezTo>
                  <a:cubicBezTo>
                    <a:pt x="43" y="1"/>
                    <a:pt x="0" y="106"/>
                    <a:pt x="11"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4" name="Freeform 15"/>
            <p:cNvSpPr>
              <a:spLocks/>
            </p:cNvSpPr>
            <p:nvPr/>
          </p:nvSpPr>
          <p:spPr bwMode="auto">
            <a:xfrm>
              <a:off x="4148" y="3368"/>
              <a:ext cx="311" cy="239"/>
            </a:xfrm>
            <a:custGeom>
              <a:avLst/>
              <a:gdLst>
                <a:gd name="T0" fmla="*/ 206 w 370"/>
                <a:gd name="T1" fmla="*/ 221 h 284"/>
                <a:gd name="T2" fmla="*/ 1 w 370"/>
                <a:gd name="T3" fmla="*/ 242 h 284"/>
                <a:gd name="T4" fmla="*/ 168 w 370"/>
                <a:gd name="T5" fmla="*/ 64 h 284"/>
                <a:gd name="T6" fmla="*/ 369 w 370"/>
                <a:gd name="T7" fmla="*/ 11 h 284"/>
                <a:gd name="T8" fmla="*/ 206 w 370"/>
                <a:gd name="T9" fmla="*/ 221 h 284"/>
              </a:gdLst>
              <a:ahLst/>
              <a:cxnLst>
                <a:cxn ang="0">
                  <a:pos x="T0" y="T1"/>
                </a:cxn>
                <a:cxn ang="0">
                  <a:pos x="T2" y="T3"/>
                </a:cxn>
                <a:cxn ang="0">
                  <a:pos x="T4" y="T5"/>
                </a:cxn>
                <a:cxn ang="0">
                  <a:pos x="T6" y="T7"/>
                </a:cxn>
                <a:cxn ang="0">
                  <a:pos x="T8" y="T9"/>
                </a:cxn>
              </a:cxnLst>
              <a:rect l="0" t="0" r="r" b="b"/>
              <a:pathLst>
                <a:path w="370" h="284">
                  <a:moveTo>
                    <a:pt x="206" y="221"/>
                  </a:moveTo>
                  <a:cubicBezTo>
                    <a:pt x="100" y="284"/>
                    <a:pt x="0" y="242"/>
                    <a:pt x="1" y="242"/>
                  </a:cubicBezTo>
                  <a:cubicBezTo>
                    <a:pt x="2" y="242"/>
                    <a:pt x="71" y="129"/>
                    <a:pt x="168" y="64"/>
                  </a:cubicBezTo>
                  <a:cubicBezTo>
                    <a:pt x="266" y="0"/>
                    <a:pt x="369" y="10"/>
                    <a:pt x="369" y="11"/>
                  </a:cubicBezTo>
                  <a:cubicBezTo>
                    <a:pt x="370" y="10"/>
                    <a:pt x="314" y="157"/>
                    <a:pt x="206"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5" name="Freeform 16"/>
            <p:cNvSpPr>
              <a:spLocks/>
            </p:cNvSpPr>
            <p:nvPr/>
          </p:nvSpPr>
          <p:spPr bwMode="auto">
            <a:xfrm>
              <a:off x="4152" y="3029"/>
              <a:ext cx="163" cy="324"/>
            </a:xfrm>
            <a:custGeom>
              <a:avLst/>
              <a:gdLst>
                <a:gd name="T0" fmla="*/ 28 w 194"/>
                <a:gd name="T1" fmla="*/ 215 h 385"/>
                <a:gd name="T2" fmla="*/ 141 w 194"/>
                <a:gd name="T3" fmla="*/ 384 h 385"/>
                <a:gd name="T4" fmla="*/ 157 w 194"/>
                <a:gd name="T5" fmla="*/ 147 h 385"/>
                <a:gd name="T6" fmla="*/ 24 w 194"/>
                <a:gd name="T7" fmla="*/ 0 h 385"/>
                <a:gd name="T8" fmla="*/ 28 w 194"/>
                <a:gd name="T9" fmla="*/ 215 h 385"/>
              </a:gdLst>
              <a:ahLst/>
              <a:cxnLst>
                <a:cxn ang="0">
                  <a:pos x="T0" y="T1"/>
                </a:cxn>
                <a:cxn ang="0">
                  <a:pos x="T2" y="T3"/>
                </a:cxn>
                <a:cxn ang="0">
                  <a:pos x="T4" y="T5"/>
                </a:cxn>
                <a:cxn ang="0">
                  <a:pos x="T6" y="T7"/>
                </a:cxn>
                <a:cxn ang="0">
                  <a:pos x="T8" y="T9"/>
                </a:cxn>
              </a:cxnLst>
              <a:rect l="0" t="0" r="r" b="b"/>
              <a:pathLst>
                <a:path w="194" h="385">
                  <a:moveTo>
                    <a:pt x="28" y="215"/>
                  </a:moveTo>
                  <a:cubicBezTo>
                    <a:pt x="58" y="320"/>
                    <a:pt x="140" y="384"/>
                    <a:pt x="141" y="384"/>
                  </a:cubicBezTo>
                  <a:cubicBezTo>
                    <a:pt x="141" y="385"/>
                    <a:pt x="194" y="256"/>
                    <a:pt x="157" y="147"/>
                  </a:cubicBezTo>
                  <a:cubicBezTo>
                    <a:pt x="121" y="39"/>
                    <a:pt x="23" y="1"/>
                    <a:pt x="24" y="0"/>
                  </a:cubicBezTo>
                  <a:cubicBezTo>
                    <a:pt x="24" y="1"/>
                    <a:pt x="0" y="112"/>
                    <a:pt x="28"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6" name="Freeform 17"/>
            <p:cNvSpPr>
              <a:spLocks/>
            </p:cNvSpPr>
            <p:nvPr/>
          </p:nvSpPr>
          <p:spPr bwMode="auto">
            <a:xfrm>
              <a:off x="4267" y="3105"/>
              <a:ext cx="272" cy="266"/>
            </a:xfrm>
            <a:custGeom>
              <a:avLst/>
              <a:gdLst>
                <a:gd name="T0" fmla="*/ 198 w 324"/>
                <a:gd name="T1" fmla="*/ 235 h 316"/>
                <a:gd name="T2" fmla="*/ 1 w 324"/>
                <a:gd name="T3" fmla="*/ 292 h 316"/>
                <a:gd name="T4" fmla="*/ 134 w 324"/>
                <a:gd name="T5" fmla="*/ 89 h 316"/>
                <a:gd name="T6" fmla="*/ 323 w 324"/>
                <a:gd name="T7" fmla="*/ 0 h 316"/>
                <a:gd name="T8" fmla="*/ 198 w 324"/>
                <a:gd name="T9" fmla="*/ 235 h 316"/>
              </a:gdLst>
              <a:ahLst/>
              <a:cxnLst>
                <a:cxn ang="0">
                  <a:pos x="T0" y="T1"/>
                </a:cxn>
                <a:cxn ang="0">
                  <a:pos x="T2" y="T3"/>
                </a:cxn>
                <a:cxn ang="0">
                  <a:pos x="T4" y="T5"/>
                </a:cxn>
                <a:cxn ang="0">
                  <a:pos x="T6" y="T7"/>
                </a:cxn>
                <a:cxn ang="0">
                  <a:pos x="T8" y="T9"/>
                </a:cxn>
              </a:cxnLst>
              <a:rect l="0" t="0" r="r" b="b"/>
              <a:pathLst>
                <a:path w="324" h="316">
                  <a:moveTo>
                    <a:pt x="198" y="235"/>
                  </a:moveTo>
                  <a:cubicBezTo>
                    <a:pt x="105" y="316"/>
                    <a:pt x="0" y="292"/>
                    <a:pt x="1" y="292"/>
                  </a:cubicBezTo>
                  <a:cubicBezTo>
                    <a:pt x="2" y="292"/>
                    <a:pt x="50" y="169"/>
                    <a:pt x="134" y="89"/>
                  </a:cubicBezTo>
                  <a:cubicBezTo>
                    <a:pt x="219" y="8"/>
                    <a:pt x="322" y="0"/>
                    <a:pt x="323" y="0"/>
                  </a:cubicBezTo>
                  <a:cubicBezTo>
                    <a:pt x="324" y="0"/>
                    <a:pt x="293" y="154"/>
                    <a:pt x="198"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7" name="Freeform 18"/>
            <p:cNvSpPr>
              <a:spLocks/>
            </p:cNvSpPr>
            <p:nvPr/>
          </p:nvSpPr>
          <p:spPr bwMode="auto">
            <a:xfrm>
              <a:off x="4195" y="2816"/>
              <a:ext cx="181" cy="300"/>
            </a:xfrm>
            <a:custGeom>
              <a:avLst/>
              <a:gdLst>
                <a:gd name="T0" fmla="*/ 46 w 215"/>
                <a:gd name="T1" fmla="*/ 211 h 357"/>
                <a:gd name="T2" fmla="*/ 184 w 215"/>
                <a:gd name="T3" fmla="*/ 356 h 357"/>
                <a:gd name="T4" fmla="*/ 161 w 215"/>
                <a:gd name="T5" fmla="*/ 120 h 357"/>
                <a:gd name="T6" fmla="*/ 5 w 215"/>
                <a:gd name="T7" fmla="*/ 0 h 357"/>
                <a:gd name="T8" fmla="*/ 46 w 215"/>
                <a:gd name="T9" fmla="*/ 211 h 357"/>
              </a:gdLst>
              <a:ahLst/>
              <a:cxnLst>
                <a:cxn ang="0">
                  <a:pos x="T0" y="T1"/>
                </a:cxn>
                <a:cxn ang="0">
                  <a:pos x="T2" y="T3"/>
                </a:cxn>
                <a:cxn ang="0">
                  <a:pos x="T4" y="T5"/>
                </a:cxn>
                <a:cxn ang="0">
                  <a:pos x="T6" y="T7"/>
                </a:cxn>
                <a:cxn ang="0">
                  <a:pos x="T8" y="T9"/>
                </a:cxn>
              </a:cxnLst>
              <a:rect l="0" t="0" r="r" b="b"/>
              <a:pathLst>
                <a:path w="215" h="357">
                  <a:moveTo>
                    <a:pt x="46" y="211"/>
                  </a:moveTo>
                  <a:cubicBezTo>
                    <a:pt x="92" y="308"/>
                    <a:pt x="183" y="357"/>
                    <a:pt x="184" y="356"/>
                  </a:cubicBezTo>
                  <a:cubicBezTo>
                    <a:pt x="185" y="357"/>
                    <a:pt x="215" y="221"/>
                    <a:pt x="161" y="120"/>
                  </a:cubicBezTo>
                  <a:cubicBezTo>
                    <a:pt x="107" y="20"/>
                    <a:pt x="5" y="0"/>
                    <a:pt x="5" y="0"/>
                  </a:cubicBezTo>
                  <a:cubicBezTo>
                    <a:pt x="6" y="1"/>
                    <a:pt x="0" y="114"/>
                    <a:pt x="46"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8" name="Freeform 19"/>
            <p:cNvSpPr>
              <a:spLocks/>
            </p:cNvSpPr>
            <p:nvPr/>
          </p:nvSpPr>
          <p:spPr bwMode="auto">
            <a:xfrm>
              <a:off x="4346" y="2823"/>
              <a:ext cx="225" cy="295"/>
            </a:xfrm>
            <a:custGeom>
              <a:avLst/>
              <a:gdLst>
                <a:gd name="T0" fmla="*/ 185 w 268"/>
                <a:gd name="T1" fmla="*/ 255 h 350"/>
                <a:gd name="T2" fmla="*/ 1 w 268"/>
                <a:gd name="T3" fmla="*/ 346 h 350"/>
                <a:gd name="T4" fmla="*/ 98 w 268"/>
                <a:gd name="T5" fmla="*/ 123 h 350"/>
                <a:gd name="T6" fmla="*/ 267 w 268"/>
                <a:gd name="T7" fmla="*/ 1 h 350"/>
                <a:gd name="T8" fmla="*/ 185 w 268"/>
                <a:gd name="T9" fmla="*/ 255 h 350"/>
              </a:gdLst>
              <a:ahLst/>
              <a:cxnLst>
                <a:cxn ang="0">
                  <a:pos x="T0" y="T1"/>
                </a:cxn>
                <a:cxn ang="0">
                  <a:pos x="T2" y="T3"/>
                </a:cxn>
                <a:cxn ang="0">
                  <a:pos x="T4" y="T5"/>
                </a:cxn>
                <a:cxn ang="0">
                  <a:pos x="T6" y="T7"/>
                </a:cxn>
                <a:cxn ang="0">
                  <a:pos x="T8" y="T9"/>
                </a:cxn>
              </a:cxnLst>
              <a:rect l="0" t="0" r="r" b="b"/>
              <a:pathLst>
                <a:path w="268" h="350">
                  <a:moveTo>
                    <a:pt x="185" y="255"/>
                  </a:moveTo>
                  <a:cubicBezTo>
                    <a:pt x="106" y="350"/>
                    <a:pt x="0" y="346"/>
                    <a:pt x="1" y="346"/>
                  </a:cubicBezTo>
                  <a:cubicBezTo>
                    <a:pt x="2" y="346"/>
                    <a:pt x="29" y="217"/>
                    <a:pt x="98" y="123"/>
                  </a:cubicBezTo>
                  <a:cubicBezTo>
                    <a:pt x="168" y="28"/>
                    <a:pt x="267" y="1"/>
                    <a:pt x="267" y="1"/>
                  </a:cubicBezTo>
                  <a:cubicBezTo>
                    <a:pt x="268" y="0"/>
                    <a:pt x="264" y="158"/>
                    <a:pt x="185"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9" name="Freeform 20"/>
            <p:cNvSpPr>
              <a:spLocks/>
            </p:cNvSpPr>
            <p:nvPr/>
          </p:nvSpPr>
          <p:spPr bwMode="auto">
            <a:xfrm>
              <a:off x="4190" y="2599"/>
              <a:ext cx="204" cy="270"/>
            </a:xfrm>
            <a:custGeom>
              <a:avLst/>
              <a:gdLst>
                <a:gd name="T0" fmla="*/ 76 w 243"/>
                <a:gd name="T1" fmla="*/ 202 h 321"/>
                <a:gd name="T2" fmla="*/ 235 w 243"/>
                <a:gd name="T3" fmla="*/ 320 h 321"/>
                <a:gd name="T4" fmla="*/ 173 w 243"/>
                <a:gd name="T5" fmla="*/ 91 h 321"/>
                <a:gd name="T6" fmla="*/ 0 w 243"/>
                <a:gd name="T7" fmla="*/ 0 h 321"/>
                <a:gd name="T8" fmla="*/ 76 w 243"/>
                <a:gd name="T9" fmla="*/ 202 h 321"/>
              </a:gdLst>
              <a:ahLst/>
              <a:cxnLst>
                <a:cxn ang="0">
                  <a:pos x="T0" y="T1"/>
                </a:cxn>
                <a:cxn ang="0">
                  <a:pos x="T2" y="T3"/>
                </a:cxn>
                <a:cxn ang="0">
                  <a:pos x="T4" y="T5"/>
                </a:cxn>
                <a:cxn ang="0">
                  <a:pos x="T6" y="T7"/>
                </a:cxn>
                <a:cxn ang="0">
                  <a:pos x="T8" y="T9"/>
                </a:cxn>
              </a:cxnLst>
              <a:rect l="0" t="0" r="r" b="b"/>
              <a:pathLst>
                <a:path w="243" h="321">
                  <a:moveTo>
                    <a:pt x="76" y="202"/>
                  </a:moveTo>
                  <a:cubicBezTo>
                    <a:pt x="137" y="289"/>
                    <a:pt x="235" y="321"/>
                    <a:pt x="235" y="320"/>
                  </a:cubicBezTo>
                  <a:cubicBezTo>
                    <a:pt x="236" y="321"/>
                    <a:pt x="243" y="181"/>
                    <a:pt x="173" y="91"/>
                  </a:cubicBezTo>
                  <a:cubicBezTo>
                    <a:pt x="103" y="2"/>
                    <a:pt x="0" y="1"/>
                    <a:pt x="0" y="0"/>
                  </a:cubicBezTo>
                  <a:cubicBezTo>
                    <a:pt x="1" y="1"/>
                    <a:pt x="15" y="114"/>
                    <a:pt x="76"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0" name="Freeform 21"/>
            <p:cNvSpPr>
              <a:spLocks/>
            </p:cNvSpPr>
            <p:nvPr/>
          </p:nvSpPr>
          <p:spPr bwMode="auto">
            <a:xfrm>
              <a:off x="4384" y="2540"/>
              <a:ext cx="190" cy="328"/>
            </a:xfrm>
            <a:custGeom>
              <a:avLst/>
              <a:gdLst>
                <a:gd name="T0" fmla="*/ 165 w 226"/>
                <a:gd name="T1" fmla="*/ 267 h 390"/>
                <a:gd name="T2" fmla="*/ 0 w 226"/>
                <a:gd name="T3" fmla="*/ 390 h 390"/>
                <a:gd name="T4" fmla="*/ 57 w 226"/>
                <a:gd name="T5" fmla="*/ 152 h 390"/>
                <a:gd name="T6" fmla="*/ 202 w 226"/>
                <a:gd name="T7" fmla="*/ 1 h 390"/>
                <a:gd name="T8" fmla="*/ 165 w 226"/>
                <a:gd name="T9" fmla="*/ 267 h 390"/>
              </a:gdLst>
              <a:ahLst/>
              <a:cxnLst>
                <a:cxn ang="0">
                  <a:pos x="T0" y="T1"/>
                </a:cxn>
                <a:cxn ang="0">
                  <a:pos x="T2" y="T3"/>
                </a:cxn>
                <a:cxn ang="0">
                  <a:pos x="T4" y="T5"/>
                </a:cxn>
                <a:cxn ang="0">
                  <a:pos x="T6" y="T7"/>
                </a:cxn>
                <a:cxn ang="0">
                  <a:pos x="T8" y="T9"/>
                </a:cxn>
              </a:cxnLst>
              <a:rect l="0" t="0" r="r" b="b"/>
              <a:pathLst>
                <a:path w="226" h="390">
                  <a:moveTo>
                    <a:pt x="165" y="267"/>
                  </a:moveTo>
                  <a:cubicBezTo>
                    <a:pt x="104" y="375"/>
                    <a:pt x="0" y="390"/>
                    <a:pt x="0" y="390"/>
                  </a:cubicBezTo>
                  <a:cubicBezTo>
                    <a:pt x="1" y="389"/>
                    <a:pt x="6" y="258"/>
                    <a:pt x="57" y="152"/>
                  </a:cubicBezTo>
                  <a:cubicBezTo>
                    <a:pt x="110" y="45"/>
                    <a:pt x="202" y="1"/>
                    <a:pt x="202" y="1"/>
                  </a:cubicBezTo>
                  <a:cubicBezTo>
                    <a:pt x="203" y="0"/>
                    <a:pt x="226" y="157"/>
                    <a:pt x="16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1" name="Freeform 22"/>
            <p:cNvSpPr>
              <a:spLocks/>
            </p:cNvSpPr>
            <p:nvPr/>
          </p:nvSpPr>
          <p:spPr bwMode="auto">
            <a:xfrm>
              <a:off x="4142" y="2371"/>
              <a:ext cx="242" cy="247"/>
            </a:xfrm>
            <a:custGeom>
              <a:avLst/>
              <a:gdLst>
                <a:gd name="T0" fmla="*/ 110 w 288"/>
                <a:gd name="T1" fmla="*/ 204 h 294"/>
                <a:gd name="T2" fmla="*/ 287 w 288"/>
                <a:gd name="T3" fmla="*/ 293 h 294"/>
                <a:gd name="T4" fmla="*/ 186 w 288"/>
                <a:gd name="T5" fmla="*/ 77 h 294"/>
                <a:gd name="T6" fmla="*/ 0 w 288"/>
                <a:gd name="T7" fmla="*/ 17 h 294"/>
                <a:gd name="T8" fmla="*/ 110 w 288"/>
                <a:gd name="T9" fmla="*/ 204 h 294"/>
              </a:gdLst>
              <a:ahLst/>
              <a:cxnLst>
                <a:cxn ang="0">
                  <a:pos x="T0" y="T1"/>
                </a:cxn>
                <a:cxn ang="0">
                  <a:pos x="T2" y="T3"/>
                </a:cxn>
                <a:cxn ang="0">
                  <a:pos x="T4" y="T5"/>
                </a:cxn>
                <a:cxn ang="0">
                  <a:pos x="T6" y="T7"/>
                </a:cxn>
                <a:cxn ang="0">
                  <a:pos x="T8" y="T9"/>
                </a:cxn>
              </a:cxnLst>
              <a:rect l="0" t="0" r="r" b="b"/>
              <a:pathLst>
                <a:path w="288" h="294">
                  <a:moveTo>
                    <a:pt x="110" y="204"/>
                  </a:moveTo>
                  <a:cubicBezTo>
                    <a:pt x="186" y="280"/>
                    <a:pt x="286" y="293"/>
                    <a:pt x="287" y="293"/>
                  </a:cubicBezTo>
                  <a:cubicBezTo>
                    <a:pt x="288" y="294"/>
                    <a:pt x="271" y="154"/>
                    <a:pt x="186" y="77"/>
                  </a:cubicBezTo>
                  <a:cubicBezTo>
                    <a:pt x="102" y="0"/>
                    <a:pt x="0" y="17"/>
                    <a:pt x="0" y="17"/>
                  </a:cubicBezTo>
                  <a:cubicBezTo>
                    <a:pt x="1" y="17"/>
                    <a:pt x="36" y="128"/>
                    <a:pt x="110"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2" name="Freeform 23"/>
            <p:cNvSpPr>
              <a:spLocks/>
            </p:cNvSpPr>
            <p:nvPr/>
          </p:nvSpPr>
          <p:spPr bwMode="auto">
            <a:xfrm>
              <a:off x="4366" y="2261"/>
              <a:ext cx="166" cy="356"/>
            </a:xfrm>
            <a:custGeom>
              <a:avLst/>
              <a:gdLst>
                <a:gd name="T0" fmla="*/ 157 w 198"/>
                <a:gd name="T1" fmla="*/ 272 h 424"/>
                <a:gd name="T2" fmla="*/ 17 w 198"/>
                <a:gd name="T3" fmla="*/ 424 h 424"/>
                <a:gd name="T4" fmla="*/ 31 w 198"/>
                <a:gd name="T5" fmla="*/ 177 h 424"/>
                <a:gd name="T6" fmla="*/ 146 w 198"/>
                <a:gd name="T7" fmla="*/ 1 h 424"/>
                <a:gd name="T8" fmla="*/ 157 w 198"/>
                <a:gd name="T9" fmla="*/ 272 h 424"/>
              </a:gdLst>
              <a:ahLst/>
              <a:cxnLst>
                <a:cxn ang="0">
                  <a:pos x="T0" y="T1"/>
                </a:cxn>
                <a:cxn ang="0">
                  <a:pos x="T2" y="T3"/>
                </a:cxn>
                <a:cxn ang="0">
                  <a:pos x="T4" y="T5"/>
                </a:cxn>
                <a:cxn ang="0">
                  <a:pos x="T6" y="T7"/>
                </a:cxn>
                <a:cxn ang="0">
                  <a:pos x="T8" y="T9"/>
                </a:cxn>
              </a:cxnLst>
              <a:rect l="0" t="0" r="r" b="b"/>
              <a:pathLst>
                <a:path w="198" h="424">
                  <a:moveTo>
                    <a:pt x="157" y="272"/>
                  </a:moveTo>
                  <a:cubicBezTo>
                    <a:pt x="116" y="391"/>
                    <a:pt x="16" y="424"/>
                    <a:pt x="17" y="424"/>
                  </a:cubicBezTo>
                  <a:cubicBezTo>
                    <a:pt x="18" y="423"/>
                    <a:pt x="0" y="292"/>
                    <a:pt x="31" y="177"/>
                  </a:cubicBezTo>
                  <a:cubicBezTo>
                    <a:pt x="63" y="62"/>
                    <a:pt x="145" y="1"/>
                    <a:pt x="146" y="1"/>
                  </a:cubicBezTo>
                  <a:cubicBezTo>
                    <a:pt x="147" y="0"/>
                    <a:pt x="198" y="153"/>
                    <a:pt x="157"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3" name="Freeform 24"/>
            <p:cNvSpPr>
              <a:spLocks/>
            </p:cNvSpPr>
            <p:nvPr/>
          </p:nvSpPr>
          <p:spPr bwMode="auto">
            <a:xfrm>
              <a:off x="4055" y="2149"/>
              <a:ext cx="281" cy="223"/>
            </a:xfrm>
            <a:custGeom>
              <a:avLst/>
              <a:gdLst>
                <a:gd name="T0" fmla="*/ 144 w 335"/>
                <a:gd name="T1" fmla="*/ 203 h 265"/>
                <a:gd name="T2" fmla="*/ 333 w 335"/>
                <a:gd name="T3" fmla="*/ 260 h 265"/>
                <a:gd name="T4" fmla="*/ 194 w 335"/>
                <a:gd name="T5" fmla="*/ 62 h 265"/>
                <a:gd name="T6" fmla="*/ 1 w 335"/>
                <a:gd name="T7" fmla="*/ 35 h 265"/>
                <a:gd name="T8" fmla="*/ 144 w 335"/>
                <a:gd name="T9" fmla="*/ 203 h 265"/>
              </a:gdLst>
              <a:ahLst/>
              <a:cxnLst>
                <a:cxn ang="0">
                  <a:pos x="T0" y="T1"/>
                </a:cxn>
                <a:cxn ang="0">
                  <a:pos x="T2" y="T3"/>
                </a:cxn>
                <a:cxn ang="0">
                  <a:pos x="T4" y="T5"/>
                </a:cxn>
                <a:cxn ang="0">
                  <a:pos x="T6" y="T7"/>
                </a:cxn>
                <a:cxn ang="0">
                  <a:pos x="T8" y="T9"/>
                </a:cxn>
              </a:cxnLst>
              <a:rect l="0" t="0" r="r" b="b"/>
              <a:pathLst>
                <a:path w="335" h="265">
                  <a:moveTo>
                    <a:pt x="144" y="203"/>
                  </a:moveTo>
                  <a:cubicBezTo>
                    <a:pt x="232" y="265"/>
                    <a:pt x="333" y="261"/>
                    <a:pt x="333" y="260"/>
                  </a:cubicBezTo>
                  <a:cubicBezTo>
                    <a:pt x="335" y="261"/>
                    <a:pt x="292" y="124"/>
                    <a:pt x="194" y="62"/>
                  </a:cubicBezTo>
                  <a:cubicBezTo>
                    <a:pt x="97" y="0"/>
                    <a:pt x="0" y="35"/>
                    <a:pt x="1" y="35"/>
                  </a:cubicBezTo>
                  <a:cubicBezTo>
                    <a:pt x="2" y="35"/>
                    <a:pt x="57" y="140"/>
                    <a:pt x="144"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4" name="Freeform 25"/>
            <p:cNvSpPr>
              <a:spLocks/>
            </p:cNvSpPr>
            <p:nvPr/>
          </p:nvSpPr>
          <p:spPr bwMode="auto">
            <a:xfrm>
              <a:off x="4298" y="1993"/>
              <a:ext cx="141" cy="376"/>
            </a:xfrm>
            <a:custGeom>
              <a:avLst/>
              <a:gdLst>
                <a:gd name="T0" fmla="*/ 149 w 168"/>
                <a:gd name="T1" fmla="*/ 271 h 447"/>
                <a:gd name="T2" fmla="*/ 41 w 168"/>
                <a:gd name="T3" fmla="*/ 447 h 447"/>
                <a:gd name="T4" fmla="*/ 9 w 168"/>
                <a:gd name="T5" fmla="*/ 198 h 447"/>
                <a:gd name="T6" fmla="*/ 87 w 168"/>
                <a:gd name="T7" fmla="*/ 1 h 447"/>
                <a:gd name="T8" fmla="*/ 149 w 168"/>
                <a:gd name="T9" fmla="*/ 271 h 447"/>
              </a:gdLst>
              <a:ahLst/>
              <a:cxnLst>
                <a:cxn ang="0">
                  <a:pos x="T0" y="T1"/>
                </a:cxn>
                <a:cxn ang="0">
                  <a:pos x="T2" y="T3"/>
                </a:cxn>
                <a:cxn ang="0">
                  <a:pos x="T4" y="T5"/>
                </a:cxn>
                <a:cxn ang="0">
                  <a:pos x="T6" y="T7"/>
                </a:cxn>
                <a:cxn ang="0">
                  <a:pos x="T8" y="T9"/>
                </a:cxn>
              </a:cxnLst>
              <a:rect l="0" t="0" r="r" b="b"/>
              <a:pathLst>
                <a:path w="168" h="447">
                  <a:moveTo>
                    <a:pt x="149" y="271"/>
                  </a:moveTo>
                  <a:cubicBezTo>
                    <a:pt x="132" y="396"/>
                    <a:pt x="40" y="447"/>
                    <a:pt x="41" y="447"/>
                  </a:cubicBezTo>
                  <a:cubicBezTo>
                    <a:pt x="41" y="446"/>
                    <a:pt x="0" y="318"/>
                    <a:pt x="9" y="198"/>
                  </a:cubicBezTo>
                  <a:cubicBezTo>
                    <a:pt x="18" y="77"/>
                    <a:pt x="86" y="1"/>
                    <a:pt x="87" y="1"/>
                  </a:cubicBezTo>
                  <a:cubicBezTo>
                    <a:pt x="88" y="0"/>
                    <a:pt x="168" y="144"/>
                    <a:pt x="149"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5" name="Freeform 26"/>
            <p:cNvSpPr>
              <a:spLocks/>
            </p:cNvSpPr>
            <p:nvPr/>
          </p:nvSpPr>
          <p:spPr bwMode="auto">
            <a:xfrm>
              <a:off x="3927" y="1943"/>
              <a:ext cx="315" cy="205"/>
            </a:xfrm>
            <a:custGeom>
              <a:avLst/>
              <a:gdLst>
                <a:gd name="T0" fmla="*/ 176 w 375"/>
                <a:gd name="T1" fmla="*/ 196 h 244"/>
                <a:gd name="T2" fmla="*/ 373 w 375"/>
                <a:gd name="T3" fmla="*/ 221 h 244"/>
                <a:gd name="T4" fmla="*/ 197 w 375"/>
                <a:gd name="T5" fmla="*/ 46 h 244"/>
                <a:gd name="T6" fmla="*/ 0 w 375"/>
                <a:gd name="T7" fmla="*/ 52 h 244"/>
                <a:gd name="T8" fmla="*/ 176 w 375"/>
                <a:gd name="T9" fmla="*/ 196 h 244"/>
              </a:gdLst>
              <a:ahLst/>
              <a:cxnLst>
                <a:cxn ang="0">
                  <a:pos x="T0" y="T1"/>
                </a:cxn>
                <a:cxn ang="0">
                  <a:pos x="T2" y="T3"/>
                </a:cxn>
                <a:cxn ang="0">
                  <a:pos x="T4" y="T5"/>
                </a:cxn>
                <a:cxn ang="0">
                  <a:pos x="T6" y="T7"/>
                </a:cxn>
                <a:cxn ang="0">
                  <a:pos x="T8" y="T9"/>
                </a:cxn>
              </a:cxnLst>
              <a:rect l="0" t="0" r="r" b="b"/>
              <a:pathLst>
                <a:path w="375" h="244">
                  <a:moveTo>
                    <a:pt x="176" y="196"/>
                  </a:moveTo>
                  <a:cubicBezTo>
                    <a:pt x="275" y="244"/>
                    <a:pt x="373" y="221"/>
                    <a:pt x="373" y="221"/>
                  </a:cubicBezTo>
                  <a:cubicBezTo>
                    <a:pt x="375" y="221"/>
                    <a:pt x="307" y="92"/>
                    <a:pt x="197" y="46"/>
                  </a:cubicBezTo>
                  <a:cubicBezTo>
                    <a:pt x="89" y="0"/>
                    <a:pt x="0" y="52"/>
                    <a:pt x="0" y="52"/>
                  </a:cubicBezTo>
                  <a:cubicBezTo>
                    <a:pt x="1" y="52"/>
                    <a:pt x="78" y="149"/>
                    <a:pt x="176"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6" name="Freeform 27"/>
            <p:cNvSpPr>
              <a:spLocks/>
            </p:cNvSpPr>
            <p:nvPr/>
          </p:nvSpPr>
          <p:spPr bwMode="auto">
            <a:xfrm>
              <a:off x="4156" y="1744"/>
              <a:ext cx="149" cy="385"/>
            </a:xfrm>
            <a:custGeom>
              <a:avLst/>
              <a:gdLst>
                <a:gd name="T0" fmla="*/ 169 w 177"/>
                <a:gd name="T1" fmla="*/ 262 h 458"/>
                <a:gd name="T2" fmla="*/ 97 w 177"/>
                <a:gd name="T3" fmla="*/ 458 h 458"/>
                <a:gd name="T4" fmla="*/ 16 w 177"/>
                <a:gd name="T5" fmla="*/ 213 h 458"/>
                <a:gd name="T6" fmla="*/ 52 w 177"/>
                <a:gd name="T7" fmla="*/ 1 h 458"/>
                <a:gd name="T8" fmla="*/ 169 w 177"/>
                <a:gd name="T9" fmla="*/ 262 h 458"/>
              </a:gdLst>
              <a:ahLst/>
              <a:cxnLst>
                <a:cxn ang="0">
                  <a:pos x="T0" y="T1"/>
                </a:cxn>
                <a:cxn ang="0">
                  <a:pos x="T2" y="T3"/>
                </a:cxn>
                <a:cxn ang="0">
                  <a:pos x="T4" y="T5"/>
                </a:cxn>
                <a:cxn ang="0">
                  <a:pos x="T6" y="T7"/>
                </a:cxn>
                <a:cxn ang="0">
                  <a:pos x="T8" y="T9"/>
                </a:cxn>
              </a:cxnLst>
              <a:rect l="0" t="0" r="r" b="b"/>
              <a:pathLst>
                <a:path w="177" h="458">
                  <a:moveTo>
                    <a:pt x="169" y="262"/>
                  </a:moveTo>
                  <a:cubicBezTo>
                    <a:pt x="177" y="391"/>
                    <a:pt x="96" y="458"/>
                    <a:pt x="97" y="458"/>
                  </a:cubicBezTo>
                  <a:cubicBezTo>
                    <a:pt x="97" y="457"/>
                    <a:pt x="32" y="336"/>
                    <a:pt x="16" y="213"/>
                  </a:cubicBezTo>
                  <a:cubicBezTo>
                    <a:pt x="0" y="89"/>
                    <a:pt x="51" y="1"/>
                    <a:pt x="52" y="1"/>
                  </a:cubicBezTo>
                  <a:cubicBezTo>
                    <a:pt x="52" y="0"/>
                    <a:pt x="162" y="131"/>
                    <a:pt x="169"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7" name="Freeform 28"/>
            <p:cNvSpPr>
              <a:spLocks/>
            </p:cNvSpPr>
            <p:nvPr/>
          </p:nvSpPr>
          <p:spPr bwMode="auto">
            <a:xfrm>
              <a:off x="3756" y="1756"/>
              <a:ext cx="345" cy="181"/>
            </a:xfrm>
            <a:custGeom>
              <a:avLst/>
              <a:gdLst>
                <a:gd name="T0" fmla="*/ 208 w 410"/>
                <a:gd name="T1" fmla="*/ 184 h 215"/>
                <a:gd name="T2" fmla="*/ 409 w 410"/>
                <a:gd name="T3" fmla="*/ 175 h 215"/>
                <a:gd name="T4" fmla="*/ 196 w 410"/>
                <a:gd name="T5" fmla="*/ 28 h 215"/>
                <a:gd name="T6" fmla="*/ 0 w 410"/>
                <a:gd name="T7" fmla="*/ 67 h 215"/>
                <a:gd name="T8" fmla="*/ 208 w 410"/>
                <a:gd name="T9" fmla="*/ 184 h 215"/>
              </a:gdLst>
              <a:ahLst/>
              <a:cxnLst>
                <a:cxn ang="0">
                  <a:pos x="T0" y="T1"/>
                </a:cxn>
                <a:cxn ang="0">
                  <a:pos x="T2" y="T3"/>
                </a:cxn>
                <a:cxn ang="0">
                  <a:pos x="T4" y="T5"/>
                </a:cxn>
                <a:cxn ang="0">
                  <a:pos x="T6" y="T7"/>
                </a:cxn>
                <a:cxn ang="0">
                  <a:pos x="T8" y="T9"/>
                </a:cxn>
              </a:cxnLst>
              <a:rect l="0" t="0" r="r" b="b"/>
              <a:pathLst>
                <a:path w="410" h="215">
                  <a:moveTo>
                    <a:pt x="208" y="184"/>
                  </a:moveTo>
                  <a:cubicBezTo>
                    <a:pt x="317" y="215"/>
                    <a:pt x="408" y="176"/>
                    <a:pt x="409" y="175"/>
                  </a:cubicBezTo>
                  <a:cubicBezTo>
                    <a:pt x="410" y="175"/>
                    <a:pt x="315" y="56"/>
                    <a:pt x="196" y="28"/>
                  </a:cubicBezTo>
                  <a:cubicBezTo>
                    <a:pt x="77" y="0"/>
                    <a:pt x="0" y="68"/>
                    <a:pt x="0" y="67"/>
                  </a:cubicBezTo>
                  <a:cubicBezTo>
                    <a:pt x="2" y="67"/>
                    <a:pt x="101" y="153"/>
                    <a:pt x="208"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8" name="Freeform 29"/>
            <p:cNvSpPr>
              <a:spLocks/>
            </p:cNvSpPr>
            <p:nvPr/>
          </p:nvSpPr>
          <p:spPr bwMode="auto">
            <a:xfrm>
              <a:off x="3948" y="1520"/>
              <a:ext cx="204" cy="385"/>
            </a:xfrm>
            <a:custGeom>
              <a:avLst/>
              <a:gdLst>
                <a:gd name="T0" fmla="*/ 207 w 243"/>
                <a:gd name="T1" fmla="*/ 246 h 457"/>
                <a:gd name="T2" fmla="*/ 178 w 243"/>
                <a:gd name="T3" fmla="*/ 457 h 457"/>
                <a:gd name="T4" fmla="*/ 43 w 243"/>
                <a:gd name="T5" fmla="*/ 223 h 457"/>
                <a:gd name="T6" fmla="*/ 31 w 243"/>
                <a:gd name="T7" fmla="*/ 2 h 457"/>
                <a:gd name="T8" fmla="*/ 207 w 243"/>
                <a:gd name="T9" fmla="*/ 246 h 457"/>
              </a:gdLst>
              <a:ahLst/>
              <a:cxnLst>
                <a:cxn ang="0">
                  <a:pos x="T0" y="T1"/>
                </a:cxn>
                <a:cxn ang="0">
                  <a:pos x="T2" y="T3"/>
                </a:cxn>
                <a:cxn ang="0">
                  <a:pos x="T4" y="T5"/>
                </a:cxn>
                <a:cxn ang="0">
                  <a:pos x="T6" y="T7"/>
                </a:cxn>
                <a:cxn ang="0">
                  <a:pos x="T8" y="T9"/>
                </a:cxn>
              </a:cxnLst>
              <a:rect l="0" t="0" r="r" b="b"/>
              <a:pathLst>
                <a:path w="243" h="457">
                  <a:moveTo>
                    <a:pt x="207" y="246"/>
                  </a:moveTo>
                  <a:cubicBezTo>
                    <a:pt x="243" y="376"/>
                    <a:pt x="176" y="457"/>
                    <a:pt x="178" y="457"/>
                  </a:cubicBezTo>
                  <a:cubicBezTo>
                    <a:pt x="178" y="456"/>
                    <a:pt x="88" y="345"/>
                    <a:pt x="43" y="223"/>
                  </a:cubicBezTo>
                  <a:cubicBezTo>
                    <a:pt x="0" y="100"/>
                    <a:pt x="30" y="2"/>
                    <a:pt x="31" y="2"/>
                  </a:cubicBezTo>
                  <a:cubicBezTo>
                    <a:pt x="31" y="0"/>
                    <a:pt x="172" y="115"/>
                    <a:pt x="207"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9" name="Freeform 30"/>
            <p:cNvSpPr>
              <a:spLocks/>
            </p:cNvSpPr>
            <p:nvPr/>
          </p:nvSpPr>
          <p:spPr bwMode="auto">
            <a:xfrm>
              <a:off x="2944" y="1690"/>
              <a:ext cx="1465" cy="2524"/>
            </a:xfrm>
            <a:custGeom>
              <a:avLst/>
              <a:gdLst>
                <a:gd name="T0" fmla="*/ 0 w 1741"/>
                <a:gd name="T1" fmla="*/ 2982 h 3000"/>
                <a:gd name="T2" fmla="*/ 2 w 1741"/>
                <a:gd name="T3" fmla="*/ 2958 h 3000"/>
                <a:gd name="T4" fmla="*/ 586 w 1741"/>
                <a:gd name="T5" fmla="*/ 2893 h 3000"/>
                <a:gd name="T6" fmla="*/ 1096 w 1741"/>
                <a:gd name="T7" fmla="*/ 2614 h 3000"/>
                <a:gd name="T8" fmla="*/ 1673 w 1741"/>
                <a:gd name="T9" fmla="*/ 1565 h 3000"/>
                <a:gd name="T10" fmla="*/ 1605 w 1741"/>
                <a:gd name="T11" fmla="*/ 664 h 3000"/>
                <a:gd name="T12" fmla="*/ 1096 w 1741"/>
                <a:gd name="T13" fmla="*/ 20 h 3000"/>
                <a:gd name="T14" fmla="*/ 1109 w 1741"/>
                <a:gd name="T15" fmla="*/ 0 h 3000"/>
                <a:gd name="T16" fmla="*/ 1627 w 1741"/>
                <a:gd name="T17" fmla="*/ 656 h 3000"/>
                <a:gd name="T18" fmla="*/ 1696 w 1741"/>
                <a:gd name="T19" fmla="*/ 1568 h 3000"/>
                <a:gd name="T20" fmla="*/ 1111 w 1741"/>
                <a:gd name="T21" fmla="*/ 2632 h 3000"/>
                <a:gd name="T22" fmla="*/ 593 w 1741"/>
                <a:gd name="T23" fmla="*/ 2916 h 3000"/>
                <a:gd name="T24" fmla="*/ 0 w 1741"/>
                <a:gd name="T25" fmla="*/ 2982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3000">
                  <a:moveTo>
                    <a:pt x="0" y="2982"/>
                  </a:moveTo>
                  <a:cubicBezTo>
                    <a:pt x="2" y="2958"/>
                    <a:pt x="2" y="2958"/>
                    <a:pt x="2" y="2958"/>
                  </a:cubicBezTo>
                  <a:cubicBezTo>
                    <a:pt x="199" y="2976"/>
                    <a:pt x="395" y="2954"/>
                    <a:pt x="586" y="2893"/>
                  </a:cubicBezTo>
                  <a:cubicBezTo>
                    <a:pt x="771" y="2834"/>
                    <a:pt x="943" y="2740"/>
                    <a:pt x="1096" y="2614"/>
                  </a:cubicBezTo>
                  <a:cubicBezTo>
                    <a:pt x="1413" y="2353"/>
                    <a:pt x="1618" y="1980"/>
                    <a:pt x="1673" y="1565"/>
                  </a:cubicBezTo>
                  <a:cubicBezTo>
                    <a:pt x="1717" y="1224"/>
                    <a:pt x="1694" y="921"/>
                    <a:pt x="1605" y="664"/>
                  </a:cubicBezTo>
                  <a:cubicBezTo>
                    <a:pt x="1509" y="387"/>
                    <a:pt x="1338" y="170"/>
                    <a:pt x="1096" y="20"/>
                  </a:cubicBezTo>
                  <a:cubicBezTo>
                    <a:pt x="1109" y="0"/>
                    <a:pt x="1109" y="0"/>
                    <a:pt x="1109" y="0"/>
                  </a:cubicBezTo>
                  <a:cubicBezTo>
                    <a:pt x="1355" y="153"/>
                    <a:pt x="1529" y="374"/>
                    <a:pt x="1627" y="656"/>
                  </a:cubicBezTo>
                  <a:cubicBezTo>
                    <a:pt x="1718" y="917"/>
                    <a:pt x="1741" y="1224"/>
                    <a:pt x="1696" y="1568"/>
                  </a:cubicBezTo>
                  <a:cubicBezTo>
                    <a:pt x="1641" y="1989"/>
                    <a:pt x="1433" y="2367"/>
                    <a:pt x="1111" y="2632"/>
                  </a:cubicBezTo>
                  <a:cubicBezTo>
                    <a:pt x="955" y="2760"/>
                    <a:pt x="781" y="2855"/>
                    <a:pt x="593" y="2916"/>
                  </a:cubicBezTo>
                  <a:cubicBezTo>
                    <a:pt x="400" y="2978"/>
                    <a:pt x="200" y="3000"/>
                    <a:pt x="0" y="29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0" name="Freeform 31"/>
            <p:cNvSpPr>
              <a:spLocks/>
            </p:cNvSpPr>
            <p:nvPr/>
          </p:nvSpPr>
          <p:spPr bwMode="auto">
            <a:xfrm>
              <a:off x="1982" y="1523"/>
              <a:ext cx="259" cy="236"/>
            </a:xfrm>
            <a:custGeom>
              <a:avLst/>
              <a:gdLst>
                <a:gd name="T0" fmla="*/ 100 w 308"/>
                <a:gd name="T1" fmla="*/ 82 h 281"/>
                <a:gd name="T2" fmla="*/ 0 w 308"/>
                <a:gd name="T3" fmla="*/ 281 h 281"/>
                <a:gd name="T4" fmla="*/ 207 w 308"/>
                <a:gd name="T5" fmla="*/ 200 h 281"/>
                <a:gd name="T6" fmla="*/ 308 w 308"/>
                <a:gd name="T7" fmla="*/ 0 h 281"/>
                <a:gd name="T8" fmla="*/ 100 w 308"/>
                <a:gd name="T9" fmla="*/ 82 h 281"/>
              </a:gdLst>
              <a:ahLst/>
              <a:cxnLst>
                <a:cxn ang="0">
                  <a:pos x="T0" y="T1"/>
                </a:cxn>
                <a:cxn ang="0">
                  <a:pos x="T2" y="T3"/>
                </a:cxn>
                <a:cxn ang="0">
                  <a:pos x="T4" y="T5"/>
                </a:cxn>
                <a:cxn ang="0">
                  <a:pos x="T6" y="T7"/>
                </a:cxn>
                <a:cxn ang="0">
                  <a:pos x="T8" y="T9"/>
                </a:cxn>
              </a:cxnLst>
              <a:rect l="0" t="0" r="r" b="b"/>
              <a:pathLst>
                <a:path w="308" h="281">
                  <a:moveTo>
                    <a:pt x="100" y="82"/>
                  </a:moveTo>
                  <a:cubicBezTo>
                    <a:pt x="15" y="160"/>
                    <a:pt x="0" y="281"/>
                    <a:pt x="0" y="281"/>
                  </a:cubicBezTo>
                  <a:cubicBezTo>
                    <a:pt x="0" y="281"/>
                    <a:pt x="122" y="277"/>
                    <a:pt x="207" y="200"/>
                  </a:cubicBezTo>
                  <a:cubicBezTo>
                    <a:pt x="293" y="122"/>
                    <a:pt x="308" y="0"/>
                    <a:pt x="308" y="0"/>
                  </a:cubicBezTo>
                  <a:cubicBezTo>
                    <a:pt x="308" y="0"/>
                    <a:pt x="185" y="4"/>
                    <a:pt x="10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1" name="Freeform 32"/>
            <p:cNvSpPr>
              <a:spLocks/>
            </p:cNvSpPr>
            <p:nvPr/>
          </p:nvSpPr>
          <p:spPr bwMode="auto">
            <a:xfrm>
              <a:off x="2388" y="3872"/>
              <a:ext cx="247" cy="299"/>
            </a:xfrm>
            <a:custGeom>
              <a:avLst/>
              <a:gdLst>
                <a:gd name="T0" fmla="*/ 215 w 293"/>
                <a:gd name="T1" fmla="*/ 149 h 355"/>
                <a:gd name="T2" fmla="*/ 292 w 293"/>
                <a:gd name="T3" fmla="*/ 354 h 355"/>
                <a:gd name="T4" fmla="*/ 69 w 293"/>
                <a:gd name="T5" fmla="*/ 209 h 355"/>
                <a:gd name="T6" fmla="*/ 33 w 293"/>
                <a:gd name="T7" fmla="*/ 1 h 355"/>
                <a:gd name="T8" fmla="*/ 215 w 293"/>
                <a:gd name="T9" fmla="*/ 149 h 355"/>
              </a:gdLst>
              <a:ahLst/>
              <a:cxnLst>
                <a:cxn ang="0">
                  <a:pos x="T0" y="T1"/>
                </a:cxn>
                <a:cxn ang="0">
                  <a:pos x="T2" y="T3"/>
                </a:cxn>
                <a:cxn ang="0">
                  <a:pos x="T4" y="T5"/>
                </a:cxn>
                <a:cxn ang="0">
                  <a:pos x="T6" y="T7"/>
                </a:cxn>
                <a:cxn ang="0">
                  <a:pos x="T8" y="T9"/>
                </a:cxn>
              </a:cxnLst>
              <a:rect l="0" t="0" r="r" b="b"/>
              <a:pathLst>
                <a:path w="293" h="355">
                  <a:moveTo>
                    <a:pt x="215" y="149"/>
                  </a:moveTo>
                  <a:cubicBezTo>
                    <a:pt x="289" y="243"/>
                    <a:pt x="293" y="354"/>
                    <a:pt x="292" y="354"/>
                  </a:cubicBezTo>
                  <a:cubicBezTo>
                    <a:pt x="292" y="355"/>
                    <a:pt x="138" y="312"/>
                    <a:pt x="69" y="209"/>
                  </a:cubicBezTo>
                  <a:cubicBezTo>
                    <a:pt x="0" y="106"/>
                    <a:pt x="34" y="0"/>
                    <a:pt x="33" y="1"/>
                  </a:cubicBezTo>
                  <a:cubicBezTo>
                    <a:pt x="33" y="2"/>
                    <a:pt x="142" y="56"/>
                    <a:pt x="21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2" name="Freeform 33"/>
            <p:cNvSpPr>
              <a:spLocks/>
            </p:cNvSpPr>
            <p:nvPr/>
          </p:nvSpPr>
          <p:spPr bwMode="auto">
            <a:xfrm>
              <a:off x="2237" y="4132"/>
              <a:ext cx="398" cy="159"/>
            </a:xfrm>
            <a:custGeom>
              <a:avLst/>
              <a:gdLst>
                <a:gd name="T0" fmla="*/ 288 w 473"/>
                <a:gd name="T1" fmla="*/ 165 h 189"/>
                <a:gd name="T2" fmla="*/ 473 w 473"/>
                <a:gd name="T3" fmla="*/ 41 h 189"/>
                <a:gd name="T4" fmla="*/ 202 w 473"/>
                <a:gd name="T5" fmla="*/ 14 h 189"/>
                <a:gd name="T6" fmla="*/ 2 w 473"/>
                <a:gd name="T7" fmla="*/ 109 h 189"/>
                <a:gd name="T8" fmla="*/ 288 w 473"/>
                <a:gd name="T9" fmla="*/ 165 h 189"/>
              </a:gdLst>
              <a:ahLst/>
              <a:cxnLst>
                <a:cxn ang="0">
                  <a:pos x="T0" y="T1"/>
                </a:cxn>
                <a:cxn ang="0">
                  <a:pos x="T2" y="T3"/>
                </a:cxn>
                <a:cxn ang="0">
                  <a:pos x="T4" y="T5"/>
                </a:cxn>
                <a:cxn ang="0">
                  <a:pos x="T6" y="T7"/>
                </a:cxn>
                <a:cxn ang="0">
                  <a:pos x="T8" y="T9"/>
                </a:cxn>
              </a:cxnLst>
              <a:rect l="0" t="0" r="r" b="b"/>
              <a:pathLst>
                <a:path w="473" h="189">
                  <a:moveTo>
                    <a:pt x="288" y="165"/>
                  </a:moveTo>
                  <a:cubicBezTo>
                    <a:pt x="423" y="142"/>
                    <a:pt x="473" y="40"/>
                    <a:pt x="473" y="41"/>
                  </a:cubicBezTo>
                  <a:cubicBezTo>
                    <a:pt x="471" y="41"/>
                    <a:pt x="327" y="0"/>
                    <a:pt x="202" y="14"/>
                  </a:cubicBezTo>
                  <a:cubicBezTo>
                    <a:pt x="76" y="30"/>
                    <a:pt x="2" y="108"/>
                    <a:pt x="2" y="109"/>
                  </a:cubicBezTo>
                  <a:cubicBezTo>
                    <a:pt x="0" y="109"/>
                    <a:pt x="151" y="189"/>
                    <a:pt x="288"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3" name="Freeform 34"/>
            <p:cNvSpPr>
              <a:spLocks/>
            </p:cNvSpPr>
            <p:nvPr/>
          </p:nvSpPr>
          <p:spPr bwMode="auto">
            <a:xfrm>
              <a:off x="2180" y="3752"/>
              <a:ext cx="207" cy="326"/>
            </a:xfrm>
            <a:custGeom>
              <a:avLst/>
              <a:gdLst>
                <a:gd name="T0" fmla="*/ 195 w 246"/>
                <a:gd name="T1" fmla="*/ 174 h 387"/>
                <a:gd name="T2" fmla="*/ 227 w 246"/>
                <a:gd name="T3" fmla="*/ 385 h 387"/>
                <a:gd name="T4" fmla="*/ 46 w 246"/>
                <a:gd name="T5" fmla="*/ 208 h 387"/>
                <a:gd name="T6" fmla="*/ 51 w 246"/>
                <a:gd name="T7" fmla="*/ 0 h 387"/>
                <a:gd name="T8" fmla="*/ 195 w 246"/>
                <a:gd name="T9" fmla="*/ 174 h 387"/>
              </a:gdLst>
              <a:ahLst/>
              <a:cxnLst>
                <a:cxn ang="0">
                  <a:pos x="T0" y="T1"/>
                </a:cxn>
                <a:cxn ang="0">
                  <a:pos x="T2" y="T3"/>
                </a:cxn>
                <a:cxn ang="0">
                  <a:pos x="T4" y="T5"/>
                </a:cxn>
                <a:cxn ang="0">
                  <a:pos x="T6" y="T7"/>
                </a:cxn>
                <a:cxn ang="0">
                  <a:pos x="T8" y="T9"/>
                </a:cxn>
              </a:cxnLst>
              <a:rect l="0" t="0" r="r" b="b"/>
              <a:pathLst>
                <a:path w="246" h="387">
                  <a:moveTo>
                    <a:pt x="195" y="174"/>
                  </a:moveTo>
                  <a:cubicBezTo>
                    <a:pt x="246" y="277"/>
                    <a:pt x="227" y="385"/>
                    <a:pt x="227" y="385"/>
                  </a:cubicBezTo>
                  <a:cubicBezTo>
                    <a:pt x="227" y="387"/>
                    <a:pt x="91" y="320"/>
                    <a:pt x="46" y="208"/>
                  </a:cubicBezTo>
                  <a:cubicBezTo>
                    <a:pt x="0" y="97"/>
                    <a:pt x="52" y="0"/>
                    <a:pt x="51" y="0"/>
                  </a:cubicBezTo>
                  <a:cubicBezTo>
                    <a:pt x="51" y="1"/>
                    <a:pt x="145" y="72"/>
                    <a:pt x="195"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4" name="Freeform 35"/>
            <p:cNvSpPr>
              <a:spLocks/>
            </p:cNvSpPr>
            <p:nvPr/>
          </p:nvSpPr>
          <p:spPr bwMode="auto">
            <a:xfrm>
              <a:off x="1986" y="4008"/>
              <a:ext cx="386" cy="140"/>
            </a:xfrm>
            <a:custGeom>
              <a:avLst/>
              <a:gdLst>
                <a:gd name="T0" fmla="*/ 261 w 459"/>
                <a:gd name="T1" fmla="*/ 166 h 167"/>
                <a:gd name="T2" fmla="*/ 459 w 459"/>
                <a:gd name="T3" fmla="*/ 78 h 167"/>
                <a:gd name="T4" fmla="*/ 210 w 459"/>
                <a:gd name="T5" fmla="*/ 6 h 167"/>
                <a:gd name="T6" fmla="*/ 2 w 459"/>
                <a:gd name="T7" fmla="*/ 64 h 167"/>
                <a:gd name="T8" fmla="*/ 261 w 459"/>
                <a:gd name="T9" fmla="*/ 166 h 167"/>
              </a:gdLst>
              <a:ahLst/>
              <a:cxnLst>
                <a:cxn ang="0">
                  <a:pos x="T0" y="T1"/>
                </a:cxn>
                <a:cxn ang="0">
                  <a:pos x="T2" y="T3"/>
                </a:cxn>
                <a:cxn ang="0">
                  <a:pos x="T4" y="T5"/>
                </a:cxn>
                <a:cxn ang="0">
                  <a:pos x="T6" y="T7"/>
                </a:cxn>
                <a:cxn ang="0">
                  <a:pos x="T8" y="T9"/>
                </a:cxn>
              </a:cxnLst>
              <a:rect l="0" t="0" r="r" b="b"/>
              <a:pathLst>
                <a:path w="459" h="167">
                  <a:moveTo>
                    <a:pt x="261" y="166"/>
                  </a:moveTo>
                  <a:cubicBezTo>
                    <a:pt x="393" y="167"/>
                    <a:pt x="459" y="77"/>
                    <a:pt x="459" y="78"/>
                  </a:cubicBezTo>
                  <a:cubicBezTo>
                    <a:pt x="458" y="78"/>
                    <a:pt x="331" y="13"/>
                    <a:pt x="210" y="6"/>
                  </a:cubicBezTo>
                  <a:cubicBezTo>
                    <a:pt x="87" y="0"/>
                    <a:pt x="2" y="63"/>
                    <a:pt x="2" y="64"/>
                  </a:cubicBezTo>
                  <a:cubicBezTo>
                    <a:pt x="0" y="64"/>
                    <a:pt x="128" y="166"/>
                    <a:pt x="261"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5" name="Freeform 36"/>
            <p:cNvSpPr>
              <a:spLocks/>
            </p:cNvSpPr>
            <p:nvPr/>
          </p:nvSpPr>
          <p:spPr bwMode="auto">
            <a:xfrm>
              <a:off x="2005" y="3602"/>
              <a:ext cx="169" cy="340"/>
            </a:xfrm>
            <a:custGeom>
              <a:avLst/>
              <a:gdLst>
                <a:gd name="T0" fmla="*/ 173 w 201"/>
                <a:gd name="T1" fmla="*/ 194 h 404"/>
                <a:gd name="T2" fmla="*/ 162 w 201"/>
                <a:gd name="T3" fmla="*/ 403 h 404"/>
                <a:gd name="T4" fmla="*/ 23 w 201"/>
                <a:gd name="T5" fmla="*/ 200 h 404"/>
                <a:gd name="T6" fmla="*/ 66 w 201"/>
                <a:gd name="T7" fmla="*/ 0 h 404"/>
                <a:gd name="T8" fmla="*/ 173 w 201"/>
                <a:gd name="T9" fmla="*/ 194 h 404"/>
              </a:gdLst>
              <a:ahLst/>
              <a:cxnLst>
                <a:cxn ang="0">
                  <a:pos x="T0" y="T1"/>
                </a:cxn>
                <a:cxn ang="0">
                  <a:pos x="T2" y="T3"/>
                </a:cxn>
                <a:cxn ang="0">
                  <a:pos x="T4" y="T5"/>
                </a:cxn>
                <a:cxn ang="0">
                  <a:pos x="T6" y="T7"/>
                </a:cxn>
                <a:cxn ang="0">
                  <a:pos x="T8" y="T9"/>
                </a:cxn>
              </a:cxnLst>
              <a:rect l="0" t="0" r="r" b="b"/>
              <a:pathLst>
                <a:path w="201" h="404">
                  <a:moveTo>
                    <a:pt x="173" y="194"/>
                  </a:moveTo>
                  <a:cubicBezTo>
                    <a:pt x="201" y="302"/>
                    <a:pt x="163" y="403"/>
                    <a:pt x="162" y="403"/>
                  </a:cubicBezTo>
                  <a:cubicBezTo>
                    <a:pt x="162" y="404"/>
                    <a:pt x="46" y="316"/>
                    <a:pt x="23" y="200"/>
                  </a:cubicBezTo>
                  <a:cubicBezTo>
                    <a:pt x="0" y="85"/>
                    <a:pt x="67" y="0"/>
                    <a:pt x="66" y="0"/>
                  </a:cubicBezTo>
                  <a:cubicBezTo>
                    <a:pt x="66" y="1"/>
                    <a:pt x="144" y="86"/>
                    <a:pt x="17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6" name="Freeform 37"/>
            <p:cNvSpPr>
              <a:spLocks/>
            </p:cNvSpPr>
            <p:nvPr/>
          </p:nvSpPr>
          <p:spPr bwMode="auto">
            <a:xfrm>
              <a:off x="1776" y="3822"/>
              <a:ext cx="368" cy="180"/>
            </a:xfrm>
            <a:custGeom>
              <a:avLst/>
              <a:gdLst>
                <a:gd name="T0" fmla="*/ 232 w 438"/>
                <a:gd name="T1" fmla="*/ 191 h 214"/>
                <a:gd name="T2" fmla="*/ 438 w 438"/>
                <a:gd name="T3" fmla="*/ 139 h 214"/>
                <a:gd name="T4" fmla="*/ 213 w 438"/>
                <a:gd name="T5" fmla="*/ 27 h 214"/>
                <a:gd name="T6" fmla="*/ 1 w 438"/>
                <a:gd name="T7" fmla="*/ 47 h 214"/>
                <a:gd name="T8" fmla="*/ 232 w 438"/>
                <a:gd name="T9" fmla="*/ 191 h 214"/>
              </a:gdLst>
              <a:ahLst/>
              <a:cxnLst>
                <a:cxn ang="0">
                  <a:pos x="T0" y="T1"/>
                </a:cxn>
                <a:cxn ang="0">
                  <a:pos x="T2" y="T3"/>
                </a:cxn>
                <a:cxn ang="0">
                  <a:pos x="T4" y="T5"/>
                </a:cxn>
                <a:cxn ang="0">
                  <a:pos x="T6" y="T7"/>
                </a:cxn>
                <a:cxn ang="0">
                  <a:pos x="T8" y="T9"/>
                </a:cxn>
              </a:cxnLst>
              <a:rect l="0" t="0" r="r" b="b"/>
              <a:pathLst>
                <a:path w="438" h="214">
                  <a:moveTo>
                    <a:pt x="232" y="191"/>
                  </a:moveTo>
                  <a:cubicBezTo>
                    <a:pt x="357" y="214"/>
                    <a:pt x="438" y="138"/>
                    <a:pt x="438" y="139"/>
                  </a:cubicBezTo>
                  <a:cubicBezTo>
                    <a:pt x="436" y="139"/>
                    <a:pt x="328" y="55"/>
                    <a:pt x="213" y="27"/>
                  </a:cubicBezTo>
                  <a:cubicBezTo>
                    <a:pt x="96" y="0"/>
                    <a:pt x="2" y="46"/>
                    <a:pt x="1" y="47"/>
                  </a:cubicBezTo>
                  <a:cubicBezTo>
                    <a:pt x="0" y="47"/>
                    <a:pt x="105" y="168"/>
                    <a:pt x="232"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7" name="Freeform 38"/>
            <p:cNvSpPr>
              <a:spLocks/>
            </p:cNvSpPr>
            <p:nvPr/>
          </p:nvSpPr>
          <p:spPr bwMode="auto">
            <a:xfrm>
              <a:off x="1863" y="3428"/>
              <a:ext cx="132" cy="345"/>
            </a:xfrm>
            <a:custGeom>
              <a:avLst/>
              <a:gdLst>
                <a:gd name="T0" fmla="*/ 149 w 157"/>
                <a:gd name="T1" fmla="*/ 207 h 410"/>
                <a:gd name="T2" fmla="*/ 101 w 157"/>
                <a:gd name="T3" fmla="*/ 408 h 410"/>
                <a:gd name="T4" fmla="*/ 3 w 157"/>
                <a:gd name="T5" fmla="*/ 187 h 410"/>
                <a:gd name="T6" fmla="*/ 80 w 157"/>
                <a:gd name="T7" fmla="*/ 0 h 410"/>
                <a:gd name="T8" fmla="*/ 149 w 157"/>
                <a:gd name="T9" fmla="*/ 207 h 410"/>
              </a:gdLst>
              <a:ahLst/>
              <a:cxnLst>
                <a:cxn ang="0">
                  <a:pos x="T0" y="T1"/>
                </a:cxn>
                <a:cxn ang="0">
                  <a:pos x="T2" y="T3"/>
                </a:cxn>
                <a:cxn ang="0">
                  <a:pos x="T4" y="T5"/>
                </a:cxn>
                <a:cxn ang="0">
                  <a:pos x="T6" y="T7"/>
                </a:cxn>
                <a:cxn ang="0">
                  <a:pos x="T8" y="T9"/>
                </a:cxn>
              </a:cxnLst>
              <a:rect l="0" t="0" r="r" b="b"/>
              <a:pathLst>
                <a:path w="157" h="410">
                  <a:moveTo>
                    <a:pt x="149" y="207"/>
                  </a:moveTo>
                  <a:cubicBezTo>
                    <a:pt x="157" y="317"/>
                    <a:pt x="102" y="408"/>
                    <a:pt x="101" y="408"/>
                  </a:cubicBezTo>
                  <a:cubicBezTo>
                    <a:pt x="101" y="410"/>
                    <a:pt x="5" y="304"/>
                    <a:pt x="3" y="187"/>
                  </a:cubicBezTo>
                  <a:cubicBezTo>
                    <a:pt x="0" y="72"/>
                    <a:pt x="81" y="0"/>
                    <a:pt x="80" y="0"/>
                  </a:cubicBezTo>
                  <a:cubicBezTo>
                    <a:pt x="80" y="1"/>
                    <a:pt x="141" y="98"/>
                    <a:pt x="149"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8" name="Freeform 39"/>
            <p:cNvSpPr>
              <a:spLocks/>
            </p:cNvSpPr>
            <p:nvPr/>
          </p:nvSpPr>
          <p:spPr bwMode="auto">
            <a:xfrm>
              <a:off x="1607" y="3607"/>
              <a:ext cx="344" cy="212"/>
            </a:xfrm>
            <a:custGeom>
              <a:avLst/>
              <a:gdLst>
                <a:gd name="T0" fmla="*/ 199 w 408"/>
                <a:gd name="T1" fmla="*/ 209 h 253"/>
                <a:gd name="T2" fmla="*/ 408 w 408"/>
                <a:gd name="T3" fmla="*/ 193 h 253"/>
                <a:gd name="T4" fmla="*/ 210 w 408"/>
                <a:gd name="T5" fmla="*/ 46 h 253"/>
                <a:gd name="T6" fmla="*/ 1 w 408"/>
                <a:gd name="T7" fmla="*/ 29 h 253"/>
                <a:gd name="T8" fmla="*/ 199 w 408"/>
                <a:gd name="T9" fmla="*/ 209 h 253"/>
              </a:gdLst>
              <a:ahLst/>
              <a:cxnLst>
                <a:cxn ang="0">
                  <a:pos x="T0" y="T1"/>
                </a:cxn>
                <a:cxn ang="0">
                  <a:pos x="T2" y="T3"/>
                </a:cxn>
                <a:cxn ang="0">
                  <a:pos x="T4" y="T5"/>
                </a:cxn>
                <a:cxn ang="0">
                  <a:pos x="T6" y="T7"/>
                </a:cxn>
                <a:cxn ang="0">
                  <a:pos x="T8" y="T9"/>
                </a:cxn>
              </a:cxnLst>
              <a:rect l="0" t="0" r="r" b="b"/>
              <a:pathLst>
                <a:path w="408" h="253">
                  <a:moveTo>
                    <a:pt x="199" y="209"/>
                  </a:moveTo>
                  <a:cubicBezTo>
                    <a:pt x="317" y="253"/>
                    <a:pt x="408" y="193"/>
                    <a:pt x="408" y="193"/>
                  </a:cubicBezTo>
                  <a:cubicBezTo>
                    <a:pt x="406" y="193"/>
                    <a:pt x="317" y="93"/>
                    <a:pt x="210" y="46"/>
                  </a:cubicBezTo>
                  <a:cubicBezTo>
                    <a:pt x="102" y="0"/>
                    <a:pt x="2" y="28"/>
                    <a:pt x="1" y="29"/>
                  </a:cubicBezTo>
                  <a:cubicBezTo>
                    <a:pt x="0" y="29"/>
                    <a:pt x="81" y="165"/>
                    <a:pt x="19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9" name="Freeform 40"/>
            <p:cNvSpPr>
              <a:spLocks/>
            </p:cNvSpPr>
            <p:nvPr/>
          </p:nvSpPr>
          <p:spPr bwMode="auto">
            <a:xfrm>
              <a:off x="1728" y="3236"/>
              <a:ext cx="141" cy="339"/>
            </a:xfrm>
            <a:custGeom>
              <a:avLst/>
              <a:gdLst>
                <a:gd name="T0" fmla="*/ 157 w 168"/>
                <a:gd name="T1" fmla="*/ 214 h 403"/>
                <a:gd name="T2" fmla="*/ 75 w 168"/>
                <a:gd name="T3" fmla="*/ 402 h 403"/>
                <a:gd name="T4" fmla="*/ 18 w 168"/>
                <a:gd name="T5" fmla="*/ 169 h 403"/>
                <a:gd name="T6" fmla="*/ 126 w 168"/>
                <a:gd name="T7" fmla="*/ 0 h 403"/>
                <a:gd name="T8" fmla="*/ 157 w 168"/>
                <a:gd name="T9" fmla="*/ 214 h 403"/>
              </a:gdLst>
              <a:ahLst/>
              <a:cxnLst>
                <a:cxn ang="0">
                  <a:pos x="T0" y="T1"/>
                </a:cxn>
                <a:cxn ang="0">
                  <a:pos x="T2" y="T3"/>
                </a:cxn>
                <a:cxn ang="0">
                  <a:pos x="T4" y="T5"/>
                </a:cxn>
                <a:cxn ang="0">
                  <a:pos x="T6" y="T7"/>
                </a:cxn>
                <a:cxn ang="0">
                  <a:pos x="T8" y="T9"/>
                </a:cxn>
              </a:cxnLst>
              <a:rect l="0" t="0" r="r" b="b"/>
              <a:pathLst>
                <a:path w="168" h="403">
                  <a:moveTo>
                    <a:pt x="157" y="214"/>
                  </a:moveTo>
                  <a:cubicBezTo>
                    <a:pt x="146" y="323"/>
                    <a:pt x="76" y="402"/>
                    <a:pt x="75" y="402"/>
                  </a:cubicBezTo>
                  <a:cubicBezTo>
                    <a:pt x="75" y="403"/>
                    <a:pt x="0" y="284"/>
                    <a:pt x="18" y="169"/>
                  </a:cubicBezTo>
                  <a:cubicBezTo>
                    <a:pt x="35" y="56"/>
                    <a:pt x="126" y="1"/>
                    <a:pt x="126" y="0"/>
                  </a:cubicBezTo>
                  <a:cubicBezTo>
                    <a:pt x="125" y="1"/>
                    <a:pt x="168" y="106"/>
                    <a:pt x="157"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0" name="Freeform 41"/>
            <p:cNvSpPr>
              <a:spLocks/>
            </p:cNvSpPr>
            <p:nvPr/>
          </p:nvSpPr>
          <p:spPr bwMode="auto">
            <a:xfrm>
              <a:off x="1483" y="3368"/>
              <a:ext cx="311" cy="239"/>
            </a:xfrm>
            <a:custGeom>
              <a:avLst/>
              <a:gdLst>
                <a:gd name="T0" fmla="*/ 164 w 370"/>
                <a:gd name="T1" fmla="*/ 221 h 284"/>
                <a:gd name="T2" fmla="*/ 369 w 370"/>
                <a:gd name="T3" fmla="*/ 242 h 284"/>
                <a:gd name="T4" fmla="*/ 202 w 370"/>
                <a:gd name="T5" fmla="*/ 64 h 284"/>
                <a:gd name="T6" fmla="*/ 1 w 370"/>
                <a:gd name="T7" fmla="*/ 11 h 284"/>
                <a:gd name="T8" fmla="*/ 164 w 370"/>
                <a:gd name="T9" fmla="*/ 221 h 284"/>
              </a:gdLst>
              <a:ahLst/>
              <a:cxnLst>
                <a:cxn ang="0">
                  <a:pos x="T0" y="T1"/>
                </a:cxn>
                <a:cxn ang="0">
                  <a:pos x="T2" y="T3"/>
                </a:cxn>
                <a:cxn ang="0">
                  <a:pos x="T4" y="T5"/>
                </a:cxn>
                <a:cxn ang="0">
                  <a:pos x="T6" y="T7"/>
                </a:cxn>
                <a:cxn ang="0">
                  <a:pos x="T8" y="T9"/>
                </a:cxn>
              </a:cxnLst>
              <a:rect l="0" t="0" r="r" b="b"/>
              <a:pathLst>
                <a:path w="370" h="284">
                  <a:moveTo>
                    <a:pt x="164" y="221"/>
                  </a:moveTo>
                  <a:cubicBezTo>
                    <a:pt x="270" y="284"/>
                    <a:pt x="370" y="242"/>
                    <a:pt x="369" y="242"/>
                  </a:cubicBezTo>
                  <a:cubicBezTo>
                    <a:pt x="368" y="242"/>
                    <a:pt x="299" y="129"/>
                    <a:pt x="202" y="64"/>
                  </a:cubicBezTo>
                  <a:cubicBezTo>
                    <a:pt x="104" y="0"/>
                    <a:pt x="1" y="10"/>
                    <a:pt x="1" y="11"/>
                  </a:cubicBezTo>
                  <a:cubicBezTo>
                    <a:pt x="0" y="10"/>
                    <a:pt x="56" y="157"/>
                    <a:pt x="164"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1" name="Freeform 42"/>
            <p:cNvSpPr>
              <a:spLocks/>
            </p:cNvSpPr>
            <p:nvPr/>
          </p:nvSpPr>
          <p:spPr bwMode="auto">
            <a:xfrm>
              <a:off x="1627" y="3029"/>
              <a:ext cx="164" cy="324"/>
            </a:xfrm>
            <a:custGeom>
              <a:avLst/>
              <a:gdLst>
                <a:gd name="T0" fmla="*/ 166 w 195"/>
                <a:gd name="T1" fmla="*/ 215 h 385"/>
                <a:gd name="T2" fmla="*/ 54 w 195"/>
                <a:gd name="T3" fmla="*/ 384 h 385"/>
                <a:gd name="T4" fmla="*/ 37 w 195"/>
                <a:gd name="T5" fmla="*/ 147 h 385"/>
                <a:gd name="T6" fmla="*/ 171 w 195"/>
                <a:gd name="T7" fmla="*/ 0 h 385"/>
                <a:gd name="T8" fmla="*/ 166 w 195"/>
                <a:gd name="T9" fmla="*/ 215 h 385"/>
              </a:gdLst>
              <a:ahLst/>
              <a:cxnLst>
                <a:cxn ang="0">
                  <a:pos x="T0" y="T1"/>
                </a:cxn>
                <a:cxn ang="0">
                  <a:pos x="T2" y="T3"/>
                </a:cxn>
                <a:cxn ang="0">
                  <a:pos x="T4" y="T5"/>
                </a:cxn>
                <a:cxn ang="0">
                  <a:pos x="T6" y="T7"/>
                </a:cxn>
                <a:cxn ang="0">
                  <a:pos x="T8" y="T9"/>
                </a:cxn>
              </a:cxnLst>
              <a:rect l="0" t="0" r="r" b="b"/>
              <a:pathLst>
                <a:path w="195" h="385">
                  <a:moveTo>
                    <a:pt x="166" y="215"/>
                  </a:moveTo>
                  <a:cubicBezTo>
                    <a:pt x="136" y="320"/>
                    <a:pt x="54" y="384"/>
                    <a:pt x="54" y="384"/>
                  </a:cubicBezTo>
                  <a:cubicBezTo>
                    <a:pt x="53" y="385"/>
                    <a:pt x="0" y="256"/>
                    <a:pt x="37" y="147"/>
                  </a:cubicBezTo>
                  <a:cubicBezTo>
                    <a:pt x="73" y="39"/>
                    <a:pt x="171" y="1"/>
                    <a:pt x="171" y="0"/>
                  </a:cubicBezTo>
                  <a:cubicBezTo>
                    <a:pt x="170" y="1"/>
                    <a:pt x="195" y="112"/>
                    <a:pt x="16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2" name="Freeform 43"/>
            <p:cNvSpPr>
              <a:spLocks/>
            </p:cNvSpPr>
            <p:nvPr/>
          </p:nvSpPr>
          <p:spPr bwMode="auto">
            <a:xfrm>
              <a:off x="1403" y="3105"/>
              <a:ext cx="273" cy="266"/>
            </a:xfrm>
            <a:custGeom>
              <a:avLst/>
              <a:gdLst>
                <a:gd name="T0" fmla="*/ 126 w 324"/>
                <a:gd name="T1" fmla="*/ 235 h 316"/>
                <a:gd name="T2" fmla="*/ 323 w 324"/>
                <a:gd name="T3" fmla="*/ 292 h 316"/>
                <a:gd name="T4" fmla="*/ 190 w 324"/>
                <a:gd name="T5" fmla="*/ 89 h 316"/>
                <a:gd name="T6" fmla="*/ 2 w 324"/>
                <a:gd name="T7" fmla="*/ 0 h 316"/>
                <a:gd name="T8" fmla="*/ 126 w 324"/>
                <a:gd name="T9" fmla="*/ 235 h 316"/>
              </a:gdLst>
              <a:ahLst/>
              <a:cxnLst>
                <a:cxn ang="0">
                  <a:pos x="T0" y="T1"/>
                </a:cxn>
                <a:cxn ang="0">
                  <a:pos x="T2" y="T3"/>
                </a:cxn>
                <a:cxn ang="0">
                  <a:pos x="T4" y="T5"/>
                </a:cxn>
                <a:cxn ang="0">
                  <a:pos x="T6" y="T7"/>
                </a:cxn>
                <a:cxn ang="0">
                  <a:pos x="T8" y="T9"/>
                </a:cxn>
              </a:cxnLst>
              <a:rect l="0" t="0" r="r" b="b"/>
              <a:pathLst>
                <a:path w="324" h="316">
                  <a:moveTo>
                    <a:pt x="126" y="235"/>
                  </a:moveTo>
                  <a:cubicBezTo>
                    <a:pt x="220" y="316"/>
                    <a:pt x="324" y="292"/>
                    <a:pt x="323" y="292"/>
                  </a:cubicBezTo>
                  <a:cubicBezTo>
                    <a:pt x="322" y="292"/>
                    <a:pt x="274" y="169"/>
                    <a:pt x="190" y="89"/>
                  </a:cubicBezTo>
                  <a:cubicBezTo>
                    <a:pt x="105" y="8"/>
                    <a:pt x="2" y="0"/>
                    <a:pt x="2" y="0"/>
                  </a:cubicBezTo>
                  <a:cubicBezTo>
                    <a:pt x="0" y="0"/>
                    <a:pt x="31" y="154"/>
                    <a:pt x="126"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3" name="Freeform 44"/>
            <p:cNvSpPr>
              <a:spLocks/>
            </p:cNvSpPr>
            <p:nvPr/>
          </p:nvSpPr>
          <p:spPr bwMode="auto">
            <a:xfrm>
              <a:off x="1566" y="2816"/>
              <a:ext cx="181" cy="300"/>
            </a:xfrm>
            <a:custGeom>
              <a:avLst/>
              <a:gdLst>
                <a:gd name="T0" fmla="*/ 169 w 215"/>
                <a:gd name="T1" fmla="*/ 211 h 357"/>
                <a:gd name="T2" fmla="*/ 31 w 215"/>
                <a:gd name="T3" fmla="*/ 356 h 357"/>
                <a:gd name="T4" fmla="*/ 54 w 215"/>
                <a:gd name="T5" fmla="*/ 120 h 357"/>
                <a:gd name="T6" fmla="*/ 210 w 215"/>
                <a:gd name="T7" fmla="*/ 0 h 357"/>
                <a:gd name="T8" fmla="*/ 169 w 215"/>
                <a:gd name="T9" fmla="*/ 211 h 357"/>
              </a:gdLst>
              <a:ahLst/>
              <a:cxnLst>
                <a:cxn ang="0">
                  <a:pos x="T0" y="T1"/>
                </a:cxn>
                <a:cxn ang="0">
                  <a:pos x="T2" y="T3"/>
                </a:cxn>
                <a:cxn ang="0">
                  <a:pos x="T4" y="T5"/>
                </a:cxn>
                <a:cxn ang="0">
                  <a:pos x="T6" y="T7"/>
                </a:cxn>
                <a:cxn ang="0">
                  <a:pos x="T8" y="T9"/>
                </a:cxn>
              </a:cxnLst>
              <a:rect l="0" t="0" r="r" b="b"/>
              <a:pathLst>
                <a:path w="215" h="357">
                  <a:moveTo>
                    <a:pt x="169" y="211"/>
                  </a:moveTo>
                  <a:cubicBezTo>
                    <a:pt x="123" y="308"/>
                    <a:pt x="32" y="357"/>
                    <a:pt x="31" y="356"/>
                  </a:cubicBezTo>
                  <a:cubicBezTo>
                    <a:pt x="31" y="357"/>
                    <a:pt x="0" y="221"/>
                    <a:pt x="54" y="120"/>
                  </a:cubicBezTo>
                  <a:cubicBezTo>
                    <a:pt x="108" y="20"/>
                    <a:pt x="210" y="0"/>
                    <a:pt x="210" y="0"/>
                  </a:cubicBezTo>
                  <a:cubicBezTo>
                    <a:pt x="209" y="1"/>
                    <a:pt x="215" y="114"/>
                    <a:pt x="169"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4" name="Freeform 45"/>
            <p:cNvSpPr>
              <a:spLocks/>
            </p:cNvSpPr>
            <p:nvPr/>
          </p:nvSpPr>
          <p:spPr bwMode="auto">
            <a:xfrm>
              <a:off x="1371" y="2823"/>
              <a:ext cx="226" cy="295"/>
            </a:xfrm>
            <a:custGeom>
              <a:avLst/>
              <a:gdLst>
                <a:gd name="T0" fmla="*/ 83 w 268"/>
                <a:gd name="T1" fmla="*/ 255 h 350"/>
                <a:gd name="T2" fmla="*/ 267 w 268"/>
                <a:gd name="T3" fmla="*/ 346 h 350"/>
                <a:gd name="T4" fmla="*/ 170 w 268"/>
                <a:gd name="T5" fmla="*/ 123 h 350"/>
                <a:gd name="T6" fmla="*/ 1 w 268"/>
                <a:gd name="T7" fmla="*/ 1 h 350"/>
                <a:gd name="T8" fmla="*/ 83 w 268"/>
                <a:gd name="T9" fmla="*/ 255 h 350"/>
              </a:gdLst>
              <a:ahLst/>
              <a:cxnLst>
                <a:cxn ang="0">
                  <a:pos x="T0" y="T1"/>
                </a:cxn>
                <a:cxn ang="0">
                  <a:pos x="T2" y="T3"/>
                </a:cxn>
                <a:cxn ang="0">
                  <a:pos x="T4" y="T5"/>
                </a:cxn>
                <a:cxn ang="0">
                  <a:pos x="T6" y="T7"/>
                </a:cxn>
                <a:cxn ang="0">
                  <a:pos x="T8" y="T9"/>
                </a:cxn>
              </a:cxnLst>
              <a:rect l="0" t="0" r="r" b="b"/>
              <a:pathLst>
                <a:path w="268" h="350">
                  <a:moveTo>
                    <a:pt x="83" y="255"/>
                  </a:moveTo>
                  <a:cubicBezTo>
                    <a:pt x="162" y="350"/>
                    <a:pt x="268" y="346"/>
                    <a:pt x="267" y="346"/>
                  </a:cubicBezTo>
                  <a:cubicBezTo>
                    <a:pt x="266" y="346"/>
                    <a:pt x="239" y="217"/>
                    <a:pt x="170" y="123"/>
                  </a:cubicBezTo>
                  <a:cubicBezTo>
                    <a:pt x="101" y="28"/>
                    <a:pt x="2" y="1"/>
                    <a:pt x="1" y="1"/>
                  </a:cubicBezTo>
                  <a:cubicBezTo>
                    <a:pt x="0" y="0"/>
                    <a:pt x="4" y="158"/>
                    <a:pt x="83"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5" name="Freeform 46"/>
            <p:cNvSpPr>
              <a:spLocks/>
            </p:cNvSpPr>
            <p:nvPr/>
          </p:nvSpPr>
          <p:spPr bwMode="auto">
            <a:xfrm>
              <a:off x="1548" y="2599"/>
              <a:ext cx="205" cy="270"/>
            </a:xfrm>
            <a:custGeom>
              <a:avLst/>
              <a:gdLst>
                <a:gd name="T0" fmla="*/ 167 w 244"/>
                <a:gd name="T1" fmla="*/ 202 h 321"/>
                <a:gd name="T2" fmla="*/ 8 w 244"/>
                <a:gd name="T3" fmla="*/ 320 h 321"/>
                <a:gd name="T4" fmla="*/ 70 w 244"/>
                <a:gd name="T5" fmla="*/ 91 h 321"/>
                <a:gd name="T6" fmla="*/ 243 w 244"/>
                <a:gd name="T7" fmla="*/ 0 h 321"/>
                <a:gd name="T8" fmla="*/ 167 w 244"/>
                <a:gd name="T9" fmla="*/ 202 h 321"/>
              </a:gdLst>
              <a:ahLst/>
              <a:cxnLst>
                <a:cxn ang="0">
                  <a:pos x="T0" y="T1"/>
                </a:cxn>
                <a:cxn ang="0">
                  <a:pos x="T2" y="T3"/>
                </a:cxn>
                <a:cxn ang="0">
                  <a:pos x="T4" y="T5"/>
                </a:cxn>
                <a:cxn ang="0">
                  <a:pos x="T6" y="T7"/>
                </a:cxn>
                <a:cxn ang="0">
                  <a:pos x="T8" y="T9"/>
                </a:cxn>
              </a:cxnLst>
              <a:rect l="0" t="0" r="r" b="b"/>
              <a:pathLst>
                <a:path w="244" h="321">
                  <a:moveTo>
                    <a:pt x="167" y="202"/>
                  </a:moveTo>
                  <a:cubicBezTo>
                    <a:pt x="106" y="289"/>
                    <a:pt x="9" y="321"/>
                    <a:pt x="8" y="320"/>
                  </a:cubicBezTo>
                  <a:cubicBezTo>
                    <a:pt x="7" y="321"/>
                    <a:pt x="0" y="181"/>
                    <a:pt x="70" y="91"/>
                  </a:cubicBezTo>
                  <a:cubicBezTo>
                    <a:pt x="140" y="2"/>
                    <a:pt x="244" y="1"/>
                    <a:pt x="243" y="0"/>
                  </a:cubicBezTo>
                  <a:cubicBezTo>
                    <a:pt x="242" y="1"/>
                    <a:pt x="228" y="114"/>
                    <a:pt x="167"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6" name="Freeform 47"/>
            <p:cNvSpPr>
              <a:spLocks/>
            </p:cNvSpPr>
            <p:nvPr/>
          </p:nvSpPr>
          <p:spPr bwMode="auto">
            <a:xfrm>
              <a:off x="1368" y="2540"/>
              <a:ext cx="191" cy="328"/>
            </a:xfrm>
            <a:custGeom>
              <a:avLst/>
              <a:gdLst>
                <a:gd name="T0" fmla="*/ 61 w 227"/>
                <a:gd name="T1" fmla="*/ 267 h 390"/>
                <a:gd name="T2" fmla="*/ 226 w 227"/>
                <a:gd name="T3" fmla="*/ 390 h 390"/>
                <a:gd name="T4" fmla="*/ 169 w 227"/>
                <a:gd name="T5" fmla="*/ 152 h 390"/>
                <a:gd name="T6" fmla="*/ 24 w 227"/>
                <a:gd name="T7" fmla="*/ 1 h 390"/>
                <a:gd name="T8" fmla="*/ 61 w 227"/>
                <a:gd name="T9" fmla="*/ 267 h 390"/>
              </a:gdLst>
              <a:ahLst/>
              <a:cxnLst>
                <a:cxn ang="0">
                  <a:pos x="T0" y="T1"/>
                </a:cxn>
                <a:cxn ang="0">
                  <a:pos x="T2" y="T3"/>
                </a:cxn>
                <a:cxn ang="0">
                  <a:pos x="T4" y="T5"/>
                </a:cxn>
                <a:cxn ang="0">
                  <a:pos x="T6" y="T7"/>
                </a:cxn>
                <a:cxn ang="0">
                  <a:pos x="T8" y="T9"/>
                </a:cxn>
              </a:cxnLst>
              <a:rect l="0" t="0" r="r" b="b"/>
              <a:pathLst>
                <a:path w="227" h="390">
                  <a:moveTo>
                    <a:pt x="61" y="267"/>
                  </a:moveTo>
                  <a:cubicBezTo>
                    <a:pt x="122" y="375"/>
                    <a:pt x="227" y="390"/>
                    <a:pt x="226" y="390"/>
                  </a:cubicBezTo>
                  <a:cubicBezTo>
                    <a:pt x="225" y="389"/>
                    <a:pt x="220" y="258"/>
                    <a:pt x="169" y="152"/>
                  </a:cubicBezTo>
                  <a:cubicBezTo>
                    <a:pt x="117" y="45"/>
                    <a:pt x="25" y="1"/>
                    <a:pt x="24" y="1"/>
                  </a:cubicBezTo>
                  <a:cubicBezTo>
                    <a:pt x="23" y="0"/>
                    <a:pt x="0" y="157"/>
                    <a:pt x="61"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7" name="Freeform 48"/>
            <p:cNvSpPr>
              <a:spLocks/>
            </p:cNvSpPr>
            <p:nvPr/>
          </p:nvSpPr>
          <p:spPr bwMode="auto">
            <a:xfrm>
              <a:off x="1558" y="2371"/>
              <a:ext cx="242" cy="247"/>
            </a:xfrm>
            <a:custGeom>
              <a:avLst/>
              <a:gdLst>
                <a:gd name="T0" fmla="*/ 178 w 288"/>
                <a:gd name="T1" fmla="*/ 204 h 294"/>
                <a:gd name="T2" fmla="*/ 1 w 288"/>
                <a:gd name="T3" fmla="*/ 293 h 294"/>
                <a:gd name="T4" fmla="*/ 102 w 288"/>
                <a:gd name="T5" fmla="*/ 77 h 294"/>
                <a:gd name="T6" fmla="*/ 288 w 288"/>
                <a:gd name="T7" fmla="*/ 17 h 294"/>
                <a:gd name="T8" fmla="*/ 178 w 288"/>
                <a:gd name="T9" fmla="*/ 204 h 294"/>
              </a:gdLst>
              <a:ahLst/>
              <a:cxnLst>
                <a:cxn ang="0">
                  <a:pos x="T0" y="T1"/>
                </a:cxn>
                <a:cxn ang="0">
                  <a:pos x="T2" y="T3"/>
                </a:cxn>
                <a:cxn ang="0">
                  <a:pos x="T4" y="T5"/>
                </a:cxn>
                <a:cxn ang="0">
                  <a:pos x="T6" y="T7"/>
                </a:cxn>
                <a:cxn ang="0">
                  <a:pos x="T8" y="T9"/>
                </a:cxn>
              </a:cxnLst>
              <a:rect l="0" t="0" r="r" b="b"/>
              <a:pathLst>
                <a:path w="288" h="294">
                  <a:moveTo>
                    <a:pt x="178" y="204"/>
                  </a:moveTo>
                  <a:cubicBezTo>
                    <a:pt x="102" y="280"/>
                    <a:pt x="2" y="293"/>
                    <a:pt x="1" y="293"/>
                  </a:cubicBezTo>
                  <a:cubicBezTo>
                    <a:pt x="0" y="294"/>
                    <a:pt x="18" y="154"/>
                    <a:pt x="102" y="77"/>
                  </a:cubicBezTo>
                  <a:cubicBezTo>
                    <a:pt x="186" y="0"/>
                    <a:pt x="288" y="17"/>
                    <a:pt x="288" y="17"/>
                  </a:cubicBezTo>
                  <a:cubicBezTo>
                    <a:pt x="287" y="17"/>
                    <a:pt x="252" y="128"/>
                    <a:pt x="178"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8" name="Freeform 49"/>
            <p:cNvSpPr>
              <a:spLocks/>
            </p:cNvSpPr>
            <p:nvPr/>
          </p:nvSpPr>
          <p:spPr bwMode="auto">
            <a:xfrm>
              <a:off x="1410" y="2261"/>
              <a:ext cx="166" cy="356"/>
            </a:xfrm>
            <a:custGeom>
              <a:avLst/>
              <a:gdLst>
                <a:gd name="T0" fmla="*/ 41 w 198"/>
                <a:gd name="T1" fmla="*/ 272 h 424"/>
                <a:gd name="T2" fmla="*/ 181 w 198"/>
                <a:gd name="T3" fmla="*/ 424 h 424"/>
                <a:gd name="T4" fmla="*/ 167 w 198"/>
                <a:gd name="T5" fmla="*/ 177 h 424"/>
                <a:gd name="T6" fmla="*/ 52 w 198"/>
                <a:gd name="T7" fmla="*/ 1 h 424"/>
                <a:gd name="T8" fmla="*/ 41 w 198"/>
                <a:gd name="T9" fmla="*/ 272 h 424"/>
              </a:gdLst>
              <a:ahLst/>
              <a:cxnLst>
                <a:cxn ang="0">
                  <a:pos x="T0" y="T1"/>
                </a:cxn>
                <a:cxn ang="0">
                  <a:pos x="T2" y="T3"/>
                </a:cxn>
                <a:cxn ang="0">
                  <a:pos x="T4" y="T5"/>
                </a:cxn>
                <a:cxn ang="0">
                  <a:pos x="T6" y="T7"/>
                </a:cxn>
                <a:cxn ang="0">
                  <a:pos x="T8" y="T9"/>
                </a:cxn>
              </a:cxnLst>
              <a:rect l="0" t="0" r="r" b="b"/>
              <a:pathLst>
                <a:path w="198" h="424">
                  <a:moveTo>
                    <a:pt x="41" y="272"/>
                  </a:moveTo>
                  <a:cubicBezTo>
                    <a:pt x="82" y="391"/>
                    <a:pt x="182" y="424"/>
                    <a:pt x="181" y="424"/>
                  </a:cubicBezTo>
                  <a:cubicBezTo>
                    <a:pt x="181" y="423"/>
                    <a:pt x="198" y="292"/>
                    <a:pt x="167" y="177"/>
                  </a:cubicBezTo>
                  <a:cubicBezTo>
                    <a:pt x="135" y="62"/>
                    <a:pt x="53" y="1"/>
                    <a:pt x="52" y="1"/>
                  </a:cubicBezTo>
                  <a:cubicBezTo>
                    <a:pt x="51" y="0"/>
                    <a:pt x="0" y="153"/>
                    <a:pt x="41"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9" name="Freeform 50"/>
            <p:cNvSpPr>
              <a:spLocks/>
            </p:cNvSpPr>
            <p:nvPr/>
          </p:nvSpPr>
          <p:spPr bwMode="auto">
            <a:xfrm>
              <a:off x="1607" y="2149"/>
              <a:ext cx="281" cy="223"/>
            </a:xfrm>
            <a:custGeom>
              <a:avLst/>
              <a:gdLst>
                <a:gd name="T0" fmla="*/ 190 w 334"/>
                <a:gd name="T1" fmla="*/ 203 h 265"/>
                <a:gd name="T2" fmla="*/ 1 w 334"/>
                <a:gd name="T3" fmla="*/ 260 h 265"/>
                <a:gd name="T4" fmla="*/ 140 w 334"/>
                <a:gd name="T5" fmla="*/ 62 h 265"/>
                <a:gd name="T6" fmla="*/ 334 w 334"/>
                <a:gd name="T7" fmla="*/ 35 h 265"/>
                <a:gd name="T8" fmla="*/ 190 w 334"/>
                <a:gd name="T9" fmla="*/ 203 h 265"/>
              </a:gdLst>
              <a:ahLst/>
              <a:cxnLst>
                <a:cxn ang="0">
                  <a:pos x="T0" y="T1"/>
                </a:cxn>
                <a:cxn ang="0">
                  <a:pos x="T2" y="T3"/>
                </a:cxn>
                <a:cxn ang="0">
                  <a:pos x="T4" y="T5"/>
                </a:cxn>
                <a:cxn ang="0">
                  <a:pos x="T6" y="T7"/>
                </a:cxn>
                <a:cxn ang="0">
                  <a:pos x="T8" y="T9"/>
                </a:cxn>
              </a:cxnLst>
              <a:rect l="0" t="0" r="r" b="b"/>
              <a:pathLst>
                <a:path w="334" h="265">
                  <a:moveTo>
                    <a:pt x="190" y="203"/>
                  </a:moveTo>
                  <a:cubicBezTo>
                    <a:pt x="102" y="265"/>
                    <a:pt x="1" y="261"/>
                    <a:pt x="1" y="260"/>
                  </a:cubicBezTo>
                  <a:cubicBezTo>
                    <a:pt x="0" y="261"/>
                    <a:pt x="42" y="124"/>
                    <a:pt x="140" y="62"/>
                  </a:cubicBezTo>
                  <a:cubicBezTo>
                    <a:pt x="237" y="0"/>
                    <a:pt x="334" y="35"/>
                    <a:pt x="334" y="35"/>
                  </a:cubicBezTo>
                  <a:cubicBezTo>
                    <a:pt x="333" y="35"/>
                    <a:pt x="277" y="140"/>
                    <a:pt x="190"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0" name="Freeform 51"/>
            <p:cNvSpPr>
              <a:spLocks/>
            </p:cNvSpPr>
            <p:nvPr/>
          </p:nvSpPr>
          <p:spPr bwMode="auto">
            <a:xfrm>
              <a:off x="1503" y="1993"/>
              <a:ext cx="141" cy="376"/>
            </a:xfrm>
            <a:custGeom>
              <a:avLst/>
              <a:gdLst>
                <a:gd name="T0" fmla="*/ 19 w 168"/>
                <a:gd name="T1" fmla="*/ 271 h 447"/>
                <a:gd name="T2" fmla="*/ 128 w 168"/>
                <a:gd name="T3" fmla="*/ 447 h 447"/>
                <a:gd name="T4" fmla="*/ 160 w 168"/>
                <a:gd name="T5" fmla="*/ 198 h 447"/>
                <a:gd name="T6" fmla="*/ 81 w 168"/>
                <a:gd name="T7" fmla="*/ 1 h 447"/>
                <a:gd name="T8" fmla="*/ 19 w 168"/>
                <a:gd name="T9" fmla="*/ 271 h 447"/>
              </a:gdLst>
              <a:ahLst/>
              <a:cxnLst>
                <a:cxn ang="0">
                  <a:pos x="T0" y="T1"/>
                </a:cxn>
                <a:cxn ang="0">
                  <a:pos x="T2" y="T3"/>
                </a:cxn>
                <a:cxn ang="0">
                  <a:pos x="T4" y="T5"/>
                </a:cxn>
                <a:cxn ang="0">
                  <a:pos x="T6" y="T7"/>
                </a:cxn>
                <a:cxn ang="0">
                  <a:pos x="T8" y="T9"/>
                </a:cxn>
              </a:cxnLst>
              <a:rect l="0" t="0" r="r" b="b"/>
              <a:pathLst>
                <a:path w="168" h="447">
                  <a:moveTo>
                    <a:pt x="19" y="271"/>
                  </a:moveTo>
                  <a:cubicBezTo>
                    <a:pt x="36" y="396"/>
                    <a:pt x="129" y="447"/>
                    <a:pt x="128" y="447"/>
                  </a:cubicBezTo>
                  <a:cubicBezTo>
                    <a:pt x="127" y="446"/>
                    <a:pt x="168" y="318"/>
                    <a:pt x="160" y="198"/>
                  </a:cubicBezTo>
                  <a:cubicBezTo>
                    <a:pt x="150" y="77"/>
                    <a:pt x="82" y="1"/>
                    <a:pt x="81" y="1"/>
                  </a:cubicBezTo>
                  <a:cubicBezTo>
                    <a:pt x="81" y="0"/>
                    <a:pt x="0" y="144"/>
                    <a:pt x="19"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1" name="Freeform 52"/>
            <p:cNvSpPr>
              <a:spLocks/>
            </p:cNvSpPr>
            <p:nvPr/>
          </p:nvSpPr>
          <p:spPr bwMode="auto">
            <a:xfrm>
              <a:off x="1700" y="1943"/>
              <a:ext cx="316" cy="205"/>
            </a:xfrm>
            <a:custGeom>
              <a:avLst/>
              <a:gdLst>
                <a:gd name="T0" fmla="*/ 199 w 376"/>
                <a:gd name="T1" fmla="*/ 196 h 244"/>
                <a:gd name="T2" fmla="*/ 2 w 376"/>
                <a:gd name="T3" fmla="*/ 221 h 244"/>
                <a:gd name="T4" fmla="*/ 178 w 376"/>
                <a:gd name="T5" fmla="*/ 46 h 244"/>
                <a:gd name="T6" fmla="*/ 375 w 376"/>
                <a:gd name="T7" fmla="*/ 52 h 244"/>
                <a:gd name="T8" fmla="*/ 199 w 376"/>
                <a:gd name="T9" fmla="*/ 196 h 244"/>
              </a:gdLst>
              <a:ahLst/>
              <a:cxnLst>
                <a:cxn ang="0">
                  <a:pos x="T0" y="T1"/>
                </a:cxn>
                <a:cxn ang="0">
                  <a:pos x="T2" y="T3"/>
                </a:cxn>
                <a:cxn ang="0">
                  <a:pos x="T4" y="T5"/>
                </a:cxn>
                <a:cxn ang="0">
                  <a:pos x="T6" y="T7"/>
                </a:cxn>
                <a:cxn ang="0">
                  <a:pos x="T8" y="T9"/>
                </a:cxn>
              </a:cxnLst>
              <a:rect l="0" t="0" r="r" b="b"/>
              <a:pathLst>
                <a:path w="376" h="244">
                  <a:moveTo>
                    <a:pt x="199" y="196"/>
                  </a:moveTo>
                  <a:cubicBezTo>
                    <a:pt x="100" y="244"/>
                    <a:pt x="2" y="221"/>
                    <a:pt x="2" y="221"/>
                  </a:cubicBezTo>
                  <a:cubicBezTo>
                    <a:pt x="0" y="221"/>
                    <a:pt x="69" y="92"/>
                    <a:pt x="178" y="46"/>
                  </a:cubicBezTo>
                  <a:cubicBezTo>
                    <a:pt x="287" y="0"/>
                    <a:pt x="376" y="52"/>
                    <a:pt x="375" y="52"/>
                  </a:cubicBezTo>
                  <a:cubicBezTo>
                    <a:pt x="374" y="52"/>
                    <a:pt x="297" y="149"/>
                    <a:pt x="199"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2" name="Freeform 53"/>
            <p:cNvSpPr>
              <a:spLocks/>
            </p:cNvSpPr>
            <p:nvPr/>
          </p:nvSpPr>
          <p:spPr bwMode="auto">
            <a:xfrm>
              <a:off x="1637" y="1744"/>
              <a:ext cx="150" cy="385"/>
            </a:xfrm>
            <a:custGeom>
              <a:avLst/>
              <a:gdLst>
                <a:gd name="T0" fmla="*/ 8 w 178"/>
                <a:gd name="T1" fmla="*/ 262 h 458"/>
                <a:gd name="T2" fmla="*/ 80 w 178"/>
                <a:gd name="T3" fmla="*/ 458 h 458"/>
                <a:gd name="T4" fmla="*/ 162 w 178"/>
                <a:gd name="T5" fmla="*/ 213 h 458"/>
                <a:gd name="T6" fmla="*/ 126 w 178"/>
                <a:gd name="T7" fmla="*/ 1 h 458"/>
                <a:gd name="T8" fmla="*/ 8 w 178"/>
                <a:gd name="T9" fmla="*/ 262 h 458"/>
              </a:gdLst>
              <a:ahLst/>
              <a:cxnLst>
                <a:cxn ang="0">
                  <a:pos x="T0" y="T1"/>
                </a:cxn>
                <a:cxn ang="0">
                  <a:pos x="T2" y="T3"/>
                </a:cxn>
                <a:cxn ang="0">
                  <a:pos x="T4" y="T5"/>
                </a:cxn>
                <a:cxn ang="0">
                  <a:pos x="T6" y="T7"/>
                </a:cxn>
                <a:cxn ang="0">
                  <a:pos x="T8" y="T9"/>
                </a:cxn>
              </a:cxnLst>
              <a:rect l="0" t="0" r="r" b="b"/>
              <a:pathLst>
                <a:path w="178" h="458">
                  <a:moveTo>
                    <a:pt x="8" y="262"/>
                  </a:moveTo>
                  <a:cubicBezTo>
                    <a:pt x="0" y="391"/>
                    <a:pt x="81" y="458"/>
                    <a:pt x="80" y="458"/>
                  </a:cubicBezTo>
                  <a:cubicBezTo>
                    <a:pt x="80" y="457"/>
                    <a:pt x="145" y="336"/>
                    <a:pt x="162" y="213"/>
                  </a:cubicBezTo>
                  <a:cubicBezTo>
                    <a:pt x="178" y="89"/>
                    <a:pt x="127" y="1"/>
                    <a:pt x="126" y="1"/>
                  </a:cubicBezTo>
                  <a:cubicBezTo>
                    <a:pt x="125" y="0"/>
                    <a:pt x="15" y="131"/>
                    <a:pt x="8"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3" name="Freeform 54"/>
            <p:cNvSpPr>
              <a:spLocks/>
            </p:cNvSpPr>
            <p:nvPr/>
          </p:nvSpPr>
          <p:spPr bwMode="auto">
            <a:xfrm>
              <a:off x="1841" y="1756"/>
              <a:ext cx="345" cy="181"/>
            </a:xfrm>
            <a:custGeom>
              <a:avLst/>
              <a:gdLst>
                <a:gd name="T0" fmla="*/ 202 w 410"/>
                <a:gd name="T1" fmla="*/ 184 h 215"/>
                <a:gd name="T2" fmla="*/ 2 w 410"/>
                <a:gd name="T3" fmla="*/ 175 h 215"/>
                <a:gd name="T4" fmla="*/ 215 w 410"/>
                <a:gd name="T5" fmla="*/ 28 h 215"/>
                <a:gd name="T6" fmla="*/ 410 w 410"/>
                <a:gd name="T7" fmla="*/ 67 h 215"/>
                <a:gd name="T8" fmla="*/ 202 w 410"/>
                <a:gd name="T9" fmla="*/ 184 h 215"/>
              </a:gdLst>
              <a:ahLst/>
              <a:cxnLst>
                <a:cxn ang="0">
                  <a:pos x="T0" y="T1"/>
                </a:cxn>
                <a:cxn ang="0">
                  <a:pos x="T2" y="T3"/>
                </a:cxn>
                <a:cxn ang="0">
                  <a:pos x="T4" y="T5"/>
                </a:cxn>
                <a:cxn ang="0">
                  <a:pos x="T6" y="T7"/>
                </a:cxn>
                <a:cxn ang="0">
                  <a:pos x="T8" y="T9"/>
                </a:cxn>
              </a:cxnLst>
              <a:rect l="0" t="0" r="r" b="b"/>
              <a:pathLst>
                <a:path w="410" h="215">
                  <a:moveTo>
                    <a:pt x="202" y="184"/>
                  </a:moveTo>
                  <a:cubicBezTo>
                    <a:pt x="94" y="215"/>
                    <a:pt x="2" y="176"/>
                    <a:pt x="2" y="175"/>
                  </a:cubicBezTo>
                  <a:cubicBezTo>
                    <a:pt x="0" y="175"/>
                    <a:pt x="95" y="56"/>
                    <a:pt x="215" y="28"/>
                  </a:cubicBezTo>
                  <a:cubicBezTo>
                    <a:pt x="333" y="0"/>
                    <a:pt x="410" y="68"/>
                    <a:pt x="410" y="67"/>
                  </a:cubicBezTo>
                  <a:cubicBezTo>
                    <a:pt x="409" y="67"/>
                    <a:pt x="309" y="153"/>
                    <a:pt x="202"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4" name="Freeform 55"/>
            <p:cNvSpPr>
              <a:spLocks/>
            </p:cNvSpPr>
            <p:nvPr/>
          </p:nvSpPr>
          <p:spPr bwMode="auto">
            <a:xfrm>
              <a:off x="1790" y="1520"/>
              <a:ext cx="205" cy="385"/>
            </a:xfrm>
            <a:custGeom>
              <a:avLst/>
              <a:gdLst>
                <a:gd name="T0" fmla="*/ 36 w 244"/>
                <a:gd name="T1" fmla="*/ 246 h 457"/>
                <a:gd name="T2" fmla="*/ 66 w 244"/>
                <a:gd name="T3" fmla="*/ 457 h 457"/>
                <a:gd name="T4" fmla="*/ 200 w 244"/>
                <a:gd name="T5" fmla="*/ 223 h 457"/>
                <a:gd name="T6" fmla="*/ 212 w 244"/>
                <a:gd name="T7" fmla="*/ 2 h 457"/>
                <a:gd name="T8" fmla="*/ 36 w 244"/>
                <a:gd name="T9" fmla="*/ 246 h 457"/>
              </a:gdLst>
              <a:ahLst/>
              <a:cxnLst>
                <a:cxn ang="0">
                  <a:pos x="T0" y="T1"/>
                </a:cxn>
                <a:cxn ang="0">
                  <a:pos x="T2" y="T3"/>
                </a:cxn>
                <a:cxn ang="0">
                  <a:pos x="T4" y="T5"/>
                </a:cxn>
                <a:cxn ang="0">
                  <a:pos x="T6" y="T7"/>
                </a:cxn>
                <a:cxn ang="0">
                  <a:pos x="T8" y="T9"/>
                </a:cxn>
              </a:cxnLst>
              <a:rect l="0" t="0" r="r" b="b"/>
              <a:pathLst>
                <a:path w="244" h="457">
                  <a:moveTo>
                    <a:pt x="36" y="246"/>
                  </a:moveTo>
                  <a:cubicBezTo>
                    <a:pt x="0" y="376"/>
                    <a:pt x="67" y="457"/>
                    <a:pt x="66" y="457"/>
                  </a:cubicBezTo>
                  <a:cubicBezTo>
                    <a:pt x="65" y="456"/>
                    <a:pt x="155" y="345"/>
                    <a:pt x="200" y="223"/>
                  </a:cubicBezTo>
                  <a:cubicBezTo>
                    <a:pt x="244" y="100"/>
                    <a:pt x="213" y="2"/>
                    <a:pt x="212" y="2"/>
                  </a:cubicBezTo>
                  <a:cubicBezTo>
                    <a:pt x="212" y="0"/>
                    <a:pt x="72" y="115"/>
                    <a:pt x="36"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5" name="Freeform 56"/>
            <p:cNvSpPr>
              <a:spLocks/>
            </p:cNvSpPr>
            <p:nvPr/>
          </p:nvSpPr>
          <p:spPr bwMode="auto">
            <a:xfrm>
              <a:off x="1533" y="1690"/>
              <a:ext cx="1465" cy="2524"/>
            </a:xfrm>
            <a:custGeom>
              <a:avLst/>
              <a:gdLst>
                <a:gd name="T0" fmla="*/ 1741 w 1741"/>
                <a:gd name="T1" fmla="*/ 2982 h 3000"/>
                <a:gd name="T2" fmla="*/ 1739 w 1741"/>
                <a:gd name="T3" fmla="*/ 2958 h 3000"/>
                <a:gd name="T4" fmla="*/ 1156 w 1741"/>
                <a:gd name="T5" fmla="*/ 2893 h 3000"/>
                <a:gd name="T6" fmla="*/ 645 w 1741"/>
                <a:gd name="T7" fmla="*/ 2614 h 3000"/>
                <a:gd name="T8" fmla="*/ 68 w 1741"/>
                <a:gd name="T9" fmla="*/ 1565 h 3000"/>
                <a:gd name="T10" fmla="*/ 136 w 1741"/>
                <a:gd name="T11" fmla="*/ 664 h 3000"/>
                <a:gd name="T12" fmla="*/ 645 w 1741"/>
                <a:gd name="T13" fmla="*/ 20 h 3000"/>
                <a:gd name="T14" fmla="*/ 632 w 1741"/>
                <a:gd name="T15" fmla="*/ 0 h 3000"/>
                <a:gd name="T16" fmla="*/ 114 w 1741"/>
                <a:gd name="T17" fmla="*/ 656 h 3000"/>
                <a:gd name="T18" fmla="*/ 45 w 1741"/>
                <a:gd name="T19" fmla="*/ 1568 h 3000"/>
                <a:gd name="T20" fmla="*/ 630 w 1741"/>
                <a:gd name="T21" fmla="*/ 2632 h 3000"/>
                <a:gd name="T22" fmla="*/ 1148 w 1741"/>
                <a:gd name="T23" fmla="*/ 2916 h 3000"/>
                <a:gd name="T24" fmla="*/ 1741 w 1741"/>
                <a:gd name="T25" fmla="*/ 2982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3000">
                  <a:moveTo>
                    <a:pt x="1741" y="2982"/>
                  </a:moveTo>
                  <a:cubicBezTo>
                    <a:pt x="1739" y="2958"/>
                    <a:pt x="1739" y="2958"/>
                    <a:pt x="1739" y="2958"/>
                  </a:cubicBezTo>
                  <a:cubicBezTo>
                    <a:pt x="1542" y="2976"/>
                    <a:pt x="1346" y="2954"/>
                    <a:pt x="1156" y="2893"/>
                  </a:cubicBezTo>
                  <a:cubicBezTo>
                    <a:pt x="970" y="2834"/>
                    <a:pt x="799" y="2740"/>
                    <a:pt x="645" y="2614"/>
                  </a:cubicBezTo>
                  <a:cubicBezTo>
                    <a:pt x="328" y="2353"/>
                    <a:pt x="123" y="1980"/>
                    <a:pt x="68" y="1565"/>
                  </a:cubicBezTo>
                  <a:cubicBezTo>
                    <a:pt x="24" y="1224"/>
                    <a:pt x="47" y="921"/>
                    <a:pt x="136" y="664"/>
                  </a:cubicBezTo>
                  <a:cubicBezTo>
                    <a:pt x="232" y="387"/>
                    <a:pt x="404" y="170"/>
                    <a:pt x="645" y="20"/>
                  </a:cubicBezTo>
                  <a:cubicBezTo>
                    <a:pt x="632" y="0"/>
                    <a:pt x="632" y="0"/>
                    <a:pt x="632" y="0"/>
                  </a:cubicBezTo>
                  <a:cubicBezTo>
                    <a:pt x="386" y="153"/>
                    <a:pt x="212" y="374"/>
                    <a:pt x="114" y="656"/>
                  </a:cubicBezTo>
                  <a:cubicBezTo>
                    <a:pt x="23" y="917"/>
                    <a:pt x="0" y="1224"/>
                    <a:pt x="45" y="1568"/>
                  </a:cubicBezTo>
                  <a:cubicBezTo>
                    <a:pt x="100" y="1989"/>
                    <a:pt x="308" y="2367"/>
                    <a:pt x="630" y="2632"/>
                  </a:cubicBezTo>
                  <a:cubicBezTo>
                    <a:pt x="786" y="2760"/>
                    <a:pt x="960" y="2855"/>
                    <a:pt x="1148" y="2916"/>
                  </a:cubicBezTo>
                  <a:cubicBezTo>
                    <a:pt x="1342" y="2978"/>
                    <a:pt x="1541" y="3000"/>
                    <a:pt x="1741" y="29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6" name="Freeform 57"/>
            <p:cNvSpPr>
              <a:spLocks/>
            </p:cNvSpPr>
            <p:nvPr/>
          </p:nvSpPr>
          <p:spPr bwMode="auto">
            <a:xfrm>
              <a:off x="2814" y="4096"/>
              <a:ext cx="303" cy="224"/>
            </a:xfrm>
            <a:custGeom>
              <a:avLst/>
              <a:gdLst>
                <a:gd name="T0" fmla="*/ 151 w 303"/>
                <a:gd name="T1" fmla="*/ 0 h 224"/>
                <a:gd name="T2" fmla="*/ 0 w 303"/>
                <a:gd name="T3" fmla="*/ 112 h 224"/>
                <a:gd name="T4" fmla="*/ 151 w 303"/>
                <a:gd name="T5" fmla="*/ 224 h 224"/>
                <a:gd name="T6" fmla="*/ 303 w 303"/>
                <a:gd name="T7" fmla="*/ 112 h 224"/>
                <a:gd name="T8" fmla="*/ 151 w 303"/>
                <a:gd name="T9" fmla="*/ 0 h 224"/>
              </a:gdLst>
              <a:ahLst/>
              <a:cxnLst>
                <a:cxn ang="0">
                  <a:pos x="T0" y="T1"/>
                </a:cxn>
                <a:cxn ang="0">
                  <a:pos x="T2" y="T3"/>
                </a:cxn>
                <a:cxn ang="0">
                  <a:pos x="T4" y="T5"/>
                </a:cxn>
                <a:cxn ang="0">
                  <a:pos x="T6" y="T7"/>
                </a:cxn>
                <a:cxn ang="0">
                  <a:pos x="T8" y="T9"/>
                </a:cxn>
              </a:cxnLst>
              <a:rect l="0" t="0" r="r" b="b"/>
              <a:pathLst>
                <a:path w="303" h="224">
                  <a:moveTo>
                    <a:pt x="151" y="0"/>
                  </a:moveTo>
                  <a:lnTo>
                    <a:pt x="0" y="112"/>
                  </a:lnTo>
                  <a:lnTo>
                    <a:pt x="151" y="224"/>
                  </a:lnTo>
                  <a:lnTo>
                    <a:pt x="303" y="112"/>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4" name="Group 4"/>
          <p:cNvGrpSpPr>
            <a:grpSpLocks noChangeAspect="1"/>
          </p:cNvGrpSpPr>
          <p:nvPr/>
        </p:nvGrpSpPr>
        <p:grpSpPr bwMode="auto">
          <a:xfrm>
            <a:off x="5322742" y="-149449"/>
            <a:ext cx="1670222" cy="1588572"/>
            <a:chOff x="2449" y="838"/>
            <a:chExt cx="2782" cy="2646"/>
          </a:xfrm>
          <a:solidFill>
            <a:srgbClr val="92D050"/>
          </a:solidFill>
        </p:grpSpPr>
        <p:sp>
          <p:nvSpPr>
            <p:cNvPr id="6" name="Freeform 5"/>
            <p:cNvSpPr>
              <a:spLocks noEditPoints="1"/>
            </p:cNvSpPr>
            <p:nvPr/>
          </p:nvSpPr>
          <p:spPr bwMode="auto">
            <a:xfrm>
              <a:off x="2485" y="876"/>
              <a:ext cx="2712" cy="2578"/>
            </a:xfrm>
            <a:custGeom>
              <a:avLst/>
              <a:gdLst>
                <a:gd name="T0" fmla="*/ 2712 w 2712"/>
                <a:gd name="T1" fmla="*/ 983 h 2578"/>
                <a:gd name="T2" fmla="*/ 1710 w 2712"/>
                <a:gd name="T3" fmla="*/ 936 h 2578"/>
                <a:gd name="T4" fmla="*/ 1355 w 2712"/>
                <a:gd name="T5" fmla="*/ 0 h 2578"/>
                <a:gd name="T6" fmla="*/ 1000 w 2712"/>
                <a:gd name="T7" fmla="*/ 936 h 2578"/>
                <a:gd name="T8" fmla="*/ 0 w 2712"/>
                <a:gd name="T9" fmla="*/ 983 h 2578"/>
                <a:gd name="T10" fmla="*/ 779 w 2712"/>
                <a:gd name="T11" fmla="*/ 1613 h 2578"/>
                <a:gd name="T12" fmla="*/ 516 w 2712"/>
                <a:gd name="T13" fmla="*/ 2578 h 2578"/>
                <a:gd name="T14" fmla="*/ 1355 w 2712"/>
                <a:gd name="T15" fmla="*/ 2030 h 2578"/>
                <a:gd name="T16" fmla="*/ 2194 w 2712"/>
                <a:gd name="T17" fmla="*/ 2578 h 2578"/>
                <a:gd name="T18" fmla="*/ 1931 w 2712"/>
                <a:gd name="T19" fmla="*/ 1613 h 2578"/>
                <a:gd name="T20" fmla="*/ 2712 w 2712"/>
                <a:gd name="T21" fmla="*/ 983 h 2578"/>
                <a:gd name="T22" fmla="*/ 2151 w 2712"/>
                <a:gd name="T23" fmla="*/ 2521 h 2578"/>
                <a:gd name="T24" fmla="*/ 2149 w 2712"/>
                <a:gd name="T25" fmla="*/ 2518 h 2578"/>
                <a:gd name="T26" fmla="*/ 1355 w 2712"/>
                <a:gd name="T27" fmla="*/ 1450 h 2578"/>
                <a:gd name="T28" fmla="*/ 1355 w 2712"/>
                <a:gd name="T29" fmla="*/ 2000 h 2578"/>
                <a:gd name="T30" fmla="*/ 1355 w 2712"/>
                <a:gd name="T31" fmla="*/ 2000 h 2578"/>
                <a:gd name="T32" fmla="*/ 561 w 2712"/>
                <a:gd name="T33" fmla="*/ 2518 h 2578"/>
                <a:gd name="T34" fmla="*/ 1355 w 2712"/>
                <a:gd name="T35" fmla="*/ 1450 h 2578"/>
                <a:gd name="T36" fmla="*/ 808 w 2712"/>
                <a:gd name="T37" fmla="*/ 1604 h 2578"/>
                <a:gd name="T38" fmla="*/ 808 w 2712"/>
                <a:gd name="T39" fmla="*/ 1602 h 2578"/>
                <a:gd name="T40" fmla="*/ 71 w 2712"/>
                <a:gd name="T41" fmla="*/ 1007 h 2578"/>
                <a:gd name="T42" fmla="*/ 1355 w 2712"/>
                <a:gd name="T43" fmla="*/ 1450 h 2578"/>
                <a:gd name="T44" fmla="*/ 1016 w 2712"/>
                <a:gd name="T45" fmla="*/ 959 h 2578"/>
                <a:gd name="T46" fmla="*/ 1016 w 2712"/>
                <a:gd name="T47" fmla="*/ 959 h 2578"/>
                <a:gd name="T48" fmla="*/ 1355 w 2712"/>
                <a:gd name="T49" fmla="*/ 71 h 2578"/>
                <a:gd name="T50" fmla="*/ 1355 w 2712"/>
                <a:gd name="T51" fmla="*/ 71 h 2578"/>
                <a:gd name="T52" fmla="*/ 1355 w 2712"/>
                <a:gd name="T53" fmla="*/ 1450 h 2578"/>
                <a:gd name="T54" fmla="*/ 1694 w 2712"/>
                <a:gd name="T55" fmla="*/ 959 h 2578"/>
                <a:gd name="T56" fmla="*/ 2641 w 2712"/>
                <a:gd name="T57" fmla="*/ 1007 h 2578"/>
                <a:gd name="T58" fmla="*/ 2641 w 2712"/>
                <a:gd name="T59" fmla="*/ 1007 h 2578"/>
                <a:gd name="T60" fmla="*/ 1355 w 2712"/>
                <a:gd name="T61" fmla="*/ 1450 h 2578"/>
                <a:gd name="T62" fmla="*/ 1902 w 2712"/>
                <a:gd name="T63" fmla="*/ 1604 h 2578"/>
                <a:gd name="T64" fmla="*/ 2151 w 2712"/>
                <a:gd name="T65" fmla="*/ 2521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2" h="2578">
                  <a:moveTo>
                    <a:pt x="2712" y="983"/>
                  </a:moveTo>
                  <a:lnTo>
                    <a:pt x="1710" y="936"/>
                  </a:lnTo>
                  <a:lnTo>
                    <a:pt x="1355" y="0"/>
                  </a:lnTo>
                  <a:lnTo>
                    <a:pt x="1000" y="936"/>
                  </a:lnTo>
                  <a:lnTo>
                    <a:pt x="0" y="983"/>
                  </a:lnTo>
                  <a:lnTo>
                    <a:pt x="779" y="1613"/>
                  </a:lnTo>
                  <a:lnTo>
                    <a:pt x="516" y="2578"/>
                  </a:lnTo>
                  <a:lnTo>
                    <a:pt x="1355" y="2030"/>
                  </a:lnTo>
                  <a:lnTo>
                    <a:pt x="2194" y="2578"/>
                  </a:lnTo>
                  <a:lnTo>
                    <a:pt x="1931" y="1613"/>
                  </a:lnTo>
                  <a:lnTo>
                    <a:pt x="2712" y="983"/>
                  </a:lnTo>
                  <a:close/>
                  <a:moveTo>
                    <a:pt x="2151" y="2521"/>
                  </a:moveTo>
                  <a:lnTo>
                    <a:pt x="2149" y="2518"/>
                  </a:lnTo>
                  <a:lnTo>
                    <a:pt x="1355" y="1450"/>
                  </a:lnTo>
                  <a:lnTo>
                    <a:pt x="1355" y="2000"/>
                  </a:lnTo>
                  <a:lnTo>
                    <a:pt x="1355" y="2000"/>
                  </a:lnTo>
                  <a:lnTo>
                    <a:pt x="561" y="2518"/>
                  </a:lnTo>
                  <a:lnTo>
                    <a:pt x="1355" y="1450"/>
                  </a:lnTo>
                  <a:lnTo>
                    <a:pt x="808" y="1604"/>
                  </a:lnTo>
                  <a:lnTo>
                    <a:pt x="808" y="1602"/>
                  </a:lnTo>
                  <a:lnTo>
                    <a:pt x="71" y="1007"/>
                  </a:lnTo>
                  <a:lnTo>
                    <a:pt x="1355" y="1450"/>
                  </a:lnTo>
                  <a:lnTo>
                    <a:pt x="1016" y="959"/>
                  </a:lnTo>
                  <a:lnTo>
                    <a:pt x="1016" y="959"/>
                  </a:lnTo>
                  <a:lnTo>
                    <a:pt x="1355" y="71"/>
                  </a:lnTo>
                  <a:lnTo>
                    <a:pt x="1355" y="71"/>
                  </a:lnTo>
                  <a:lnTo>
                    <a:pt x="1355" y="1450"/>
                  </a:lnTo>
                  <a:lnTo>
                    <a:pt x="1694" y="959"/>
                  </a:lnTo>
                  <a:lnTo>
                    <a:pt x="2641" y="1007"/>
                  </a:lnTo>
                  <a:lnTo>
                    <a:pt x="2641" y="1007"/>
                  </a:lnTo>
                  <a:lnTo>
                    <a:pt x="1355" y="1450"/>
                  </a:lnTo>
                  <a:lnTo>
                    <a:pt x="1902" y="1604"/>
                  </a:lnTo>
                  <a:lnTo>
                    <a:pt x="2151" y="25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Freeform 6"/>
            <p:cNvSpPr>
              <a:spLocks noEditPoints="1"/>
            </p:cNvSpPr>
            <p:nvPr/>
          </p:nvSpPr>
          <p:spPr bwMode="auto">
            <a:xfrm>
              <a:off x="2449" y="838"/>
              <a:ext cx="2782" cy="2646"/>
            </a:xfrm>
            <a:custGeom>
              <a:avLst/>
              <a:gdLst>
                <a:gd name="T0" fmla="*/ 1391 w 2782"/>
                <a:gd name="T1" fmla="*/ 2085 h 2646"/>
                <a:gd name="T2" fmla="*/ 801 w 2782"/>
                <a:gd name="T3" fmla="*/ 1656 h 2646"/>
                <a:gd name="T4" fmla="*/ 1026 w 2782"/>
                <a:gd name="T5" fmla="*/ 960 h 2646"/>
                <a:gd name="T6" fmla="*/ 1756 w 2782"/>
                <a:gd name="T7" fmla="*/ 960 h 2646"/>
                <a:gd name="T8" fmla="*/ 1983 w 2782"/>
                <a:gd name="T9" fmla="*/ 1656 h 2646"/>
                <a:gd name="T10" fmla="*/ 2208 w 2782"/>
                <a:gd name="T11" fmla="*/ 2587 h 2646"/>
                <a:gd name="T12" fmla="*/ 2208 w 2782"/>
                <a:gd name="T13" fmla="*/ 2587 h 2646"/>
                <a:gd name="T14" fmla="*/ 2050 w 2782"/>
                <a:gd name="T15" fmla="*/ 2000 h 2646"/>
                <a:gd name="T16" fmla="*/ 574 w 2782"/>
                <a:gd name="T17" fmla="*/ 2587 h 2646"/>
                <a:gd name="T18" fmla="*/ 2180 w 2782"/>
                <a:gd name="T19" fmla="*/ 2568 h 2646"/>
                <a:gd name="T20" fmla="*/ 1405 w 2782"/>
                <a:gd name="T21" fmla="*/ 1526 h 2646"/>
                <a:gd name="T22" fmla="*/ 574 w 2782"/>
                <a:gd name="T23" fmla="*/ 2587 h 2646"/>
                <a:gd name="T24" fmla="*/ 829 w 2782"/>
                <a:gd name="T25" fmla="*/ 1644 h 2646"/>
                <a:gd name="T26" fmla="*/ 583 w 2782"/>
                <a:gd name="T27" fmla="*/ 2554 h 2646"/>
                <a:gd name="T28" fmla="*/ 825 w 2782"/>
                <a:gd name="T29" fmla="*/ 1661 h 2646"/>
                <a:gd name="T30" fmla="*/ 339 w 2782"/>
                <a:gd name="T31" fmla="*/ 1251 h 2646"/>
                <a:gd name="T32" fmla="*/ 649 w 2782"/>
                <a:gd name="T33" fmla="*/ 2507 h 2646"/>
                <a:gd name="T34" fmla="*/ 1379 w 2782"/>
                <a:gd name="T35" fmla="*/ 1526 h 2646"/>
                <a:gd name="T36" fmla="*/ 2156 w 2782"/>
                <a:gd name="T37" fmla="*/ 2495 h 2646"/>
                <a:gd name="T38" fmla="*/ 1424 w 2782"/>
                <a:gd name="T39" fmla="*/ 1509 h 2646"/>
                <a:gd name="T40" fmla="*/ 1950 w 2782"/>
                <a:gd name="T41" fmla="*/ 1630 h 2646"/>
                <a:gd name="T42" fmla="*/ 1960 w 2782"/>
                <a:gd name="T43" fmla="*/ 1640 h 2646"/>
                <a:gd name="T44" fmla="*/ 2680 w 2782"/>
                <a:gd name="T45" fmla="*/ 1059 h 2646"/>
                <a:gd name="T46" fmla="*/ 171 w 2782"/>
                <a:gd name="T47" fmla="*/ 1083 h 2646"/>
                <a:gd name="T48" fmla="*/ 1348 w 2782"/>
                <a:gd name="T49" fmla="*/ 1486 h 2646"/>
                <a:gd name="T50" fmla="*/ 105 w 2782"/>
                <a:gd name="T51" fmla="*/ 1031 h 2646"/>
                <a:gd name="T52" fmla="*/ 1358 w 2782"/>
                <a:gd name="T53" fmla="*/ 1462 h 2646"/>
                <a:gd name="T54" fmla="*/ 105 w 2782"/>
                <a:gd name="T55" fmla="*/ 1031 h 2646"/>
                <a:gd name="T56" fmla="*/ 1424 w 2782"/>
                <a:gd name="T57" fmla="*/ 1462 h 2646"/>
                <a:gd name="T58" fmla="*/ 1737 w 2782"/>
                <a:gd name="T59" fmla="*/ 1012 h 2646"/>
                <a:gd name="T60" fmla="*/ 1405 w 2782"/>
                <a:gd name="T61" fmla="*/ 1445 h 2646"/>
                <a:gd name="T62" fmla="*/ 1739 w 2782"/>
                <a:gd name="T63" fmla="*/ 986 h 2646"/>
                <a:gd name="T64" fmla="*/ 1405 w 2782"/>
                <a:gd name="T65" fmla="*/ 107 h 2646"/>
                <a:gd name="T66" fmla="*/ 1379 w 2782"/>
                <a:gd name="T67" fmla="*/ 1445 h 2646"/>
                <a:gd name="T68" fmla="*/ 1066 w 2782"/>
                <a:gd name="T69" fmla="*/ 997 h 2646"/>
                <a:gd name="T70" fmla="*/ 2684 w 2782"/>
                <a:gd name="T71" fmla="*/ 1057 h 2646"/>
                <a:gd name="T72" fmla="*/ 2713 w 2782"/>
                <a:gd name="T73" fmla="*/ 1033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2" h="2646">
                  <a:moveTo>
                    <a:pt x="2251" y="2646"/>
                  </a:moveTo>
                  <a:lnTo>
                    <a:pt x="1391" y="2085"/>
                  </a:lnTo>
                  <a:lnTo>
                    <a:pt x="531" y="2646"/>
                  </a:lnTo>
                  <a:lnTo>
                    <a:pt x="801" y="1656"/>
                  </a:lnTo>
                  <a:lnTo>
                    <a:pt x="0" y="1012"/>
                  </a:lnTo>
                  <a:lnTo>
                    <a:pt x="1026" y="960"/>
                  </a:lnTo>
                  <a:lnTo>
                    <a:pt x="1391" y="0"/>
                  </a:lnTo>
                  <a:lnTo>
                    <a:pt x="1756" y="960"/>
                  </a:lnTo>
                  <a:lnTo>
                    <a:pt x="2782" y="1012"/>
                  </a:lnTo>
                  <a:lnTo>
                    <a:pt x="1983" y="1656"/>
                  </a:lnTo>
                  <a:lnTo>
                    <a:pt x="2251" y="2646"/>
                  </a:lnTo>
                  <a:close/>
                  <a:moveTo>
                    <a:pt x="2208" y="2587"/>
                  </a:moveTo>
                  <a:lnTo>
                    <a:pt x="2208" y="2587"/>
                  </a:lnTo>
                  <a:lnTo>
                    <a:pt x="2208" y="2587"/>
                  </a:lnTo>
                  <a:close/>
                  <a:moveTo>
                    <a:pt x="2208" y="2587"/>
                  </a:moveTo>
                  <a:lnTo>
                    <a:pt x="2050" y="2000"/>
                  </a:lnTo>
                  <a:lnTo>
                    <a:pt x="2208" y="2587"/>
                  </a:lnTo>
                  <a:close/>
                  <a:moveTo>
                    <a:pt x="574" y="2587"/>
                  </a:moveTo>
                  <a:lnTo>
                    <a:pt x="1391" y="2054"/>
                  </a:lnTo>
                  <a:lnTo>
                    <a:pt x="2180" y="2568"/>
                  </a:lnTo>
                  <a:lnTo>
                    <a:pt x="2177" y="2566"/>
                  </a:lnTo>
                  <a:lnTo>
                    <a:pt x="1405" y="1526"/>
                  </a:lnTo>
                  <a:lnTo>
                    <a:pt x="1405" y="2045"/>
                  </a:lnTo>
                  <a:lnTo>
                    <a:pt x="574" y="2587"/>
                  </a:lnTo>
                  <a:close/>
                  <a:moveTo>
                    <a:pt x="339" y="1251"/>
                  </a:moveTo>
                  <a:lnTo>
                    <a:pt x="829" y="1644"/>
                  </a:lnTo>
                  <a:lnTo>
                    <a:pt x="827" y="1654"/>
                  </a:lnTo>
                  <a:lnTo>
                    <a:pt x="583" y="2554"/>
                  </a:lnTo>
                  <a:lnTo>
                    <a:pt x="1358" y="1509"/>
                  </a:lnTo>
                  <a:lnTo>
                    <a:pt x="825" y="1661"/>
                  </a:lnTo>
                  <a:lnTo>
                    <a:pt x="829" y="1644"/>
                  </a:lnTo>
                  <a:lnTo>
                    <a:pt x="339" y="1251"/>
                  </a:lnTo>
                  <a:close/>
                  <a:moveTo>
                    <a:pt x="1379" y="1526"/>
                  </a:moveTo>
                  <a:lnTo>
                    <a:pt x="649" y="2507"/>
                  </a:lnTo>
                  <a:lnTo>
                    <a:pt x="1379" y="2030"/>
                  </a:lnTo>
                  <a:lnTo>
                    <a:pt x="1379" y="1526"/>
                  </a:lnTo>
                  <a:close/>
                  <a:moveTo>
                    <a:pt x="1424" y="1509"/>
                  </a:moveTo>
                  <a:lnTo>
                    <a:pt x="2156" y="2495"/>
                  </a:lnTo>
                  <a:lnTo>
                    <a:pt x="1929" y="1651"/>
                  </a:lnTo>
                  <a:lnTo>
                    <a:pt x="1424" y="1509"/>
                  </a:lnTo>
                  <a:close/>
                  <a:moveTo>
                    <a:pt x="1434" y="1486"/>
                  </a:moveTo>
                  <a:lnTo>
                    <a:pt x="1950" y="1630"/>
                  </a:lnTo>
                  <a:lnTo>
                    <a:pt x="1952" y="1644"/>
                  </a:lnTo>
                  <a:lnTo>
                    <a:pt x="1960" y="1640"/>
                  </a:lnTo>
                  <a:lnTo>
                    <a:pt x="2682" y="1057"/>
                  </a:lnTo>
                  <a:lnTo>
                    <a:pt x="2680" y="1059"/>
                  </a:lnTo>
                  <a:lnTo>
                    <a:pt x="1434" y="1486"/>
                  </a:lnTo>
                  <a:close/>
                  <a:moveTo>
                    <a:pt x="171" y="1083"/>
                  </a:moveTo>
                  <a:lnTo>
                    <a:pt x="848" y="1628"/>
                  </a:lnTo>
                  <a:lnTo>
                    <a:pt x="1348" y="1486"/>
                  </a:lnTo>
                  <a:lnTo>
                    <a:pt x="171" y="1083"/>
                  </a:lnTo>
                  <a:close/>
                  <a:moveTo>
                    <a:pt x="105" y="1031"/>
                  </a:moveTo>
                  <a:lnTo>
                    <a:pt x="109" y="1033"/>
                  </a:lnTo>
                  <a:lnTo>
                    <a:pt x="1358" y="1462"/>
                  </a:lnTo>
                  <a:lnTo>
                    <a:pt x="1028" y="986"/>
                  </a:lnTo>
                  <a:lnTo>
                    <a:pt x="105" y="1031"/>
                  </a:lnTo>
                  <a:close/>
                  <a:moveTo>
                    <a:pt x="1737" y="1012"/>
                  </a:moveTo>
                  <a:lnTo>
                    <a:pt x="1424" y="1462"/>
                  </a:lnTo>
                  <a:lnTo>
                    <a:pt x="2611" y="1054"/>
                  </a:lnTo>
                  <a:lnTo>
                    <a:pt x="1737" y="1012"/>
                  </a:lnTo>
                  <a:close/>
                  <a:moveTo>
                    <a:pt x="1405" y="107"/>
                  </a:moveTo>
                  <a:lnTo>
                    <a:pt x="1405" y="1445"/>
                  </a:lnTo>
                  <a:lnTo>
                    <a:pt x="1723" y="983"/>
                  </a:lnTo>
                  <a:lnTo>
                    <a:pt x="1739" y="986"/>
                  </a:lnTo>
                  <a:lnTo>
                    <a:pt x="1734" y="976"/>
                  </a:lnTo>
                  <a:lnTo>
                    <a:pt x="1405" y="107"/>
                  </a:lnTo>
                  <a:close/>
                  <a:moveTo>
                    <a:pt x="1066" y="997"/>
                  </a:moveTo>
                  <a:lnTo>
                    <a:pt x="1379" y="1445"/>
                  </a:lnTo>
                  <a:lnTo>
                    <a:pt x="1379" y="180"/>
                  </a:lnTo>
                  <a:lnTo>
                    <a:pt x="1066" y="997"/>
                  </a:lnTo>
                  <a:close/>
                  <a:moveTo>
                    <a:pt x="2713" y="1033"/>
                  </a:moveTo>
                  <a:lnTo>
                    <a:pt x="2684" y="1057"/>
                  </a:lnTo>
                  <a:lnTo>
                    <a:pt x="2713" y="1033"/>
                  </a:lnTo>
                  <a:lnTo>
                    <a:pt x="2713" y="10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207" name="CuadroTexto 206"/>
          <p:cNvSpPr txBox="1"/>
          <p:nvPr/>
        </p:nvSpPr>
        <p:spPr>
          <a:xfrm>
            <a:off x="3372777" y="1999102"/>
            <a:ext cx="5705341" cy="1323439"/>
          </a:xfrm>
          <a:prstGeom prst="rect">
            <a:avLst/>
          </a:prstGeom>
          <a:noFill/>
        </p:spPr>
        <p:txBody>
          <a:bodyPr wrap="square" rtlCol="0">
            <a:spAutoFit/>
          </a:bodyPr>
          <a:lstStyle/>
          <a:p>
            <a:pPr algn="ctr"/>
            <a:r>
              <a:rPr lang="es-ES" sz="4000" b="1" dirty="0">
                <a:solidFill>
                  <a:srgbClr val="FA3C93"/>
                </a:solidFill>
                <a:latin typeface="Montserrat" pitchFamily="2" charset="77"/>
              </a:rPr>
              <a:t>AWARD </a:t>
            </a:r>
          </a:p>
          <a:p>
            <a:pPr algn="ctr"/>
            <a:r>
              <a:rPr lang="es-ES" sz="4000" b="1" dirty="0">
                <a:solidFill>
                  <a:srgbClr val="92D050"/>
                </a:solidFill>
                <a:latin typeface="Montserrat" pitchFamily="2" charset="77"/>
              </a:rPr>
              <a:t>#3</a:t>
            </a:r>
          </a:p>
        </p:txBody>
      </p:sp>
      <p:sp>
        <p:nvSpPr>
          <p:cNvPr id="61" name="CuadroTexto 207">
            <a:extLst>
              <a:ext uri="{FF2B5EF4-FFF2-40B4-BE49-F238E27FC236}">
                <a16:creationId xmlns:a16="http://schemas.microsoft.com/office/drawing/2014/main" id="{B3C01A35-0C01-3E47-B0E6-71431AE49BB3}"/>
              </a:ext>
            </a:extLst>
          </p:cNvPr>
          <p:cNvSpPr txBox="1"/>
          <p:nvPr/>
        </p:nvSpPr>
        <p:spPr>
          <a:xfrm>
            <a:off x="3076358" y="4667972"/>
            <a:ext cx="6039284" cy="1754326"/>
          </a:xfrm>
          <a:prstGeom prst="rect">
            <a:avLst/>
          </a:prstGeom>
          <a:noFill/>
        </p:spPr>
        <p:txBody>
          <a:bodyPr wrap="square" rtlCol="0">
            <a:spAutoFit/>
          </a:bodyPr>
          <a:lstStyle/>
          <a:p>
            <a:pPr algn="ctr"/>
            <a:r>
              <a:rPr lang="es-ES" sz="3600" dirty="0" err="1">
                <a:solidFill>
                  <a:schemeClr val="bg1"/>
                </a:solidFill>
                <a:latin typeface="Montserrat" pitchFamily="2" charset="77"/>
              </a:rPr>
              <a:t>Lorem</a:t>
            </a:r>
            <a:r>
              <a:rPr lang="es-ES" sz="3600" dirty="0">
                <a:solidFill>
                  <a:schemeClr val="bg1"/>
                </a:solidFill>
                <a:latin typeface="Montserrat" pitchFamily="2" charset="77"/>
              </a:rPr>
              <a:t> </a:t>
            </a:r>
            <a:r>
              <a:rPr lang="es-ES" sz="3600" dirty="0" err="1">
                <a:solidFill>
                  <a:srgbClr val="92D050"/>
                </a:solidFill>
                <a:latin typeface="Montserrat" pitchFamily="2" charset="77"/>
              </a:rPr>
              <a:t>ipsum</a:t>
            </a:r>
            <a:r>
              <a:rPr lang="es-ES" sz="3600" dirty="0">
                <a:solidFill>
                  <a:schemeClr val="bg1"/>
                </a:solidFill>
                <a:latin typeface="Montserrat" pitchFamily="2" charset="77"/>
              </a:rPr>
              <a:t> dolor </a:t>
            </a:r>
            <a:r>
              <a:rPr lang="es-ES" sz="3600" dirty="0" err="1">
                <a:solidFill>
                  <a:schemeClr val="bg1"/>
                </a:solidFill>
                <a:latin typeface="Montserrat" pitchFamily="2" charset="77"/>
              </a:rPr>
              <a:t>sit</a:t>
            </a:r>
            <a:r>
              <a:rPr lang="es-ES" sz="3600" dirty="0">
                <a:solidFill>
                  <a:schemeClr val="bg1"/>
                </a:solidFill>
                <a:latin typeface="Montserrat" pitchFamily="2" charset="77"/>
              </a:rPr>
              <a:t> </a:t>
            </a:r>
            <a:r>
              <a:rPr lang="es-ES" sz="3600" dirty="0" err="1">
                <a:solidFill>
                  <a:schemeClr val="bg1"/>
                </a:solidFill>
                <a:latin typeface="Montserrat" pitchFamily="2" charset="77"/>
              </a:rPr>
              <a:t>amet</a:t>
            </a:r>
            <a:r>
              <a:rPr lang="es-ES" sz="3600" dirty="0">
                <a:solidFill>
                  <a:schemeClr val="bg1"/>
                </a:solidFill>
                <a:latin typeface="Montserrat" pitchFamily="2" charset="77"/>
              </a:rPr>
              <a:t>, </a:t>
            </a:r>
            <a:r>
              <a:rPr lang="es-ES" sz="3600" dirty="0" err="1">
                <a:solidFill>
                  <a:schemeClr val="bg1"/>
                </a:solidFill>
                <a:latin typeface="Montserrat" pitchFamily="2" charset="77"/>
              </a:rPr>
              <a:t>consectetur</a:t>
            </a:r>
            <a:r>
              <a:rPr lang="es-ES" sz="3600" dirty="0">
                <a:solidFill>
                  <a:schemeClr val="bg1"/>
                </a:solidFill>
                <a:latin typeface="Montserrat" pitchFamily="2" charset="77"/>
              </a:rPr>
              <a:t> </a:t>
            </a:r>
            <a:r>
              <a:rPr lang="es-ES" sz="3600" dirty="0" err="1">
                <a:solidFill>
                  <a:srgbClr val="92D050"/>
                </a:solidFill>
                <a:latin typeface="Montserrat" pitchFamily="2" charset="77"/>
              </a:rPr>
              <a:t>adipiscing</a:t>
            </a:r>
            <a:r>
              <a:rPr lang="es-ES" sz="3600" dirty="0">
                <a:solidFill>
                  <a:schemeClr val="bg1"/>
                </a:solidFill>
                <a:latin typeface="Montserrat" pitchFamily="2" charset="77"/>
              </a:rPr>
              <a:t> </a:t>
            </a:r>
            <a:r>
              <a:rPr lang="es-ES" sz="3600" dirty="0" err="1">
                <a:solidFill>
                  <a:schemeClr val="bg1"/>
                </a:solidFill>
                <a:latin typeface="Montserrat" pitchFamily="2" charset="77"/>
              </a:rPr>
              <a:t>elit</a:t>
            </a:r>
            <a:r>
              <a:rPr lang="es-ES" sz="3600" dirty="0">
                <a:solidFill>
                  <a:schemeClr val="bg1"/>
                </a:solidFill>
                <a:latin typeface="Montserrat" pitchFamily="2" charset="77"/>
              </a:rPr>
              <a:t>. </a:t>
            </a:r>
          </a:p>
        </p:txBody>
      </p:sp>
    </p:spTree>
    <p:extLst>
      <p:ext uri="{BB962C8B-B14F-4D97-AF65-F5344CB8AC3E}">
        <p14:creationId xmlns:p14="http://schemas.microsoft.com/office/powerpoint/2010/main" val="320651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adroTexto 109"/>
          <p:cNvSpPr txBox="1"/>
          <p:nvPr/>
        </p:nvSpPr>
        <p:spPr>
          <a:xfrm>
            <a:off x="3243328" y="1974771"/>
            <a:ext cx="5705341" cy="707886"/>
          </a:xfrm>
          <a:prstGeom prst="rect">
            <a:avLst/>
          </a:prstGeom>
          <a:noFill/>
        </p:spPr>
        <p:txBody>
          <a:bodyPr wrap="square" rtlCol="0">
            <a:spAutoFit/>
          </a:bodyPr>
          <a:lstStyle/>
          <a:p>
            <a:pPr algn="ctr"/>
            <a:r>
              <a:rPr lang="es-ES" sz="4000" b="1" dirty="0">
                <a:solidFill>
                  <a:schemeClr val="accent1"/>
                </a:solidFill>
                <a:latin typeface="Montserrat" pitchFamily="2" charset="77"/>
              </a:rPr>
              <a:t>AWARDS</a:t>
            </a:r>
            <a:r>
              <a:rPr lang="es-ES" sz="4000" b="1" dirty="0">
                <a:solidFill>
                  <a:schemeClr val="accent3"/>
                </a:solidFill>
                <a:latin typeface="Montserrat" pitchFamily="2" charset="77"/>
              </a:rPr>
              <a:t> </a:t>
            </a:r>
            <a:r>
              <a:rPr lang="es-ES" sz="4000" b="1" dirty="0">
                <a:solidFill>
                  <a:schemeClr val="accent1"/>
                </a:solidFill>
                <a:latin typeface="Montserrat" pitchFamily="2" charset="77"/>
              </a:rPr>
              <a:t>1</a:t>
            </a:r>
          </a:p>
        </p:txBody>
      </p:sp>
      <p:sp>
        <p:nvSpPr>
          <p:cNvPr id="111" name="CuadroTexto 110"/>
          <p:cNvSpPr txBox="1"/>
          <p:nvPr/>
        </p:nvSpPr>
        <p:spPr>
          <a:xfrm>
            <a:off x="1388864" y="2989338"/>
            <a:ext cx="9197788" cy="4093428"/>
          </a:xfrm>
          <a:prstGeom prst="rect">
            <a:avLst/>
          </a:prstGeom>
          <a:noFill/>
        </p:spPr>
        <p:txBody>
          <a:bodyPr wrap="square" rtlCol="0">
            <a:spAutoFit/>
          </a:bodyPr>
          <a:lstStyle/>
          <a:p>
            <a:pPr algn="ctr"/>
            <a:r>
              <a:rPr lang="es-ES" sz="3200" dirty="0">
                <a:solidFill>
                  <a:schemeClr val="bg1"/>
                </a:solidFill>
                <a:latin typeface="Montserrat" pitchFamily="2" charset="77"/>
              </a:rPr>
              <a:t>Alison Smith </a:t>
            </a:r>
          </a:p>
          <a:p>
            <a:pPr algn="ctr"/>
            <a:r>
              <a:rPr lang="es-ES" sz="3200" dirty="0" err="1">
                <a:solidFill>
                  <a:schemeClr val="bg1"/>
                </a:solidFill>
                <a:latin typeface="Montserrat" pitchFamily="2" charset="77"/>
              </a:rPr>
              <a:t>Ethan</a:t>
            </a:r>
            <a:r>
              <a:rPr lang="es-ES" sz="3200" dirty="0">
                <a:solidFill>
                  <a:schemeClr val="bg1"/>
                </a:solidFill>
                <a:latin typeface="Montserrat" pitchFamily="2" charset="77"/>
              </a:rPr>
              <a:t> Johnson</a:t>
            </a:r>
          </a:p>
          <a:p>
            <a:pPr algn="ctr"/>
            <a:r>
              <a:rPr lang="es-ES" sz="3200" dirty="0" err="1">
                <a:solidFill>
                  <a:schemeClr val="bg1"/>
                </a:solidFill>
                <a:latin typeface="Montserrat" pitchFamily="2" charset="77"/>
              </a:rPr>
              <a:t>Jenna</a:t>
            </a:r>
            <a:r>
              <a:rPr lang="es-ES" sz="3200" dirty="0">
                <a:solidFill>
                  <a:schemeClr val="bg1"/>
                </a:solidFill>
                <a:latin typeface="Montserrat" pitchFamily="2" charset="77"/>
              </a:rPr>
              <a:t> Jones</a:t>
            </a:r>
          </a:p>
          <a:p>
            <a:pPr algn="ctr"/>
            <a:r>
              <a:rPr lang="es-ES" sz="3200" dirty="0">
                <a:solidFill>
                  <a:schemeClr val="bg1"/>
                </a:solidFill>
                <a:latin typeface="Montserrat" pitchFamily="2" charset="77"/>
              </a:rPr>
              <a:t>Noah Miller</a:t>
            </a:r>
          </a:p>
          <a:p>
            <a:pPr algn="ctr"/>
            <a:r>
              <a:rPr lang="es-ES" sz="3200" dirty="0" err="1">
                <a:solidFill>
                  <a:schemeClr val="bg1"/>
                </a:solidFill>
                <a:latin typeface="Montserrat" pitchFamily="2" charset="77"/>
              </a:rPr>
              <a:t>Hailey</a:t>
            </a:r>
            <a:r>
              <a:rPr lang="es-ES" sz="3200" dirty="0">
                <a:solidFill>
                  <a:schemeClr val="bg1"/>
                </a:solidFill>
                <a:latin typeface="Montserrat" pitchFamily="2" charset="77"/>
              </a:rPr>
              <a:t> Davis </a:t>
            </a:r>
          </a:p>
          <a:p>
            <a:pPr algn="ctr"/>
            <a:endParaRPr lang="es-ES" sz="3200" dirty="0">
              <a:solidFill>
                <a:schemeClr val="bg1"/>
              </a:solidFill>
              <a:latin typeface="Montserrat" pitchFamily="2" charset="77"/>
            </a:endParaRPr>
          </a:p>
          <a:p>
            <a:pPr algn="ctr"/>
            <a:endParaRPr lang="es-ES" sz="3200" dirty="0">
              <a:solidFill>
                <a:schemeClr val="bg1"/>
              </a:solidFill>
              <a:latin typeface="Montserrat" pitchFamily="2" charset="77"/>
            </a:endParaRPr>
          </a:p>
          <a:p>
            <a:pPr algn="ctr"/>
            <a:endParaRPr lang="es-ES" sz="3600" dirty="0">
              <a:solidFill>
                <a:schemeClr val="bg1"/>
              </a:solidFill>
              <a:latin typeface="Montserrat" pitchFamily="2" charset="77"/>
            </a:endParaRPr>
          </a:p>
        </p:txBody>
      </p:sp>
      <p:sp>
        <p:nvSpPr>
          <p:cNvPr id="112" name="CuadroTexto 111"/>
          <p:cNvSpPr txBox="1"/>
          <p:nvPr/>
        </p:nvSpPr>
        <p:spPr>
          <a:xfrm>
            <a:off x="3243329" y="1251028"/>
            <a:ext cx="5705341" cy="830997"/>
          </a:xfrm>
          <a:prstGeom prst="rect">
            <a:avLst/>
          </a:prstGeom>
          <a:noFill/>
        </p:spPr>
        <p:txBody>
          <a:bodyPr wrap="square" rtlCol="0">
            <a:spAutoFit/>
          </a:bodyPr>
          <a:lstStyle/>
          <a:p>
            <a:pPr algn="ctr"/>
            <a:r>
              <a:rPr lang="es-ES" sz="4800" b="1" dirty="0">
                <a:solidFill>
                  <a:srgbClr val="92D050"/>
                </a:solidFill>
                <a:latin typeface="Montserrat" pitchFamily="2" charset="77"/>
              </a:rPr>
              <a:t>NOMINEES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915" y="173342"/>
            <a:ext cx="1077686" cy="1077686"/>
          </a:xfrm>
          <a:prstGeom prst="rect">
            <a:avLst/>
          </a:prstGeom>
        </p:spPr>
      </p:pic>
    </p:spTree>
    <p:extLst>
      <p:ext uri="{BB962C8B-B14F-4D97-AF65-F5344CB8AC3E}">
        <p14:creationId xmlns:p14="http://schemas.microsoft.com/office/powerpoint/2010/main" val="310749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1500" fill="hold"/>
                                        <p:tgtEl>
                                          <p:spTgt spid="111"/>
                                        </p:tgtEl>
                                        <p:attrNameLst>
                                          <p:attrName>ppt_x</p:attrName>
                                        </p:attrNameLst>
                                      </p:cBhvr>
                                      <p:tavLst>
                                        <p:tav tm="0">
                                          <p:val>
                                            <p:strVal val="#ppt_x"/>
                                          </p:val>
                                        </p:tav>
                                        <p:tav tm="100000">
                                          <p:val>
                                            <p:strVal val="#ppt_x"/>
                                          </p:val>
                                        </p:tav>
                                      </p:tavLst>
                                    </p:anim>
                                    <p:anim calcmode="lin" valueType="num">
                                      <p:cBhvr additive="base">
                                        <p:cTn id="18" dur="1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Hexágono 120"/>
          <p:cNvSpPr/>
          <p:nvPr/>
        </p:nvSpPr>
        <p:spPr>
          <a:xfrm rot="18900000">
            <a:off x="4036159" y="1655722"/>
            <a:ext cx="4075797" cy="3513619"/>
          </a:xfrm>
          <a:prstGeom prst="hexagon">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9" name="CuadroTexto 118"/>
          <p:cNvSpPr txBox="1"/>
          <p:nvPr/>
        </p:nvSpPr>
        <p:spPr>
          <a:xfrm>
            <a:off x="3264645" y="5350669"/>
            <a:ext cx="5705341" cy="1323439"/>
          </a:xfrm>
          <a:prstGeom prst="rect">
            <a:avLst/>
          </a:prstGeom>
          <a:noFill/>
        </p:spPr>
        <p:txBody>
          <a:bodyPr wrap="square" rtlCol="0">
            <a:spAutoFit/>
          </a:bodyPr>
          <a:lstStyle/>
          <a:p>
            <a:pPr algn="ctr"/>
            <a:r>
              <a:rPr lang="es-ES" sz="4000" dirty="0">
                <a:solidFill>
                  <a:schemeClr val="bg1"/>
                </a:solidFill>
                <a:latin typeface="Montserrat" pitchFamily="2" charset="77"/>
              </a:rPr>
              <a:t>Noah Miller</a:t>
            </a:r>
          </a:p>
          <a:p>
            <a:pPr algn="ctr"/>
            <a:r>
              <a:rPr lang="es-ES" sz="4000" b="1" dirty="0">
                <a:solidFill>
                  <a:srgbClr val="92D050"/>
                </a:solidFill>
                <a:latin typeface="Montserrat" pitchFamily="2" charset="77"/>
              </a:rPr>
              <a:t>AWRD #3</a:t>
            </a:r>
          </a:p>
        </p:txBody>
      </p:sp>
      <p:sp>
        <p:nvSpPr>
          <p:cNvPr id="120" name="CuadroTexto 119"/>
          <p:cNvSpPr txBox="1"/>
          <p:nvPr/>
        </p:nvSpPr>
        <p:spPr>
          <a:xfrm>
            <a:off x="3221386" y="384805"/>
            <a:ext cx="5705341" cy="830997"/>
          </a:xfrm>
          <a:prstGeom prst="rect">
            <a:avLst/>
          </a:prstGeom>
          <a:noFill/>
        </p:spPr>
        <p:txBody>
          <a:bodyPr wrap="square" rtlCol="0">
            <a:spAutoFit/>
          </a:bodyPr>
          <a:lstStyle/>
          <a:p>
            <a:pPr algn="ctr"/>
            <a:r>
              <a:rPr lang="es-ES" sz="4800" b="1" dirty="0">
                <a:solidFill>
                  <a:srgbClr val="92D050"/>
                </a:solidFill>
                <a:latin typeface="Montserrat" pitchFamily="2" charset="77"/>
              </a:rPr>
              <a:t>GANADOR</a:t>
            </a:r>
          </a:p>
        </p:txBody>
      </p:sp>
      <p:sp>
        <p:nvSpPr>
          <p:cNvPr id="8" name="Picture Placeholder 7">
            <a:extLst>
              <a:ext uri="{FF2B5EF4-FFF2-40B4-BE49-F238E27FC236}">
                <a16:creationId xmlns:a16="http://schemas.microsoft.com/office/drawing/2014/main" id="{AD721995-D3E9-2B4E-A947-E9E985C29504}"/>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41712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2A78DFFB-8B13-4FF4-8194-7070240D9880}"/>
              </a:ext>
            </a:extLst>
          </p:cNvPr>
          <p:cNvGrpSpPr>
            <a:grpSpLocks noChangeAspect="1"/>
          </p:cNvGrpSpPr>
          <p:nvPr/>
        </p:nvGrpSpPr>
        <p:grpSpPr bwMode="auto">
          <a:xfrm>
            <a:off x="5680324" y="590550"/>
            <a:ext cx="6029652" cy="6076950"/>
            <a:chOff x="942" y="868"/>
            <a:chExt cx="2677" cy="2698"/>
          </a:xfrm>
          <a:solidFill>
            <a:srgbClr val="92D050"/>
          </a:solidFill>
        </p:grpSpPr>
        <p:sp>
          <p:nvSpPr>
            <p:cNvPr id="8" name="Freeform 5">
              <a:extLst>
                <a:ext uri="{FF2B5EF4-FFF2-40B4-BE49-F238E27FC236}">
                  <a16:creationId xmlns:a16="http://schemas.microsoft.com/office/drawing/2014/main" id="{4615EE9B-0415-4A0B-A0A9-C3242AF31E69}"/>
                </a:ext>
              </a:extLst>
            </p:cNvPr>
            <p:cNvSpPr>
              <a:spLocks/>
            </p:cNvSpPr>
            <p:nvPr/>
          </p:nvSpPr>
          <p:spPr bwMode="auto">
            <a:xfrm>
              <a:off x="2130" y="868"/>
              <a:ext cx="143" cy="191"/>
            </a:xfrm>
            <a:custGeom>
              <a:avLst/>
              <a:gdLst>
                <a:gd name="T0" fmla="*/ 10 w 21"/>
                <a:gd name="T1" fmla="*/ 7 h 28"/>
                <a:gd name="T2" fmla="*/ 10 w 21"/>
                <a:gd name="T3" fmla="*/ 7 h 28"/>
                <a:gd name="T4" fmla="*/ 17 w 21"/>
                <a:gd name="T5" fmla="*/ 1 h 28"/>
                <a:gd name="T6" fmla="*/ 17 w 21"/>
                <a:gd name="T7" fmla="*/ 0 h 28"/>
                <a:gd name="T8" fmla="*/ 0 w 21"/>
                <a:gd name="T9" fmla="*/ 18 h 28"/>
                <a:gd name="T10" fmla="*/ 10 w 21"/>
                <a:gd name="T11" fmla="*/ 28 h 28"/>
                <a:gd name="T12" fmla="*/ 21 w 21"/>
                <a:gd name="T13" fmla="*/ 18 h 28"/>
                <a:gd name="T14" fmla="*/ 10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0" y="7"/>
                  </a:moveTo>
                  <a:cubicBezTo>
                    <a:pt x="10" y="7"/>
                    <a:pt x="10" y="7"/>
                    <a:pt x="10" y="7"/>
                  </a:cubicBezTo>
                  <a:cubicBezTo>
                    <a:pt x="10" y="4"/>
                    <a:pt x="13" y="1"/>
                    <a:pt x="17" y="1"/>
                  </a:cubicBezTo>
                  <a:cubicBezTo>
                    <a:pt x="17" y="0"/>
                    <a:pt x="17" y="0"/>
                    <a:pt x="17" y="0"/>
                  </a:cubicBezTo>
                  <a:cubicBezTo>
                    <a:pt x="7" y="0"/>
                    <a:pt x="0" y="8"/>
                    <a:pt x="0" y="18"/>
                  </a:cubicBezTo>
                  <a:cubicBezTo>
                    <a:pt x="0" y="24"/>
                    <a:pt x="4" y="28"/>
                    <a:pt x="10" y="28"/>
                  </a:cubicBezTo>
                  <a:cubicBezTo>
                    <a:pt x="16" y="28"/>
                    <a:pt x="21" y="24"/>
                    <a:pt x="21" y="18"/>
                  </a:cubicBezTo>
                  <a:cubicBezTo>
                    <a:pt x="21" y="12"/>
                    <a:pt x="16"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Freeform 6">
              <a:extLst>
                <a:ext uri="{FF2B5EF4-FFF2-40B4-BE49-F238E27FC236}">
                  <a16:creationId xmlns:a16="http://schemas.microsoft.com/office/drawing/2014/main" id="{2F32A387-AB2B-4D1D-B9DE-855A0929A3DC}"/>
                </a:ext>
              </a:extLst>
            </p:cNvPr>
            <p:cNvSpPr>
              <a:spLocks/>
            </p:cNvSpPr>
            <p:nvPr/>
          </p:nvSpPr>
          <p:spPr bwMode="auto">
            <a:xfrm>
              <a:off x="2287" y="868"/>
              <a:ext cx="143" cy="191"/>
            </a:xfrm>
            <a:custGeom>
              <a:avLst/>
              <a:gdLst>
                <a:gd name="T0" fmla="*/ 11 w 21"/>
                <a:gd name="T1" fmla="*/ 7 h 28"/>
                <a:gd name="T2" fmla="*/ 10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1" y="7"/>
                    <a:pt x="11" y="7"/>
                    <a:pt x="10" y="7"/>
                  </a:cubicBezTo>
                  <a:cubicBezTo>
                    <a:pt x="11" y="4"/>
                    <a:pt x="14" y="1"/>
                    <a:pt x="18" y="1"/>
                  </a:cubicBezTo>
                  <a:cubicBezTo>
                    <a:pt x="18" y="0"/>
                    <a:pt x="18" y="0"/>
                    <a:pt x="18" y="0"/>
                  </a:cubicBezTo>
                  <a:cubicBezTo>
                    <a:pt x="8" y="0"/>
                    <a:pt x="0" y="8"/>
                    <a:pt x="0" y="18"/>
                  </a:cubicBezTo>
                  <a:cubicBezTo>
                    <a:pt x="0" y="24"/>
                    <a:pt x="5" y="28"/>
                    <a:pt x="11" y="28"/>
                  </a:cubicBezTo>
                  <a:cubicBezTo>
                    <a:pt x="17" y="28"/>
                    <a:pt x="21" y="24"/>
                    <a:pt x="21" y="18"/>
                  </a:cubicBezTo>
                  <a:cubicBezTo>
                    <a:pt x="21" y="12"/>
                    <a:pt x="17"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Freeform 7">
              <a:extLst>
                <a:ext uri="{FF2B5EF4-FFF2-40B4-BE49-F238E27FC236}">
                  <a16:creationId xmlns:a16="http://schemas.microsoft.com/office/drawing/2014/main" id="{997B1F2D-5104-472F-A748-E4CBE77DC575}"/>
                </a:ext>
              </a:extLst>
            </p:cNvPr>
            <p:cNvSpPr>
              <a:spLocks/>
            </p:cNvSpPr>
            <p:nvPr/>
          </p:nvSpPr>
          <p:spPr bwMode="auto">
            <a:xfrm>
              <a:off x="2287" y="3375"/>
              <a:ext cx="143" cy="191"/>
            </a:xfrm>
            <a:custGeom>
              <a:avLst/>
              <a:gdLst>
                <a:gd name="T0" fmla="*/ 11 w 21"/>
                <a:gd name="T1" fmla="*/ 21 h 28"/>
                <a:gd name="T2" fmla="*/ 11 w 21"/>
                <a:gd name="T3" fmla="*/ 21 h 28"/>
                <a:gd name="T4" fmla="*/ 4 w 21"/>
                <a:gd name="T5" fmla="*/ 28 h 28"/>
                <a:gd name="T6" fmla="*/ 4 w 21"/>
                <a:gd name="T7" fmla="*/ 28 h 28"/>
                <a:gd name="T8" fmla="*/ 21 w 21"/>
                <a:gd name="T9" fmla="*/ 11 h 28"/>
                <a:gd name="T10" fmla="*/ 11 w 21"/>
                <a:gd name="T11" fmla="*/ 0 h 28"/>
                <a:gd name="T12" fmla="*/ 0 w 21"/>
                <a:gd name="T13" fmla="*/ 11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1" y="25"/>
                    <a:pt x="8" y="28"/>
                    <a:pt x="4" y="28"/>
                  </a:cubicBezTo>
                  <a:cubicBezTo>
                    <a:pt x="4" y="28"/>
                    <a:pt x="4" y="28"/>
                    <a:pt x="4" y="28"/>
                  </a:cubicBezTo>
                  <a:cubicBezTo>
                    <a:pt x="13" y="28"/>
                    <a:pt x="21" y="20"/>
                    <a:pt x="21" y="11"/>
                  </a:cubicBezTo>
                  <a:cubicBezTo>
                    <a:pt x="21" y="5"/>
                    <a:pt x="17" y="0"/>
                    <a:pt x="11" y="0"/>
                  </a:cubicBezTo>
                  <a:cubicBezTo>
                    <a:pt x="5" y="0"/>
                    <a:pt x="0" y="5"/>
                    <a:pt x="0" y="11"/>
                  </a:cubicBezTo>
                  <a:cubicBezTo>
                    <a:pt x="0" y="16"/>
                    <a:pt x="5"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Freeform 8">
              <a:extLst>
                <a:ext uri="{FF2B5EF4-FFF2-40B4-BE49-F238E27FC236}">
                  <a16:creationId xmlns:a16="http://schemas.microsoft.com/office/drawing/2014/main" id="{6B248F21-F57B-4987-98EC-F170329D79CD}"/>
                </a:ext>
              </a:extLst>
            </p:cNvPr>
            <p:cNvSpPr>
              <a:spLocks/>
            </p:cNvSpPr>
            <p:nvPr/>
          </p:nvSpPr>
          <p:spPr bwMode="auto">
            <a:xfrm>
              <a:off x="2130" y="3375"/>
              <a:ext cx="143" cy="191"/>
            </a:xfrm>
            <a:custGeom>
              <a:avLst/>
              <a:gdLst>
                <a:gd name="T0" fmla="*/ 10 w 21"/>
                <a:gd name="T1" fmla="*/ 21 h 28"/>
                <a:gd name="T2" fmla="*/ 10 w 21"/>
                <a:gd name="T3" fmla="*/ 21 h 28"/>
                <a:gd name="T4" fmla="*/ 3 w 21"/>
                <a:gd name="T5" fmla="*/ 28 h 28"/>
                <a:gd name="T6" fmla="*/ 3 w 21"/>
                <a:gd name="T7" fmla="*/ 28 h 28"/>
                <a:gd name="T8" fmla="*/ 21 w 21"/>
                <a:gd name="T9" fmla="*/ 11 h 28"/>
                <a:gd name="T10" fmla="*/ 10 w 21"/>
                <a:gd name="T11" fmla="*/ 0 h 28"/>
                <a:gd name="T12" fmla="*/ 0 w 21"/>
                <a:gd name="T13" fmla="*/ 11 h 28"/>
                <a:gd name="T14" fmla="*/ 10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0" y="21"/>
                  </a:moveTo>
                  <a:cubicBezTo>
                    <a:pt x="10" y="21"/>
                    <a:pt x="10" y="21"/>
                    <a:pt x="10" y="21"/>
                  </a:cubicBezTo>
                  <a:cubicBezTo>
                    <a:pt x="10" y="25"/>
                    <a:pt x="7" y="28"/>
                    <a:pt x="3" y="28"/>
                  </a:cubicBezTo>
                  <a:cubicBezTo>
                    <a:pt x="3" y="28"/>
                    <a:pt x="3" y="28"/>
                    <a:pt x="3" y="28"/>
                  </a:cubicBezTo>
                  <a:cubicBezTo>
                    <a:pt x="13" y="28"/>
                    <a:pt x="21" y="20"/>
                    <a:pt x="21" y="11"/>
                  </a:cubicBezTo>
                  <a:cubicBezTo>
                    <a:pt x="21" y="5"/>
                    <a:pt x="16" y="0"/>
                    <a:pt x="10" y="0"/>
                  </a:cubicBezTo>
                  <a:cubicBezTo>
                    <a:pt x="4" y="0"/>
                    <a:pt x="0" y="5"/>
                    <a:pt x="0" y="11"/>
                  </a:cubicBezTo>
                  <a:cubicBezTo>
                    <a:pt x="0" y="16"/>
                    <a:pt x="4" y="21"/>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Rectangle 9">
              <a:extLst>
                <a:ext uri="{FF2B5EF4-FFF2-40B4-BE49-F238E27FC236}">
                  <a16:creationId xmlns:a16="http://schemas.microsoft.com/office/drawing/2014/main" id="{177768E3-B0A2-48B9-8091-2A046BEC9B70}"/>
                </a:ext>
              </a:extLst>
            </p:cNvPr>
            <p:cNvSpPr>
              <a:spLocks noChangeArrowheads="1"/>
            </p:cNvSpPr>
            <p:nvPr/>
          </p:nvSpPr>
          <p:spPr bwMode="auto">
            <a:xfrm>
              <a:off x="942" y="991"/>
              <a:ext cx="41" cy="2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Rectangle 10">
              <a:extLst>
                <a:ext uri="{FF2B5EF4-FFF2-40B4-BE49-F238E27FC236}">
                  <a16:creationId xmlns:a16="http://schemas.microsoft.com/office/drawing/2014/main" id="{1B92A640-9955-4D0A-88C1-F2983860D9C1}"/>
                </a:ext>
              </a:extLst>
            </p:cNvPr>
            <p:cNvSpPr>
              <a:spLocks noChangeArrowheads="1"/>
            </p:cNvSpPr>
            <p:nvPr/>
          </p:nvSpPr>
          <p:spPr bwMode="auto">
            <a:xfrm>
              <a:off x="942" y="991"/>
              <a:ext cx="98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Rectangle 11">
              <a:extLst>
                <a:ext uri="{FF2B5EF4-FFF2-40B4-BE49-F238E27FC236}">
                  <a16:creationId xmlns:a16="http://schemas.microsoft.com/office/drawing/2014/main" id="{38FB9188-8063-42BB-8E35-BD981CA443FD}"/>
                </a:ext>
              </a:extLst>
            </p:cNvPr>
            <p:cNvSpPr>
              <a:spLocks noChangeArrowheads="1"/>
            </p:cNvSpPr>
            <p:nvPr/>
          </p:nvSpPr>
          <p:spPr bwMode="auto">
            <a:xfrm>
              <a:off x="942" y="3436"/>
              <a:ext cx="983"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Rectangle 12">
              <a:extLst>
                <a:ext uri="{FF2B5EF4-FFF2-40B4-BE49-F238E27FC236}">
                  <a16:creationId xmlns:a16="http://schemas.microsoft.com/office/drawing/2014/main" id="{11D930E5-4799-4083-8656-C3B50C5697F2}"/>
                </a:ext>
              </a:extLst>
            </p:cNvPr>
            <p:cNvSpPr>
              <a:spLocks noChangeArrowheads="1"/>
            </p:cNvSpPr>
            <p:nvPr/>
          </p:nvSpPr>
          <p:spPr bwMode="auto">
            <a:xfrm>
              <a:off x="3578" y="991"/>
              <a:ext cx="41" cy="2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Rectangle 13">
              <a:extLst>
                <a:ext uri="{FF2B5EF4-FFF2-40B4-BE49-F238E27FC236}">
                  <a16:creationId xmlns:a16="http://schemas.microsoft.com/office/drawing/2014/main" id="{B3BBCA57-C649-4A69-B65D-BC1DA8FC3FB6}"/>
                </a:ext>
              </a:extLst>
            </p:cNvPr>
            <p:cNvSpPr>
              <a:spLocks noChangeArrowheads="1"/>
            </p:cNvSpPr>
            <p:nvPr/>
          </p:nvSpPr>
          <p:spPr bwMode="auto">
            <a:xfrm>
              <a:off x="2622" y="991"/>
              <a:ext cx="99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 name="Rectangle 14">
              <a:extLst>
                <a:ext uri="{FF2B5EF4-FFF2-40B4-BE49-F238E27FC236}">
                  <a16:creationId xmlns:a16="http://schemas.microsoft.com/office/drawing/2014/main" id="{6AB497A5-AAA3-4C9C-B565-6656B7298AF4}"/>
                </a:ext>
              </a:extLst>
            </p:cNvPr>
            <p:cNvSpPr>
              <a:spLocks noChangeArrowheads="1"/>
            </p:cNvSpPr>
            <p:nvPr/>
          </p:nvSpPr>
          <p:spPr bwMode="auto">
            <a:xfrm>
              <a:off x="2622" y="3436"/>
              <a:ext cx="997"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21" name="CuadroTexto 20"/>
          <p:cNvSpPr txBox="1"/>
          <p:nvPr/>
        </p:nvSpPr>
        <p:spPr>
          <a:xfrm>
            <a:off x="6656808" y="1188958"/>
            <a:ext cx="4426227" cy="2246769"/>
          </a:xfrm>
          <a:prstGeom prst="rect">
            <a:avLst/>
          </a:prstGeom>
          <a:noFill/>
        </p:spPr>
        <p:txBody>
          <a:bodyPr wrap="square" rtlCol="0">
            <a:spAutoFit/>
          </a:bodyPr>
          <a:lstStyle/>
          <a:p>
            <a:pPr algn="ctr"/>
            <a:r>
              <a:rPr lang="es-ES" sz="2000" dirty="0">
                <a:solidFill>
                  <a:schemeClr val="bg1"/>
                </a:solidFill>
                <a:latin typeface="Montserrat" pitchFamily="2" charset="77"/>
              </a:rPr>
              <a:t>“</a:t>
            </a:r>
            <a:r>
              <a:rPr lang="es-ES" sz="2000" dirty="0" err="1">
                <a:solidFill>
                  <a:schemeClr val="bg1"/>
                </a:solidFill>
                <a:latin typeface="Montserrat" pitchFamily="2" charset="77"/>
              </a:rPr>
              <a:t>Lorem</a:t>
            </a:r>
            <a:r>
              <a:rPr lang="es-ES" sz="2000" dirty="0">
                <a:solidFill>
                  <a:schemeClr val="bg1"/>
                </a:solidFill>
                <a:latin typeface="Montserrat" pitchFamily="2" charset="77"/>
              </a:rPr>
              <a:t> </a:t>
            </a:r>
            <a:r>
              <a:rPr lang="es-ES" sz="2000" dirty="0" err="1">
                <a:solidFill>
                  <a:schemeClr val="bg1"/>
                </a:solidFill>
                <a:latin typeface="Montserrat" pitchFamily="2" charset="77"/>
              </a:rPr>
              <a:t>ipsum</a:t>
            </a:r>
            <a:r>
              <a:rPr lang="es-ES" sz="2000" dirty="0">
                <a:solidFill>
                  <a:schemeClr val="bg1"/>
                </a:solidFill>
                <a:latin typeface="Montserrat" pitchFamily="2" charset="77"/>
              </a:rPr>
              <a:t> dolor </a:t>
            </a:r>
            <a:r>
              <a:rPr lang="es-ES" sz="2000" dirty="0" err="1">
                <a:solidFill>
                  <a:schemeClr val="bg1"/>
                </a:solidFill>
                <a:latin typeface="Montserrat" pitchFamily="2" charset="77"/>
              </a:rPr>
              <a:t>sit</a:t>
            </a:r>
            <a:r>
              <a:rPr lang="es-ES" sz="2000" dirty="0">
                <a:solidFill>
                  <a:schemeClr val="bg1"/>
                </a:solidFill>
                <a:latin typeface="Montserrat" pitchFamily="2" charset="77"/>
              </a:rPr>
              <a:t> </a:t>
            </a:r>
            <a:r>
              <a:rPr lang="es-ES" sz="2000" dirty="0" err="1">
                <a:solidFill>
                  <a:schemeClr val="bg1"/>
                </a:solidFill>
                <a:latin typeface="Montserrat" pitchFamily="2" charset="77"/>
              </a:rPr>
              <a:t>amet</a:t>
            </a:r>
            <a:r>
              <a:rPr lang="es-ES" sz="2000" dirty="0">
                <a:solidFill>
                  <a:schemeClr val="bg1"/>
                </a:solidFill>
                <a:latin typeface="Montserrat" pitchFamily="2" charset="77"/>
              </a:rPr>
              <a:t>, </a:t>
            </a:r>
            <a:r>
              <a:rPr lang="es-ES" sz="2000" dirty="0" err="1">
                <a:solidFill>
                  <a:schemeClr val="bg1"/>
                </a:solidFill>
                <a:latin typeface="Montserrat" pitchFamily="2" charset="77"/>
              </a:rPr>
              <a:t>consectetur</a:t>
            </a:r>
            <a:r>
              <a:rPr lang="es-ES" sz="2000" dirty="0">
                <a:solidFill>
                  <a:schemeClr val="bg1"/>
                </a:solidFill>
                <a:latin typeface="Montserrat" pitchFamily="2" charset="77"/>
              </a:rPr>
              <a:t> </a:t>
            </a:r>
            <a:r>
              <a:rPr lang="es-ES" sz="2000" dirty="0" err="1">
                <a:solidFill>
                  <a:schemeClr val="bg1"/>
                </a:solidFill>
                <a:latin typeface="Montserrat" pitchFamily="2" charset="77"/>
              </a:rPr>
              <a:t>adipiscing</a:t>
            </a:r>
            <a:r>
              <a:rPr lang="es-ES" sz="2000" dirty="0">
                <a:solidFill>
                  <a:schemeClr val="bg1"/>
                </a:solidFill>
                <a:latin typeface="Montserrat" pitchFamily="2" charset="77"/>
              </a:rPr>
              <a:t> </a:t>
            </a:r>
            <a:r>
              <a:rPr lang="es-ES" sz="2000" dirty="0" err="1">
                <a:solidFill>
                  <a:schemeClr val="bg1"/>
                </a:solidFill>
                <a:latin typeface="Montserrat" pitchFamily="2" charset="77"/>
              </a:rPr>
              <a:t>elit</a:t>
            </a:r>
            <a:r>
              <a:rPr lang="es-ES" sz="2000" dirty="0">
                <a:solidFill>
                  <a:schemeClr val="bg1"/>
                </a:solidFill>
                <a:latin typeface="Montserrat" pitchFamily="2" charset="77"/>
              </a:rPr>
              <a:t>. </a:t>
            </a:r>
            <a:r>
              <a:rPr lang="es-ES" sz="2000" dirty="0" err="1">
                <a:solidFill>
                  <a:schemeClr val="bg1"/>
                </a:solidFill>
                <a:latin typeface="Montserrat" pitchFamily="2" charset="77"/>
              </a:rPr>
              <a:t>Quisque</a:t>
            </a:r>
            <a:r>
              <a:rPr lang="es-ES" sz="2000" dirty="0">
                <a:solidFill>
                  <a:schemeClr val="bg1"/>
                </a:solidFill>
                <a:latin typeface="Montserrat" pitchFamily="2" charset="77"/>
              </a:rPr>
              <a:t> </a:t>
            </a:r>
            <a:r>
              <a:rPr lang="es-ES" sz="2000" dirty="0" err="1">
                <a:solidFill>
                  <a:schemeClr val="bg1"/>
                </a:solidFill>
                <a:latin typeface="Montserrat" pitchFamily="2" charset="77"/>
              </a:rPr>
              <a:t>porttitor</a:t>
            </a:r>
            <a:r>
              <a:rPr lang="es-ES" sz="2000" dirty="0">
                <a:solidFill>
                  <a:schemeClr val="bg1"/>
                </a:solidFill>
                <a:latin typeface="Montserrat" pitchFamily="2" charset="77"/>
              </a:rPr>
              <a:t> </a:t>
            </a:r>
            <a:r>
              <a:rPr lang="es-ES" sz="2000" dirty="0" err="1">
                <a:solidFill>
                  <a:schemeClr val="bg1"/>
                </a:solidFill>
                <a:latin typeface="Montserrat" pitchFamily="2" charset="77"/>
              </a:rPr>
              <a:t>lacus</a:t>
            </a:r>
            <a:r>
              <a:rPr lang="es-ES" sz="2000" dirty="0">
                <a:solidFill>
                  <a:schemeClr val="bg1"/>
                </a:solidFill>
                <a:latin typeface="Montserrat" pitchFamily="2" charset="77"/>
              </a:rPr>
              <a:t> </a:t>
            </a:r>
            <a:r>
              <a:rPr lang="es-ES" sz="2000" dirty="0" err="1">
                <a:solidFill>
                  <a:schemeClr val="bg1"/>
                </a:solidFill>
                <a:latin typeface="Montserrat" pitchFamily="2" charset="77"/>
              </a:rPr>
              <a:t>tristique</a:t>
            </a:r>
            <a:r>
              <a:rPr lang="es-ES" sz="2000" dirty="0">
                <a:solidFill>
                  <a:schemeClr val="bg1"/>
                </a:solidFill>
                <a:latin typeface="Montserrat" pitchFamily="2" charset="77"/>
              </a:rPr>
              <a:t> </a:t>
            </a:r>
            <a:r>
              <a:rPr lang="es-ES" sz="2000" dirty="0" err="1">
                <a:solidFill>
                  <a:schemeClr val="bg1"/>
                </a:solidFill>
                <a:latin typeface="Montserrat" pitchFamily="2" charset="77"/>
              </a:rPr>
              <a:t>semper</a:t>
            </a:r>
            <a:r>
              <a:rPr lang="es-ES" sz="2000" dirty="0">
                <a:solidFill>
                  <a:schemeClr val="bg1"/>
                </a:solidFill>
                <a:latin typeface="Montserrat" pitchFamily="2" charset="77"/>
              </a:rPr>
              <a:t> </a:t>
            </a:r>
            <a:r>
              <a:rPr lang="es-ES" sz="2000" dirty="0" err="1">
                <a:solidFill>
                  <a:schemeClr val="bg1"/>
                </a:solidFill>
                <a:latin typeface="Montserrat" pitchFamily="2" charset="77"/>
              </a:rPr>
              <a:t>hendrerit</a:t>
            </a:r>
            <a:r>
              <a:rPr lang="es-ES" sz="2000" dirty="0">
                <a:solidFill>
                  <a:schemeClr val="bg1"/>
                </a:solidFill>
                <a:latin typeface="Montserrat" pitchFamily="2" charset="77"/>
              </a:rPr>
              <a:t>. </a:t>
            </a:r>
            <a:r>
              <a:rPr lang="es-ES" sz="2000" dirty="0" err="1">
                <a:solidFill>
                  <a:schemeClr val="bg1"/>
                </a:solidFill>
                <a:latin typeface="Montserrat" pitchFamily="2" charset="77"/>
              </a:rPr>
              <a:t>Nullam</a:t>
            </a:r>
            <a:r>
              <a:rPr lang="es-ES" sz="2000" dirty="0">
                <a:solidFill>
                  <a:schemeClr val="bg1"/>
                </a:solidFill>
                <a:latin typeface="Montserrat" pitchFamily="2" charset="77"/>
              </a:rPr>
              <a:t> ultrices et </a:t>
            </a:r>
            <a:r>
              <a:rPr lang="es-ES" sz="2000" dirty="0" err="1">
                <a:solidFill>
                  <a:schemeClr val="bg1"/>
                </a:solidFill>
                <a:latin typeface="Montserrat" pitchFamily="2" charset="77"/>
              </a:rPr>
              <a:t>arcu</a:t>
            </a:r>
            <a:r>
              <a:rPr lang="es-ES" sz="2000" dirty="0">
                <a:solidFill>
                  <a:schemeClr val="bg1"/>
                </a:solidFill>
                <a:latin typeface="Montserrat" pitchFamily="2" charset="77"/>
              </a:rPr>
              <a:t> a vehicula. </a:t>
            </a:r>
            <a:r>
              <a:rPr lang="es-ES" sz="2000" dirty="0" err="1">
                <a:solidFill>
                  <a:schemeClr val="bg1"/>
                </a:solidFill>
                <a:latin typeface="Montserrat" pitchFamily="2" charset="77"/>
              </a:rPr>
              <a:t>Aliquam</a:t>
            </a:r>
            <a:r>
              <a:rPr lang="es-ES" sz="2000" dirty="0">
                <a:solidFill>
                  <a:schemeClr val="bg1"/>
                </a:solidFill>
                <a:latin typeface="Montserrat" pitchFamily="2" charset="77"/>
              </a:rPr>
              <a:t> </a:t>
            </a:r>
            <a:r>
              <a:rPr lang="es-ES" sz="2000" dirty="0" err="1">
                <a:solidFill>
                  <a:schemeClr val="bg1"/>
                </a:solidFill>
                <a:latin typeface="Montserrat" pitchFamily="2" charset="77"/>
              </a:rPr>
              <a:t>scelerisque</a:t>
            </a:r>
            <a:r>
              <a:rPr lang="es-ES" sz="2000" dirty="0">
                <a:solidFill>
                  <a:schemeClr val="bg1"/>
                </a:solidFill>
                <a:latin typeface="Montserrat" pitchFamily="2" charset="77"/>
              </a:rPr>
              <a:t> </a:t>
            </a:r>
            <a:r>
              <a:rPr lang="es-ES" sz="2000" dirty="0" err="1">
                <a:solidFill>
                  <a:schemeClr val="bg1"/>
                </a:solidFill>
                <a:latin typeface="Montserrat" pitchFamily="2" charset="77"/>
              </a:rPr>
              <a:t>ac</a:t>
            </a:r>
            <a:r>
              <a:rPr lang="es-ES" sz="2000" dirty="0">
                <a:solidFill>
                  <a:schemeClr val="bg1"/>
                </a:solidFill>
                <a:latin typeface="Montserrat" pitchFamily="2" charset="77"/>
              </a:rPr>
              <a:t> </a:t>
            </a:r>
            <a:r>
              <a:rPr lang="es-ES" sz="2000" dirty="0" err="1">
                <a:solidFill>
                  <a:schemeClr val="bg1"/>
                </a:solidFill>
                <a:latin typeface="Montserrat" pitchFamily="2" charset="77"/>
              </a:rPr>
              <a:t>velit</a:t>
            </a:r>
            <a:r>
              <a:rPr lang="es-ES" sz="2000" dirty="0">
                <a:solidFill>
                  <a:schemeClr val="bg1"/>
                </a:solidFill>
                <a:latin typeface="Montserrat" pitchFamily="2" charset="77"/>
              </a:rPr>
              <a:t> non </a:t>
            </a:r>
            <a:r>
              <a:rPr lang="es-ES" sz="2000" dirty="0" err="1">
                <a:solidFill>
                  <a:schemeClr val="bg1"/>
                </a:solidFill>
                <a:latin typeface="Montserrat" pitchFamily="2" charset="77"/>
              </a:rPr>
              <a:t>egestas</a:t>
            </a:r>
            <a:r>
              <a:rPr lang="es-ES" sz="2000" dirty="0">
                <a:solidFill>
                  <a:schemeClr val="bg1"/>
                </a:solidFill>
                <a:latin typeface="Montserrat" pitchFamily="2" charset="77"/>
              </a:rPr>
              <a:t>. .”</a:t>
            </a:r>
          </a:p>
        </p:txBody>
      </p:sp>
      <p:sp>
        <p:nvSpPr>
          <p:cNvPr id="23" name="CuadroTexto 22"/>
          <p:cNvSpPr txBox="1"/>
          <p:nvPr/>
        </p:nvSpPr>
        <p:spPr>
          <a:xfrm>
            <a:off x="6496677" y="3629025"/>
            <a:ext cx="4426227" cy="2246769"/>
          </a:xfrm>
          <a:prstGeom prst="rect">
            <a:avLst/>
          </a:prstGeom>
          <a:noFill/>
        </p:spPr>
        <p:txBody>
          <a:bodyPr wrap="square" rtlCol="0">
            <a:spAutoFit/>
          </a:bodyPr>
          <a:lstStyle/>
          <a:p>
            <a:pPr algn="ctr"/>
            <a:r>
              <a:rPr lang="es-ES" sz="2000" dirty="0">
                <a:solidFill>
                  <a:schemeClr val="bg1"/>
                </a:solidFill>
                <a:latin typeface="Montserrat" pitchFamily="2" charset="77"/>
              </a:rPr>
              <a:t>“</a:t>
            </a:r>
            <a:r>
              <a:rPr lang="es-ES" sz="2000" dirty="0" err="1">
                <a:solidFill>
                  <a:schemeClr val="bg1"/>
                </a:solidFill>
                <a:latin typeface="Montserrat" pitchFamily="2" charset="77"/>
              </a:rPr>
              <a:t>Lorem</a:t>
            </a:r>
            <a:r>
              <a:rPr lang="es-ES" sz="2000" dirty="0">
                <a:solidFill>
                  <a:schemeClr val="bg1"/>
                </a:solidFill>
                <a:latin typeface="Montserrat" pitchFamily="2" charset="77"/>
              </a:rPr>
              <a:t> </a:t>
            </a:r>
            <a:r>
              <a:rPr lang="es-ES" sz="2000" dirty="0" err="1">
                <a:solidFill>
                  <a:schemeClr val="bg1"/>
                </a:solidFill>
                <a:latin typeface="Montserrat" pitchFamily="2" charset="77"/>
              </a:rPr>
              <a:t>ipsum</a:t>
            </a:r>
            <a:r>
              <a:rPr lang="es-ES" sz="2000" dirty="0">
                <a:solidFill>
                  <a:schemeClr val="bg1"/>
                </a:solidFill>
                <a:latin typeface="Montserrat" pitchFamily="2" charset="77"/>
              </a:rPr>
              <a:t> dolor </a:t>
            </a:r>
            <a:r>
              <a:rPr lang="es-ES" sz="2000" dirty="0" err="1">
                <a:solidFill>
                  <a:schemeClr val="bg1"/>
                </a:solidFill>
                <a:latin typeface="Montserrat" pitchFamily="2" charset="77"/>
              </a:rPr>
              <a:t>sit</a:t>
            </a:r>
            <a:r>
              <a:rPr lang="es-ES" sz="2000" dirty="0">
                <a:solidFill>
                  <a:schemeClr val="bg1"/>
                </a:solidFill>
                <a:latin typeface="Montserrat" pitchFamily="2" charset="77"/>
              </a:rPr>
              <a:t> </a:t>
            </a:r>
            <a:r>
              <a:rPr lang="es-ES" sz="2000" dirty="0" err="1">
                <a:solidFill>
                  <a:schemeClr val="bg1"/>
                </a:solidFill>
                <a:latin typeface="Montserrat" pitchFamily="2" charset="77"/>
              </a:rPr>
              <a:t>amet</a:t>
            </a:r>
            <a:r>
              <a:rPr lang="es-ES" sz="2000" dirty="0">
                <a:solidFill>
                  <a:schemeClr val="bg1"/>
                </a:solidFill>
                <a:latin typeface="Montserrat" pitchFamily="2" charset="77"/>
              </a:rPr>
              <a:t>, </a:t>
            </a:r>
            <a:r>
              <a:rPr lang="es-ES" sz="2000" dirty="0" err="1">
                <a:solidFill>
                  <a:schemeClr val="bg1"/>
                </a:solidFill>
                <a:latin typeface="Montserrat" pitchFamily="2" charset="77"/>
              </a:rPr>
              <a:t>consectetur</a:t>
            </a:r>
            <a:r>
              <a:rPr lang="es-ES" sz="2000" dirty="0">
                <a:solidFill>
                  <a:schemeClr val="bg1"/>
                </a:solidFill>
                <a:latin typeface="Montserrat" pitchFamily="2" charset="77"/>
              </a:rPr>
              <a:t> </a:t>
            </a:r>
            <a:r>
              <a:rPr lang="es-ES" sz="2000" dirty="0" err="1">
                <a:solidFill>
                  <a:schemeClr val="bg1"/>
                </a:solidFill>
                <a:latin typeface="Montserrat" pitchFamily="2" charset="77"/>
              </a:rPr>
              <a:t>adipiscing</a:t>
            </a:r>
            <a:r>
              <a:rPr lang="es-ES" sz="2000" dirty="0">
                <a:solidFill>
                  <a:schemeClr val="bg1"/>
                </a:solidFill>
                <a:latin typeface="Montserrat" pitchFamily="2" charset="77"/>
              </a:rPr>
              <a:t> </a:t>
            </a:r>
            <a:r>
              <a:rPr lang="es-ES" sz="2000" dirty="0" err="1">
                <a:solidFill>
                  <a:schemeClr val="bg1"/>
                </a:solidFill>
                <a:latin typeface="Montserrat" pitchFamily="2" charset="77"/>
              </a:rPr>
              <a:t>elit</a:t>
            </a:r>
            <a:r>
              <a:rPr lang="es-ES" sz="2000" dirty="0">
                <a:solidFill>
                  <a:schemeClr val="bg1"/>
                </a:solidFill>
                <a:latin typeface="Montserrat" pitchFamily="2" charset="77"/>
              </a:rPr>
              <a:t>. </a:t>
            </a:r>
            <a:r>
              <a:rPr lang="es-ES" sz="2000" dirty="0" err="1">
                <a:solidFill>
                  <a:schemeClr val="bg1"/>
                </a:solidFill>
                <a:latin typeface="Montserrat" pitchFamily="2" charset="77"/>
              </a:rPr>
              <a:t>Quisque</a:t>
            </a:r>
            <a:r>
              <a:rPr lang="es-ES" sz="2000" dirty="0">
                <a:solidFill>
                  <a:schemeClr val="bg1"/>
                </a:solidFill>
                <a:latin typeface="Montserrat" pitchFamily="2" charset="77"/>
              </a:rPr>
              <a:t> </a:t>
            </a:r>
            <a:r>
              <a:rPr lang="es-ES" sz="2000" dirty="0" err="1">
                <a:solidFill>
                  <a:schemeClr val="bg1"/>
                </a:solidFill>
                <a:latin typeface="Montserrat" pitchFamily="2" charset="77"/>
              </a:rPr>
              <a:t>porttitor</a:t>
            </a:r>
            <a:r>
              <a:rPr lang="es-ES" sz="2000" dirty="0">
                <a:solidFill>
                  <a:schemeClr val="bg1"/>
                </a:solidFill>
                <a:latin typeface="Montserrat" pitchFamily="2" charset="77"/>
              </a:rPr>
              <a:t> </a:t>
            </a:r>
            <a:r>
              <a:rPr lang="es-ES" sz="2000" dirty="0" err="1">
                <a:solidFill>
                  <a:schemeClr val="bg1"/>
                </a:solidFill>
                <a:latin typeface="Montserrat" pitchFamily="2" charset="77"/>
              </a:rPr>
              <a:t>lacus</a:t>
            </a:r>
            <a:r>
              <a:rPr lang="es-ES" sz="2000" dirty="0">
                <a:solidFill>
                  <a:schemeClr val="bg1"/>
                </a:solidFill>
                <a:latin typeface="Montserrat" pitchFamily="2" charset="77"/>
              </a:rPr>
              <a:t> </a:t>
            </a:r>
            <a:r>
              <a:rPr lang="es-ES" sz="2000" dirty="0" err="1">
                <a:solidFill>
                  <a:schemeClr val="bg1"/>
                </a:solidFill>
                <a:latin typeface="Montserrat" pitchFamily="2" charset="77"/>
              </a:rPr>
              <a:t>tristique</a:t>
            </a:r>
            <a:r>
              <a:rPr lang="es-ES" sz="2000" dirty="0">
                <a:solidFill>
                  <a:schemeClr val="bg1"/>
                </a:solidFill>
                <a:latin typeface="Montserrat" pitchFamily="2" charset="77"/>
              </a:rPr>
              <a:t> </a:t>
            </a:r>
            <a:r>
              <a:rPr lang="es-ES" sz="2000" dirty="0" err="1">
                <a:solidFill>
                  <a:schemeClr val="bg1"/>
                </a:solidFill>
                <a:latin typeface="Montserrat" pitchFamily="2" charset="77"/>
              </a:rPr>
              <a:t>semper</a:t>
            </a:r>
            <a:r>
              <a:rPr lang="es-ES" sz="2000" dirty="0">
                <a:solidFill>
                  <a:schemeClr val="bg1"/>
                </a:solidFill>
                <a:latin typeface="Montserrat" pitchFamily="2" charset="77"/>
              </a:rPr>
              <a:t> </a:t>
            </a:r>
            <a:r>
              <a:rPr lang="es-ES" sz="2000" dirty="0" err="1">
                <a:solidFill>
                  <a:schemeClr val="bg1"/>
                </a:solidFill>
                <a:latin typeface="Montserrat" pitchFamily="2" charset="77"/>
              </a:rPr>
              <a:t>hendrerit</a:t>
            </a:r>
            <a:r>
              <a:rPr lang="es-ES" sz="2000" dirty="0">
                <a:solidFill>
                  <a:schemeClr val="bg1"/>
                </a:solidFill>
                <a:latin typeface="Montserrat" pitchFamily="2" charset="77"/>
              </a:rPr>
              <a:t>. </a:t>
            </a:r>
            <a:r>
              <a:rPr lang="es-ES" sz="2000" dirty="0" err="1">
                <a:solidFill>
                  <a:schemeClr val="bg1"/>
                </a:solidFill>
                <a:latin typeface="Montserrat" pitchFamily="2" charset="77"/>
              </a:rPr>
              <a:t>Nullam</a:t>
            </a:r>
            <a:r>
              <a:rPr lang="es-ES" sz="2000" dirty="0">
                <a:solidFill>
                  <a:schemeClr val="bg1"/>
                </a:solidFill>
                <a:latin typeface="Montserrat" pitchFamily="2" charset="77"/>
              </a:rPr>
              <a:t> ultrices et </a:t>
            </a:r>
            <a:r>
              <a:rPr lang="es-ES" sz="2000" dirty="0" err="1">
                <a:solidFill>
                  <a:schemeClr val="bg1"/>
                </a:solidFill>
                <a:latin typeface="Montserrat" pitchFamily="2" charset="77"/>
              </a:rPr>
              <a:t>arcu</a:t>
            </a:r>
            <a:r>
              <a:rPr lang="es-ES" sz="2000" dirty="0">
                <a:solidFill>
                  <a:schemeClr val="bg1"/>
                </a:solidFill>
                <a:latin typeface="Montserrat" pitchFamily="2" charset="77"/>
              </a:rPr>
              <a:t> a vehicula. </a:t>
            </a:r>
            <a:r>
              <a:rPr lang="es-ES" sz="2000" dirty="0" err="1">
                <a:solidFill>
                  <a:schemeClr val="bg1"/>
                </a:solidFill>
                <a:latin typeface="Montserrat" pitchFamily="2" charset="77"/>
              </a:rPr>
              <a:t>Aliquam</a:t>
            </a:r>
            <a:r>
              <a:rPr lang="es-ES" sz="2000" dirty="0">
                <a:solidFill>
                  <a:schemeClr val="bg1"/>
                </a:solidFill>
                <a:latin typeface="Montserrat" pitchFamily="2" charset="77"/>
              </a:rPr>
              <a:t> </a:t>
            </a:r>
            <a:r>
              <a:rPr lang="es-ES" sz="2000" dirty="0" err="1">
                <a:solidFill>
                  <a:schemeClr val="bg1"/>
                </a:solidFill>
                <a:latin typeface="Montserrat" pitchFamily="2" charset="77"/>
              </a:rPr>
              <a:t>scelerisque</a:t>
            </a:r>
            <a:r>
              <a:rPr lang="es-ES" sz="2000" dirty="0">
                <a:solidFill>
                  <a:schemeClr val="bg1"/>
                </a:solidFill>
                <a:latin typeface="Montserrat" pitchFamily="2" charset="77"/>
              </a:rPr>
              <a:t> </a:t>
            </a:r>
            <a:r>
              <a:rPr lang="es-ES" sz="2000" dirty="0" err="1">
                <a:solidFill>
                  <a:schemeClr val="bg1"/>
                </a:solidFill>
                <a:latin typeface="Montserrat" pitchFamily="2" charset="77"/>
              </a:rPr>
              <a:t>ac</a:t>
            </a:r>
            <a:r>
              <a:rPr lang="es-ES" sz="2000" dirty="0">
                <a:solidFill>
                  <a:schemeClr val="bg1"/>
                </a:solidFill>
                <a:latin typeface="Montserrat" pitchFamily="2" charset="77"/>
              </a:rPr>
              <a:t> </a:t>
            </a:r>
            <a:r>
              <a:rPr lang="es-ES" sz="2000" dirty="0" err="1">
                <a:solidFill>
                  <a:schemeClr val="bg1"/>
                </a:solidFill>
                <a:latin typeface="Montserrat" pitchFamily="2" charset="77"/>
              </a:rPr>
              <a:t>velit</a:t>
            </a:r>
            <a:r>
              <a:rPr lang="es-ES" sz="2000" dirty="0">
                <a:solidFill>
                  <a:schemeClr val="bg1"/>
                </a:solidFill>
                <a:latin typeface="Montserrat" pitchFamily="2" charset="77"/>
              </a:rPr>
              <a:t> non </a:t>
            </a:r>
            <a:r>
              <a:rPr lang="es-ES" sz="2000" dirty="0" err="1">
                <a:solidFill>
                  <a:schemeClr val="bg1"/>
                </a:solidFill>
                <a:latin typeface="Montserrat" pitchFamily="2" charset="77"/>
              </a:rPr>
              <a:t>egestas</a:t>
            </a:r>
            <a:r>
              <a:rPr lang="es-ES" sz="2000" dirty="0">
                <a:solidFill>
                  <a:schemeClr val="bg1"/>
                </a:solidFill>
                <a:latin typeface="Montserrat" pitchFamily="2" charset="77"/>
              </a:rPr>
              <a:t>. .”</a:t>
            </a:r>
          </a:p>
        </p:txBody>
      </p:sp>
      <p:sp>
        <p:nvSpPr>
          <p:cNvPr id="24" name="CuadroTexto 23"/>
          <p:cNvSpPr txBox="1"/>
          <p:nvPr/>
        </p:nvSpPr>
        <p:spPr>
          <a:xfrm>
            <a:off x="21157" y="4913854"/>
            <a:ext cx="5705341" cy="1077218"/>
          </a:xfrm>
          <a:prstGeom prst="rect">
            <a:avLst/>
          </a:prstGeom>
          <a:noFill/>
        </p:spPr>
        <p:txBody>
          <a:bodyPr wrap="square" rtlCol="0">
            <a:spAutoFit/>
          </a:bodyPr>
          <a:lstStyle/>
          <a:p>
            <a:pPr algn="ctr"/>
            <a:r>
              <a:rPr lang="es-ES" sz="3200" dirty="0">
                <a:solidFill>
                  <a:schemeClr val="bg1"/>
                </a:solidFill>
                <a:latin typeface="Montserrat" pitchFamily="2" charset="77"/>
              </a:rPr>
              <a:t>Noah Miller</a:t>
            </a:r>
          </a:p>
          <a:p>
            <a:pPr algn="ctr"/>
            <a:r>
              <a:rPr lang="es-ES" sz="3200" b="1" dirty="0">
                <a:solidFill>
                  <a:schemeClr val="accent3"/>
                </a:solidFill>
                <a:latin typeface="Montserrat" pitchFamily="2" charset="77"/>
              </a:rPr>
              <a:t>AWARD #3</a:t>
            </a:r>
          </a:p>
        </p:txBody>
      </p:sp>
      <p:sp>
        <p:nvSpPr>
          <p:cNvPr id="25" name="CuadroTexto 24"/>
          <p:cNvSpPr txBox="1"/>
          <p:nvPr/>
        </p:nvSpPr>
        <p:spPr>
          <a:xfrm>
            <a:off x="44244" y="4252339"/>
            <a:ext cx="5705341" cy="830997"/>
          </a:xfrm>
          <a:prstGeom prst="rect">
            <a:avLst/>
          </a:prstGeom>
          <a:noFill/>
        </p:spPr>
        <p:txBody>
          <a:bodyPr wrap="square" rtlCol="0">
            <a:spAutoFit/>
          </a:bodyPr>
          <a:lstStyle/>
          <a:p>
            <a:pPr algn="ctr"/>
            <a:r>
              <a:rPr lang="es-ES" sz="4800" b="1" dirty="0">
                <a:solidFill>
                  <a:srgbClr val="92D050"/>
                </a:solidFill>
                <a:latin typeface="Montserrat" pitchFamily="2" charset="77"/>
              </a:rPr>
              <a:t>WINNER</a:t>
            </a:r>
          </a:p>
        </p:txBody>
      </p:sp>
    </p:spTree>
    <p:extLst>
      <p:ext uri="{BB962C8B-B14F-4D97-AF65-F5344CB8AC3E}">
        <p14:creationId xmlns:p14="http://schemas.microsoft.com/office/powerpoint/2010/main" val="224739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E4414A-C800-4900-B567-531115063FCB}"/>
              </a:ext>
            </a:extLst>
          </p:cNvPr>
          <p:cNvSpPr txBox="1"/>
          <p:nvPr/>
        </p:nvSpPr>
        <p:spPr>
          <a:xfrm>
            <a:off x="5621817" y="828288"/>
            <a:ext cx="5705341" cy="4339650"/>
          </a:xfrm>
          <a:prstGeom prst="rect">
            <a:avLst/>
          </a:prstGeom>
          <a:noFill/>
        </p:spPr>
        <p:txBody>
          <a:bodyPr wrap="square" rtlCol="0">
            <a:spAutoFit/>
          </a:bodyPr>
          <a:lstStyle/>
          <a:p>
            <a:pPr algn="ctr"/>
            <a:r>
              <a:rPr lang="es-ES" sz="13800" b="1" dirty="0">
                <a:solidFill>
                  <a:schemeClr val="accent1"/>
                </a:solidFill>
                <a:latin typeface="Montserrat" pitchFamily="2" charset="77"/>
              </a:rPr>
              <a:t>THANKS</a:t>
            </a:r>
          </a:p>
        </p:txBody>
      </p:sp>
    </p:spTree>
    <p:extLst>
      <p:ext uri="{BB962C8B-B14F-4D97-AF65-F5344CB8AC3E}">
        <p14:creationId xmlns:p14="http://schemas.microsoft.com/office/powerpoint/2010/main" val="26300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892"/>
            <a:ext cx="12185651" cy="6856214"/>
          </a:xfrm>
          <a:prstGeom prst="rect">
            <a:avLst/>
          </a:prstGeom>
          <a:solidFill>
            <a:schemeClr val="accent4">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7403" y="2936916"/>
            <a:ext cx="7959575"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8599" y="5940798"/>
            <a:ext cx="687525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725" y="4941235"/>
            <a:ext cx="808048" cy="6375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392" y="4941235"/>
            <a:ext cx="808048" cy="6375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302" y="5038945"/>
            <a:ext cx="210536" cy="38732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181" y="4941235"/>
            <a:ext cx="808048" cy="6375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214" y="5018524"/>
            <a:ext cx="351801" cy="40661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165" y="4941235"/>
            <a:ext cx="808048" cy="6375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891" y="5038945"/>
            <a:ext cx="348116" cy="34811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937" y="5090671"/>
            <a:ext cx="418775" cy="29639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157" y="5175007"/>
            <a:ext cx="107844" cy="12699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894587"/>
            <a:ext cx="12192001" cy="2112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200"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0" y="1900421"/>
            <a:ext cx="12185651" cy="1349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upo 68"/>
          <p:cNvGrpSpPr/>
          <p:nvPr/>
        </p:nvGrpSpPr>
        <p:grpSpPr>
          <a:xfrm>
            <a:off x="2180459" y="530615"/>
            <a:ext cx="5940860" cy="3063755"/>
            <a:chOff x="-2399429" y="1492613"/>
            <a:chExt cx="8696100" cy="4484658"/>
          </a:xfrm>
        </p:grpSpPr>
        <p:sp>
          <p:nvSpPr>
            <p:cNvPr id="110" name="Freeform: Shape 109">
              <a:extLst>
                <a:ext uri="{FF2B5EF4-FFF2-40B4-BE49-F238E27FC236}">
                  <a16:creationId xmlns:a16="http://schemas.microsoft.com/office/drawing/2014/main" id="{203CC893-B07D-4D12-9DAD-9453A0E97BDE}"/>
                </a:ext>
              </a:extLst>
            </p:cNvPr>
            <p:cNvSpPr/>
            <p:nvPr/>
          </p:nvSpPr>
          <p:spPr>
            <a:xfrm rot="1926152">
              <a:off x="1882495" y="1789511"/>
              <a:ext cx="4414176" cy="2267854"/>
            </a:xfrm>
            <a:custGeom>
              <a:avLst/>
              <a:gdLst>
                <a:gd name="connsiteX0" fmla="*/ 1033689 w 4414176"/>
                <a:gd name="connsiteY0" fmla="*/ 337924 h 2267854"/>
                <a:gd name="connsiteX1" fmla="*/ 4077712 w 4414176"/>
                <a:gd name="connsiteY1" fmla="*/ 1034957 h 2267854"/>
                <a:gd name="connsiteX2" fmla="*/ 4411307 w 4414176"/>
                <a:gd name="connsiteY2" fmla="*/ 2068196 h 2267854"/>
                <a:gd name="connsiteX3" fmla="*/ 4414176 w 4414176"/>
                <a:gd name="connsiteY3" fmla="*/ 2267854 h 2267854"/>
                <a:gd name="connsiteX4" fmla="*/ 1899 w 4414176"/>
                <a:gd name="connsiteY4" fmla="*/ 2267854 h 2267854"/>
                <a:gd name="connsiteX5" fmla="*/ 0 w 4414176"/>
                <a:gd name="connsiteY5" fmla="*/ 2135703 h 2267854"/>
                <a:gd name="connsiteX6" fmla="*/ 1033689 w 4414176"/>
                <a:gd name="connsiteY6" fmla="*/ 337924 h 2267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4176" h="2267854">
                  <a:moveTo>
                    <a:pt x="1033689" y="337924"/>
                  </a:moveTo>
                  <a:cubicBezTo>
                    <a:pt x="2066753" y="-310180"/>
                    <a:pt x="3429608" y="1892"/>
                    <a:pt x="4077712" y="1034957"/>
                  </a:cubicBezTo>
                  <a:cubicBezTo>
                    <a:pt x="4280244" y="1357789"/>
                    <a:pt x="4389010" y="1712828"/>
                    <a:pt x="4411307" y="2068196"/>
                  </a:cubicBezTo>
                  <a:lnTo>
                    <a:pt x="4414176" y="2267854"/>
                  </a:lnTo>
                  <a:lnTo>
                    <a:pt x="1899" y="2267854"/>
                  </a:lnTo>
                  <a:lnTo>
                    <a:pt x="0" y="2135703"/>
                  </a:lnTo>
                  <a:cubicBezTo>
                    <a:pt x="23996" y="1427253"/>
                    <a:pt x="388024" y="742989"/>
                    <a:pt x="1033689" y="33792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Rectangle: Rounded Corners 115">
              <a:extLst>
                <a:ext uri="{FF2B5EF4-FFF2-40B4-BE49-F238E27FC236}">
                  <a16:creationId xmlns:a16="http://schemas.microsoft.com/office/drawing/2014/main" id="{9CA435C7-21A0-4662-8E5B-F2E050828EFB}"/>
                </a:ext>
              </a:extLst>
            </p:cNvPr>
            <p:cNvSpPr/>
            <p:nvPr/>
          </p:nvSpPr>
          <p:spPr>
            <a:xfrm rot="19638822">
              <a:off x="3238092" y="4961159"/>
              <a:ext cx="2146143" cy="2857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Rounded Corners 82">
              <a:extLst>
                <a:ext uri="{FF2B5EF4-FFF2-40B4-BE49-F238E27FC236}">
                  <a16:creationId xmlns:a16="http://schemas.microsoft.com/office/drawing/2014/main" id="{7D7C8729-5AFB-43A2-9E67-9338938367E9}"/>
                </a:ext>
              </a:extLst>
            </p:cNvPr>
            <p:cNvSpPr/>
            <p:nvPr/>
          </p:nvSpPr>
          <p:spPr>
            <a:xfrm rot="19677244">
              <a:off x="519506" y="3548585"/>
              <a:ext cx="2495124" cy="285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Rounded Corners 83">
              <a:extLst>
                <a:ext uri="{FF2B5EF4-FFF2-40B4-BE49-F238E27FC236}">
                  <a16:creationId xmlns:a16="http://schemas.microsoft.com/office/drawing/2014/main" id="{3746DB46-9EAA-439A-8F7D-6220369F0016}"/>
                </a:ext>
              </a:extLst>
            </p:cNvPr>
            <p:cNvSpPr/>
            <p:nvPr/>
          </p:nvSpPr>
          <p:spPr>
            <a:xfrm rot="19677244">
              <a:off x="704435" y="4720472"/>
              <a:ext cx="2495124" cy="285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6CDA1C82-A19E-4A2D-B5CF-6F428B549ACD}"/>
                </a:ext>
              </a:extLst>
            </p:cNvPr>
            <p:cNvSpPr/>
            <p:nvPr/>
          </p:nvSpPr>
          <p:spPr>
            <a:xfrm rot="19709995">
              <a:off x="3153059" y="3548585"/>
              <a:ext cx="1311870" cy="285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8438DC37-D2AE-4AF8-9FB8-A60189478C90}"/>
                </a:ext>
              </a:extLst>
            </p:cNvPr>
            <p:cNvSpPr/>
            <p:nvPr/>
          </p:nvSpPr>
          <p:spPr>
            <a:xfrm rot="19677244">
              <a:off x="1532748" y="4625926"/>
              <a:ext cx="3100062" cy="285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28D26F94-613B-4AB1-A65A-D34486D4BB42}"/>
                </a:ext>
              </a:extLst>
            </p:cNvPr>
            <p:cNvSpPr/>
            <p:nvPr/>
          </p:nvSpPr>
          <p:spPr>
            <a:xfrm rot="19677244">
              <a:off x="2492166" y="4955026"/>
              <a:ext cx="2146143" cy="285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Rounded Corners 89">
              <a:extLst>
                <a:ext uri="{FF2B5EF4-FFF2-40B4-BE49-F238E27FC236}">
                  <a16:creationId xmlns:a16="http://schemas.microsoft.com/office/drawing/2014/main" id="{E5FC31EE-5A4F-48EB-85AC-952F71BBB2DD}"/>
                </a:ext>
              </a:extLst>
            </p:cNvPr>
            <p:cNvSpPr/>
            <p:nvPr/>
          </p:nvSpPr>
          <p:spPr>
            <a:xfrm rot="19709995">
              <a:off x="1253456" y="3828222"/>
              <a:ext cx="2146143" cy="2857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2B0085F-9D6B-4A91-BEFB-2BEEE27DAEF1}"/>
                </a:ext>
              </a:extLst>
            </p:cNvPr>
            <p:cNvSpPr/>
            <p:nvPr/>
          </p:nvSpPr>
          <p:spPr>
            <a:xfrm>
              <a:off x="2172618" y="2550266"/>
              <a:ext cx="2587961" cy="2587961"/>
            </a:xfrm>
            <a:prstGeom prst="ellipse">
              <a:avLst/>
            </a:pr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98">
              <a:extLst>
                <a:ext uri="{FF2B5EF4-FFF2-40B4-BE49-F238E27FC236}">
                  <a16:creationId xmlns:a16="http://schemas.microsoft.com/office/drawing/2014/main" id="{57E4A896-3E14-465D-BDF1-1F1B291DA01B}"/>
                </a:ext>
              </a:extLst>
            </p:cNvPr>
            <p:cNvSpPr/>
            <p:nvPr/>
          </p:nvSpPr>
          <p:spPr>
            <a:xfrm rot="19677244">
              <a:off x="1169554" y="3142104"/>
              <a:ext cx="1062650" cy="2857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F093C4EA-3F19-472E-87B7-6C0CA516B23E}"/>
                </a:ext>
              </a:extLst>
            </p:cNvPr>
            <p:cNvSpPr/>
            <p:nvPr/>
          </p:nvSpPr>
          <p:spPr>
            <a:xfrm>
              <a:off x="5688559" y="2733356"/>
              <a:ext cx="361627" cy="361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8058F283-3833-4606-9EF2-00B240F9C328}"/>
                </a:ext>
              </a:extLst>
            </p:cNvPr>
            <p:cNvSpPr/>
            <p:nvPr/>
          </p:nvSpPr>
          <p:spPr>
            <a:xfrm>
              <a:off x="217942" y="4440032"/>
              <a:ext cx="361627" cy="3616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017A779D-1DA7-40CD-850C-A7208F9352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58" t="7826" r="12959" b="4405"/>
            <a:stretch/>
          </p:blipFill>
          <p:spPr>
            <a:xfrm>
              <a:off x="1592185" y="1492613"/>
              <a:ext cx="3865919" cy="3559293"/>
            </a:xfrm>
            <a:prstGeom prst="rect">
              <a:avLst/>
            </a:prstGeom>
            <a:effectLst>
              <a:innerShdw blurRad="63500" dist="50800" dir="16200000">
                <a:prstClr val="black">
                  <a:alpha val="50000"/>
                </a:prstClr>
              </a:innerShdw>
            </a:effectLst>
          </p:spPr>
        </p:pic>
        <p:sp>
          <p:nvSpPr>
            <p:cNvPr id="113" name="Oval 112">
              <a:extLst>
                <a:ext uri="{FF2B5EF4-FFF2-40B4-BE49-F238E27FC236}">
                  <a16:creationId xmlns:a16="http://schemas.microsoft.com/office/drawing/2014/main" id="{53E9673E-563F-4756-B00A-02368A099241}"/>
                </a:ext>
              </a:extLst>
            </p:cNvPr>
            <p:cNvSpPr/>
            <p:nvPr/>
          </p:nvSpPr>
          <p:spPr>
            <a:xfrm>
              <a:off x="991456" y="4521322"/>
              <a:ext cx="361627" cy="361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ED2B01E2-8F69-4264-B70A-18D754908C8B}"/>
                </a:ext>
              </a:extLst>
            </p:cNvPr>
            <p:cNvSpPr/>
            <p:nvPr/>
          </p:nvSpPr>
          <p:spPr>
            <a:xfrm>
              <a:off x="1991804" y="5615644"/>
              <a:ext cx="361627" cy="3616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6CDFB4D8-2F0E-458E-9789-F3BE69FDEAD6}"/>
                </a:ext>
              </a:extLst>
            </p:cNvPr>
            <p:cNvSpPr/>
            <p:nvPr/>
          </p:nvSpPr>
          <p:spPr>
            <a:xfrm>
              <a:off x="-2399429" y="3493794"/>
              <a:ext cx="1172987" cy="117298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121">
            <a:extLst>
              <a:ext uri="{FF2B5EF4-FFF2-40B4-BE49-F238E27FC236}">
                <a16:creationId xmlns:a16="http://schemas.microsoft.com/office/drawing/2014/main" id="{6CDFB4D8-2F0E-458E-9789-F3BE69FDEAD6}"/>
              </a:ext>
            </a:extLst>
          </p:cNvPr>
          <p:cNvSpPr/>
          <p:nvPr/>
        </p:nvSpPr>
        <p:spPr>
          <a:xfrm>
            <a:off x="8304536" y="4718112"/>
            <a:ext cx="801342" cy="8013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DC8ED66-6288-4DAC-A11A-A33D4F646FC2}"/>
              </a:ext>
            </a:extLst>
          </p:cNvPr>
          <p:cNvSpPr/>
          <p:nvPr/>
        </p:nvSpPr>
        <p:spPr>
          <a:xfrm>
            <a:off x="2180459" y="3715651"/>
            <a:ext cx="7968115" cy="1666995"/>
          </a:xfrm>
          <a:prstGeom prst="rect">
            <a:avLst/>
          </a:prstGeom>
          <a:noFill/>
          <a:ln>
            <a:noFill/>
          </a:ln>
        </p:spPr>
        <p:txBody>
          <a:bodyPr wrap="square" lIns="91440" tIns="45720" rIns="91440" bIns="45720">
            <a:spAutoFit/>
          </a:bodyPr>
          <a:lstStyle/>
          <a:p>
            <a:pPr algn="ctr">
              <a:lnSpc>
                <a:spcPts val="6000"/>
              </a:lnSpc>
            </a:pPr>
            <a:r>
              <a:rPr lang="en-US" sz="7200" b="1" cap="none" spc="0" dirty="0">
                <a:ln w="10160">
                  <a:noFill/>
                  <a:prstDash val="solid"/>
                </a:ln>
                <a:solidFill>
                  <a:schemeClr val="accent1"/>
                </a:solidFill>
                <a:effectLst>
                  <a:outerShdw blurRad="38100" dist="38100" dir="2700000" algn="tl">
                    <a:srgbClr val="000000">
                      <a:alpha val="43137"/>
                    </a:srgbClr>
                  </a:outerShdw>
                </a:effectLst>
                <a:latin typeface="Montserrat ExtraBold" pitchFamily="2" charset="77"/>
              </a:rPr>
              <a:t>20</a:t>
            </a:r>
            <a:r>
              <a:rPr lang="en-US" sz="7200" b="1" cap="none" spc="0" dirty="0">
                <a:ln w="10160">
                  <a:noFill/>
                  <a:prstDash val="solid"/>
                </a:ln>
                <a:solidFill>
                  <a:schemeClr val="accent3"/>
                </a:solidFill>
                <a:effectLst>
                  <a:outerShdw blurRad="38100" dist="38100" dir="2700000" algn="tl">
                    <a:srgbClr val="000000">
                      <a:alpha val="43137"/>
                    </a:srgbClr>
                  </a:outerShdw>
                </a:effectLst>
                <a:latin typeface="Montserrat ExtraBold" pitchFamily="2" charset="77"/>
              </a:rPr>
              <a:t>21</a:t>
            </a:r>
          </a:p>
          <a:p>
            <a:pPr algn="ctr">
              <a:lnSpc>
                <a:spcPts val="6000"/>
              </a:lnSpc>
            </a:pPr>
            <a:r>
              <a:rPr lang="en-US" sz="7200" b="1" dirty="0">
                <a:ln w="10160">
                  <a:noFill/>
                  <a:prstDash val="solid"/>
                </a:ln>
                <a:solidFill>
                  <a:schemeClr val="bg2"/>
                </a:solidFill>
                <a:effectLst>
                  <a:outerShdw blurRad="38100" dist="38100" dir="2700000" algn="tl">
                    <a:srgbClr val="000000">
                      <a:alpha val="43137"/>
                    </a:srgbClr>
                  </a:outerShdw>
                </a:effectLst>
                <a:latin typeface="Montserrat ExtraBold" pitchFamily="2" charset="77"/>
              </a:rPr>
              <a:t>AWARDS</a:t>
            </a:r>
            <a:endParaRPr lang="en-US" sz="7200" b="1" cap="none" spc="0" dirty="0">
              <a:ln w="10160">
                <a:noFill/>
                <a:prstDash val="solid"/>
              </a:ln>
              <a:solidFill>
                <a:schemeClr val="accent1"/>
              </a:solidFill>
              <a:effectLst>
                <a:outerShdw blurRad="38100" dist="38100" dir="2700000" algn="tl">
                  <a:srgbClr val="000000">
                    <a:alpha val="43137"/>
                  </a:srgbClr>
                </a:outerShdw>
              </a:effectLst>
              <a:latin typeface="Montserrat ExtraBold" pitchFamily="2" charset="77"/>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4"/>
          <p:cNvGrpSpPr>
            <a:grpSpLocks noChangeAspect="1"/>
          </p:cNvGrpSpPr>
          <p:nvPr/>
        </p:nvGrpSpPr>
        <p:grpSpPr bwMode="auto">
          <a:xfrm>
            <a:off x="3905872" y="479928"/>
            <a:ext cx="4562307" cy="3984547"/>
            <a:chOff x="1368" y="1520"/>
            <a:chExt cx="3206" cy="2800"/>
          </a:xfrm>
          <a:solidFill>
            <a:schemeClr val="accent3"/>
          </a:solidFill>
        </p:grpSpPr>
        <p:sp>
          <p:nvSpPr>
            <p:cNvPr id="154" name="Freeform 5"/>
            <p:cNvSpPr>
              <a:spLocks/>
            </p:cNvSpPr>
            <p:nvPr/>
          </p:nvSpPr>
          <p:spPr bwMode="auto">
            <a:xfrm>
              <a:off x="3701" y="1523"/>
              <a:ext cx="260" cy="236"/>
            </a:xfrm>
            <a:custGeom>
              <a:avLst/>
              <a:gdLst>
                <a:gd name="T0" fmla="*/ 208 w 309"/>
                <a:gd name="T1" fmla="*/ 82 h 281"/>
                <a:gd name="T2" fmla="*/ 309 w 309"/>
                <a:gd name="T3" fmla="*/ 281 h 281"/>
                <a:gd name="T4" fmla="*/ 101 w 309"/>
                <a:gd name="T5" fmla="*/ 200 h 281"/>
                <a:gd name="T6" fmla="*/ 0 w 309"/>
                <a:gd name="T7" fmla="*/ 0 h 281"/>
                <a:gd name="T8" fmla="*/ 208 w 309"/>
                <a:gd name="T9" fmla="*/ 82 h 281"/>
              </a:gdLst>
              <a:ahLst/>
              <a:cxnLst>
                <a:cxn ang="0">
                  <a:pos x="T0" y="T1"/>
                </a:cxn>
                <a:cxn ang="0">
                  <a:pos x="T2" y="T3"/>
                </a:cxn>
                <a:cxn ang="0">
                  <a:pos x="T4" y="T5"/>
                </a:cxn>
                <a:cxn ang="0">
                  <a:pos x="T6" y="T7"/>
                </a:cxn>
                <a:cxn ang="0">
                  <a:pos x="T8" y="T9"/>
                </a:cxn>
              </a:cxnLst>
              <a:rect l="0" t="0" r="r" b="b"/>
              <a:pathLst>
                <a:path w="309" h="281">
                  <a:moveTo>
                    <a:pt x="208" y="82"/>
                  </a:moveTo>
                  <a:cubicBezTo>
                    <a:pt x="293" y="160"/>
                    <a:pt x="309" y="281"/>
                    <a:pt x="309" y="281"/>
                  </a:cubicBezTo>
                  <a:cubicBezTo>
                    <a:pt x="309" y="281"/>
                    <a:pt x="186" y="277"/>
                    <a:pt x="101" y="200"/>
                  </a:cubicBezTo>
                  <a:cubicBezTo>
                    <a:pt x="16" y="122"/>
                    <a:pt x="0" y="0"/>
                    <a:pt x="0" y="0"/>
                  </a:cubicBezTo>
                  <a:cubicBezTo>
                    <a:pt x="0" y="0"/>
                    <a:pt x="123" y="4"/>
                    <a:pt x="20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5" name="Freeform 6"/>
            <p:cNvSpPr>
              <a:spLocks/>
            </p:cNvSpPr>
            <p:nvPr/>
          </p:nvSpPr>
          <p:spPr bwMode="auto">
            <a:xfrm>
              <a:off x="3308" y="3872"/>
              <a:ext cx="246" cy="299"/>
            </a:xfrm>
            <a:custGeom>
              <a:avLst/>
              <a:gdLst>
                <a:gd name="T0" fmla="*/ 78 w 293"/>
                <a:gd name="T1" fmla="*/ 149 h 355"/>
                <a:gd name="T2" fmla="*/ 1 w 293"/>
                <a:gd name="T3" fmla="*/ 354 h 355"/>
                <a:gd name="T4" fmla="*/ 224 w 293"/>
                <a:gd name="T5" fmla="*/ 209 h 355"/>
                <a:gd name="T6" fmla="*/ 260 w 293"/>
                <a:gd name="T7" fmla="*/ 1 h 355"/>
                <a:gd name="T8" fmla="*/ 78 w 293"/>
                <a:gd name="T9" fmla="*/ 149 h 355"/>
              </a:gdLst>
              <a:ahLst/>
              <a:cxnLst>
                <a:cxn ang="0">
                  <a:pos x="T0" y="T1"/>
                </a:cxn>
                <a:cxn ang="0">
                  <a:pos x="T2" y="T3"/>
                </a:cxn>
                <a:cxn ang="0">
                  <a:pos x="T4" y="T5"/>
                </a:cxn>
                <a:cxn ang="0">
                  <a:pos x="T6" y="T7"/>
                </a:cxn>
                <a:cxn ang="0">
                  <a:pos x="T8" y="T9"/>
                </a:cxn>
              </a:cxnLst>
              <a:rect l="0" t="0" r="r" b="b"/>
              <a:pathLst>
                <a:path w="293" h="355">
                  <a:moveTo>
                    <a:pt x="78" y="149"/>
                  </a:moveTo>
                  <a:cubicBezTo>
                    <a:pt x="5" y="243"/>
                    <a:pt x="0" y="354"/>
                    <a:pt x="1" y="354"/>
                  </a:cubicBezTo>
                  <a:cubicBezTo>
                    <a:pt x="1" y="355"/>
                    <a:pt x="155" y="312"/>
                    <a:pt x="224" y="209"/>
                  </a:cubicBezTo>
                  <a:cubicBezTo>
                    <a:pt x="293" y="106"/>
                    <a:pt x="259" y="0"/>
                    <a:pt x="260" y="1"/>
                  </a:cubicBezTo>
                  <a:cubicBezTo>
                    <a:pt x="260" y="2"/>
                    <a:pt x="151" y="56"/>
                    <a:pt x="78"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6" name="Freeform 7"/>
            <p:cNvSpPr>
              <a:spLocks/>
            </p:cNvSpPr>
            <p:nvPr/>
          </p:nvSpPr>
          <p:spPr bwMode="auto">
            <a:xfrm>
              <a:off x="3308" y="4132"/>
              <a:ext cx="397" cy="159"/>
            </a:xfrm>
            <a:custGeom>
              <a:avLst/>
              <a:gdLst>
                <a:gd name="T0" fmla="*/ 186 w 473"/>
                <a:gd name="T1" fmla="*/ 165 h 189"/>
                <a:gd name="T2" fmla="*/ 0 w 473"/>
                <a:gd name="T3" fmla="*/ 41 h 189"/>
                <a:gd name="T4" fmla="*/ 271 w 473"/>
                <a:gd name="T5" fmla="*/ 14 h 189"/>
                <a:gd name="T6" fmla="*/ 471 w 473"/>
                <a:gd name="T7" fmla="*/ 109 h 189"/>
                <a:gd name="T8" fmla="*/ 186 w 473"/>
                <a:gd name="T9" fmla="*/ 165 h 189"/>
              </a:gdLst>
              <a:ahLst/>
              <a:cxnLst>
                <a:cxn ang="0">
                  <a:pos x="T0" y="T1"/>
                </a:cxn>
                <a:cxn ang="0">
                  <a:pos x="T2" y="T3"/>
                </a:cxn>
                <a:cxn ang="0">
                  <a:pos x="T4" y="T5"/>
                </a:cxn>
                <a:cxn ang="0">
                  <a:pos x="T6" y="T7"/>
                </a:cxn>
                <a:cxn ang="0">
                  <a:pos x="T8" y="T9"/>
                </a:cxn>
              </a:cxnLst>
              <a:rect l="0" t="0" r="r" b="b"/>
              <a:pathLst>
                <a:path w="473" h="189">
                  <a:moveTo>
                    <a:pt x="186" y="165"/>
                  </a:moveTo>
                  <a:cubicBezTo>
                    <a:pt x="50" y="142"/>
                    <a:pt x="0" y="40"/>
                    <a:pt x="0" y="41"/>
                  </a:cubicBezTo>
                  <a:cubicBezTo>
                    <a:pt x="2" y="41"/>
                    <a:pt x="147" y="0"/>
                    <a:pt x="271" y="14"/>
                  </a:cubicBezTo>
                  <a:cubicBezTo>
                    <a:pt x="397" y="30"/>
                    <a:pt x="471" y="108"/>
                    <a:pt x="471" y="109"/>
                  </a:cubicBezTo>
                  <a:cubicBezTo>
                    <a:pt x="473" y="109"/>
                    <a:pt x="322" y="189"/>
                    <a:pt x="18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7" name="Freeform 8"/>
            <p:cNvSpPr>
              <a:spLocks/>
            </p:cNvSpPr>
            <p:nvPr/>
          </p:nvSpPr>
          <p:spPr bwMode="auto">
            <a:xfrm>
              <a:off x="3556" y="3752"/>
              <a:ext cx="206" cy="326"/>
            </a:xfrm>
            <a:custGeom>
              <a:avLst/>
              <a:gdLst>
                <a:gd name="T0" fmla="*/ 50 w 245"/>
                <a:gd name="T1" fmla="*/ 174 h 387"/>
                <a:gd name="T2" fmla="*/ 19 w 245"/>
                <a:gd name="T3" fmla="*/ 385 h 387"/>
                <a:gd name="T4" fmla="*/ 199 w 245"/>
                <a:gd name="T5" fmla="*/ 208 h 387"/>
                <a:gd name="T6" fmla="*/ 194 w 245"/>
                <a:gd name="T7" fmla="*/ 0 h 387"/>
                <a:gd name="T8" fmla="*/ 50 w 245"/>
                <a:gd name="T9" fmla="*/ 174 h 387"/>
              </a:gdLst>
              <a:ahLst/>
              <a:cxnLst>
                <a:cxn ang="0">
                  <a:pos x="T0" y="T1"/>
                </a:cxn>
                <a:cxn ang="0">
                  <a:pos x="T2" y="T3"/>
                </a:cxn>
                <a:cxn ang="0">
                  <a:pos x="T4" y="T5"/>
                </a:cxn>
                <a:cxn ang="0">
                  <a:pos x="T6" y="T7"/>
                </a:cxn>
                <a:cxn ang="0">
                  <a:pos x="T8" y="T9"/>
                </a:cxn>
              </a:cxnLst>
              <a:rect l="0" t="0" r="r" b="b"/>
              <a:pathLst>
                <a:path w="245" h="387">
                  <a:moveTo>
                    <a:pt x="50" y="174"/>
                  </a:moveTo>
                  <a:cubicBezTo>
                    <a:pt x="0" y="277"/>
                    <a:pt x="18" y="385"/>
                    <a:pt x="19" y="385"/>
                  </a:cubicBezTo>
                  <a:cubicBezTo>
                    <a:pt x="19" y="387"/>
                    <a:pt x="154" y="320"/>
                    <a:pt x="199" y="208"/>
                  </a:cubicBezTo>
                  <a:cubicBezTo>
                    <a:pt x="245" y="97"/>
                    <a:pt x="193" y="0"/>
                    <a:pt x="194" y="0"/>
                  </a:cubicBezTo>
                  <a:cubicBezTo>
                    <a:pt x="194" y="1"/>
                    <a:pt x="100" y="72"/>
                    <a:pt x="50"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8" name="Freeform 9"/>
            <p:cNvSpPr>
              <a:spLocks/>
            </p:cNvSpPr>
            <p:nvPr/>
          </p:nvSpPr>
          <p:spPr bwMode="auto">
            <a:xfrm>
              <a:off x="3570" y="4008"/>
              <a:ext cx="386" cy="140"/>
            </a:xfrm>
            <a:custGeom>
              <a:avLst/>
              <a:gdLst>
                <a:gd name="T0" fmla="*/ 198 w 459"/>
                <a:gd name="T1" fmla="*/ 166 h 167"/>
                <a:gd name="T2" fmla="*/ 0 w 459"/>
                <a:gd name="T3" fmla="*/ 78 h 167"/>
                <a:gd name="T4" fmla="*/ 249 w 459"/>
                <a:gd name="T5" fmla="*/ 6 h 167"/>
                <a:gd name="T6" fmla="*/ 458 w 459"/>
                <a:gd name="T7" fmla="*/ 64 h 167"/>
                <a:gd name="T8" fmla="*/ 198 w 459"/>
                <a:gd name="T9" fmla="*/ 166 h 167"/>
              </a:gdLst>
              <a:ahLst/>
              <a:cxnLst>
                <a:cxn ang="0">
                  <a:pos x="T0" y="T1"/>
                </a:cxn>
                <a:cxn ang="0">
                  <a:pos x="T2" y="T3"/>
                </a:cxn>
                <a:cxn ang="0">
                  <a:pos x="T4" y="T5"/>
                </a:cxn>
                <a:cxn ang="0">
                  <a:pos x="T6" y="T7"/>
                </a:cxn>
                <a:cxn ang="0">
                  <a:pos x="T8" y="T9"/>
                </a:cxn>
              </a:cxnLst>
              <a:rect l="0" t="0" r="r" b="b"/>
              <a:pathLst>
                <a:path w="459" h="167">
                  <a:moveTo>
                    <a:pt x="198" y="166"/>
                  </a:moveTo>
                  <a:cubicBezTo>
                    <a:pt x="67" y="167"/>
                    <a:pt x="0" y="77"/>
                    <a:pt x="0" y="78"/>
                  </a:cubicBezTo>
                  <a:cubicBezTo>
                    <a:pt x="1" y="78"/>
                    <a:pt x="128" y="13"/>
                    <a:pt x="249" y="6"/>
                  </a:cubicBezTo>
                  <a:cubicBezTo>
                    <a:pt x="372" y="0"/>
                    <a:pt x="458" y="63"/>
                    <a:pt x="458" y="64"/>
                  </a:cubicBezTo>
                  <a:cubicBezTo>
                    <a:pt x="459" y="64"/>
                    <a:pt x="331" y="166"/>
                    <a:pt x="198"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9" name="Freeform 10"/>
            <p:cNvSpPr>
              <a:spLocks/>
            </p:cNvSpPr>
            <p:nvPr/>
          </p:nvSpPr>
          <p:spPr bwMode="auto">
            <a:xfrm>
              <a:off x="3768" y="3602"/>
              <a:ext cx="170" cy="340"/>
            </a:xfrm>
            <a:custGeom>
              <a:avLst/>
              <a:gdLst>
                <a:gd name="T0" fmla="*/ 29 w 202"/>
                <a:gd name="T1" fmla="*/ 194 h 404"/>
                <a:gd name="T2" fmla="*/ 39 w 202"/>
                <a:gd name="T3" fmla="*/ 403 h 404"/>
                <a:gd name="T4" fmla="*/ 178 w 202"/>
                <a:gd name="T5" fmla="*/ 200 h 404"/>
                <a:gd name="T6" fmla="*/ 135 w 202"/>
                <a:gd name="T7" fmla="*/ 0 h 404"/>
                <a:gd name="T8" fmla="*/ 29 w 202"/>
                <a:gd name="T9" fmla="*/ 194 h 404"/>
              </a:gdLst>
              <a:ahLst/>
              <a:cxnLst>
                <a:cxn ang="0">
                  <a:pos x="T0" y="T1"/>
                </a:cxn>
                <a:cxn ang="0">
                  <a:pos x="T2" y="T3"/>
                </a:cxn>
                <a:cxn ang="0">
                  <a:pos x="T4" y="T5"/>
                </a:cxn>
                <a:cxn ang="0">
                  <a:pos x="T6" y="T7"/>
                </a:cxn>
                <a:cxn ang="0">
                  <a:pos x="T8" y="T9"/>
                </a:cxn>
              </a:cxnLst>
              <a:rect l="0" t="0" r="r" b="b"/>
              <a:pathLst>
                <a:path w="202" h="404">
                  <a:moveTo>
                    <a:pt x="29" y="194"/>
                  </a:moveTo>
                  <a:cubicBezTo>
                    <a:pt x="0" y="302"/>
                    <a:pt x="38" y="403"/>
                    <a:pt x="39" y="403"/>
                  </a:cubicBezTo>
                  <a:cubicBezTo>
                    <a:pt x="39" y="404"/>
                    <a:pt x="155" y="316"/>
                    <a:pt x="178" y="200"/>
                  </a:cubicBezTo>
                  <a:cubicBezTo>
                    <a:pt x="202" y="85"/>
                    <a:pt x="134" y="0"/>
                    <a:pt x="135" y="0"/>
                  </a:cubicBezTo>
                  <a:cubicBezTo>
                    <a:pt x="135" y="1"/>
                    <a:pt x="57" y="86"/>
                    <a:pt x="29"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0" name="Freeform 11"/>
            <p:cNvSpPr>
              <a:spLocks/>
            </p:cNvSpPr>
            <p:nvPr/>
          </p:nvSpPr>
          <p:spPr bwMode="auto">
            <a:xfrm>
              <a:off x="3798" y="3822"/>
              <a:ext cx="368" cy="180"/>
            </a:xfrm>
            <a:custGeom>
              <a:avLst/>
              <a:gdLst>
                <a:gd name="T0" fmla="*/ 206 w 438"/>
                <a:gd name="T1" fmla="*/ 191 h 214"/>
                <a:gd name="T2" fmla="*/ 1 w 438"/>
                <a:gd name="T3" fmla="*/ 139 h 214"/>
                <a:gd name="T4" fmla="*/ 226 w 438"/>
                <a:gd name="T5" fmla="*/ 27 h 214"/>
                <a:gd name="T6" fmla="*/ 437 w 438"/>
                <a:gd name="T7" fmla="*/ 47 h 214"/>
                <a:gd name="T8" fmla="*/ 206 w 438"/>
                <a:gd name="T9" fmla="*/ 191 h 214"/>
              </a:gdLst>
              <a:ahLst/>
              <a:cxnLst>
                <a:cxn ang="0">
                  <a:pos x="T0" y="T1"/>
                </a:cxn>
                <a:cxn ang="0">
                  <a:pos x="T2" y="T3"/>
                </a:cxn>
                <a:cxn ang="0">
                  <a:pos x="T4" y="T5"/>
                </a:cxn>
                <a:cxn ang="0">
                  <a:pos x="T6" y="T7"/>
                </a:cxn>
                <a:cxn ang="0">
                  <a:pos x="T8" y="T9"/>
                </a:cxn>
              </a:cxnLst>
              <a:rect l="0" t="0" r="r" b="b"/>
              <a:pathLst>
                <a:path w="438" h="214">
                  <a:moveTo>
                    <a:pt x="206" y="191"/>
                  </a:moveTo>
                  <a:cubicBezTo>
                    <a:pt x="81" y="214"/>
                    <a:pt x="0" y="138"/>
                    <a:pt x="1" y="139"/>
                  </a:cubicBezTo>
                  <a:cubicBezTo>
                    <a:pt x="2" y="139"/>
                    <a:pt x="110" y="55"/>
                    <a:pt x="226" y="27"/>
                  </a:cubicBezTo>
                  <a:cubicBezTo>
                    <a:pt x="342" y="0"/>
                    <a:pt x="437" y="46"/>
                    <a:pt x="437" y="47"/>
                  </a:cubicBezTo>
                  <a:cubicBezTo>
                    <a:pt x="438" y="47"/>
                    <a:pt x="333" y="168"/>
                    <a:pt x="206"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1" name="Freeform 12"/>
            <p:cNvSpPr>
              <a:spLocks/>
            </p:cNvSpPr>
            <p:nvPr/>
          </p:nvSpPr>
          <p:spPr bwMode="auto">
            <a:xfrm>
              <a:off x="3947" y="3428"/>
              <a:ext cx="132" cy="345"/>
            </a:xfrm>
            <a:custGeom>
              <a:avLst/>
              <a:gdLst>
                <a:gd name="T0" fmla="*/ 8 w 157"/>
                <a:gd name="T1" fmla="*/ 207 h 410"/>
                <a:gd name="T2" fmla="*/ 56 w 157"/>
                <a:gd name="T3" fmla="*/ 408 h 410"/>
                <a:gd name="T4" fmla="*/ 154 w 157"/>
                <a:gd name="T5" fmla="*/ 187 h 410"/>
                <a:gd name="T6" fmla="*/ 77 w 157"/>
                <a:gd name="T7" fmla="*/ 0 h 410"/>
                <a:gd name="T8" fmla="*/ 8 w 157"/>
                <a:gd name="T9" fmla="*/ 207 h 410"/>
              </a:gdLst>
              <a:ahLst/>
              <a:cxnLst>
                <a:cxn ang="0">
                  <a:pos x="T0" y="T1"/>
                </a:cxn>
                <a:cxn ang="0">
                  <a:pos x="T2" y="T3"/>
                </a:cxn>
                <a:cxn ang="0">
                  <a:pos x="T4" y="T5"/>
                </a:cxn>
                <a:cxn ang="0">
                  <a:pos x="T6" y="T7"/>
                </a:cxn>
                <a:cxn ang="0">
                  <a:pos x="T8" y="T9"/>
                </a:cxn>
              </a:cxnLst>
              <a:rect l="0" t="0" r="r" b="b"/>
              <a:pathLst>
                <a:path w="157" h="410">
                  <a:moveTo>
                    <a:pt x="8" y="207"/>
                  </a:moveTo>
                  <a:cubicBezTo>
                    <a:pt x="0" y="317"/>
                    <a:pt x="56" y="408"/>
                    <a:pt x="56" y="408"/>
                  </a:cubicBezTo>
                  <a:cubicBezTo>
                    <a:pt x="57" y="410"/>
                    <a:pt x="152" y="304"/>
                    <a:pt x="154" y="187"/>
                  </a:cubicBezTo>
                  <a:cubicBezTo>
                    <a:pt x="157" y="72"/>
                    <a:pt x="76" y="0"/>
                    <a:pt x="77" y="0"/>
                  </a:cubicBezTo>
                  <a:cubicBezTo>
                    <a:pt x="77" y="1"/>
                    <a:pt x="16" y="98"/>
                    <a:pt x="8"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2" name="Freeform 13"/>
            <p:cNvSpPr>
              <a:spLocks/>
            </p:cNvSpPr>
            <p:nvPr/>
          </p:nvSpPr>
          <p:spPr bwMode="auto">
            <a:xfrm>
              <a:off x="3991" y="3607"/>
              <a:ext cx="344" cy="212"/>
            </a:xfrm>
            <a:custGeom>
              <a:avLst/>
              <a:gdLst>
                <a:gd name="T0" fmla="*/ 209 w 408"/>
                <a:gd name="T1" fmla="*/ 209 h 253"/>
                <a:gd name="T2" fmla="*/ 1 w 408"/>
                <a:gd name="T3" fmla="*/ 193 h 253"/>
                <a:gd name="T4" fmla="*/ 198 w 408"/>
                <a:gd name="T5" fmla="*/ 46 h 253"/>
                <a:gd name="T6" fmla="*/ 407 w 408"/>
                <a:gd name="T7" fmla="*/ 29 h 253"/>
                <a:gd name="T8" fmla="*/ 209 w 408"/>
                <a:gd name="T9" fmla="*/ 209 h 253"/>
              </a:gdLst>
              <a:ahLst/>
              <a:cxnLst>
                <a:cxn ang="0">
                  <a:pos x="T0" y="T1"/>
                </a:cxn>
                <a:cxn ang="0">
                  <a:pos x="T2" y="T3"/>
                </a:cxn>
                <a:cxn ang="0">
                  <a:pos x="T4" y="T5"/>
                </a:cxn>
                <a:cxn ang="0">
                  <a:pos x="T6" y="T7"/>
                </a:cxn>
                <a:cxn ang="0">
                  <a:pos x="T8" y="T9"/>
                </a:cxn>
              </a:cxnLst>
              <a:rect l="0" t="0" r="r" b="b"/>
              <a:pathLst>
                <a:path w="408" h="253">
                  <a:moveTo>
                    <a:pt x="209" y="209"/>
                  </a:moveTo>
                  <a:cubicBezTo>
                    <a:pt x="92" y="253"/>
                    <a:pt x="0" y="193"/>
                    <a:pt x="1" y="193"/>
                  </a:cubicBezTo>
                  <a:cubicBezTo>
                    <a:pt x="2" y="193"/>
                    <a:pt x="91" y="93"/>
                    <a:pt x="198" y="46"/>
                  </a:cubicBezTo>
                  <a:cubicBezTo>
                    <a:pt x="306" y="0"/>
                    <a:pt x="407" y="28"/>
                    <a:pt x="407" y="29"/>
                  </a:cubicBezTo>
                  <a:cubicBezTo>
                    <a:pt x="408" y="29"/>
                    <a:pt x="327" y="165"/>
                    <a:pt x="20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3" name="Freeform 14"/>
            <p:cNvSpPr>
              <a:spLocks/>
            </p:cNvSpPr>
            <p:nvPr/>
          </p:nvSpPr>
          <p:spPr bwMode="auto">
            <a:xfrm>
              <a:off x="4073" y="3236"/>
              <a:ext cx="141" cy="339"/>
            </a:xfrm>
            <a:custGeom>
              <a:avLst/>
              <a:gdLst>
                <a:gd name="T0" fmla="*/ 11 w 168"/>
                <a:gd name="T1" fmla="*/ 214 h 403"/>
                <a:gd name="T2" fmla="*/ 93 w 168"/>
                <a:gd name="T3" fmla="*/ 402 h 403"/>
                <a:gd name="T4" fmla="*/ 150 w 168"/>
                <a:gd name="T5" fmla="*/ 169 h 403"/>
                <a:gd name="T6" fmla="*/ 43 w 168"/>
                <a:gd name="T7" fmla="*/ 0 h 403"/>
                <a:gd name="T8" fmla="*/ 11 w 168"/>
                <a:gd name="T9" fmla="*/ 214 h 403"/>
              </a:gdLst>
              <a:ahLst/>
              <a:cxnLst>
                <a:cxn ang="0">
                  <a:pos x="T0" y="T1"/>
                </a:cxn>
                <a:cxn ang="0">
                  <a:pos x="T2" y="T3"/>
                </a:cxn>
                <a:cxn ang="0">
                  <a:pos x="T4" y="T5"/>
                </a:cxn>
                <a:cxn ang="0">
                  <a:pos x="T6" y="T7"/>
                </a:cxn>
                <a:cxn ang="0">
                  <a:pos x="T8" y="T9"/>
                </a:cxn>
              </a:cxnLst>
              <a:rect l="0" t="0" r="r" b="b"/>
              <a:pathLst>
                <a:path w="168" h="403">
                  <a:moveTo>
                    <a:pt x="11" y="214"/>
                  </a:moveTo>
                  <a:cubicBezTo>
                    <a:pt x="22" y="323"/>
                    <a:pt x="92" y="402"/>
                    <a:pt x="93" y="402"/>
                  </a:cubicBezTo>
                  <a:cubicBezTo>
                    <a:pt x="94" y="403"/>
                    <a:pt x="168" y="284"/>
                    <a:pt x="150" y="169"/>
                  </a:cubicBezTo>
                  <a:cubicBezTo>
                    <a:pt x="133" y="56"/>
                    <a:pt x="42" y="1"/>
                    <a:pt x="43" y="0"/>
                  </a:cubicBezTo>
                  <a:cubicBezTo>
                    <a:pt x="43" y="1"/>
                    <a:pt x="0" y="106"/>
                    <a:pt x="11"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4" name="Freeform 15"/>
            <p:cNvSpPr>
              <a:spLocks/>
            </p:cNvSpPr>
            <p:nvPr/>
          </p:nvSpPr>
          <p:spPr bwMode="auto">
            <a:xfrm>
              <a:off x="4148" y="3368"/>
              <a:ext cx="311" cy="239"/>
            </a:xfrm>
            <a:custGeom>
              <a:avLst/>
              <a:gdLst>
                <a:gd name="T0" fmla="*/ 206 w 370"/>
                <a:gd name="T1" fmla="*/ 221 h 284"/>
                <a:gd name="T2" fmla="*/ 1 w 370"/>
                <a:gd name="T3" fmla="*/ 242 h 284"/>
                <a:gd name="T4" fmla="*/ 168 w 370"/>
                <a:gd name="T5" fmla="*/ 64 h 284"/>
                <a:gd name="T6" fmla="*/ 369 w 370"/>
                <a:gd name="T7" fmla="*/ 11 h 284"/>
                <a:gd name="T8" fmla="*/ 206 w 370"/>
                <a:gd name="T9" fmla="*/ 221 h 284"/>
              </a:gdLst>
              <a:ahLst/>
              <a:cxnLst>
                <a:cxn ang="0">
                  <a:pos x="T0" y="T1"/>
                </a:cxn>
                <a:cxn ang="0">
                  <a:pos x="T2" y="T3"/>
                </a:cxn>
                <a:cxn ang="0">
                  <a:pos x="T4" y="T5"/>
                </a:cxn>
                <a:cxn ang="0">
                  <a:pos x="T6" y="T7"/>
                </a:cxn>
                <a:cxn ang="0">
                  <a:pos x="T8" y="T9"/>
                </a:cxn>
              </a:cxnLst>
              <a:rect l="0" t="0" r="r" b="b"/>
              <a:pathLst>
                <a:path w="370" h="284">
                  <a:moveTo>
                    <a:pt x="206" y="221"/>
                  </a:moveTo>
                  <a:cubicBezTo>
                    <a:pt x="100" y="284"/>
                    <a:pt x="0" y="242"/>
                    <a:pt x="1" y="242"/>
                  </a:cubicBezTo>
                  <a:cubicBezTo>
                    <a:pt x="2" y="242"/>
                    <a:pt x="71" y="129"/>
                    <a:pt x="168" y="64"/>
                  </a:cubicBezTo>
                  <a:cubicBezTo>
                    <a:pt x="266" y="0"/>
                    <a:pt x="369" y="10"/>
                    <a:pt x="369" y="11"/>
                  </a:cubicBezTo>
                  <a:cubicBezTo>
                    <a:pt x="370" y="10"/>
                    <a:pt x="314" y="157"/>
                    <a:pt x="206"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5" name="Freeform 16"/>
            <p:cNvSpPr>
              <a:spLocks/>
            </p:cNvSpPr>
            <p:nvPr/>
          </p:nvSpPr>
          <p:spPr bwMode="auto">
            <a:xfrm>
              <a:off x="4152" y="3029"/>
              <a:ext cx="163" cy="324"/>
            </a:xfrm>
            <a:custGeom>
              <a:avLst/>
              <a:gdLst>
                <a:gd name="T0" fmla="*/ 28 w 194"/>
                <a:gd name="T1" fmla="*/ 215 h 385"/>
                <a:gd name="T2" fmla="*/ 141 w 194"/>
                <a:gd name="T3" fmla="*/ 384 h 385"/>
                <a:gd name="T4" fmla="*/ 157 w 194"/>
                <a:gd name="T5" fmla="*/ 147 h 385"/>
                <a:gd name="T6" fmla="*/ 24 w 194"/>
                <a:gd name="T7" fmla="*/ 0 h 385"/>
                <a:gd name="T8" fmla="*/ 28 w 194"/>
                <a:gd name="T9" fmla="*/ 215 h 385"/>
              </a:gdLst>
              <a:ahLst/>
              <a:cxnLst>
                <a:cxn ang="0">
                  <a:pos x="T0" y="T1"/>
                </a:cxn>
                <a:cxn ang="0">
                  <a:pos x="T2" y="T3"/>
                </a:cxn>
                <a:cxn ang="0">
                  <a:pos x="T4" y="T5"/>
                </a:cxn>
                <a:cxn ang="0">
                  <a:pos x="T6" y="T7"/>
                </a:cxn>
                <a:cxn ang="0">
                  <a:pos x="T8" y="T9"/>
                </a:cxn>
              </a:cxnLst>
              <a:rect l="0" t="0" r="r" b="b"/>
              <a:pathLst>
                <a:path w="194" h="385">
                  <a:moveTo>
                    <a:pt x="28" y="215"/>
                  </a:moveTo>
                  <a:cubicBezTo>
                    <a:pt x="58" y="320"/>
                    <a:pt x="140" y="384"/>
                    <a:pt x="141" y="384"/>
                  </a:cubicBezTo>
                  <a:cubicBezTo>
                    <a:pt x="141" y="385"/>
                    <a:pt x="194" y="256"/>
                    <a:pt x="157" y="147"/>
                  </a:cubicBezTo>
                  <a:cubicBezTo>
                    <a:pt x="121" y="39"/>
                    <a:pt x="23" y="1"/>
                    <a:pt x="24" y="0"/>
                  </a:cubicBezTo>
                  <a:cubicBezTo>
                    <a:pt x="24" y="1"/>
                    <a:pt x="0" y="112"/>
                    <a:pt x="28"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6" name="Freeform 17"/>
            <p:cNvSpPr>
              <a:spLocks/>
            </p:cNvSpPr>
            <p:nvPr/>
          </p:nvSpPr>
          <p:spPr bwMode="auto">
            <a:xfrm>
              <a:off x="4267" y="3105"/>
              <a:ext cx="272" cy="266"/>
            </a:xfrm>
            <a:custGeom>
              <a:avLst/>
              <a:gdLst>
                <a:gd name="T0" fmla="*/ 198 w 324"/>
                <a:gd name="T1" fmla="*/ 235 h 316"/>
                <a:gd name="T2" fmla="*/ 1 w 324"/>
                <a:gd name="T3" fmla="*/ 292 h 316"/>
                <a:gd name="T4" fmla="*/ 134 w 324"/>
                <a:gd name="T5" fmla="*/ 89 h 316"/>
                <a:gd name="T6" fmla="*/ 323 w 324"/>
                <a:gd name="T7" fmla="*/ 0 h 316"/>
                <a:gd name="T8" fmla="*/ 198 w 324"/>
                <a:gd name="T9" fmla="*/ 235 h 316"/>
              </a:gdLst>
              <a:ahLst/>
              <a:cxnLst>
                <a:cxn ang="0">
                  <a:pos x="T0" y="T1"/>
                </a:cxn>
                <a:cxn ang="0">
                  <a:pos x="T2" y="T3"/>
                </a:cxn>
                <a:cxn ang="0">
                  <a:pos x="T4" y="T5"/>
                </a:cxn>
                <a:cxn ang="0">
                  <a:pos x="T6" y="T7"/>
                </a:cxn>
                <a:cxn ang="0">
                  <a:pos x="T8" y="T9"/>
                </a:cxn>
              </a:cxnLst>
              <a:rect l="0" t="0" r="r" b="b"/>
              <a:pathLst>
                <a:path w="324" h="316">
                  <a:moveTo>
                    <a:pt x="198" y="235"/>
                  </a:moveTo>
                  <a:cubicBezTo>
                    <a:pt x="105" y="316"/>
                    <a:pt x="0" y="292"/>
                    <a:pt x="1" y="292"/>
                  </a:cubicBezTo>
                  <a:cubicBezTo>
                    <a:pt x="2" y="292"/>
                    <a:pt x="50" y="169"/>
                    <a:pt x="134" y="89"/>
                  </a:cubicBezTo>
                  <a:cubicBezTo>
                    <a:pt x="219" y="8"/>
                    <a:pt x="322" y="0"/>
                    <a:pt x="323" y="0"/>
                  </a:cubicBezTo>
                  <a:cubicBezTo>
                    <a:pt x="324" y="0"/>
                    <a:pt x="293" y="154"/>
                    <a:pt x="198"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7" name="Freeform 18"/>
            <p:cNvSpPr>
              <a:spLocks/>
            </p:cNvSpPr>
            <p:nvPr/>
          </p:nvSpPr>
          <p:spPr bwMode="auto">
            <a:xfrm>
              <a:off x="4195" y="2816"/>
              <a:ext cx="181" cy="300"/>
            </a:xfrm>
            <a:custGeom>
              <a:avLst/>
              <a:gdLst>
                <a:gd name="T0" fmla="*/ 46 w 215"/>
                <a:gd name="T1" fmla="*/ 211 h 357"/>
                <a:gd name="T2" fmla="*/ 184 w 215"/>
                <a:gd name="T3" fmla="*/ 356 h 357"/>
                <a:gd name="T4" fmla="*/ 161 w 215"/>
                <a:gd name="T5" fmla="*/ 120 h 357"/>
                <a:gd name="T6" fmla="*/ 5 w 215"/>
                <a:gd name="T7" fmla="*/ 0 h 357"/>
                <a:gd name="T8" fmla="*/ 46 w 215"/>
                <a:gd name="T9" fmla="*/ 211 h 357"/>
              </a:gdLst>
              <a:ahLst/>
              <a:cxnLst>
                <a:cxn ang="0">
                  <a:pos x="T0" y="T1"/>
                </a:cxn>
                <a:cxn ang="0">
                  <a:pos x="T2" y="T3"/>
                </a:cxn>
                <a:cxn ang="0">
                  <a:pos x="T4" y="T5"/>
                </a:cxn>
                <a:cxn ang="0">
                  <a:pos x="T6" y="T7"/>
                </a:cxn>
                <a:cxn ang="0">
                  <a:pos x="T8" y="T9"/>
                </a:cxn>
              </a:cxnLst>
              <a:rect l="0" t="0" r="r" b="b"/>
              <a:pathLst>
                <a:path w="215" h="357">
                  <a:moveTo>
                    <a:pt x="46" y="211"/>
                  </a:moveTo>
                  <a:cubicBezTo>
                    <a:pt x="92" y="308"/>
                    <a:pt x="183" y="357"/>
                    <a:pt x="184" y="356"/>
                  </a:cubicBezTo>
                  <a:cubicBezTo>
                    <a:pt x="185" y="357"/>
                    <a:pt x="215" y="221"/>
                    <a:pt x="161" y="120"/>
                  </a:cubicBezTo>
                  <a:cubicBezTo>
                    <a:pt x="107" y="20"/>
                    <a:pt x="5" y="0"/>
                    <a:pt x="5" y="0"/>
                  </a:cubicBezTo>
                  <a:cubicBezTo>
                    <a:pt x="6" y="1"/>
                    <a:pt x="0" y="114"/>
                    <a:pt x="46"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8" name="Freeform 19"/>
            <p:cNvSpPr>
              <a:spLocks/>
            </p:cNvSpPr>
            <p:nvPr/>
          </p:nvSpPr>
          <p:spPr bwMode="auto">
            <a:xfrm>
              <a:off x="4346" y="2823"/>
              <a:ext cx="225" cy="295"/>
            </a:xfrm>
            <a:custGeom>
              <a:avLst/>
              <a:gdLst>
                <a:gd name="T0" fmla="*/ 185 w 268"/>
                <a:gd name="T1" fmla="*/ 255 h 350"/>
                <a:gd name="T2" fmla="*/ 1 w 268"/>
                <a:gd name="T3" fmla="*/ 346 h 350"/>
                <a:gd name="T4" fmla="*/ 98 w 268"/>
                <a:gd name="T5" fmla="*/ 123 h 350"/>
                <a:gd name="T6" fmla="*/ 267 w 268"/>
                <a:gd name="T7" fmla="*/ 1 h 350"/>
                <a:gd name="T8" fmla="*/ 185 w 268"/>
                <a:gd name="T9" fmla="*/ 255 h 350"/>
              </a:gdLst>
              <a:ahLst/>
              <a:cxnLst>
                <a:cxn ang="0">
                  <a:pos x="T0" y="T1"/>
                </a:cxn>
                <a:cxn ang="0">
                  <a:pos x="T2" y="T3"/>
                </a:cxn>
                <a:cxn ang="0">
                  <a:pos x="T4" y="T5"/>
                </a:cxn>
                <a:cxn ang="0">
                  <a:pos x="T6" y="T7"/>
                </a:cxn>
                <a:cxn ang="0">
                  <a:pos x="T8" y="T9"/>
                </a:cxn>
              </a:cxnLst>
              <a:rect l="0" t="0" r="r" b="b"/>
              <a:pathLst>
                <a:path w="268" h="350">
                  <a:moveTo>
                    <a:pt x="185" y="255"/>
                  </a:moveTo>
                  <a:cubicBezTo>
                    <a:pt x="106" y="350"/>
                    <a:pt x="0" y="346"/>
                    <a:pt x="1" y="346"/>
                  </a:cubicBezTo>
                  <a:cubicBezTo>
                    <a:pt x="2" y="346"/>
                    <a:pt x="29" y="217"/>
                    <a:pt x="98" y="123"/>
                  </a:cubicBezTo>
                  <a:cubicBezTo>
                    <a:pt x="168" y="28"/>
                    <a:pt x="267" y="1"/>
                    <a:pt x="267" y="1"/>
                  </a:cubicBezTo>
                  <a:cubicBezTo>
                    <a:pt x="268" y="0"/>
                    <a:pt x="264" y="158"/>
                    <a:pt x="185"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9" name="Freeform 20"/>
            <p:cNvSpPr>
              <a:spLocks/>
            </p:cNvSpPr>
            <p:nvPr/>
          </p:nvSpPr>
          <p:spPr bwMode="auto">
            <a:xfrm>
              <a:off x="4190" y="2599"/>
              <a:ext cx="204" cy="270"/>
            </a:xfrm>
            <a:custGeom>
              <a:avLst/>
              <a:gdLst>
                <a:gd name="T0" fmla="*/ 76 w 243"/>
                <a:gd name="T1" fmla="*/ 202 h 321"/>
                <a:gd name="T2" fmla="*/ 235 w 243"/>
                <a:gd name="T3" fmla="*/ 320 h 321"/>
                <a:gd name="T4" fmla="*/ 173 w 243"/>
                <a:gd name="T5" fmla="*/ 91 h 321"/>
                <a:gd name="T6" fmla="*/ 0 w 243"/>
                <a:gd name="T7" fmla="*/ 0 h 321"/>
                <a:gd name="T8" fmla="*/ 76 w 243"/>
                <a:gd name="T9" fmla="*/ 202 h 321"/>
              </a:gdLst>
              <a:ahLst/>
              <a:cxnLst>
                <a:cxn ang="0">
                  <a:pos x="T0" y="T1"/>
                </a:cxn>
                <a:cxn ang="0">
                  <a:pos x="T2" y="T3"/>
                </a:cxn>
                <a:cxn ang="0">
                  <a:pos x="T4" y="T5"/>
                </a:cxn>
                <a:cxn ang="0">
                  <a:pos x="T6" y="T7"/>
                </a:cxn>
                <a:cxn ang="0">
                  <a:pos x="T8" y="T9"/>
                </a:cxn>
              </a:cxnLst>
              <a:rect l="0" t="0" r="r" b="b"/>
              <a:pathLst>
                <a:path w="243" h="321">
                  <a:moveTo>
                    <a:pt x="76" y="202"/>
                  </a:moveTo>
                  <a:cubicBezTo>
                    <a:pt x="137" y="289"/>
                    <a:pt x="235" y="321"/>
                    <a:pt x="235" y="320"/>
                  </a:cubicBezTo>
                  <a:cubicBezTo>
                    <a:pt x="236" y="321"/>
                    <a:pt x="243" y="181"/>
                    <a:pt x="173" y="91"/>
                  </a:cubicBezTo>
                  <a:cubicBezTo>
                    <a:pt x="103" y="2"/>
                    <a:pt x="0" y="1"/>
                    <a:pt x="0" y="0"/>
                  </a:cubicBezTo>
                  <a:cubicBezTo>
                    <a:pt x="1" y="1"/>
                    <a:pt x="15" y="114"/>
                    <a:pt x="76"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0" name="Freeform 21"/>
            <p:cNvSpPr>
              <a:spLocks/>
            </p:cNvSpPr>
            <p:nvPr/>
          </p:nvSpPr>
          <p:spPr bwMode="auto">
            <a:xfrm>
              <a:off x="4384" y="2540"/>
              <a:ext cx="190" cy="328"/>
            </a:xfrm>
            <a:custGeom>
              <a:avLst/>
              <a:gdLst>
                <a:gd name="T0" fmla="*/ 165 w 226"/>
                <a:gd name="T1" fmla="*/ 267 h 390"/>
                <a:gd name="T2" fmla="*/ 0 w 226"/>
                <a:gd name="T3" fmla="*/ 390 h 390"/>
                <a:gd name="T4" fmla="*/ 57 w 226"/>
                <a:gd name="T5" fmla="*/ 152 h 390"/>
                <a:gd name="T6" fmla="*/ 202 w 226"/>
                <a:gd name="T7" fmla="*/ 1 h 390"/>
                <a:gd name="T8" fmla="*/ 165 w 226"/>
                <a:gd name="T9" fmla="*/ 267 h 390"/>
              </a:gdLst>
              <a:ahLst/>
              <a:cxnLst>
                <a:cxn ang="0">
                  <a:pos x="T0" y="T1"/>
                </a:cxn>
                <a:cxn ang="0">
                  <a:pos x="T2" y="T3"/>
                </a:cxn>
                <a:cxn ang="0">
                  <a:pos x="T4" y="T5"/>
                </a:cxn>
                <a:cxn ang="0">
                  <a:pos x="T6" y="T7"/>
                </a:cxn>
                <a:cxn ang="0">
                  <a:pos x="T8" y="T9"/>
                </a:cxn>
              </a:cxnLst>
              <a:rect l="0" t="0" r="r" b="b"/>
              <a:pathLst>
                <a:path w="226" h="390">
                  <a:moveTo>
                    <a:pt x="165" y="267"/>
                  </a:moveTo>
                  <a:cubicBezTo>
                    <a:pt x="104" y="375"/>
                    <a:pt x="0" y="390"/>
                    <a:pt x="0" y="390"/>
                  </a:cubicBezTo>
                  <a:cubicBezTo>
                    <a:pt x="1" y="389"/>
                    <a:pt x="6" y="258"/>
                    <a:pt x="57" y="152"/>
                  </a:cubicBezTo>
                  <a:cubicBezTo>
                    <a:pt x="110" y="45"/>
                    <a:pt x="202" y="1"/>
                    <a:pt x="202" y="1"/>
                  </a:cubicBezTo>
                  <a:cubicBezTo>
                    <a:pt x="203" y="0"/>
                    <a:pt x="226" y="157"/>
                    <a:pt x="16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1" name="Freeform 22"/>
            <p:cNvSpPr>
              <a:spLocks/>
            </p:cNvSpPr>
            <p:nvPr/>
          </p:nvSpPr>
          <p:spPr bwMode="auto">
            <a:xfrm>
              <a:off x="4142" y="2371"/>
              <a:ext cx="242" cy="247"/>
            </a:xfrm>
            <a:custGeom>
              <a:avLst/>
              <a:gdLst>
                <a:gd name="T0" fmla="*/ 110 w 288"/>
                <a:gd name="T1" fmla="*/ 204 h 294"/>
                <a:gd name="T2" fmla="*/ 287 w 288"/>
                <a:gd name="T3" fmla="*/ 293 h 294"/>
                <a:gd name="T4" fmla="*/ 186 w 288"/>
                <a:gd name="T5" fmla="*/ 77 h 294"/>
                <a:gd name="T6" fmla="*/ 0 w 288"/>
                <a:gd name="T7" fmla="*/ 17 h 294"/>
                <a:gd name="T8" fmla="*/ 110 w 288"/>
                <a:gd name="T9" fmla="*/ 204 h 294"/>
              </a:gdLst>
              <a:ahLst/>
              <a:cxnLst>
                <a:cxn ang="0">
                  <a:pos x="T0" y="T1"/>
                </a:cxn>
                <a:cxn ang="0">
                  <a:pos x="T2" y="T3"/>
                </a:cxn>
                <a:cxn ang="0">
                  <a:pos x="T4" y="T5"/>
                </a:cxn>
                <a:cxn ang="0">
                  <a:pos x="T6" y="T7"/>
                </a:cxn>
                <a:cxn ang="0">
                  <a:pos x="T8" y="T9"/>
                </a:cxn>
              </a:cxnLst>
              <a:rect l="0" t="0" r="r" b="b"/>
              <a:pathLst>
                <a:path w="288" h="294">
                  <a:moveTo>
                    <a:pt x="110" y="204"/>
                  </a:moveTo>
                  <a:cubicBezTo>
                    <a:pt x="186" y="280"/>
                    <a:pt x="286" y="293"/>
                    <a:pt x="287" y="293"/>
                  </a:cubicBezTo>
                  <a:cubicBezTo>
                    <a:pt x="288" y="294"/>
                    <a:pt x="271" y="154"/>
                    <a:pt x="186" y="77"/>
                  </a:cubicBezTo>
                  <a:cubicBezTo>
                    <a:pt x="102" y="0"/>
                    <a:pt x="0" y="17"/>
                    <a:pt x="0" y="17"/>
                  </a:cubicBezTo>
                  <a:cubicBezTo>
                    <a:pt x="1" y="17"/>
                    <a:pt x="36" y="128"/>
                    <a:pt x="110"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2" name="Freeform 23"/>
            <p:cNvSpPr>
              <a:spLocks/>
            </p:cNvSpPr>
            <p:nvPr/>
          </p:nvSpPr>
          <p:spPr bwMode="auto">
            <a:xfrm>
              <a:off x="4366" y="2261"/>
              <a:ext cx="166" cy="356"/>
            </a:xfrm>
            <a:custGeom>
              <a:avLst/>
              <a:gdLst>
                <a:gd name="T0" fmla="*/ 157 w 198"/>
                <a:gd name="T1" fmla="*/ 272 h 424"/>
                <a:gd name="T2" fmla="*/ 17 w 198"/>
                <a:gd name="T3" fmla="*/ 424 h 424"/>
                <a:gd name="T4" fmla="*/ 31 w 198"/>
                <a:gd name="T5" fmla="*/ 177 h 424"/>
                <a:gd name="T6" fmla="*/ 146 w 198"/>
                <a:gd name="T7" fmla="*/ 1 h 424"/>
                <a:gd name="T8" fmla="*/ 157 w 198"/>
                <a:gd name="T9" fmla="*/ 272 h 424"/>
              </a:gdLst>
              <a:ahLst/>
              <a:cxnLst>
                <a:cxn ang="0">
                  <a:pos x="T0" y="T1"/>
                </a:cxn>
                <a:cxn ang="0">
                  <a:pos x="T2" y="T3"/>
                </a:cxn>
                <a:cxn ang="0">
                  <a:pos x="T4" y="T5"/>
                </a:cxn>
                <a:cxn ang="0">
                  <a:pos x="T6" y="T7"/>
                </a:cxn>
                <a:cxn ang="0">
                  <a:pos x="T8" y="T9"/>
                </a:cxn>
              </a:cxnLst>
              <a:rect l="0" t="0" r="r" b="b"/>
              <a:pathLst>
                <a:path w="198" h="424">
                  <a:moveTo>
                    <a:pt x="157" y="272"/>
                  </a:moveTo>
                  <a:cubicBezTo>
                    <a:pt x="116" y="391"/>
                    <a:pt x="16" y="424"/>
                    <a:pt x="17" y="424"/>
                  </a:cubicBezTo>
                  <a:cubicBezTo>
                    <a:pt x="18" y="423"/>
                    <a:pt x="0" y="292"/>
                    <a:pt x="31" y="177"/>
                  </a:cubicBezTo>
                  <a:cubicBezTo>
                    <a:pt x="63" y="62"/>
                    <a:pt x="145" y="1"/>
                    <a:pt x="146" y="1"/>
                  </a:cubicBezTo>
                  <a:cubicBezTo>
                    <a:pt x="147" y="0"/>
                    <a:pt x="198" y="153"/>
                    <a:pt x="157"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3" name="Freeform 24"/>
            <p:cNvSpPr>
              <a:spLocks/>
            </p:cNvSpPr>
            <p:nvPr/>
          </p:nvSpPr>
          <p:spPr bwMode="auto">
            <a:xfrm>
              <a:off x="4055" y="2149"/>
              <a:ext cx="281" cy="223"/>
            </a:xfrm>
            <a:custGeom>
              <a:avLst/>
              <a:gdLst>
                <a:gd name="T0" fmla="*/ 144 w 335"/>
                <a:gd name="T1" fmla="*/ 203 h 265"/>
                <a:gd name="T2" fmla="*/ 333 w 335"/>
                <a:gd name="T3" fmla="*/ 260 h 265"/>
                <a:gd name="T4" fmla="*/ 194 w 335"/>
                <a:gd name="T5" fmla="*/ 62 h 265"/>
                <a:gd name="T6" fmla="*/ 1 w 335"/>
                <a:gd name="T7" fmla="*/ 35 h 265"/>
                <a:gd name="T8" fmla="*/ 144 w 335"/>
                <a:gd name="T9" fmla="*/ 203 h 265"/>
              </a:gdLst>
              <a:ahLst/>
              <a:cxnLst>
                <a:cxn ang="0">
                  <a:pos x="T0" y="T1"/>
                </a:cxn>
                <a:cxn ang="0">
                  <a:pos x="T2" y="T3"/>
                </a:cxn>
                <a:cxn ang="0">
                  <a:pos x="T4" y="T5"/>
                </a:cxn>
                <a:cxn ang="0">
                  <a:pos x="T6" y="T7"/>
                </a:cxn>
                <a:cxn ang="0">
                  <a:pos x="T8" y="T9"/>
                </a:cxn>
              </a:cxnLst>
              <a:rect l="0" t="0" r="r" b="b"/>
              <a:pathLst>
                <a:path w="335" h="265">
                  <a:moveTo>
                    <a:pt x="144" y="203"/>
                  </a:moveTo>
                  <a:cubicBezTo>
                    <a:pt x="232" y="265"/>
                    <a:pt x="333" y="261"/>
                    <a:pt x="333" y="260"/>
                  </a:cubicBezTo>
                  <a:cubicBezTo>
                    <a:pt x="335" y="261"/>
                    <a:pt x="292" y="124"/>
                    <a:pt x="194" y="62"/>
                  </a:cubicBezTo>
                  <a:cubicBezTo>
                    <a:pt x="97" y="0"/>
                    <a:pt x="0" y="35"/>
                    <a:pt x="1" y="35"/>
                  </a:cubicBezTo>
                  <a:cubicBezTo>
                    <a:pt x="2" y="35"/>
                    <a:pt x="57" y="140"/>
                    <a:pt x="144"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4" name="Freeform 25"/>
            <p:cNvSpPr>
              <a:spLocks/>
            </p:cNvSpPr>
            <p:nvPr/>
          </p:nvSpPr>
          <p:spPr bwMode="auto">
            <a:xfrm>
              <a:off x="4298" y="1993"/>
              <a:ext cx="141" cy="376"/>
            </a:xfrm>
            <a:custGeom>
              <a:avLst/>
              <a:gdLst>
                <a:gd name="T0" fmla="*/ 149 w 168"/>
                <a:gd name="T1" fmla="*/ 271 h 447"/>
                <a:gd name="T2" fmla="*/ 41 w 168"/>
                <a:gd name="T3" fmla="*/ 447 h 447"/>
                <a:gd name="T4" fmla="*/ 9 w 168"/>
                <a:gd name="T5" fmla="*/ 198 h 447"/>
                <a:gd name="T6" fmla="*/ 87 w 168"/>
                <a:gd name="T7" fmla="*/ 1 h 447"/>
                <a:gd name="T8" fmla="*/ 149 w 168"/>
                <a:gd name="T9" fmla="*/ 271 h 447"/>
              </a:gdLst>
              <a:ahLst/>
              <a:cxnLst>
                <a:cxn ang="0">
                  <a:pos x="T0" y="T1"/>
                </a:cxn>
                <a:cxn ang="0">
                  <a:pos x="T2" y="T3"/>
                </a:cxn>
                <a:cxn ang="0">
                  <a:pos x="T4" y="T5"/>
                </a:cxn>
                <a:cxn ang="0">
                  <a:pos x="T6" y="T7"/>
                </a:cxn>
                <a:cxn ang="0">
                  <a:pos x="T8" y="T9"/>
                </a:cxn>
              </a:cxnLst>
              <a:rect l="0" t="0" r="r" b="b"/>
              <a:pathLst>
                <a:path w="168" h="447">
                  <a:moveTo>
                    <a:pt x="149" y="271"/>
                  </a:moveTo>
                  <a:cubicBezTo>
                    <a:pt x="132" y="396"/>
                    <a:pt x="40" y="447"/>
                    <a:pt x="41" y="447"/>
                  </a:cubicBezTo>
                  <a:cubicBezTo>
                    <a:pt x="41" y="446"/>
                    <a:pt x="0" y="318"/>
                    <a:pt x="9" y="198"/>
                  </a:cubicBezTo>
                  <a:cubicBezTo>
                    <a:pt x="18" y="77"/>
                    <a:pt x="86" y="1"/>
                    <a:pt x="87" y="1"/>
                  </a:cubicBezTo>
                  <a:cubicBezTo>
                    <a:pt x="88" y="0"/>
                    <a:pt x="168" y="144"/>
                    <a:pt x="149"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5" name="Freeform 26"/>
            <p:cNvSpPr>
              <a:spLocks/>
            </p:cNvSpPr>
            <p:nvPr/>
          </p:nvSpPr>
          <p:spPr bwMode="auto">
            <a:xfrm>
              <a:off x="3927" y="1943"/>
              <a:ext cx="315" cy="205"/>
            </a:xfrm>
            <a:custGeom>
              <a:avLst/>
              <a:gdLst>
                <a:gd name="T0" fmla="*/ 176 w 375"/>
                <a:gd name="T1" fmla="*/ 196 h 244"/>
                <a:gd name="T2" fmla="*/ 373 w 375"/>
                <a:gd name="T3" fmla="*/ 221 h 244"/>
                <a:gd name="T4" fmla="*/ 197 w 375"/>
                <a:gd name="T5" fmla="*/ 46 h 244"/>
                <a:gd name="T6" fmla="*/ 0 w 375"/>
                <a:gd name="T7" fmla="*/ 52 h 244"/>
                <a:gd name="T8" fmla="*/ 176 w 375"/>
                <a:gd name="T9" fmla="*/ 196 h 244"/>
              </a:gdLst>
              <a:ahLst/>
              <a:cxnLst>
                <a:cxn ang="0">
                  <a:pos x="T0" y="T1"/>
                </a:cxn>
                <a:cxn ang="0">
                  <a:pos x="T2" y="T3"/>
                </a:cxn>
                <a:cxn ang="0">
                  <a:pos x="T4" y="T5"/>
                </a:cxn>
                <a:cxn ang="0">
                  <a:pos x="T6" y="T7"/>
                </a:cxn>
                <a:cxn ang="0">
                  <a:pos x="T8" y="T9"/>
                </a:cxn>
              </a:cxnLst>
              <a:rect l="0" t="0" r="r" b="b"/>
              <a:pathLst>
                <a:path w="375" h="244">
                  <a:moveTo>
                    <a:pt x="176" y="196"/>
                  </a:moveTo>
                  <a:cubicBezTo>
                    <a:pt x="275" y="244"/>
                    <a:pt x="373" y="221"/>
                    <a:pt x="373" y="221"/>
                  </a:cubicBezTo>
                  <a:cubicBezTo>
                    <a:pt x="375" y="221"/>
                    <a:pt x="307" y="92"/>
                    <a:pt x="197" y="46"/>
                  </a:cubicBezTo>
                  <a:cubicBezTo>
                    <a:pt x="89" y="0"/>
                    <a:pt x="0" y="52"/>
                    <a:pt x="0" y="52"/>
                  </a:cubicBezTo>
                  <a:cubicBezTo>
                    <a:pt x="1" y="52"/>
                    <a:pt x="78" y="149"/>
                    <a:pt x="176"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6" name="Freeform 27"/>
            <p:cNvSpPr>
              <a:spLocks/>
            </p:cNvSpPr>
            <p:nvPr/>
          </p:nvSpPr>
          <p:spPr bwMode="auto">
            <a:xfrm>
              <a:off x="4156" y="1744"/>
              <a:ext cx="149" cy="385"/>
            </a:xfrm>
            <a:custGeom>
              <a:avLst/>
              <a:gdLst>
                <a:gd name="T0" fmla="*/ 169 w 177"/>
                <a:gd name="T1" fmla="*/ 262 h 458"/>
                <a:gd name="T2" fmla="*/ 97 w 177"/>
                <a:gd name="T3" fmla="*/ 458 h 458"/>
                <a:gd name="T4" fmla="*/ 16 w 177"/>
                <a:gd name="T5" fmla="*/ 213 h 458"/>
                <a:gd name="T6" fmla="*/ 52 w 177"/>
                <a:gd name="T7" fmla="*/ 1 h 458"/>
                <a:gd name="T8" fmla="*/ 169 w 177"/>
                <a:gd name="T9" fmla="*/ 262 h 458"/>
              </a:gdLst>
              <a:ahLst/>
              <a:cxnLst>
                <a:cxn ang="0">
                  <a:pos x="T0" y="T1"/>
                </a:cxn>
                <a:cxn ang="0">
                  <a:pos x="T2" y="T3"/>
                </a:cxn>
                <a:cxn ang="0">
                  <a:pos x="T4" y="T5"/>
                </a:cxn>
                <a:cxn ang="0">
                  <a:pos x="T6" y="T7"/>
                </a:cxn>
                <a:cxn ang="0">
                  <a:pos x="T8" y="T9"/>
                </a:cxn>
              </a:cxnLst>
              <a:rect l="0" t="0" r="r" b="b"/>
              <a:pathLst>
                <a:path w="177" h="458">
                  <a:moveTo>
                    <a:pt x="169" y="262"/>
                  </a:moveTo>
                  <a:cubicBezTo>
                    <a:pt x="177" y="391"/>
                    <a:pt x="96" y="458"/>
                    <a:pt x="97" y="458"/>
                  </a:cubicBezTo>
                  <a:cubicBezTo>
                    <a:pt x="97" y="457"/>
                    <a:pt x="32" y="336"/>
                    <a:pt x="16" y="213"/>
                  </a:cubicBezTo>
                  <a:cubicBezTo>
                    <a:pt x="0" y="89"/>
                    <a:pt x="51" y="1"/>
                    <a:pt x="52" y="1"/>
                  </a:cubicBezTo>
                  <a:cubicBezTo>
                    <a:pt x="52" y="0"/>
                    <a:pt x="162" y="131"/>
                    <a:pt x="169"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7" name="Freeform 28"/>
            <p:cNvSpPr>
              <a:spLocks/>
            </p:cNvSpPr>
            <p:nvPr/>
          </p:nvSpPr>
          <p:spPr bwMode="auto">
            <a:xfrm>
              <a:off x="3756" y="1756"/>
              <a:ext cx="345" cy="181"/>
            </a:xfrm>
            <a:custGeom>
              <a:avLst/>
              <a:gdLst>
                <a:gd name="T0" fmla="*/ 208 w 410"/>
                <a:gd name="T1" fmla="*/ 184 h 215"/>
                <a:gd name="T2" fmla="*/ 409 w 410"/>
                <a:gd name="T3" fmla="*/ 175 h 215"/>
                <a:gd name="T4" fmla="*/ 196 w 410"/>
                <a:gd name="T5" fmla="*/ 28 h 215"/>
                <a:gd name="T6" fmla="*/ 0 w 410"/>
                <a:gd name="T7" fmla="*/ 67 h 215"/>
                <a:gd name="T8" fmla="*/ 208 w 410"/>
                <a:gd name="T9" fmla="*/ 184 h 215"/>
              </a:gdLst>
              <a:ahLst/>
              <a:cxnLst>
                <a:cxn ang="0">
                  <a:pos x="T0" y="T1"/>
                </a:cxn>
                <a:cxn ang="0">
                  <a:pos x="T2" y="T3"/>
                </a:cxn>
                <a:cxn ang="0">
                  <a:pos x="T4" y="T5"/>
                </a:cxn>
                <a:cxn ang="0">
                  <a:pos x="T6" y="T7"/>
                </a:cxn>
                <a:cxn ang="0">
                  <a:pos x="T8" y="T9"/>
                </a:cxn>
              </a:cxnLst>
              <a:rect l="0" t="0" r="r" b="b"/>
              <a:pathLst>
                <a:path w="410" h="215">
                  <a:moveTo>
                    <a:pt x="208" y="184"/>
                  </a:moveTo>
                  <a:cubicBezTo>
                    <a:pt x="317" y="215"/>
                    <a:pt x="408" y="176"/>
                    <a:pt x="409" y="175"/>
                  </a:cubicBezTo>
                  <a:cubicBezTo>
                    <a:pt x="410" y="175"/>
                    <a:pt x="315" y="56"/>
                    <a:pt x="196" y="28"/>
                  </a:cubicBezTo>
                  <a:cubicBezTo>
                    <a:pt x="77" y="0"/>
                    <a:pt x="0" y="68"/>
                    <a:pt x="0" y="67"/>
                  </a:cubicBezTo>
                  <a:cubicBezTo>
                    <a:pt x="2" y="67"/>
                    <a:pt x="101" y="153"/>
                    <a:pt x="208"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8" name="Freeform 29"/>
            <p:cNvSpPr>
              <a:spLocks/>
            </p:cNvSpPr>
            <p:nvPr/>
          </p:nvSpPr>
          <p:spPr bwMode="auto">
            <a:xfrm>
              <a:off x="3948" y="1520"/>
              <a:ext cx="204" cy="385"/>
            </a:xfrm>
            <a:custGeom>
              <a:avLst/>
              <a:gdLst>
                <a:gd name="T0" fmla="*/ 207 w 243"/>
                <a:gd name="T1" fmla="*/ 246 h 457"/>
                <a:gd name="T2" fmla="*/ 178 w 243"/>
                <a:gd name="T3" fmla="*/ 457 h 457"/>
                <a:gd name="T4" fmla="*/ 43 w 243"/>
                <a:gd name="T5" fmla="*/ 223 h 457"/>
                <a:gd name="T6" fmla="*/ 31 w 243"/>
                <a:gd name="T7" fmla="*/ 2 h 457"/>
                <a:gd name="T8" fmla="*/ 207 w 243"/>
                <a:gd name="T9" fmla="*/ 246 h 457"/>
              </a:gdLst>
              <a:ahLst/>
              <a:cxnLst>
                <a:cxn ang="0">
                  <a:pos x="T0" y="T1"/>
                </a:cxn>
                <a:cxn ang="0">
                  <a:pos x="T2" y="T3"/>
                </a:cxn>
                <a:cxn ang="0">
                  <a:pos x="T4" y="T5"/>
                </a:cxn>
                <a:cxn ang="0">
                  <a:pos x="T6" y="T7"/>
                </a:cxn>
                <a:cxn ang="0">
                  <a:pos x="T8" y="T9"/>
                </a:cxn>
              </a:cxnLst>
              <a:rect l="0" t="0" r="r" b="b"/>
              <a:pathLst>
                <a:path w="243" h="457">
                  <a:moveTo>
                    <a:pt x="207" y="246"/>
                  </a:moveTo>
                  <a:cubicBezTo>
                    <a:pt x="243" y="376"/>
                    <a:pt x="176" y="457"/>
                    <a:pt x="178" y="457"/>
                  </a:cubicBezTo>
                  <a:cubicBezTo>
                    <a:pt x="178" y="456"/>
                    <a:pt x="88" y="345"/>
                    <a:pt x="43" y="223"/>
                  </a:cubicBezTo>
                  <a:cubicBezTo>
                    <a:pt x="0" y="100"/>
                    <a:pt x="30" y="2"/>
                    <a:pt x="31" y="2"/>
                  </a:cubicBezTo>
                  <a:cubicBezTo>
                    <a:pt x="31" y="0"/>
                    <a:pt x="172" y="115"/>
                    <a:pt x="207"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9" name="Freeform 30"/>
            <p:cNvSpPr>
              <a:spLocks/>
            </p:cNvSpPr>
            <p:nvPr/>
          </p:nvSpPr>
          <p:spPr bwMode="auto">
            <a:xfrm>
              <a:off x="2944" y="1690"/>
              <a:ext cx="1465" cy="2524"/>
            </a:xfrm>
            <a:custGeom>
              <a:avLst/>
              <a:gdLst>
                <a:gd name="T0" fmla="*/ 0 w 1741"/>
                <a:gd name="T1" fmla="*/ 2982 h 3000"/>
                <a:gd name="T2" fmla="*/ 2 w 1741"/>
                <a:gd name="T3" fmla="*/ 2958 h 3000"/>
                <a:gd name="T4" fmla="*/ 586 w 1741"/>
                <a:gd name="T5" fmla="*/ 2893 h 3000"/>
                <a:gd name="T6" fmla="*/ 1096 w 1741"/>
                <a:gd name="T7" fmla="*/ 2614 h 3000"/>
                <a:gd name="T8" fmla="*/ 1673 w 1741"/>
                <a:gd name="T9" fmla="*/ 1565 h 3000"/>
                <a:gd name="T10" fmla="*/ 1605 w 1741"/>
                <a:gd name="T11" fmla="*/ 664 h 3000"/>
                <a:gd name="T12" fmla="*/ 1096 w 1741"/>
                <a:gd name="T13" fmla="*/ 20 h 3000"/>
                <a:gd name="T14" fmla="*/ 1109 w 1741"/>
                <a:gd name="T15" fmla="*/ 0 h 3000"/>
                <a:gd name="T16" fmla="*/ 1627 w 1741"/>
                <a:gd name="T17" fmla="*/ 656 h 3000"/>
                <a:gd name="T18" fmla="*/ 1696 w 1741"/>
                <a:gd name="T19" fmla="*/ 1568 h 3000"/>
                <a:gd name="T20" fmla="*/ 1111 w 1741"/>
                <a:gd name="T21" fmla="*/ 2632 h 3000"/>
                <a:gd name="T22" fmla="*/ 593 w 1741"/>
                <a:gd name="T23" fmla="*/ 2916 h 3000"/>
                <a:gd name="T24" fmla="*/ 0 w 1741"/>
                <a:gd name="T25" fmla="*/ 2982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3000">
                  <a:moveTo>
                    <a:pt x="0" y="2982"/>
                  </a:moveTo>
                  <a:cubicBezTo>
                    <a:pt x="2" y="2958"/>
                    <a:pt x="2" y="2958"/>
                    <a:pt x="2" y="2958"/>
                  </a:cubicBezTo>
                  <a:cubicBezTo>
                    <a:pt x="199" y="2976"/>
                    <a:pt x="395" y="2954"/>
                    <a:pt x="586" y="2893"/>
                  </a:cubicBezTo>
                  <a:cubicBezTo>
                    <a:pt x="771" y="2834"/>
                    <a:pt x="943" y="2740"/>
                    <a:pt x="1096" y="2614"/>
                  </a:cubicBezTo>
                  <a:cubicBezTo>
                    <a:pt x="1413" y="2353"/>
                    <a:pt x="1618" y="1980"/>
                    <a:pt x="1673" y="1565"/>
                  </a:cubicBezTo>
                  <a:cubicBezTo>
                    <a:pt x="1717" y="1224"/>
                    <a:pt x="1694" y="921"/>
                    <a:pt x="1605" y="664"/>
                  </a:cubicBezTo>
                  <a:cubicBezTo>
                    <a:pt x="1509" y="387"/>
                    <a:pt x="1338" y="170"/>
                    <a:pt x="1096" y="20"/>
                  </a:cubicBezTo>
                  <a:cubicBezTo>
                    <a:pt x="1109" y="0"/>
                    <a:pt x="1109" y="0"/>
                    <a:pt x="1109" y="0"/>
                  </a:cubicBezTo>
                  <a:cubicBezTo>
                    <a:pt x="1355" y="153"/>
                    <a:pt x="1529" y="374"/>
                    <a:pt x="1627" y="656"/>
                  </a:cubicBezTo>
                  <a:cubicBezTo>
                    <a:pt x="1718" y="917"/>
                    <a:pt x="1741" y="1224"/>
                    <a:pt x="1696" y="1568"/>
                  </a:cubicBezTo>
                  <a:cubicBezTo>
                    <a:pt x="1641" y="1989"/>
                    <a:pt x="1433" y="2367"/>
                    <a:pt x="1111" y="2632"/>
                  </a:cubicBezTo>
                  <a:cubicBezTo>
                    <a:pt x="955" y="2760"/>
                    <a:pt x="781" y="2855"/>
                    <a:pt x="593" y="2916"/>
                  </a:cubicBezTo>
                  <a:cubicBezTo>
                    <a:pt x="400" y="2978"/>
                    <a:pt x="200" y="3000"/>
                    <a:pt x="0" y="29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0" name="Freeform 31"/>
            <p:cNvSpPr>
              <a:spLocks/>
            </p:cNvSpPr>
            <p:nvPr/>
          </p:nvSpPr>
          <p:spPr bwMode="auto">
            <a:xfrm>
              <a:off x="1982" y="1523"/>
              <a:ext cx="259" cy="236"/>
            </a:xfrm>
            <a:custGeom>
              <a:avLst/>
              <a:gdLst>
                <a:gd name="T0" fmla="*/ 100 w 308"/>
                <a:gd name="T1" fmla="*/ 82 h 281"/>
                <a:gd name="T2" fmla="*/ 0 w 308"/>
                <a:gd name="T3" fmla="*/ 281 h 281"/>
                <a:gd name="T4" fmla="*/ 207 w 308"/>
                <a:gd name="T5" fmla="*/ 200 h 281"/>
                <a:gd name="T6" fmla="*/ 308 w 308"/>
                <a:gd name="T7" fmla="*/ 0 h 281"/>
                <a:gd name="T8" fmla="*/ 100 w 308"/>
                <a:gd name="T9" fmla="*/ 82 h 281"/>
              </a:gdLst>
              <a:ahLst/>
              <a:cxnLst>
                <a:cxn ang="0">
                  <a:pos x="T0" y="T1"/>
                </a:cxn>
                <a:cxn ang="0">
                  <a:pos x="T2" y="T3"/>
                </a:cxn>
                <a:cxn ang="0">
                  <a:pos x="T4" y="T5"/>
                </a:cxn>
                <a:cxn ang="0">
                  <a:pos x="T6" y="T7"/>
                </a:cxn>
                <a:cxn ang="0">
                  <a:pos x="T8" y="T9"/>
                </a:cxn>
              </a:cxnLst>
              <a:rect l="0" t="0" r="r" b="b"/>
              <a:pathLst>
                <a:path w="308" h="281">
                  <a:moveTo>
                    <a:pt x="100" y="82"/>
                  </a:moveTo>
                  <a:cubicBezTo>
                    <a:pt x="15" y="160"/>
                    <a:pt x="0" y="281"/>
                    <a:pt x="0" y="281"/>
                  </a:cubicBezTo>
                  <a:cubicBezTo>
                    <a:pt x="0" y="281"/>
                    <a:pt x="122" y="277"/>
                    <a:pt x="207" y="200"/>
                  </a:cubicBezTo>
                  <a:cubicBezTo>
                    <a:pt x="293" y="122"/>
                    <a:pt x="308" y="0"/>
                    <a:pt x="308" y="0"/>
                  </a:cubicBezTo>
                  <a:cubicBezTo>
                    <a:pt x="308" y="0"/>
                    <a:pt x="185" y="4"/>
                    <a:pt x="10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1" name="Freeform 32"/>
            <p:cNvSpPr>
              <a:spLocks/>
            </p:cNvSpPr>
            <p:nvPr/>
          </p:nvSpPr>
          <p:spPr bwMode="auto">
            <a:xfrm>
              <a:off x="2388" y="3872"/>
              <a:ext cx="247" cy="299"/>
            </a:xfrm>
            <a:custGeom>
              <a:avLst/>
              <a:gdLst>
                <a:gd name="T0" fmla="*/ 215 w 293"/>
                <a:gd name="T1" fmla="*/ 149 h 355"/>
                <a:gd name="T2" fmla="*/ 292 w 293"/>
                <a:gd name="T3" fmla="*/ 354 h 355"/>
                <a:gd name="T4" fmla="*/ 69 w 293"/>
                <a:gd name="T5" fmla="*/ 209 h 355"/>
                <a:gd name="T6" fmla="*/ 33 w 293"/>
                <a:gd name="T7" fmla="*/ 1 h 355"/>
                <a:gd name="T8" fmla="*/ 215 w 293"/>
                <a:gd name="T9" fmla="*/ 149 h 355"/>
              </a:gdLst>
              <a:ahLst/>
              <a:cxnLst>
                <a:cxn ang="0">
                  <a:pos x="T0" y="T1"/>
                </a:cxn>
                <a:cxn ang="0">
                  <a:pos x="T2" y="T3"/>
                </a:cxn>
                <a:cxn ang="0">
                  <a:pos x="T4" y="T5"/>
                </a:cxn>
                <a:cxn ang="0">
                  <a:pos x="T6" y="T7"/>
                </a:cxn>
                <a:cxn ang="0">
                  <a:pos x="T8" y="T9"/>
                </a:cxn>
              </a:cxnLst>
              <a:rect l="0" t="0" r="r" b="b"/>
              <a:pathLst>
                <a:path w="293" h="355">
                  <a:moveTo>
                    <a:pt x="215" y="149"/>
                  </a:moveTo>
                  <a:cubicBezTo>
                    <a:pt x="289" y="243"/>
                    <a:pt x="293" y="354"/>
                    <a:pt x="292" y="354"/>
                  </a:cubicBezTo>
                  <a:cubicBezTo>
                    <a:pt x="292" y="355"/>
                    <a:pt x="138" y="312"/>
                    <a:pt x="69" y="209"/>
                  </a:cubicBezTo>
                  <a:cubicBezTo>
                    <a:pt x="0" y="106"/>
                    <a:pt x="34" y="0"/>
                    <a:pt x="33" y="1"/>
                  </a:cubicBezTo>
                  <a:cubicBezTo>
                    <a:pt x="33" y="2"/>
                    <a:pt x="142" y="56"/>
                    <a:pt x="21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2" name="Freeform 33"/>
            <p:cNvSpPr>
              <a:spLocks/>
            </p:cNvSpPr>
            <p:nvPr/>
          </p:nvSpPr>
          <p:spPr bwMode="auto">
            <a:xfrm>
              <a:off x="2237" y="4132"/>
              <a:ext cx="398" cy="159"/>
            </a:xfrm>
            <a:custGeom>
              <a:avLst/>
              <a:gdLst>
                <a:gd name="T0" fmla="*/ 288 w 473"/>
                <a:gd name="T1" fmla="*/ 165 h 189"/>
                <a:gd name="T2" fmla="*/ 473 w 473"/>
                <a:gd name="T3" fmla="*/ 41 h 189"/>
                <a:gd name="T4" fmla="*/ 202 w 473"/>
                <a:gd name="T5" fmla="*/ 14 h 189"/>
                <a:gd name="T6" fmla="*/ 2 w 473"/>
                <a:gd name="T7" fmla="*/ 109 h 189"/>
                <a:gd name="T8" fmla="*/ 288 w 473"/>
                <a:gd name="T9" fmla="*/ 165 h 189"/>
              </a:gdLst>
              <a:ahLst/>
              <a:cxnLst>
                <a:cxn ang="0">
                  <a:pos x="T0" y="T1"/>
                </a:cxn>
                <a:cxn ang="0">
                  <a:pos x="T2" y="T3"/>
                </a:cxn>
                <a:cxn ang="0">
                  <a:pos x="T4" y="T5"/>
                </a:cxn>
                <a:cxn ang="0">
                  <a:pos x="T6" y="T7"/>
                </a:cxn>
                <a:cxn ang="0">
                  <a:pos x="T8" y="T9"/>
                </a:cxn>
              </a:cxnLst>
              <a:rect l="0" t="0" r="r" b="b"/>
              <a:pathLst>
                <a:path w="473" h="189">
                  <a:moveTo>
                    <a:pt x="288" y="165"/>
                  </a:moveTo>
                  <a:cubicBezTo>
                    <a:pt x="423" y="142"/>
                    <a:pt x="473" y="40"/>
                    <a:pt x="473" y="41"/>
                  </a:cubicBezTo>
                  <a:cubicBezTo>
                    <a:pt x="471" y="41"/>
                    <a:pt x="327" y="0"/>
                    <a:pt x="202" y="14"/>
                  </a:cubicBezTo>
                  <a:cubicBezTo>
                    <a:pt x="76" y="30"/>
                    <a:pt x="2" y="108"/>
                    <a:pt x="2" y="109"/>
                  </a:cubicBezTo>
                  <a:cubicBezTo>
                    <a:pt x="0" y="109"/>
                    <a:pt x="151" y="189"/>
                    <a:pt x="288"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3" name="Freeform 34"/>
            <p:cNvSpPr>
              <a:spLocks/>
            </p:cNvSpPr>
            <p:nvPr/>
          </p:nvSpPr>
          <p:spPr bwMode="auto">
            <a:xfrm>
              <a:off x="2180" y="3752"/>
              <a:ext cx="207" cy="326"/>
            </a:xfrm>
            <a:custGeom>
              <a:avLst/>
              <a:gdLst>
                <a:gd name="T0" fmla="*/ 195 w 246"/>
                <a:gd name="T1" fmla="*/ 174 h 387"/>
                <a:gd name="T2" fmla="*/ 227 w 246"/>
                <a:gd name="T3" fmla="*/ 385 h 387"/>
                <a:gd name="T4" fmla="*/ 46 w 246"/>
                <a:gd name="T5" fmla="*/ 208 h 387"/>
                <a:gd name="T6" fmla="*/ 51 w 246"/>
                <a:gd name="T7" fmla="*/ 0 h 387"/>
                <a:gd name="T8" fmla="*/ 195 w 246"/>
                <a:gd name="T9" fmla="*/ 174 h 387"/>
              </a:gdLst>
              <a:ahLst/>
              <a:cxnLst>
                <a:cxn ang="0">
                  <a:pos x="T0" y="T1"/>
                </a:cxn>
                <a:cxn ang="0">
                  <a:pos x="T2" y="T3"/>
                </a:cxn>
                <a:cxn ang="0">
                  <a:pos x="T4" y="T5"/>
                </a:cxn>
                <a:cxn ang="0">
                  <a:pos x="T6" y="T7"/>
                </a:cxn>
                <a:cxn ang="0">
                  <a:pos x="T8" y="T9"/>
                </a:cxn>
              </a:cxnLst>
              <a:rect l="0" t="0" r="r" b="b"/>
              <a:pathLst>
                <a:path w="246" h="387">
                  <a:moveTo>
                    <a:pt x="195" y="174"/>
                  </a:moveTo>
                  <a:cubicBezTo>
                    <a:pt x="246" y="277"/>
                    <a:pt x="227" y="385"/>
                    <a:pt x="227" y="385"/>
                  </a:cubicBezTo>
                  <a:cubicBezTo>
                    <a:pt x="227" y="387"/>
                    <a:pt x="91" y="320"/>
                    <a:pt x="46" y="208"/>
                  </a:cubicBezTo>
                  <a:cubicBezTo>
                    <a:pt x="0" y="97"/>
                    <a:pt x="52" y="0"/>
                    <a:pt x="51" y="0"/>
                  </a:cubicBezTo>
                  <a:cubicBezTo>
                    <a:pt x="51" y="1"/>
                    <a:pt x="145" y="72"/>
                    <a:pt x="195"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4" name="Freeform 35"/>
            <p:cNvSpPr>
              <a:spLocks/>
            </p:cNvSpPr>
            <p:nvPr/>
          </p:nvSpPr>
          <p:spPr bwMode="auto">
            <a:xfrm>
              <a:off x="1986" y="4008"/>
              <a:ext cx="386" cy="140"/>
            </a:xfrm>
            <a:custGeom>
              <a:avLst/>
              <a:gdLst>
                <a:gd name="T0" fmla="*/ 261 w 459"/>
                <a:gd name="T1" fmla="*/ 166 h 167"/>
                <a:gd name="T2" fmla="*/ 459 w 459"/>
                <a:gd name="T3" fmla="*/ 78 h 167"/>
                <a:gd name="T4" fmla="*/ 210 w 459"/>
                <a:gd name="T5" fmla="*/ 6 h 167"/>
                <a:gd name="T6" fmla="*/ 2 w 459"/>
                <a:gd name="T7" fmla="*/ 64 h 167"/>
                <a:gd name="T8" fmla="*/ 261 w 459"/>
                <a:gd name="T9" fmla="*/ 166 h 167"/>
              </a:gdLst>
              <a:ahLst/>
              <a:cxnLst>
                <a:cxn ang="0">
                  <a:pos x="T0" y="T1"/>
                </a:cxn>
                <a:cxn ang="0">
                  <a:pos x="T2" y="T3"/>
                </a:cxn>
                <a:cxn ang="0">
                  <a:pos x="T4" y="T5"/>
                </a:cxn>
                <a:cxn ang="0">
                  <a:pos x="T6" y="T7"/>
                </a:cxn>
                <a:cxn ang="0">
                  <a:pos x="T8" y="T9"/>
                </a:cxn>
              </a:cxnLst>
              <a:rect l="0" t="0" r="r" b="b"/>
              <a:pathLst>
                <a:path w="459" h="167">
                  <a:moveTo>
                    <a:pt x="261" y="166"/>
                  </a:moveTo>
                  <a:cubicBezTo>
                    <a:pt x="393" y="167"/>
                    <a:pt x="459" y="77"/>
                    <a:pt x="459" y="78"/>
                  </a:cubicBezTo>
                  <a:cubicBezTo>
                    <a:pt x="458" y="78"/>
                    <a:pt x="331" y="13"/>
                    <a:pt x="210" y="6"/>
                  </a:cubicBezTo>
                  <a:cubicBezTo>
                    <a:pt x="87" y="0"/>
                    <a:pt x="2" y="63"/>
                    <a:pt x="2" y="64"/>
                  </a:cubicBezTo>
                  <a:cubicBezTo>
                    <a:pt x="0" y="64"/>
                    <a:pt x="128" y="166"/>
                    <a:pt x="261"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5" name="Freeform 36"/>
            <p:cNvSpPr>
              <a:spLocks/>
            </p:cNvSpPr>
            <p:nvPr/>
          </p:nvSpPr>
          <p:spPr bwMode="auto">
            <a:xfrm>
              <a:off x="2005" y="3602"/>
              <a:ext cx="169" cy="340"/>
            </a:xfrm>
            <a:custGeom>
              <a:avLst/>
              <a:gdLst>
                <a:gd name="T0" fmla="*/ 173 w 201"/>
                <a:gd name="T1" fmla="*/ 194 h 404"/>
                <a:gd name="T2" fmla="*/ 162 w 201"/>
                <a:gd name="T3" fmla="*/ 403 h 404"/>
                <a:gd name="T4" fmla="*/ 23 w 201"/>
                <a:gd name="T5" fmla="*/ 200 h 404"/>
                <a:gd name="T6" fmla="*/ 66 w 201"/>
                <a:gd name="T7" fmla="*/ 0 h 404"/>
                <a:gd name="T8" fmla="*/ 173 w 201"/>
                <a:gd name="T9" fmla="*/ 194 h 404"/>
              </a:gdLst>
              <a:ahLst/>
              <a:cxnLst>
                <a:cxn ang="0">
                  <a:pos x="T0" y="T1"/>
                </a:cxn>
                <a:cxn ang="0">
                  <a:pos x="T2" y="T3"/>
                </a:cxn>
                <a:cxn ang="0">
                  <a:pos x="T4" y="T5"/>
                </a:cxn>
                <a:cxn ang="0">
                  <a:pos x="T6" y="T7"/>
                </a:cxn>
                <a:cxn ang="0">
                  <a:pos x="T8" y="T9"/>
                </a:cxn>
              </a:cxnLst>
              <a:rect l="0" t="0" r="r" b="b"/>
              <a:pathLst>
                <a:path w="201" h="404">
                  <a:moveTo>
                    <a:pt x="173" y="194"/>
                  </a:moveTo>
                  <a:cubicBezTo>
                    <a:pt x="201" y="302"/>
                    <a:pt x="163" y="403"/>
                    <a:pt x="162" y="403"/>
                  </a:cubicBezTo>
                  <a:cubicBezTo>
                    <a:pt x="162" y="404"/>
                    <a:pt x="46" y="316"/>
                    <a:pt x="23" y="200"/>
                  </a:cubicBezTo>
                  <a:cubicBezTo>
                    <a:pt x="0" y="85"/>
                    <a:pt x="67" y="0"/>
                    <a:pt x="66" y="0"/>
                  </a:cubicBezTo>
                  <a:cubicBezTo>
                    <a:pt x="66" y="1"/>
                    <a:pt x="144" y="86"/>
                    <a:pt x="17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6" name="Freeform 37"/>
            <p:cNvSpPr>
              <a:spLocks/>
            </p:cNvSpPr>
            <p:nvPr/>
          </p:nvSpPr>
          <p:spPr bwMode="auto">
            <a:xfrm>
              <a:off x="1776" y="3822"/>
              <a:ext cx="368" cy="180"/>
            </a:xfrm>
            <a:custGeom>
              <a:avLst/>
              <a:gdLst>
                <a:gd name="T0" fmla="*/ 232 w 438"/>
                <a:gd name="T1" fmla="*/ 191 h 214"/>
                <a:gd name="T2" fmla="*/ 438 w 438"/>
                <a:gd name="T3" fmla="*/ 139 h 214"/>
                <a:gd name="T4" fmla="*/ 213 w 438"/>
                <a:gd name="T5" fmla="*/ 27 h 214"/>
                <a:gd name="T6" fmla="*/ 1 w 438"/>
                <a:gd name="T7" fmla="*/ 47 h 214"/>
                <a:gd name="T8" fmla="*/ 232 w 438"/>
                <a:gd name="T9" fmla="*/ 191 h 214"/>
              </a:gdLst>
              <a:ahLst/>
              <a:cxnLst>
                <a:cxn ang="0">
                  <a:pos x="T0" y="T1"/>
                </a:cxn>
                <a:cxn ang="0">
                  <a:pos x="T2" y="T3"/>
                </a:cxn>
                <a:cxn ang="0">
                  <a:pos x="T4" y="T5"/>
                </a:cxn>
                <a:cxn ang="0">
                  <a:pos x="T6" y="T7"/>
                </a:cxn>
                <a:cxn ang="0">
                  <a:pos x="T8" y="T9"/>
                </a:cxn>
              </a:cxnLst>
              <a:rect l="0" t="0" r="r" b="b"/>
              <a:pathLst>
                <a:path w="438" h="214">
                  <a:moveTo>
                    <a:pt x="232" y="191"/>
                  </a:moveTo>
                  <a:cubicBezTo>
                    <a:pt x="357" y="214"/>
                    <a:pt x="438" y="138"/>
                    <a:pt x="438" y="139"/>
                  </a:cubicBezTo>
                  <a:cubicBezTo>
                    <a:pt x="436" y="139"/>
                    <a:pt x="328" y="55"/>
                    <a:pt x="213" y="27"/>
                  </a:cubicBezTo>
                  <a:cubicBezTo>
                    <a:pt x="96" y="0"/>
                    <a:pt x="2" y="46"/>
                    <a:pt x="1" y="47"/>
                  </a:cubicBezTo>
                  <a:cubicBezTo>
                    <a:pt x="0" y="47"/>
                    <a:pt x="105" y="168"/>
                    <a:pt x="232"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7" name="Freeform 38"/>
            <p:cNvSpPr>
              <a:spLocks/>
            </p:cNvSpPr>
            <p:nvPr/>
          </p:nvSpPr>
          <p:spPr bwMode="auto">
            <a:xfrm>
              <a:off x="1863" y="3428"/>
              <a:ext cx="132" cy="345"/>
            </a:xfrm>
            <a:custGeom>
              <a:avLst/>
              <a:gdLst>
                <a:gd name="T0" fmla="*/ 149 w 157"/>
                <a:gd name="T1" fmla="*/ 207 h 410"/>
                <a:gd name="T2" fmla="*/ 101 w 157"/>
                <a:gd name="T3" fmla="*/ 408 h 410"/>
                <a:gd name="T4" fmla="*/ 3 w 157"/>
                <a:gd name="T5" fmla="*/ 187 h 410"/>
                <a:gd name="T6" fmla="*/ 80 w 157"/>
                <a:gd name="T7" fmla="*/ 0 h 410"/>
                <a:gd name="T8" fmla="*/ 149 w 157"/>
                <a:gd name="T9" fmla="*/ 207 h 410"/>
              </a:gdLst>
              <a:ahLst/>
              <a:cxnLst>
                <a:cxn ang="0">
                  <a:pos x="T0" y="T1"/>
                </a:cxn>
                <a:cxn ang="0">
                  <a:pos x="T2" y="T3"/>
                </a:cxn>
                <a:cxn ang="0">
                  <a:pos x="T4" y="T5"/>
                </a:cxn>
                <a:cxn ang="0">
                  <a:pos x="T6" y="T7"/>
                </a:cxn>
                <a:cxn ang="0">
                  <a:pos x="T8" y="T9"/>
                </a:cxn>
              </a:cxnLst>
              <a:rect l="0" t="0" r="r" b="b"/>
              <a:pathLst>
                <a:path w="157" h="410">
                  <a:moveTo>
                    <a:pt x="149" y="207"/>
                  </a:moveTo>
                  <a:cubicBezTo>
                    <a:pt x="157" y="317"/>
                    <a:pt x="102" y="408"/>
                    <a:pt x="101" y="408"/>
                  </a:cubicBezTo>
                  <a:cubicBezTo>
                    <a:pt x="101" y="410"/>
                    <a:pt x="5" y="304"/>
                    <a:pt x="3" y="187"/>
                  </a:cubicBezTo>
                  <a:cubicBezTo>
                    <a:pt x="0" y="72"/>
                    <a:pt x="81" y="0"/>
                    <a:pt x="80" y="0"/>
                  </a:cubicBezTo>
                  <a:cubicBezTo>
                    <a:pt x="80" y="1"/>
                    <a:pt x="141" y="98"/>
                    <a:pt x="149"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8" name="Freeform 39"/>
            <p:cNvSpPr>
              <a:spLocks/>
            </p:cNvSpPr>
            <p:nvPr/>
          </p:nvSpPr>
          <p:spPr bwMode="auto">
            <a:xfrm>
              <a:off x="1607" y="3607"/>
              <a:ext cx="344" cy="212"/>
            </a:xfrm>
            <a:custGeom>
              <a:avLst/>
              <a:gdLst>
                <a:gd name="T0" fmla="*/ 199 w 408"/>
                <a:gd name="T1" fmla="*/ 209 h 253"/>
                <a:gd name="T2" fmla="*/ 408 w 408"/>
                <a:gd name="T3" fmla="*/ 193 h 253"/>
                <a:gd name="T4" fmla="*/ 210 w 408"/>
                <a:gd name="T5" fmla="*/ 46 h 253"/>
                <a:gd name="T6" fmla="*/ 1 w 408"/>
                <a:gd name="T7" fmla="*/ 29 h 253"/>
                <a:gd name="T8" fmla="*/ 199 w 408"/>
                <a:gd name="T9" fmla="*/ 209 h 253"/>
              </a:gdLst>
              <a:ahLst/>
              <a:cxnLst>
                <a:cxn ang="0">
                  <a:pos x="T0" y="T1"/>
                </a:cxn>
                <a:cxn ang="0">
                  <a:pos x="T2" y="T3"/>
                </a:cxn>
                <a:cxn ang="0">
                  <a:pos x="T4" y="T5"/>
                </a:cxn>
                <a:cxn ang="0">
                  <a:pos x="T6" y="T7"/>
                </a:cxn>
                <a:cxn ang="0">
                  <a:pos x="T8" y="T9"/>
                </a:cxn>
              </a:cxnLst>
              <a:rect l="0" t="0" r="r" b="b"/>
              <a:pathLst>
                <a:path w="408" h="253">
                  <a:moveTo>
                    <a:pt x="199" y="209"/>
                  </a:moveTo>
                  <a:cubicBezTo>
                    <a:pt x="317" y="253"/>
                    <a:pt x="408" y="193"/>
                    <a:pt x="408" y="193"/>
                  </a:cubicBezTo>
                  <a:cubicBezTo>
                    <a:pt x="406" y="193"/>
                    <a:pt x="317" y="93"/>
                    <a:pt x="210" y="46"/>
                  </a:cubicBezTo>
                  <a:cubicBezTo>
                    <a:pt x="102" y="0"/>
                    <a:pt x="2" y="28"/>
                    <a:pt x="1" y="29"/>
                  </a:cubicBezTo>
                  <a:cubicBezTo>
                    <a:pt x="0" y="29"/>
                    <a:pt x="81" y="165"/>
                    <a:pt x="19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9" name="Freeform 40"/>
            <p:cNvSpPr>
              <a:spLocks/>
            </p:cNvSpPr>
            <p:nvPr/>
          </p:nvSpPr>
          <p:spPr bwMode="auto">
            <a:xfrm>
              <a:off x="1728" y="3236"/>
              <a:ext cx="141" cy="339"/>
            </a:xfrm>
            <a:custGeom>
              <a:avLst/>
              <a:gdLst>
                <a:gd name="T0" fmla="*/ 157 w 168"/>
                <a:gd name="T1" fmla="*/ 214 h 403"/>
                <a:gd name="T2" fmla="*/ 75 w 168"/>
                <a:gd name="T3" fmla="*/ 402 h 403"/>
                <a:gd name="T4" fmla="*/ 18 w 168"/>
                <a:gd name="T5" fmla="*/ 169 h 403"/>
                <a:gd name="T6" fmla="*/ 126 w 168"/>
                <a:gd name="T7" fmla="*/ 0 h 403"/>
                <a:gd name="T8" fmla="*/ 157 w 168"/>
                <a:gd name="T9" fmla="*/ 214 h 403"/>
              </a:gdLst>
              <a:ahLst/>
              <a:cxnLst>
                <a:cxn ang="0">
                  <a:pos x="T0" y="T1"/>
                </a:cxn>
                <a:cxn ang="0">
                  <a:pos x="T2" y="T3"/>
                </a:cxn>
                <a:cxn ang="0">
                  <a:pos x="T4" y="T5"/>
                </a:cxn>
                <a:cxn ang="0">
                  <a:pos x="T6" y="T7"/>
                </a:cxn>
                <a:cxn ang="0">
                  <a:pos x="T8" y="T9"/>
                </a:cxn>
              </a:cxnLst>
              <a:rect l="0" t="0" r="r" b="b"/>
              <a:pathLst>
                <a:path w="168" h="403">
                  <a:moveTo>
                    <a:pt x="157" y="214"/>
                  </a:moveTo>
                  <a:cubicBezTo>
                    <a:pt x="146" y="323"/>
                    <a:pt x="76" y="402"/>
                    <a:pt x="75" y="402"/>
                  </a:cubicBezTo>
                  <a:cubicBezTo>
                    <a:pt x="75" y="403"/>
                    <a:pt x="0" y="284"/>
                    <a:pt x="18" y="169"/>
                  </a:cubicBezTo>
                  <a:cubicBezTo>
                    <a:pt x="35" y="56"/>
                    <a:pt x="126" y="1"/>
                    <a:pt x="126" y="0"/>
                  </a:cubicBezTo>
                  <a:cubicBezTo>
                    <a:pt x="125" y="1"/>
                    <a:pt x="168" y="106"/>
                    <a:pt x="157"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0" name="Freeform 41"/>
            <p:cNvSpPr>
              <a:spLocks/>
            </p:cNvSpPr>
            <p:nvPr/>
          </p:nvSpPr>
          <p:spPr bwMode="auto">
            <a:xfrm>
              <a:off x="1483" y="3368"/>
              <a:ext cx="311" cy="239"/>
            </a:xfrm>
            <a:custGeom>
              <a:avLst/>
              <a:gdLst>
                <a:gd name="T0" fmla="*/ 164 w 370"/>
                <a:gd name="T1" fmla="*/ 221 h 284"/>
                <a:gd name="T2" fmla="*/ 369 w 370"/>
                <a:gd name="T3" fmla="*/ 242 h 284"/>
                <a:gd name="T4" fmla="*/ 202 w 370"/>
                <a:gd name="T5" fmla="*/ 64 h 284"/>
                <a:gd name="T6" fmla="*/ 1 w 370"/>
                <a:gd name="T7" fmla="*/ 11 h 284"/>
                <a:gd name="T8" fmla="*/ 164 w 370"/>
                <a:gd name="T9" fmla="*/ 221 h 284"/>
              </a:gdLst>
              <a:ahLst/>
              <a:cxnLst>
                <a:cxn ang="0">
                  <a:pos x="T0" y="T1"/>
                </a:cxn>
                <a:cxn ang="0">
                  <a:pos x="T2" y="T3"/>
                </a:cxn>
                <a:cxn ang="0">
                  <a:pos x="T4" y="T5"/>
                </a:cxn>
                <a:cxn ang="0">
                  <a:pos x="T6" y="T7"/>
                </a:cxn>
                <a:cxn ang="0">
                  <a:pos x="T8" y="T9"/>
                </a:cxn>
              </a:cxnLst>
              <a:rect l="0" t="0" r="r" b="b"/>
              <a:pathLst>
                <a:path w="370" h="284">
                  <a:moveTo>
                    <a:pt x="164" y="221"/>
                  </a:moveTo>
                  <a:cubicBezTo>
                    <a:pt x="270" y="284"/>
                    <a:pt x="370" y="242"/>
                    <a:pt x="369" y="242"/>
                  </a:cubicBezTo>
                  <a:cubicBezTo>
                    <a:pt x="368" y="242"/>
                    <a:pt x="299" y="129"/>
                    <a:pt x="202" y="64"/>
                  </a:cubicBezTo>
                  <a:cubicBezTo>
                    <a:pt x="104" y="0"/>
                    <a:pt x="1" y="10"/>
                    <a:pt x="1" y="11"/>
                  </a:cubicBezTo>
                  <a:cubicBezTo>
                    <a:pt x="0" y="10"/>
                    <a:pt x="56" y="157"/>
                    <a:pt x="164"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1" name="Freeform 42"/>
            <p:cNvSpPr>
              <a:spLocks/>
            </p:cNvSpPr>
            <p:nvPr/>
          </p:nvSpPr>
          <p:spPr bwMode="auto">
            <a:xfrm>
              <a:off x="1627" y="3029"/>
              <a:ext cx="164" cy="324"/>
            </a:xfrm>
            <a:custGeom>
              <a:avLst/>
              <a:gdLst>
                <a:gd name="T0" fmla="*/ 166 w 195"/>
                <a:gd name="T1" fmla="*/ 215 h 385"/>
                <a:gd name="T2" fmla="*/ 54 w 195"/>
                <a:gd name="T3" fmla="*/ 384 h 385"/>
                <a:gd name="T4" fmla="*/ 37 w 195"/>
                <a:gd name="T5" fmla="*/ 147 h 385"/>
                <a:gd name="T6" fmla="*/ 171 w 195"/>
                <a:gd name="T7" fmla="*/ 0 h 385"/>
                <a:gd name="T8" fmla="*/ 166 w 195"/>
                <a:gd name="T9" fmla="*/ 215 h 385"/>
              </a:gdLst>
              <a:ahLst/>
              <a:cxnLst>
                <a:cxn ang="0">
                  <a:pos x="T0" y="T1"/>
                </a:cxn>
                <a:cxn ang="0">
                  <a:pos x="T2" y="T3"/>
                </a:cxn>
                <a:cxn ang="0">
                  <a:pos x="T4" y="T5"/>
                </a:cxn>
                <a:cxn ang="0">
                  <a:pos x="T6" y="T7"/>
                </a:cxn>
                <a:cxn ang="0">
                  <a:pos x="T8" y="T9"/>
                </a:cxn>
              </a:cxnLst>
              <a:rect l="0" t="0" r="r" b="b"/>
              <a:pathLst>
                <a:path w="195" h="385">
                  <a:moveTo>
                    <a:pt x="166" y="215"/>
                  </a:moveTo>
                  <a:cubicBezTo>
                    <a:pt x="136" y="320"/>
                    <a:pt x="54" y="384"/>
                    <a:pt x="54" y="384"/>
                  </a:cubicBezTo>
                  <a:cubicBezTo>
                    <a:pt x="53" y="385"/>
                    <a:pt x="0" y="256"/>
                    <a:pt x="37" y="147"/>
                  </a:cubicBezTo>
                  <a:cubicBezTo>
                    <a:pt x="73" y="39"/>
                    <a:pt x="171" y="1"/>
                    <a:pt x="171" y="0"/>
                  </a:cubicBezTo>
                  <a:cubicBezTo>
                    <a:pt x="170" y="1"/>
                    <a:pt x="195" y="112"/>
                    <a:pt x="16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2" name="Freeform 43"/>
            <p:cNvSpPr>
              <a:spLocks/>
            </p:cNvSpPr>
            <p:nvPr/>
          </p:nvSpPr>
          <p:spPr bwMode="auto">
            <a:xfrm>
              <a:off x="1403" y="3105"/>
              <a:ext cx="273" cy="266"/>
            </a:xfrm>
            <a:custGeom>
              <a:avLst/>
              <a:gdLst>
                <a:gd name="T0" fmla="*/ 126 w 324"/>
                <a:gd name="T1" fmla="*/ 235 h 316"/>
                <a:gd name="T2" fmla="*/ 323 w 324"/>
                <a:gd name="T3" fmla="*/ 292 h 316"/>
                <a:gd name="T4" fmla="*/ 190 w 324"/>
                <a:gd name="T5" fmla="*/ 89 h 316"/>
                <a:gd name="T6" fmla="*/ 2 w 324"/>
                <a:gd name="T7" fmla="*/ 0 h 316"/>
                <a:gd name="T8" fmla="*/ 126 w 324"/>
                <a:gd name="T9" fmla="*/ 235 h 316"/>
              </a:gdLst>
              <a:ahLst/>
              <a:cxnLst>
                <a:cxn ang="0">
                  <a:pos x="T0" y="T1"/>
                </a:cxn>
                <a:cxn ang="0">
                  <a:pos x="T2" y="T3"/>
                </a:cxn>
                <a:cxn ang="0">
                  <a:pos x="T4" y="T5"/>
                </a:cxn>
                <a:cxn ang="0">
                  <a:pos x="T6" y="T7"/>
                </a:cxn>
                <a:cxn ang="0">
                  <a:pos x="T8" y="T9"/>
                </a:cxn>
              </a:cxnLst>
              <a:rect l="0" t="0" r="r" b="b"/>
              <a:pathLst>
                <a:path w="324" h="316">
                  <a:moveTo>
                    <a:pt x="126" y="235"/>
                  </a:moveTo>
                  <a:cubicBezTo>
                    <a:pt x="220" y="316"/>
                    <a:pt x="324" y="292"/>
                    <a:pt x="323" y="292"/>
                  </a:cubicBezTo>
                  <a:cubicBezTo>
                    <a:pt x="322" y="292"/>
                    <a:pt x="274" y="169"/>
                    <a:pt x="190" y="89"/>
                  </a:cubicBezTo>
                  <a:cubicBezTo>
                    <a:pt x="105" y="8"/>
                    <a:pt x="2" y="0"/>
                    <a:pt x="2" y="0"/>
                  </a:cubicBezTo>
                  <a:cubicBezTo>
                    <a:pt x="0" y="0"/>
                    <a:pt x="31" y="154"/>
                    <a:pt x="126"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3" name="Freeform 44"/>
            <p:cNvSpPr>
              <a:spLocks/>
            </p:cNvSpPr>
            <p:nvPr/>
          </p:nvSpPr>
          <p:spPr bwMode="auto">
            <a:xfrm>
              <a:off x="1566" y="2816"/>
              <a:ext cx="181" cy="300"/>
            </a:xfrm>
            <a:custGeom>
              <a:avLst/>
              <a:gdLst>
                <a:gd name="T0" fmla="*/ 169 w 215"/>
                <a:gd name="T1" fmla="*/ 211 h 357"/>
                <a:gd name="T2" fmla="*/ 31 w 215"/>
                <a:gd name="T3" fmla="*/ 356 h 357"/>
                <a:gd name="T4" fmla="*/ 54 w 215"/>
                <a:gd name="T5" fmla="*/ 120 h 357"/>
                <a:gd name="T6" fmla="*/ 210 w 215"/>
                <a:gd name="T7" fmla="*/ 0 h 357"/>
                <a:gd name="T8" fmla="*/ 169 w 215"/>
                <a:gd name="T9" fmla="*/ 211 h 357"/>
              </a:gdLst>
              <a:ahLst/>
              <a:cxnLst>
                <a:cxn ang="0">
                  <a:pos x="T0" y="T1"/>
                </a:cxn>
                <a:cxn ang="0">
                  <a:pos x="T2" y="T3"/>
                </a:cxn>
                <a:cxn ang="0">
                  <a:pos x="T4" y="T5"/>
                </a:cxn>
                <a:cxn ang="0">
                  <a:pos x="T6" y="T7"/>
                </a:cxn>
                <a:cxn ang="0">
                  <a:pos x="T8" y="T9"/>
                </a:cxn>
              </a:cxnLst>
              <a:rect l="0" t="0" r="r" b="b"/>
              <a:pathLst>
                <a:path w="215" h="357">
                  <a:moveTo>
                    <a:pt x="169" y="211"/>
                  </a:moveTo>
                  <a:cubicBezTo>
                    <a:pt x="123" y="308"/>
                    <a:pt x="32" y="357"/>
                    <a:pt x="31" y="356"/>
                  </a:cubicBezTo>
                  <a:cubicBezTo>
                    <a:pt x="31" y="357"/>
                    <a:pt x="0" y="221"/>
                    <a:pt x="54" y="120"/>
                  </a:cubicBezTo>
                  <a:cubicBezTo>
                    <a:pt x="108" y="20"/>
                    <a:pt x="210" y="0"/>
                    <a:pt x="210" y="0"/>
                  </a:cubicBezTo>
                  <a:cubicBezTo>
                    <a:pt x="209" y="1"/>
                    <a:pt x="215" y="114"/>
                    <a:pt x="169"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4" name="Freeform 45"/>
            <p:cNvSpPr>
              <a:spLocks/>
            </p:cNvSpPr>
            <p:nvPr/>
          </p:nvSpPr>
          <p:spPr bwMode="auto">
            <a:xfrm>
              <a:off x="1371" y="2823"/>
              <a:ext cx="226" cy="295"/>
            </a:xfrm>
            <a:custGeom>
              <a:avLst/>
              <a:gdLst>
                <a:gd name="T0" fmla="*/ 83 w 268"/>
                <a:gd name="T1" fmla="*/ 255 h 350"/>
                <a:gd name="T2" fmla="*/ 267 w 268"/>
                <a:gd name="T3" fmla="*/ 346 h 350"/>
                <a:gd name="T4" fmla="*/ 170 w 268"/>
                <a:gd name="T5" fmla="*/ 123 h 350"/>
                <a:gd name="T6" fmla="*/ 1 w 268"/>
                <a:gd name="T7" fmla="*/ 1 h 350"/>
                <a:gd name="T8" fmla="*/ 83 w 268"/>
                <a:gd name="T9" fmla="*/ 255 h 350"/>
              </a:gdLst>
              <a:ahLst/>
              <a:cxnLst>
                <a:cxn ang="0">
                  <a:pos x="T0" y="T1"/>
                </a:cxn>
                <a:cxn ang="0">
                  <a:pos x="T2" y="T3"/>
                </a:cxn>
                <a:cxn ang="0">
                  <a:pos x="T4" y="T5"/>
                </a:cxn>
                <a:cxn ang="0">
                  <a:pos x="T6" y="T7"/>
                </a:cxn>
                <a:cxn ang="0">
                  <a:pos x="T8" y="T9"/>
                </a:cxn>
              </a:cxnLst>
              <a:rect l="0" t="0" r="r" b="b"/>
              <a:pathLst>
                <a:path w="268" h="350">
                  <a:moveTo>
                    <a:pt x="83" y="255"/>
                  </a:moveTo>
                  <a:cubicBezTo>
                    <a:pt x="162" y="350"/>
                    <a:pt x="268" y="346"/>
                    <a:pt x="267" y="346"/>
                  </a:cubicBezTo>
                  <a:cubicBezTo>
                    <a:pt x="266" y="346"/>
                    <a:pt x="239" y="217"/>
                    <a:pt x="170" y="123"/>
                  </a:cubicBezTo>
                  <a:cubicBezTo>
                    <a:pt x="101" y="28"/>
                    <a:pt x="2" y="1"/>
                    <a:pt x="1" y="1"/>
                  </a:cubicBezTo>
                  <a:cubicBezTo>
                    <a:pt x="0" y="0"/>
                    <a:pt x="4" y="158"/>
                    <a:pt x="83"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5" name="Freeform 46"/>
            <p:cNvSpPr>
              <a:spLocks/>
            </p:cNvSpPr>
            <p:nvPr/>
          </p:nvSpPr>
          <p:spPr bwMode="auto">
            <a:xfrm>
              <a:off x="1548" y="2599"/>
              <a:ext cx="205" cy="270"/>
            </a:xfrm>
            <a:custGeom>
              <a:avLst/>
              <a:gdLst>
                <a:gd name="T0" fmla="*/ 167 w 244"/>
                <a:gd name="T1" fmla="*/ 202 h 321"/>
                <a:gd name="T2" fmla="*/ 8 w 244"/>
                <a:gd name="T3" fmla="*/ 320 h 321"/>
                <a:gd name="T4" fmla="*/ 70 w 244"/>
                <a:gd name="T5" fmla="*/ 91 h 321"/>
                <a:gd name="T6" fmla="*/ 243 w 244"/>
                <a:gd name="T7" fmla="*/ 0 h 321"/>
                <a:gd name="T8" fmla="*/ 167 w 244"/>
                <a:gd name="T9" fmla="*/ 202 h 321"/>
              </a:gdLst>
              <a:ahLst/>
              <a:cxnLst>
                <a:cxn ang="0">
                  <a:pos x="T0" y="T1"/>
                </a:cxn>
                <a:cxn ang="0">
                  <a:pos x="T2" y="T3"/>
                </a:cxn>
                <a:cxn ang="0">
                  <a:pos x="T4" y="T5"/>
                </a:cxn>
                <a:cxn ang="0">
                  <a:pos x="T6" y="T7"/>
                </a:cxn>
                <a:cxn ang="0">
                  <a:pos x="T8" y="T9"/>
                </a:cxn>
              </a:cxnLst>
              <a:rect l="0" t="0" r="r" b="b"/>
              <a:pathLst>
                <a:path w="244" h="321">
                  <a:moveTo>
                    <a:pt x="167" y="202"/>
                  </a:moveTo>
                  <a:cubicBezTo>
                    <a:pt x="106" y="289"/>
                    <a:pt x="9" y="321"/>
                    <a:pt x="8" y="320"/>
                  </a:cubicBezTo>
                  <a:cubicBezTo>
                    <a:pt x="7" y="321"/>
                    <a:pt x="0" y="181"/>
                    <a:pt x="70" y="91"/>
                  </a:cubicBezTo>
                  <a:cubicBezTo>
                    <a:pt x="140" y="2"/>
                    <a:pt x="244" y="1"/>
                    <a:pt x="243" y="0"/>
                  </a:cubicBezTo>
                  <a:cubicBezTo>
                    <a:pt x="242" y="1"/>
                    <a:pt x="228" y="114"/>
                    <a:pt x="167"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6" name="Freeform 47"/>
            <p:cNvSpPr>
              <a:spLocks/>
            </p:cNvSpPr>
            <p:nvPr/>
          </p:nvSpPr>
          <p:spPr bwMode="auto">
            <a:xfrm>
              <a:off x="1368" y="2540"/>
              <a:ext cx="191" cy="328"/>
            </a:xfrm>
            <a:custGeom>
              <a:avLst/>
              <a:gdLst>
                <a:gd name="T0" fmla="*/ 61 w 227"/>
                <a:gd name="T1" fmla="*/ 267 h 390"/>
                <a:gd name="T2" fmla="*/ 226 w 227"/>
                <a:gd name="T3" fmla="*/ 390 h 390"/>
                <a:gd name="T4" fmla="*/ 169 w 227"/>
                <a:gd name="T5" fmla="*/ 152 h 390"/>
                <a:gd name="T6" fmla="*/ 24 w 227"/>
                <a:gd name="T7" fmla="*/ 1 h 390"/>
                <a:gd name="T8" fmla="*/ 61 w 227"/>
                <a:gd name="T9" fmla="*/ 267 h 390"/>
              </a:gdLst>
              <a:ahLst/>
              <a:cxnLst>
                <a:cxn ang="0">
                  <a:pos x="T0" y="T1"/>
                </a:cxn>
                <a:cxn ang="0">
                  <a:pos x="T2" y="T3"/>
                </a:cxn>
                <a:cxn ang="0">
                  <a:pos x="T4" y="T5"/>
                </a:cxn>
                <a:cxn ang="0">
                  <a:pos x="T6" y="T7"/>
                </a:cxn>
                <a:cxn ang="0">
                  <a:pos x="T8" y="T9"/>
                </a:cxn>
              </a:cxnLst>
              <a:rect l="0" t="0" r="r" b="b"/>
              <a:pathLst>
                <a:path w="227" h="390">
                  <a:moveTo>
                    <a:pt x="61" y="267"/>
                  </a:moveTo>
                  <a:cubicBezTo>
                    <a:pt x="122" y="375"/>
                    <a:pt x="227" y="390"/>
                    <a:pt x="226" y="390"/>
                  </a:cubicBezTo>
                  <a:cubicBezTo>
                    <a:pt x="225" y="389"/>
                    <a:pt x="220" y="258"/>
                    <a:pt x="169" y="152"/>
                  </a:cubicBezTo>
                  <a:cubicBezTo>
                    <a:pt x="117" y="45"/>
                    <a:pt x="25" y="1"/>
                    <a:pt x="24" y="1"/>
                  </a:cubicBezTo>
                  <a:cubicBezTo>
                    <a:pt x="23" y="0"/>
                    <a:pt x="0" y="157"/>
                    <a:pt x="61"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7" name="Freeform 48"/>
            <p:cNvSpPr>
              <a:spLocks/>
            </p:cNvSpPr>
            <p:nvPr/>
          </p:nvSpPr>
          <p:spPr bwMode="auto">
            <a:xfrm>
              <a:off x="1558" y="2371"/>
              <a:ext cx="242" cy="247"/>
            </a:xfrm>
            <a:custGeom>
              <a:avLst/>
              <a:gdLst>
                <a:gd name="T0" fmla="*/ 178 w 288"/>
                <a:gd name="T1" fmla="*/ 204 h 294"/>
                <a:gd name="T2" fmla="*/ 1 w 288"/>
                <a:gd name="T3" fmla="*/ 293 h 294"/>
                <a:gd name="T4" fmla="*/ 102 w 288"/>
                <a:gd name="T5" fmla="*/ 77 h 294"/>
                <a:gd name="T6" fmla="*/ 288 w 288"/>
                <a:gd name="T7" fmla="*/ 17 h 294"/>
                <a:gd name="T8" fmla="*/ 178 w 288"/>
                <a:gd name="T9" fmla="*/ 204 h 294"/>
              </a:gdLst>
              <a:ahLst/>
              <a:cxnLst>
                <a:cxn ang="0">
                  <a:pos x="T0" y="T1"/>
                </a:cxn>
                <a:cxn ang="0">
                  <a:pos x="T2" y="T3"/>
                </a:cxn>
                <a:cxn ang="0">
                  <a:pos x="T4" y="T5"/>
                </a:cxn>
                <a:cxn ang="0">
                  <a:pos x="T6" y="T7"/>
                </a:cxn>
                <a:cxn ang="0">
                  <a:pos x="T8" y="T9"/>
                </a:cxn>
              </a:cxnLst>
              <a:rect l="0" t="0" r="r" b="b"/>
              <a:pathLst>
                <a:path w="288" h="294">
                  <a:moveTo>
                    <a:pt x="178" y="204"/>
                  </a:moveTo>
                  <a:cubicBezTo>
                    <a:pt x="102" y="280"/>
                    <a:pt x="2" y="293"/>
                    <a:pt x="1" y="293"/>
                  </a:cubicBezTo>
                  <a:cubicBezTo>
                    <a:pt x="0" y="294"/>
                    <a:pt x="18" y="154"/>
                    <a:pt x="102" y="77"/>
                  </a:cubicBezTo>
                  <a:cubicBezTo>
                    <a:pt x="186" y="0"/>
                    <a:pt x="288" y="17"/>
                    <a:pt x="288" y="17"/>
                  </a:cubicBezTo>
                  <a:cubicBezTo>
                    <a:pt x="287" y="17"/>
                    <a:pt x="252" y="128"/>
                    <a:pt x="178"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8" name="Freeform 49"/>
            <p:cNvSpPr>
              <a:spLocks/>
            </p:cNvSpPr>
            <p:nvPr/>
          </p:nvSpPr>
          <p:spPr bwMode="auto">
            <a:xfrm>
              <a:off x="1410" y="2261"/>
              <a:ext cx="166" cy="356"/>
            </a:xfrm>
            <a:custGeom>
              <a:avLst/>
              <a:gdLst>
                <a:gd name="T0" fmla="*/ 41 w 198"/>
                <a:gd name="T1" fmla="*/ 272 h 424"/>
                <a:gd name="T2" fmla="*/ 181 w 198"/>
                <a:gd name="T3" fmla="*/ 424 h 424"/>
                <a:gd name="T4" fmla="*/ 167 w 198"/>
                <a:gd name="T5" fmla="*/ 177 h 424"/>
                <a:gd name="T6" fmla="*/ 52 w 198"/>
                <a:gd name="T7" fmla="*/ 1 h 424"/>
                <a:gd name="T8" fmla="*/ 41 w 198"/>
                <a:gd name="T9" fmla="*/ 272 h 424"/>
              </a:gdLst>
              <a:ahLst/>
              <a:cxnLst>
                <a:cxn ang="0">
                  <a:pos x="T0" y="T1"/>
                </a:cxn>
                <a:cxn ang="0">
                  <a:pos x="T2" y="T3"/>
                </a:cxn>
                <a:cxn ang="0">
                  <a:pos x="T4" y="T5"/>
                </a:cxn>
                <a:cxn ang="0">
                  <a:pos x="T6" y="T7"/>
                </a:cxn>
                <a:cxn ang="0">
                  <a:pos x="T8" y="T9"/>
                </a:cxn>
              </a:cxnLst>
              <a:rect l="0" t="0" r="r" b="b"/>
              <a:pathLst>
                <a:path w="198" h="424">
                  <a:moveTo>
                    <a:pt x="41" y="272"/>
                  </a:moveTo>
                  <a:cubicBezTo>
                    <a:pt x="82" y="391"/>
                    <a:pt x="182" y="424"/>
                    <a:pt x="181" y="424"/>
                  </a:cubicBezTo>
                  <a:cubicBezTo>
                    <a:pt x="181" y="423"/>
                    <a:pt x="198" y="292"/>
                    <a:pt x="167" y="177"/>
                  </a:cubicBezTo>
                  <a:cubicBezTo>
                    <a:pt x="135" y="62"/>
                    <a:pt x="53" y="1"/>
                    <a:pt x="52" y="1"/>
                  </a:cubicBezTo>
                  <a:cubicBezTo>
                    <a:pt x="51" y="0"/>
                    <a:pt x="0" y="153"/>
                    <a:pt x="41"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9" name="Freeform 50"/>
            <p:cNvSpPr>
              <a:spLocks/>
            </p:cNvSpPr>
            <p:nvPr/>
          </p:nvSpPr>
          <p:spPr bwMode="auto">
            <a:xfrm>
              <a:off x="1607" y="2149"/>
              <a:ext cx="281" cy="223"/>
            </a:xfrm>
            <a:custGeom>
              <a:avLst/>
              <a:gdLst>
                <a:gd name="T0" fmla="*/ 190 w 334"/>
                <a:gd name="T1" fmla="*/ 203 h 265"/>
                <a:gd name="T2" fmla="*/ 1 w 334"/>
                <a:gd name="T3" fmla="*/ 260 h 265"/>
                <a:gd name="T4" fmla="*/ 140 w 334"/>
                <a:gd name="T5" fmla="*/ 62 h 265"/>
                <a:gd name="T6" fmla="*/ 334 w 334"/>
                <a:gd name="T7" fmla="*/ 35 h 265"/>
                <a:gd name="T8" fmla="*/ 190 w 334"/>
                <a:gd name="T9" fmla="*/ 203 h 265"/>
              </a:gdLst>
              <a:ahLst/>
              <a:cxnLst>
                <a:cxn ang="0">
                  <a:pos x="T0" y="T1"/>
                </a:cxn>
                <a:cxn ang="0">
                  <a:pos x="T2" y="T3"/>
                </a:cxn>
                <a:cxn ang="0">
                  <a:pos x="T4" y="T5"/>
                </a:cxn>
                <a:cxn ang="0">
                  <a:pos x="T6" y="T7"/>
                </a:cxn>
                <a:cxn ang="0">
                  <a:pos x="T8" y="T9"/>
                </a:cxn>
              </a:cxnLst>
              <a:rect l="0" t="0" r="r" b="b"/>
              <a:pathLst>
                <a:path w="334" h="265">
                  <a:moveTo>
                    <a:pt x="190" y="203"/>
                  </a:moveTo>
                  <a:cubicBezTo>
                    <a:pt x="102" y="265"/>
                    <a:pt x="1" y="261"/>
                    <a:pt x="1" y="260"/>
                  </a:cubicBezTo>
                  <a:cubicBezTo>
                    <a:pt x="0" y="261"/>
                    <a:pt x="42" y="124"/>
                    <a:pt x="140" y="62"/>
                  </a:cubicBezTo>
                  <a:cubicBezTo>
                    <a:pt x="237" y="0"/>
                    <a:pt x="334" y="35"/>
                    <a:pt x="334" y="35"/>
                  </a:cubicBezTo>
                  <a:cubicBezTo>
                    <a:pt x="333" y="35"/>
                    <a:pt x="277" y="140"/>
                    <a:pt x="190"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0" name="Freeform 51"/>
            <p:cNvSpPr>
              <a:spLocks/>
            </p:cNvSpPr>
            <p:nvPr/>
          </p:nvSpPr>
          <p:spPr bwMode="auto">
            <a:xfrm>
              <a:off x="1503" y="1993"/>
              <a:ext cx="141" cy="376"/>
            </a:xfrm>
            <a:custGeom>
              <a:avLst/>
              <a:gdLst>
                <a:gd name="T0" fmla="*/ 19 w 168"/>
                <a:gd name="T1" fmla="*/ 271 h 447"/>
                <a:gd name="T2" fmla="*/ 128 w 168"/>
                <a:gd name="T3" fmla="*/ 447 h 447"/>
                <a:gd name="T4" fmla="*/ 160 w 168"/>
                <a:gd name="T5" fmla="*/ 198 h 447"/>
                <a:gd name="T6" fmla="*/ 81 w 168"/>
                <a:gd name="T7" fmla="*/ 1 h 447"/>
                <a:gd name="T8" fmla="*/ 19 w 168"/>
                <a:gd name="T9" fmla="*/ 271 h 447"/>
              </a:gdLst>
              <a:ahLst/>
              <a:cxnLst>
                <a:cxn ang="0">
                  <a:pos x="T0" y="T1"/>
                </a:cxn>
                <a:cxn ang="0">
                  <a:pos x="T2" y="T3"/>
                </a:cxn>
                <a:cxn ang="0">
                  <a:pos x="T4" y="T5"/>
                </a:cxn>
                <a:cxn ang="0">
                  <a:pos x="T6" y="T7"/>
                </a:cxn>
                <a:cxn ang="0">
                  <a:pos x="T8" y="T9"/>
                </a:cxn>
              </a:cxnLst>
              <a:rect l="0" t="0" r="r" b="b"/>
              <a:pathLst>
                <a:path w="168" h="447">
                  <a:moveTo>
                    <a:pt x="19" y="271"/>
                  </a:moveTo>
                  <a:cubicBezTo>
                    <a:pt x="36" y="396"/>
                    <a:pt x="129" y="447"/>
                    <a:pt x="128" y="447"/>
                  </a:cubicBezTo>
                  <a:cubicBezTo>
                    <a:pt x="127" y="446"/>
                    <a:pt x="168" y="318"/>
                    <a:pt x="160" y="198"/>
                  </a:cubicBezTo>
                  <a:cubicBezTo>
                    <a:pt x="150" y="77"/>
                    <a:pt x="82" y="1"/>
                    <a:pt x="81" y="1"/>
                  </a:cubicBezTo>
                  <a:cubicBezTo>
                    <a:pt x="81" y="0"/>
                    <a:pt x="0" y="144"/>
                    <a:pt x="19"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1" name="Freeform 52"/>
            <p:cNvSpPr>
              <a:spLocks/>
            </p:cNvSpPr>
            <p:nvPr/>
          </p:nvSpPr>
          <p:spPr bwMode="auto">
            <a:xfrm>
              <a:off x="1700" y="1943"/>
              <a:ext cx="316" cy="205"/>
            </a:xfrm>
            <a:custGeom>
              <a:avLst/>
              <a:gdLst>
                <a:gd name="T0" fmla="*/ 199 w 376"/>
                <a:gd name="T1" fmla="*/ 196 h 244"/>
                <a:gd name="T2" fmla="*/ 2 w 376"/>
                <a:gd name="T3" fmla="*/ 221 h 244"/>
                <a:gd name="T4" fmla="*/ 178 w 376"/>
                <a:gd name="T5" fmla="*/ 46 h 244"/>
                <a:gd name="T6" fmla="*/ 375 w 376"/>
                <a:gd name="T7" fmla="*/ 52 h 244"/>
                <a:gd name="T8" fmla="*/ 199 w 376"/>
                <a:gd name="T9" fmla="*/ 196 h 244"/>
              </a:gdLst>
              <a:ahLst/>
              <a:cxnLst>
                <a:cxn ang="0">
                  <a:pos x="T0" y="T1"/>
                </a:cxn>
                <a:cxn ang="0">
                  <a:pos x="T2" y="T3"/>
                </a:cxn>
                <a:cxn ang="0">
                  <a:pos x="T4" y="T5"/>
                </a:cxn>
                <a:cxn ang="0">
                  <a:pos x="T6" y="T7"/>
                </a:cxn>
                <a:cxn ang="0">
                  <a:pos x="T8" y="T9"/>
                </a:cxn>
              </a:cxnLst>
              <a:rect l="0" t="0" r="r" b="b"/>
              <a:pathLst>
                <a:path w="376" h="244">
                  <a:moveTo>
                    <a:pt x="199" y="196"/>
                  </a:moveTo>
                  <a:cubicBezTo>
                    <a:pt x="100" y="244"/>
                    <a:pt x="2" y="221"/>
                    <a:pt x="2" y="221"/>
                  </a:cubicBezTo>
                  <a:cubicBezTo>
                    <a:pt x="0" y="221"/>
                    <a:pt x="69" y="92"/>
                    <a:pt x="178" y="46"/>
                  </a:cubicBezTo>
                  <a:cubicBezTo>
                    <a:pt x="287" y="0"/>
                    <a:pt x="376" y="52"/>
                    <a:pt x="375" y="52"/>
                  </a:cubicBezTo>
                  <a:cubicBezTo>
                    <a:pt x="374" y="52"/>
                    <a:pt x="297" y="149"/>
                    <a:pt x="199"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2" name="Freeform 53"/>
            <p:cNvSpPr>
              <a:spLocks/>
            </p:cNvSpPr>
            <p:nvPr/>
          </p:nvSpPr>
          <p:spPr bwMode="auto">
            <a:xfrm>
              <a:off x="1637" y="1744"/>
              <a:ext cx="150" cy="385"/>
            </a:xfrm>
            <a:custGeom>
              <a:avLst/>
              <a:gdLst>
                <a:gd name="T0" fmla="*/ 8 w 178"/>
                <a:gd name="T1" fmla="*/ 262 h 458"/>
                <a:gd name="T2" fmla="*/ 80 w 178"/>
                <a:gd name="T3" fmla="*/ 458 h 458"/>
                <a:gd name="T4" fmla="*/ 162 w 178"/>
                <a:gd name="T5" fmla="*/ 213 h 458"/>
                <a:gd name="T6" fmla="*/ 126 w 178"/>
                <a:gd name="T7" fmla="*/ 1 h 458"/>
                <a:gd name="T8" fmla="*/ 8 w 178"/>
                <a:gd name="T9" fmla="*/ 262 h 458"/>
              </a:gdLst>
              <a:ahLst/>
              <a:cxnLst>
                <a:cxn ang="0">
                  <a:pos x="T0" y="T1"/>
                </a:cxn>
                <a:cxn ang="0">
                  <a:pos x="T2" y="T3"/>
                </a:cxn>
                <a:cxn ang="0">
                  <a:pos x="T4" y="T5"/>
                </a:cxn>
                <a:cxn ang="0">
                  <a:pos x="T6" y="T7"/>
                </a:cxn>
                <a:cxn ang="0">
                  <a:pos x="T8" y="T9"/>
                </a:cxn>
              </a:cxnLst>
              <a:rect l="0" t="0" r="r" b="b"/>
              <a:pathLst>
                <a:path w="178" h="458">
                  <a:moveTo>
                    <a:pt x="8" y="262"/>
                  </a:moveTo>
                  <a:cubicBezTo>
                    <a:pt x="0" y="391"/>
                    <a:pt x="81" y="458"/>
                    <a:pt x="80" y="458"/>
                  </a:cubicBezTo>
                  <a:cubicBezTo>
                    <a:pt x="80" y="457"/>
                    <a:pt x="145" y="336"/>
                    <a:pt x="162" y="213"/>
                  </a:cubicBezTo>
                  <a:cubicBezTo>
                    <a:pt x="178" y="89"/>
                    <a:pt x="127" y="1"/>
                    <a:pt x="126" y="1"/>
                  </a:cubicBezTo>
                  <a:cubicBezTo>
                    <a:pt x="125" y="0"/>
                    <a:pt x="15" y="131"/>
                    <a:pt x="8"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3" name="Freeform 54"/>
            <p:cNvSpPr>
              <a:spLocks/>
            </p:cNvSpPr>
            <p:nvPr/>
          </p:nvSpPr>
          <p:spPr bwMode="auto">
            <a:xfrm>
              <a:off x="1841" y="1756"/>
              <a:ext cx="345" cy="181"/>
            </a:xfrm>
            <a:custGeom>
              <a:avLst/>
              <a:gdLst>
                <a:gd name="T0" fmla="*/ 202 w 410"/>
                <a:gd name="T1" fmla="*/ 184 h 215"/>
                <a:gd name="T2" fmla="*/ 2 w 410"/>
                <a:gd name="T3" fmla="*/ 175 h 215"/>
                <a:gd name="T4" fmla="*/ 215 w 410"/>
                <a:gd name="T5" fmla="*/ 28 h 215"/>
                <a:gd name="T6" fmla="*/ 410 w 410"/>
                <a:gd name="T7" fmla="*/ 67 h 215"/>
                <a:gd name="T8" fmla="*/ 202 w 410"/>
                <a:gd name="T9" fmla="*/ 184 h 215"/>
              </a:gdLst>
              <a:ahLst/>
              <a:cxnLst>
                <a:cxn ang="0">
                  <a:pos x="T0" y="T1"/>
                </a:cxn>
                <a:cxn ang="0">
                  <a:pos x="T2" y="T3"/>
                </a:cxn>
                <a:cxn ang="0">
                  <a:pos x="T4" y="T5"/>
                </a:cxn>
                <a:cxn ang="0">
                  <a:pos x="T6" y="T7"/>
                </a:cxn>
                <a:cxn ang="0">
                  <a:pos x="T8" y="T9"/>
                </a:cxn>
              </a:cxnLst>
              <a:rect l="0" t="0" r="r" b="b"/>
              <a:pathLst>
                <a:path w="410" h="215">
                  <a:moveTo>
                    <a:pt x="202" y="184"/>
                  </a:moveTo>
                  <a:cubicBezTo>
                    <a:pt x="94" y="215"/>
                    <a:pt x="2" y="176"/>
                    <a:pt x="2" y="175"/>
                  </a:cubicBezTo>
                  <a:cubicBezTo>
                    <a:pt x="0" y="175"/>
                    <a:pt x="95" y="56"/>
                    <a:pt x="215" y="28"/>
                  </a:cubicBezTo>
                  <a:cubicBezTo>
                    <a:pt x="333" y="0"/>
                    <a:pt x="410" y="68"/>
                    <a:pt x="410" y="67"/>
                  </a:cubicBezTo>
                  <a:cubicBezTo>
                    <a:pt x="409" y="67"/>
                    <a:pt x="309" y="153"/>
                    <a:pt x="202"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4" name="Freeform 55"/>
            <p:cNvSpPr>
              <a:spLocks/>
            </p:cNvSpPr>
            <p:nvPr/>
          </p:nvSpPr>
          <p:spPr bwMode="auto">
            <a:xfrm>
              <a:off x="1790" y="1520"/>
              <a:ext cx="205" cy="385"/>
            </a:xfrm>
            <a:custGeom>
              <a:avLst/>
              <a:gdLst>
                <a:gd name="T0" fmla="*/ 36 w 244"/>
                <a:gd name="T1" fmla="*/ 246 h 457"/>
                <a:gd name="T2" fmla="*/ 66 w 244"/>
                <a:gd name="T3" fmla="*/ 457 h 457"/>
                <a:gd name="T4" fmla="*/ 200 w 244"/>
                <a:gd name="T5" fmla="*/ 223 h 457"/>
                <a:gd name="T6" fmla="*/ 212 w 244"/>
                <a:gd name="T7" fmla="*/ 2 h 457"/>
                <a:gd name="T8" fmla="*/ 36 w 244"/>
                <a:gd name="T9" fmla="*/ 246 h 457"/>
              </a:gdLst>
              <a:ahLst/>
              <a:cxnLst>
                <a:cxn ang="0">
                  <a:pos x="T0" y="T1"/>
                </a:cxn>
                <a:cxn ang="0">
                  <a:pos x="T2" y="T3"/>
                </a:cxn>
                <a:cxn ang="0">
                  <a:pos x="T4" y="T5"/>
                </a:cxn>
                <a:cxn ang="0">
                  <a:pos x="T6" y="T7"/>
                </a:cxn>
                <a:cxn ang="0">
                  <a:pos x="T8" y="T9"/>
                </a:cxn>
              </a:cxnLst>
              <a:rect l="0" t="0" r="r" b="b"/>
              <a:pathLst>
                <a:path w="244" h="457">
                  <a:moveTo>
                    <a:pt x="36" y="246"/>
                  </a:moveTo>
                  <a:cubicBezTo>
                    <a:pt x="0" y="376"/>
                    <a:pt x="67" y="457"/>
                    <a:pt x="66" y="457"/>
                  </a:cubicBezTo>
                  <a:cubicBezTo>
                    <a:pt x="65" y="456"/>
                    <a:pt x="155" y="345"/>
                    <a:pt x="200" y="223"/>
                  </a:cubicBezTo>
                  <a:cubicBezTo>
                    <a:pt x="244" y="100"/>
                    <a:pt x="213" y="2"/>
                    <a:pt x="212" y="2"/>
                  </a:cubicBezTo>
                  <a:cubicBezTo>
                    <a:pt x="212" y="0"/>
                    <a:pt x="72" y="115"/>
                    <a:pt x="36"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5" name="Freeform 56"/>
            <p:cNvSpPr>
              <a:spLocks/>
            </p:cNvSpPr>
            <p:nvPr/>
          </p:nvSpPr>
          <p:spPr bwMode="auto">
            <a:xfrm>
              <a:off x="1533" y="1690"/>
              <a:ext cx="1465" cy="2524"/>
            </a:xfrm>
            <a:custGeom>
              <a:avLst/>
              <a:gdLst>
                <a:gd name="T0" fmla="*/ 1741 w 1741"/>
                <a:gd name="T1" fmla="*/ 2982 h 3000"/>
                <a:gd name="T2" fmla="*/ 1739 w 1741"/>
                <a:gd name="T3" fmla="*/ 2958 h 3000"/>
                <a:gd name="T4" fmla="*/ 1156 w 1741"/>
                <a:gd name="T5" fmla="*/ 2893 h 3000"/>
                <a:gd name="T6" fmla="*/ 645 w 1741"/>
                <a:gd name="T7" fmla="*/ 2614 h 3000"/>
                <a:gd name="T8" fmla="*/ 68 w 1741"/>
                <a:gd name="T9" fmla="*/ 1565 h 3000"/>
                <a:gd name="T10" fmla="*/ 136 w 1741"/>
                <a:gd name="T11" fmla="*/ 664 h 3000"/>
                <a:gd name="T12" fmla="*/ 645 w 1741"/>
                <a:gd name="T13" fmla="*/ 20 h 3000"/>
                <a:gd name="T14" fmla="*/ 632 w 1741"/>
                <a:gd name="T15" fmla="*/ 0 h 3000"/>
                <a:gd name="T16" fmla="*/ 114 w 1741"/>
                <a:gd name="T17" fmla="*/ 656 h 3000"/>
                <a:gd name="T18" fmla="*/ 45 w 1741"/>
                <a:gd name="T19" fmla="*/ 1568 h 3000"/>
                <a:gd name="T20" fmla="*/ 630 w 1741"/>
                <a:gd name="T21" fmla="*/ 2632 h 3000"/>
                <a:gd name="T22" fmla="*/ 1148 w 1741"/>
                <a:gd name="T23" fmla="*/ 2916 h 3000"/>
                <a:gd name="T24" fmla="*/ 1741 w 1741"/>
                <a:gd name="T25" fmla="*/ 2982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3000">
                  <a:moveTo>
                    <a:pt x="1741" y="2982"/>
                  </a:moveTo>
                  <a:cubicBezTo>
                    <a:pt x="1739" y="2958"/>
                    <a:pt x="1739" y="2958"/>
                    <a:pt x="1739" y="2958"/>
                  </a:cubicBezTo>
                  <a:cubicBezTo>
                    <a:pt x="1542" y="2976"/>
                    <a:pt x="1346" y="2954"/>
                    <a:pt x="1156" y="2893"/>
                  </a:cubicBezTo>
                  <a:cubicBezTo>
                    <a:pt x="970" y="2834"/>
                    <a:pt x="799" y="2740"/>
                    <a:pt x="645" y="2614"/>
                  </a:cubicBezTo>
                  <a:cubicBezTo>
                    <a:pt x="328" y="2353"/>
                    <a:pt x="123" y="1980"/>
                    <a:pt x="68" y="1565"/>
                  </a:cubicBezTo>
                  <a:cubicBezTo>
                    <a:pt x="24" y="1224"/>
                    <a:pt x="47" y="921"/>
                    <a:pt x="136" y="664"/>
                  </a:cubicBezTo>
                  <a:cubicBezTo>
                    <a:pt x="232" y="387"/>
                    <a:pt x="404" y="170"/>
                    <a:pt x="645" y="20"/>
                  </a:cubicBezTo>
                  <a:cubicBezTo>
                    <a:pt x="632" y="0"/>
                    <a:pt x="632" y="0"/>
                    <a:pt x="632" y="0"/>
                  </a:cubicBezTo>
                  <a:cubicBezTo>
                    <a:pt x="386" y="153"/>
                    <a:pt x="212" y="374"/>
                    <a:pt x="114" y="656"/>
                  </a:cubicBezTo>
                  <a:cubicBezTo>
                    <a:pt x="23" y="917"/>
                    <a:pt x="0" y="1224"/>
                    <a:pt x="45" y="1568"/>
                  </a:cubicBezTo>
                  <a:cubicBezTo>
                    <a:pt x="100" y="1989"/>
                    <a:pt x="308" y="2367"/>
                    <a:pt x="630" y="2632"/>
                  </a:cubicBezTo>
                  <a:cubicBezTo>
                    <a:pt x="786" y="2760"/>
                    <a:pt x="960" y="2855"/>
                    <a:pt x="1148" y="2916"/>
                  </a:cubicBezTo>
                  <a:cubicBezTo>
                    <a:pt x="1342" y="2978"/>
                    <a:pt x="1541" y="3000"/>
                    <a:pt x="1741" y="29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6" name="Freeform 57"/>
            <p:cNvSpPr>
              <a:spLocks/>
            </p:cNvSpPr>
            <p:nvPr/>
          </p:nvSpPr>
          <p:spPr bwMode="auto">
            <a:xfrm>
              <a:off x="2814" y="4096"/>
              <a:ext cx="303" cy="224"/>
            </a:xfrm>
            <a:custGeom>
              <a:avLst/>
              <a:gdLst>
                <a:gd name="T0" fmla="*/ 151 w 303"/>
                <a:gd name="T1" fmla="*/ 0 h 224"/>
                <a:gd name="T2" fmla="*/ 0 w 303"/>
                <a:gd name="T3" fmla="*/ 112 h 224"/>
                <a:gd name="T4" fmla="*/ 151 w 303"/>
                <a:gd name="T5" fmla="*/ 224 h 224"/>
                <a:gd name="T6" fmla="*/ 303 w 303"/>
                <a:gd name="T7" fmla="*/ 112 h 224"/>
                <a:gd name="T8" fmla="*/ 151 w 303"/>
                <a:gd name="T9" fmla="*/ 0 h 224"/>
              </a:gdLst>
              <a:ahLst/>
              <a:cxnLst>
                <a:cxn ang="0">
                  <a:pos x="T0" y="T1"/>
                </a:cxn>
                <a:cxn ang="0">
                  <a:pos x="T2" y="T3"/>
                </a:cxn>
                <a:cxn ang="0">
                  <a:pos x="T4" y="T5"/>
                </a:cxn>
                <a:cxn ang="0">
                  <a:pos x="T6" y="T7"/>
                </a:cxn>
                <a:cxn ang="0">
                  <a:pos x="T8" y="T9"/>
                </a:cxn>
              </a:cxnLst>
              <a:rect l="0" t="0" r="r" b="b"/>
              <a:pathLst>
                <a:path w="303" h="224">
                  <a:moveTo>
                    <a:pt x="151" y="0"/>
                  </a:moveTo>
                  <a:lnTo>
                    <a:pt x="0" y="112"/>
                  </a:lnTo>
                  <a:lnTo>
                    <a:pt x="151" y="224"/>
                  </a:lnTo>
                  <a:lnTo>
                    <a:pt x="303" y="112"/>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4" name="Group 4"/>
          <p:cNvGrpSpPr>
            <a:grpSpLocks noChangeAspect="1"/>
          </p:cNvGrpSpPr>
          <p:nvPr/>
        </p:nvGrpSpPr>
        <p:grpSpPr bwMode="auto">
          <a:xfrm>
            <a:off x="5322742" y="-149449"/>
            <a:ext cx="1670222" cy="1588572"/>
            <a:chOff x="2449" y="838"/>
            <a:chExt cx="2782" cy="2646"/>
          </a:xfrm>
          <a:solidFill>
            <a:schemeClr val="accent1"/>
          </a:solidFill>
        </p:grpSpPr>
        <p:sp>
          <p:nvSpPr>
            <p:cNvPr id="6" name="Freeform 5"/>
            <p:cNvSpPr>
              <a:spLocks noEditPoints="1"/>
            </p:cNvSpPr>
            <p:nvPr/>
          </p:nvSpPr>
          <p:spPr bwMode="auto">
            <a:xfrm>
              <a:off x="2485" y="876"/>
              <a:ext cx="2712" cy="2578"/>
            </a:xfrm>
            <a:custGeom>
              <a:avLst/>
              <a:gdLst>
                <a:gd name="T0" fmla="*/ 2712 w 2712"/>
                <a:gd name="T1" fmla="*/ 983 h 2578"/>
                <a:gd name="T2" fmla="*/ 1710 w 2712"/>
                <a:gd name="T3" fmla="*/ 936 h 2578"/>
                <a:gd name="T4" fmla="*/ 1355 w 2712"/>
                <a:gd name="T5" fmla="*/ 0 h 2578"/>
                <a:gd name="T6" fmla="*/ 1000 w 2712"/>
                <a:gd name="T7" fmla="*/ 936 h 2578"/>
                <a:gd name="T8" fmla="*/ 0 w 2712"/>
                <a:gd name="T9" fmla="*/ 983 h 2578"/>
                <a:gd name="T10" fmla="*/ 779 w 2712"/>
                <a:gd name="T11" fmla="*/ 1613 h 2578"/>
                <a:gd name="T12" fmla="*/ 516 w 2712"/>
                <a:gd name="T13" fmla="*/ 2578 h 2578"/>
                <a:gd name="T14" fmla="*/ 1355 w 2712"/>
                <a:gd name="T15" fmla="*/ 2030 h 2578"/>
                <a:gd name="T16" fmla="*/ 2194 w 2712"/>
                <a:gd name="T17" fmla="*/ 2578 h 2578"/>
                <a:gd name="T18" fmla="*/ 1931 w 2712"/>
                <a:gd name="T19" fmla="*/ 1613 h 2578"/>
                <a:gd name="T20" fmla="*/ 2712 w 2712"/>
                <a:gd name="T21" fmla="*/ 983 h 2578"/>
                <a:gd name="T22" fmla="*/ 2151 w 2712"/>
                <a:gd name="T23" fmla="*/ 2521 h 2578"/>
                <a:gd name="T24" fmla="*/ 2149 w 2712"/>
                <a:gd name="T25" fmla="*/ 2518 h 2578"/>
                <a:gd name="T26" fmla="*/ 1355 w 2712"/>
                <a:gd name="T27" fmla="*/ 1450 h 2578"/>
                <a:gd name="T28" fmla="*/ 1355 w 2712"/>
                <a:gd name="T29" fmla="*/ 2000 h 2578"/>
                <a:gd name="T30" fmla="*/ 1355 w 2712"/>
                <a:gd name="T31" fmla="*/ 2000 h 2578"/>
                <a:gd name="T32" fmla="*/ 561 w 2712"/>
                <a:gd name="T33" fmla="*/ 2518 h 2578"/>
                <a:gd name="T34" fmla="*/ 1355 w 2712"/>
                <a:gd name="T35" fmla="*/ 1450 h 2578"/>
                <a:gd name="T36" fmla="*/ 808 w 2712"/>
                <a:gd name="T37" fmla="*/ 1604 h 2578"/>
                <a:gd name="T38" fmla="*/ 808 w 2712"/>
                <a:gd name="T39" fmla="*/ 1602 h 2578"/>
                <a:gd name="T40" fmla="*/ 71 w 2712"/>
                <a:gd name="T41" fmla="*/ 1007 h 2578"/>
                <a:gd name="T42" fmla="*/ 1355 w 2712"/>
                <a:gd name="T43" fmla="*/ 1450 h 2578"/>
                <a:gd name="T44" fmla="*/ 1016 w 2712"/>
                <a:gd name="T45" fmla="*/ 959 h 2578"/>
                <a:gd name="T46" fmla="*/ 1016 w 2712"/>
                <a:gd name="T47" fmla="*/ 959 h 2578"/>
                <a:gd name="T48" fmla="*/ 1355 w 2712"/>
                <a:gd name="T49" fmla="*/ 71 h 2578"/>
                <a:gd name="T50" fmla="*/ 1355 w 2712"/>
                <a:gd name="T51" fmla="*/ 71 h 2578"/>
                <a:gd name="T52" fmla="*/ 1355 w 2712"/>
                <a:gd name="T53" fmla="*/ 1450 h 2578"/>
                <a:gd name="T54" fmla="*/ 1694 w 2712"/>
                <a:gd name="T55" fmla="*/ 959 h 2578"/>
                <a:gd name="T56" fmla="*/ 2641 w 2712"/>
                <a:gd name="T57" fmla="*/ 1007 h 2578"/>
                <a:gd name="T58" fmla="*/ 2641 w 2712"/>
                <a:gd name="T59" fmla="*/ 1007 h 2578"/>
                <a:gd name="T60" fmla="*/ 1355 w 2712"/>
                <a:gd name="T61" fmla="*/ 1450 h 2578"/>
                <a:gd name="T62" fmla="*/ 1902 w 2712"/>
                <a:gd name="T63" fmla="*/ 1604 h 2578"/>
                <a:gd name="T64" fmla="*/ 2151 w 2712"/>
                <a:gd name="T65" fmla="*/ 2521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2" h="2578">
                  <a:moveTo>
                    <a:pt x="2712" y="983"/>
                  </a:moveTo>
                  <a:lnTo>
                    <a:pt x="1710" y="936"/>
                  </a:lnTo>
                  <a:lnTo>
                    <a:pt x="1355" y="0"/>
                  </a:lnTo>
                  <a:lnTo>
                    <a:pt x="1000" y="936"/>
                  </a:lnTo>
                  <a:lnTo>
                    <a:pt x="0" y="983"/>
                  </a:lnTo>
                  <a:lnTo>
                    <a:pt x="779" y="1613"/>
                  </a:lnTo>
                  <a:lnTo>
                    <a:pt x="516" y="2578"/>
                  </a:lnTo>
                  <a:lnTo>
                    <a:pt x="1355" y="2030"/>
                  </a:lnTo>
                  <a:lnTo>
                    <a:pt x="2194" y="2578"/>
                  </a:lnTo>
                  <a:lnTo>
                    <a:pt x="1931" y="1613"/>
                  </a:lnTo>
                  <a:lnTo>
                    <a:pt x="2712" y="983"/>
                  </a:lnTo>
                  <a:close/>
                  <a:moveTo>
                    <a:pt x="2151" y="2521"/>
                  </a:moveTo>
                  <a:lnTo>
                    <a:pt x="2149" y="2518"/>
                  </a:lnTo>
                  <a:lnTo>
                    <a:pt x="1355" y="1450"/>
                  </a:lnTo>
                  <a:lnTo>
                    <a:pt x="1355" y="2000"/>
                  </a:lnTo>
                  <a:lnTo>
                    <a:pt x="1355" y="2000"/>
                  </a:lnTo>
                  <a:lnTo>
                    <a:pt x="561" y="2518"/>
                  </a:lnTo>
                  <a:lnTo>
                    <a:pt x="1355" y="1450"/>
                  </a:lnTo>
                  <a:lnTo>
                    <a:pt x="808" y="1604"/>
                  </a:lnTo>
                  <a:lnTo>
                    <a:pt x="808" y="1602"/>
                  </a:lnTo>
                  <a:lnTo>
                    <a:pt x="71" y="1007"/>
                  </a:lnTo>
                  <a:lnTo>
                    <a:pt x="1355" y="1450"/>
                  </a:lnTo>
                  <a:lnTo>
                    <a:pt x="1016" y="959"/>
                  </a:lnTo>
                  <a:lnTo>
                    <a:pt x="1016" y="959"/>
                  </a:lnTo>
                  <a:lnTo>
                    <a:pt x="1355" y="71"/>
                  </a:lnTo>
                  <a:lnTo>
                    <a:pt x="1355" y="71"/>
                  </a:lnTo>
                  <a:lnTo>
                    <a:pt x="1355" y="1450"/>
                  </a:lnTo>
                  <a:lnTo>
                    <a:pt x="1694" y="959"/>
                  </a:lnTo>
                  <a:lnTo>
                    <a:pt x="2641" y="1007"/>
                  </a:lnTo>
                  <a:lnTo>
                    <a:pt x="2641" y="1007"/>
                  </a:lnTo>
                  <a:lnTo>
                    <a:pt x="1355" y="1450"/>
                  </a:lnTo>
                  <a:lnTo>
                    <a:pt x="1902" y="1604"/>
                  </a:lnTo>
                  <a:lnTo>
                    <a:pt x="2151" y="25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Freeform 6"/>
            <p:cNvSpPr>
              <a:spLocks noEditPoints="1"/>
            </p:cNvSpPr>
            <p:nvPr/>
          </p:nvSpPr>
          <p:spPr bwMode="auto">
            <a:xfrm>
              <a:off x="2449" y="838"/>
              <a:ext cx="2782" cy="2646"/>
            </a:xfrm>
            <a:custGeom>
              <a:avLst/>
              <a:gdLst>
                <a:gd name="T0" fmla="*/ 1391 w 2782"/>
                <a:gd name="T1" fmla="*/ 2085 h 2646"/>
                <a:gd name="T2" fmla="*/ 801 w 2782"/>
                <a:gd name="T3" fmla="*/ 1656 h 2646"/>
                <a:gd name="T4" fmla="*/ 1026 w 2782"/>
                <a:gd name="T5" fmla="*/ 960 h 2646"/>
                <a:gd name="T6" fmla="*/ 1756 w 2782"/>
                <a:gd name="T7" fmla="*/ 960 h 2646"/>
                <a:gd name="T8" fmla="*/ 1983 w 2782"/>
                <a:gd name="T9" fmla="*/ 1656 h 2646"/>
                <a:gd name="T10" fmla="*/ 2208 w 2782"/>
                <a:gd name="T11" fmla="*/ 2587 h 2646"/>
                <a:gd name="T12" fmla="*/ 2208 w 2782"/>
                <a:gd name="T13" fmla="*/ 2587 h 2646"/>
                <a:gd name="T14" fmla="*/ 2050 w 2782"/>
                <a:gd name="T15" fmla="*/ 2000 h 2646"/>
                <a:gd name="T16" fmla="*/ 574 w 2782"/>
                <a:gd name="T17" fmla="*/ 2587 h 2646"/>
                <a:gd name="T18" fmla="*/ 2180 w 2782"/>
                <a:gd name="T19" fmla="*/ 2568 h 2646"/>
                <a:gd name="T20" fmla="*/ 1405 w 2782"/>
                <a:gd name="T21" fmla="*/ 1526 h 2646"/>
                <a:gd name="T22" fmla="*/ 574 w 2782"/>
                <a:gd name="T23" fmla="*/ 2587 h 2646"/>
                <a:gd name="T24" fmla="*/ 829 w 2782"/>
                <a:gd name="T25" fmla="*/ 1644 h 2646"/>
                <a:gd name="T26" fmla="*/ 583 w 2782"/>
                <a:gd name="T27" fmla="*/ 2554 h 2646"/>
                <a:gd name="T28" fmla="*/ 825 w 2782"/>
                <a:gd name="T29" fmla="*/ 1661 h 2646"/>
                <a:gd name="T30" fmla="*/ 339 w 2782"/>
                <a:gd name="T31" fmla="*/ 1251 h 2646"/>
                <a:gd name="T32" fmla="*/ 649 w 2782"/>
                <a:gd name="T33" fmla="*/ 2507 h 2646"/>
                <a:gd name="T34" fmla="*/ 1379 w 2782"/>
                <a:gd name="T35" fmla="*/ 1526 h 2646"/>
                <a:gd name="T36" fmla="*/ 2156 w 2782"/>
                <a:gd name="T37" fmla="*/ 2495 h 2646"/>
                <a:gd name="T38" fmla="*/ 1424 w 2782"/>
                <a:gd name="T39" fmla="*/ 1509 h 2646"/>
                <a:gd name="T40" fmla="*/ 1950 w 2782"/>
                <a:gd name="T41" fmla="*/ 1630 h 2646"/>
                <a:gd name="T42" fmla="*/ 1960 w 2782"/>
                <a:gd name="T43" fmla="*/ 1640 h 2646"/>
                <a:gd name="T44" fmla="*/ 2680 w 2782"/>
                <a:gd name="T45" fmla="*/ 1059 h 2646"/>
                <a:gd name="T46" fmla="*/ 171 w 2782"/>
                <a:gd name="T47" fmla="*/ 1083 h 2646"/>
                <a:gd name="T48" fmla="*/ 1348 w 2782"/>
                <a:gd name="T49" fmla="*/ 1486 h 2646"/>
                <a:gd name="T50" fmla="*/ 105 w 2782"/>
                <a:gd name="T51" fmla="*/ 1031 h 2646"/>
                <a:gd name="T52" fmla="*/ 1358 w 2782"/>
                <a:gd name="T53" fmla="*/ 1462 h 2646"/>
                <a:gd name="T54" fmla="*/ 105 w 2782"/>
                <a:gd name="T55" fmla="*/ 1031 h 2646"/>
                <a:gd name="T56" fmla="*/ 1424 w 2782"/>
                <a:gd name="T57" fmla="*/ 1462 h 2646"/>
                <a:gd name="T58" fmla="*/ 1737 w 2782"/>
                <a:gd name="T59" fmla="*/ 1012 h 2646"/>
                <a:gd name="T60" fmla="*/ 1405 w 2782"/>
                <a:gd name="T61" fmla="*/ 1445 h 2646"/>
                <a:gd name="T62" fmla="*/ 1739 w 2782"/>
                <a:gd name="T63" fmla="*/ 986 h 2646"/>
                <a:gd name="T64" fmla="*/ 1405 w 2782"/>
                <a:gd name="T65" fmla="*/ 107 h 2646"/>
                <a:gd name="T66" fmla="*/ 1379 w 2782"/>
                <a:gd name="T67" fmla="*/ 1445 h 2646"/>
                <a:gd name="T68" fmla="*/ 1066 w 2782"/>
                <a:gd name="T69" fmla="*/ 997 h 2646"/>
                <a:gd name="T70" fmla="*/ 2684 w 2782"/>
                <a:gd name="T71" fmla="*/ 1057 h 2646"/>
                <a:gd name="T72" fmla="*/ 2713 w 2782"/>
                <a:gd name="T73" fmla="*/ 1033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2" h="2646">
                  <a:moveTo>
                    <a:pt x="2251" y="2646"/>
                  </a:moveTo>
                  <a:lnTo>
                    <a:pt x="1391" y="2085"/>
                  </a:lnTo>
                  <a:lnTo>
                    <a:pt x="531" y="2646"/>
                  </a:lnTo>
                  <a:lnTo>
                    <a:pt x="801" y="1656"/>
                  </a:lnTo>
                  <a:lnTo>
                    <a:pt x="0" y="1012"/>
                  </a:lnTo>
                  <a:lnTo>
                    <a:pt x="1026" y="960"/>
                  </a:lnTo>
                  <a:lnTo>
                    <a:pt x="1391" y="0"/>
                  </a:lnTo>
                  <a:lnTo>
                    <a:pt x="1756" y="960"/>
                  </a:lnTo>
                  <a:lnTo>
                    <a:pt x="2782" y="1012"/>
                  </a:lnTo>
                  <a:lnTo>
                    <a:pt x="1983" y="1656"/>
                  </a:lnTo>
                  <a:lnTo>
                    <a:pt x="2251" y="2646"/>
                  </a:lnTo>
                  <a:close/>
                  <a:moveTo>
                    <a:pt x="2208" y="2587"/>
                  </a:moveTo>
                  <a:lnTo>
                    <a:pt x="2208" y="2587"/>
                  </a:lnTo>
                  <a:lnTo>
                    <a:pt x="2208" y="2587"/>
                  </a:lnTo>
                  <a:close/>
                  <a:moveTo>
                    <a:pt x="2208" y="2587"/>
                  </a:moveTo>
                  <a:lnTo>
                    <a:pt x="2050" y="2000"/>
                  </a:lnTo>
                  <a:lnTo>
                    <a:pt x="2208" y="2587"/>
                  </a:lnTo>
                  <a:close/>
                  <a:moveTo>
                    <a:pt x="574" y="2587"/>
                  </a:moveTo>
                  <a:lnTo>
                    <a:pt x="1391" y="2054"/>
                  </a:lnTo>
                  <a:lnTo>
                    <a:pt x="2180" y="2568"/>
                  </a:lnTo>
                  <a:lnTo>
                    <a:pt x="2177" y="2566"/>
                  </a:lnTo>
                  <a:lnTo>
                    <a:pt x="1405" y="1526"/>
                  </a:lnTo>
                  <a:lnTo>
                    <a:pt x="1405" y="2045"/>
                  </a:lnTo>
                  <a:lnTo>
                    <a:pt x="574" y="2587"/>
                  </a:lnTo>
                  <a:close/>
                  <a:moveTo>
                    <a:pt x="339" y="1251"/>
                  </a:moveTo>
                  <a:lnTo>
                    <a:pt x="829" y="1644"/>
                  </a:lnTo>
                  <a:lnTo>
                    <a:pt x="827" y="1654"/>
                  </a:lnTo>
                  <a:lnTo>
                    <a:pt x="583" y="2554"/>
                  </a:lnTo>
                  <a:lnTo>
                    <a:pt x="1358" y="1509"/>
                  </a:lnTo>
                  <a:lnTo>
                    <a:pt x="825" y="1661"/>
                  </a:lnTo>
                  <a:lnTo>
                    <a:pt x="829" y="1644"/>
                  </a:lnTo>
                  <a:lnTo>
                    <a:pt x="339" y="1251"/>
                  </a:lnTo>
                  <a:close/>
                  <a:moveTo>
                    <a:pt x="1379" y="1526"/>
                  </a:moveTo>
                  <a:lnTo>
                    <a:pt x="649" y="2507"/>
                  </a:lnTo>
                  <a:lnTo>
                    <a:pt x="1379" y="2030"/>
                  </a:lnTo>
                  <a:lnTo>
                    <a:pt x="1379" y="1526"/>
                  </a:lnTo>
                  <a:close/>
                  <a:moveTo>
                    <a:pt x="1424" y="1509"/>
                  </a:moveTo>
                  <a:lnTo>
                    <a:pt x="2156" y="2495"/>
                  </a:lnTo>
                  <a:lnTo>
                    <a:pt x="1929" y="1651"/>
                  </a:lnTo>
                  <a:lnTo>
                    <a:pt x="1424" y="1509"/>
                  </a:lnTo>
                  <a:close/>
                  <a:moveTo>
                    <a:pt x="1434" y="1486"/>
                  </a:moveTo>
                  <a:lnTo>
                    <a:pt x="1950" y="1630"/>
                  </a:lnTo>
                  <a:lnTo>
                    <a:pt x="1952" y="1644"/>
                  </a:lnTo>
                  <a:lnTo>
                    <a:pt x="1960" y="1640"/>
                  </a:lnTo>
                  <a:lnTo>
                    <a:pt x="2682" y="1057"/>
                  </a:lnTo>
                  <a:lnTo>
                    <a:pt x="2680" y="1059"/>
                  </a:lnTo>
                  <a:lnTo>
                    <a:pt x="1434" y="1486"/>
                  </a:lnTo>
                  <a:close/>
                  <a:moveTo>
                    <a:pt x="171" y="1083"/>
                  </a:moveTo>
                  <a:lnTo>
                    <a:pt x="848" y="1628"/>
                  </a:lnTo>
                  <a:lnTo>
                    <a:pt x="1348" y="1486"/>
                  </a:lnTo>
                  <a:lnTo>
                    <a:pt x="171" y="1083"/>
                  </a:lnTo>
                  <a:close/>
                  <a:moveTo>
                    <a:pt x="105" y="1031"/>
                  </a:moveTo>
                  <a:lnTo>
                    <a:pt x="109" y="1033"/>
                  </a:lnTo>
                  <a:lnTo>
                    <a:pt x="1358" y="1462"/>
                  </a:lnTo>
                  <a:lnTo>
                    <a:pt x="1028" y="986"/>
                  </a:lnTo>
                  <a:lnTo>
                    <a:pt x="105" y="1031"/>
                  </a:lnTo>
                  <a:close/>
                  <a:moveTo>
                    <a:pt x="1737" y="1012"/>
                  </a:moveTo>
                  <a:lnTo>
                    <a:pt x="1424" y="1462"/>
                  </a:lnTo>
                  <a:lnTo>
                    <a:pt x="2611" y="1054"/>
                  </a:lnTo>
                  <a:lnTo>
                    <a:pt x="1737" y="1012"/>
                  </a:lnTo>
                  <a:close/>
                  <a:moveTo>
                    <a:pt x="1405" y="107"/>
                  </a:moveTo>
                  <a:lnTo>
                    <a:pt x="1405" y="1445"/>
                  </a:lnTo>
                  <a:lnTo>
                    <a:pt x="1723" y="983"/>
                  </a:lnTo>
                  <a:lnTo>
                    <a:pt x="1739" y="986"/>
                  </a:lnTo>
                  <a:lnTo>
                    <a:pt x="1734" y="976"/>
                  </a:lnTo>
                  <a:lnTo>
                    <a:pt x="1405" y="107"/>
                  </a:lnTo>
                  <a:close/>
                  <a:moveTo>
                    <a:pt x="1066" y="997"/>
                  </a:moveTo>
                  <a:lnTo>
                    <a:pt x="1379" y="1445"/>
                  </a:lnTo>
                  <a:lnTo>
                    <a:pt x="1379" y="180"/>
                  </a:lnTo>
                  <a:lnTo>
                    <a:pt x="1066" y="997"/>
                  </a:lnTo>
                  <a:close/>
                  <a:moveTo>
                    <a:pt x="2713" y="1033"/>
                  </a:moveTo>
                  <a:lnTo>
                    <a:pt x="2684" y="1057"/>
                  </a:lnTo>
                  <a:lnTo>
                    <a:pt x="2713" y="1033"/>
                  </a:lnTo>
                  <a:lnTo>
                    <a:pt x="2713" y="10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207" name="CuadroTexto 206"/>
          <p:cNvSpPr txBox="1"/>
          <p:nvPr/>
        </p:nvSpPr>
        <p:spPr>
          <a:xfrm>
            <a:off x="3372777" y="1999102"/>
            <a:ext cx="5705341" cy="1323439"/>
          </a:xfrm>
          <a:prstGeom prst="rect">
            <a:avLst/>
          </a:prstGeom>
          <a:noFill/>
        </p:spPr>
        <p:txBody>
          <a:bodyPr wrap="square" rtlCol="0">
            <a:spAutoFit/>
          </a:bodyPr>
          <a:lstStyle/>
          <a:p>
            <a:pPr algn="ctr"/>
            <a:r>
              <a:rPr lang="es-ES" sz="4000" b="1" dirty="0">
                <a:solidFill>
                  <a:schemeClr val="accent1"/>
                </a:solidFill>
                <a:latin typeface="Montserrat" pitchFamily="2" charset="77"/>
              </a:rPr>
              <a:t>AWARDS</a:t>
            </a:r>
          </a:p>
          <a:p>
            <a:pPr algn="ctr"/>
            <a:r>
              <a:rPr lang="es-ES" sz="4000" b="1" dirty="0">
                <a:solidFill>
                  <a:schemeClr val="accent3"/>
                </a:solidFill>
                <a:latin typeface="Montserrat" pitchFamily="2" charset="77"/>
              </a:rPr>
              <a:t># 1</a:t>
            </a:r>
          </a:p>
        </p:txBody>
      </p:sp>
      <p:sp>
        <p:nvSpPr>
          <p:cNvPr id="208" name="CuadroTexto 207"/>
          <p:cNvSpPr txBox="1"/>
          <p:nvPr/>
        </p:nvSpPr>
        <p:spPr>
          <a:xfrm>
            <a:off x="3076358" y="4667972"/>
            <a:ext cx="6039284" cy="1754326"/>
          </a:xfrm>
          <a:prstGeom prst="rect">
            <a:avLst/>
          </a:prstGeom>
          <a:noFill/>
        </p:spPr>
        <p:txBody>
          <a:bodyPr wrap="square" rtlCol="0">
            <a:spAutoFit/>
          </a:bodyPr>
          <a:lstStyle/>
          <a:p>
            <a:pPr algn="ctr"/>
            <a:r>
              <a:rPr lang="es-ES" sz="3600" dirty="0" err="1">
                <a:solidFill>
                  <a:schemeClr val="bg1"/>
                </a:solidFill>
                <a:latin typeface="Montserrat" pitchFamily="2" charset="77"/>
              </a:rPr>
              <a:t>Lorem</a:t>
            </a:r>
            <a:r>
              <a:rPr lang="es-ES" sz="3600" dirty="0">
                <a:solidFill>
                  <a:schemeClr val="bg1"/>
                </a:solidFill>
                <a:latin typeface="Montserrat" pitchFamily="2" charset="77"/>
              </a:rPr>
              <a:t> </a:t>
            </a:r>
            <a:r>
              <a:rPr lang="es-ES" sz="3600" dirty="0" err="1">
                <a:solidFill>
                  <a:schemeClr val="accent1"/>
                </a:solidFill>
                <a:latin typeface="Montserrat" pitchFamily="2" charset="77"/>
              </a:rPr>
              <a:t>ipsum</a:t>
            </a:r>
            <a:r>
              <a:rPr lang="es-ES" sz="3600" dirty="0">
                <a:solidFill>
                  <a:schemeClr val="bg1"/>
                </a:solidFill>
                <a:latin typeface="Montserrat" pitchFamily="2" charset="77"/>
              </a:rPr>
              <a:t> dolor </a:t>
            </a:r>
            <a:r>
              <a:rPr lang="es-ES" sz="3600" dirty="0" err="1">
                <a:solidFill>
                  <a:schemeClr val="bg1"/>
                </a:solidFill>
                <a:latin typeface="Montserrat" pitchFamily="2" charset="77"/>
              </a:rPr>
              <a:t>sit</a:t>
            </a:r>
            <a:r>
              <a:rPr lang="es-ES" sz="3600" dirty="0">
                <a:solidFill>
                  <a:schemeClr val="bg1"/>
                </a:solidFill>
                <a:latin typeface="Montserrat" pitchFamily="2" charset="77"/>
              </a:rPr>
              <a:t> </a:t>
            </a:r>
            <a:r>
              <a:rPr lang="es-ES" sz="3600" dirty="0" err="1">
                <a:solidFill>
                  <a:schemeClr val="bg1"/>
                </a:solidFill>
                <a:latin typeface="Montserrat" pitchFamily="2" charset="77"/>
              </a:rPr>
              <a:t>amet</a:t>
            </a:r>
            <a:r>
              <a:rPr lang="es-ES" sz="3600" dirty="0">
                <a:solidFill>
                  <a:schemeClr val="bg1"/>
                </a:solidFill>
                <a:latin typeface="Montserrat" pitchFamily="2" charset="77"/>
              </a:rPr>
              <a:t>, </a:t>
            </a:r>
            <a:r>
              <a:rPr lang="es-ES" sz="3600" dirty="0" err="1">
                <a:solidFill>
                  <a:schemeClr val="bg1"/>
                </a:solidFill>
                <a:latin typeface="Montserrat" pitchFamily="2" charset="77"/>
              </a:rPr>
              <a:t>consectetur</a:t>
            </a:r>
            <a:r>
              <a:rPr lang="es-ES" sz="3600" dirty="0">
                <a:solidFill>
                  <a:schemeClr val="bg1"/>
                </a:solidFill>
                <a:latin typeface="Montserrat" pitchFamily="2" charset="77"/>
              </a:rPr>
              <a:t> </a:t>
            </a:r>
            <a:r>
              <a:rPr lang="es-ES" sz="3600" dirty="0" err="1">
                <a:solidFill>
                  <a:schemeClr val="accent1"/>
                </a:solidFill>
                <a:latin typeface="Montserrat" pitchFamily="2" charset="77"/>
              </a:rPr>
              <a:t>adipiscing</a:t>
            </a:r>
            <a:r>
              <a:rPr lang="es-ES" sz="3600" dirty="0">
                <a:solidFill>
                  <a:schemeClr val="bg1"/>
                </a:solidFill>
                <a:latin typeface="Montserrat" pitchFamily="2" charset="77"/>
              </a:rPr>
              <a:t> </a:t>
            </a:r>
            <a:r>
              <a:rPr lang="es-ES" sz="3600" dirty="0" err="1">
                <a:solidFill>
                  <a:schemeClr val="bg1"/>
                </a:solidFill>
                <a:latin typeface="Montserrat" pitchFamily="2" charset="77"/>
              </a:rPr>
              <a:t>elit</a:t>
            </a:r>
            <a:r>
              <a:rPr lang="es-ES" sz="3600" dirty="0">
                <a:solidFill>
                  <a:schemeClr val="bg1"/>
                </a:solidFill>
                <a:latin typeface="Montserrat" pitchFamily="2" charset="77"/>
              </a:rPr>
              <a:t>. </a:t>
            </a:r>
          </a:p>
        </p:txBody>
      </p:sp>
    </p:spTree>
    <p:extLst>
      <p:ext uri="{BB962C8B-B14F-4D97-AF65-F5344CB8AC3E}">
        <p14:creationId xmlns:p14="http://schemas.microsoft.com/office/powerpoint/2010/main" val="1977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2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adroTexto 109"/>
          <p:cNvSpPr txBox="1"/>
          <p:nvPr/>
        </p:nvSpPr>
        <p:spPr>
          <a:xfrm>
            <a:off x="3243328" y="1974771"/>
            <a:ext cx="5705341" cy="707886"/>
          </a:xfrm>
          <a:prstGeom prst="rect">
            <a:avLst/>
          </a:prstGeom>
          <a:noFill/>
        </p:spPr>
        <p:txBody>
          <a:bodyPr wrap="square" rtlCol="0">
            <a:spAutoFit/>
          </a:bodyPr>
          <a:lstStyle/>
          <a:p>
            <a:pPr algn="ctr"/>
            <a:r>
              <a:rPr lang="es-ES" sz="4000" b="1" dirty="0">
                <a:solidFill>
                  <a:schemeClr val="accent3"/>
                </a:solidFill>
                <a:latin typeface="Montserrat" pitchFamily="2" charset="77"/>
              </a:rPr>
              <a:t>AWARDS 1</a:t>
            </a:r>
          </a:p>
        </p:txBody>
      </p:sp>
      <p:sp>
        <p:nvSpPr>
          <p:cNvPr id="111" name="CuadroTexto 110"/>
          <p:cNvSpPr txBox="1"/>
          <p:nvPr/>
        </p:nvSpPr>
        <p:spPr>
          <a:xfrm>
            <a:off x="1388864" y="2989338"/>
            <a:ext cx="9197788" cy="4093428"/>
          </a:xfrm>
          <a:prstGeom prst="rect">
            <a:avLst/>
          </a:prstGeom>
          <a:noFill/>
        </p:spPr>
        <p:txBody>
          <a:bodyPr wrap="square" rtlCol="0">
            <a:spAutoFit/>
          </a:bodyPr>
          <a:lstStyle/>
          <a:p>
            <a:pPr algn="ctr"/>
            <a:r>
              <a:rPr lang="es-ES" sz="3200" dirty="0">
                <a:solidFill>
                  <a:schemeClr val="bg1"/>
                </a:solidFill>
                <a:latin typeface="Montserrat" pitchFamily="2" charset="77"/>
              </a:rPr>
              <a:t>Alison Smith </a:t>
            </a:r>
          </a:p>
          <a:p>
            <a:pPr algn="ctr"/>
            <a:r>
              <a:rPr lang="es-ES" sz="3200" dirty="0" err="1">
                <a:solidFill>
                  <a:schemeClr val="bg1"/>
                </a:solidFill>
                <a:latin typeface="Montserrat" pitchFamily="2" charset="77"/>
              </a:rPr>
              <a:t>Ethan</a:t>
            </a:r>
            <a:r>
              <a:rPr lang="es-ES" sz="3200" dirty="0">
                <a:solidFill>
                  <a:schemeClr val="bg1"/>
                </a:solidFill>
                <a:latin typeface="Montserrat" pitchFamily="2" charset="77"/>
              </a:rPr>
              <a:t> Johnson</a:t>
            </a:r>
          </a:p>
          <a:p>
            <a:pPr algn="ctr"/>
            <a:r>
              <a:rPr lang="es-ES" sz="3200" dirty="0" err="1">
                <a:solidFill>
                  <a:schemeClr val="bg1"/>
                </a:solidFill>
                <a:latin typeface="Montserrat" pitchFamily="2" charset="77"/>
              </a:rPr>
              <a:t>Jenna</a:t>
            </a:r>
            <a:r>
              <a:rPr lang="es-ES" sz="3200" dirty="0">
                <a:solidFill>
                  <a:schemeClr val="bg1"/>
                </a:solidFill>
                <a:latin typeface="Montserrat" pitchFamily="2" charset="77"/>
              </a:rPr>
              <a:t> Jones</a:t>
            </a:r>
          </a:p>
          <a:p>
            <a:pPr algn="ctr"/>
            <a:r>
              <a:rPr lang="es-ES" sz="3200" dirty="0">
                <a:solidFill>
                  <a:schemeClr val="bg1"/>
                </a:solidFill>
                <a:latin typeface="Montserrat" pitchFamily="2" charset="77"/>
              </a:rPr>
              <a:t>Noah Miller</a:t>
            </a:r>
          </a:p>
          <a:p>
            <a:pPr algn="ctr"/>
            <a:r>
              <a:rPr lang="es-ES" sz="3200" dirty="0" err="1">
                <a:solidFill>
                  <a:schemeClr val="bg1"/>
                </a:solidFill>
                <a:latin typeface="Montserrat" pitchFamily="2" charset="77"/>
              </a:rPr>
              <a:t>Hailey</a:t>
            </a:r>
            <a:r>
              <a:rPr lang="es-ES" sz="3200" dirty="0">
                <a:solidFill>
                  <a:schemeClr val="bg1"/>
                </a:solidFill>
                <a:latin typeface="Montserrat" pitchFamily="2" charset="77"/>
              </a:rPr>
              <a:t> Davis </a:t>
            </a:r>
          </a:p>
          <a:p>
            <a:pPr algn="ctr"/>
            <a:endParaRPr lang="es-ES" sz="3200" dirty="0">
              <a:solidFill>
                <a:schemeClr val="bg1"/>
              </a:solidFill>
              <a:latin typeface="Montserrat" pitchFamily="2" charset="77"/>
            </a:endParaRPr>
          </a:p>
          <a:p>
            <a:pPr algn="ctr"/>
            <a:endParaRPr lang="es-ES" sz="3200" dirty="0">
              <a:solidFill>
                <a:schemeClr val="bg1"/>
              </a:solidFill>
              <a:latin typeface="Montserrat" pitchFamily="2" charset="77"/>
            </a:endParaRPr>
          </a:p>
          <a:p>
            <a:pPr algn="ctr"/>
            <a:endParaRPr lang="es-ES" sz="3600" dirty="0">
              <a:solidFill>
                <a:schemeClr val="bg1"/>
              </a:solidFill>
              <a:latin typeface="Montserrat" pitchFamily="2" charset="77"/>
            </a:endParaRPr>
          </a:p>
        </p:txBody>
      </p:sp>
      <p:sp>
        <p:nvSpPr>
          <p:cNvPr id="112" name="CuadroTexto 111"/>
          <p:cNvSpPr txBox="1"/>
          <p:nvPr/>
        </p:nvSpPr>
        <p:spPr>
          <a:xfrm>
            <a:off x="3243329" y="1251028"/>
            <a:ext cx="5705341" cy="830997"/>
          </a:xfrm>
          <a:prstGeom prst="rect">
            <a:avLst/>
          </a:prstGeom>
          <a:noFill/>
        </p:spPr>
        <p:txBody>
          <a:bodyPr wrap="square" rtlCol="0">
            <a:spAutoFit/>
          </a:bodyPr>
          <a:lstStyle/>
          <a:p>
            <a:pPr algn="ctr"/>
            <a:r>
              <a:rPr lang="es-ES" sz="4800" b="1" dirty="0">
                <a:solidFill>
                  <a:schemeClr val="accent1"/>
                </a:solidFill>
                <a:latin typeface="Montserrat" pitchFamily="2" charset="77"/>
              </a:rPr>
              <a:t>NOMINEES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915" y="173342"/>
            <a:ext cx="1077686" cy="1077686"/>
          </a:xfrm>
          <a:prstGeom prst="rect">
            <a:avLst/>
          </a:prstGeom>
        </p:spPr>
      </p:pic>
    </p:spTree>
    <p:extLst>
      <p:ext uri="{BB962C8B-B14F-4D97-AF65-F5344CB8AC3E}">
        <p14:creationId xmlns:p14="http://schemas.microsoft.com/office/powerpoint/2010/main" val="233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1500" fill="hold"/>
                                        <p:tgtEl>
                                          <p:spTgt spid="111"/>
                                        </p:tgtEl>
                                        <p:attrNameLst>
                                          <p:attrName>ppt_x</p:attrName>
                                        </p:attrNameLst>
                                      </p:cBhvr>
                                      <p:tavLst>
                                        <p:tav tm="0">
                                          <p:val>
                                            <p:strVal val="#ppt_x"/>
                                          </p:val>
                                        </p:tav>
                                        <p:tav tm="100000">
                                          <p:val>
                                            <p:strVal val="#ppt_x"/>
                                          </p:val>
                                        </p:tav>
                                      </p:tavLst>
                                    </p:anim>
                                    <p:anim calcmode="lin" valueType="num">
                                      <p:cBhvr additive="base">
                                        <p:cTn id="18" dur="1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Hexágono 120"/>
          <p:cNvSpPr/>
          <p:nvPr/>
        </p:nvSpPr>
        <p:spPr>
          <a:xfrm rot="18900000">
            <a:off x="4036159" y="1655722"/>
            <a:ext cx="4075797" cy="3513619"/>
          </a:xfrm>
          <a:prstGeom prst="hexagon">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9" name="CuadroTexto 118"/>
          <p:cNvSpPr txBox="1"/>
          <p:nvPr/>
        </p:nvSpPr>
        <p:spPr>
          <a:xfrm>
            <a:off x="3264645" y="5350669"/>
            <a:ext cx="5705341" cy="1323439"/>
          </a:xfrm>
          <a:prstGeom prst="rect">
            <a:avLst/>
          </a:prstGeom>
          <a:noFill/>
        </p:spPr>
        <p:txBody>
          <a:bodyPr wrap="square" rtlCol="0">
            <a:spAutoFit/>
          </a:bodyPr>
          <a:lstStyle/>
          <a:p>
            <a:pPr algn="ctr"/>
            <a:r>
              <a:rPr lang="es-ES" sz="4000" b="1" dirty="0" err="1">
                <a:solidFill>
                  <a:schemeClr val="bg1"/>
                </a:solidFill>
                <a:latin typeface="Montserrat" pitchFamily="2" charset="77"/>
              </a:rPr>
              <a:t>Ethan</a:t>
            </a:r>
            <a:r>
              <a:rPr lang="es-ES" sz="4000" b="1" dirty="0">
                <a:solidFill>
                  <a:schemeClr val="bg1"/>
                </a:solidFill>
                <a:latin typeface="Montserrat" pitchFamily="2" charset="77"/>
              </a:rPr>
              <a:t> Johnson</a:t>
            </a:r>
          </a:p>
          <a:p>
            <a:pPr algn="ctr"/>
            <a:r>
              <a:rPr lang="es-ES" sz="4000" b="1" dirty="0">
                <a:solidFill>
                  <a:schemeClr val="accent3"/>
                </a:solidFill>
                <a:latin typeface="Montserrat" pitchFamily="2" charset="77"/>
              </a:rPr>
              <a:t>AWARD #1</a:t>
            </a:r>
          </a:p>
        </p:txBody>
      </p:sp>
      <p:sp>
        <p:nvSpPr>
          <p:cNvPr id="120" name="CuadroTexto 119"/>
          <p:cNvSpPr txBox="1"/>
          <p:nvPr/>
        </p:nvSpPr>
        <p:spPr>
          <a:xfrm>
            <a:off x="3221386" y="384805"/>
            <a:ext cx="5705341" cy="830997"/>
          </a:xfrm>
          <a:prstGeom prst="rect">
            <a:avLst/>
          </a:prstGeom>
          <a:noFill/>
        </p:spPr>
        <p:txBody>
          <a:bodyPr wrap="square" rtlCol="0">
            <a:spAutoFit/>
          </a:bodyPr>
          <a:lstStyle/>
          <a:p>
            <a:pPr algn="ctr"/>
            <a:r>
              <a:rPr lang="es-ES" sz="4800" b="1" dirty="0">
                <a:solidFill>
                  <a:schemeClr val="accent1"/>
                </a:solidFill>
                <a:latin typeface="Montserrat" pitchFamily="2" charset="77"/>
              </a:rPr>
              <a:t>WINNER</a:t>
            </a:r>
          </a:p>
        </p:txBody>
      </p:sp>
      <p:sp>
        <p:nvSpPr>
          <p:cNvPr id="8" name="Picture Placeholder 7">
            <a:extLst>
              <a:ext uri="{FF2B5EF4-FFF2-40B4-BE49-F238E27FC236}">
                <a16:creationId xmlns:a16="http://schemas.microsoft.com/office/drawing/2014/main" id="{2380A421-208F-0941-A92C-4A5DCA205633}"/>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337597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2A78DFFB-8B13-4FF4-8194-7070240D9880}"/>
              </a:ext>
            </a:extLst>
          </p:cNvPr>
          <p:cNvGrpSpPr>
            <a:grpSpLocks noChangeAspect="1"/>
          </p:cNvGrpSpPr>
          <p:nvPr/>
        </p:nvGrpSpPr>
        <p:grpSpPr bwMode="auto">
          <a:xfrm>
            <a:off x="5680324" y="590550"/>
            <a:ext cx="6029652" cy="6076950"/>
            <a:chOff x="942" y="868"/>
            <a:chExt cx="2677" cy="2698"/>
          </a:xfrm>
          <a:solidFill>
            <a:schemeClr val="accent1"/>
          </a:solidFill>
        </p:grpSpPr>
        <p:sp>
          <p:nvSpPr>
            <p:cNvPr id="8" name="Freeform 5">
              <a:extLst>
                <a:ext uri="{FF2B5EF4-FFF2-40B4-BE49-F238E27FC236}">
                  <a16:creationId xmlns:a16="http://schemas.microsoft.com/office/drawing/2014/main" id="{4615EE9B-0415-4A0B-A0A9-C3242AF31E69}"/>
                </a:ext>
              </a:extLst>
            </p:cNvPr>
            <p:cNvSpPr>
              <a:spLocks/>
            </p:cNvSpPr>
            <p:nvPr/>
          </p:nvSpPr>
          <p:spPr bwMode="auto">
            <a:xfrm>
              <a:off x="2130" y="868"/>
              <a:ext cx="143" cy="191"/>
            </a:xfrm>
            <a:custGeom>
              <a:avLst/>
              <a:gdLst>
                <a:gd name="T0" fmla="*/ 10 w 21"/>
                <a:gd name="T1" fmla="*/ 7 h 28"/>
                <a:gd name="T2" fmla="*/ 10 w 21"/>
                <a:gd name="T3" fmla="*/ 7 h 28"/>
                <a:gd name="T4" fmla="*/ 17 w 21"/>
                <a:gd name="T5" fmla="*/ 1 h 28"/>
                <a:gd name="T6" fmla="*/ 17 w 21"/>
                <a:gd name="T7" fmla="*/ 0 h 28"/>
                <a:gd name="T8" fmla="*/ 0 w 21"/>
                <a:gd name="T9" fmla="*/ 18 h 28"/>
                <a:gd name="T10" fmla="*/ 10 w 21"/>
                <a:gd name="T11" fmla="*/ 28 h 28"/>
                <a:gd name="T12" fmla="*/ 21 w 21"/>
                <a:gd name="T13" fmla="*/ 18 h 28"/>
                <a:gd name="T14" fmla="*/ 10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0" y="7"/>
                  </a:moveTo>
                  <a:cubicBezTo>
                    <a:pt x="10" y="7"/>
                    <a:pt x="10" y="7"/>
                    <a:pt x="10" y="7"/>
                  </a:cubicBezTo>
                  <a:cubicBezTo>
                    <a:pt x="10" y="4"/>
                    <a:pt x="13" y="1"/>
                    <a:pt x="17" y="1"/>
                  </a:cubicBezTo>
                  <a:cubicBezTo>
                    <a:pt x="17" y="0"/>
                    <a:pt x="17" y="0"/>
                    <a:pt x="17" y="0"/>
                  </a:cubicBezTo>
                  <a:cubicBezTo>
                    <a:pt x="7" y="0"/>
                    <a:pt x="0" y="8"/>
                    <a:pt x="0" y="18"/>
                  </a:cubicBezTo>
                  <a:cubicBezTo>
                    <a:pt x="0" y="24"/>
                    <a:pt x="4" y="28"/>
                    <a:pt x="10" y="28"/>
                  </a:cubicBezTo>
                  <a:cubicBezTo>
                    <a:pt x="16" y="28"/>
                    <a:pt x="21" y="24"/>
                    <a:pt x="21" y="18"/>
                  </a:cubicBezTo>
                  <a:cubicBezTo>
                    <a:pt x="21" y="12"/>
                    <a:pt x="16" y="7"/>
                    <a:pt x="10"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9" name="Freeform 6">
              <a:extLst>
                <a:ext uri="{FF2B5EF4-FFF2-40B4-BE49-F238E27FC236}">
                  <a16:creationId xmlns:a16="http://schemas.microsoft.com/office/drawing/2014/main" id="{2F32A387-AB2B-4D1D-B9DE-855A0929A3DC}"/>
                </a:ext>
              </a:extLst>
            </p:cNvPr>
            <p:cNvSpPr>
              <a:spLocks/>
            </p:cNvSpPr>
            <p:nvPr/>
          </p:nvSpPr>
          <p:spPr bwMode="auto">
            <a:xfrm>
              <a:off x="2287" y="868"/>
              <a:ext cx="143" cy="191"/>
            </a:xfrm>
            <a:custGeom>
              <a:avLst/>
              <a:gdLst>
                <a:gd name="T0" fmla="*/ 11 w 21"/>
                <a:gd name="T1" fmla="*/ 7 h 28"/>
                <a:gd name="T2" fmla="*/ 10 w 21"/>
                <a:gd name="T3" fmla="*/ 7 h 28"/>
                <a:gd name="T4" fmla="*/ 18 w 21"/>
                <a:gd name="T5" fmla="*/ 1 h 28"/>
                <a:gd name="T6" fmla="*/ 18 w 21"/>
                <a:gd name="T7" fmla="*/ 0 h 28"/>
                <a:gd name="T8" fmla="*/ 0 w 21"/>
                <a:gd name="T9" fmla="*/ 18 h 28"/>
                <a:gd name="T10" fmla="*/ 11 w 21"/>
                <a:gd name="T11" fmla="*/ 28 h 28"/>
                <a:gd name="T12" fmla="*/ 21 w 21"/>
                <a:gd name="T13" fmla="*/ 18 h 28"/>
                <a:gd name="T14" fmla="*/ 11 w 21"/>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7"/>
                  </a:moveTo>
                  <a:cubicBezTo>
                    <a:pt x="11" y="7"/>
                    <a:pt x="11" y="7"/>
                    <a:pt x="10" y="7"/>
                  </a:cubicBezTo>
                  <a:cubicBezTo>
                    <a:pt x="11" y="4"/>
                    <a:pt x="14" y="1"/>
                    <a:pt x="18" y="1"/>
                  </a:cubicBezTo>
                  <a:cubicBezTo>
                    <a:pt x="18" y="0"/>
                    <a:pt x="18" y="0"/>
                    <a:pt x="18" y="0"/>
                  </a:cubicBezTo>
                  <a:cubicBezTo>
                    <a:pt x="8" y="0"/>
                    <a:pt x="0" y="8"/>
                    <a:pt x="0" y="18"/>
                  </a:cubicBezTo>
                  <a:cubicBezTo>
                    <a:pt x="0" y="24"/>
                    <a:pt x="5" y="28"/>
                    <a:pt x="11" y="28"/>
                  </a:cubicBezTo>
                  <a:cubicBezTo>
                    <a:pt x="17" y="28"/>
                    <a:pt x="21" y="24"/>
                    <a:pt x="21" y="18"/>
                  </a:cubicBezTo>
                  <a:cubicBezTo>
                    <a:pt x="21" y="12"/>
                    <a:pt x="17"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0" name="Freeform 7">
              <a:extLst>
                <a:ext uri="{FF2B5EF4-FFF2-40B4-BE49-F238E27FC236}">
                  <a16:creationId xmlns:a16="http://schemas.microsoft.com/office/drawing/2014/main" id="{997B1F2D-5104-472F-A748-E4CBE77DC575}"/>
                </a:ext>
              </a:extLst>
            </p:cNvPr>
            <p:cNvSpPr>
              <a:spLocks/>
            </p:cNvSpPr>
            <p:nvPr/>
          </p:nvSpPr>
          <p:spPr bwMode="auto">
            <a:xfrm>
              <a:off x="2287" y="3375"/>
              <a:ext cx="143" cy="191"/>
            </a:xfrm>
            <a:custGeom>
              <a:avLst/>
              <a:gdLst>
                <a:gd name="T0" fmla="*/ 11 w 21"/>
                <a:gd name="T1" fmla="*/ 21 h 28"/>
                <a:gd name="T2" fmla="*/ 11 w 21"/>
                <a:gd name="T3" fmla="*/ 21 h 28"/>
                <a:gd name="T4" fmla="*/ 4 w 21"/>
                <a:gd name="T5" fmla="*/ 28 h 28"/>
                <a:gd name="T6" fmla="*/ 4 w 21"/>
                <a:gd name="T7" fmla="*/ 28 h 28"/>
                <a:gd name="T8" fmla="*/ 21 w 21"/>
                <a:gd name="T9" fmla="*/ 11 h 28"/>
                <a:gd name="T10" fmla="*/ 11 w 21"/>
                <a:gd name="T11" fmla="*/ 0 h 28"/>
                <a:gd name="T12" fmla="*/ 0 w 21"/>
                <a:gd name="T13" fmla="*/ 11 h 28"/>
                <a:gd name="T14" fmla="*/ 11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1" y="21"/>
                  </a:moveTo>
                  <a:cubicBezTo>
                    <a:pt x="11" y="21"/>
                    <a:pt x="11" y="21"/>
                    <a:pt x="11" y="21"/>
                  </a:cubicBezTo>
                  <a:cubicBezTo>
                    <a:pt x="11" y="25"/>
                    <a:pt x="8" y="28"/>
                    <a:pt x="4" y="28"/>
                  </a:cubicBezTo>
                  <a:cubicBezTo>
                    <a:pt x="4" y="28"/>
                    <a:pt x="4" y="28"/>
                    <a:pt x="4" y="28"/>
                  </a:cubicBezTo>
                  <a:cubicBezTo>
                    <a:pt x="13" y="28"/>
                    <a:pt x="21" y="20"/>
                    <a:pt x="21" y="11"/>
                  </a:cubicBezTo>
                  <a:cubicBezTo>
                    <a:pt x="21" y="5"/>
                    <a:pt x="17" y="0"/>
                    <a:pt x="11" y="0"/>
                  </a:cubicBezTo>
                  <a:cubicBezTo>
                    <a:pt x="5" y="0"/>
                    <a:pt x="0" y="5"/>
                    <a:pt x="0" y="11"/>
                  </a:cubicBezTo>
                  <a:cubicBezTo>
                    <a:pt x="0" y="16"/>
                    <a:pt x="5" y="21"/>
                    <a:pt x="1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1" name="Freeform 8">
              <a:extLst>
                <a:ext uri="{FF2B5EF4-FFF2-40B4-BE49-F238E27FC236}">
                  <a16:creationId xmlns:a16="http://schemas.microsoft.com/office/drawing/2014/main" id="{6B248F21-F57B-4987-98EC-F170329D79CD}"/>
                </a:ext>
              </a:extLst>
            </p:cNvPr>
            <p:cNvSpPr>
              <a:spLocks/>
            </p:cNvSpPr>
            <p:nvPr/>
          </p:nvSpPr>
          <p:spPr bwMode="auto">
            <a:xfrm>
              <a:off x="2130" y="3375"/>
              <a:ext cx="143" cy="191"/>
            </a:xfrm>
            <a:custGeom>
              <a:avLst/>
              <a:gdLst>
                <a:gd name="T0" fmla="*/ 10 w 21"/>
                <a:gd name="T1" fmla="*/ 21 h 28"/>
                <a:gd name="T2" fmla="*/ 10 w 21"/>
                <a:gd name="T3" fmla="*/ 21 h 28"/>
                <a:gd name="T4" fmla="*/ 3 w 21"/>
                <a:gd name="T5" fmla="*/ 28 h 28"/>
                <a:gd name="T6" fmla="*/ 3 w 21"/>
                <a:gd name="T7" fmla="*/ 28 h 28"/>
                <a:gd name="T8" fmla="*/ 21 w 21"/>
                <a:gd name="T9" fmla="*/ 11 h 28"/>
                <a:gd name="T10" fmla="*/ 10 w 21"/>
                <a:gd name="T11" fmla="*/ 0 h 28"/>
                <a:gd name="T12" fmla="*/ 0 w 21"/>
                <a:gd name="T13" fmla="*/ 11 h 28"/>
                <a:gd name="T14" fmla="*/ 10 w 21"/>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10" y="21"/>
                  </a:moveTo>
                  <a:cubicBezTo>
                    <a:pt x="10" y="21"/>
                    <a:pt x="10" y="21"/>
                    <a:pt x="10" y="21"/>
                  </a:cubicBezTo>
                  <a:cubicBezTo>
                    <a:pt x="10" y="25"/>
                    <a:pt x="7" y="28"/>
                    <a:pt x="3" y="28"/>
                  </a:cubicBezTo>
                  <a:cubicBezTo>
                    <a:pt x="3" y="28"/>
                    <a:pt x="3" y="28"/>
                    <a:pt x="3" y="28"/>
                  </a:cubicBezTo>
                  <a:cubicBezTo>
                    <a:pt x="13" y="28"/>
                    <a:pt x="21" y="20"/>
                    <a:pt x="21" y="11"/>
                  </a:cubicBezTo>
                  <a:cubicBezTo>
                    <a:pt x="21" y="5"/>
                    <a:pt x="16" y="0"/>
                    <a:pt x="10" y="0"/>
                  </a:cubicBezTo>
                  <a:cubicBezTo>
                    <a:pt x="4" y="0"/>
                    <a:pt x="0" y="5"/>
                    <a:pt x="0" y="11"/>
                  </a:cubicBezTo>
                  <a:cubicBezTo>
                    <a:pt x="0" y="16"/>
                    <a:pt x="4" y="21"/>
                    <a:pt x="10"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2" name="Rectangle 9">
              <a:extLst>
                <a:ext uri="{FF2B5EF4-FFF2-40B4-BE49-F238E27FC236}">
                  <a16:creationId xmlns:a16="http://schemas.microsoft.com/office/drawing/2014/main" id="{177768E3-B0A2-48B9-8091-2A046BEC9B70}"/>
                </a:ext>
              </a:extLst>
            </p:cNvPr>
            <p:cNvSpPr>
              <a:spLocks noChangeArrowheads="1"/>
            </p:cNvSpPr>
            <p:nvPr/>
          </p:nvSpPr>
          <p:spPr bwMode="auto">
            <a:xfrm>
              <a:off x="942" y="991"/>
              <a:ext cx="41" cy="2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3" name="Rectangle 10">
              <a:extLst>
                <a:ext uri="{FF2B5EF4-FFF2-40B4-BE49-F238E27FC236}">
                  <a16:creationId xmlns:a16="http://schemas.microsoft.com/office/drawing/2014/main" id="{1B92A640-9955-4D0A-88C1-F2983860D9C1}"/>
                </a:ext>
              </a:extLst>
            </p:cNvPr>
            <p:cNvSpPr>
              <a:spLocks noChangeArrowheads="1"/>
            </p:cNvSpPr>
            <p:nvPr/>
          </p:nvSpPr>
          <p:spPr bwMode="auto">
            <a:xfrm>
              <a:off x="942" y="991"/>
              <a:ext cx="983"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4" name="Rectangle 11">
              <a:extLst>
                <a:ext uri="{FF2B5EF4-FFF2-40B4-BE49-F238E27FC236}">
                  <a16:creationId xmlns:a16="http://schemas.microsoft.com/office/drawing/2014/main" id="{38FB9188-8063-42BB-8E35-BD981CA443FD}"/>
                </a:ext>
              </a:extLst>
            </p:cNvPr>
            <p:cNvSpPr>
              <a:spLocks noChangeArrowheads="1"/>
            </p:cNvSpPr>
            <p:nvPr/>
          </p:nvSpPr>
          <p:spPr bwMode="auto">
            <a:xfrm>
              <a:off x="942" y="3436"/>
              <a:ext cx="983"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 name="Rectangle 12">
              <a:extLst>
                <a:ext uri="{FF2B5EF4-FFF2-40B4-BE49-F238E27FC236}">
                  <a16:creationId xmlns:a16="http://schemas.microsoft.com/office/drawing/2014/main" id="{11D930E5-4799-4083-8656-C3B50C5697F2}"/>
                </a:ext>
              </a:extLst>
            </p:cNvPr>
            <p:cNvSpPr>
              <a:spLocks noChangeArrowheads="1"/>
            </p:cNvSpPr>
            <p:nvPr/>
          </p:nvSpPr>
          <p:spPr bwMode="auto">
            <a:xfrm>
              <a:off x="3578" y="991"/>
              <a:ext cx="41" cy="24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 name="Rectangle 13">
              <a:extLst>
                <a:ext uri="{FF2B5EF4-FFF2-40B4-BE49-F238E27FC236}">
                  <a16:creationId xmlns:a16="http://schemas.microsoft.com/office/drawing/2014/main" id="{B3BBCA57-C649-4A69-B65D-BC1DA8FC3FB6}"/>
                </a:ext>
              </a:extLst>
            </p:cNvPr>
            <p:cNvSpPr>
              <a:spLocks noChangeArrowheads="1"/>
            </p:cNvSpPr>
            <p:nvPr/>
          </p:nvSpPr>
          <p:spPr bwMode="auto">
            <a:xfrm>
              <a:off x="2622" y="991"/>
              <a:ext cx="997" cy="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 name="Rectangle 14">
              <a:extLst>
                <a:ext uri="{FF2B5EF4-FFF2-40B4-BE49-F238E27FC236}">
                  <a16:creationId xmlns:a16="http://schemas.microsoft.com/office/drawing/2014/main" id="{6AB497A5-AAA3-4C9C-B565-6656B7298AF4}"/>
                </a:ext>
              </a:extLst>
            </p:cNvPr>
            <p:cNvSpPr>
              <a:spLocks noChangeArrowheads="1"/>
            </p:cNvSpPr>
            <p:nvPr/>
          </p:nvSpPr>
          <p:spPr bwMode="auto">
            <a:xfrm>
              <a:off x="2622" y="3436"/>
              <a:ext cx="997"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21" name="CuadroTexto 20"/>
          <p:cNvSpPr txBox="1"/>
          <p:nvPr/>
        </p:nvSpPr>
        <p:spPr>
          <a:xfrm>
            <a:off x="6656808" y="1188958"/>
            <a:ext cx="4426227" cy="2246769"/>
          </a:xfrm>
          <a:prstGeom prst="rect">
            <a:avLst/>
          </a:prstGeom>
          <a:noFill/>
        </p:spPr>
        <p:txBody>
          <a:bodyPr wrap="square" rtlCol="0">
            <a:spAutoFit/>
          </a:bodyPr>
          <a:lstStyle/>
          <a:p>
            <a:pPr algn="ctr"/>
            <a:r>
              <a:rPr lang="es-ES" sz="2000" dirty="0">
                <a:solidFill>
                  <a:schemeClr val="bg1"/>
                </a:solidFill>
                <a:latin typeface="Montserrat" pitchFamily="2" charset="77"/>
              </a:rPr>
              <a:t>“</a:t>
            </a:r>
            <a:r>
              <a:rPr lang="es-ES" sz="2000" dirty="0" err="1">
                <a:solidFill>
                  <a:schemeClr val="bg1"/>
                </a:solidFill>
                <a:latin typeface="Montserrat" pitchFamily="2" charset="77"/>
              </a:rPr>
              <a:t>Lorem</a:t>
            </a:r>
            <a:r>
              <a:rPr lang="es-ES" sz="2000" dirty="0">
                <a:solidFill>
                  <a:schemeClr val="bg1"/>
                </a:solidFill>
                <a:latin typeface="Montserrat" pitchFamily="2" charset="77"/>
              </a:rPr>
              <a:t> </a:t>
            </a:r>
            <a:r>
              <a:rPr lang="es-ES" sz="2000" dirty="0" err="1">
                <a:solidFill>
                  <a:schemeClr val="bg1"/>
                </a:solidFill>
                <a:latin typeface="Montserrat" pitchFamily="2" charset="77"/>
              </a:rPr>
              <a:t>ipsum</a:t>
            </a:r>
            <a:r>
              <a:rPr lang="es-ES" sz="2000" dirty="0">
                <a:solidFill>
                  <a:schemeClr val="bg1"/>
                </a:solidFill>
                <a:latin typeface="Montserrat" pitchFamily="2" charset="77"/>
              </a:rPr>
              <a:t> dolor </a:t>
            </a:r>
            <a:r>
              <a:rPr lang="es-ES" sz="2000" dirty="0" err="1">
                <a:solidFill>
                  <a:schemeClr val="bg1"/>
                </a:solidFill>
                <a:latin typeface="Montserrat" pitchFamily="2" charset="77"/>
              </a:rPr>
              <a:t>sit</a:t>
            </a:r>
            <a:r>
              <a:rPr lang="es-ES" sz="2000" dirty="0">
                <a:solidFill>
                  <a:schemeClr val="bg1"/>
                </a:solidFill>
                <a:latin typeface="Montserrat" pitchFamily="2" charset="77"/>
              </a:rPr>
              <a:t> </a:t>
            </a:r>
            <a:r>
              <a:rPr lang="es-ES" sz="2000" dirty="0" err="1">
                <a:solidFill>
                  <a:schemeClr val="bg1"/>
                </a:solidFill>
                <a:latin typeface="Montserrat" pitchFamily="2" charset="77"/>
              </a:rPr>
              <a:t>amet</a:t>
            </a:r>
            <a:r>
              <a:rPr lang="es-ES" sz="2000" dirty="0">
                <a:solidFill>
                  <a:schemeClr val="bg1"/>
                </a:solidFill>
                <a:latin typeface="Montserrat" pitchFamily="2" charset="77"/>
              </a:rPr>
              <a:t>, </a:t>
            </a:r>
            <a:r>
              <a:rPr lang="es-ES" sz="2000" dirty="0" err="1">
                <a:solidFill>
                  <a:schemeClr val="bg1"/>
                </a:solidFill>
                <a:latin typeface="Montserrat" pitchFamily="2" charset="77"/>
              </a:rPr>
              <a:t>consectetur</a:t>
            </a:r>
            <a:r>
              <a:rPr lang="es-ES" sz="2000" dirty="0">
                <a:solidFill>
                  <a:schemeClr val="bg1"/>
                </a:solidFill>
                <a:latin typeface="Montserrat" pitchFamily="2" charset="77"/>
              </a:rPr>
              <a:t> </a:t>
            </a:r>
            <a:r>
              <a:rPr lang="es-ES" sz="2000" dirty="0" err="1">
                <a:solidFill>
                  <a:schemeClr val="bg1"/>
                </a:solidFill>
                <a:latin typeface="Montserrat" pitchFamily="2" charset="77"/>
              </a:rPr>
              <a:t>adipiscing</a:t>
            </a:r>
            <a:r>
              <a:rPr lang="es-ES" sz="2000" dirty="0">
                <a:solidFill>
                  <a:schemeClr val="bg1"/>
                </a:solidFill>
                <a:latin typeface="Montserrat" pitchFamily="2" charset="77"/>
              </a:rPr>
              <a:t> </a:t>
            </a:r>
            <a:r>
              <a:rPr lang="es-ES" sz="2000" dirty="0" err="1">
                <a:solidFill>
                  <a:schemeClr val="bg1"/>
                </a:solidFill>
                <a:latin typeface="Montserrat" pitchFamily="2" charset="77"/>
              </a:rPr>
              <a:t>elit</a:t>
            </a:r>
            <a:r>
              <a:rPr lang="es-ES" sz="2000" dirty="0">
                <a:solidFill>
                  <a:schemeClr val="bg1"/>
                </a:solidFill>
                <a:latin typeface="Montserrat" pitchFamily="2" charset="77"/>
              </a:rPr>
              <a:t>. </a:t>
            </a:r>
            <a:r>
              <a:rPr lang="es-ES" sz="2000" dirty="0" err="1">
                <a:solidFill>
                  <a:schemeClr val="bg1"/>
                </a:solidFill>
                <a:latin typeface="Montserrat" pitchFamily="2" charset="77"/>
              </a:rPr>
              <a:t>Quisque</a:t>
            </a:r>
            <a:r>
              <a:rPr lang="es-ES" sz="2000" dirty="0">
                <a:solidFill>
                  <a:schemeClr val="bg1"/>
                </a:solidFill>
                <a:latin typeface="Montserrat" pitchFamily="2" charset="77"/>
              </a:rPr>
              <a:t> </a:t>
            </a:r>
            <a:r>
              <a:rPr lang="es-ES" sz="2000" dirty="0" err="1">
                <a:solidFill>
                  <a:schemeClr val="bg1"/>
                </a:solidFill>
                <a:latin typeface="Montserrat" pitchFamily="2" charset="77"/>
              </a:rPr>
              <a:t>porttitor</a:t>
            </a:r>
            <a:r>
              <a:rPr lang="es-ES" sz="2000" dirty="0">
                <a:solidFill>
                  <a:schemeClr val="bg1"/>
                </a:solidFill>
                <a:latin typeface="Montserrat" pitchFamily="2" charset="77"/>
              </a:rPr>
              <a:t> </a:t>
            </a:r>
            <a:r>
              <a:rPr lang="es-ES" sz="2000" dirty="0" err="1">
                <a:solidFill>
                  <a:schemeClr val="bg1"/>
                </a:solidFill>
                <a:latin typeface="Montserrat" pitchFamily="2" charset="77"/>
              </a:rPr>
              <a:t>lacus</a:t>
            </a:r>
            <a:r>
              <a:rPr lang="es-ES" sz="2000" dirty="0">
                <a:solidFill>
                  <a:schemeClr val="bg1"/>
                </a:solidFill>
                <a:latin typeface="Montserrat" pitchFamily="2" charset="77"/>
              </a:rPr>
              <a:t> </a:t>
            </a:r>
            <a:r>
              <a:rPr lang="es-ES" sz="2000" dirty="0" err="1">
                <a:solidFill>
                  <a:schemeClr val="bg1"/>
                </a:solidFill>
                <a:latin typeface="Montserrat" pitchFamily="2" charset="77"/>
              </a:rPr>
              <a:t>tristique</a:t>
            </a:r>
            <a:r>
              <a:rPr lang="es-ES" sz="2000" dirty="0">
                <a:solidFill>
                  <a:schemeClr val="bg1"/>
                </a:solidFill>
                <a:latin typeface="Montserrat" pitchFamily="2" charset="77"/>
              </a:rPr>
              <a:t> </a:t>
            </a:r>
            <a:r>
              <a:rPr lang="es-ES" sz="2000" dirty="0" err="1">
                <a:solidFill>
                  <a:schemeClr val="bg1"/>
                </a:solidFill>
                <a:latin typeface="Montserrat" pitchFamily="2" charset="77"/>
              </a:rPr>
              <a:t>semper</a:t>
            </a:r>
            <a:r>
              <a:rPr lang="es-ES" sz="2000" dirty="0">
                <a:solidFill>
                  <a:schemeClr val="bg1"/>
                </a:solidFill>
                <a:latin typeface="Montserrat" pitchFamily="2" charset="77"/>
              </a:rPr>
              <a:t> </a:t>
            </a:r>
            <a:r>
              <a:rPr lang="es-ES" sz="2000" dirty="0" err="1">
                <a:solidFill>
                  <a:schemeClr val="bg1"/>
                </a:solidFill>
                <a:latin typeface="Montserrat" pitchFamily="2" charset="77"/>
              </a:rPr>
              <a:t>hendrerit</a:t>
            </a:r>
            <a:r>
              <a:rPr lang="es-ES" sz="2000" dirty="0">
                <a:solidFill>
                  <a:schemeClr val="bg1"/>
                </a:solidFill>
                <a:latin typeface="Montserrat" pitchFamily="2" charset="77"/>
              </a:rPr>
              <a:t>. </a:t>
            </a:r>
            <a:r>
              <a:rPr lang="es-ES" sz="2000" dirty="0" err="1">
                <a:solidFill>
                  <a:schemeClr val="bg1"/>
                </a:solidFill>
                <a:latin typeface="Montserrat" pitchFamily="2" charset="77"/>
              </a:rPr>
              <a:t>Nullam</a:t>
            </a:r>
            <a:r>
              <a:rPr lang="es-ES" sz="2000" dirty="0">
                <a:solidFill>
                  <a:schemeClr val="bg1"/>
                </a:solidFill>
                <a:latin typeface="Montserrat" pitchFamily="2" charset="77"/>
              </a:rPr>
              <a:t> ultrices et </a:t>
            </a:r>
            <a:r>
              <a:rPr lang="es-ES" sz="2000" dirty="0" err="1">
                <a:solidFill>
                  <a:schemeClr val="bg1"/>
                </a:solidFill>
                <a:latin typeface="Montserrat" pitchFamily="2" charset="77"/>
              </a:rPr>
              <a:t>arcu</a:t>
            </a:r>
            <a:r>
              <a:rPr lang="es-ES" sz="2000" dirty="0">
                <a:solidFill>
                  <a:schemeClr val="bg1"/>
                </a:solidFill>
                <a:latin typeface="Montserrat" pitchFamily="2" charset="77"/>
              </a:rPr>
              <a:t> a vehicula. </a:t>
            </a:r>
            <a:r>
              <a:rPr lang="es-ES" sz="2000" dirty="0" err="1">
                <a:solidFill>
                  <a:schemeClr val="bg1"/>
                </a:solidFill>
                <a:latin typeface="Montserrat" pitchFamily="2" charset="77"/>
              </a:rPr>
              <a:t>Aliquam</a:t>
            </a:r>
            <a:r>
              <a:rPr lang="es-ES" sz="2000" dirty="0">
                <a:solidFill>
                  <a:schemeClr val="bg1"/>
                </a:solidFill>
                <a:latin typeface="Montserrat" pitchFamily="2" charset="77"/>
              </a:rPr>
              <a:t> </a:t>
            </a:r>
            <a:r>
              <a:rPr lang="es-ES" sz="2000" dirty="0" err="1">
                <a:solidFill>
                  <a:schemeClr val="bg1"/>
                </a:solidFill>
                <a:latin typeface="Montserrat" pitchFamily="2" charset="77"/>
              </a:rPr>
              <a:t>scelerisque</a:t>
            </a:r>
            <a:r>
              <a:rPr lang="es-ES" sz="2000" dirty="0">
                <a:solidFill>
                  <a:schemeClr val="bg1"/>
                </a:solidFill>
                <a:latin typeface="Montserrat" pitchFamily="2" charset="77"/>
              </a:rPr>
              <a:t> </a:t>
            </a:r>
            <a:r>
              <a:rPr lang="es-ES" sz="2000" dirty="0" err="1">
                <a:solidFill>
                  <a:schemeClr val="bg1"/>
                </a:solidFill>
                <a:latin typeface="Montserrat" pitchFamily="2" charset="77"/>
              </a:rPr>
              <a:t>ac</a:t>
            </a:r>
            <a:r>
              <a:rPr lang="es-ES" sz="2000" dirty="0">
                <a:solidFill>
                  <a:schemeClr val="bg1"/>
                </a:solidFill>
                <a:latin typeface="Montserrat" pitchFamily="2" charset="77"/>
              </a:rPr>
              <a:t> </a:t>
            </a:r>
            <a:r>
              <a:rPr lang="es-ES" sz="2000" dirty="0" err="1">
                <a:solidFill>
                  <a:schemeClr val="bg1"/>
                </a:solidFill>
                <a:latin typeface="Montserrat" pitchFamily="2" charset="77"/>
              </a:rPr>
              <a:t>velit</a:t>
            </a:r>
            <a:r>
              <a:rPr lang="es-ES" sz="2000" dirty="0">
                <a:solidFill>
                  <a:schemeClr val="bg1"/>
                </a:solidFill>
                <a:latin typeface="Montserrat" pitchFamily="2" charset="77"/>
              </a:rPr>
              <a:t> non </a:t>
            </a:r>
            <a:r>
              <a:rPr lang="es-ES" sz="2000" dirty="0" err="1">
                <a:solidFill>
                  <a:schemeClr val="bg1"/>
                </a:solidFill>
                <a:latin typeface="Montserrat" pitchFamily="2" charset="77"/>
              </a:rPr>
              <a:t>egestas</a:t>
            </a:r>
            <a:r>
              <a:rPr lang="es-ES" sz="2000" dirty="0">
                <a:solidFill>
                  <a:schemeClr val="bg1"/>
                </a:solidFill>
                <a:latin typeface="Montserrat" pitchFamily="2" charset="77"/>
              </a:rPr>
              <a:t>. .”</a:t>
            </a:r>
          </a:p>
        </p:txBody>
      </p:sp>
      <p:sp>
        <p:nvSpPr>
          <p:cNvPr id="23" name="CuadroTexto 22"/>
          <p:cNvSpPr txBox="1"/>
          <p:nvPr/>
        </p:nvSpPr>
        <p:spPr>
          <a:xfrm>
            <a:off x="6496677" y="3629025"/>
            <a:ext cx="4426227" cy="2246769"/>
          </a:xfrm>
          <a:prstGeom prst="rect">
            <a:avLst/>
          </a:prstGeom>
          <a:noFill/>
        </p:spPr>
        <p:txBody>
          <a:bodyPr wrap="square" rtlCol="0">
            <a:spAutoFit/>
          </a:bodyPr>
          <a:lstStyle/>
          <a:p>
            <a:pPr algn="ctr"/>
            <a:r>
              <a:rPr lang="es-ES" sz="2000" dirty="0">
                <a:solidFill>
                  <a:schemeClr val="bg1"/>
                </a:solidFill>
                <a:latin typeface="Montserrat" pitchFamily="2" charset="77"/>
              </a:rPr>
              <a:t>“</a:t>
            </a:r>
            <a:r>
              <a:rPr lang="es-ES" sz="2000" dirty="0" err="1">
                <a:solidFill>
                  <a:schemeClr val="bg1"/>
                </a:solidFill>
                <a:latin typeface="Montserrat" pitchFamily="2" charset="77"/>
              </a:rPr>
              <a:t>Lorem</a:t>
            </a:r>
            <a:r>
              <a:rPr lang="es-ES" sz="2000" dirty="0">
                <a:solidFill>
                  <a:schemeClr val="bg1"/>
                </a:solidFill>
                <a:latin typeface="Montserrat" pitchFamily="2" charset="77"/>
              </a:rPr>
              <a:t> </a:t>
            </a:r>
            <a:r>
              <a:rPr lang="es-ES" sz="2000" dirty="0" err="1">
                <a:solidFill>
                  <a:schemeClr val="bg1"/>
                </a:solidFill>
                <a:latin typeface="Montserrat" pitchFamily="2" charset="77"/>
              </a:rPr>
              <a:t>ipsum</a:t>
            </a:r>
            <a:r>
              <a:rPr lang="es-ES" sz="2000" dirty="0">
                <a:solidFill>
                  <a:schemeClr val="bg1"/>
                </a:solidFill>
                <a:latin typeface="Montserrat" pitchFamily="2" charset="77"/>
              </a:rPr>
              <a:t> dolor </a:t>
            </a:r>
            <a:r>
              <a:rPr lang="es-ES" sz="2000" dirty="0" err="1">
                <a:solidFill>
                  <a:schemeClr val="bg1"/>
                </a:solidFill>
                <a:latin typeface="Montserrat" pitchFamily="2" charset="77"/>
              </a:rPr>
              <a:t>sit</a:t>
            </a:r>
            <a:r>
              <a:rPr lang="es-ES" sz="2000" dirty="0">
                <a:solidFill>
                  <a:schemeClr val="bg1"/>
                </a:solidFill>
                <a:latin typeface="Montserrat" pitchFamily="2" charset="77"/>
              </a:rPr>
              <a:t> </a:t>
            </a:r>
            <a:r>
              <a:rPr lang="es-ES" sz="2000" dirty="0" err="1">
                <a:solidFill>
                  <a:schemeClr val="bg1"/>
                </a:solidFill>
                <a:latin typeface="Montserrat" pitchFamily="2" charset="77"/>
              </a:rPr>
              <a:t>amet</a:t>
            </a:r>
            <a:r>
              <a:rPr lang="es-ES" sz="2000" dirty="0">
                <a:solidFill>
                  <a:schemeClr val="bg1"/>
                </a:solidFill>
                <a:latin typeface="Montserrat" pitchFamily="2" charset="77"/>
              </a:rPr>
              <a:t>, </a:t>
            </a:r>
            <a:r>
              <a:rPr lang="es-ES" sz="2000" dirty="0" err="1">
                <a:solidFill>
                  <a:schemeClr val="bg1"/>
                </a:solidFill>
                <a:latin typeface="Montserrat" pitchFamily="2" charset="77"/>
              </a:rPr>
              <a:t>consectetur</a:t>
            </a:r>
            <a:r>
              <a:rPr lang="es-ES" sz="2000" dirty="0">
                <a:solidFill>
                  <a:schemeClr val="bg1"/>
                </a:solidFill>
                <a:latin typeface="Montserrat" pitchFamily="2" charset="77"/>
              </a:rPr>
              <a:t> </a:t>
            </a:r>
            <a:r>
              <a:rPr lang="es-ES" sz="2000" dirty="0" err="1">
                <a:solidFill>
                  <a:schemeClr val="bg1"/>
                </a:solidFill>
                <a:latin typeface="Montserrat" pitchFamily="2" charset="77"/>
              </a:rPr>
              <a:t>adipiscing</a:t>
            </a:r>
            <a:r>
              <a:rPr lang="es-ES" sz="2000" dirty="0">
                <a:solidFill>
                  <a:schemeClr val="bg1"/>
                </a:solidFill>
                <a:latin typeface="Montserrat" pitchFamily="2" charset="77"/>
              </a:rPr>
              <a:t> </a:t>
            </a:r>
            <a:r>
              <a:rPr lang="es-ES" sz="2000" dirty="0" err="1">
                <a:solidFill>
                  <a:schemeClr val="bg1"/>
                </a:solidFill>
                <a:latin typeface="Montserrat" pitchFamily="2" charset="77"/>
              </a:rPr>
              <a:t>elit</a:t>
            </a:r>
            <a:r>
              <a:rPr lang="es-ES" sz="2000" dirty="0">
                <a:solidFill>
                  <a:schemeClr val="bg1"/>
                </a:solidFill>
                <a:latin typeface="Montserrat" pitchFamily="2" charset="77"/>
              </a:rPr>
              <a:t>. </a:t>
            </a:r>
            <a:r>
              <a:rPr lang="es-ES" sz="2000" dirty="0" err="1">
                <a:solidFill>
                  <a:schemeClr val="bg1"/>
                </a:solidFill>
                <a:latin typeface="Montserrat" pitchFamily="2" charset="77"/>
              </a:rPr>
              <a:t>Quisque</a:t>
            </a:r>
            <a:r>
              <a:rPr lang="es-ES" sz="2000" dirty="0">
                <a:solidFill>
                  <a:schemeClr val="bg1"/>
                </a:solidFill>
                <a:latin typeface="Montserrat" pitchFamily="2" charset="77"/>
              </a:rPr>
              <a:t> </a:t>
            </a:r>
            <a:r>
              <a:rPr lang="es-ES" sz="2000" dirty="0" err="1">
                <a:solidFill>
                  <a:schemeClr val="bg1"/>
                </a:solidFill>
                <a:latin typeface="Montserrat" pitchFamily="2" charset="77"/>
              </a:rPr>
              <a:t>porttitor</a:t>
            </a:r>
            <a:r>
              <a:rPr lang="es-ES" sz="2000" dirty="0">
                <a:solidFill>
                  <a:schemeClr val="bg1"/>
                </a:solidFill>
                <a:latin typeface="Montserrat" pitchFamily="2" charset="77"/>
              </a:rPr>
              <a:t> </a:t>
            </a:r>
            <a:r>
              <a:rPr lang="es-ES" sz="2000" dirty="0" err="1">
                <a:solidFill>
                  <a:schemeClr val="bg1"/>
                </a:solidFill>
                <a:latin typeface="Montserrat" pitchFamily="2" charset="77"/>
              </a:rPr>
              <a:t>lacus</a:t>
            </a:r>
            <a:r>
              <a:rPr lang="es-ES" sz="2000" dirty="0">
                <a:solidFill>
                  <a:schemeClr val="bg1"/>
                </a:solidFill>
                <a:latin typeface="Montserrat" pitchFamily="2" charset="77"/>
              </a:rPr>
              <a:t> </a:t>
            </a:r>
            <a:r>
              <a:rPr lang="es-ES" sz="2000" dirty="0" err="1">
                <a:solidFill>
                  <a:schemeClr val="bg1"/>
                </a:solidFill>
                <a:latin typeface="Montserrat" pitchFamily="2" charset="77"/>
              </a:rPr>
              <a:t>tristique</a:t>
            </a:r>
            <a:r>
              <a:rPr lang="es-ES" sz="2000" dirty="0">
                <a:solidFill>
                  <a:schemeClr val="bg1"/>
                </a:solidFill>
                <a:latin typeface="Montserrat" pitchFamily="2" charset="77"/>
              </a:rPr>
              <a:t> </a:t>
            </a:r>
            <a:r>
              <a:rPr lang="es-ES" sz="2000" dirty="0" err="1">
                <a:solidFill>
                  <a:schemeClr val="bg1"/>
                </a:solidFill>
                <a:latin typeface="Montserrat" pitchFamily="2" charset="77"/>
              </a:rPr>
              <a:t>semper</a:t>
            </a:r>
            <a:r>
              <a:rPr lang="es-ES" sz="2000" dirty="0">
                <a:solidFill>
                  <a:schemeClr val="bg1"/>
                </a:solidFill>
                <a:latin typeface="Montserrat" pitchFamily="2" charset="77"/>
              </a:rPr>
              <a:t> </a:t>
            </a:r>
            <a:r>
              <a:rPr lang="es-ES" sz="2000" dirty="0" err="1">
                <a:solidFill>
                  <a:schemeClr val="bg1"/>
                </a:solidFill>
                <a:latin typeface="Montserrat" pitchFamily="2" charset="77"/>
              </a:rPr>
              <a:t>hendrerit</a:t>
            </a:r>
            <a:r>
              <a:rPr lang="es-ES" sz="2000" dirty="0">
                <a:solidFill>
                  <a:schemeClr val="bg1"/>
                </a:solidFill>
                <a:latin typeface="Montserrat" pitchFamily="2" charset="77"/>
              </a:rPr>
              <a:t>. </a:t>
            </a:r>
            <a:r>
              <a:rPr lang="es-ES" sz="2000" dirty="0" err="1">
                <a:solidFill>
                  <a:schemeClr val="bg1"/>
                </a:solidFill>
                <a:latin typeface="Montserrat" pitchFamily="2" charset="77"/>
              </a:rPr>
              <a:t>Nullam</a:t>
            </a:r>
            <a:r>
              <a:rPr lang="es-ES" sz="2000" dirty="0">
                <a:solidFill>
                  <a:schemeClr val="bg1"/>
                </a:solidFill>
                <a:latin typeface="Montserrat" pitchFamily="2" charset="77"/>
              </a:rPr>
              <a:t> ultrices et </a:t>
            </a:r>
            <a:r>
              <a:rPr lang="es-ES" sz="2000" dirty="0" err="1">
                <a:solidFill>
                  <a:schemeClr val="bg1"/>
                </a:solidFill>
                <a:latin typeface="Montserrat" pitchFamily="2" charset="77"/>
              </a:rPr>
              <a:t>arcu</a:t>
            </a:r>
            <a:r>
              <a:rPr lang="es-ES" sz="2000" dirty="0">
                <a:solidFill>
                  <a:schemeClr val="bg1"/>
                </a:solidFill>
                <a:latin typeface="Montserrat" pitchFamily="2" charset="77"/>
              </a:rPr>
              <a:t> a vehicula. </a:t>
            </a:r>
            <a:r>
              <a:rPr lang="es-ES" sz="2000" dirty="0" err="1">
                <a:solidFill>
                  <a:schemeClr val="bg1"/>
                </a:solidFill>
                <a:latin typeface="Montserrat" pitchFamily="2" charset="77"/>
              </a:rPr>
              <a:t>Aliquam</a:t>
            </a:r>
            <a:r>
              <a:rPr lang="es-ES" sz="2000" dirty="0">
                <a:solidFill>
                  <a:schemeClr val="bg1"/>
                </a:solidFill>
                <a:latin typeface="Montserrat" pitchFamily="2" charset="77"/>
              </a:rPr>
              <a:t> </a:t>
            </a:r>
            <a:r>
              <a:rPr lang="es-ES" sz="2000" dirty="0" err="1">
                <a:solidFill>
                  <a:schemeClr val="bg1"/>
                </a:solidFill>
                <a:latin typeface="Montserrat" pitchFamily="2" charset="77"/>
              </a:rPr>
              <a:t>scelerisque</a:t>
            </a:r>
            <a:r>
              <a:rPr lang="es-ES" sz="2000" dirty="0">
                <a:solidFill>
                  <a:schemeClr val="bg1"/>
                </a:solidFill>
                <a:latin typeface="Montserrat" pitchFamily="2" charset="77"/>
              </a:rPr>
              <a:t> </a:t>
            </a:r>
            <a:r>
              <a:rPr lang="es-ES" sz="2000" dirty="0" err="1">
                <a:solidFill>
                  <a:schemeClr val="bg1"/>
                </a:solidFill>
                <a:latin typeface="Montserrat" pitchFamily="2" charset="77"/>
              </a:rPr>
              <a:t>ac</a:t>
            </a:r>
            <a:r>
              <a:rPr lang="es-ES" sz="2000" dirty="0">
                <a:solidFill>
                  <a:schemeClr val="bg1"/>
                </a:solidFill>
                <a:latin typeface="Montserrat" pitchFamily="2" charset="77"/>
              </a:rPr>
              <a:t> </a:t>
            </a:r>
            <a:r>
              <a:rPr lang="es-ES" sz="2000" dirty="0" err="1">
                <a:solidFill>
                  <a:schemeClr val="bg1"/>
                </a:solidFill>
                <a:latin typeface="Montserrat" pitchFamily="2" charset="77"/>
              </a:rPr>
              <a:t>velit</a:t>
            </a:r>
            <a:r>
              <a:rPr lang="es-ES" sz="2000" dirty="0">
                <a:solidFill>
                  <a:schemeClr val="bg1"/>
                </a:solidFill>
                <a:latin typeface="Montserrat" pitchFamily="2" charset="77"/>
              </a:rPr>
              <a:t> non </a:t>
            </a:r>
            <a:r>
              <a:rPr lang="es-ES" sz="2000" dirty="0" err="1">
                <a:solidFill>
                  <a:schemeClr val="bg1"/>
                </a:solidFill>
                <a:latin typeface="Montserrat" pitchFamily="2" charset="77"/>
              </a:rPr>
              <a:t>egestas</a:t>
            </a:r>
            <a:r>
              <a:rPr lang="es-ES" sz="2000" dirty="0">
                <a:solidFill>
                  <a:schemeClr val="bg1"/>
                </a:solidFill>
                <a:latin typeface="Montserrat" pitchFamily="2" charset="77"/>
              </a:rPr>
              <a:t>. .”</a:t>
            </a:r>
          </a:p>
        </p:txBody>
      </p:sp>
      <p:sp>
        <p:nvSpPr>
          <p:cNvPr id="24" name="CuadroTexto 23"/>
          <p:cNvSpPr txBox="1"/>
          <p:nvPr/>
        </p:nvSpPr>
        <p:spPr>
          <a:xfrm>
            <a:off x="21157" y="4913854"/>
            <a:ext cx="5705341" cy="1077218"/>
          </a:xfrm>
          <a:prstGeom prst="rect">
            <a:avLst/>
          </a:prstGeom>
          <a:noFill/>
        </p:spPr>
        <p:txBody>
          <a:bodyPr wrap="square" rtlCol="0">
            <a:spAutoFit/>
          </a:bodyPr>
          <a:lstStyle/>
          <a:p>
            <a:pPr algn="ctr"/>
            <a:r>
              <a:rPr lang="es-ES" sz="3200" dirty="0" err="1">
                <a:solidFill>
                  <a:schemeClr val="bg1"/>
                </a:solidFill>
                <a:latin typeface="Montserrat" pitchFamily="2" charset="77"/>
              </a:rPr>
              <a:t>Ethan</a:t>
            </a:r>
            <a:r>
              <a:rPr lang="es-ES" sz="3200" dirty="0">
                <a:solidFill>
                  <a:schemeClr val="bg1"/>
                </a:solidFill>
                <a:latin typeface="Montserrat" pitchFamily="2" charset="77"/>
              </a:rPr>
              <a:t> Johnson</a:t>
            </a:r>
          </a:p>
          <a:p>
            <a:pPr algn="ctr"/>
            <a:r>
              <a:rPr lang="es-ES" sz="3200" b="1" dirty="0">
                <a:solidFill>
                  <a:schemeClr val="accent3"/>
                </a:solidFill>
                <a:latin typeface="Montserrat" pitchFamily="2" charset="77"/>
              </a:rPr>
              <a:t>AWARD #1</a:t>
            </a:r>
          </a:p>
        </p:txBody>
      </p:sp>
      <p:sp>
        <p:nvSpPr>
          <p:cNvPr id="25" name="CuadroTexto 24"/>
          <p:cNvSpPr txBox="1"/>
          <p:nvPr/>
        </p:nvSpPr>
        <p:spPr>
          <a:xfrm>
            <a:off x="44244" y="4252339"/>
            <a:ext cx="5705341" cy="830997"/>
          </a:xfrm>
          <a:prstGeom prst="rect">
            <a:avLst/>
          </a:prstGeom>
          <a:noFill/>
        </p:spPr>
        <p:txBody>
          <a:bodyPr wrap="square" rtlCol="0">
            <a:spAutoFit/>
          </a:bodyPr>
          <a:lstStyle/>
          <a:p>
            <a:pPr algn="ctr"/>
            <a:r>
              <a:rPr lang="es-ES" sz="4800" b="1" dirty="0">
                <a:solidFill>
                  <a:schemeClr val="accent1"/>
                </a:solidFill>
                <a:latin typeface="Montserrat" pitchFamily="2" charset="77"/>
              </a:rPr>
              <a:t>WINNER</a:t>
            </a:r>
          </a:p>
        </p:txBody>
      </p:sp>
    </p:spTree>
    <p:extLst>
      <p:ext uri="{BB962C8B-B14F-4D97-AF65-F5344CB8AC3E}">
        <p14:creationId xmlns:p14="http://schemas.microsoft.com/office/powerpoint/2010/main" val="360278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 name="Group 4"/>
          <p:cNvGrpSpPr>
            <a:grpSpLocks noChangeAspect="1"/>
          </p:cNvGrpSpPr>
          <p:nvPr/>
        </p:nvGrpSpPr>
        <p:grpSpPr bwMode="auto">
          <a:xfrm>
            <a:off x="3905872" y="479928"/>
            <a:ext cx="4562307" cy="3984547"/>
            <a:chOff x="1368" y="1520"/>
            <a:chExt cx="3206" cy="2800"/>
          </a:xfrm>
          <a:solidFill>
            <a:srgbClr val="FBBE15"/>
          </a:solidFill>
        </p:grpSpPr>
        <p:sp>
          <p:nvSpPr>
            <p:cNvPr id="154" name="Freeform 5"/>
            <p:cNvSpPr>
              <a:spLocks/>
            </p:cNvSpPr>
            <p:nvPr/>
          </p:nvSpPr>
          <p:spPr bwMode="auto">
            <a:xfrm>
              <a:off x="3701" y="1523"/>
              <a:ext cx="260" cy="236"/>
            </a:xfrm>
            <a:custGeom>
              <a:avLst/>
              <a:gdLst>
                <a:gd name="T0" fmla="*/ 208 w 309"/>
                <a:gd name="T1" fmla="*/ 82 h 281"/>
                <a:gd name="T2" fmla="*/ 309 w 309"/>
                <a:gd name="T3" fmla="*/ 281 h 281"/>
                <a:gd name="T4" fmla="*/ 101 w 309"/>
                <a:gd name="T5" fmla="*/ 200 h 281"/>
                <a:gd name="T6" fmla="*/ 0 w 309"/>
                <a:gd name="T7" fmla="*/ 0 h 281"/>
                <a:gd name="T8" fmla="*/ 208 w 309"/>
                <a:gd name="T9" fmla="*/ 82 h 281"/>
              </a:gdLst>
              <a:ahLst/>
              <a:cxnLst>
                <a:cxn ang="0">
                  <a:pos x="T0" y="T1"/>
                </a:cxn>
                <a:cxn ang="0">
                  <a:pos x="T2" y="T3"/>
                </a:cxn>
                <a:cxn ang="0">
                  <a:pos x="T4" y="T5"/>
                </a:cxn>
                <a:cxn ang="0">
                  <a:pos x="T6" y="T7"/>
                </a:cxn>
                <a:cxn ang="0">
                  <a:pos x="T8" y="T9"/>
                </a:cxn>
              </a:cxnLst>
              <a:rect l="0" t="0" r="r" b="b"/>
              <a:pathLst>
                <a:path w="309" h="281">
                  <a:moveTo>
                    <a:pt x="208" y="82"/>
                  </a:moveTo>
                  <a:cubicBezTo>
                    <a:pt x="293" y="160"/>
                    <a:pt x="309" y="281"/>
                    <a:pt x="309" y="281"/>
                  </a:cubicBezTo>
                  <a:cubicBezTo>
                    <a:pt x="309" y="281"/>
                    <a:pt x="186" y="277"/>
                    <a:pt x="101" y="200"/>
                  </a:cubicBezTo>
                  <a:cubicBezTo>
                    <a:pt x="16" y="122"/>
                    <a:pt x="0" y="0"/>
                    <a:pt x="0" y="0"/>
                  </a:cubicBezTo>
                  <a:cubicBezTo>
                    <a:pt x="0" y="0"/>
                    <a:pt x="123" y="4"/>
                    <a:pt x="208"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5" name="Freeform 6"/>
            <p:cNvSpPr>
              <a:spLocks/>
            </p:cNvSpPr>
            <p:nvPr/>
          </p:nvSpPr>
          <p:spPr bwMode="auto">
            <a:xfrm>
              <a:off x="3308" y="3872"/>
              <a:ext cx="246" cy="299"/>
            </a:xfrm>
            <a:custGeom>
              <a:avLst/>
              <a:gdLst>
                <a:gd name="T0" fmla="*/ 78 w 293"/>
                <a:gd name="T1" fmla="*/ 149 h 355"/>
                <a:gd name="T2" fmla="*/ 1 w 293"/>
                <a:gd name="T3" fmla="*/ 354 h 355"/>
                <a:gd name="T4" fmla="*/ 224 w 293"/>
                <a:gd name="T5" fmla="*/ 209 h 355"/>
                <a:gd name="T6" fmla="*/ 260 w 293"/>
                <a:gd name="T7" fmla="*/ 1 h 355"/>
                <a:gd name="T8" fmla="*/ 78 w 293"/>
                <a:gd name="T9" fmla="*/ 149 h 355"/>
              </a:gdLst>
              <a:ahLst/>
              <a:cxnLst>
                <a:cxn ang="0">
                  <a:pos x="T0" y="T1"/>
                </a:cxn>
                <a:cxn ang="0">
                  <a:pos x="T2" y="T3"/>
                </a:cxn>
                <a:cxn ang="0">
                  <a:pos x="T4" y="T5"/>
                </a:cxn>
                <a:cxn ang="0">
                  <a:pos x="T6" y="T7"/>
                </a:cxn>
                <a:cxn ang="0">
                  <a:pos x="T8" y="T9"/>
                </a:cxn>
              </a:cxnLst>
              <a:rect l="0" t="0" r="r" b="b"/>
              <a:pathLst>
                <a:path w="293" h="355">
                  <a:moveTo>
                    <a:pt x="78" y="149"/>
                  </a:moveTo>
                  <a:cubicBezTo>
                    <a:pt x="5" y="243"/>
                    <a:pt x="0" y="354"/>
                    <a:pt x="1" y="354"/>
                  </a:cubicBezTo>
                  <a:cubicBezTo>
                    <a:pt x="1" y="355"/>
                    <a:pt x="155" y="312"/>
                    <a:pt x="224" y="209"/>
                  </a:cubicBezTo>
                  <a:cubicBezTo>
                    <a:pt x="293" y="106"/>
                    <a:pt x="259" y="0"/>
                    <a:pt x="260" y="1"/>
                  </a:cubicBezTo>
                  <a:cubicBezTo>
                    <a:pt x="260" y="2"/>
                    <a:pt x="151" y="56"/>
                    <a:pt x="78"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6" name="Freeform 7"/>
            <p:cNvSpPr>
              <a:spLocks/>
            </p:cNvSpPr>
            <p:nvPr/>
          </p:nvSpPr>
          <p:spPr bwMode="auto">
            <a:xfrm>
              <a:off x="3308" y="4132"/>
              <a:ext cx="397" cy="159"/>
            </a:xfrm>
            <a:custGeom>
              <a:avLst/>
              <a:gdLst>
                <a:gd name="T0" fmla="*/ 186 w 473"/>
                <a:gd name="T1" fmla="*/ 165 h 189"/>
                <a:gd name="T2" fmla="*/ 0 w 473"/>
                <a:gd name="T3" fmla="*/ 41 h 189"/>
                <a:gd name="T4" fmla="*/ 271 w 473"/>
                <a:gd name="T5" fmla="*/ 14 h 189"/>
                <a:gd name="T6" fmla="*/ 471 w 473"/>
                <a:gd name="T7" fmla="*/ 109 h 189"/>
                <a:gd name="T8" fmla="*/ 186 w 473"/>
                <a:gd name="T9" fmla="*/ 165 h 189"/>
              </a:gdLst>
              <a:ahLst/>
              <a:cxnLst>
                <a:cxn ang="0">
                  <a:pos x="T0" y="T1"/>
                </a:cxn>
                <a:cxn ang="0">
                  <a:pos x="T2" y="T3"/>
                </a:cxn>
                <a:cxn ang="0">
                  <a:pos x="T4" y="T5"/>
                </a:cxn>
                <a:cxn ang="0">
                  <a:pos x="T6" y="T7"/>
                </a:cxn>
                <a:cxn ang="0">
                  <a:pos x="T8" y="T9"/>
                </a:cxn>
              </a:cxnLst>
              <a:rect l="0" t="0" r="r" b="b"/>
              <a:pathLst>
                <a:path w="473" h="189">
                  <a:moveTo>
                    <a:pt x="186" y="165"/>
                  </a:moveTo>
                  <a:cubicBezTo>
                    <a:pt x="50" y="142"/>
                    <a:pt x="0" y="40"/>
                    <a:pt x="0" y="41"/>
                  </a:cubicBezTo>
                  <a:cubicBezTo>
                    <a:pt x="2" y="41"/>
                    <a:pt x="147" y="0"/>
                    <a:pt x="271" y="14"/>
                  </a:cubicBezTo>
                  <a:cubicBezTo>
                    <a:pt x="397" y="30"/>
                    <a:pt x="471" y="108"/>
                    <a:pt x="471" y="109"/>
                  </a:cubicBezTo>
                  <a:cubicBezTo>
                    <a:pt x="473" y="109"/>
                    <a:pt x="322" y="189"/>
                    <a:pt x="186"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7" name="Freeform 8"/>
            <p:cNvSpPr>
              <a:spLocks/>
            </p:cNvSpPr>
            <p:nvPr/>
          </p:nvSpPr>
          <p:spPr bwMode="auto">
            <a:xfrm>
              <a:off x="3556" y="3752"/>
              <a:ext cx="206" cy="326"/>
            </a:xfrm>
            <a:custGeom>
              <a:avLst/>
              <a:gdLst>
                <a:gd name="T0" fmla="*/ 50 w 245"/>
                <a:gd name="T1" fmla="*/ 174 h 387"/>
                <a:gd name="T2" fmla="*/ 19 w 245"/>
                <a:gd name="T3" fmla="*/ 385 h 387"/>
                <a:gd name="T4" fmla="*/ 199 w 245"/>
                <a:gd name="T5" fmla="*/ 208 h 387"/>
                <a:gd name="T6" fmla="*/ 194 w 245"/>
                <a:gd name="T7" fmla="*/ 0 h 387"/>
                <a:gd name="T8" fmla="*/ 50 w 245"/>
                <a:gd name="T9" fmla="*/ 174 h 387"/>
              </a:gdLst>
              <a:ahLst/>
              <a:cxnLst>
                <a:cxn ang="0">
                  <a:pos x="T0" y="T1"/>
                </a:cxn>
                <a:cxn ang="0">
                  <a:pos x="T2" y="T3"/>
                </a:cxn>
                <a:cxn ang="0">
                  <a:pos x="T4" y="T5"/>
                </a:cxn>
                <a:cxn ang="0">
                  <a:pos x="T6" y="T7"/>
                </a:cxn>
                <a:cxn ang="0">
                  <a:pos x="T8" y="T9"/>
                </a:cxn>
              </a:cxnLst>
              <a:rect l="0" t="0" r="r" b="b"/>
              <a:pathLst>
                <a:path w="245" h="387">
                  <a:moveTo>
                    <a:pt x="50" y="174"/>
                  </a:moveTo>
                  <a:cubicBezTo>
                    <a:pt x="0" y="277"/>
                    <a:pt x="18" y="385"/>
                    <a:pt x="19" y="385"/>
                  </a:cubicBezTo>
                  <a:cubicBezTo>
                    <a:pt x="19" y="387"/>
                    <a:pt x="154" y="320"/>
                    <a:pt x="199" y="208"/>
                  </a:cubicBezTo>
                  <a:cubicBezTo>
                    <a:pt x="245" y="97"/>
                    <a:pt x="193" y="0"/>
                    <a:pt x="194" y="0"/>
                  </a:cubicBezTo>
                  <a:cubicBezTo>
                    <a:pt x="194" y="1"/>
                    <a:pt x="100" y="72"/>
                    <a:pt x="50"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8" name="Freeform 9"/>
            <p:cNvSpPr>
              <a:spLocks/>
            </p:cNvSpPr>
            <p:nvPr/>
          </p:nvSpPr>
          <p:spPr bwMode="auto">
            <a:xfrm>
              <a:off x="3570" y="4008"/>
              <a:ext cx="386" cy="140"/>
            </a:xfrm>
            <a:custGeom>
              <a:avLst/>
              <a:gdLst>
                <a:gd name="T0" fmla="*/ 198 w 459"/>
                <a:gd name="T1" fmla="*/ 166 h 167"/>
                <a:gd name="T2" fmla="*/ 0 w 459"/>
                <a:gd name="T3" fmla="*/ 78 h 167"/>
                <a:gd name="T4" fmla="*/ 249 w 459"/>
                <a:gd name="T5" fmla="*/ 6 h 167"/>
                <a:gd name="T6" fmla="*/ 458 w 459"/>
                <a:gd name="T7" fmla="*/ 64 h 167"/>
                <a:gd name="T8" fmla="*/ 198 w 459"/>
                <a:gd name="T9" fmla="*/ 166 h 167"/>
              </a:gdLst>
              <a:ahLst/>
              <a:cxnLst>
                <a:cxn ang="0">
                  <a:pos x="T0" y="T1"/>
                </a:cxn>
                <a:cxn ang="0">
                  <a:pos x="T2" y="T3"/>
                </a:cxn>
                <a:cxn ang="0">
                  <a:pos x="T4" y="T5"/>
                </a:cxn>
                <a:cxn ang="0">
                  <a:pos x="T6" y="T7"/>
                </a:cxn>
                <a:cxn ang="0">
                  <a:pos x="T8" y="T9"/>
                </a:cxn>
              </a:cxnLst>
              <a:rect l="0" t="0" r="r" b="b"/>
              <a:pathLst>
                <a:path w="459" h="167">
                  <a:moveTo>
                    <a:pt x="198" y="166"/>
                  </a:moveTo>
                  <a:cubicBezTo>
                    <a:pt x="67" y="167"/>
                    <a:pt x="0" y="77"/>
                    <a:pt x="0" y="78"/>
                  </a:cubicBezTo>
                  <a:cubicBezTo>
                    <a:pt x="1" y="78"/>
                    <a:pt x="128" y="13"/>
                    <a:pt x="249" y="6"/>
                  </a:cubicBezTo>
                  <a:cubicBezTo>
                    <a:pt x="372" y="0"/>
                    <a:pt x="458" y="63"/>
                    <a:pt x="458" y="64"/>
                  </a:cubicBezTo>
                  <a:cubicBezTo>
                    <a:pt x="459" y="64"/>
                    <a:pt x="331" y="166"/>
                    <a:pt x="198"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59" name="Freeform 10"/>
            <p:cNvSpPr>
              <a:spLocks/>
            </p:cNvSpPr>
            <p:nvPr/>
          </p:nvSpPr>
          <p:spPr bwMode="auto">
            <a:xfrm>
              <a:off x="3768" y="3602"/>
              <a:ext cx="170" cy="340"/>
            </a:xfrm>
            <a:custGeom>
              <a:avLst/>
              <a:gdLst>
                <a:gd name="T0" fmla="*/ 29 w 202"/>
                <a:gd name="T1" fmla="*/ 194 h 404"/>
                <a:gd name="T2" fmla="*/ 39 w 202"/>
                <a:gd name="T3" fmla="*/ 403 h 404"/>
                <a:gd name="T4" fmla="*/ 178 w 202"/>
                <a:gd name="T5" fmla="*/ 200 h 404"/>
                <a:gd name="T6" fmla="*/ 135 w 202"/>
                <a:gd name="T7" fmla="*/ 0 h 404"/>
                <a:gd name="T8" fmla="*/ 29 w 202"/>
                <a:gd name="T9" fmla="*/ 194 h 404"/>
              </a:gdLst>
              <a:ahLst/>
              <a:cxnLst>
                <a:cxn ang="0">
                  <a:pos x="T0" y="T1"/>
                </a:cxn>
                <a:cxn ang="0">
                  <a:pos x="T2" y="T3"/>
                </a:cxn>
                <a:cxn ang="0">
                  <a:pos x="T4" y="T5"/>
                </a:cxn>
                <a:cxn ang="0">
                  <a:pos x="T6" y="T7"/>
                </a:cxn>
                <a:cxn ang="0">
                  <a:pos x="T8" y="T9"/>
                </a:cxn>
              </a:cxnLst>
              <a:rect l="0" t="0" r="r" b="b"/>
              <a:pathLst>
                <a:path w="202" h="404">
                  <a:moveTo>
                    <a:pt x="29" y="194"/>
                  </a:moveTo>
                  <a:cubicBezTo>
                    <a:pt x="0" y="302"/>
                    <a:pt x="38" y="403"/>
                    <a:pt x="39" y="403"/>
                  </a:cubicBezTo>
                  <a:cubicBezTo>
                    <a:pt x="39" y="404"/>
                    <a:pt x="155" y="316"/>
                    <a:pt x="178" y="200"/>
                  </a:cubicBezTo>
                  <a:cubicBezTo>
                    <a:pt x="202" y="85"/>
                    <a:pt x="134" y="0"/>
                    <a:pt x="135" y="0"/>
                  </a:cubicBezTo>
                  <a:cubicBezTo>
                    <a:pt x="135" y="1"/>
                    <a:pt x="57" y="86"/>
                    <a:pt x="29"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0" name="Freeform 11"/>
            <p:cNvSpPr>
              <a:spLocks/>
            </p:cNvSpPr>
            <p:nvPr/>
          </p:nvSpPr>
          <p:spPr bwMode="auto">
            <a:xfrm>
              <a:off x="3798" y="3822"/>
              <a:ext cx="368" cy="180"/>
            </a:xfrm>
            <a:custGeom>
              <a:avLst/>
              <a:gdLst>
                <a:gd name="T0" fmla="*/ 206 w 438"/>
                <a:gd name="T1" fmla="*/ 191 h 214"/>
                <a:gd name="T2" fmla="*/ 1 w 438"/>
                <a:gd name="T3" fmla="*/ 139 h 214"/>
                <a:gd name="T4" fmla="*/ 226 w 438"/>
                <a:gd name="T5" fmla="*/ 27 h 214"/>
                <a:gd name="T6" fmla="*/ 437 w 438"/>
                <a:gd name="T7" fmla="*/ 47 h 214"/>
                <a:gd name="T8" fmla="*/ 206 w 438"/>
                <a:gd name="T9" fmla="*/ 191 h 214"/>
              </a:gdLst>
              <a:ahLst/>
              <a:cxnLst>
                <a:cxn ang="0">
                  <a:pos x="T0" y="T1"/>
                </a:cxn>
                <a:cxn ang="0">
                  <a:pos x="T2" y="T3"/>
                </a:cxn>
                <a:cxn ang="0">
                  <a:pos x="T4" y="T5"/>
                </a:cxn>
                <a:cxn ang="0">
                  <a:pos x="T6" y="T7"/>
                </a:cxn>
                <a:cxn ang="0">
                  <a:pos x="T8" y="T9"/>
                </a:cxn>
              </a:cxnLst>
              <a:rect l="0" t="0" r="r" b="b"/>
              <a:pathLst>
                <a:path w="438" h="214">
                  <a:moveTo>
                    <a:pt x="206" y="191"/>
                  </a:moveTo>
                  <a:cubicBezTo>
                    <a:pt x="81" y="214"/>
                    <a:pt x="0" y="138"/>
                    <a:pt x="1" y="139"/>
                  </a:cubicBezTo>
                  <a:cubicBezTo>
                    <a:pt x="2" y="139"/>
                    <a:pt x="110" y="55"/>
                    <a:pt x="226" y="27"/>
                  </a:cubicBezTo>
                  <a:cubicBezTo>
                    <a:pt x="342" y="0"/>
                    <a:pt x="437" y="46"/>
                    <a:pt x="437" y="47"/>
                  </a:cubicBezTo>
                  <a:cubicBezTo>
                    <a:pt x="438" y="47"/>
                    <a:pt x="333" y="168"/>
                    <a:pt x="206"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1" name="Freeform 12"/>
            <p:cNvSpPr>
              <a:spLocks/>
            </p:cNvSpPr>
            <p:nvPr/>
          </p:nvSpPr>
          <p:spPr bwMode="auto">
            <a:xfrm>
              <a:off x="3947" y="3428"/>
              <a:ext cx="132" cy="345"/>
            </a:xfrm>
            <a:custGeom>
              <a:avLst/>
              <a:gdLst>
                <a:gd name="T0" fmla="*/ 8 w 157"/>
                <a:gd name="T1" fmla="*/ 207 h 410"/>
                <a:gd name="T2" fmla="*/ 56 w 157"/>
                <a:gd name="T3" fmla="*/ 408 h 410"/>
                <a:gd name="T4" fmla="*/ 154 w 157"/>
                <a:gd name="T5" fmla="*/ 187 h 410"/>
                <a:gd name="T6" fmla="*/ 77 w 157"/>
                <a:gd name="T7" fmla="*/ 0 h 410"/>
                <a:gd name="T8" fmla="*/ 8 w 157"/>
                <a:gd name="T9" fmla="*/ 207 h 410"/>
              </a:gdLst>
              <a:ahLst/>
              <a:cxnLst>
                <a:cxn ang="0">
                  <a:pos x="T0" y="T1"/>
                </a:cxn>
                <a:cxn ang="0">
                  <a:pos x="T2" y="T3"/>
                </a:cxn>
                <a:cxn ang="0">
                  <a:pos x="T4" y="T5"/>
                </a:cxn>
                <a:cxn ang="0">
                  <a:pos x="T6" y="T7"/>
                </a:cxn>
                <a:cxn ang="0">
                  <a:pos x="T8" y="T9"/>
                </a:cxn>
              </a:cxnLst>
              <a:rect l="0" t="0" r="r" b="b"/>
              <a:pathLst>
                <a:path w="157" h="410">
                  <a:moveTo>
                    <a:pt x="8" y="207"/>
                  </a:moveTo>
                  <a:cubicBezTo>
                    <a:pt x="0" y="317"/>
                    <a:pt x="56" y="408"/>
                    <a:pt x="56" y="408"/>
                  </a:cubicBezTo>
                  <a:cubicBezTo>
                    <a:pt x="57" y="410"/>
                    <a:pt x="152" y="304"/>
                    <a:pt x="154" y="187"/>
                  </a:cubicBezTo>
                  <a:cubicBezTo>
                    <a:pt x="157" y="72"/>
                    <a:pt x="76" y="0"/>
                    <a:pt x="77" y="0"/>
                  </a:cubicBezTo>
                  <a:cubicBezTo>
                    <a:pt x="77" y="1"/>
                    <a:pt x="16" y="98"/>
                    <a:pt x="8"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2" name="Freeform 13"/>
            <p:cNvSpPr>
              <a:spLocks/>
            </p:cNvSpPr>
            <p:nvPr/>
          </p:nvSpPr>
          <p:spPr bwMode="auto">
            <a:xfrm>
              <a:off x="3991" y="3607"/>
              <a:ext cx="344" cy="212"/>
            </a:xfrm>
            <a:custGeom>
              <a:avLst/>
              <a:gdLst>
                <a:gd name="T0" fmla="*/ 209 w 408"/>
                <a:gd name="T1" fmla="*/ 209 h 253"/>
                <a:gd name="T2" fmla="*/ 1 w 408"/>
                <a:gd name="T3" fmla="*/ 193 h 253"/>
                <a:gd name="T4" fmla="*/ 198 w 408"/>
                <a:gd name="T5" fmla="*/ 46 h 253"/>
                <a:gd name="T6" fmla="*/ 407 w 408"/>
                <a:gd name="T7" fmla="*/ 29 h 253"/>
                <a:gd name="T8" fmla="*/ 209 w 408"/>
                <a:gd name="T9" fmla="*/ 209 h 253"/>
              </a:gdLst>
              <a:ahLst/>
              <a:cxnLst>
                <a:cxn ang="0">
                  <a:pos x="T0" y="T1"/>
                </a:cxn>
                <a:cxn ang="0">
                  <a:pos x="T2" y="T3"/>
                </a:cxn>
                <a:cxn ang="0">
                  <a:pos x="T4" y="T5"/>
                </a:cxn>
                <a:cxn ang="0">
                  <a:pos x="T6" y="T7"/>
                </a:cxn>
                <a:cxn ang="0">
                  <a:pos x="T8" y="T9"/>
                </a:cxn>
              </a:cxnLst>
              <a:rect l="0" t="0" r="r" b="b"/>
              <a:pathLst>
                <a:path w="408" h="253">
                  <a:moveTo>
                    <a:pt x="209" y="209"/>
                  </a:moveTo>
                  <a:cubicBezTo>
                    <a:pt x="92" y="253"/>
                    <a:pt x="0" y="193"/>
                    <a:pt x="1" y="193"/>
                  </a:cubicBezTo>
                  <a:cubicBezTo>
                    <a:pt x="2" y="193"/>
                    <a:pt x="91" y="93"/>
                    <a:pt x="198" y="46"/>
                  </a:cubicBezTo>
                  <a:cubicBezTo>
                    <a:pt x="306" y="0"/>
                    <a:pt x="407" y="28"/>
                    <a:pt x="407" y="29"/>
                  </a:cubicBezTo>
                  <a:cubicBezTo>
                    <a:pt x="408" y="29"/>
                    <a:pt x="327" y="165"/>
                    <a:pt x="20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3" name="Freeform 14"/>
            <p:cNvSpPr>
              <a:spLocks/>
            </p:cNvSpPr>
            <p:nvPr/>
          </p:nvSpPr>
          <p:spPr bwMode="auto">
            <a:xfrm>
              <a:off x="4073" y="3236"/>
              <a:ext cx="141" cy="339"/>
            </a:xfrm>
            <a:custGeom>
              <a:avLst/>
              <a:gdLst>
                <a:gd name="T0" fmla="*/ 11 w 168"/>
                <a:gd name="T1" fmla="*/ 214 h 403"/>
                <a:gd name="T2" fmla="*/ 93 w 168"/>
                <a:gd name="T3" fmla="*/ 402 h 403"/>
                <a:gd name="T4" fmla="*/ 150 w 168"/>
                <a:gd name="T5" fmla="*/ 169 h 403"/>
                <a:gd name="T6" fmla="*/ 43 w 168"/>
                <a:gd name="T7" fmla="*/ 0 h 403"/>
                <a:gd name="T8" fmla="*/ 11 w 168"/>
                <a:gd name="T9" fmla="*/ 214 h 403"/>
              </a:gdLst>
              <a:ahLst/>
              <a:cxnLst>
                <a:cxn ang="0">
                  <a:pos x="T0" y="T1"/>
                </a:cxn>
                <a:cxn ang="0">
                  <a:pos x="T2" y="T3"/>
                </a:cxn>
                <a:cxn ang="0">
                  <a:pos x="T4" y="T5"/>
                </a:cxn>
                <a:cxn ang="0">
                  <a:pos x="T6" y="T7"/>
                </a:cxn>
                <a:cxn ang="0">
                  <a:pos x="T8" y="T9"/>
                </a:cxn>
              </a:cxnLst>
              <a:rect l="0" t="0" r="r" b="b"/>
              <a:pathLst>
                <a:path w="168" h="403">
                  <a:moveTo>
                    <a:pt x="11" y="214"/>
                  </a:moveTo>
                  <a:cubicBezTo>
                    <a:pt x="22" y="323"/>
                    <a:pt x="92" y="402"/>
                    <a:pt x="93" y="402"/>
                  </a:cubicBezTo>
                  <a:cubicBezTo>
                    <a:pt x="94" y="403"/>
                    <a:pt x="168" y="284"/>
                    <a:pt x="150" y="169"/>
                  </a:cubicBezTo>
                  <a:cubicBezTo>
                    <a:pt x="133" y="56"/>
                    <a:pt x="42" y="1"/>
                    <a:pt x="43" y="0"/>
                  </a:cubicBezTo>
                  <a:cubicBezTo>
                    <a:pt x="43" y="1"/>
                    <a:pt x="0" y="106"/>
                    <a:pt x="11"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4" name="Freeform 15"/>
            <p:cNvSpPr>
              <a:spLocks/>
            </p:cNvSpPr>
            <p:nvPr/>
          </p:nvSpPr>
          <p:spPr bwMode="auto">
            <a:xfrm>
              <a:off x="4148" y="3368"/>
              <a:ext cx="311" cy="239"/>
            </a:xfrm>
            <a:custGeom>
              <a:avLst/>
              <a:gdLst>
                <a:gd name="T0" fmla="*/ 206 w 370"/>
                <a:gd name="T1" fmla="*/ 221 h 284"/>
                <a:gd name="T2" fmla="*/ 1 w 370"/>
                <a:gd name="T3" fmla="*/ 242 h 284"/>
                <a:gd name="T4" fmla="*/ 168 w 370"/>
                <a:gd name="T5" fmla="*/ 64 h 284"/>
                <a:gd name="T6" fmla="*/ 369 w 370"/>
                <a:gd name="T7" fmla="*/ 11 h 284"/>
                <a:gd name="T8" fmla="*/ 206 w 370"/>
                <a:gd name="T9" fmla="*/ 221 h 284"/>
              </a:gdLst>
              <a:ahLst/>
              <a:cxnLst>
                <a:cxn ang="0">
                  <a:pos x="T0" y="T1"/>
                </a:cxn>
                <a:cxn ang="0">
                  <a:pos x="T2" y="T3"/>
                </a:cxn>
                <a:cxn ang="0">
                  <a:pos x="T4" y="T5"/>
                </a:cxn>
                <a:cxn ang="0">
                  <a:pos x="T6" y="T7"/>
                </a:cxn>
                <a:cxn ang="0">
                  <a:pos x="T8" y="T9"/>
                </a:cxn>
              </a:cxnLst>
              <a:rect l="0" t="0" r="r" b="b"/>
              <a:pathLst>
                <a:path w="370" h="284">
                  <a:moveTo>
                    <a:pt x="206" y="221"/>
                  </a:moveTo>
                  <a:cubicBezTo>
                    <a:pt x="100" y="284"/>
                    <a:pt x="0" y="242"/>
                    <a:pt x="1" y="242"/>
                  </a:cubicBezTo>
                  <a:cubicBezTo>
                    <a:pt x="2" y="242"/>
                    <a:pt x="71" y="129"/>
                    <a:pt x="168" y="64"/>
                  </a:cubicBezTo>
                  <a:cubicBezTo>
                    <a:pt x="266" y="0"/>
                    <a:pt x="369" y="10"/>
                    <a:pt x="369" y="11"/>
                  </a:cubicBezTo>
                  <a:cubicBezTo>
                    <a:pt x="370" y="10"/>
                    <a:pt x="314" y="157"/>
                    <a:pt x="206"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5" name="Freeform 16"/>
            <p:cNvSpPr>
              <a:spLocks/>
            </p:cNvSpPr>
            <p:nvPr/>
          </p:nvSpPr>
          <p:spPr bwMode="auto">
            <a:xfrm>
              <a:off x="4152" y="3029"/>
              <a:ext cx="163" cy="324"/>
            </a:xfrm>
            <a:custGeom>
              <a:avLst/>
              <a:gdLst>
                <a:gd name="T0" fmla="*/ 28 w 194"/>
                <a:gd name="T1" fmla="*/ 215 h 385"/>
                <a:gd name="T2" fmla="*/ 141 w 194"/>
                <a:gd name="T3" fmla="*/ 384 h 385"/>
                <a:gd name="T4" fmla="*/ 157 w 194"/>
                <a:gd name="T5" fmla="*/ 147 h 385"/>
                <a:gd name="T6" fmla="*/ 24 w 194"/>
                <a:gd name="T7" fmla="*/ 0 h 385"/>
                <a:gd name="T8" fmla="*/ 28 w 194"/>
                <a:gd name="T9" fmla="*/ 215 h 385"/>
              </a:gdLst>
              <a:ahLst/>
              <a:cxnLst>
                <a:cxn ang="0">
                  <a:pos x="T0" y="T1"/>
                </a:cxn>
                <a:cxn ang="0">
                  <a:pos x="T2" y="T3"/>
                </a:cxn>
                <a:cxn ang="0">
                  <a:pos x="T4" y="T5"/>
                </a:cxn>
                <a:cxn ang="0">
                  <a:pos x="T6" y="T7"/>
                </a:cxn>
                <a:cxn ang="0">
                  <a:pos x="T8" y="T9"/>
                </a:cxn>
              </a:cxnLst>
              <a:rect l="0" t="0" r="r" b="b"/>
              <a:pathLst>
                <a:path w="194" h="385">
                  <a:moveTo>
                    <a:pt x="28" y="215"/>
                  </a:moveTo>
                  <a:cubicBezTo>
                    <a:pt x="58" y="320"/>
                    <a:pt x="140" y="384"/>
                    <a:pt x="141" y="384"/>
                  </a:cubicBezTo>
                  <a:cubicBezTo>
                    <a:pt x="141" y="385"/>
                    <a:pt x="194" y="256"/>
                    <a:pt x="157" y="147"/>
                  </a:cubicBezTo>
                  <a:cubicBezTo>
                    <a:pt x="121" y="39"/>
                    <a:pt x="23" y="1"/>
                    <a:pt x="24" y="0"/>
                  </a:cubicBezTo>
                  <a:cubicBezTo>
                    <a:pt x="24" y="1"/>
                    <a:pt x="0" y="112"/>
                    <a:pt x="28"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6" name="Freeform 17"/>
            <p:cNvSpPr>
              <a:spLocks/>
            </p:cNvSpPr>
            <p:nvPr/>
          </p:nvSpPr>
          <p:spPr bwMode="auto">
            <a:xfrm>
              <a:off x="4267" y="3105"/>
              <a:ext cx="272" cy="266"/>
            </a:xfrm>
            <a:custGeom>
              <a:avLst/>
              <a:gdLst>
                <a:gd name="T0" fmla="*/ 198 w 324"/>
                <a:gd name="T1" fmla="*/ 235 h 316"/>
                <a:gd name="T2" fmla="*/ 1 w 324"/>
                <a:gd name="T3" fmla="*/ 292 h 316"/>
                <a:gd name="T4" fmla="*/ 134 w 324"/>
                <a:gd name="T5" fmla="*/ 89 h 316"/>
                <a:gd name="T6" fmla="*/ 323 w 324"/>
                <a:gd name="T7" fmla="*/ 0 h 316"/>
                <a:gd name="T8" fmla="*/ 198 w 324"/>
                <a:gd name="T9" fmla="*/ 235 h 316"/>
              </a:gdLst>
              <a:ahLst/>
              <a:cxnLst>
                <a:cxn ang="0">
                  <a:pos x="T0" y="T1"/>
                </a:cxn>
                <a:cxn ang="0">
                  <a:pos x="T2" y="T3"/>
                </a:cxn>
                <a:cxn ang="0">
                  <a:pos x="T4" y="T5"/>
                </a:cxn>
                <a:cxn ang="0">
                  <a:pos x="T6" y="T7"/>
                </a:cxn>
                <a:cxn ang="0">
                  <a:pos x="T8" y="T9"/>
                </a:cxn>
              </a:cxnLst>
              <a:rect l="0" t="0" r="r" b="b"/>
              <a:pathLst>
                <a:path w="324" h="316">
                  <a:moveTo>
                    <a:pt x="198" y="235"/>
                  </a:moveTo>
                  <a:cubicBezTo>
                    <a:pt x="105" y="316"/>
                    <a:pt x="0" y="292"/>
                    <a:pt x="1" y="292"/>
                  </a:cubicBezTo>
                  <a:cubicBezTo>
                    <a:pt x="2" y="292"/>
                    <a:pt x="50" y="169"/>
                    <a:pt x="134" y="89"/>
                  </a:cubicBezTo>
                  <a:cubicBezTo>
                    <a:pt x="219" y="8"/>
                    <a:pt x="322" y="0"/>
                    <a:pt x="323" y="0"/>
                  </a:cubicBezTo>
                  <a:cubicBezTo>
                    <a:pt x="324" y="0"/>
                    <a:pt x="293" y="154"/>
                    <a:pt x="198"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7" name="Freeform 18"/>
            <p:cNvSpPr>
              <a:spLocks/>
            </p:cNvSpPr>
            <p:nvPr/>
          </p:nvSpPr>
          <p:spPr bwMode="auto">
            <a:xfrm>
              <a:off x="4195" y="2816"/>
              <a:ext cx="181" cy="300"/>
            </a:xfrm>
            <a:custGeom>
              <a:avLst/>
              <a:gdLst>
                <a:gd name="T0" fmla="*/ 46 w 215"/>
                <a:gd name="T1" fmla="*/ 211 h 357"/>
                <a:gd name="T2" fmla="*/ 184 w 215"/>
                <a:gd name="T3" fmla="*/ 356 h 357"/>
                <a:gd name="T4" fmla="*/ 161 w 215"/>
                <a:gd name="T5" fmla="*/ 120 h 357"/>
                <a:gd name="T6" fmla="*/ 5 w 215"/>
                <a:gd name="T7" fmla="*/ 0 h 357"/>
                <a:gd name="T8" fmla="*/ 46 w 215"/>
                <a:gd name="T9" fmla="*/ 211 h 357"/>
              </a:gdLst>
              <a:ahLst/>
              <a:cxnLst>
                <a:cxn ang="0">
                  <a:pos x="T0" y="T1"/>
                </a:cxn>
                <a:cxn ang="0">
                  <a:pos x="T2" y="T3"/>
                </a:cxn>
                <a:cxn ang="0">
                  <a:pos x="T4" y="T5"/>
                </a:cxn>
                <a:cxn ang="0">
                  <a:pos x="T6" y="T7"/>
                </a:cxn>
                <a:cxn ang="0">
                  <a:pos x="T8" y="T9"/>
                </a:cxn>
              </a:cxnLst>
              <a:rect l="0" t="0" r="r" b="b"/>
              <a:pathLst>
                <a:path w="215" h="357">
                  <a:moveTo>
                    <a:pt x="46" y="211"/>
                  </a:moveTo>
                  <a:cubicBezTo>
                    <a:pt x="92" y="308"/>
                    <a:pt x="183" y="357"/>
                    <a:pt x="184" y="356"/>
                  </a:cubicBezTo>
                  <a:cubicBezTo>
                    <a:pt x="185" y="357"/>
                    <a:pt x="215" y="221"/>
                    <a:pt x="161" y="120"/>
                  </a:cubicBezTo>
                  <a:cubicBezTo>
                    <a:pt x="107" y="20"/>
                    <a:pt x="5" y="0"/>
                    <a:pt x="5" y="0"/>
                  </a:cubicBezTo>
                  <a:cubicBezTo>
                    <a:pt x="6" y="1"/>
                    <a:pt x="0" y="114"/>
                    <a:pt x="46"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8" name="Freeform 19"/>
            <p:cNvSpPr>
              <a:spLocks/>
            </p:cNvSpPr>
            <p:nvPr/>
          </p:nvSpPr>
          <p:spPr bwMode="auto">
            <a:xfrm>
              <a:off x="4346" y="2823"/>
              <a:ext cx="225" cy="295"/>
            </a:xfrm>
            <a:custGeom>
              <a:avLst/>
              <a:gdLst>
                <a:gd name="T0" fmla="*/ 185 w 268"/>
                <a:gd name="T1" fmla="*/ 255 h 350"/>
                <a:gd name="T2" fmla="*/ 1 w 268"/>
                <a:gd name="T3" fmla="*/ 346 h 350"/>
                <a:gd name="T4" fmla="*/ 98 w 268"/>
                <a:gd name="T5" fmla="*/ 123 h 350"/>
                <a:gd name="T6" fmla="*/ 267 w 268"/>
                <a:gd name="T7" fmla="*/ 1 h 350"/>
                <a:gd name="T8" fmla="*/ 185 w 268"/>
                <a:gd name="T9" fmla="*/ 255 h 350"/>
              </a:gdLst>
              <a:ahLst/>
              <a:cxnLst>
                <a:cxn ang="0">
                  <a:pos x="T0" y="T1"/>
                </a:cxn>
                <a:cxn ang="0">
                  <a:pos x="T2" y="T3"/>
                </a:cxn>
                <a:cxn ang="0">
                  <a:pos x="T4" y="T5"/>
                </a:cxn>
                <a:cxn ang="0">
                  <a:pos x="T6" y="T7"/>
                </a:cxn>
                <a:cxn ang="0">
                  <a:pos x="T8" y="T9"/>
                </a:cxn>
              </a:cxnLst>
              <a:rect l="0" t="0" r="r" b="b"/>
              <a:pathLst>
                <a:path w="268" h="350">
                  <a:moveTo>
                    <a:pt x="185" y="255"/>
                  </a:moveTo>
                  <a:cubicBezTo>
                    <a:pt x="106" y="350"/>
                    <a:pt x="0" y="346"/>
                    <a:pt x="1" y="346"/>
                  </a:cubicBezTo>
                  <a:cubicBezTo>
                    <a:pt x="2" y="346"/>
                    <a:pt x="29" y="217"/>
                    <a:pt x="98" y="123"/>
                  </a:cubicBezTo>
                  <a:cubicBezTo>
                    <a:pt x="168" y="28"/>
                    <a:pt x="267" y="1"/>
                    <a:pt x="267" y="1"/>
                  </a:cubicBezTo>
                  <a:cubicBezTo>
                    <a:pt x="268" y="0"/>
                    <a:pt x="264" y="158"/>
                    <a:pt x="185"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69" name="Freeform 20"/>
            <p:cNvSpPr>
              <a:spLocks/>
            </p:cNvSpPr>
            <p:nvPr/>
          </p:nvSpPr>
          <p:spPr bwMode="auto">
            <a:xfrm>
              <a:off x="4190" y="2599"/>
              <a:ext cx="204" cy="270"/>
            </a:xfrm>
            <a:custGeom>
              <a:avLst/>
              <a:gdLst>
                <a:gd name="T0" fmla="*/ 76 w 243"/>
                <a:gd name="T1" fmla="*/ 202 h 321"/>
                <a:gd name="T2" fmla="*/ 235 w 243"/>
                <a:gd name="T3" fmla="*/ 320 h 321"/>
                <a:gd name="T4" fmla="*/ 173 w 243"/>
                <a:gd name="T5" fmla="*/ 91 h 321"/>
                <a:gd name="T6" fmla="*/ 0 w 243"/>
                <a:gd name="T7" fmla="*/ 0 h 321"/>
                <a:gd name="T8" fmla="*/ 76 w 243"/>
                <a:gd name="T9" fmla="*/ 202 h 321"/>
              </a:gdLst>
              <a:ahLst/>
              <a:cxnLst>
                <a:cxn ang="0">
                  <a:pos x="T0" y="T1"/>
                </a:cxn>
                <a:cxn ang="0">
                  <a:pos x="T2" y="T3"/>
                </a:cxn>
                <a:cxn ang="0">
                  <a:pos x="T4" y="T5"/>
                </a:cxn>
                <a:cxn ang="0">
                  <a:pos x="T6" y="T7"/>
                </a:cxn>
                <a:cxn ang="0">
                  <a:pos x="T8" y="T9"/>
                </a:cxn>
              </a:cxnLst>
              <a:rect l="0" t="0" r="r" b="b"/>
              <a:pathLst>
                <a:path w="243" h="321">
                  <a:moveTo>
                    <a:pt x="76" y="202"/>
                  </a:moveTo>
                  <a:cubicBezTo>
                    <a:pt x="137" y="289"/>
                    <a:pt x="235" y="321"/>
                    <a:pt x="235" y="320"/>
                  </a:cubicBezTo>
                  <a:cubicBezTo>
                    <a:pt x="236" y="321"/>
                    <a:pt x="243" y="181"/>
                    <a:pt x="173" y="91"/>
                  </a:cubicBezTo>
                  <a:cubicBezTo>
                    <a:pt x="103" y="2"/>
                    <a:pt x="0" y="1"/>
                    <a:pt x="0" y="0"/>
                  </a:cubicBezTo>
                  <a:cubicBezTo>
                    <a:pt x="1" y="1"/>
                    <a:pt x="15" y="114"/>
                    <a:pt x="76"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0" name="Freeform 21"/>
            <p:cNvSpPr>
              <a:spLocks/>
            </p:cNvSpPr>
            <p:nvPr/>
          </p:nvSpPr>
          <p:spPr bwMode="auto">
            <a:xfrm>
              <a:off x="4384" y="2540"/>
              <a:ext cx="190" cy="328"/>
            </a:xfrm>
            <a:custGeom>
              <a:avLst/>
              <a:gdLst>
                <a:gd name="T0" fmla="*/ 165 w 226"/>
                <a:gd name="T1" fmla="*/ 267 h 390"/>
                <a:gd name="T2" fmla="*/ 0 w 226"/>
                <a:gd name="T3" fmla="*/ 390 h 390"/>
                <a:gd name="T4" fmla="*/ 57 w 226"/>
                <a:gd name="T5" fmla="*/ 152 h 390"/>
                <a:gd name="T6" fmla="*/ 202 w 226"/>
                <a:gd name="T7" fmla="*/ 1 h 390"/>
                <a:gd name="T8" fmla="*/ 165 w 226"/>
                <a:gd name="T9" fmla="*/ 267 h 390"/>
              </a:gdLst>
              <a:ahLst/>
              <a:cxnLst>
                <a:cxn ang="0">
                  <a:pos x="T0" y="T1"/>
                </a:cxn>
                <a:cxn ang="0">
                  <a:pos x="T2" y="T3"/>
                </a:cxn>
                <a:cxn ang="0">
                  <a:pos x="T4" y="T5"/>
                </a:cxn>
                <a:cxn ang="0">
                  <a:pos x="T6" y="T7"/>
                </a:cxn>
                <a:cxn ang="0">
                  <a:pos x="T8" y="T9"/>
                </a:cxn>
              </a:cxnLst>
              <a:rect l="0" t="0" r="r" b="b"/>
              <a:pathLst>
                <a:path w="226" h="390">
                  <a:moveTo>
                    <a:pt x="165" y="267"/>
                  </a:moveTo>
                  <a:cubicBezTo>
                    <a:pt x="104" y="375"/>
                    <a:pt x="0" y="390"/>
                    <a:pt x="0" y="390"/>
                  </a:cubicBezTo>
                  <a:cubicBezTo>
                    <a:pt x="1" y="389"/>
                    <a:pt x="6" y="258"/>
                    <a:pt x="57" y="152"/>
                  </a:cubicBezTo>
                  <a:cubicBezTo>
                    <a:pt x="110" y="45"/>
                    <a:pt x="202" y="1"/>
                    <a:pt x="202" y="1"/>
                  </a:cubicBezTo>
                  <a:cubicBezTo>
                    <a:pt x="203" y="0"/>
                    <a:pt x="226" y="157"/>
                    <a:pt x="165"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1" name="Freeform 22"/>
            <p:cNvSpPr>
              <a:spLocks/>
            </p:cNvSpPr>
            <p:nvPr/>
          </p:nvSpPr>
          <p:spPr bwMode="auto">
            <a:xfrm>
              <a:off x="4142" y="2371"/>
              <a:ext cx="242" cy="247"/>
            </a:xfrm>
            <a:custGeom>
              <a:avLst/>
              <a:gdLst>
                <a:gd name="T0" fmla="*/ 110 w 288"/>
                <a:gd name="T1" fmla="*/ 204 h 294"/>
                <a:gd name="T2" fmla="*/ 287 w 288"/>
                <a:gd name="T3" fmla="*/ 293 h 294"/>
                <a:gd name="T4" fmla="*/ 186 w 288"/>
                <a:gd name="T5" fmla="*/ 77 h 294"/>
                <a:gd name="T6" fmla="*/ 0 w 288"/>
                <a:gd name="T7" fmla="*/ 17 h 294"/>
                <a:gd name="T8" fmla="*/ 110 w 288"/>
                <a:gd name="T9" fmla="*/ 204 h 294"/>
              </a:gdLst>
              <a:ahLst/>
              <a:cxnLst>
                <a:cxn ang="0">
                  <a:pos x="T0" y="T1"/>
                </a:cxn>
                <a:cxn ang="0">
                  <a:pos x="T2" y="T3"/>
                </a:cxn>
                <a:cxn ang="0">
                  <a:pos x="T4" y="T5"/>
                </a:cxn>
                <a:cxn ang="0">
                  <a:pos x="T6" y="T7"/>
                </a:cxn>
                <a:cxn ang="0">
                  <a:pos x="T8" y="T9"/>
                </a:cxn>
              </a:cxnLst>
              <a:rect l="0" t="0" r="r" b="b"/>
              <a:pathLst>
                <a:path w="288" h="294">
                  <a:moveTo>
                    <a:pt x="110" y="204"/>
                  </a:moveTo>
                  <a:cubicBezTo>
                    <a:pt x="186" y="280"/>
                    <a:pt x="286" y="293"/>
                    <a:pt x="287" y="293"/>
                  </a:cubicBezTo>
                  <a:cubicBezTo>
                    <a:pt x="288" y="294"/>
                    <a:pt x="271" y="154"/>
                    <a:pt x="186" y="77"/>
                  </a:cubicBezTo>
                  <a:cubicBezTo>
                    <a:pt x="102" y="0"/>
                    <a:pt x="0" y="17"/>
                    <a:pt x="0" y="17"/>
                  </a:cubicBezTo>
                  <a:cubicBezTo>
                    <a:pt x="1" y="17"/>
                    <a:pt x="36" y="128"/>
                    <a:pt x="110"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2" name="Freeform 23"/>
            <p:cNvSpPr>
              <a:spLocks/>
            </p:cNvSpPr>
            <p:nvPr/>
          </p:nvSpPr>
          <p:spPr bwMode="auto">
            <a:xfrm>
              <a:off x="4366" y="2261"/>
              <a:ext cx="166" cy="356"/>
            </a:xfrm>
            <a:custGeom>
              <a:avLst/>
              <a:gdLst>
                <a:gd name="T0" fmla="*/ 157 w 198"/>
                <a:gd name="T1" fmla="*/ 272 h 424"/>
                <a:gd name="T2" fmla="*/ 17 w 198"/>
                <a:gd name="T3" fmla="*/ 424 h 424"/>
                <a:gd name="T4" fmla="*/ 31 w 198"/>
                <a:gd name="T5" fmla="*/ 177 h 424"/>
                <a:gd name="T6" fmla="*/ 146 w 198"/>
                <a:gd name="T7" fmla="*/ 1 h 424"/>
                <a:gd name="T8" fmla="*/ 157 w 198"/>
                <a:gd name="T9" fmla="*/ 272 h 424"/>
              </a:gdLst>
              <a:ahLst/>
              <a:cxnLst>
                <a:cxn ang="0">
                  <a:pos x="T0" y="T1"/>
                </a:cxn>
                <a:cxn ang="0">
                  <a:pos x="T2" y="T3"/>
                </a:cxn>
                <a:cxn ang="0">
                  <a:pos x="T4" y="T5"/>
                </a:cxn>
                <a:cxn ang="0">
                  <a:pos x="T6" y="T7"/>
                </a:cxn>
                <a:cxn ang="0">
                  <a:pos x="T8" y="T9"/>
                </a:cxn>
              </a:cxnLst>
              <a:rect l="0" t="0" r="r" b="b"/>
              <a:pathLst>
                <a:path w="198" h="424">
                  <a:moveTo>
                    <a:pt x="157" y="272"/>
                  </a:moveTo>
                  <a:cubicBezTo>
                    <a:pt x="116" y="391"/>
                    <a:pt x="16" y="424"/>
                    <a:pt x="17" y="424"/>
                  </a:cubicBezTo>
                  <a:cubicBezTo>
                    <a:pt x="18" y="423"/>
                    <a:pt x="0" y="292"/>
                    <a:pt x="31" y="177"/>
                  </a:cubicBezTo>
                  <a:cubicBezTo>
                    <a:pt x="63" y="62"/>
                    <a:pt x="145" y="1"/>
                    <a:pt x="146" y="1"/>
                  </a:cubicBezTo>
                  <a:cubicBezTo>
                    <a:pt x="147" y="0"/>
                    <a:pt x="198" y="153"/>
                    <a:pt x="157"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3" name="Freeform 24"/>
            <p:cNvSpPr>
              <a:spLocks/>
            </p:cNvSpPr>
            <p:nvPr/>
          </p:nvSpPr>
          <p:spPr bwMode="auto">
            <a:xfrm>
              <a:off x="4055" y="2149"/>
              <a:ext cx="281" cy="223"/>
            </a:xfrm>
            <a:custGeom>
              <a:avLst/>
              <a:gdLst>
                <a:gd name="T0" fmla="*/ 144 w 335"/>
                <a:gd name="T1" fmla="*/ 203 h 265"/>
                <a:gd name="T2" fmla="*/ 333 w 335"/>
                <a:gd name="T3" fmla="*/ 260 h 265"/>
                <a:gd name="T4" fmla="*/ 194 w 335"/>
                <a:gd name="T5" fmla="*/ 62 h 265"/>
                <a:gd name="T6" fmla="*/ 1 w 335"/>
                <a:gd name="T7" fmla="*/ 35 h 265"/>
                <a:gd name="T8" fmla="*/ 144 w 335"/>
                <a:gd name="T9" fmla="*/ 203 h 265"/>
              </a:gdLst>
              <a:ahLst/>
              <a:cxnLst>
                <a:cxn ang="0">
                  <a:pos x="T0" y="T1"/>
                </a:cxn>
                <a:cxn ang="0">
                  <a:pos x="T2" y="T3"/>
                </a:cxn>
                <a:cxn ang="0">
                  <a:pos x="T4" y="T5"/>
                </a:cxn>
                <a:cxn ang="0">
                  <a:pos x="T6" y="T7"/>
                </a:cxn>
                <a:cxn ang="0">
                  <a:pos x="T8" y="T9"/>
                </a:cxn>
              </a:cxnLst>
              <a:rect l="0" t="0" r="r" b="b"/>
              <a:pathLst>
                <a:path w="335" h="265">
                  <a:moveTo>
                    <a:pt x="144" y="203"/>
                  </a:moveTo>
                  <a:cubicBezTo>
                    <a:pt x="232" y="265"/>
                    <a:pt x="333" y="261"/>
                    <a:pt x="333" y="260"/>
                  </a:cubicBezTo>
                  <a:cubicBezTo>
                    <a:pt x="335" y="261"/>
                    <a:pt x="292" y="124"/>
                    <a:pt x="194" y="62"/>
                  </a:cubicBezTo>
                  <a:cubicBezTo>
                    <a:pt x="97" y="0"/>
                    <a:pt x="0" y="35"/>
                    <a:pt x="1" y="35"/>
                  </a:cubicBezTo>
                  <a:cubicBezTo>
                    <a:pt x="2" y="35"/>
                    <a:pt x="57" y="140"/>
                    <a:pt x="144"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4" name="Freeform 25"/>
            <p:cNvSpPr>
              <a:spLocks/>
            </p:cNvSpPr>
            <p:nvPr/>
          </p:nvSpPr>
          <p:spPr bwMode="auto">
            <a:xfrm>
              <a:off x="4298" y="1993"/>
              <a:ext cx="141" cy="376"/>
            </a:xfrm>
            <a:custGeom>
              <a:avLst/>
              <a:gdLst>
                <a:gd name="T0" fmla="*/ 149 w 168"/>
                <a:gd name="T1" fmla="*/ 271 h 447"/>
                <a:gd name="T2" fmla="*/ 41 w 168"/>
                <a:gd name="T3" fmla="*/ 447 h 447"/>
                <a:gd name="T4" fmla="*/ 9 w 168"/>
                <a:gd name="T5" fmla="*/ 198 h 447"/>
                <a:gd name="T6" fmla="*/ 87 w 168"/>
                <a:gd name="T7" fmla="*/ 1 h 447"/>
                <a:gd name="T8" fmla="*/ 149 w 168"/>
                <a:gd name="T9" fmla="*/ 271 h 447"/>
              </a:gdLst>
              <a:ahLst/>
              <a:cxnLst>
                <a:cxn ang="0">
                  <a:pos x="T0" y="T1"/>
                </a:cxn>
                <a:cxn ang="0">
                  <a:pos x="T2" y="T3"/>
                </a:cxn>
                <a:cxn ang="0">
                  <a:pos x="T4" y="T5"/>
                </a:cxn>
                <a:cxn ang="0">
                  <a:pos x="T6" y="T7"/>
                </a:cxn>
                <a:cxn ang="0">
                  <a:pos x="T8" y="T9"/>
                </a:cxn>
              </a:cxnLst>
              <a:rect l="0" t="0" r="r" b="b"/>
              <a:pathLst>
                <a:path w="168" h="447">
                  <a:moveTo>
                    <a:pt x="149" y="271"/>
                  </a:moveTo>
                  <a:cubicBezTo>
                    <a:pt x="132" y="396"/>
                    <a:pt x="40" y="447"/>
                    <a:pt x="41" y="447"/>
                  </a:cubicBezTo>
                  <a:cubicBezTo>
                    <a:pt x="41" y="446"/>
                    <a:pt x="0" y="318"/>
                    <a:pt x="9" y="198"/>
                  </a:cubicBezTo>
                  <a:cubicBezTo>
                    <a:pt x="18" y="77"/>
                    <a:pt x="86" y="1"/>
                    <a:pt x="87" y="1"/>
                  </a:cubicBezTo>
                  <a:cubicBezTo>
                    <a:pt x="88" y="0"/>
                    <a:pt x="168" y="144"/>
                    <a:pt x="149"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5" name="Freeform 26"/>
            <p:cNvSpPr>
              <a:spLocks/>
            </p:cNvSpPr>
            <p:nvPr/>
          </p:nvSpPr>
          <p:spPr bwMode="auto">
            <a:xfrm>
              <a:off x="3927" y="1943"/>
              <a:ext cx="315" cy="205"/>
            </a:xfrm>
            <a:custGeom>
              <a:avLst/>
              <a:gdLst>
                <a:gd name="T0" fmla="*/ 176 w 375"/>
                <a:gd name="T1" fmla="*/ 196 h 244"/>
                <a:gd name="T2" fmla="*/ 373 w 375"/>
                <a:gd name="T3" fmla="*/ 221 h 244"/>
                <a:gd name="T4" fmla="*/ 197 w 375"/>
                <a:gd name="T5" fmla="*/ 46 h 244"/>
                <a:gd name="T6" fmla="*/ 0 w 375"/>
                <a:gd name="T7" fmla="*/ 52 h 244"/>
                <a:gd name="T8" fmla="*/ 176 w 375"/>
                <a:gd name="T9" fmla="*/ 196 h 244"/>
              </a:gdLst>
              <a:ahLst/>
              <a:cxnLst>
                <a:cxn ang="0">
                  <a:pos x="T0" y="T1"/>
                </a:cxn>
                <a:cxn ang="0">
                  <a:pos x="T2" y="T3"/>
                </a:cxn>
                <a:cxn ang="0">
                  <a:pos x="T4" y="T5"/>
                </a:cxn>
                <a:cxn ang="0">
                  <a:pos x="T6" y="T7"/>
                </a:cxn>
                <a:cxn ang="0">
                  <a:pos x="T8" y="T9"/>
                </a:cxn>
              </a:cxnLst>
              <a:rect l="0" t="0" r="r" b="b"/>
              <a:pathLst>
                <a:path w="375" h="244">
                  <a:moveTo>
                    <a:pt x="176" y="196"/>
                  </a:moveTo>
                  <a:cubicBezTo>
                    <a:pt x="275" y="244"/>
                    <a:pt x="373" y="221"/>
                    <a:pt x="373" y="221"/>
                  </a:cubicBezTo>
                  <a:cubicBezTo>
                    <a:pt x="375" y="221"/>
                    <a:pt x="307" y="92"/>
                    <a:pt x="197" y="46"/>
                  </a:cubicBezTo>
                  <a:cubicBezTo>
                    <a:pt x="89" y="0"/>
                    <a:pt x="0" y="52"/>
                    <a:pt x="0" y="52"/>
                  </a:cubicBezTo>
                  <a:cubicBezTo>
                    <a:pt x="1" y="52"/>
                    <a:pt x="78" y="149"/>
                    <a:pt x="176"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6" name="Freeform 27"/>
            <p:cNvSpPr>
              <a:spLocks/>
            </p:cNvSpPr>
            <p:nvPr/>
          </p:nvSpPr>
          <p:spPr bwMode="auto">
            <a:xfrm>
              <a:off x="4156" y="1744"/>
              <a:ext cx="149" cy="385"/>
            </a:xfrm>
            <a:custGeom>
              <a:avLst/>
              <a:gdLst>
                <a:gd name="T0" fmla="*/ 169 w 177"/>
                <a:gd name="T1" fmla="*/ 262 h 458"/>
                <a:gd name="T2" fmla="*/ 97 w 177"/>
                <a:gd name="T3" fmla="*/ 458 h 458"/>
                <a:gd name="T4" fmla="*/ 16 w 177"/>
                <a:gd name="T5" fmla="*/ 213 h 458"/>
                <a:gd name="T6" fmla="*/ 52 w 177"/>
                <a:gd name="T7" fmla="*/ 1 h 458"/>
                <a:gd name="T8" fmla="*/ 169 w 177"/>
                <a:gd name="T9" fmla="*/ 262 h 458"/>
              </a:gdLst>
              <a:ahLst/>
              <a:cxnLst>
                <a:cxn ang="0">
                  <a:pos x="T0" y="T1"/>
                </a:cxn>
                <a:cxn ang="0">
                  <a:pos x="T2" y="T3"/>
                </a:cxn>
                <a:cxn ang="0">
                  <a:pos x="T4" y="T5"/>
                </a:cxn>
                <a:cxn ang="0">
                  <a:pos x="T6" y="T7"/>
                </a:cxn>
                <a:cxn ang="0">
                  <a:pos x="T8" y="T9"/>
                </a:cxn>
              </a:cxnLst>
              <a:rect l="0" t="0" r="r" b="b"/>
              <a:pathLst>
                <a:path w="177" h="458">
                  <a:moveTo>
                    <a:pt x="169" y="262"/>
                  </a:moveTo>
                  <a:cubicBezTo>
                    <a:pt x="177" y="391"/>
                    <a:pt x="96" y="458"/>
                    <a:pt x="97" y="458"/>
                  </a:cubicBezTo>
                  <a:cubicBezTo>
                    <a:pt x="97" y="457"/>
                    <a:pt x="32" y="336"/>
                    <a:pt x="16" y="213"/>
                  </a:cubicBezTo>
                  <a:cubicBezTo>
                    <a:pt x="0" y="89"/>
                    <a:pt x="51" y="1"/>
                    <a:pt x="52" y="1"/>
                  </a:cubicBezTo>
                  <a:cubicBezTo>
                    <a:pt x="52" y="0"/>
                    <a:pt x="162" y="131"/>
                    <a:pt x="169"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7" name="Freeform 28"/>
            <p:cNvSpPr>
              <a:spLocks/>
            </p:cNvSpPr>
            <p:nvPr/>
          </p:nvSpPr>
          <p:spPr bwMode="auto">
            <a:xfrm>
              <a:off x="3756" y="1756"/>
              <a:ext cx="345" cy="181"/>
            </a:xfrm>
            <a:custGeom>
              <a:avLst/>
              <a:gdLst>
                <a:gd name="T0" fmla="*/ 208 w 410"/>
                <a:gd name="T1" fmla="*/ 184 h 215"/>
                <a:gd name="T2" fmla="*/ 409 w 410"/>
                <a:gd name="T3" fmla="*/ 175 h 215"/>
                <a:gd name="T4" fmla="*/ 196 w 410"/>
                <a:gd name="T5" fmla="*/ 28 h 215"/>
                <a:gd name="T6" fmla="*/ 0 w 410"/>
                <a:gd name="T7" fmla="*/ 67 h 215"/>
                <a:gd name="T8" fmla="*/ 208 w 410"/>
                <a:gd name="T9" fmla="*/ 184 h 215"/>
              </a:gdLst>
              <a:ahLst/>
              <a:cxnLst>
                <a:cxn ang="0">
                  <a:pos x="T0" y="T1"/>
                </a:cxn>
                <a:cxn ang="0">
                  <a:pos x="T2" y="T3"/>
                </a:cxn>
                <a:cxn ang="0">
                  <a:pos x="T4" y="T5"/>
                </a:cxn>
                <a:cxn ang="0">
                  <a:pos x="T6" y="T7"/>
                </a:cxn>
                <a:cxn ang="0">
                  <a:pos x="T8" y="T9"/>
                </a:cxn>
              </a:cxnLst>
              <a:rect l="0" t="0" r="r" b="b"/>
              <a:pathLst>
                <a:path w="410" h="215">
                  <a:moveTo>
                    <a:pt x="208" y="184"/>
                  </a:moveTo>
                  <a:cubicBezTo>
                    <a:pt x="317" y="215"/>
                    <a:pt x="408" y="176"/>
                    <a:pt x="409" y="175"/>
                  </a:cubicBezTo>
                  <a:cubicBezTo>
                    <a:pt x="410" y="175"/>
                    <a:pt x="315" y="56"/>
                    <a:pt x="196" y="28"/>
                  </a:cubicBezTo>
                  <a:cubicBezTo>
                    <a:pt x="77" y="0"/>
                    <a:pt x="0" y="68"/>
                    <a:pt x="0" y="67"/>
                  </a:cubicBezTo>
                  <a:cubicBezTo>
                    <a:pt x="2" y="67"/>
                    <a:pt x="101" y="153"/>
                    <a:pt x="208"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8" name="Freeform 29"/>
            <p:cNvSpPr>
              <a:spLocks/>
            </p:cNvSpPr>
            <p:nvPr/>
          </p:nvSpPr>
          <p:spPr bwMode="auto">
            <a:xfrm>
              <a:off x="3948" y="1520"/>
              <a:ext cx="204" cy="385"/>
            </a:xfrm>
            <a:custGeom>
              <a:avLst/>
              <a:gdLst>
                <a:gd name="T0" fmla="*/ 207 w 243"/>
                <a:gd name="T1" fmla="*/ 246 h 457"/>
                <a:gd name="T2" fmla="*/ 178 w 243"/>
                <a:gd name="T3" fmla="*/ 457 h 457"/>
                <a:gd name="T4" fmla="*/ 43 w 243"/>
                <a:gd name="T5" fmla="*/ 223 h 457"/>
                <a:gd name="T6" fmla="*/ 31 w 243"/>
                <a:gd name="T7" fmla="*/ 2 h 457"/>
                <a:gd name="T8" fmla="*/ 207 w 243"/>
                <a:gd name="T9" fmla="*/ 246 h 457"/>
              </a:gdLst>
              <a:ahLst/>
              <a:cxnLst>
                <a:cxn ang="0">
                  <a:pos x="T0" y="T1"/>
                </a:cxn>
                <a:cxn ang="0">
                  <a:pos x="T2" y="T3"/>
                </a:cxn>
                <a:cxn ang="0">
                  <a:pos x="T4" y="T5"/>
                </a:cxn>
                <a:cxn ang="0">
                  <a:pos x="T6" y="T7"/>
                </a:cxn>
                <a:cxn ang="0">
                  <a:pos x="T8" y="T9"/>
                </a:cxn>
              </a:cxnLst>
              <a:rect l="0" t="0" r="r" b="b"/>
              <a:pathLst>
                <a:path w="243" h="457">
                  <a:moveTo>
                    <a:pt x="207" y="246"/>
                  </a:moveTo>
                  <a:cubicBezTo>
                    <a:pt x="243" y="376"/>
                    <a:pt x="176" y="457"/>
                    <a:pt x="178" y="457"/>
                  </a:cubicBezTo>
                  <a:cubicBezTo>
                    <a:pt x="178" y="456"/>
                    <a:pt x="88" y="345"/>
                    <a:pt x="43" y="223"/>
                  </a:cubicBezTo>
                  <a:cubicBezTo>
                    <a:pt x="0" y="100"/>
                    <a:pt x="30" y="2"/>
                    <a:pt x="31" y="2"/>
                  </a:cubicBezTo>
                  <a:cubicBezTo>
                    <a:pt x="31" y="0"/>
                    <a:pt x="172" y="115"/>
                    <a:pt x="207"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79" name="Freeform 30"/>
            <p:cNvSpPr>
              <a:spLocks/>
            </p:cNvSpPr>
            <p:nvPr/>
          </p:nvSpPr>
          <p:spPr bwMode="auto">
            <a:xfrm>
              <a:off x="2944" y="1690"/>
              <a:ext cx="1465" cy="2524"/>
            </a:xfrm>
            <a:custGeom>
              <a:avLst/>
              <a:gdLst>
                <a:gd name="T0" fmla="*/ 0 w 1741"/>
                <a:gd name="T1" fmla="*/ 2982 h 3000"/>
                <a:gd name="T2" fmla="*/ 2 w 1741"/>
                <a:gd name="T3" fmla="*/ 2958 h 3000"/>
                <a:gd name="T4" fmla="*/ 586 w 1741"/>
                <a:gd name="T5" fmla="*/ 2893 h 3000"/>
                <a:gd name="T6" fmla="*/ 1096 w 1741"/>
                <a:gd name="T7" fmla="*/ 2614 h 3000"/>
                <a:gd name="T8" fmla="*/ 1673 w 1741"/>
                <a:gd name="T9" fmla="*/ 1565 h 3000"/>
                <a:gd name="T10" fmla="*/ 1605 w 1741"/>
                <a:gd name="T11" fmla="*/ 664 h 3000"/>
                <a:gd name="T12" fmla="*/ 1096 w 1741"/>
                <a:gd name="T13" fmla="*/ 20 h 3000"/>
                <a:gd name="T14" fmla="*/ 1109 w 1741"/>
                <a:gd name="T15" fmla="*/ 0 h 3000"/>
                <a:gd name="T16" fmla="*/ 1627 w 1741"/>
                <a:gd name="T17" fmla="*/ 656 h 3000"/>
                <a:gd name="T18" fmla="*/ 1696 w 1741"/>
                <a:gd name="T19" fmla="*/ 1568 h 3000"/>
                <a:gd name="T20" fmla="*/ 1111 w 1741"/>
                <a:gd name="T21" fmla="*/ 2632 h 3000"/>
                <a:gd name="T22" fmla="*/ 593 w 1741"/>
                <a:gd name="T23" fmla="*/ 2916 h 3000"/>
                <a:gd name="T24" fmla="*/ 0 w 1741"/>
                <a:gd name="T25" fmla="*/ 2982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3000">
                  <a:moveTo>
                    <a:pt x="0" y="2982"/>
                  </a:moveTo>
                  <a:cubicBezTo>
                    <a:pt x="2" y="2958"/>
                    <a:pt x="2" y="2958"/>
                    <a:pt x="2" y="2958"/>
                  </a:cubicBezTo>
                  <a:cubicBezTo>
                    <a:pt x="199" y="2976"/>
                    <a:pt x="395" y="2954"/>
                    <a:pt x="586" y="2893"/>
                  </a:cubicBezTo>
                  <a:cubicBezTo>
                    <a:pt x="771" y="2834"/>
                    <a:pt x="943" y="2740"/>
                    <a:pt x="1096" y="2614"/>
                  </a:cubicBezTo>
                  <a:cubicBezTo>
                    <a:pt x="1413" y="2353"/>
                    <a:pt x="1618" y="1980"/>
                    <a:pt x="1673" y="1565"/>
                  </a:cubicBezTo>
                  <a:cubicBezTo>
                    <a:pt x="1717" y="1224"/>
                    <a:pt x="1694" y="921"/>
                    <a:pt x="1605" y="664"/>
                  </a:cubicBezTo>
                  <a:cubicBezTo>
                    <a:pt x="1509" y="387"/>
                    <a:pt x="1338" y="170"/>
                    <a:pt x="1096" y="20"/>
                  </a:cubicBezTo>
                  <a:cubicBezTo>
                    <a:pt x="1109" y="0"/>
                    <a:pt x="1109" y="0"/>
                    <a:pt x="1109" y="0"/>
                  </a:cubicBezTo>
                  <a:cubicBezTo>
                    <a:pt x="1355" y="153"/>
                    <a:pt x="1529" y="374"/>
                    <a:pt x="1627" y="656"/>
                  </a:cubicBezTo>
                  <a:cubicBezTo>
                    <a:pt x="1718" y="917"/>
                    <a:pt x="1741" y="1224"/>
                    <a:pt x="1696" y="1568"/>
                  </a:cubicBezTo>
                  <a:cubicBezTo>
                    <a:pt x="1641" y="1989"/>
                    <a:pt x="1433" y="2367"/>
                    <a:pt x="1111" y="2632"/>
                  </a:cubicBezTo>
                  <a:cubicBezTo>
                    <a:pt x="955" y="2760"/>
                    <a:pt x="781" y="2855"/>
                    <a:pt x="593" y="2916"/>
                  </a:cubicBezTo>
                  <a:cubicBezTo>
                    <a:pt x="400" y="2978"/>
                    <a:pt x="200" y="3000"/>
                    <a:pt x="0" y="29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0" name="Freeform 31"/>
            <p:cNvSpPr>
              <a:spLocks/>
            </p:cNvSpPr>
            <p:nvPr/>
          </p:nvSpPr>
          <p:spPr bwMode="auto">
            <a:xfrm>
              <a:off x="1982" y="1523"/>
              <a:ext cx="259" cy="236"/>
            </a:xfrm>
            <a:custGeom>
              <a:avLst/>
              <a:gdLst>
                <a:gd name="T0" fmla="*/ 100 w 308"/>
                <a:gd name="T1" fmla="*/ 82 h 281"/>
                <a:gd name="T2" fmla="*/ 0 w 308"/>
                <a:gd name="T3" fmla="*/ 281 h 281"/>
                <a:gd name="T4" fmla="*/ 207 w 308"/>
                <a:gd name="T5" fmla="*/ 200 h 281"/>
                <a:gd name="T6" fmla="*/ 308 w 308"/>
                <a:gd name="T7" fmla="*/ 0 h 281"/>
                <a:gd name="T8" fmla="*/ 100 w 308"/>
                <a:gd name="T9" fmla="*/ 82 h 281"/>
              </a:gdLst>
              <a:ahLst/>
              <a:cxnLst>
                <a:cxn ang="0">
                  <a:pos x="T0" y="T1"/>
                </a:cxn>
                <a:cxn ang="0">
                  <a:pos x="T2" y="T3"/>
                </a:cxn>
                <a:cxn ang="0">
                  <a:pos x="T4" y="T5"/>
                </a:cxn>
                <a:cxn ang="0">
                  <a:pos x="T6" y="T7"/>
                </a:cxn>
                <a:cxn ang="0">
                  <a:pos x="T8" y="T9"/>
                </a:cxn>
              </a:cxnLst>
              <a:rect l="0" t="0" r="r" b="b"/>
              <a:pathLst>
                <a:path w="308" h="281">
                  <a:moveTo>
                    <a:pt x="100" y="82"/>
                  </a:moveTo>
                  <a:cubicBezTo>
                    <a:pt x="15" y="160"/>
                    <a:pt x="0" y="281"/>
                    <a:pt x="0" y="281"/>
                  </a:cubicBezTo>
                  <a:cubicBezTo>
                    <a:pt x="0" y="281"/>
                    <a:pt x="122" y="277"/>
                    <a:pt x="207" y="200"/>
                  </a:cubicBezTo>
                  <a:cubicBezTo>
                    <a:pt x="293" y="122"/>
                    <a:pt x="308" y="0"/>
                    <a:pt x="308" y="0"/>
                  </a:cubicBezTo>
                  <a:cubicBezTo>
                    <a:pt x="308" y="0"/>
                    <a:pt x="185" y="4"/>
                    <a:pt x="10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1" name="Freeform 32"/>
            <p:cNvSpPr>
              <a:spLocks/>
            </p:cNvSpPr>
            <p:nvPr/>
          </p:nvSpPr>
          <p:spPr bwMode="auto">
            <a:xfrm>
              <a:off x="2388" y="3872"/>
              <a:ext cx="247" cy="299"/>
            </a:xfrm>
            <a:custGeom>
              <a:avLst/>
              <a:gdLst>
                <a:gd name="T0" fmla="*/ 215 w 293"/>
                <a:gd name="T1" fmla="*/ 149 h 355"/>
                <a:gd name="T2" fmla="*/ 292 w 293"/>
                <a:gd name="T3" fmla="*/ 354 h 355"/>
                <a:gd name="T4" fmla="*/ 69 w 293"/>
                <a:gd name="T5" fmla="*/ 209 h 355"/>
                <a:gd name="T6" fmla="*/ 33 w 293"/>
                <a:gd name="T7" fmla="*/ 1 h 355"/>
                <a:gd name="T8" fmla="*/ 215 w 293"/>
                <a:gd name="T9" fmla="*/ 149 h 355"/>
              </a:gdLst>
              <a:ahLst/>
              <a:cxnLst>
                <a:cxn ang="0">
                  <a:pos x="T0" y="T1"/>
                </a:cxn>
                <a:cxn ang="0">
                  <a:pos x="T2" y="T3"/>
                </a:cxn>
                <a:cxn ang="0">
                  <a:pos x="T4" y="T5"/>
                </a:cxn>
                <a:cxn ang="0">
                  <a:pos x="T6" y="T7"/>
                </a:cxn>
                <a:cxn ang="0">
                  <a:pos x="T8" y="T9"/>
                </a:cxn>
              </a:cxnLst>
              <a:rect l="0" t="0" r="r" b="b"/>
              <a:pathLst>
                <a:path w="293" h="355">
                  <a:moveTo>
                    <a:pt x="215" y="149"/>
                  </a:moveTo>
                  <a:cubicBezTo>
                    <a:pt x="289" y="243"/>
                    <a:pt x="293" y="354"/>
                    <a:pt x="292" y="354"/>
                  </a:cubicBezTo>
                  <a:cubicBezTo>
                    <a:pt x="292" y="355"/>
                    <a:pt x="138" y="312"/>
                    <a:pt x="69" y="209"/>
                  </a:cubicBezTo>
                  <a:cubicBezTo>
                    <a:pt x="0" y="106"/>
                    <a:pt x="34" y="0"/>
                    <a:pt x="33" y="1"/>
                  </a:cubicBezTo>
                  <a:cubicBezTo>
                    <a:pt x="33" y="2"/>
                    <a:pt x="142" y="56"/>
                    <a:pt x="21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2" name="Freeform 33"/>
            <p:cNvSpPr>
              <a:spLocks/>
            </p:cNvSpPr>
            <p:nvPr/>
          </p:nvSpPr>
          <p:spPr bwMode="auto">
            <a:xfrm>
              <a:off x="2237" y="4132"/>
              <a:ext cx="398" cy="159"/>
            </a:xfrm>
            <a:custGeom>
              <a:avLst/>
              <a:gdLst>
                <a:gd name="T0" fmla="*/ 288 w 473"/>
                <a:gd name="T1" fmla="*/ 165 h 189"/>
                <a:gd name="T2" fmla="*/ 473 w 473"/>
                <a:gd name="T3" fmla="*/ 41 h 189"/>
                <a:gd name="T4" fmla="*/ 202 w 473"/>
                <a:gd name="T5" fmla="*/ 14 h 189"/>
                <a:gd name="T6" fmla="*/ 2 w 473"/>
                <a:gd name="T7" fmla="*/ 109 h 189"/>
                <a:gd name="T8" fmla="*/ 288 w 473"/>
                <a:gd name="T9" fmla="*/ 165 h 189"/>
              </a:gdLst>
              <a:ahLst/>
              <a:cxnLst>
                <a:cxn ang="0">
                  <a:pos x="T0" y="T1"/>
                </a:cxn>
                <a:cxn ang="0">
                  <a:pos x="T2" y="T3"/>
                </a:cxn>
                <a:cxn ang="0">
                  <a:pos x="T4" y="T5"/>
                </a:cxn>
                <a:cxn ang="0">
                  <a:pos x="T6" y="T7"/>
                </a:cxn>
                <a:cxn ang="0">
                  <a:pos x="T8" y="T9"/>
                </a:cxn>
              </a:cxnLst>
              <a:rect l="0" t="0" r="r" b="b"/>
              <a:pathLst>
                <a:path w="473" h="189">
                  <a:moveTo>
                    <a:pt x="288" y="165"/>
                  </a:moveTo>
                  <a:cubicBezTo>
                    <a:pt x="423" y="142"/>
                    <a:pt x="473" y="40"/>
                    <a:pt x="473" y="41"/>
                  </a:cubicBezTo>
                  <a:cubicBezTo>
                    <a:pt x="471" y="41"/>
                    <a:pt x="327" y="0"/>
                    <a:pt x="202" y="14"/>
                  </a:cubicBezTo>
                  <a:cubicBezTo>
                    <a:pt x="76" y="30"/>
                    <a:pt x="2" y="108"/>
                    <a:pt x="2" y="109"/>
                  </a:cubicBezTo>
                  <a:cubicBezTo>
                    <a:pt x="0" y="109"/>
                    <a:pt x="151" y="189"/>
                    <a:pt x="288"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3" name="Freeform 34"/>
            <p:cNvSpPr>
              <a:spLocks/>
            </p:cNvSpPr>
            <p:nvPr/>
          </p:nvSpPr>
          <p:spPr bwMode="auto">
            <a:xfrm>
              <a:off x="2180" y="3752"/>
              <a:ext cx="207" cy="326"/>
            </a:xfrm>
            <a:custGeom>
              <a:avLst/>
              <a:gdLst>
                <a:gd name="T0" fmla="*/ 195 w 246"/>
                <a:gd name="T1" fmla="*/ 174 h 387"/>
                <a:gd name="T2" fmla="*/ 227 w 246"/>
                <a:gd name="T3" fmla="*/ 385 h 387"/>
                <a:gd name="T4" fmla="*/ 46 w 246"/>
                <a:gd name="T5" fmla="*/ 208 h 387"/>
                <a:gd name="T6" fmla="*/ 51 w 246"/>
                <a:gd name="T7" fmla="*/ 0 h 387"/>
                <a:gd name="T8" fmla="*/ 195 w 246"/>
                <a:gd name="T9" fmla="*/ 174 h 387"/>
              </a:gdLst>
              <a:ahLst/>
              <a:cxnLst>
                <a:cxn ang="0">
                  <a:pos x="T0" y="T1"/>
                </a:cxn>
                <a:cxn ang="0">
                  <a:pos x="T2" y="T3"/>
                </a:cxn>
                <a:cxn ang="0">
                  <a:pos x="T4" y="T5"/>
                </a:cxn>
                <a:cxn ang="0">
                  <a:pos x="T6" y="T7"/>
                </a:cxn>
                <a:cxn ang="0">
                  <a:pos x="T8" y="T9"/>
                </a:cxn>
              </a:cxnLst>
              <a:rect l="0" t="0" r="r" b="b"/>
              <a:pathLst>
                <a:path w="246" h="387">
                  <a:moveTo>
                    <a:pt x="195" y="174"/>
                  </a:moveTo>
                  <a:cubicBezTo>
                    <a:pt x="246" y="277"/>
                    <a:pt x="227" y="385"/>
                    <a:pt x="227" y="385"/>
                  </a:cubicBezTo>
                  <a:cubicBezTo>
                    <a:pt x="227" y="387"/>
                    <a:pt x="91" y="320"/>
                    <a:pt x="46" y="208"/>
                  </a:cubicBezTo>
                  <a:cubicBezTo>
                    <a:pt x="0" y="97"/>
                    <a:pt x="52" y="0"/>
                    <a:pt x="51" y="0"/>
                  </a:cubicBezTo>
                  <a:cubicBezTo>
                    <a:pt x="51" y="1"/>
                    <a:pt x="145" y="72"/>
                    <a:pt x="195" y="1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4" name="Freeform 35"/>
            <p:cNvSpPr>
              <a:spLocks/>
            </p:cNvSpPr>
            <p:nvPr/>
          </p:nvSpPr>
          <p:spPr bwMode="auto">
            <a:xfrm>
              <a:off x="1986" y="4008"/>
              <a:ext cx="386" cy="140"/>
            </a:xfrm>
            <a:custGeom>
              <a:avLst/>
              <a:gdLst>
                <a:gd name="T0" fmla="*/ 261 w 459"/>
                <a:gd name="T1" fmla="*/ 166 h 167"/>
                <a:gd name="T2" fmla="*/ 459 w 459"/>
                <a:gd name="T3" fmla="*/ 78 h 167"/>
                <a:gd name="T4" fmla="*/ 210 w 459"/>
                <a:gd name="T5" fmla="*/ 6 h 167"/>
                <a:gd name="T6" fmla="*/ 2 w 459"/>
                <a:gd name="T7" fmla="*/ 64 h 167"/>
                <a:gd name="T8" fmla="*/ 261 w 459"/>
                <a:gd name="T9" fmla="*/ 166 h 167"/>
              </a:gdLst>
              <a:ahLst/>
              <a:cxnLst>
                <a:cxn ang="0">
                  <a:pos x="T0" y="T1"/>
                </a:cxn>
                <a:cxn ang="0">
                  <a:pos x="T2" y="T3"/>
                </a:cxn>
                <a:cxn ang="0">
                  <a:pos x="T4" y="T5"/>
                </a:cxn>
                <a:cxn ang="0">
                  <a:pos x="T6" y="T7"/>
                </a:cxn>
                <a:cxn ang="0">
                  <a:pos x="T8" y="T9"/>
                </a:cxn>
              </a:cxnLst>
              <a:rect l="0" t="0" r="r" b="b"/>
              <a:pathLst>
                <a:path w="459" h="167">
                  <a:moveTo>
                    <a:pt x="261" y="166"/>
                  </a:moveTo>
                  <a:cubicBezTo>
                    <a:pt x="393" y="167"/>
                    <a:pt x="459" y="77"/>
                    <a:pt x="459" y="78"/>
                  </a:cubicBezTo>
                  <a:cubicBezTo>
                    <a:pt x="458" y="78"/>
                    <a:pt x="331" y="13"/>
                    <a:pt x="210" y="6"/>
                  </a:cubicBezTo>
                  <a:cubicBezTo>
                    <a:pt x="87" y="0"/>
                    <a:pt x="2" y="63"/>
                    <a:pt x="2" y="64"/>
                  </a:cubicBezTo>
                  <a:cubicBezTo>
                    <a:pt x="0" y="64"/>
                    <a:pt x="128" y="166"/>
                    <a:pt x="261"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5" name="Freeform 36"/>
            <p:cNvSpPr>
              <a:spLocks/>
            </p:cNvSpPr>
            <p:nvPr/>
          </p:nvSpPr>
          <p:spPr bwMode="auto">
            <a:xfrm>
              <a:off x="2005" y="3602"/>
              <a:ext cx="169" cy="340"/>
            </a:xfrm>
            <a:custGeom>
              <a:avLst/>
              <a:gdLst>
                <a:gd name="T0" fmla="*/ 173 w 201"/>
                <a:gd name="T1" fmla="*/ 194 h 404"/>
                <a:gd name="T2" fmla="*/ 162 w 201"/>
                <a:gd name="T3" fmla="*/ 403 h 404"/>
                <a:gd name="T4" fmla="*/ 23 w 201"/>
                <a:gd name="T5" fmla="*/ 200 h 404"/>
                <a:gd name="T6" fmla="*/ 66 w 201"/>
                <a:gd name="T7" fmla="*/ 0 h 404"/>
                <a:gd name="T8" fmla="*/ 173 w 201"/>
                <a:gd name="T9" fmla="*/ 194 h 404"/>
              </a:gdLst>
              <a:ahLst/>
              <a:cxnLst>
                <a:cxn ang="0">
                  <a:pos x="T0" y="T1"/>
                </a:cxn>
                <a:cxn ang="0">
                  <a:pos x="T2" y="T3"/>
                </a:cxn>
                <a:cxn ang="0">
                  <a:pos x="T4" y="T5"/>
                </a:cxn>
                <a:cxn ang="0">
                  <a:pos x="T6" y="T7"/>
                </a:cxn>
                <a:cxn ang="0">
                  <a:pos x="T8" y="T9"/>
                </a:cxn>
              </a:cxnLst>
              <a:rect l="0" t="0" r="r" b="b"/>
              <a:pathLst>
                <a:path w="201" h="404">
                  <a:moveTo>
                    <a:pt x="173" y="194"/>
                  </a:moveTo>
                  <a:cubicBezTo>
                    <a:pt x="201" y="302"/>
                    <a:pt x="163" y="403"/>
                    <a:pt x="162" y="403"/>
                  </a:cubicBezTo>
                  <a:cubicBezTo>
                    <a:pt x="162" y="404"/>
                    <a:pt x="46" y="316"/>
                    <a:pt x="23" y="200"/>
                  </a:cubicBezTo>
                  <a:cubicBezTo>
                    <a:pt x="0" y="85"/>
                    <a:pt x="67" y="0"/>
                    <a:pt x="66" y="0"/>
                  </a:cubicBezTo>
                  <a:cubicBezTo>
                    <a:pt x="66" y="1"/>
                    <a:pt x="144" y="86"/>
                    <a:pt x="173" y="1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6" name="Freeform 37"/>
            <p:cNvSpPr>
              <a:spLocks/>
            </p:cNvSpPr>
            <p:nvPr/>
          </p:nvSpPr>
          <p:spPr bwMode="auto">
            <a:xfrm>
              <a:off x="1776" y="3822"/>
              <a:ext cx="368" cy="180"/>
            </a:xfrm>
            <a:custGeom>
              <a:avLst/>
              <a:gdLst>
                <a:gd name="T0" fmla="*/ 232 w 438"/>
                <a:gd name="T1" fmla="*/ 191 h 214"/>
                <a:gd name="T2" fmla="*/ 438 w 438"/>
                <a:gd name="T3" fmla="*/ 139 h 214"/>
                <a:gd name="T4" fmla="*/ 213 w 438"/>
                <a:gd name="T5" fmla="*/ 27 h 214"/>
                <a:gd name="T6" fmla="*/ 1 w 438"/>
                <a:gd name="T7" fmla="*/ 47 h 214"/>
                <a:gd name="T8" fmla="*/ 232 w 438"/>
                <a:gd name="T9" fmla="*/ 191 h 214"/>
              </a:gdLst>
              <a:ahLst/>
              <a:cxnLst>
                <a:cxn ang="0">
                  <a:pos x="T0" y="T1"/>
                </a:cxn>
                <a:cxn ang="0">
                  <a:pos x="T2" y="T3"/>
                </a:cxn>
                <a:cxn ang="0">
                  <a:pos x="T4" y="T5"/>
                </a:cxn>
                <a:cxn ang="0">
                  <a:pos x="T6" y="T7"/>
                </a:cxn>
                <a:cxn ang="0">
                  <a:pos x="T8" y="T9"/>
                </a:cxn>
              </a:cxnLst>
              <a:rect l="0" t="0" r="r" b="b"/>
              <a:pathLst>
                <a:path w="438" h="214">
                  <a:moveTo>
                    <a:pt x="232" y="191"/>
                  </a:moveTo>
                  <a:cubicBezTo>
                    <a:pt x="357" y="214"/>
                    <a:pt x="438" y="138"/>
                    <a:pt x="438" y="139"/>
                  </a:cubicBezTo>
                  <a:cubicBezTo>
                    <a:pt x="436" y="139"/>
                    <a:pt x="328" y="55"/>
                    <a:pt x="213" y="27"/>
                  </a:cubicBezTo>
                  <a:cubicBezTo>
                    <a:pt x="96" y="0"/>
                    <a:pt x="2" y="46"/>
                    <a:pt x="1" y="47"/>
                  </a:cubicBezTo>
                  <a:cubicBezTo>
                    <a:pt x="0" y="47"/>
                    <a:pt x="105" y="168"/>
                    <a:pt x="232"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7" name="Freeform 38"/>
            <p:cNvSpPr>
              <a:spLocks/>
            </p:cNvSpPr>
            <p:nvPr/>
          </p:nvSpPr>
          <p:spPr bwMode="auto">
            <a:xfrm>
              <a:off x="1863" y="3428"/>
              <a:ext cx="132" cy="345"/>
            </a:xfrm>
            <a:custGeom>
              <a:avLst/>
              <a:gdLst>
                <a:gd name="T0" fmla="*/ 149 w 157"/>
                <a:gd name="T1" fmla="*/ 207 h 410"/>
                <a:gd name="T2" fmla="*/ 101 w 157"/>
                <a:gd name="T3" fmla="*/ 408 h 410"/>
                <a:gd name="T4" fmla="*/ 3 w 157"/>
                <a:gd name="T5" fmla="*/ 187 h 410"/>
                <a:gd name="T6" fmla="*/ 80 w 157"/>
                <a:gd name="T7" fmla="*/ 0 h 410"/>
                <a:gd name="T8" fmla="*/ 149 w 157"/>
                <a:gd name="T9" fmla="*/ 207 h 410"/>
              </a:gdLst>
              <a:ahLst/>
              <a:cxnLst>
                <a:cxn ang="0">
                  <a:pos x="T0" y="T1"/>
                </a:cxn>
                <a:cxn ang="0">
                  <a:pos x="T2" y="T3"/>
                </a:cxn>
                <a:cxn ang="0">
                  <a:pos x="T4" y="T5"/>
                </a:cxn>
                <a:cxn ang="0">
                  <a:pos x="T6" y="T7"/>
                </a:cxn>
                <a:cxn ang="0">
                  <a:pos x="T8" y="T9"/>
                </a:cxn>
              </a:cxnLst>
              <a:rect l="0" t="0" r="r" b="b"/>
              <a:pathLst>
                <a:path w="157" h="410">
                  <a:moveTo>
                    <a:pt x="149" y="207"/>
                  </a:moveTo>
                  <a:cubicBezTo>
                    <a:pt x="157" y="317"/>
                    <a:pt x="102" y="408"/>
                    <a:pt x="101" y="408"/>
                  </a:cubicBezTo>
                  <a:cubicBezTo>
                    <a:pt x="101" y="410"/>
                    <a:pt x="5" y="304"/>
                    <a:pt x="3" y="187"/>
                  </a:cubicBezTo>
                  <a:cubicBezTo>
                    <a:pt x="0" y="72"/>
                    <a:pt x="81" y="0"/>
                    <a:pt x="80" y="0"/>
                  </a:cubicBezTo>
                  <a:cubicBezTo>
                    <a:pt x="80" y="1"/>
                    <a:pt x="141" y="98"/>
                    <a:pt x="149"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8" name="Freeform 39"/>
            <p:cNvSpPr>
              <a:spLocks/>
            </p:cNvSpPr>
            <p:nvPr/>
          </p:nvSpPr>
          <p:spPr bwMode="auto">
            <a:xfrm>
              <a:off x="1607" y="3607"/>
              <a:ext cx="344" cy="212"/>
            </a:xfrm>
            <a:custGeom>
              <a:avLst/>
              <a:gdLst>
                <a:gd name="T0" fmla="*/ 199 w 408"/>
                <a:gd name="T1" fmla="*/ 209 h 253"/>
                <a:gd name="T2" fmla="*/ 408 w 408"/>
                <a:gd name="T3" fmla="*/ 193 h 253"/>
                <a:gd name="T4" fmla="*/ 210 w 408"/>
                <a:gd name="T5" fmla="*/ 46 h 253"/>
                <a:gd name="T6" fmla="*/ 1 w 408"/>
                <a:gd name="T7" fmla="*/ 29 h 253"/>
                <a:gd name="T8" fmla="*/ 199 w 408"/>
                <a:gd name="T9" fmla="*/ 209 h 253"/>
              </a:gdLst>
              <a:ahLst/>
              <a:cxnLst>
                <a:cxn ang="0">
                  <a:pos x="T0" y="T1"/>
                </a:cxn>
                <a:cxn ang="0">
                  <a:pos x="T2" y="T3"/>
                </a:cxn>
                <a:cxn ang="0">
                  <a:pos x="T4" y="T5"/>
                </a:cxn>
                <a:cxn ang="0">
                  <a:pos x="T6" y="T7"/>
                </a:cxn>
                <a:cxn ang="0">
                  <a:pos x="T8" y="T9"/>
                </a:cxn>
              </a:cxnLst>
              <a:rect l="0" t="0" r="r" b="b"/>
              <a:pathLst>
                <a:path w="408" h="253">
                  <a:moveTo>
                    <a:pt x="199" y="209"/>
                  </a:moveTo>
                  <a:cubicBezTo>
                    <a:pt x="317" y="253"/>
                    <a:pt x="408" y="193"/>
                    <a:pt x="408" y="193"/>
                  </a:cubicBezTo>
                  <a:cubicBezTo>
                    <a:pt x="406" y="193"/>
                    <a:pt x="317" y="93"/>
                    <a:pt x="210" y="46"/>
                  </a:cubicBezTo>
                  <a:cubicBezTo>
                    <a:pt x="102" y="0"/>
                    <a:pt x="2" y="28"/>
                    <a:pt x="1" y="29"/>
                  </a:cubicBezTo>
                  <a:cubicBezTo>
                    <a:pt x="0" y="29"/>
                    <a:pt x="81" y="165"/>
                    <a:pt x="199"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89" name="Freeform 40"/>
            <p:cNvSpPr>
              <a:spLocks/>
            </p:cNvSpPr>
            <p:nvPr/>
          </p:nvSpPr>
          <p:spPr bwMode="auto">
            <a:xfrm>
              <a:off x="1728" y="3236"/>
              <a:ext cx="141" cy="339"/>
            </a:xfrm>
            <a:custGeom>
              <a:avLst/>
              <a:gdLst>
                <a:gd name="T0" fmla="*/ 157 w 168"/>
                <a:gd name="T1" fmla="*/ 214 h 403"/>
                <a:gd name="T2" fmla="*/ 75 w 168"/>
                <a:gd name="T3" fmla="*/ 402 h 403"/>
                <a:gd name="T4" fmla="*/ 18 w 168"/>
                <a:gd name="T5" fmla="*/ 169 h 403"/>
                <a:gd name="T6" fmla="*/ 126 w 168"/>
                <a:gd name="T7" fmla="*/ 0 h 403"/>
                <a:gd name="T8" fmla="*/ 157 w 168"/>
                <a:gd name="T9" fmla="*/ 214 h 403"/>
              </a:gdLst>
              <a:ahLst/>
              <a:cxnLst>
                <a:cxn ang="0">
                  <a:pos x="T0" y="T1"/>
                </a:cxn>
                <a:cxn ang="0">
                  <a:pos x="T2" y="T3"/>
                </a:cxn>
                <a:cxn ang="0">
                  <a:pos x="T4" y="T5"/>
                </a:cxn>
                <a:cxn ang="0">
                  <a:pos x="T6" y="T7"/>
                </a:cxn>
                <a:cxn ang="0">
                  <a:pos x="T8" y="T9"/>
                </a:cxn>
              </a:cxnLst>
              <a:rect l="0" t="0" r="r" b="b"/>
              <a:pathLst>
                <a:path w="168" h="403">
                  <a:moveTo>
                    <a:pt x="157" y="214"/>
                  </a:moveTo>
                  <a:cubicBezTo>
                    <a:pt x="146" y="323"/>
                    <a:pt x="76" y="402"/>
                    <a:pt x="75" y="402"/>
                  </a:cubicBezTo>
                  <a:cubicBezTo>
                    <a:pt x="75" y="403"/>
                    <a:pt x="0" y="284"/>
                    <a:pt x="18" y="169"/>
                  </a:cubicBezTo>
                  <a:cubicBezTo>
                    <a:pt x="35" y="56"/>
                    <a:pt x="126" y="1"/>
                    <a:pt x="126" y="0"/>
                  </a:cubicBezTo>
                  <a:cubicBezTo>
                    <a:pt x="125" y="1"/>
                    <a:pt x="168" y="106"/>
                    <a:pt x="157" y="2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0" name="Freeform 41"/>
            <p:cNvSpPr>
              <a:spLocks/>
            </p:cNvSpPr>
            <p:nvPr/>
          </p:nvSpPr>
          <p:spPr bwMode="auto">
            <a:xfrm>
              <a:off x="1483" y="3368"/>
              <a:ext cx="311" cy="239"/>
            </a:xfrm>
            <a:custGeom>
              <a:avLst/>
              <a:gdLst>
                <a:gd name="T0" fmla="*/ 164 w 370"/>
                <a:gd name="T1" fmla="*/ 221 h 284"/>
                <a:gd name="T2" fmla="*/ 369 w 370"/>
                <a:gd name="T3" fmla="*/ 242 h 284"/>
                <a:gd name="T4" fmla="*/ 202 w 370"/>
                <a:gd name="T5" fmla="*/ 64 h 284"/>
                <a:gd name="T6" fmla="*/ 1 w 370"/>
                <a:gd name="T7" fmla="*/ 11 h 284"/>
                <a:gd name="T8" fmla="*/ 164 w 370"/>
                <a:gd name="T9" fmla="*/ 221 h 284"/>
              </a:gdLst>
              <a:ahLst/>
              <a:cxnLst>
                <a:cxn ang="0">
                  <a:pos x="T0" y="T1"/>
                </a:cxn>
                <a:cxn ang="0">
                  <a:pos x="T2" y="T3"/>
                </a:cxn>
                <a:cxn ang="0">
                  <a:pos x="T4" y="T5"/>
                </a:cxn>
                <a:cxn ang="0">
                  <a:pos x="T6" y="T7"/>
                </a:cxn>
                <a:cxn ang="0">
                  <a:pos x="T8" y="T9"/>
                </a:cxn>
              </a:cxnLst>
              <a:rect l="0" t="0" r="r" b="b"/>
              <a:pathLst>
                <a:path w="370" h="284">
                  <a:moveTo>
                    <a:pt x="164" y="221"/>
                  </a:moveTo>
                  <a:cubicBezTo>
                    <a:pt x="270" y="284"/>
                    <a:pt x="370" y="242"/>
                    <a:pt x="369" y="242"/>
                  </a:cubicBezTo>
                  <a:cubicBezTo>
                    <a:pt x="368" y="242"/>
                    <a:pt x="299" y="129"/>
                    <a:pt x="202" y="64"/>
                  </a:cubicBezTo>
                  <a:cubicBezTo>
                    <a:pt x="104" y="0"/>
                    <a:pt x="1" y="10"/>
                    <a:pt x="1" y="11"/>
                  </a:cubicBezTo>
                  <a:cubicBezTo>
                    <a:pt x="0" y="10"/>
                    <a:pt x="56" y="157"/>
                    <a:pt x="164" y="2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1" name="Freeform 42"/>
            <p:cNvSpPr>
              <a:spLocks/>
            </p:cNvSpPr>
            <p:nvPr/>
          </p:nvSpPr>
          <p:spPr bwMode="auto">
            <a:xfrm>
              <a:off x="1627" y="3029"/>
              <a:ext cx="164" cy="324"/>
            </a:xfrm>
            <a:custGeom>
              <a:avLst/>
              <a:gdLst>
                <a:gd name="T0" fmla="*/ 166 w 195"/>
                <a:gd name="T1" fmla="*/ 215 h 385"/>
                <a:gd name="T2" fmla="*/ 54 w 195"/>
                <a:gd name="T3" fmla="*/ 384 h 385"/>
                <a:gd name="T4" fmla="*/ 37 w 195"/>
                <a:gd name="T5" fmla="*/ 147 h 385"/>
                <a:gd name="T6" fmla="*/ 171 w 195"/>
                <a:gd name="T7" fmla="*/ 0 h 385"/>
                <a:gd name="T8" fmla="*/ 166 w 195"/>
                <a:gd name="T9" fmla="*/ 215 h 385"/>
              </a:gdLst>
              <a:ahLst/>
              <a:cxnLst>
                <a:cxn ang="0">
                  <a:pos x="T0" y="T1"/>
                </a:cxn>
                <a:cxn ang="0">
                  <a:pos x="T2" y="T3"/>
                </a:cxn>
                <a:cxn ang="0">
                  <a:pos x="T4" y="T5"/>
                </a:cxn>
                <a:cxn ang="0">
                  <a:pos x="T6" y="T7"/>
                </a:cxn>
                <a:cxn ang="0">
                  <a:pos x="T8" y="T9"/>
                </a:cxn>
              </a:cxnLst>
              <a:rect l="0" t="0" r="r" b="b"/>
              <a:pathLst>
                <a:path w="195" h="385">
                  <a:moveTo>
                    <a:pt x="166" y="215"/>
                  </a:moveTo>
                  <a:cubicBezTo>
                    <a:pt x="136" y="320"/>
                    <a:pt x="54" y="384"/>
                    <a:pt x="54" y="384"/>
                  </a:cubicBezTo>
                  <a:cubicBezTo>
                    <a:pt x="53" y="385"/>
                    <a:pt x="0" y="256"/>
                    <a:pt x="37" y="147"/>
                  </a:cubicBezTo>
                  <a:cubicBezTo>
                    <a:pt x="73" y="39"/>
                    <a:pt x="171" y="1"/>
                    <a:pt x="171" y="0"/>
                  </a:cubicBezTo>
                  <a:cubicBezTo>
                    <a:pt x="170" y="1"/>
                    <a:pt x="195" y="112"/>
                    <a:pt x="166" y="2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2" name="Freeform 43"/>
            <p:cNvSpPr>
              <a:spLocks/>
            </p:cNvSpPr>
            <p:nvPr/>
          </p:nvSpPr>
          <p:spPr bwMode="auto">
            <a:xfrm>
              <a:off x="1403" y="3105"/>
              <a:ext cx="273" cy="266"/>
            </a:xfrm>
            <a:custGeom>
              <a:avLst/>
              <a:gdLst>
                <a:gd name="T0" fmla="*/ 126 w 324"/>
                <a:gd name="T1" fmla="*/ 235 h 316"/>
                <a:gd name="T2" fmla="*/ 323 w 324"/>
                <a:gd name="T3" fmla="*/ 292 h 316"/>
                <a:gd name="T4" fmla="*/ 190 w 324"/>
                <a:gd name="T5" fmla="*/ 89 h 316"/>
                <a:gd name="T6" fmla="*/ 2 w 324"/>
                <a:gd name="T7" fmla="*/ 0 h 316"/>
                <a:gd name="T8" fmla="*/ 126 w 324"/>
                <a:gd name="T9" fmla="*/ 235 h 316"/>
              </a:gdLst>
              <a:ahLst/>
              <a:cxnLst>
                <a:cxn ang="0">
                  <a:pos x="T0" y="T1"/>
                </a:cxn>
                <a:cxn ang="0">
                  <a:pos x="T2" y="T3"/>
                </a:cxn>
                <a:cxn ang="0">
                  <a:pos x="T4" y="T5"/>
                </a:cxn>
                <a:cxn ang="0">
                  <a:pos x="T6" y="T7"/>
                </a:cxn>
                <a:cxn ang="0">
                  <a:pos x="T8" y="T9"/>
                </a:cxn>
              </a:cxnLst>
              <a:rect l="0" t="0" r="r" b="b"/>
              <a:pathLst>
                <a:path w="324" h="316">
                  <a:moveTo>
                    <a:pt x="126" y="235"/>
                  </a:moveTo>
                  <a:cubicBezTo>
                    <a:pt x="220" y="316"/>
                    <a:pt x="324" y="292"/>
                    <a:pt x="323" y="292"/>
                  </a:cubicBezTo>
                  <a:cubicBezTo>
                    <a:pt x="322" y="292"/>
                    <a:pt x="274" y="169"/>
                    <a:pt x="190" y="89"/>
                  </a:cubicBezTo>
                  <a:cubicBezTo>
                    <a:pt x="105" y="8"/>
                    <a:pt x="2" y="0"/>
                    <a:pt x="2" y="0"/>
                  </a:cubicBezTo>
                  <a:cubicBezTo>
                    <a:pt x="0" y="0"/>
                    <a:pt x="31" y="154"/>
                    <a:pt x="126"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3" name="Freeform 44"/>
            <p:cNvSpPr>
              <a:spLocks/>
            </p:cNvSpPr>
            <p:nvPr/>
          </p:nvSpPr>
          <p:spPr bwMode="auto">
            <a:xfrm>
              <a:off x="1566" y="2816"/>
              <a:ext cx="181" cy="300"/>
            </a:xfrm>
            <a:custGeom>
              <a:avLst/>
              <a:gdLst>
                <a:gd name="T0" fmla="*/ 169 w 215"/>
                <a:gd name="T1" fmla="*/ 211 h 357"/>
                <a:gd name="T2" fmla="*/ 31 w 215"/>
                <a:gd name="T3" fmla="*/ 356 h 357"/>
                <a:gd name="T4" fmla="*/ 54 w 215"/>
                <a:gd name="T5" fmla="*/ 120 h 357"/>
                <a:gd name="T6" fmla="*/ 210 w 215"/>
                <a:gd name="T7" fmla="*/ 0 h 357"/>
                <a:gd name="T8" fmla="*/ 169 w 215"/>
                <a:gd name="T9" fmla="*/ 211 h 357"/>
              </a:gdLst>
              <a:ahLst/>
              <a:cxnLst>
                <a:cxn ang="0">
                  <a:pos x="T0" y="T1"/>
                </a:cxn>
                <a:cxn ang="0">
                  <a:pos x="T2" y="T3"/>
                </a:cxn>
                <a:cxn ang="0">
                  <a:pos x="T4" y="T5"/>
                </a:cxn>
                <a:cxn ang="0">
                  <a:pos x="T6" y="T7"/>
                </a:cxn>
                <a:cxn ang="0">
                  <a:pos x="T8" y="T9"/>
                </a:cxn>
              </a:cxnLst>
              <a:rect l="0" t="0" r="r" b="b"/>
              <a:pathLst>
                <a:path w="215" h="357">
                  <a:moveTo>
                    <a:pt x="169" y="211"/>
                  </a:moveTo>
                  <a:cubicBezTo>
                    <a:pt x="123" y="308"/>
                    <a:pt x="32" y="357"/>
                    <a:pt x="31" y="356"/>
                  </a:cubicBezTo>
                  <a:cubicBezTo>
                    <a:pt x="31" y="357"/>
                    <a:pt x="0" y="221"/>
                    <a:pt x="54" y="120"/>
                  </a:cubicBezTo>
                  <a:cubicBezTo>
                    <a:pt x="108" y="20"/>
                    <a:pt x="210" y="0"/>
                    <a:pt x="210" y="0"/>
                  </a:cubicBezTo>
                  <a:cubicBezTo>
                    <a:pt x="209" y="1"/>
                    <a:pt x="215" y="114"/>
                    <a:pt x="169" y="2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4" name="Freeform 45"/>
            <p:cNvSpPr>
              <a:spLocks/>
            </p:cNvSpPr>
            <p:nvPr/>
          </p:nvSpPr>
          <p:spPr bwMode="auto">
            <a:xfrm>
              <a:off x="1371" y="2823"/>
              <a:ext cx="226" cy="295"/>
            </a:xfrm>
            <a:custGeom>
              <a:avLst/>
              <a:gdLst>
                <a:gd name="T0" fmla="*/ 83 w 268"/>
                <a:gd name="T1" fmla="*/ 255 h 350"/>
                <a:gd name="T2" fmla="*/ 267 w 268"/>
                <a:gd name="T3" fmla="*/ 346 h 350"/>
                <a:gd name="T4" fmla="*/ 170 w 268"/>
                <a:gd name="T5" fmla="*/ 123 h 350"/>
                <a:gd name="T6" fmla="*/ 1 w 268"/>
                <a:gd name="T7" fmla="*/ 1 h 350"/>
                <a:gd name="T8" fmla="*/ 83 w 268"/>
                <a:gd name="T9" fmla="*/ 255 h 350"/>
              </a:gdLst>
              <a:ahLst/>
              <a:cxnLst>
                <a:cxn ang="0">
                  <a:pos x="T0" y="T1"/>
                </a:cxn>
                <a:cxn ang="0">
                  <a:pos x="T2" y="T3"/>
                </a:cxn>
                <a:cxn ang="0">
                  <a:pos x="T4" y="T5"/>
                </a:cxn>
                <a:cxn ang="0">
                  <a:pos x="T6" y="T7"/>
                </a:cxn>
                <a:cxn ang="0">
                  <a:pos x="T8" y="T9"/>
                </a:cxn>
              </a:cxnLst>
              <a:rect l="0" t="0" r="r" b="b"/>
              <a:pathLst>
                <a:path w="268" h="350">
                  <a:moveTo>
                    <a:pt x="83" y="255"/>
                  </a:moveTo>
                  <a:cubicBezTo>
                    <a:pt x="162" y="350"/>
                    <a:pt x="268" y="346"/>
                    <a:pt x="267" y="346"/>
                  </a:cubicBezTo>
                  <a:cubicBezTo>
                    <a:pt x="266" y="346"/>
                    <a:pt x="239" y="217"/>
                    <a:pt x="170" y="123"/>
                  </a:cubicBezTo>
                  <a:cubicBezTo>
                    <a:pt x="101" y="28"/>
                    <a:pt x="2" y="1"/>
                    <a:pt x="1" y="1"/>
                  </a:cubicBezTo>
                  <a:cubicBezTo>
                    <a:pt x="0" y="0"/>
                    <a:pt x="4" y="158"/>
                    <a:pt x="83" y="2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5" name="Freeform 46"/>
            <p:cNvSpPr>
              <a:spLocks/>
            </p:cNvSpPr>
            <p:nvPr/>
          </p:nvSpPr>
          <p:spPr bwMode="auto">
            <a:xfrm>
              <a:off x="1548" y="2599"/>
              <a:ext cx="205" cy="270"/>
            </a:xfrm>
            <a:custGeom>
              <a:avLst/>
              <a:gdLst>
                <a:gd name="T0" fmla="*/ 167 w 244"/>
                <a:gd name="T1" fmla="*/ 202 h 321"/>
                <a:gd name="T2" fmla="*/ 8 w 244"/>
                <a:gd name="T3" fmla="*/ 320 h 321"/>
                <a:gd name="T4" fmla="*/ 70 w 244"/>
                <a:gd name="T5" fmla="*/ 91 h 321"/>
                <a:gd name="T6" fmla="*/ 243 w 244"/>
                <a:gd name="T7" fmla="*/ 0 h 321"/>
                <a:gd name="T8" fmla="*/ 167 w 244"/>
                <a:gd name="T9" fmla="*/ 202 h 321"/>
              </a:gdLst>
              <a:ahLst/>
              <a:cxnLst>
                <a:cxn ang="0">
                  <a:pos x="T0" y="T1"/>
                </a:cxn>
                <a:cxn ang="0">
                  <a:pos x="T2" y="T3"/>
                </a:cxn>
                <a:cxn ang="0">
                  <a:pos x="T4" y="T5"/>
                </a:cxn>
                <a:cxn ang="0">
                  <a:pos x="T6" y="T7"/>
                </a:cxn>
                <a:cxn ang="0">
                  <a:pos x="T8" y="T9"/>
                </a:cxn>
              </a:cxnLst>
              <a:rect l="0" t="0" r="r" b="b"/>
              <a:pathLst>
                <a:path w="244" h="321">
                  <a:moveTo>
                    <a:pt x="167" y="202"/>
                  </a:moveTo>
                  <a:cubicBezTo>
                    <a:pt x="106" y="289"/>
                    <a:pt x="9" y="321"/>
                    <a:pt x="8" y="320"/>
                  </a:cubicBezTo>
                  <a:cubicBezTo>
                    <a:pt x="7" y="321"/>
                    <a:pt x="0" y="181"/>
                    <a:pt x="70" y="91"/>
                  </a:cubicBezTo>
                  <a:cubicBezTo>
                    <a:pt x="140" y="2"/>
                    <a:pt x="244" y="1"/>
                    <a:pt x="243" y="0"/>
                  </a:cubicBezTo>
                  <a:cubicBezTo>
                    <a:pt x="242" y="1"/>
                    <a:pt x="228" y="114"/>
                    <a:pt x="167"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6" name="Freeform 47"/>
            <p:cNvSpPr>
              <a:spLocks/>
            </p:cNvSpPr>
            <p:nvPr/>
          </p:nvSpPr>
          <p:spPr bwMode="auto">
            <a:xfrm>
              <a:off x="1368" y="2540"/>
              <a:ext cx="191" cy="328"/>
            </a:xfrm>
            <a:custGeom>
              <a:avLst/>
              <a:gdLst>
                <a:gd name="T0" fmla="*/ 61 w 227"/>
                <a:gd name="T1" fmla="*/ 267 h 390"/>
                <a:gd name="T2" fmla="*/ 226 w 227"/>
                <a:gd name="T3" fmla="*/ 390 h 390"/>
                <a:gd name="T4" fmla="*/ 169 w 227"/>
                <a:gd name="T5" fmla="*/ 152 h 390"/>
                <a:gd name="T6" fmla="*/ 24 w 227"/>
                <a:gd name="T7" fmla="*/ 1 h 390"/>
                <a:gd name="T8" fmla="*/ 61 w 227"/>
                <a:gd name="T9" fmla="*/ 267 h 390"/>
              </a:gdLst>
              <a:ahLst/>
              <a:cxnLst>
                <a:cxn ang="0">
                  <a:pos x="T0" y="T1"/>
                </a:cxn>
                <a:cxn ang="0">
                  <a:pos x="T2" y="T3"/>
                </a:cxn>
                <a:cxn ang="0">
                  <a:pos x="T4" y="T5"/>
                </a:cxn>
                <a:cxn ang="0">
                  <a:pos x="T6" y="T7"/>
                </a:cxn>
                <a:cxn ang="0">
                  <a:pos x="T8" y="T9"/>
                </a:cxn>
              </a:cxnLst>
              <a:rect l="0" t="0" r="r" b="b"/>
              <a:pathLst>
                <a:path w="227" h="390">
                  <a:moveTo>
                    <a:pt x="61" y="267"/>
                  </a:moveTo>
                  <a:cubicBezTo>
                    <a:pt x="122" y="375"/>
                    <a:pt x="227" y="390"/>
                    <a:pt x="226" y="390"/>
                  </a:cubicBezTo>
                  <a:cubicBezTo>
                    <a:pt x="225" y="389"/>
                    <a:pt x="220" y="258"/>
                    <a:pt x="169" y="152"/>
                  </a:cubicBezTo>
                  <a:cubicBezTo>
                    <a:pt x="117" y="45"/>
                    <a:pt x="25" y="1"/>
                    <a:pt x="24" y="1"/>
                  </a:cubicBezTo>
                  <a:cubicBezTo>
                    <a:pt x="23" y="0"/>
                    <a:pt x="0" y="157"/>
                    <a:pt x="61"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7" name="Freeform 48"/>
            <p:cNvSpPr>
              <a:spLocks/>
            </p:cNvSpPr>
            <p:nvPr/>
          </p:nvSpPr>
          <p:spPr bwMode="auto">
            <a:xfrm>
              <a:off x="1558" y="2371"/>
              <a:ext cx="242" cy="247"/>
            </a:xfrm>
            <a:custGeom>
              <a:avLst/>
              <a:gdLst>
                <a:gd name="T0" fmla="*/ 178 w 288"/>
                <a:gd name="T1" fmla="*/ 204 h 294"/>
                <a:gd name="T2" fmla="*/ 1 w 288"/>
                <a:gd name="T3" fmla="*/ 293 h 294"/>
                <a:gd name="T4" fmla="*/ 102 w 288"/>
                <a:gd name="T5" fmla="*/ 77 h 294"/>
                <a:gd name="T6" fmla="*/ 288 w 288"/>
                <a:gd name="T7" fmla="*/ 17 h 294"/>
                <a:gd name="T8" fmla="*/ 178 w 288"/>
                <a:gd name="T9" fmla="*/ 204 h 294"/>
              </a:gdLst>
              <a:ahLst/>
              <a:cxnLst>
                <a:cxn ang="0">
                  <a:pos x="T0" y="T1"/>
                </a:cxn>
                <a:cxn ang="0">
                  <a:pos x="T2" y="T3"/>
                </a:cxn>
                <a:cxn ang="0">
                  <a:pos x="T4" y="T5"/>
                </a:cxn>
                <a:cxn ang="0">
                  <a:pos x="T6" y="T7"/>
                </a:cxn>
                <a:cxn ang="0">
                  <a:pos x="T8" y="T9"/>
                </a:cxn>
              </a:cxnLst>
              <a:rect l="0" t="0" r="r" b="b"/>
              <a:pathLst>
                <a:path w="288" h="294">
                  <a:moveTo>
                    <a:pt x="178" y="204"/>
                  </a:moveTo>
                  <a:cubicBezTo>
                    <a:pt x="102" y="280"/>
                    <a:pt x="2" y="293"/>
                    <a:pt x="1" y="293"/>
                  </a:cubicBezTo>
                  <a:cubicBezTo>
                    <a:pt x="0" y="294"/>
                    <a:pt x="18" y="154"/>
                    <a:pt x="102" y="77"/>
                  </a:cubicBezTo>
                  <a:cubicBezTo>
                    <a:pt x="186" y="0"/>
                    <a:pt x="288" y="17"/>
                    <a:pt x="288" y="17"/>
                  </a:cubicBezTo>
                  <a:cubicBezTo>
                    <a:pt x="287" y="17"/>
                    <a:pt x="252" y="128"/>
                    <a:pt x="178"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8" name="Freeform 49"/>
            <p:cNvSpPr>
              <a:spLocks/>
            </p:cNvSpPr>
            <p:nvPr/>
          </p:nvSpPr>
          <p:spPr bwMode="auto">
            <a:xfrm>
              <a:off x="1410" y="2261"/>
              <a:ext cx="166" cy="356"/>
            </a:xfrm>
            <a:custGeom>
              <a:avLst/>
              <a:gdLst>
                <a:gd name="T0" fmla="*/ 41 w 198"/>
                <a:gd name="T1" fmla="*/ 272 h 424"/>
                <a:gd name="T2" fmla="*/ 181 w 198"/>
                <a:gd name="T3" fmla="*/ 424 h 424"/>
                <a:gd name="T4" fmla="*/ 167 w 198"/>
                <a:gd name="T5" fmla="*/ 177 h 424"/>
                <a:gd name="T6" fmla="*/ 52 w 198"/>
                <a:gd name="T7" fmla="*/ 1 h 424"/>
                <a:gd name="T8" fmla="*/ 41 w 198"/>
                <a:gd name="T9" fmla="*/ 272 h 424"/>
              </a:gdLst>
              <a:ahLst/>
              <a:cxnLst>
                <a:cxn ang="0">
                  <a:pos x="T0" y="T1"/>
                </a:cxn>
                <a:cxn ang="0">
                  <a:pos x="T2" y="T3"/>
                </a:cxn>
                <a:cxn ang="0">
                  <a:pos x="T4" y="T5"/>
                </a:cxn>
                <a:cxn ang="0">
                  <a:pos x="T6" y="T7"/>
                </a:cxn>
                <a:cxn ang="0">
                  <a:pos x="T8" y="T9"/>
                </a:cxn>
              </a:cxnLst>
              <a:rect l="0" t="0" r="r" b="b"/>
              <a:pathLst>
                <a:path w="198" h="424">
                  <a:moveTo>
                    <a:pt x="41" y="272"/>
                  </a:moveTo>
                  <a:cubicBezTo>
                    <a:pt x="82" y="391"/>
                    <a:pt x="182" y="424"/>
                    <a:pt x="181" y="424"/>
                  </a:cubicBezTo>
                  <a:cubicBezTo>
                    <a:pt x="181" y="423"/>
                    <a:pt x="198" y="292"/>
                    <a:pt x="167" y="177"/>
                  </a:cubicBezTo>
                  <a:cubicBezTo>
                    <a:pt x="135" y="62"/>
                    <a:pt x="53" y="1"/>
                    <a:pt x="52" y="1"/>
                  </a:cubicBezTo>
                  <a:cubicBezTo>
                    <a:pt x="51" y="0"/>
                    <a:pt x="0" y="153"/>
                    <a:pt x="41"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199" name="Freeform 50"/>
            <p:cNvSpPr>
              <a:spLocks/>
            </p:cNvSpPr>
            <p:nvPr/>
          </p:nvSpPr>
          <p:spPr bwMode="auto">
            <a:xfrm>
              <a:off x="1607" y="2149"/>
              <a:ext cx="281" cy="223"/>
            </a:xfrm>
            <a:custGeom>
              <a:avLst/>
              <a:gdLst>
                <a:gd name="T0" fmla="*/ 190 w 334"/>
                <a:gd name="T1" fmla="*/ 203 h 265"/>
                <a:gd name="T2" fmla="*/ 1 w 334"/>
                <a:gd name="T3" fmla="*/ 260 h 265"/>
                <a:gd name="T4" fmla="*/ 140 w 334"/>
                <a:gd name="T5" fmla="*/ 62 h 265"/>
                <a:gd name="T6" fmla="*/ 334 w 334"/>
                <a:gd name="T7" fmla="*/ 35 h 265"/>
                <a:gd name="T8" fmla="*/ 190 w 334"/>
                <a:gd name="T9" fmla="*/ 203 h 265"/>
              </a:gdLst>
              <a:ahLst/>
              <a:cxnLst>
                <a:cxn ang="0">
                  <a:pos x="T0" y="T1"/>
                </a:cxn>
                <a:cxn ang="0">
                  <a:pos x="T2" y="T3"/>
                </a:cxn>
                <a:cxn ang="0">
                  <a:pos x="T4" y="T5"/>
                </a:cxn>
                <a:cxn ang="0">
                  <a:pos x="T6" y="T7"/>
                </a:cxn>
                <a:cxn ang="0">
                  <a:pos x="T8" y="T9"/>
                </a:cxn>
              </a:cxnLst>
              <a:rect l="0" t="0" r="r" b="b"/>
              <a:pathLst>
                <a:path w="334" h="265">
                  <a:moveTo>
                    <a:pt x="190" y="203"/>
                  </a:moveTo>
                  <a:cubicBezTo>
                    <a:pt x="102" y="265"/>
                    <a:pt x="1" y="261"/>
                    <a:pt x="1" y="260"/>
                  </a:cubicBezTo>
                  <a:cubicBezTo>
                    <a:pt x="0" y="261"/>
                    <a:pt x="42" y="124"/>
                    <a:pt x="140" y="62"/>
                  </a:cubicBezTo>
                  <a:cubicBezTo>
                    <a:pt x="237" y="0"/>
                    <a:pt x="334" y="35"/>
                    <a:pt x="334" y="35"/>
                  </a:cubicBezTo>
                  <a:cubicBezTo>
                    <a:pt x="333" y="35"/>
                    <a:pt x="277" y="140"/>
                    <a:pt x="190" y="2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0" name="Freeform 51"/>
            <p:cNvSpPr>
              <a:spLocks/>
            </p:cNvSpPr>
            <p:nvPr/>
          </p:nvSpPr>
          <p:spPr bwMode="auto">
            <a:xfrm>
              <a:off x="1503" y="1993"/>
              <a:ext cx="141" cy="376"/>
            </a:xfrm>
            <a:custGeom>
              <a:avLst/>
              <a:gdLst>
                <a:gd name="T0" fmla="*/ 19 w 168"/>
                <a:gd name="T1" fmla="*/ 271 h 447"/>
                <a:gd name="T2" fmla="*/ 128 w 168"/>
                <a:gd name="T3" fmla="*/ 447 h 447"/>
                <a:gd name="T4" fmla="*/ 160 w 168"/>
                <a:gd name="T5" fmla="*/ 198 h 447"/>
                <a:gd name="T6" fmla="*/ 81 w 168"/>
                <a:gd name="T7" fmla="*/ 1 h 447"/>
                <a:gd name="T8" fmla="*/ 19 w 168"/>
                <a:gd name="T9" fmla="*/ 271 h 447"/>
              </a:gdLst>
              <a:ahLst/>
              <a:cxnLst>
                <a:cxn ang="0">
                  <a:pos x="T0" y="T1"/>
                </a:cxn>
                <a:cxn ang="0">
                  <a:pos x="T2" y="T3"/>
                </a:cxn>
                <a:cxn ang="0">
                  <a:pos x="T4" y="T5"/>
                </a:cxn>
                <a:cxn ang="0">
                  <a:pos x="T6" y="T7"/>
                </a:cxn>
                <a:cxn ang="0">
                  <a:pos x="T8" y="T9"/>
                </a:cxn>
              </a:cxnLst>
              <a:rect l="0" t="0" r="r" b="b"/>
              <a:pathLst>
                <a:path w="168" h="447">
                  <a:moveTo>
                    <a:pt x="19" y="271"/>
                  </a:moveTo>
                  <a:cubicBezTo>
                    <a:pt x="36" y="396"/>
                    <a:pt x="129" y="447"/>
                    <a:pt x="128" y="447"/>
                  </a:cubicBezTo>
                  <a:cubicBezTo>
                    <a:pt x="127" y="446"/>
                    <a:pt x="168" y="318"/>
                    <a:pt x="160" y="198"/>
                  </a:cubicBezTo>
                  <a:cubicBezTo>
                    <a:pt x="150" y="77"/>
                    <a:pt x="82" y="1"/>
                    <a:pt x="81" y="1"/>
                  </a:cubicBezTo>
                  <a:cubicBezTo>
                    <a:pt x="81" y="0"/>
                    <a:pt x="0" y="144"/>
                    <a:pt x="19" y="2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1" name="Freeform 52"/>
            <p:cNvSpPr>
              <a:spLocks/>
            </p:cNvSpPr>
            <p:nvPr/>
          </p:nvSpPr>
          <p:spPr bwMode="auto">
            <a:xfrm>
              <a:off x="1700" y="1943"/>
              <a:ext cx="316" cy="205"/>
            </a:xfrm>
            <a:custGeom>
              <a:avLst/>
              <a:gdLst>
                <a:gd name="T0" fmla="*/ 199 w 376"/>
                <a:gd name="T1" fmla="*/ 196 h 244"/>
                <a:gd name="T2" fmla="*/ 2 w 376"/>
                <a:gd name="T3" fmla="*/ 221 h 244"/>
                <a:gd name="T4" fmla="*/ 178 w 376"/>
                <a:gd name="T5" fmla="*/ 46 h 244"/>
                <a:gd name="T6" fmla="*/ 375 w 376"/>
                <a:gd name="T7" fmla="*/ 52 h 244"/>
                <a:gd name="T8" fmla="*/ 199 w 376"/>
                <a:gd name="T9" fmla="*/ 196 h 244"/>
              </a:gdLst>
              <a:ahLst/>
              <a:cxnLst>
                <a:cxn ang="0">
                  <a:pos x="T0" y="T1"/>
                </a:cxn>
                <a:cxn ang="0">
                  <a:pos x="T2" y="T3"/>
                </a:cxn>
                <a:cxn ang="0">
                  <a:pos x="T4" y="T5"/>
                </a:cxn>
                <a:cxn ang="0">
                  <a:pos x="T6" y="T7"/>
                </a:cxn>
                <a:cxn ang="0">
                  <a:pos x="T8" y="T9"/>
                </a:cxn>
              </a:cxnLst>
              <a:rect l="0" t="0" r="r" b="b"/>
              <a:pathLst>
                <a:path w="376" h="244">
                  <a:moveTo>
                    <a:pt x="199" y="196"/>
                  </a:moveTo>
                  <a:cubicBezTo>
                    <a:pt x="100" y="244"/>
                    <a:pt x="2" y="221"/>
                    <a:pt x="2" y="221"/>
                  </a:cubicBezTo>
                  <a:cubicBezTo>
                    <a:pt x="0" y="221"/>
                    <a:pt x="69" y="92"/>
                    <a:pt x="178" y="46"/>
                  </a:cubicBezTo>
                  <a:cubicBezTo>
                    <a:pt x="287" y="0"/>
                    <a:pt x="376" y="52"/>
                    <a:pt x="375" y="52"/>
                  </a:cubicBezTo>
                  <a:cubicBezTo>
                    <a:pt x="374" y="52"/>
                    <a:pt x="297" y="149"/>
                    <a:pt x="199"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2" name="Freeform 53"/>
            <p:cNvSpPr>
              <a:spLocks/>
            </p:cNvSpPr>
            <p:nvPr/>
          </p:nvSpPr>
          <p:spPr bwMode="auto">
            <a:xfrm>
              <a:off x="1637" y="1744"/>
              <a:ext cx="150" cy="385"/>
            </a:xfrm>
            <a:custGeom>
              <a:avLst/>
              <a:gdLst>
                <a:gd name="T0" fmla="*/ 8 w 178"/>
                <a:gd name="T1" fmla="*/ 262 h 458"/>
                <a:gd name="T2" fmla="*/ 80 w 178"/>
                <a:gd name="T3" fmla="*/ 458 h 458"/>
                <a:gd name="T4" fmla="*/ 162 w 178"/>
                <a:gd name="T5" fmla="*/ 213 h 458"/>
                <a:gd name="T6" fmla="*/ 126 w 178"/>
                <a:gd name="T7" fmla="*/ 1 h 458"/>
                <a:gd name="T8" fmla="*/ 8 w 178"/>
                <a:gd name="T9" fmla="*/ 262 h 458"/>
              </a:gdLst>
              <a:ahLst/>
              <a:cxnLst>
                <a:cxn ang="0">
                  <a:pos x="T0" y="T1"/>
                </a:cxn>
                <a:cxn ang="0">
                  <a:pos x="T2" y="T3"/>
                </a:cxn>
                <a:cxn ang="0">
                  <a:pos x="T4" y="T5"/>
                </a:cxn>
                <a:cxn ang="0">
                  <a:pos x="T6" y="T7"/>
                </a:cxn>
                <a:cxn ang="0">
                  <a:pos x="T8" y="T9"/>
                </a:cxn>
              </a:cxnLst>
              <a:rect l="0" t="0" r="r" b="b"/>
              <a:pathLst>
                <a:path w="178" h="458">
                  <a:moveTo>
                    <a:pt x="8" y="262"/>
                  </a:moveTo>
                  <a:cubicBezTo>
                    <a:pt x="0" y="391"/>
                    <a:pt x="81" y="458"/>
                    <a:pt x="80" y="458"/>
                  </a:cubicBezTo>
                  <a:cubicBezTo>
                    <a:pt x="80" y="457"/>
                    <a:pt x="145" y="336"/>
                    <a:pt x="162" y="213"/>
                  </a:cubicBezTo>
                  <a:cubicBezTo>
                    <a:pt x="178" y="89"/>
                    <a:pt x="127" y="1"/>
                    <a:pt x="126" y="1"/>
                  </a:cubicBezTo>
                  <a:cubicBezTo>
                    <a:pt x="125" y="0"/>
                    <a:pt x="15" y="131"/>
                    <a:pt x="8" y="2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3" name="Freeform 54"/>
            <p:cNvSpPr>
              <a:spLocks/>
            </p:cNvSpPr>
            <p:nvPr/>
          </p:nvSpPr>
          <p:spPr bwMode="auto">
            <a:xfrm>
              <a:off x="1841" y="1756"/>
              <a:ext cx="345" cy="181"/>
            </a:xfrm>
            <a:custGeom>
              <a:avLst/>
              <a:gdLst>
                <a:gd name="T0" fmla="*/ 202 w 410"/>
                <a:gd name="T1" fmla="*/ 184 h 215"/>
                <a:gd name="T2" fmla="*/ 2 w 410"/>
                <a:gd name="T3" fmla="*/ 175 h 215"/>
                <a:gd name="T4" fmla="*/ 215 w 410"/>
                <a:gd name="T5" fmla="*/ 28 h 215"/>
                <a:gd name="T6" fmla="*/ 410 w 410"/>
                <a:gd name="T7" fmla="*/ 67 h 215"/>
                <a:gd name="T8" fmla="*/ 202 w 410"/>
                <a:gd name="T9" fmla="*/ 184 h 215"/>
              </a:gdLst>
              <a:ahLst/>
              <a:cxnLst>
                <a:cxn ang="0">
                  <a:pos x="T0" y="T1"/>
                </a:cxn>
                <a:cxn ang="0">
                  <a:pos x="T2" y="T3"/>
                </a:cxn>
                <a:cxn ang="0">
                  <a:pos x="T4" y="T5"/>
                </a:cxn>
                <a:cxn ang="0">
                  <a:pos x="T6" y="T7"/>
                </a:cxn>
                <a:cxn ang="0">
                  <a:pos x="T8" y="T9"/>
                </a:cxn>
              </a:cxnLst>
              <a:rect l="0" t="0" r="r" b="b"/>
              <a:pathLst>
                <a:path w="410" h="215">
                  <a:moveTo>
                    <a:pt x="202" y="184"/>
                  </a:moveTo>
                  <a:cubicBezTo>
                    <a:pt x="94" y="215"/>
                    <a:pt x="2" y="176"/>
                    <a:pt x="2" y="175"/>
                  </a:cubicBezTo>
                  <a:cubicBezTo>
                    <a:pt x="0" y="175"/>
                    <a:pt x="95" y="56"/>
                    <a:pt x="215" y="28"/>
                  </a:cubicBezTo>
                  <a:cubicBezTo>
                    <a:pt x="333" y="0"/>
                    <a:pt x="410" y="68"/>
                    <a:pt x="410" y="67"/>
                  </a:cubicBezTo>
                  <a:cubicBezTo>
                    <a:pt x="409" y="67"/>
                    <a:pt x="309" y="153"/>
                    <a:pt x="202"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4" name="Freeform 55"/>
            <p:cNvSpPr>
              <a:spLocks/>
            </p:cNvSpPr>
            <p:nvPr/>
          </p:nvSpPr>
          <p:spPr bwMode="auto">
            <a:xfrm>
              <a:off x="1790" y="1520"/>
              <a:ext cx="205" cy="385"/>
            </a:xfrm>
            <a:custGeom>
              <a:avLst/>
              <a:gdLst>
                <a:gd name="T0" fmla="*/ 36 w 244"/>
                <a:gd name="T1" fmla="*/ 246 h 457"/>
                <a:gd name="T2" fmla="*/ 66 w 244"/>
                <a:gd name="T3" fmla="*/ 457 h 457"/>
                <a:gd name="T4" fmla="*/ 200 w 244"/>
                <a:gd name="T5" fmla="*/ 223 h 457"/>
                <a:gd name="T6" fmla="*/ 212 w 244"/>
                <a:gd name="T7" fmla="*/ 2 h 457"/>
                <a:gd name="T8" fmla="*/ 36 w 244"/>
                <a:gd name="T9" fmla="*/ 246 h 457"/>
              </a:gdLst>
              <a:ahLst/>
              <a:cxnLst>
                <a:cxn ang="0">
                  <a:pos x="T0" y="T1"/>
                </a:cxn>
                <a:cxn ang="0">
                  <a:pos x="T2" y="T3"/>
                </a:cxn>
                <a:cxn ang="0">
                  <a:pos x="T4" y="T5"/>
                </a:cxn>
                <a:cxn ang="0">
                  <a:pos x="T6" y="T7"/>
                </a:cxn>
                <a:cxn ang="0">
                  <a:pos x="T8" y="T9"/>
                </a:cxn>
              </a:cxnLst>
              <a:rect l="0" t="0" r="r" b="b"/>
              <a:pathLst>
                <a:path w="244" h="457">
                  <a:moveTo>
                    <a:pt x="36" y="246"/>
                  </a:moveTo>
                  <a:cubicBezTo>
                    <a:pt x="0" y="376"/>
                    <a:pt x="67" y="457"/>
                    <a:pt x="66" y="457"/>
                  </a:cubicBezTo>
                  <a:cubicBezTo>
                    <a:pt x="65" y="456"/>
                    <a:pt x="155" y="345"/>
                    <a:pt x="200" y="223"/>
                  </a:cubicBezTo>
                  <a:cubicBezTo>
                    <a:pt x="244" y="100"/>
                    <a:pt x="213" y="2"/>
                    <a:pt x="212" y="2"/>
                  </a:cubicBezTo>
                  <a:cubicBezTo>
                    <a:pt x="212" y="0"/>
                    <a:pt x="72" y="115"/>
                    <a:pt x="36"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5" name="Freeform 56"/>
            <p:cNvSpPr>
              <a:spLocks/>
            </p:cNvSpPr>
            <p:nvPr/>
          </p:nvSpPr>
          <p:spPr bwMode="auto">
            <a:xfrm>
              <a:off x="1533" y="1690"/>
              <a:ext cx="1465" cy="2524"/>
            </a:xfrm>
            <a:custGeom>
              <a:avLst/>
              <a:gdLst>
                <a:gd name="T0" fmla="*/ 1741 w 1741"/>
                <a:gd name="T1" fmla="*/ 2982 h 3000"/>
                <a:gd name="T2" fmla="*/ 1739 w 1741"/>
                <a:gd name="T3" fmla="*/ 2958 h 3000"/>
                <a:gd name="T4" fmla="*/ 1156 w 1741"/>
                <a:gd name="T5" fmla="*/ 2893 h 3000"/>
                <a:gd name="T6" fmla="*/ 645 w 1741"/>
                <a:gd name="T7" fmla="*/ 2614 h 3000"/>
                <a:gd name="T8" fmla="*/ 68 w 1741"/>
                <a:gd name="T9" fmla="*/ 1565 h 3000"/>
                <a:gd name="T10" fmla="*/ 136 w 1741"/>
                <a:gd name="T11" fmla="*/ 664 h 3000"/>
                <a:gd name="T12" fmla="*/ 645 w 1741"/>
                <a:gd name="T13" fmla="*/ 20 h 3000"/>
                <a:gd name="T14" fmla="*/ 632 w 1741"/>
                <a:gd name="T15" fmla="*/ 0 h 3000"/>
                <a:gd name="T16" fmla="*/ 114 w 1741"/>
                <a:gd name="T17" fmla="*/ 656 h 3000"/>
                <a:gd name="T18" fmla="*/ 45 w 1741"/>
                <a:gd name="T19" fmla="*/ 1568 h 3000"/>
                <a:gd name="T20" fmla="*/ 630 w 1741"/>
                <a:gd name="T21" fmla="*/ 2632 h 3000"/>
                <a:gd name="T22" fmla="*/ 1148 w 1741"/>
                <a:gd name="T23" fmla="*/ 2916 h 3000"/>
                <a:gd name="T24" fmla="*/ 1741 w 1741"/>
                <a:gd name="T25" fmla="*/ 2982 h 3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1" h="3000">
                  <a:moveTo>
                    <a:pt x="1741" y="2982"/>
                  </a:moveTo>
                  <a:cubicBezTo>
                    <a:pt x="1739" y="2958"/>
                    <a:pt x="1739" y="2958"/>
                    <a:pt x="1739" y="2958"/>
                  </a:cubicBezTo>
                  <a:cubicBezTo>
                    <a:pt x="1542" y="2976"/>
                    <a:pt x="1346" y="2954"/>
                    <a:pt x="1156" y="2893"/>
                  </a:cubicBezTo>
                  <a:cubicBezTo>
                    <a:pt x="970" y="2834"/>
                    <a:pt x="799" y="2740"/>
                    <a:pt x="645" y="2614"/>
                  </a:cubicBezTo>
                  <a:cubicBezTo>
                    <a:pt x="328" y="2353"/>
                    <a:pt x="123" y="1980"/>
                    <a:pt x="68" y="1565"/>
                  </a:cubicBezTo>
                  <a:cubicBezTo>
                    <a:pt x="24" y="1224"/>
                    <a:pt x="47" y="921"/>
                    <a:pt x="136" y="664"/>
                  </a:cubicBezTo>
                  <a:cubicBezTo>
                    <a:pt x="232" y="387"/>
                    <a:pt x="404" y="170"/>
                    <a:pt x="645" y="20"/>
                  </a:cubicBezTo>
                  <a:cubicBezTo>
                    <a:pt x="632" y="0"/>
                    <a:pt x="632" y="0"/>
                    <a:pt x="632" y="0"/>
                  </a:cubicBezTo>
                  <a:cubicBezTo>
                    <a:pt x="386" y="153"/>
                    <a:pt x="212" y="374"/>
                    <a:pt x="114" y="656"/>
                  </a:cubicBezTo>
                  <a:cubicBezTo>
                    <a:pt x="23" y="917"/>
                    <a:pt x="0" y="1224"/>
                    <a:pt x="45" y="1568"/>
                  </a:cubicBezTo>
                  <a:cubicBezTo>
                    <a:pt x="100" y="1989"/>
                    <a:pt x="308" y="2367"/>
                    <a:pt x="630" y="2632"/>
                  </a:cubicBezTo>
                  <a:cubicBezTo>
                    <a:pt x="786" y="2760"/>
                    <a:pt x="960" y="2855"/>
                    <a:pt x="1148" y="2916"/>
                  </a:cubicBezTo>
                  <a:cubicBezTo>
                    <a:pt x="1342" y="2978"/>
                    <a:pt x="1541" y="3000"/>
                    <a:pt x="1741" y="29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206" name="Freeform 57"/>
            <p:cNvSpPr>
              <a:spLocks/>
            </p:cNvSpPr>
            <p:nvPr/>
          </p:nvSpPr>
          <p:spPr bwMode="auto">
            <a:xfrm>
              <a:off x="2814" y="4096"/>
              <a:ext cx="303" cy="224"/>
            </a:xfrm>
            <a:custGeom>
              <a:avLst/>
              <a:gdLst>
                <a:gd name="T0" fmla="*/ 151 w 303"/>
                <a:gd name="T1" fmla="*/ 0 h 224"/>
                <a:gd name="T2" fmla="*/ 0 w 303"/>
                <a:gd name="T3" fmla="*/ 112 h 224"/>
                <a:gd name="T4" fmla="*/ 151 w 303"/>
                <a:gd name="T5" fmla="*/ 224 h 224"/>
                <a:gd name="T6" fmla="*/ 303 w 303"/>
                <a:gd name="T7" fmla="*/ 112 h 224"/>
                <a:gd name="T8" fmla="*/ 151 w 303"/>
                <a:gd name="T9" fmla="*/ 0 h 224"/>
              </a:gdLst>
              <a:ahLst/>
              <a:cxnLst>
                <a:cxn ang="0">
                  <a:pos x="T0" y="T1"/>
                </a:cxn>
                <a:cxn ang="0">
                  <a:pos x="T2" y="T3"/>
                </a:cxn>
                <a:cxn ang="0">
                  <a:pos x="T4" y="T5"/>
                </a:cxn>
                <a:cxn ang="0">
                  <a:pos x="T6" y="T7"/>
                </a:cxn>
                <a:cxn ang="0">
                  <a:pos x="T8" y="T9"/>
                </a:cxn>
              </a:cxnLst>
              <a:rect l="0" t="0" r="r" b="b"/>
              <a:pathLst>
                <a:path w="303" h="224">
                  <a:moveTo>
                    <a:pt x="151" y="0"/>
                  </a:moveTo>
                  <a:lnTo>
                    <a:pt x="0" y="112"/>
                  </a:lnTo>
                  <a:lnTo>
                    <a:pt x="151" y="224"/>
                  </a:lnTo>
                  <a:lnTo>
                    <a:pt x="303" y="112"/>
                  </a:lnTo>
                  <a:lnTo>
                    <a:pt x="1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grpSp>
        <p:nvGrpSpPr>
          <p:cNvPr id="4" name="Group 4"/>
          <p:cNvGrpSpPr>
            <a:grpSpLocks noChangeAspect="1"/>
          </p:cNvGrpSpPr>
          <p:nvPr/>
        </p:nvGrpSpPr>
        <p:grpSpPr bwMode="auto">
          <a:xfrm>
            <a:off x="5322742" y="-149449"/>
            <a:ext cx="1670222" cy="1588572"/>
            <a:chOff x="2449" y="838"/>
            <a:chExt cx="2782" cy="2646"/>
          </a:xfrm>
          <a:solidFill>
            <a:schemeClr val="accent3"/>
          </a:solidFill>
        </p:grpSpPr>
        <p:sp>
          <p:nvSpPr>
            <p:cNvPr id="6" name="Freeform 5"/>
            <p:cNvSpPr>
              <a:spLocks noEditPoints="1"/>
            </p:cNvSpPr>
            <p:nvPr/>
          </p:nvSpPr>
          <p:spPr bwMode="auto">
            <a:xfrm>
              <a:off x="2485" y="876"/>
              <a:ext cx="2712" cy="2578"/>
            </a:xfrm>
            <a:custGeom>
              <a:avLst/>
              <a:gdLst>
                <a:gd name="T0" fmla="*/ 2712 w 2712"/>
                <a:gd name="T1" fmla="*/ 983 h 2578"/>
                <a:gd name="T2" fmla="*/ 1710 w 2712"/>
                <a:gd name="T3" fmla="*/ 936 h 2578"/>
                <a:gd name="T4" fmla="*/ 1355 w 2712"/>
                <a:gd name="T5" fmla="*/ 0 h 2578"/>
                <a:gd name="T6" fmla="*/ 1000 w 2712"/>
                <a:gd name="T7" fmla="*/ 936 h 2578"/>
                <a:gd name="T8" fmla="*/ 0 w 2712"/>
                <a:gd name="T9" fmla="*/ 983 h 2578"/>
                <a:gd name="T10" fmla="*/ 779 w 2712"/>
                <a:gd name="T11" fmla="*/ 1613 h 2578"/>
                <a:gd name="T12" fmla="*/ 516 w 2712"/>
                <a:gd name="T13" fmla="*/ 2578 h 2578"/>
                <a:gd name="T14" fmla="*/ 1355 w 2712"/>
                <a:gd name="T15" fmla="*/ 2030 h 2578"/>
                <a:gd name="T16" fmla="*/ 2194 w 2712"/>
                <a:gd name="T17" fmla="*/ 2578 h 2578"/>
                <a:gd name="T18" fmla="*/ 1931 w 2712"/>
                <a:gd name="T19" fmla="*/ 1613 h 2578"/>
                <a:gd name="T20" fmla="*/ 2712 w 2712"/>
                <a:gd name="T21" fmla="*/ 983 h 2578"/>
                <a:gd name="T22" fmla="*/ 2151 w 2712"/>
                <a:gd name="T23" fmla="*/ 2521 h 2578"/>
                <a:gd name="T24" fmla="*/ 2149 w 2712"/>
                <a:gd name="T25" fmla="*/ 2518 h 2578"/>
                <a:gd name="T26" fmla="*/ 1355 w 2712"/>
                <a:gd name="T27" fmla="*/ 1450 h 2578"/>
                <a:gd name="T28" fmla="*/ 1355 w 2712"/>
                <a:gd name="T29" fmla="*/ 2000 h 2578"/>
                <a:gd name="T30" fmla="*/ 1355 w 2712"/>
                <a:gd name="T31" fmla="*/ 2000 h 2578"/>
                <a:gd name="T32" fmla="*/ 561 w 2712"/>
                <a:gd name="T33" fmla="*/ 2518 h 2578"/>
                <a:gd name="T34" fmla="*/ 1355 w 2712"/>
                <a:gd name="T35" fmla="*/ 1450 h 2578"/>
                <a:gd name="T36" fmla="*/ 808 w 2712"/>
                <a:gd name="T37" fmla="*/ 1604 h 2578"/>
                <a:gd name="T38" fmla="*/ 808 w 2712"/>
                <a:gd name="T39" fmla="*/ 1602 h 2578"/>
                <a:gd name="T40" fmla="*/ 71 w 2712"/>
                <a:gd name="T41" fmla="*/ 1007 h 2578"/>
                <a:gd name="T42" fmla="*/ 1355 w 2712"/>
                <a:gd name="T43" fmla="*/ 1450 h 2578"/>
                <a:gd name="T44" fmla="*/ 1016 w 2712"/>
                <a:gd name="T45" fmla="*/ 959 h 2578"/>
                <a:gd name="T46" fmla="*/ 1016 w 2712"/>
                <a:gd name="T47" fmla="*/ 959 h 2578"/>
                <a:gd name="T48" fmla="*/ 1355 w 2712"/>
                <a:gd name="T49" fmla="*/ 71 h 2578"/>
                <a:gd name="T50" fmla="*/ 1355 w 2712"/>
                <a:gd name="T51" fmla="*/ 71 h 2578"/>
                <a:gd name="T52" fmla="*/ 1355 w 2712"/>
                <a:gd name="T53" fmla="*/ 1450 h 2578"/>
                <a:gd name="T54" fmla="*/ 1694 w 2712"/>
                <a:gd name="T55" fmla="*/ 959 h 2578"/>
                <a:gd name="T56" fmla="*/ 2641 w 2712"/>
                <a:gd name="T57" fmla="*/ 1007 h 2578"/>
                <a:gd name="T58" fmla="*/ 2641 w 2712"/>
                <a:gd name="T59" fmla="*/ 1007 h 2578"/>
                <a:gd name="T60" fmla="*/ 1355 w 2712"/>
                <a:gd name="T61" fmla="*/ 1450 h 2578"/>
                <a:gd name="T62" fmla="*/ 1902 w 2712"/>
                <a:gd name="T63" fmla="*/ 1604 h 2578"/>
                <a:gd name="T64" fmla="*/ 2151 w 2712"/>
                <a:gd name="T65" fmla="*/ 2521 h 2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2" h="2578">
                  <a:moveTo>
                    <a:pt x="2712" y="983"/>
                  </a:moveTo>
                  <a:lnTo>
                    <a:pt x="1710" y="936"/>
                  </a:lnTo>
                  <a:lnTo>
                    <a:pt x="1355" y="0"/>
                  </a:lnTo>
                  <a:lnTo>
                    <a:pt x="1000" y="936"/>
                  </a:lnTo>
                  <a:lnTo>
                    <a:pt x="0" y="983"/>
                  </a:lnTo>
                  <a:lnTo>
                    <a:pt x="779" y="1613"/>
                  </a:lnTo>
                  <a:lnTo>
                    <a:pt x="516" y="2578"/>
                  </a:lnTo>
                  <a:lnTo>
                    <a:pt x="1355" y="2030"/>
                  </a:lnTo>
                  <a:lnTo>
                    <a:pt x="2194" y="2578"/>
                  </a:lnTo>
                  <a:lnTo>
                    <a:pt x="1931" y="1613"/>
                  </a:lnTo>
                  <a:lnTo>
                    <a:pt x="2712" y="983"/>
                  </a:lnTo>
                  <a:close/>
                  <a:moveTo>
                    <a:pt x="2151" y="2521"/>
                  </a:moveTo>
                  <a:lnTo>
                    <a:pt x="2149" y="2518"/>
                  </a:lnTo>
                  <a:lnTo>
                    <a:pt x="1355" y="1450"/>
                  </a:lnTo>
                  <a:lnTo>
                    <a:pt x="1355" y="2000"/>
                  </a:lnTo>
                  <a:lnTo>
                    <a:pt x="1355" y="2000"/>
                  </a:lnTo>
                  <a:lnTo>
                    <a:pt x="561" y="2518"/>
                  </a:lnTo>
                  <a:lnTo>
                    <a:pt x="1355" y="1450"/>
                  </a:lnTo>
                  <a:lnTo>
                    <a:pt x="808" y="1604"/>
                  </a:lnTo>
                  <a:lnTo>
                    <a:pt x="808" y="1602"/>
                  </a:lnTo>
                  <a:lnTo>
                    <a:pt x="71" y="1007"/>
                  </a:lnTo>
                  <a:lnTo>
                    <a:pt x="1355" y="1450"/>
                  </a:lnTo>
                  <a:lnTo>
                    <a:pt x="1016" y="959"/>
                  </a:lnTo>
                  <a:lnTo>
                    <a:pt x="1016" y="959"/>
                  </a:lnTo>
                  <a:lnTo>
                    <a:pt x="1355" y="71"/>
                  </a:lnTo>
                  <a:lnTo>
                    <a:pt x="1355" y="71"/>
                  </a:lnTo>
                  <a:lnTo>
                    <a:pt x="1355" y="1450"/>
                  </a:lnTo>
                  <a:lnTo>
                    <a:pt x="1694" y="959"/>
                  </a:lnTo>
                  <a:lnTo>
                    <a:pt x="2641" y="1007"/>
                  </a:lnTo>
                  <a:lnTo>
                    <a:pt x="2641" y="1007"/>
                  </a:lnTo>
                  <a:lnTo>
                    <a:pt x="1355" y="1450"/>
                  </a:lnTo>
                  <a:lnTo>
                    <a:pt x="1902" y="1604"/>
                  </a:lnTo>
                  <a:lnTo>
                    <a:pt x="2151" y="25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sp>
          <p:nvSpPr>
            <p:cNvPr id="7" name="Freeform 6"/>
            <p:cNvSpPr>
              <a:spLocks noEditPoints="1"/>
            </p:cNvSpPr>
            <p:nvPr/>
          </p:nvSpPr>
          <p:spPr bwMode="auto">
            <a:xfrm>
              <a:off x="2449" y="838"/>
              <a:ext cx="2782" cy="2646"/>
            </a:xfrm>
            <a:custGeom>
              <a:avLst/>
              <a:gdLst>
                <a:gd name="T0" fmla="*/ 1391 w 2782"/>
                <a:gd name="T1" fmla="*/ 2085 h 2646"/>
                <a:gd name="T2" fmla="*/ 801 w 2782"/>
                <a:gd name="T3" fmla="*/ 1656 h 2646"/>
                <a:gd name="T4" fmla="*/ 1026 w 2782"/>
                <a:gd name="T5" fmla="*/ 960 h 2646"/>
                <a:gd name="T6" fmla="*/ 1756 w 2782"/>
                <a:gd name="T7" fmla="*/ 960 h 2646"/>
                <a:gd name="T8" fmla="*/ 1983 w 2782"/>
                <a:gd name="T9" fmla="*/ 1656 h 2646"/>
                <a:gd name="T10" fmla="*/ 2208 w 2782"/>
                <a:gd name="T11" fmla="*/ 2587 h 2646"/>
                <a:gd name="T12" fmla="*/ 2208 w 2782"/>
                <a:gd name="T13" fmla="*/ 2587 h 2646"/>
                <a:gd name="T14" fmla="*/ 2050 w 2782"/>
                <a:gd name="T15" fmla="*/ 2000 h 2646"/>
                <a:gd name="T16" fmla="*/ 574 w 2782"/>
                <a:gd name="T17" fmla="*/ 2587 h 2646"/>
                <a:gd name="T18" fmla="*/ 2180 w 2782"/>
                <a:gd name="T19" fmla="*/ 2568 h 2646"/>
                <a:gd name="T20" fmla="*/ 1405 w 2782"/>
                <a:gd name="T21" fmla="*/ 1526 h 2646"/>
                <a:gd name="T22" fmla="*/ 574 w 2782"/>
                <a:gd name="T23" fmla="*/ 2587 h 2646"/>
                <a:gd name="T24" fmla="*/ 829 w 2782"/>
                <a:gd name="T25" fmla="*/ 1644 h 2646"/>
                <a:gd name="T26" fmla="*/ 583 w 2782"/>
                <a:gd name="T27" fmla="*/ 2554 h 2646"/>
                <a:gd name="T28" fmla="*/ 825 w 2782"/>
                <a:gd name="T29" fmla="*/ 1661 h 2646"/>
                <a:gd name="T30" fmla="*/ 339 w 2782"/>
                <a:gd name="T31" fmla="*/ 1251 h 2646"/>
                <a:gd name="T32" fmla="*/ 649 w 2782"/>
                <a:gd name="T33" fmla="*/ 2507 h 2646"/>
                <a:gd name="T34" fmla="*/ 1379 w 2782"/>
                <a:gd name="T35" fmla="*/ 1526 h 2646"/>
                <a:gd name="T36" fmla="*/ 2156 w 2782"/>
                <a:gd name="T37" fmla="*/ 2495 h 2646"/>
                <a:gd name="T38" fmla="*/ 1424 w 2782"/>
                <a:gd name="T39" fmla="*/ 1509 h 2646"/>
                <a:gd name="T40" fmla="*/ 1950 w 2782"/>
                <a:gd name="T41" fmla="*/ 1630 h 2646"/>
                <a:gd name="T42" fmla="*/ 1960 w 2782"/>
                <a:gd name="T43" fmla="*/ 1640 h 2646"/>
                <a:gd name="T44" fmla="*/ 2680 w 2782"/>
                <a:gd name="T45" fmla="*/ 1059 h 2646"/>
                <a:gd name="T46" fmla="*/ 171 w 2782"/>
                <a:gd name="T47" fmla="*/ 1083 h 2646"/>
                <a:gd name="T48" fmla="*/ 1348 w 2782"/>
                <a:gd name="T49" fmla="*/ 1486 h 2646"/>
                <a:gd name="T50" fmla="*/ 105 w 2782"/>
                <a:gd name="T51" fmla="*/ 1031 h 2646"/>
                <a:gd name="T52" fmla="*/ 1358 w 2782"/>
                <a:gd name="T53" fmla="*/ 1462 h 2646"/>
                <a:gd name="T54" fmla="*/ 105 w 2782"/>
                <a:gd name="T55" fmla="*/ 1031 h 2646"/>
                <a:gd name="T56" fmla="*/ 1424 w 2782"/>
                <a:gd name="T57" fmla="*/ 1462 h 2646"/>
                <a:gd name="T58" fmla="*/ 1737 w 2782"/>
                <a:gd name="T59" fmla="*/ 1012 h 2646"/>
                <a:gd name="T60" fmla="*/ 1405 w 2782"/>
                <a:gd name="T61" fmla="*/ 1445 h 2646"/>
                <a:gd name="T62" fmla="*/ 1739 w 2782"/>
                <a:gd name="T63" fmla="*/ 986 h 2646"/>
                <a:gd name="T64" fmla="*/ 1405 w 2782"/>
                <a:gd name="T65" fmla="*/ 107 h 2646"/>
                <a:gd name="T66" fmla="*/ 1379 w 2782"/>
                <a:gd name="T67" fmla="*/ 1445 h 2646"/>
                <a:gd name="T68" fmla="*/ 1066 w 2782"/>
                <a:gd name="T69" fmla="*/ 997 h 2646"/>
                <a:gd name="T70" fmla="*/ 2684 w 2782"/>
                <a:gd name="T71" fmla="*/ 1057 h 2646"/>
                <a:gd name="T72" fmla="*/ 2713 w 2782"/>
                <a:gd name="T73" fmla="*/ 1033 h 2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82" h="2646">
                  <a:moveTo>
                    <a:pt x="2251" y="2646"/>
                  </a:moveTo>
                  <a:lnTo>
                    <a:pt x="1391" y="2085"/>
                  </a:lnTo>
                  <a:lnTo>
                    <a:pt x="531" y="2646"/>
                  </a:lnTo>
                  <a:lnTo>
                    <a:pt x="801" y="1656"/>
                  </a:lnTo>
                  <a:lnTo>
                    <a:pt x="0" y="1012"/>
                  </a:lnTo>
                  <a:lnTo>
                    <a:pt x="1026" y="960"/>
                  </a:lnTo>
                  <a:lnTo>
                    <a:pt x="1391" y="0"/>
                  </a:lnTo>
                  <a:lnTo>
                    <a:pt x="1756" y="960"/>
                  </a:lnTo>
                  <a:lnTo>
                    <a:pt x="2782" y="1012"/>
                  </a:lnTo>
                  <a:lnTo>
                    <a:pt x="1983" y="1656"/>
                  </a:lnTo>
                  <a:lnTo>
                    <a:pt x="2251" y="2646"/>
                  </a:lnTo>
                  <a:close/>
                  <a:moveTo>
                    <a:pt x="2208" y="2587"/>
                  </a:moveTo>
                  <a:lnTo>
                    <a:pt x="2208" y="2587"/>
                  </a:lnTo>
                  <a:lnTo>
                    <a:pt x="2208" y="2587"/>
                  </a:lnTo>
                  <a:close/>
                  <a:moveTo>
                    <a:pt x="2208" y="2587"/>
                  </a:moveTo>
                  <a:lnTo>
                    <a:pt x="2050" y="2000"/>
                  </a:lnTo>
                  <a:lnTo>
                    <a:pt x="2208" y="2587"/>
                  </a:lnTo>
                  <a:close/>
                  <a:moveTo>
                    <a:pt x="574" y="2587"/>
                  </a:moveTo>
                  <a:lnTo>
                    <a:pt x="1391" y="2054"/>
                  </a:lnTo>
                  <a:lnTo>
                    <a:pt x="2180" y="2568"/>
                  </a:lnTo>
                  <a:lnTo>
                    <a:pt x="2177" y="2566"/>
                  </a:lnTo>
                  <a:lnTo>
                    <a:pt x="1405" y="1526"/>
                  </a:lnTo>
                  <a:lnTo>
                    <a:pt x="1405" y="2045"/>
                  </a:lnTo>
                  <a:lnTo>
                    <a:pt x="574" y="2587"/>
                  </a:lnTo>
                  <a:close/>
                  <a:moveTo>
                    <a:pt x="339" y="1251"/>
                  </a:moveTo>
                  <a:lnTo>
                    <a:pt x="829" y="1644"/>
                  </a:lnTo>
                  <a:lnTo>
                    <a:pt x="827" y="1654"/>
                  </a:lnTo>
                  <a:lnTo>
                    <a:pt x="583" y="2554"/>
                  </a:lnTo>
                  <a:lnTo>
                    <a:pt x="1358" y="1509"/>
                  </a:lnTo>
                  <a:lnTo>
                    <a:pt x="825" y="1661"/>
                  </a:lnTo>
                  <a:lnTo>
                    <a:pt x="829" y="1644"/>
                  </a:lnTo>
                  <a:lnTo>
                    <a:pt x="339" y="1251"/>
                  </a:lnTo>
                  <a:close/>
                  <a:moveTo>
                    <a:pt x="1379" y="1526"/>
                  </a:moveTo>
                  <a:lnTo>
                    <a:pt x="649" y="2507"/>
                  </a:lnTo>
                  <a:lnTo>
                    <a:pt x="1379" y="2030"/>
                  </a:lnTo>
                  <a:lnTo>
                    <a:pt x="1379" y="1526"/>
                  </a:lnTo>
                  <a:close/>
                  <a:moveTo>
                    <a:pt x="1424" y="1509"/>
                  </a:moveTo>
                  <a:lnTo>
                    <a:pt x="2156" y="2495"/>
                  </a:lnTo>
                  <a:lnTo>
                    <a:pt x="1929" y="1651"/>
                  </a:lnTo>
                  <a:lnTo>
                    <a:pt x="1424" y="1509"/>
                  </a:lnTo>
                  <a:close/>
                  <a:moveTo>
                    <a:pt x="1434" y="1486"/>
                  </a:moveTo>
                  <a:lnTo>
                    <a:pt x="1950" y="1630"/>
                  </a:lnTo>
                  <a:lnTo>
                    <a:pt x="1952" y="1644"/>
                  </a:lnTo>
                  <a:lnTo>
                    <a:pt x="1960" y="1640"/>
                  </a:lnTo>
                  <a:lnTo>
                    <a:pt x="2682" y="1057"/>
                  </a:lnTo>
                  <a:lnTo>
                    <a:pt x="2680" y="1059"/>
                  </a:lnTo>
                  <a:lnTo>
                    <a:pt x="1434" y="1486"/>
                  </a:lnTo>
                  <a:close/>
                  <a:moveTo>
                    <a:pt x="171" y="1083"/>
                  </a:moveTo>
                  <a:lnTo>
                    <a:pt x="848" y="1628"/>
                  </a:lnTo>
                  <a:lnTo>
                    <a:pt x="1348" y="1486"/>
                  </a:lnTo>
                  <a:lnTo>
                    <a:pt x="171" y="1083"/>
                  </a:lnTo>
                  <a:close/>
                  <a:moveTo>
                    <a:pt x="105" y="1031"/>
                  </a:moveTo>
                  <a:lnTo>
                    <a:pt x="109" y="1033"/>
                  </a:lnTo>
                  <a:lnTo>
                    <a:pt x="1358" y="1462"/>
                  </a:lnTo>
                  <a:lnTo>
                    <a:pt x="1028" y="986"/>
                  </a:lnTo>
                  <a:lnTo>
                    <a:pt x="105" y="1031"/>
                  </a:lnTo>
                  <a:close/>
                  <a:moveTo>
                    <a:pt x="1737" y="1012"/>
                  </a:moveTo>
                  <a:lnTo>
                    <a:pt x="1424" y="1462"/>
                  </a:lnTo>
                  <a:lnTo>
                    <a:pt x="2611" y="1054"/>
                  </a:lnTo>
                  <a:lnTo>
                    <a:pt x="1737" y="1012"/>
                  </a:lnTo>
                  <a:close/>
                  <a:moveTo>
                    <a:pt x="1405" y="107"/>
                  </a:moveTo>
                  <a:lnTo>
                    <a:pt x="1405" y="1445"/>
                  </a:lnTo>
                  <a:lnTo>
                    <a:pt x="1723" y="983"/>
                  </a:lnTo>
                  <a:lnTo>
                    <a:pt x="1739" y="986"/>
                  </a:lnTo>
                  <a:lnTo>
                    <a:pt x="1734" y="976"/>
                  </a:lnTo>
                  <a:lnTo>
                    <a:pt x="1405" y="107"/>
                  </a:lnTo>
                  <a:close/>
                  <a:moveTo>
                    <a:pt x="1066" y="997"/>
                  </a:moveTo>
                  <a:lnTo>
                    <a:pt x="1379" y="1445"/>
                  </a:lnTo>
                  <a:lnTo>
                    <a:pt x="1379" y="180"/>
                  </a:lnTo>
                  <a:lnTo>
                    <a:pt x="1066" y="997"/>
                  </a:lnTo>
                  <a:close/>
                  <a:moveTo>
                    <a:pt x="2713" y="1033"/>
                  </a:moveTo>
                  <a:lnTo>
                    <a:pt x="2684" y="1057"/>
                  </a:lnTo>
                  <a:lnTo>
                    <a:pt x="2713" y="1033"/>
                  </a:lnTo>
                  <a:lnTo>
                    <a:pt x="2713" y="10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sp>
        <p:nvSpPr>
          <p:cNvPr id="207" name="CuadroTexto 206"/>
          <p:cNvSpPr txBox="1"/>
          <p:nvPr/>
        </p:nvSpPr>
        <p:spPr>
          <a:xfrm>
            <a:off x="3372777" y="1999102"/>
            <a:ext cx="5705341" cy="1323439"/>
          </a:xfrm>
          <a:prstGeom prst="rect">
            <a:avLst/>
          </a:prstGeom>
          <a:noFill/>
        </p:spPr>
        <p:txBody>
          <a:bodyPr wrap="square" rtlCol="0">
            <a:spAutoFit/>
          </a:bodyPr>
          <a:lstStyle/>
          <a:p>
            <a:pPr algn="ctr"/>
            <a:r>
              <a:rPr lang="es-ES" sz="4000" b="1" dirty="0">
                <a:solidFill>
                  <a:schemeClr val="accent1"/>
                </a:solidFill>
                <a:latin typeface="Montserrat" pitchFamily="2" charset="77"/>
              </a:rPr>
              <a:t>AWARD</a:t>
            </a:r>
          </a:p>
          <a:p>
            <a:pPr algn="ctr"/>
            <a:r>
              <a:rPr lang="es-ES" sz="4000" b="1" dirty="0">
                <a:solidFill>
                  <a:schemeClr val="accent1"/>
                </a:solidFill>
                <a:latin typeface="Montserrat" pitchFamily="2" charset="77"/>
              </a:rPr>
              <a:t> </a:t>
            </a:r>
            <a:r>
              <a:rPr lang="es-ES" sz="4000" b="1" dirty="0">
                <a:solidFill>
                  <a:schemeClr val="accent3"/>
                </a:solidFill>
                <a:latin typeface="Montserrat" pitchFamily="2" charset="77"/>
              </a:rPr>
              <a:t>#2</a:t>
            </a:r>
          </a:p>
        </p:txBody>
      </p:sp>
      <p:sp>
        <p:nvSpPr>
          <p:cNvPr id="61" name="CuadroTexto 207">
            <a:extLst>
              <a:ext uri="{FF2B5EF4-FFF2-40B4-BE49-F238E27FC236}">
                <a16:creationId xmlns:a16="http://schemas.microsoft.com/office/drawing/2014/main" id="{FA73A8C1-AE40-214C-9EF2-F7B12F33E794}"/>
              </a:ext>
            </a:extLst>
          </p:cNvPr>
          <p:cNvSpPr txBox="1"/>
          <p:nvPr/>
        </p:nvSpPr>
        <p:spPr>
          <a:xfrm>
            <a:off x="3076358" y="4667972"/>
            <a:ext cx="6039284" cy="1754326"/>
          </a:xfrm>
          <a:prstGeom prst="rect">
            <a:avLst/>
          </a:prstGeom>
          <a:noFill/>
        </p:spPr>
        <p:txBody>
          <a:bodyPr wrap="square" rtlCol="0">
            <a:spAutoFit/>
          </a:bodyPr>
          <a:lstStyle/>
          <a:p>
            <a:pPr algn="ctr"/>
            <a:r>
              <a:rPr lang="es-ES" sz="3600" dirty="0" err="1">
                <a:solidFill>
                  <a:schemeClr val="bg1"/>
                </a:solidFill>
                <a:latin typeface="Montserrat" pitchFamily="2" charset="77"/>
              </a:rPr>
              <a:t>Lorem</a:t>
            </a:r>
            <a:r>
              <a:rPr lang="es-ES" sz="3600" dirty="0">
                <a:solidFill>
                  <a:schemeClr val="bg1"/>
                </a:solidFill>
                <a:latin typeface="Montserrat" pitchFamily="2" charset="77"/>
              </a:rPr>
              <a:t> </a:t>
            </a:r>
            <a:r>
              <a:rPr lang="es-ES" sz="3600" dirty="0" err="1">
                <a:solidFill>
                  <a:srgbClr val="FFC331"/>
                </a:solidFill>
                <a:latin typeface="Montserrat" pitchFamily="2" charset="77"/>
              </a:rPr>
              <a:t>ipsum</a:t>
            </a:r>
            <a:r>
              <a:rPr lang="es-ES" sz="3600" dirty="0">
                <a:solidFill>
                  <a:schemeClr val="bg1"/>
                </a:solidFill>
                <a:latin typeface="Montserrat" pitchFamily="2" charset="77"/>
              </a:rPr>
              <a:t> dolor </a:t>
            </a:r>
            <a:r>
              <a:rPr lang="es-ES" sz="3600" dirty="0" err="1">
                <a:solidFill>
                  <a:schemeClr val="bg1"/>
                </a:solidFill>
                <a:latin typeface="Montserrat" pitchFamily="2" charset="77"/>
              </a:rPr>
              <a:t>sit</a:t>
            </a:r>
            <a:r>
              <a:rPr lang="es-ES" sz="3600" dirty="0">
                <a:solidFill>
                  <a:schemeClr val="bg1"/>
                </a:solidFill>
                <a:latin typeface="Montserrat" pitchFamily="2" charset="77"/>
              </a:rPr>
              <a:t> </a:t>
            </a:r>
            <a:r>
              <a:rPr lang="es-ES" sz="3600" dirty="0" err="1">
                <a:solidFill>
                  <a:schemeClr val="bg1"/>
                </a:solidFill>
                <a:latin typeface="Montserrat" pitchFamily="2" charset="77"/>
              </a:rPr>
              <a:t>amet</a:t>
            </a:r>
            <a:r>
              <a:rPr lang="es-ES" sz="3600" dirty="0">
                <a:solidFill>
                  <a:schemeClr val="bg1"/>
                </a:solidFill>
                <a:latin typeface="Montserrat" pitchFamily="2" charset="77"/>
              </a:rPr>
              <a:t>, </a:t>
            </a:r>
            <a:r>
              <a:rPr lang="es-ES" sz="3600" dirty="0" err="1">
                <a:solidFill>
                  <a:schemeClr val="bg1"/>
                </a:solidFill>
                <a:latin typeface="Montserrat" pitchFamily="2" charset="77"/>
              </a:rPr>
              <a:t>consectetur</a:t>
            </a:r>
            <a:r>
              <a:rPr lang="es-ES" sz="3600" dirty="0">
                <a:solidFill>
                  <a:schemeClr val="bg1"/>
                </a:solidFill>
                <a:latin typeface="Montserrat" pitchFamily="2" charset="77"/>
              </a:rPr>
              <a:t> </a:t>
            </a:r>
            <a:r>
              <a:rPr lang="es-ES" sz="3600" dirty="0" err="1">
                <a:solidFill>
                  <a:srgbClr val="FFC331"/>
                </a:solidFill>
                <a:latin typeface="Montserrat" pitchFamily="2" charset="77"/>
              </a:rPr>
              <a:t>adipiscing</a:t>
            </a:r>
            <a:r>
              <a:rPr lang="es-ES" sz="3600" dirty="0">
                <a:solidFill>
                  <a:schemeClr val="bg1"/>
                </a:solidFill>
                <a:latin typeface="Montserrat" pitchFamily="2" charset="77"/>
              </a:rPr>
              <a:t> </a:t>
            </a:r>
            <a:r>
              <a:rPr lang="es-ES" sz="3600" dirty="0" err="1">
                <a:solidFill>
                  <a:schemeClr val="bg1"/>
                </a:solidFill>
                <a:latin typeface="Montserrat" pitchFamily="2" charset="77"/>
              </a:rPr>
              <a:t>elit</a:t>
            </a:r>
            <a:r>
              <a:rPr lang="es-ES" sz="3600" dirty="0">
                <a:solidFill>
                  <a:schemeClr val="bg1"/>
                </a:solidFill>
                <a:latin typeface="Montserrat" pitchFamily="2" charset="77"/>
              </a:rPr>
              <a:t>. </a:t>
            </a:r>
          </a:p>
        </p:txBody>
      </p:sp>
    </p:spTree>
    <p:extLst>
      <p:ext uri="{BB962C8B-B14F-4D97-AF65-F5344CB8AC3E}">
        <p14:creationId xmlns:p14="http://schemas.microsoft.com/office/powerpoint/2010/main" val="226075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adroTexto 109"/>
          <p:cNvSpPr txBox="1"/>
          <p:nvPr/>
        </p:nvSpPr>
        <p:spPr>
          <a:xfrm>
            <a:off x="3243328" y="1974771"/>
            <a:ext cx="5705341" cy="707886"/>
          </a:xfrm>
          <a:prstGeom prst="rect">
            <a:avLst/>
          </a:prstGeom>
          <a:noFill/>
        </p:spPr>
        <p:txBody>
          <a:bodyPr wrap="square" rtlCol="0">
            <a:spAutoFit/>
          </a:bodyPr>
          <a:lstStyle/>
          <a:p>
            <a:pPr algn="ctr"/>
            <a:r>
              <a:rPr lang="es-ES" sz="4000" b="1" dirty="0">
                <a:solidFill>
                  <a:schemeClr val="accent3"/>
                </a:solidFill>
                <a:latin typeface="Montserrat" pitchFamily="2" charset="77"/>
              </a:rPr>
              <a:t>AWARDS 1</a:t>
            </a:r>
          </a:p>
        </p:txBody>
      </p:sp>
      <p:sp>
        <p:nvSpPr>
          <p:cNvPr id="111" name="CuadroTexto 110"/>
          <p:cNvSpPr txBox="1"/>
          <p:nvPr/>
        </p:nvSpPr>
        <p:spPr>
          <a:xfrm>
            <a:off x="1388864" y="2989338"/>
            <a:ext cx="9197788" cy="4093428"/>
          </a:xfrm>
          <a:prstGeom prst="rect">
            <a:avLst/>
          </a:prstGeom>
          <a:noFill/>
        </p:spPr>
        <p:txBody>
          <a:bodyPr wrap="square" rtlCol="0">
            <a:spAutoFit/>
          </a:bodyPr>
          <a:lstStyle/>
          <a:p>
            <a:pPr algn="ctr"/>
            <a:r>
              <a:rPr lang="es-ES" sz="3200" dirty="0">
                <a:solidFill>
                  <a:schemeClr val="bg1"/>
                </a:solidFill>
                <a:latin typeface="Montserrat" pitchFamily="2" charset="77"/>
              </a:rPr>
              <a:t>Alison Smith </a:t>
            </a:r>
          </a:p>
          <a:p>
            <a:pPr algn="ctr"/>
            <a:r>
              <a:rPr lang="es-ES" sz="3200" dirty="0" err="1">
                <a:solidFill>
                  <a:schemeClr val="bg1"/>
                </a:solidFill>
                <a:latin typeface="Montserrat" pitchFamily="2" charset="77"/>
              </a:rPr>
              <a:t>Ethan</a:t>
            </a:r>
            <a:r>
              <a:rPr lang="es-ES" sz="3200" dirty="0">
                <a:solidFill>
                  <a:schemeClr val="bg1"/>
                </a:solidFill>
                <a:latin typeface="Montserrat" pitchFamily="2" charset="77"/>
              </a:rPr>
              <a:t> Johnson</a:t>
            </a:r>
          </a:p>
          <a:p>
            <a:pPr algn="ctr"/>
            <a:r>
              <a:rPr lang="es-ES" sz="3200" dirty="0" err="1">
                <a:solidFill>
                  <a:schemeClr val="bg1"/>
                </a:solidFill>
                <a:latin typeface="Montserrat" pitchFamily="2" charset="77"/>
              </a:rPr>
              <a:t>Jenna</a:t>
            </a:r>
            <a:r>
              <a:rPr lang="es-ES" sz="3200" dirty="0">
                <a:solidFill>
                  <a:schemeClr val="bg1"/>
                </a:solidFill>
                <a:latin typeface="Montserrat" pitchFamily="2" charset="77"/>
              </a:rPr>
              <a:t> Jones</a:t>
            </a:r>
          </a:p>
          <a:p>
            <a:pPr algn="ctr"/>
            <a:r>
              <a:rPr lang="es-ES" sz="3200" dirty="0">
                <a:solidFill>
                  <a:schemeClr val="bg1"/>
                </a:solidFill>
                <a:latin typeface="Montserrat" pitchFamily="2" charset="77"/>
              </a:rPr>
              <a:t>Noah Miller</a:t>
            </a:r>
          </a:p>
          <a:p>
            <a:pPr algn="ctr"/>
            <a:r>
              <a:rPr lang="es-ES" sz="3200" dirty="0" err="1">
                <a:solidFill>
                  <a:schemeClr val="bg1"/>
                </a:solidFill>
                <a:latin typeface="Montserrat" pitchFamily="2" charset="77"/>
              </a:rPr>
              <a:t>Hailey</a:t>
            </a:r>
            <a:r>
              <a:rPr lang="es-ES" sz="3200" dirty="0">
                <a:solidFill>
                  <a:schemeClr val="bg1"/>
                </a:solidFill>
                <a:latin typeface="Montserrat" pitchFamily="2" charset="77"/>
              </a:rPr>
              <a:t> Davis </a:t>
            </a:r>
          </a:p>
          <a:p>
            <a:pPr algn="ctr"/>
            <a:endParaRPr lang="es-ES" sz="3200" dirty="0">
              <a:solidFill>
                <a:schemeClr val="bg1"/>
              </a:solidFill>
              <a:latin typeface="Montserrat" pitchFamily="2" charset="77"/>
            </a:endParaRPr>
          </a:p>
          <a:p>
            <a:pPr algn="ctr"/>
            <a:endParaRPr lang="es-ES" sz="3200" dirty="0">
              <a:solidFill>
                <a:schemeClr val="bg1"/>
              </a:solidFill>
              <a:latin typeface="Montserrat" pitchFamily="2" charset="77"/>
            </a:endParaRPr>
          </a:p>
          <a:p>
            <a:pPr algn="ctr"/>
            <a:endParaRPr lang="es-ES" sz="3600" dirty="0">
              <a:solidFill>
                <a:schemeClr val="bg1"/>
              </a:solidFill>
              <a:latin typeface="Montserrat" pitchFamily="2" charset="77"/>
            </a:endParaRPr>
          </a:p>
        </p:txBody>
      </p:sp>
      <p:sp>
        <p:nvSpPr>
          <p:cNvPr id="112" name="CuadroTexto 111"/>
          <p:cNvSpPr txBox="1"/>
          <p:nvPr/>
        </p:nvSpPr>
        <p:spPr>
          <a:xfrm>
            <a:off x="3243329" y="1251028"/>
            <a:ext cx="5705341" cy="830997"/>
          </a:xfrm>
          <a:prstGeom prst="rect">
            <a:avLst/>
          </a:prstGeom>
          <a:noFill/>
        </p:spPr>
        <p:txBody>
          <a:bodyPr wrap="square" rtlCol="0">
            <a:spAutoFit/>
          </a:bodyPr>
          <a:lstStyle/>
          <a:p>
            <a:pPr algn="ctr"/>
            <a:r>
              <a:rPr lang="es-ES" sz="4800" b="1" dirty="0">
                <a:solidFill>
                  <a:srgbClr val="FFC000"/>
                </a:solidFill>
                <a:latin typeface="Montserrat" pitchFamily="2" charset="77"/>
              </a:rPr>
              <a:t>NOMINEES</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915" y="173342"/>
            <a:ext cx="1077686" cy="1077686"/>
          </a:xfrm>
          <a:prstGeom prst="rect">
            <a:avLst/>
          </a:prstGeom>
        </p:spPr>
      </p:pic>
    </p:spTree>
    <p:extLst>
      <p:ext uri="{BB962C8B-B14F-4D97-AF65-F5344CB8AC3E}">
        <p14:creationId xmlns:p14="http://schemas.microsoft.com/office/powerpoint/2010/main" val="344314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1500" fill="hold"/>
                                        <p:tgtEl>
                                          <p:spTgt spid="111"/>
                                        </p:tgtEl>
                                        <p:attrNameLst>
                                          <p:attrName>ppt_x</p:attrName>
                                        </p:attrNameLst>
                                      </p:cBhvr>
                                      <p:tavLst>
                                        <p:tav tm="0">
                                          <p:val>
                                            <p:strVal val="#ppt_x"/>
                                          </p:val>
                                        </p:tav>
                                        <p:tav tm="100000">
                                          <p:val>
                                            <p:strVal val="#ppt_x"/>
                                          </p:val>
                                        </p:tav>
                                      </p:tavLst>
                                    </p:anim>
                                    <p:anim calcmode="lin" valueType="num">
                                      <p:cBhvr additive="base">
                                        <p:cTn id="18" dur="1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Hexágono 120"/>
          <p:cNvSpPr/>
          <p:nvPr/>
        </p:nvSpPr>
        <p:spPr>
          <a:xfrm rot="18900000">
            <a:off x="4036159" y="1655722"/>
            <a:ext cx="4075797" cy="3513619"/>
          </a:xfrm>
          <a:prstGeom prst="hexagon">
            <a:avLst/>
          </a:prstGeom>
          <a:noFill/>
          <a:ln w="57150">
            <a:solidFill>
              <a:srgbClr val="FFC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9" name="CuadroTexto 118"/>
          <p:cNvSpPr txBox="1"/>
          <p:nvPr/>
        </p:nvSpPr>
        <p:spPr>
          <a:xfrm>
            <a:off x="3264645" y="5350669"/>
            <a:ext cx="5705341" cy="1323439"/>
          </a:xfrm>
          <a:prstGeom prst="rect">
            <a:avLst/>
          </a:prstGeom>
          <a:noFill/>
        </p:spPr>
        <p:txBody>
          <a:bodyPr wrap="square" rtlCol="0">
            <a:spAutoFit/>
          </a:bodyPr>
          <a:lstStyle/>
          <a:p>
            <a:pPr algn="ctr"/>
            <a:r>
              <a:rPr lang="es-ES" sz="4000" dirty="0">
                <a:solidFill>
                  <a:schemeClr val="bg1"/>
                </a:solidFill>
                <a:latin typeface="Montserrat" pitchFamily="2" charset="77"/>
              </a:rPr>
              <a:t>Alison Smith </a:t>
            </a:r>
          </a:p>
          <a:p>
            <a:pPr algn="ctr"/>
            <a:r>
              <a:rPr lang="es-ES" sz="4000" b="1" dirty="0">
                <a:solidFill>
                  <a:srgbClr val="FFC331"/>
                </a:solidFill>
                <a:latin typeface="Montserrat" pitchFamily="2" charset="77"/>
              </a:rPr>
              <a:t>AWARD #2</a:t>
            </a:r>
          </a:p>
        </p:txBody>
      </p:sp>
      <p:sp>
        <p:nvSpPr>
          <p:cNvPr id="120" name="CuadroTexto 119"/>
          <p:cNvSpPr txBox="1"/>
          <p:nvPr/>
        </p:nvSpPr>
        <p:spPr>
          <a:xfrm>
            <a:off x="3221386" y="384805"/>
            <a:ext cx="5705341" cy="830997"/>
          </a:xfrm>
          <a:prstGeom prst="rect">
            <a:avLst/>
          </a:prstGeom>
          <a:noFill/>
        </p:spPr>
        <p:txBody>
          <a:bodyPr wrap="square" rtlCol="0">
            <a:spAutoFit/>
          </a:bodyPr>
          <a:lstStyle/>
          <a:p>
            <a:pPr algn="ctr"/>
            <a:r>
              <a:rPr lang="es-ES" sz="4800" b="1" dirty="0">
                <a:solidFill>
                  <a:srgbClr val="FFC331"/>
                </a:solidFill>
                <a:latin typeface="Montserrat" pitchFamily="2" charset="77"/>
              </a:rPr>
              <a:t>GANADOR</a:t>
            </a:r>
          </a:p>
        </p:txBody>
      </p:sp>
      <p:sp>
        <p:nvSpPr>
          <p:cNvPr id="8" name="Picture Placeholder 7">
            <a:extLst>
              <a:ext uri="{FF2B5EF4-FFF2-40B4-BE49-F238E27FC236}">
                <a16:creationId xmlns:a16="http://schemas.microsoft.com/office/drawing/2014/main" id="{1D64E585-2C3D-7047-9E0C-255A412B1A70}"/>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414240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anim calcmode="lin" valueType="num">
                                      <p:cBhvr>
                                        <p:cTn id="8" dur="1000" fill="hold"/>
                                        <p:tgtEl>
                                          <p:spTgt spid="120"/>
                                        </p:tgtEl>
                                        <p:attrNameLst>
                                          <p:attrName>ppt_x</p:attrName>
                                        </p:attrNameLst>
                                      </p:cBhvr>
                                      <p:tavLst>
                                        <p:tav tm="0">
                                          <p:val>
                                            <p:strVal val="#ppt_x"/>
                                          </p:val>
                                        </p:tav>
                                        <p:tav tm="100000">
                                          <p:val>
                                            <p:strVal val="#ppt_x"/>
                                          </p:val>
                                        </p:tav>
                                      </p:tavLst>
                                    </p:anim>
                                    <p:anim calcmode="lin" valueType="num">
                                      <p:cBhvr>
                                        <p:cTn id="9" dur="1000" fill="hold"/>
                                        <p:tgtEl>
                                          <p:spTgt spid="1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Lst>
  </p:timing>
</p:sld>
</file>

<file path=ppt/theme/theme1.xml><?xml version="1.0" encoding="utf-8"?>
<a:theme xmlns:a="http://schemas.openxmlformats.org/drawingml/2006/main" name="Tema de Office">
  <a:themeElements>
    <a:clrScheme name="Trends Theme">
      <a:dk1>
        <a:srgbClr val="000000"/>
      </a:dk1>
      <a:lt1>
        <a:srgbClr val="FFFFFF"/>
      </a:lt1>
      <a:dk2>
        <a:srgbClr val="5B9BD5"/>
      </a:dk2>
      <a:lt2>
        <a:srgbClr val="E7E6E6"/>
      </a:lt2>
      <a:accent1>
        <a:srgbClr val="D23EB3"/>
      </a:accent1>
      <a:accent2>
        <a:srgbClr val="8D4BA7"/>
      </a:accent2>
      <a:accent3>
        <a:srgbClr val="33DBED"/>
      </a:accent3>
      <a:accent4>
        <a:srgbClr val="12186D"/>
      </a:accent4>
      <a:accent5>
        <a:srgbClr val="A334C7"/>
      </a:accent5>
      <a:accent6>
        <a:srgbClr val="25ABDA"/>
      </a:accent6>
      <a:hlink>
        <a:srgbClr val="FFFFFF"/>
      </a:hlink>
      <a:folHlink>
        <a:srgbClr val="71DA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8186</TotalTime>
  <Words>608</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Gill Sans</vt:lpstr>
      <vt:lpstr>Lato Black</vt:lpstr>
      <vt:lpstr>Lato Light</vt:lpstr>
      <vt:lpstr>Montserrat</vt:lpstr>
      <vt:lpstr>Montserrat ExtraBold</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395</cp:revision>
  <dcterms:created xsi:type="dcterms:W3CDTF">2020-03-21T22:03:23Z</dcterms:created>
  <dcterms:modified xsi:type="dcterms:W3CDTF">2025-05-02T13:46:09Z</dcterms:modified>
</cp:coreProperties>
</file>