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1468" r:id="rId3"/>
    <p:sldId id="4082" r:id="rId4"/>
    <p:sldId id="4086" r:id="rId5"/>
    <p:sldId id="263" r:id="rId6"/>
    <p:sldId id="2261" r:id="rId7"/>
    <p:sldId id="3328" r:id="rId8"/>
    <p:sldId id="2250" r:id="rId9"/>
    <p:sldId id="2265" r:id="rId10"/>
    <p:sldId id="4104" r:id="rId11"/>
    <p:sldId id="4116" r:id="rId12"/>
    <p:sldId id="4084" r:id="rId13"/>
    <p:sldId id="4068" r:id="rId14"/>
    <p:sldId id="4118"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BF99A6-4126-4E20-9A77-AEB6BF81DDBF}" v="2" dt="2025-05-06T22:17:46.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94" autoAdjust="0"/>
    <p:restoredTop sz="94660"/>
  </p:normalViewPr>
  <p:slideViewPr>
    <p:cSldViewPr snapToGrid="0">
      <p:cViewPr varScale="1">
        <p:scale>
          <a:sx n="70" d="100"/>
          <a:sy n="70" d="100"/>
        </p:scale>
        <p:origin x="888" y="66"/>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6BF99A6-4126-4E20-9A77-AEB6BF81DDBF}"/>
    <pc:docChg chg="addSld delSld modSld sldOrd">
      <pc:chgData name="Jolie Serrano Delgado" userId="d52b4219-5c60-4a0c-87ad-b1ec335c0c37" providerId="ADAL" clId="{46BF99A6-4126-4E20-9A77-AEB6BF81DDBF}" dt="2025-05-06T22:17:46.803" v="6" actId="207"/>
      <pc:docMkLst>
        <pc:docMk/>
      </pc:docMkLst>
      <pc:sldChg chg="del">
        <pc:chgData name="Jolie Serrano Delgado" userId="d52b4219-5c60-4a0c-87ad-b1ec335c0c37" providerId="ADAL" clId="{46BF99A6-4126-4E20-9A77-AEB6BF81DDBF}" dt="2025-05-06T22:17:15.775" v="3" actId="47"/>
        <pc:sldMkLst>
          <pc:docMk/>
          <pc:sldMk cId="3313802975" sldId="1772"/>
        </pc:sldMkLst>
      </pc:sldChg>
      <pc:sldChg chg="add ord">
        <pc:chgData name="Jolie Serrano Delgado" userId="d52b4219-5c60-4a0c-87ad-b1ec335c0c37" providerId="ADAL" clId="{46BF99A6-4126-4E20-9A77-AEB6BF81DDBF}" dt="2025-05-06T22:17:13.444" v="2"/>
        <pc:sldMkLst>
          <pc:docMk/>
          <pc:sldMk cId="3573392034" sldId="1791"/>
        </pc:sldMkLst>
      </pc:sldChg>
      <pc:sldChg chg="del">
        <pc:chgData name="Jolie Serrano Delgado" userId="d52b4219-5c60-4a0c-87ad-b1ec335c0c37" providerId="ADAL" clId="{46BF99A6-4126-4E20-9A77-AEB6BF81DDBF}" dt="2025-05-06T22:17:35.600" v="4" actId="47"/>
        <pc:sldMkLst>
          <pc:docMk/>
          <pc:sldMk cId="1579013461" sldId="4119"/>
        </pc:sldMkLst>
      </pc:sldChg>
      <pc:sldChg chg="modSp add mod">
        <pc:chgData name="Jolie Serrano Delgado" userId="d52b4219-5c60-4a0c-87ad-b1ec335c0c37" providerId="ADAL" clId="{46BF99A6-4126-4E20-9A77-AEB6BF81DDBF}" dt="2025-05-06T22:17:46.803" v="6" actId="207"/>
        <pc:sldMkLst>
          <pc:docMk/>
          <pc:sldMk cId="0" sldId="4129"/>
        </pc:sldMkLst>
        <pc:spChg chg="mod">
          <ac:chgData name="Jolie Serrano Delgado" userId="d52b4219-5c60-4a0c-87ad-b1ec335c0c37" providerId="ADAL" clId="{46BF99A6-4126-4E20-9A77-AEB6BF81DDBF}" dt="2025-05-06T22:17:45.123" v="5" actId="207"/>
          <ac:spMkLst>
            <pc:docMk/>
            <pc:sldMk cId="0" sldId="4129"/>
            <ac:spMk id="2" creationId="{A861E1E4-650F-4B58-BD99-93E6FC21ADED}"/>
          </ac:spMkLst>
        </pc:spChg>
        <pc:spChg chg="mod">
          <ac:chgData name="Jolie Serrano Delgado" userId="d52b4219-5c60-4a0c-87ad-b1ec335c0c37" providerId="ADAL" clId="{46BF99A6-4126-4E20-9A77-AEB6BF81DDBF}" dt="2025-05-06T22:17:45.123" v="5" actId="207"/>
          <ac:spMkLst>
            <pc:docMk/>
            <pc:sldMk cId="0" sldId="4129"/>
            <ac:spMk id="63" creationId="{00000000-0000-0000-0000-000000000000}"/>
          </ac:spMkLst>
        </pc:spChg>
        <pc:spChg chg="mod">
          <ac:chgData name="Jolie Serrano Delgado" userId="d52b4219-5c60-4a0c-87ad-b1ec335c0c37" providerId="ADAL" clId="{46BF99A6-4126-4E20-9A77-AEB6BF81DDBF}" dt="2025-05-06T22:17:45.123" v="5" actId="207"/>
          <ac:spMkLst>
            <pc:docMk/>
            <pc:sldMk cId="0" sldId="4129"/>
            <ac:spMk id="75" creationId="{00000000-0000-0000-0000-000000000000}"/>
          </ac:spMkLst>
        </pc:spChg>
        <pc:spChg chg="mod">
          <ac:chgData name="Jolie Serrano Delgado" userId="d52b4219-5c60-4a0c-87ad-b1ec335c0c37" providerId="ADAL" clId="{46BF99A6-4126-4E20-9A77-AEB6BF81DDBF}" dt="2025-05-06T22:17:45.123" v="5" actId="207"/>
          <ac:spMkLst>
            <pc:docMk/>
            <pc:sldMk cId="0" sldId="4129"/>
            <ac:spMk id="87" creationId="{00000000-0000-0000-0000-000000000000}"/>
          </ac:spMkLst>
        </pc:spChg>
        <pc:spChg chg="mod">
          <ac:chgData name="Jolie Serrano Delgado" userId="d52b4219-5c60-4a0c-87ad-b1ec335c0c37" providerId="ADAL" clId="{46BF99A6-4126-4E20-9A77-AEB6BF81DDBF}" dt="2025-05-06T22:17:45.123" v="5" actId="207"/>
          <ac:spMkLst>
            <pc:docMk/>
            <pc:sldMk cId="0" sldId="4129"/>
            <ac:spMk id="99" creationId="{00000000-0000-0000-0000-000000000000}"/>
          </ac:spMkLst>
        </pc:spChg>
        <pc:spChg chg="mod">
          <ac:chgData name="Jolie Serrano Delgado" userId="d52b4219-5c60-4a0c-87ad-b1ec335c0c37" providerId="ADAL" clId="{46BF99A6-4126-4E20-9A77-AEB6BF81DDBF}" dt="2025-05-06T22:17:46.803" v="6" actId="207"/>
          <ac:spMkLst>
            <pc:docMk/>
            <pc:sldMk cId="0" sldId="4129"/>
            <ac:spMk id="55309" creationId="{00000000-0000-0000-0000-000000000000}"/>
          </ac:spMkLst>
        </pc:spChg>
      </pc:sldChg>
      <pc:sldMasterChg chg="delSldLayout">
        <pc:chgData name="Jolie Serrano Delgado" userId="d52b4219-5c60-4a0c-87ad-b1ec335c0c37" providerId="ADAL" clId="{46BF99A6-4126-4E20-9A77-AEB6BF81DDBF}" dt="2025-05-06T22:17:35.600" v="4" actId="47"/>
        <pc:sldMasterMkLst>
          <pc:docMk/>
          <pc:sldMasterMk cId="3968079979" sldId="2147483648"/>
        </pc:sldMasterMkLst>
        <pc:sldLayoutChg chg="del">
          <pc:chgData name="Jolie Serrano Delgado" userId="d52b4219-5c60-4a0c-87ad-b1ec335c0c37" providerId="ADAL" clId="{46BF99A6-4126-4E20-9A77-AEB6BF81DDBF}" dt="2025-05-06T22:17:15.775" v="3" actId="47"/>
          <pc:sldLayoutMkLst>
            <pc:docMk/>
            <pc:sldMasterMk cId="3968079979" sldId="2147483648"/>
            <pc:sldLayoutMk cId="2586065029" sldId="2147483707"/>
          </pc:sldLayoutMkLst>
        </pc:sldLayoutChg>
        <pc:sldLayoutChg chg="del">
          <pc:chgData name="Jolie Serrano Delgado" userId="d52b4219-5c60-4a0c-87ad-b1ec335c0c37" providerId="ADAL" clId="{46BF99A6-4126-4E20-9A77-AEB6BF81DDBF}" dt="2025-05-06T22:17:35.600" v="4" actId="47"/>
          <pc:sldLayoutMkLst>
            <pc:docMk/>
            <pc:sldMasterMk cId="3968079979" sldId="2147483648"/>
            <pc:sldLayoutMk cId="499554375" sldId="214748371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Series 1</c:v>
                </c:pt>
              </c:strCache>
            </c:strRef>
          </c:tx>
          <c:spPr>
            <a:solidFill>
              <a:schemeClr val="accent6"/>
            </a:solidFill>
            <a:ln>
              <a:noFill/>
            </a:ln>
            <a:effectLst/>
          </c:spPr>
          <c:invertIfNegative val="0"/>
          <c:cat>
            <c:numRef>
              <c:f>Sheet1!$A$2:$A$4</c:f>
              <c:numCache>
                <c:formatCode>General</c:formatCode>
                <c:ptCount val="3"/>
                <c:pt idx="0">
                  <c:v>2018</c:v>
                </c:pt>
                <c:pt idx="1">
                  <c:v>2019</c:v>
                </c:pt>
                <c:pt idx="2">
                  <c:v>2020</c:v>
                </c:pt>
              </c:numCache>
            </c:num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CFA2-6A4B-AB5E-D887C52116B7}"/>
            </c:ext>
          </c:extLst>
        </c:ser>
        <c:ser>
          <c:idx val="1"/>
          <c:order val="1"/>
          <c:tx>
            <c:strRef>
              <c:f>Sheet1!$C$1</c:f>
              <c:strCache>
                <c:ptCount val="1"/>
                <c:pt idx="0">
                  <c:v>Series 2</c:v>
                </c:pt>
              </c:strCache>
            </c:strRef>
          </c:tx>
          <c:spPr>
            <a:solidFill>
              <a:schemeClr val="accent1"/>
            </a:solidFill>
            <a:ln>
              <a:noFill/>
            </a:ln>
            <a:effectLst/>
          </c:spPr>
          <c:invertIfNegative val="0"/>
          <c:cat>
            <c:numRef>
              <c:f>Sheet1!$A$2:$A$4</c:f>
              <c:numCache>
                <c:formatCode>General</c:formatCode>
                <c:ptCount val="3"/>
                <c:pt idx="0">
                  <c:v>2018</c:v>
                </c:pt>
                <c:pt idx="1">
                  <c:v>2019</c:v>
                </c:pt>
                <c:pt idx="2">
                  <c:v>2020</c:v>
                </c:pt>
              </c:numCache>
            </c:num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CFA2-6A4B-AB5E-D887C52116B7}"/>
            </c:ext>
          </c:extLst>
        </c:ser>
        <c:ser>
          <c:idx val="2"/>
          <c:order val="2"/>
          <c:tx>
            <c:strRef>
              <c:f>Sheet1!$D$1</c:f>
              <c:strCache>
                <c:ptCount val="1"/>
                <c:pt idx="0">
                  <c:v>Series 3</c:v>
                </c:pt>
              </c:strCache>
            </c:strRef>
          </c:tx>
          <c:spPr>
            <a:solidFill>
              <a:schemeClr val="accent2"/>
            </a:solidFill>
            <a:ln>
              <a:noFill/>
            </a:ln>
            <a:effectLst/>
          </c:spPr>
          <c:invertIfNegative val="0"/>
          <c:cat>
            <c:numRef>
              <c:f>Sheet1!$A$2:$A$4</c:f>
              <c:numCache>
                <c:formatCode>General</c:formatCode>
                <c:ptCount val="3"/>
                <c:pt idx="0">
                  <c:v>2018</c:v>
                </c:pt>
                <c:pt idx="1">
                  <c:v>2019</c:v>
                </c:pt>
                <c:pt idx="2">
                  <c:v>2020</c:v>
                </c:pt>
              </c:numCache>
            </c:num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CFA2-6A4B-AB5E-D887C52116B7}"/>
            </c:ext>
          </c:extLst>
        </c:ser>
        <c:ser>
          <c:idx val="3"/>
          <c:order val="3"/>
          <c:tx>
            <c:strRef>
              <c:f>Sheet1!$E$1</c:f>
              <c:strCache>
                <c:ptCount val="1"/>
                <c:pt idx="0">
                  <c:v>Series 4</c:v>
                </c:pt>
              </c:strCache>
            </c:strRef>
          </c:tx>
          <c:spPr>
            <a:solidFill>
              <a:schemeClr val="accent3"/>
            </a:solidFill>
            <a:ln>
              <a:noFill/>
            </a:ln>
            <a:effectLst/>
          </c:spPr>
          <c:invertIfNegative val="0"/>
          <c:cat>
            <c:numRef>
              <c:f>Sheet1!$A$2:$A$4</c:f>
              <c:numCache>
                <c:formatCode>General</c:formatCode>
                <c:ptCount val="3"/>
                <c:pt idx="0">
                  <c:v>2018</c:v>
                </c:pt>
                <c:pt idx="1">
                  <c:v>2019</c:v>
                </c:pt>
                <c:pt idx="2">
                  <c:v>2020</c:v>
                </c:pt>
              </c:numCache>
            </c:numRef>
          </c:cat>
          <c:val>
            <c:numRef>
              <c:f>Sheet1!$E$2:$E$4</c:f>
              <c:numCache>
                <c:formatCode>General</c:formatCode>
                <c:ptCount val="3"/>
                <c:pt idx="0">
                  <c:v>4.5</c:v>
                </c:pt>
                <c:pt idx="1">
                  <c:v>2.8</c:v>
                </c:pt>
                <c:pt idx="2">
                  <c:v>5</c:v>
                </c:pt>
              </c:numCache>
            </c:numRef>
          </c:val>
          <c:extLst>
            <c:ext xmlns:c16="http://schemas.microsoft.com/office/drawing/2014/chart" uri="{C3380CC4-5D6E-409C-BE32-E72D297353CC}">
              <c16:uniqueId val="{00000003-CFA2-6A4B-AB5E-D887C52116B7}"/>
            </c:ext>
          </c:extLst>
        </c:ser>
        <c:dLbls>
          <c:showLegendKey val="0"/>
          <c:showVal val="0"/>
          <c:showCatName val="0"/>
          <c:showSerName val="0"/>
          <c:showPercent val="0"/>
          <c:showBubbleSize val="0"/>
        </c:dLbls>
        <c:gapWidth val="75"/>
        <c:overlap val="100"/>
        <c:axId val="2104830799"/>
        <c:axId val="2105062863"/>
      </c:barChart>
      <c:catAx>
        <c:axId val="21048307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crossAx val="2105062863"/>
        <c:crosses val="autoZero"/>
        <c:auto val="1"/>
        <c:lblAlgn val="ctr"/>
        <c:lblOffset val="100"/>
        <c:noMultiLvlLbl val="0"/>
      </c:catAx>
      <c:valAx>
        <c:axId val="210506286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crossAx val="21048307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a:gsLst>
                <a:gs pos="0">
                  <a:schemeClr val="accent1"/>
                </a:gs>
                <a:gs pos="50000">
                  <a:schemeClr val="accent2"/>
                </a:gs>
                <a:gs pos="100000">
                  <a:schemeClr val="accent3"/>
                </a:gs>
              </a:gsLst>
              <a:lin ang="2700000" scaled="0"/>
            </a:gradFill>
            <a:ln>
              <a:noFill/>
            </a:ln>
            <a:effectLst/>
          </c:spPr>
          <c:invertIfNegative val="0"/>
          <c:cat>
            <c:numRef>
              <c:f>Sheet1!$A$2:$A$5</c:f>
              <c:numCache>
                <c:formatCode>General</c:formatCode>
                <c:ptCount val="4"/>
                <c:pt idx="0">
                  <c:v>2017</c:v>
                </c:pt>
                <c:pt idx="1">
                  <c:v>2018</c:v>
                </c:pt>
                <c:pt idx="2">
                  <c:v>2019</c:v>
                </c:pt>
                <c:pt idx="3">
                  <c:v>2020</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AF1-6848-BCBC-50449A13C21B}"/>
            </c:ext>
          </c:extLst>
        </c:ser>
        <c:ser>
          <c:idx val="1"/>
          <c:order val="1"/>
          <c:tx>
            <c:strRef>
              <c:f>Sheet1!$C$1</c:f>
              <c:strCache>
                <c:ptCount val="1"/>
                <c:pt idx="0">
                  <c:v>Series 2</c:v>
                </c:pt>
              </c:strCache>
            </c:strRef>
          </c:tx>
          <c:spPr>
            <a:solidFill>
              <a:schemeClr val="accent6"/>
            </a:solidFill>
            <a:ln>
              <a:noFill/>
            </a:ln>
            <a:effectLst/>
          </c:spPr>
          <c:invertIfNegative val="0"/>
          <c:cat>
            <c:numRef>
              <c:f>Sheet1!$A$2:$A$5</c:f>
              <c:numCache>
                <c:formatCode>General</c:formatCode>
                <c:ptCount val="4"/>
                <c:pt idx="0">
                  <c:v>2017</c:v>
                </c:pt>
                <c:pt idx="1">
                  <c:v>2018</c:v>
                </c:pt>
                <c:pt idx="2">
                  <c:v>2019</c:v>
                </c:pt>
                <c:pt idx="3">
                  <c:v>2020</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AF1-6848-BCBC-50449A13C21B}"/>
            </c:ext>
          </c:extLst>
        </c:ser>
        <c:dLbls>
          <c:showLegendKey val="0"/>
          <c:showVal val="0"/>
          <c:showCatName val="0"/>
          <c:showSerName val="0"/>
          <c:showPercent val="0"/>
          <c:showBubbleSize val="0"/>
        </c:dLbls>
        <c:gapWidth val="150"/>
        <c:axId val="2102983823"/>
        <c:axId val="2102986975"/>
      </c:barChart>
      <c:lineChart>
        <c:grouping val="standard"/>
        <c:varyColors val="0"/>
        <c:ser>
          <c:idx val="2"/>
          <c:order val="2"/>
          <c:tx>
            <c:strRef>
              <c:f>Sheet1!$D$1</c:f>
              <c:strCache>
                <c:ptCount val="1"/>
                <c:pt idx="0">
                  <c:v>Series 3</c:v>
                </c:pt>
              </c:strCache>
            </c:strRef>
          </c:tx>
          <c:spPr>
            <a:ln w="76200" cap="rnd">
              <a:solidFill>
                <a:schemeClr val="tx1"/>
              </a:solidFill>
              <a:round/>
            </a:ln>
            <a:effectLst/>
          </c:spPr>
          <c:marker>
            <c:symbol val="none"/>
          </c:marker>
          <c:cat>
            <c:numRef>
              <c:f>Sheet1!$A$2:$A$5</c:f>
              <c:numCache>
                <c:formatCode>General</c:formatCode>
                <c:ptCount val="4"/>
                <c:pt idx="0">
                  <c:v>2017</c:v>
                </c:pt>
                <c:pt idx="1">
                  <c:v>2018</c:v>
                </c:pt>
                <c:pt idx="2">
                  <c:v>2019</c:v>
                </c:pt>
                <c:pt idx="3">
                  <c:v>2020</c:v>
                </c:pt>
              </c:numCache>
            </c:num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AAF1-6848-BCBC-50449A13C21B}"/>
            </c:ext>
          </c:extLst>
        </c:ser>
        <c:dLbls>
          <c:showLegendKey val="0"/>
          <c:showVal val="0"/>
          <c:showCatName val="0"/>
          <c:showSerName val="0"/>
          <c:showPercent val="0"/>
          <c:showBubbleSize val="0"/>
        </c:dLbls>
        <c:marker val="1"/>
        <c:smooth val="0"/>
        <c:axId val="2102983823"/>
        <c:axId val="2102986975"/>
      </c:lineChart>
      <c:catAx>
        <c:axId val="2102983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crossAx val="2102986975"/>
        <c:crosses val="autoZero"/>
        <c:auto val="1"/>
        <c:lblAlgn val="ctr"/>
        <c:lblOffset val="100"/>
        <c:noMultiLvlLbl val="0"/>
      </c:catAx>
      <c:valAx>
        <c:axId val="21029869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crossAx val="21029838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i="0">
          <a:solidFill>
            <a:schemeClr val="tx1"/>
          </a:solidFill>
          <a:latin typeface="Nunito Sans ExtraLight" pitchFamily="2" charset="77"/>
          <a:ea typeface="Open Sans Light" panose="020B0306030504020204" pitchFamily="34" charset="0"/>
          <a:cs typeface="Open Sans Light" panose="020B0306030504020204" pitchFamily="34" charset="0"/>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54BB73E-279F-A947-9C02-2F2E5ACCA8C7}"/>
              </a:ext>
            </a:extLst>
          </p:cNvPr>
          <p:cNvSpPr>
            <a:spLocks noGrp="1" noChangeArrowheads="1"/>
          </p:cNvSpPr>
          <p:nvPr>
            <p:ph type="sldNum"/>
          </p:nvPr>
        </p:nvSpPr>
        <p:spPr>
          <a:ln/>
        </p:spPr>
        <p:txBody>
          <a:bodyPr/>
          <a:lstStyle/>
          <a:p>
            <a:fld id="{9C4DA950-29A4-3B49-BEC2-A906998D615A}" type="slidenum">
              <a:rPr lang="en-US" altLang="en-US"/>
              <a:pPr/>
              <a:t>5</a:t>
            </a:fld>
            <a:endParaRPr lang="en-US" altLang="en-US"/>
          </a:p>
        </p:txBody>
      </p:sp>
      <p:sp>
        <p:nvSpPr>
          <p:cNvPr id="30721" name="Text Box 1">
            <a:extLst>
              <a:ext uri="{FF2B5EF4-FFF2-40B4-BE49-F238E27FC236}">
                <a16:creationId xmlns:a16="http://schemas.microsoft.com/office/drawing/2014/main" id="{3B901C50-C567-674F-8775-0AEFE976451C}"/>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2" name="Text Box 2">
            <a:extLst>
              <a:ext uri="{FF2B5EF4-FFF2-40B4-BE49-F238E27FC236}">
                <a16:creationId xmlns:a16="http://schemas.microsoft.com/office/drawing/2014/main" id="{7FCC7469-F523-234A-A498-9338E44B05D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6</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932042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8</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97204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9</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236644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493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duction Slide 0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1D8F2E7-8BEE-4DC4-B1C9-DB71832D6F5E}"/>
              </a:ext>
            </a:extLst>
          </p:cNvPr>
          <p:cNvSpPr>
            <a:spLocks noGrp="1"/>
          </p:cNvSpPr>
          <p:nvPr>
            <p:ph type="pic" sz="quarter" idx="10"/>
          </p:nvPr>
        </p:nvSpPr>
        <p:spPr>
          <a:xfrm>
            <a:off x="752034" y="2418664"/>
            <a:ext cx="4064208" cy="4061904"/>
          </a:xfrm>
          <a:custGeom>
            <a:avLst/>
            <a:gdLst>
              <a:gd name="connsiteX0" fmla="*/ 4063150 w 8126299"/>
              <a:gd name="connsiteY0" fmla="*/ 0 h 8123807"/>
              <a:gd name="connsiteX1" fmla="*/ 8126299 w 8126299"/>
              <a:gd name="connsiteY1" fmla="*/ 4061904 h 8123807"/>
              <a:gd name="connsiteX2" fmla="*/ 4063150 w 8126299"/>
              <a:gd name="connsiteY2" fmla="*/ 8123807 h 8123807"/>
              <a:gd name="connsiteX3" fmla="*/ 0 w 8126299"/>
              <a:gd name="connsiteY3" fmla="*/ 4061904 h 8123807"/>
              <a:gd name="connsiteX4" fmla="*/ 4063150 w 8126299"/>
              <a:gd name="connsiteY4" fmla="*/ 0 h 8123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299" h="8123807">
                <a:moveTo>
                  <a:pt x="4063150" y="0"/>
                </a:moveTo>
                <a:cubicBezTo>
                  <a:pt x="6307722" y="0"/>
                  <a:pt x="8126299" y="1818577"/>
                  <a:pt x="8126299" y="4061904"/>
                </a:cubicBezTo>
                <a:cubicBezTo>
                  <a:pt x="8126299" y="6306476"/>
                  <a:pt x="6307722" y="8123807"/>
                  <a:pt x="4063150" y="8123807"/>
                </a:cubicBezTo>
                <a:cubicBezTo>
                  <a:pt x="1819823" y="8123807"/>
                  <a:pt x="0" y="6306476"/>
                  <a:pt x="0" y="4061904"/>
                </a:cubicBezTo>
                <a:cubicBezTo>
                  <a:pt x="0" y="1818577"/>
                  <a:pt x="1819823" y="0"/>
                  <a:pt x="4063150" y="0"/>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1978263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ntroduction Slide 04">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FD43227-227E-4556-AEAD-43C6053D73C8}"/>
              </a:ext>
            </a:extLst>
          </p:cNvPr>
          <p:cNvSpPr>
            <a:spLocks noGrp="1"/>
          </p:cNvSpPr>
          <p:nvPr>
            <p:ph type="pic" sz="quarter" idx="10"/>
          </p:nvPr>
        </p:nvSpPr>
        <p:spPr>
          <a:xfrm>
            <a:off x="752034" y="380548"/>
            <a:ext cx="2852983" cy="2851617"/>
          </a:xfrm>
          <a:custGeom>
            <a:avLst/>
            <a:gdLst>
              <a:gd name="connsiteX0" fmla="*/ 0 w 5704481"/>
              <a:gd name="connsiteY0" fmla="*/ 0 h 5703234"/>
              <a:gd name="connsiteX1" fmla="*/ 5704481 w 5704481"/>
              <a:gd name="connsiteY1" fmla="*/ 0 h 5703234"/>
              <a:gd name="connsiteX2" fmla="*/ 5704481 w 5704481"/>
              <a:gd name="connsiteY2" fmla="*/ 5703234 h 5703234"/>
              <a:gd name="connsiteX3" fmla="*/ 0 w 5704481"/>
              <a:gd name="connsiteY3" fmla="*/ 5703234 h 5703234"/>
            </a:gdLst>
            <a:ahLst/>
            <a:cxnLst>
              <a:cxn ang="0">
                <a:pos x="connsiteX0" y="connsiteY0"/>
              </a:cxn>
              <a:cxn ang="0">
                <a:pos x="connsiteX1" y="connsiteY1"/>
              </a:cxn>
              <a:cxn ang="0">
                <a:pos x="connsiteX2" y="connsiteY2"/>
              </a:cxn>
              <a:cxn ang="0">
                <a:pos x="connsiteX3" y="connsiteY3"/>
              </a:cxn>
            </a:cxnLst>
            <a:rect l="l" t="t" r="r" b="b"/>
            <a:pathLst>
              <a:path w="5704481" h="5703234">
                <a:moveTo>
                  <a:pt x="0" y="0"/>
                </a:moveTo>
                <a:lnTo>
                  <a:pt x="5704481" y="0"/>
                </a:lnTo>
                <a:lnTo>
                  <a:pt x="5704481" y="5703234"/>
                </a:lnTo>
                <a:lnTo>
                  <a:pt x="0" y="5703234"/>
                </a:lnTo>
                <a:close/>
              </a:path>
            </a:pathLst>
          </a:custGeom>
          <a:solidFill>
            <a:schemeClr val="bg2">
              <a:lumMod val="95000"/>
            </a:schemeClr>
          </a:solidFill>
        </p:spPr>
        <p:txBody>
          <a:bodyPr wrap="square">
            <a:noAutofit/>
          </a:bodyPr>
          <a:lstStyle>
            <a:lvl1pPr marL="0" indent="0">
              <a:buNone/>
              <a:defRPr/>
            </a:lvl1pPr>
          </a:lstStyle>
          <a:p>
            <a:endParaRPr lang="en-US" dirty="0"/>
          </a:p>
        </p:txBody>
      </p:sp>
      <p:sp>
        <p:nvSpPr>
          <p:cNvPr id="13" name="Picture Placeholder 12">
            <a:extLst>
              <a:ext uri="{FF2B5EF4-FFF2-40B4-BE49-F238E27FC236}">
                <a16:creationId xmlns:a16="http://schemas.microsoft.com/office/drawing/2014/main" id="{0B2A0359-9C66-4D3E-93F2-5FC9B84FB69A}"/>
              </a:ext>
            </a:extLst>
          </p:cNvPr>
          <p:cNvSpPr>
            <a:spLocks noGrp="1"/>
          </p:cNvSpPr>
          <p:nvPr>
            <p:ph type="pic" sz="quarter" idx="11"/>
          </p:nvPr>
        </p:nvSpPr>
        <p:spPr>
          <a:xfrm>
            <a:off x="4001906" y="380548"/>
            <a:ext cx="2852983" cy="2851617"/>
          </a:xfrm>
          <a:custGeom>
            <a:avLst/>
            <a:gdLst>
              <a:gd name="connsiteX0" fmla="*/ 0 w 5704481"/>
              <a:gd name="connsiteY0" fmla="*/ 0 h 5703234"/>
              <a:gd name="connsiteX1" fmla="*/ 5704481 w 5704481"/>
              <a:gd name="connsiteY1" fmla="*/ 0 h 5703234"/>
              <a:gd name="connsiteX2" fmla="*/ 5704481 w 5704481"/>
              <a:gd name="connsiteY2" fmla="*/ 5703234 h 5703234"/>
              <a:gd name="connsiteX3" fmla="*/ 0 w 5704481"/>
              <a:gd name="connsiteY3" fmla="*/ 5703234 h 5703234"/>
            </a:gdLst>
            <a:ahLst/>
            <a:cxnLst>
              <a:cxn ang="0">
                <a:pos x="connsiteX0" y="connsiteY0"/>
              </a:cxn>
              <a:cxn ang="0">
                <a:pos x="connsiteX1" y="connsiteY1"/>
              </a:cxn>
              <a:cxn ang="0">
                <a:pos x="connsiteX2" y="connsiteY2"/>
              </a:cxn>
              <a:cxn ang="0">
                <a:pos x="connsiteX3" y="connsiteY3"/>
              </a:cxn>
            </a:cxnLst>
            <a:rect l="l" t="t" r="r" b="b"/>
            <a:pathLst>
              <a:path w="5704481" h="5703234">
                <a:moveTo>
                  <a:pt x="0" y="0"/>
                </a:moveTo>
                <a:lnTo>
                  <a:pt x="5704481" y="0"/>
                </a:lnTo>
                <a:lnTo>
                  <a:pt x="5704481" y="5703234"/>
                </a:lnTo>
                <a:lnTo>
                  <a:pt x="0" y="5703234"/>
                </a:lnTo>
                <a:close/>
              </a:path>
            </a:pathLst>
          </a:custGeom>
          <a:solidFill>
            <a:schemeClr val="bg2">
              <a:lumMod val="95000"/>
            </a:schemeClr>
          </a:solidFill>
        </p:spPr>
        <p:txBody>
          <a:bodyPr wrap="square">
            <a:noAutofit/>
          </a:bodyPr>
          <a:lstStyle>
            <a:lvl1pPr marL="0" indent="0">
              <a:buNone/>
              <a:defRPr/>
            </a:lvl1pPr>
          </a:lstStyle>
          <a:p>
            <a:endParaRPr lang="en-US" dirty="0"/>
          </a:p>
        </p:txBody>
      </p:sp>
      <p:sp>
        <p:nvSpPr>
          <p:cNvPr id="14" name="Picture Placeholder 13">
            <a:extLst>
              <a:ext uri="{FF2B5EF4-FFF2-40B4-BE49-F238E27FC236}">
                <a16:creationId xmlns:a16="http://schemas.microsoft.com/office/drawing/2014/main" id="{77932D91-01A7-4186-B693-1B3821B8D613}"/>
              </a:ext>
            </a:extLst>
          </p:cNvPr>
          <p:cNvSpPr>
            <a:spLocks noGrp="1"/>
          </p:cNvSpPr>
          <p:nvPr>
            <p:ph type="pic" sz="quarter" idx="12"/>
          </p:nvPr>
        </p:nvSpPr>
        <p:spPr>
          <a:xfrm>
            <a:off x="752034" y="3628948"/>
            <a:ext cx="2852983" cy="2851617"/>
          </a:xfrm>
          <a:custGeom>
            <a:avLst/>
            <a:gdLst>
              <a:gd name="connsiteX0" fmla="*/ 0 w 5704481"/>
              <a:gd name="connsiteY0" fmla="*/ 0 h 5703234"/>
              <a:gd name="connsiteX1" fmla="*/ 5704481 w 5704481"/>
              <a:gd name="connsiteY1" fmla="*/ 0 h 5703234"/>
              <a:gd name="connsiteX2" fmla="*/ 5704481 w 5704481"/>
              <a:gd name="connsiteY2" fmla="*/ 5703234 h 5703234"/>
              <a:gd name="connsiteX3" fmla="*/ 0 w 5704481"/>
              <a:gd name="connsiteY3" fmla="*/ 5703234 h 5703234"/>
            </a:gdLst>
            <a:ahLst/>
            <a:cxnLst>
              <a:cxn ang="0">
                <a:pos x="connsiteX0" y="connsiteY0"/>
              </a:cxn>
              <a:cxn ang="0">
                <a:pos x="connsiteX1" y="connsiteY1"/>
              </a:cxn>
              <a:cxn ang="0">
                <a:pos x="connsiteX2" y="connsiteY2"/>
              </a:cxn>
              <a:cxn ang="0">
                <a:pos x="connsiteX3" y="connsiteY3"/>
              </a:cxn>
            </a:cxnLst>
            <a:rect l="l" t="t" r="r" b="b"/>
            <a:pathLst>
              <a:path w="5704481" h="5703234">
                <a:moveTo>
                  <a:pt x="0" y="0"/>
                </a:moveTo>
                <a:lnTo>
                  <a:pt x="5704481" y="0"/>
                </a:lnTo>
                <a:lnTo>
                  <a:pt x="5704481" y="5703234"/>
                </a:lnTo>
                <a:lnTo>
                  <a:pt x="0" y="5703234"/>
                </a:lnTo>
                <a:close/>
              </a:path>
            </a:pathLst>
          </a:custGeom>
          <a:solidFill>
            <a:schemeClr val="bg2">
              <a:lumMod val="95000"/>
            </a:schemeClr>
          </a:solidFill>
        </p:spPr>
        <p:txBody>
          <a:bodyPr wrap="square">
            <a:noAutofit/>
          </a:bodyPr>
          <a:lstStyle>
            <a:lvl1pPr marL="0" indent="0">
              <a:buNone/>
              <a:defRPr/>
            </a:lvl1pPr>
          </a:lstStyle>
          <a:p>
            <a:endParaRPr lang="en-US" dirty="0"/>
          </a:p>
        </p:txBody>
      </p:sp>
      <p:sp>
        <p:nvSpPr>
          <p:cNvPr id="15" name="Picture Placeholder 14">
            <a:extLst>
              <a:ext uri="{FF2B5EF4-FFF2-40B4-BE49-F238E27FC236}">
                <a16:creationId xmlns:a16="http://schemas.microsoft.com/office/drawing/2014/main" id="{A21C5D60-0B93-4E2B-8FF6-22543D2F6C0B}"/>
              </a:ext>
            </a:extLst>
          </p:cNvPr>
          <p:cNvSpPr>
            <a:spLocks noGrp="1"/>
          </p:cNvSpPr>
          <p:nvPr>
            <p:ph type="pic" sz="quarter" idx="13"/>
          </p:nvPr>
        </p:nvSpPr>
        <p:spPr>
          <a:xfrm>
            <a:off x="4001906" y="3628948"/>
            <a:ext cx="2852983" cy="2851617"/>
          </a:xfrm>
          <a:custGeom>
            <a:avLst/>
            <a:gdLst>
              <a:gd name="connsiteX0" fmla="*/ 0 w 5704481"/>
              <a:gd name="connsiteY0" fmla="*/ 0 h 5703234"/>
              <a:gd name="connsiteX1" fmla="*/ 5704481 w 5704481"/>
              <a:gd name="connsiteY1" fmla="*/ 0 h 5703234"/>
              <a:gd name="connsiteX2" fmla="*/ 5704481 w 5704481"/>
              <a:gd name="connsiteY2" fmla="*/ 5703234 h 5703234"/>
              <a:gd name="connsiteX3" fmla="*/ 0 w 5704481"/>
              <a:gd name="connsiteY3" fmla="*/ 5703234 h 5703234"/>
            </a:gdLst>
            <a:ahLst/>
            <a:cxnLst>
              <a:cxn ang="0">
                <a:pos x="connsiteX0" y="connsiteY0"/>
              </a:cxn>
              <a:cxn ang="0">
                <a:pos x="connsiteX1" y="connsiteY1"/>
              </a:cxn>
              <a:cxn ang="0">
                <a:pos x="connsiteX2" y="connsiteY2"/>
              </a:cxn>
              <a:cxn ang="0">
                <a:pos x="connsiteX3" y="connsiteY3"/>
              </a:cxn>
            </a:cxnLst>
            <a:rect l="l" t="t" r="r" b="b"/>
            <a:pathLst>
              <a:path w="5704481" h="5703234">
                <a:moveTo>
                  <a:pt x="0" y="0"/>
                </a:moveTo>
                <a:lnTo>
                  <a:pt x="5704481" y="0"/>
                </a:lnTo>
                <a:lnTo>
                  <a:pt x="5704481" y="5703234"/>
                </a:lnTo>
                <a:lnTo>
                  <a:pt x="0" y="5703234"/>
                </a:ln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3717003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ission 07">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9AD4BD4-1BB5-A243-BF66-65DFE2B045D6}"/>
              </a:ext>
            </a:extLst>
          </p:cNvPr>
          <p:cNvSpPr>
            <a:spLocks noGrp="1"/>
          </p:cNvSpPr>
          <p:nvPr>
            <p:ph type="pic" sz="quarter" idx="10"/>
          </p:nvPr>
        </p:nvSpPr>
        <p:spPr>
          <a:xfrm>
            <a:off x="5782076" y="0"/>
            <a:ext cx="5649314" cy="6858000"/>
          </a:xfrm>
          <a:custGeom>
            <a:avLst/>
            <a:gdLst>
              <a:gd name="connsiteX0" fmla="*/ 0 w 13828184"/>
              <a:gd name="connsiteY0" fmla="*/ 0 h 13715999"/>
              <a:gd name="connsiteX1" fmla="*/ 13828184 w 13828184"/>
              <a:gd name="connsiteY1" fmla="*/ 0 h 13715999"/>
              <a:gd name="connsiteX2" fmla="*/ 13828184 w 13828184"/>
              <a:gd name="connsiteY2" fmla="*/ 10258954 h 13715999"/>
              <a:gd name="connsiteX3" fmla="*/ 5 w 13828184"/>
              <a:gd name="connsiteY3" fmla="*/ 13715999 h 13715999"/>
              <a:gd name="connsiteX4" fmla="*/ 0 w 13828184"/>
              <a:gd name="connsiteY4" fmla="*/ 13715999 h 1371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8184" h="13715999">
                <a:moveTo>
                  <a:pt x="0" y="0"/>
                </a:moveTo>
                <a:lnTo>
                  <a:pt x="13828184" y="0"/>
                </a:lnTo>
                <a:lnTo>
                  <a:pt x="13828184" y="10258954"/>
                </a:lnTo>
                <a:lnTo>
                  <a:pt x="5" y="13715999"/>
                </a:lnTo>
                <a:lnTo>
                  <a:pt x="0" y="13715999"/>
                </a:lnTo>
                <a:close/>
              </a:path>
            </a:pathLst>
          </a:custGeom>
          <a:solidFill>
            <a:schemeClr val="bg2">
              <a:lumMod val="95000"/>
            </a:schemeClr>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031795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am Slide 8">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73720C5-CBC8-48A6-BB76-D3869A145D08}"/>
              </a:ext>
            </a:extLst>
          </p:cNvPr>
          <p:cNvSpPr>
            <a:spLocks noGrp="1"/>
          </p:cNvSpPr>
          <p:nvPr>
            <p:ph type="pic" sz="quarter" idx="10"/>
          </p:nvPr>
        </p:nvSpPr>
        <p:spPr>
          <a:xfrm>
            <a:off x="840533" y="2478705"/>
            <a:ext cx="1804312" cy="1850534"/>
          </a:xfrm>
          <a:custGeom>
            <a:avLst/>
            <a:gdLst>
              <a:gd name="connsiteX0" fmla="*/ 0 w 3607685"/>
              <a:gd name="connsiteY0" fmla="*/ 0 h 3701067"/>
              <a:gd name="connsiteX1" fmla="*/ 3607685 w 3607685"/>
              <a:gd name="connsiteY1" fmla="*/ 0 h 3701067"/>
              <a:gd name="connsiteX2" fmla="*/ 3607685 w 3607685"/>
              <a:gd name="connsiteY2" fmla="*/ 3701067 h 3701067"/>
              <a:gd name="connsiteX3" fmla="*/ 0 w 3607685"/>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5" h="3701067">
                <a:moveTo>
                  <a:pt x="0" y="0"/>
                </a:moveTo>
                <a:lnTo>
                  <a:pt x="3607685" y="0"/>
                </a:lnTo>
                <a:lnTo>
                  <a:pt x="3607685"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3488369A-34A9-4352-A5EE-902339F3A988}"/>
              </a:ext>
            </a:extLst>
          </p:cNvPr>
          <p:cNvSpPr>
            <a:spLocks noGrp="1"/>
          </p:cNvSpPr>
          <p:nvPr>
            <p:ph type="pic" sz="quarter" idx="11"/>
          </p:nvPr>
        </p:nvSpPr>
        <p:spPr>
          <a:xfrm>
            <a:off x="2958652" y="2478705"/>
            <a:ext cx="1804314" cy="1850534"/>
          </a:xfrm>
          <a:custGeom>
            <a:avLst/>
            <a:gdLst>
              <a:gd name="connsiteX0" fmla="*/ 0 w 3607689"/>
              <a:gd name="connsiteY0" fmla="*/ 0 h 3701067"/>
              <a:gd name="connsiteX1" fmla="*/ 3607689 w 3607689"/>
              <a:gd name="connsiteY1" fmla="*/ 0 h 3701067"/>
              <a:gd name="connsiteX2" fmla="*/ 3607689 w 3607689"/>
              <a:gd name="connsiteY2" fmla="*/ 3701067 h 3701067"/>
              <a:gd name="connsiteX3" fmla="*/ 0 w 3607689"/>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9" h="3701067">
                <a:moveTo>
                  <a:pt x="0" y="0"/>
                </a:moveTo>
                <a:lnTo>
                  <a:pt x="3607689" y="0"/>
                </a:lnTo>
                <a:lnTo>
                  <a:pt x="3607689"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9647B0F5-8576-4DAC-A185-9050B1B6AC3C}"/>
              </a:ext>
            </a:extLst>
          </p:cNvPr>
          <p:cNvSpPr>
            <a:spLocks noGrp="1"/>
          </p:cNvSpPr>
          <p:nvPr>
            <p:ph type="pic" sz="quarter" idx="12"/>
          </p:nvPr>
        </p:nvSpPr>
        <p:spPr>
          <a:xfrm>
            <a:off x="5068532" y="2140883"/>
            <a:ext cx="2059806" cy="2188355"/>
          </a:xfrm>
          <a:custGeom>
            <a:avLst/>
            <a:gdLst>
              <a:gd name="connsiteX0" fmla="*/ 0 w 4118540"/>
              <a:gd name="connsiteY0" fmla="*/ 0 h 4376710"/>
              <a:gd name="connsiteX1" fmla="*/ 4118540 w 4118540"/>
              <a:gd name="connsiteY1" fmla="*/ 0 h 4376710"/>
              <a:gd name="connsiteX2" fmla="*/ 4118540 w 4118540"/>
              <a:gd name="connsiteY2" fmla="*/ 4376710 h 4376710"/>
              <a:gd name="connsiteX3" fmla="*/ 0 w 4118540"/>
              <a:gd name="connsiteY3" fmla="*/ 4376710 h 4376710"/>
            </a:gdLst>
            <a:ahLst/>
            <a:cxnLst>
              <a:cxn ang="0">
                <a:pos x="connsiteX0" y="connsiteY0"/>
              </a:cxn>
              <a:cxn ang="0">
                <a:pos x="connsiteX1" y="connsiteY1"/>
              </a:cxn>
              <a:cxn ang="0">
                <a:pos x="connsiteX2" y="connsiteY2"/>
              </a:cxn>
              <a:cxn ang="0">
                <a:pos x="connsiteX3" y="connsiteY3"/>
              </a:cxn>
            </a:cxnLst>
            <a:rect l="l" t="t" r="r" b="b"/>
            <a:pathLst>
              <a:path w="4118540" h="4376710">
                <a:moveTo>
                  <a:pt x="0" y="0"/>
                </a:moveTo>
                <a:lnTo>
                  <a:pt x="4118540" y="0"/>
                </a:lnTo>
                <a:lnTo>
                  <a:pt x="4118540" y="4376710"/>
                </a:lnTo>
                <a:lnTo>
                  <a:pt x="0" y="4376710"/>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9BEE2FCB-418A-4478-8EFD-4DBED20E60FF}"/>
              </a:ext>
            </a:extLst>
          </p:cNvPr>
          <p:cNvSpPr>
            <a:spLocks noGrp="1"/>
          </p:cNvSpPr>
          <p:nvPr>
            <p:ph type="pic" sz="quarter" idx="13"/>
          </p:nvPr>
        </p:nvSpPr>
        <p:spPr>
          <a:xfrm>
            <a:off x="7425662" y="2478705"/>
            <a:ext cx="1804314" cy="1850534"/>
          </a:xfrm>
          <a:custGeom>
            <a:avLst/>
            <a:gdLst>
              <a:gd name="connsiteX0" fmla="*/ 0 w 3607688"/>
              <a:gd name="connsiteY0" fmla="*/ 0 h 3701067"/>
              <a:gd name="connsiteX1" fmla="*/ 3607688 w 3607688"/>
              <a:gd name="connsiteY1" fmla="*/ 0 h 3701067"/>
              <a:gd name="connsiteX2" fmla="*/ 3607688 w 3607688"/>
              <a:gd name="connsiteY2" fmla="*/ 3701067 h 3701067"/>
              <a:gd name="connsiteX3" fmla="*/ 0 w 3607688"/>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8" h="3701067">
                <a:moveTo>
                  <a:pt x="0" y="0"/>
                </a:moveTo>
                <a:lnTo>
                  <a:pt x="3607688" y="0"/>
                </a:lnTo>
                <a:lnTo>
                  <a:pt x="3607688"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7C13DFD2-6A2A-46D3-9980-EF9FFFBBC941}"/>
              </a:ext>
            </a:extLst>
          </p:cNvPr>
          <p:cNvSpPr>
            <a:spLocks noGrp="1"/>
          </p:cNvSpPr>
          <p:nvPr>
            <p:ph type="pic" sz="quarter" idx="14"/>
          </p:nvPr>
        </p:nvSpPr>
        <p:spPr>
          <a:xfrm>
            <a:off x="9543785" y="2478705"/>
            <a:ext cx="1807060" cy="1850534"/>
          </a:xfrm>
          <a:custGeom>
            <a:avLst/>
            <a:gdLst>
              <a:gd name="connsiteX0" fmla="*/ 0 w 3613178"/>
              <a:gd name="connsiteY0" fmla="*/ 0 h 3701067"/>
              <a:gd name="connsiteX1" fmla="*/ 3613178 w 3613178"/>
              <a:gd name="connsiteY1" fmla="*/ 0 h 3701067"/>
              <a:gd name="connsiteX2" fmla="*/ 3613178 w 3613178"/>
              <a:gd name="connsiteY2" fmla="*/ 3701067 h 3701067"/>
              <a:gd name="connsiteX3" fmla="*/ 0 w 3613178"/>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13178" h="3701067">
                <a:moveTo>
                  <a:pt x="0" y="0"/>
                </a:moveTo>
                <a:lnTo>
                  <a:pt x="3613178" y="0"/>
                </a:lnTo>
                <a:lnTo>
                  <a:pt x="3613178"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263328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6295B25-9368-0043-B691-DE6DF16778C4}"/>
              </a:ext>
            </a:extLst>
          </p:cNvPr>
          <p:cNvSpPr>
            <a:spLocks noGrp="1"/>
          </p:cNvSpPr>
          <p:nvPr>
            <p:ph type="pic" sz="quarter" idx="17"/>
          </p:nvPr>
        </p:nvSpPr>
        <p:spPr>
          <a:xfrm>
            <a:off x="2399414" y="1309915"/>
            <a:ext cx="7534523" cy="4238170"/>
          </a:xfrm>
          <a:prstGeom prst="rect">
            <a:avLst/>
          </a:prstGeom>
          <a:solidFill>
            <a:schemeClr val="bg2">
              <a:lumMod val="95000"/>
            </a:schemeClr>
          </a:solidFill>
          <a:effectLst/>
        </p:spPr>
        <p:txBody>
          <a:bodyPr wrap="square">
            <a:noAutofit/>
          </a:bodyPr>
          <a:lstStyle>
            <a:lvl1pPr marL="0" indent="0">
              <a:buNone/>
              <a:defRPr sz="1300" b="0" i="0">
                <a:ln>
                  <a:noFill/>
                </a:ln>
                <a:solidFill>
                  <a:schemeClr val="bg1">
                    <a:lumMod val="85000"/>
                  </a:schemeClr>
                </a:solidFill>
                <a:latin typeface="Lato" panose="020F0502020204030203" pitchFamily="34"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99278566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345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37014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6"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ectangle 6">
            <a:extLst>
              <a:ext uri="{FF2B5EF4-FFF2-40B4-BE49-F238E27FC236}">
                <a16:creationId xmlns:a16="http://schemas.microsoft.com/office/drawing/2014/main" id="{B0F00F76-8EC7-974E-9CA1-25C89C644FEF}"/>
              </a:ext>
            </a:extLst>
          </p:cNvPr>
          <p:cNvSpPr/>
          <p:nvPr userDrawn="1"/>
        </p:nvSpPr>
        <p:spPr>
          <a:xfrm>
            <a:off x="-37078" y="6657340"/>
            <a:ext cx="12229078" cy="45719"/>
          </a:xfrm>
          <a:prstGeom prst="rect">
            <a:avLst/>
          </a:prstGeom>
          <a:gradFill>
            <a:gsLst>
              <a:gs pos="0">
                <a:schemeClr val="accent6">
                  <a:lumMod val="50000"/>
                </a:schemeClr>
              </a:gs>
              <a:gs pos="28976">
                <a:schemeClr val="accent5">
                  <a:lumMod val="90000"/>
                  <a:lumOff val="10000"/>
                </a:schemeClr>
              </a:gs>
              <a:gs pos="54982">
                <a:schemeClr val="accent4">
                  <a:lumMod val="50000"/>
                </a:schemeClr>
              </a:gs>
              <a:gs pos="74000">
                <a:schemeClr val="accent3">
                  <a:lumMod val="50000"/>
                </a:schemeClr>
              </a:gs>
              <a:gs pos="83000">
                <a:schemeClr val="accent2">
                  <a:lumMod val="50000"/>
                </a:schemeClr>
              </a:gs>
              <a:gs pos="100000">
                <a:schemeClr val="accent1">
                  <a:lumMod val="50000"/>
                </a:schemeClr>
              </a:gs>
            </a:gsLst>
            <a:lin ang="7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DCD1DB-F326-9A4D-89CC-E87AB57A2B6F}"/>
              </a:ext>
            </a:extLst>
          </p:cNvPr>
          <p:cNvSpPr/>
          <p:nvPr userDrawn="1"/>
        </p:nvSpPr>
        <p:spPr>
          <a:xfrm>
            <a:off x="0" y="-29933"/>
            <a:ext cx="12229078" cy="45719"/>
          </a:xfrm>
          <a:prstGeom prst="rect">
            <a:avLst/>
          </a:prstGeom>
          <a:gradFill>
            <a:gsLst>
              <a:gs pos="0">
                <a:schemeClr val="accent6">
                  <a:lumMod val="50000"/>
                </a:schemeClr>
              </a:gs>
              <a:gs pos="28976">
                <a:schemeClr val="accent5">
                  <a:lumMod val="90000"/>
                  <a:lumOff val="10000"/>
                </a:schemeClr>
              </a:gs>
              <a:gs pos="54982">
                <a:schemeClr val="accent4">
                  <a:lumMod val="50000"/>
                </a:schemeClr>
              </a:gs>
              <a:gs pos="74000">
                <a:schemeClr val="accent3">
                  <a:lumMod val="50000"/>
                </a:schemeClr>
              </a:gs>
              <a:gs pos="83000">
                <a:schemeClr val="accent2">
                  <a:lumMod val="50000"/>
                </a:schemeClr>
              </a:gs>
              <a:gs pos="100000">
                <a:schemeClr val="accent1">
                  <a:lumMod val="50000"/>
                </a:schemeClr>
              </a:gs>
            </a:gsLst>
            <a:lin ang="7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3"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20.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tx2">
                    <a:lumMod val="20000"/>
                    <a:lumOff val="80000"/>
                  </a:schemeClr>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tx2">
                    <a:lumMod val="20000"/>
                    <a:lumOff val="80000"/>
                  </a:schemeClr>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tx2">
                    <a:lumMod val="20000"/>
                    <a:lumOff val="80000"/>
                  </a:schemeClr>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tx2">
                    <a:lumMod val="20000"/>
                    <a:lumOff val="80000"/>
                  </a:schemeClr>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tx2">
                    <a:lumMod val="20000"/>
                    <a:lumOff val="80000"/>
                  </a:schemeClr>
                </a:solidFill>
                <a:cs typeface="Arial" panose="020B0604020202020204" pitchFamily="34" charset="0"/>
              </a:rPr>
              <a:t>Download and install</a:t>
            </a:r>
            <a:r>
              <a:rPr lang="en-US" altLang="ja-JP" sz="1400" dirty="0">
                <a:solidFill>
                  <a:schemeClr val="tx2">
                    <a:lumMod val="20000"/>
                    <a:lumOff val="80000"/>
                  </a:schemeClr>
                </a:solidFill>
                <a:cs typeface="Arial" panose="020B0604020202020204" pitchFamily="34" charset="0"/>
              </a:rPr>
              <a:t> </a:t>
            </a:r>
            <a:r>
              <a:rPr lang="en-US" altLang="ja-JP" sz="1400" b="1" dirty="0">
                <a:solidFill>
                  <a:schemeClr val="tx2">
                    <a:lumMod val="20000"/>
                    <a:lumOff val="80000"/>
                  </a:schemeClr>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tx2">
                    <a:lumMod val="20000"/>
                    <a:lumOff val="80000"/>
                  </a:schemeClr>
                </a:solidFill>
                <a:latin typeface="+mj-lt"/>
                <a:cs typeface="Calibri" panose="020F0502020204030204" pitchFamily="34" charset="0"/>
              </a:rPr>
              <a:t>  </a:t>
            </a:r>
            <a:r>
              <a:rPr lang="fr-FR" sz="1400" dirty="0">
                <a:solidFill>
                  <a:schemeClr val="tx2">
                    <a:lumMod val="20000"/>
                    <a:lumOff val="80000"/>
                  </a:schemeClr>
                </a:solidFill>
                <a:latin typeface="+mj-lt"/>
              </a:rPr>
              <a:t>and </a:t>
            </a:r>
            <a:r>
              <a:rPr lang="fr-FR" sz="1400" b="1" dirty="0">
                <a:solidFill>
                  <a:schemeClr val="tx2">
                    <a:lumMod val="20000"/>
                    <a:lumOff val="80000"/>
                  </a:schemeClr>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tx2">
                    <a:lumMod val="20000"/>
                    <a:lumOff val="80000"/>
                  </a:schemeClr>
                </a:solidFill>
                <a:cs typeface="Arial" panose="020B0604020202020204" pitchFamily="34" charset="0"/>
              </a:rPr>
              <a:t>before editing this template to ensure it looks just as you found it on </a:t>
            </a:r>
            <a:r>
              <a:rPr lang="en-US" altLang="ja-JP" sz="1400" dirty="0">
                <a:solidFill>
                  <a:schemeClr val="tx2">
                    <a:lumMod val="20000"/>
                    <a:lumOff val="80000"/>
                  </a:schemeClr>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tx2">
                    <a:lumMod val="20000"/>
                    <a:lumOff val="80000"/>
                  </a:schemeClr>
                </a:solidFill>
                <a:cs typeface="Arial" panose="020B0604020202020204" pitchFamily="34" charset="0"/>
              </a:rPr>
              <a:t>. Otherwise, the fonts will change, altering the design of your template.</a:t>
            </a:r>
            <a:endParaRPr lang="en-US" altLang="es-MX" sz="1400" b="1" dirty="0">
              <a:solidFill>
                <a:schemeClr val="tx2">
                  <a:lumMod val="20000"/>
                  <a:lumOff val="80000"/>
                </a:schemeClr>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tx2">
                    <a:lumMod val="20000"/>
                    <a:lumOff val="80000"/>
                  </a:schemeClr>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2">
            <a:extLst>
              <a:ext uri="{FF2B5EF4-FFF2-40B4-BE49-F238E27FC236}">
                <a16:creationId xmlns:a16="http://schemas.microsoft.com/office/drawing/2014/main" id="{E30CD6DA-EF28-C44E-B3BC-943A3248ABEA}"/>
              </a:ext>
            </a:extLst>
          </p:cNvPr>
          <p:cNvSpPr>
            <a:spLocks noChangeArrowheads="1"/>
          </p:cNvSpPr>
          <p:nvPr/>
        </p:nvSpPr>
        <p:spPr bwMode="auto">
          <a:xfrm>
            <a:off x="794658" y="4772767"/>
            <a:ext cx="10602685" cy="63176"/>
          </a:xfrm>
          <a:custGeom>
            <a:avLst/>
            <a:gdLst>
              <a:gd name="T0" fmla="*/ 51 w 17022"/>
              <a:gd name="T1" fmla="*/ 0 h 103"/>
              <a:gd name="T2" fmla="*/ 16970 w 17022"/>
              <a:gd name="T3" fmla="*/ 0 h 103"/>
              <a:gd name="T4" fmla="*/ 16970 w 17022"/>
              <a:gd name="T5" fmla="*/ 0 h 103"/>
              <a:gd name="T6" fmla="*/ 17021 w 17022"/>
              <a:gd name="T7" fmla="*/ 51 h 103"/>
              <a:gd name="T8" fmla="*/ 17021 w 17022"/>
              <a:gd name="T9" fmla="*/ 51 h 103"/>
              <a:gd name="T10" fmla="*/ 16970 w 17022"/>
              <a:gd name="T11" fmla="*/ 102 h 103"/>
              <a:gd name="T12" fmla="*/ 51 w 17022"/>
              <a:gd name="T13" fmla="*/ 102 h 103"/>
              <a:gd name="T14" fmla="*/ 51 w 17022"/>
              <a:gd name="T15" fmla="*/ 102 h 103"/>
              <a:gd name="T16" fmla="*/ 0 w 17022"/>
              <a:gd name="T17" fmla="*/ 51 h 103"/>
              <a:gd name="T18" fmla="*/ 0 w 17022"/>
              <a:gd name="T19" fmla="*/ 51 h 103"/>
              <a:gd name="T20" fmla="*/ 51 w 17022"/>
              <a:gd name="T2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22" h="103">
                <a:moveTo>
                  <a:pt x="51" y="0"/>
                </a:moveTo>
                <a:lnTo>
                  <a:pt x="16970" y="0"/>
                </a:lnTo>
                <a:lnTo>
                  <a:pt x="16970" y="0"/>
                </a:lnTo>
                <a:cubicBezTo>
                  <a:pt x="16998" y="0"/>
                  <a:pt x="17021" y="23"/>
                  <a:pt x="17021" y="51"/>
                </a:cubicBezTo>
                <a:lnTo>
                  <a:pt x="17021" y="51"/>
                </a:lnTo>
                <a:cubicBezTo>
                  <a:pt x="17021" y="79"/>
                  <a:pt x="16998" y="102"/>
                  <a:pt x="16970" y="102"/>
                </a:cubicBezTo>
                <a:lnTo>
                  <a:pt x="51" y="102"/>
                </a:lnTo>
                <a:lnTo>
                  <a:pt x="51" y="102"/>
                </a:lnTo>
                <a:cubicBezTo>
                  <a:pt x="23" y="102"/>
                  <a:pt x="0" y="79"/>
                  <a:pt x="0" y="51"/>
                </a:cubicBezTo>
                <a:lnTo>
                  <a:pt x="0" y="51"/>
                </a:lnTo>
                <a:cubicBezTo>
                  <a:pt x="0" y="23"/>
                  <a:pt x="23" y="0"/>
                  <a:pt x="51" y="0"/>
                </a:cubicBezTo>
              </a:path>
            </a:pathLst>
          </a:custGeom>
          <a:solidFill>
            <a:schemeClr val="bg1">
              <a:lumMod val="95000"/>
            </a:schemeClr>
          </a:solidFill>
          <a:ln>
            <a:noFill/>
          </a:ln>
          <a:effectLst/>
        </p:spPr>
        <p:txBody>
          <a:bodyPr wrap="none" anchor="ctr"/>
          <a:lstStyle/>
          <a:p>
            <a:endParaRPr lang="en-US" sz="3265" dirty="0">
              <a:latin typeface="Lato Light" panose="020F0302020204030203" pitchFamily="34" charset="77"/>
            </a:endParaRPr>
          </a:p>
        </p:txBody>
      </p:sp>
      <p:sp>
        <p:nvSpPr>
          <p:cNvPr id="2" name="TextBox 1">
            <a:extLst>
              <a:ext uri="{FF2B5EF4-FFF2-40B4-BE49-F238E27FC236}">
                <a16:creationId xmlns:a16="http://schemas.microsoft.com/office/drawing/2014/main" id="{367CFB44-25A1-BC44-9B7F-07BE020A636E}"/>
              </a:ext>
            </a:extLst>
          </p:cNvPr>
          <p:cNvSpPr txBox="1"/>
          <p:nvPr/>
        </p:nvSpPr>
        <p:spPr>
          <a:xfrm>
            <a:off x="4290875" y="306186"/>
            <a:ext cx="3610284" cy="600164"/>
          </a:xfrm>
          <a:prstGeom prst="rect">
            <a:avLst/>
          </a:prstGeom>
          <a:noFill/>
        </p:spPr>
        <p:txBody>
          <a:bodyPr wrap="none" rtlCol="0">
            <a:spAutoFit/>
          </a:bodyPr>
          <a:lstStyle/>
          <a:p>
            <a:pPr algn="ctr"/>
            <a:r>
              <a:rPr lang="en-US" sz="3300" b="1" spc="150" dirty="0">
                <a:solidFill>
                  <a:schemeClr val="tx2"/>
                </a:solidFill>
                <a:latin typeface="Lato Black" panose="020F0502020204030203" pitchFamily="34" charset="77"/>
              </a:rPr>
              <a:t>TIMELINE </a:t>
            </a:r>
            <a:r>
              <a:rPr lang="en-US" sz="3300" b="1" spc="150" dirty="0">
                <a:solidFill>
                  <a:schemeClr val="accent6">
                    <a:lumMod val="50000"/>
                  </a:schemeClr>
                </a:solidFill>
                <a:latin typeface="Lato Black" panose="020F0502020204030203" pitchFamily="34" charset="77"/>
              </a:rPr>
              <a:t>SLIDE</a:t>
            </a:r>
          </a:p>
        </p:txBody>
      </p:sp>
      <p:sp>
        <p:nvSpPr>
          <p:cNvPr id="7" name="Freeform 5">
            <a:extLst>
              <a:ext uri="{FF2B5EF4-FFF2-40B4-BE49-F238E27FC236}">
                <a16:creationId xmlns:a16="http://schemas.microsoft.com/office/drawing/2014/main" id="{11457319-94A1-2E40-B0AC-3C1FB13F9960}"/>
              </a:ext>
            </a:extLst>
          </p:cNvPr>
          <p:cNvSpPr>
            <a:spLocks noChangeArrowheads="1"/>
          </p:cNvSpPr>
          <p:nvPr/>
        </p:nvSpPr>
        <p:spPr bwMode="auto">
          <a:xfrm>
            <a:off x="1221880" y="2156433"/>
            <a:ext cx="1079497" cy="1079495"/>
          </a:xfrm>
          <a:custGeom>
            <a:avLst/>
            <a:gdLst>
              <a:gd name="T0" fmla="*/ 866 w 1733"/>
              <a:gd name="T1" fmla="*/ 0 h 1734"/>
              <a:gd name="T2" fmla="*/ 866 w 1733"/>
              <a:gd name="T3" fmla="*/ 0 h 1734"/>
              <a:gd name="T4" fmla="*/ 1732 w 1733"/>
              <a:gd name="T5" fmla="*/ 867 h 1734"/>
              <a:gd name="T6" fmla="*/ 1732 w 1733"/>
              <a:gd name="T7" fmla="*/ 867 h 1734"/>
              <a:gd name="T8" fmla="*/ 866 w 1733"/>
              <a:gd name="T9" fmla="*/ 1733 h 1734"/>
              <a:gd name="T10" fmla="*/ 866 w 1733"/>
              <a:gd name="T11" fmla="*/ 1733 h 1734"/>
              <a:gd name="T12" fmla="*/ 0 w 1733"/>
              <a:gd name="T13" fmla="*/ 867 h 1734"/>
              <a:gd name="T14" fmla="*/ 0 w 1733"/>
              <a:gd name="T15" fmla="*/ 867 h 1734"/>
              <a:gd name="T16" fmla="*/ 866 w 1733"/>
              <a:gd name="T17" fmla="*/ 0 h 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3" h="1734">
                <a:moveTo>
                  <a:pt x="866" y="0"/>
                </a:moveTo>
                <a:lnTo>
                  <a:pt x="866" y="0"/>
                </a:lnTo>
                <a:cubicBezTo>
                  <a:pt x="1344" y="0"/>
                  <a:pt x="1732" y="388"/>
                  <a:pt x="1732" y="867"/>
                </a:cubicBezTo>
                <a:lnTo>
                  <a:pt x="1732" y="867"/>
                </a:lnTo>
                <a:cubicBezTo>
                  <a:pt x="1732" y="1345"/>
                  <a:pt x="1344" y="1733"/>
                  <a:pt x="866" y="1733"/>
                </a:cubicBezTo>
                <a:lnTo>
                  <a:pt x="866" y="1733"/>
                </a:lnTo>
                <a:cubicBezTo>
                  <a:pt x="388" y="1733"/>
                  <a:pt x="0" y="1345"/>
                  <a:pt x="0" y="867"/>
                </a:cubicBezTo>
                <a:lnTo>
                  <a:pt x="0" y="867"/>
                </a:lnTo>
                <a:cubicBezTo>
                  <a:pt x="0" y="388"/>
                  <a:pt x="388" y="0"/>
                  <a:pt x="866" y="0"/>
                </a:cubicBezTo>
              </a:path>
            </a:pathLst>
          </a:custGeom>
          <a:solidFill>
            <a:schemeClr val="accent1"/>
          </a:solidFill>
          <a:ln>
            <a:noFill/>
          </a:ln>
          <a:effectLst/>
        </p:spPr>
        <p:txBody>
          <a:bodyPr wrap="none" anchor="ctr"/>
          <a:lstStyle/>
          <a:p>
            <a:endParaRPr lang="en-US" sz="3265" dirty="0">
              <a:latin typeface="Lato Light" panose="020F0302020204030203" pitchFamily="34" charset="77"/>
            </a:endParaRPr>
          </a:p>
        </p:txBody>
      </p:sp>
      <p:sp>
        <p:nvSpPr>
          <p:cNvPr id="8" name="Freeform 6">
            <a:extLst>
              <a:ext uri="{FF2B5EF4-FFF2-40B4-BE49-F238E27FC236}">
                <a16:creationId xmlns:a16="http://schemas.microsoft.com/office/drawing/2014/main" id="{81973D2A-A3B4-BB4D-A06D-BEDF810EF2A9}"/>
              </a:ext>
            </a:extLst>
          </p:cNvPr>
          <p:cNvSpPr>
            <a:spLocks noChangeArrowheads="1"/>
          </p:cNvSpPr>
          <p:nvPr/>
        </p:nvSpPr>
        <p:spPr bwMode="auto">
          <a:xfrm>
            <a:off x="1381196" y="2315748"/>
            <a:ext cx="763613" cy="763613"/>
          </a:xfrm>
          <a:custGeom>
            <a:avLst/>
            <a:gdLst>
              <a:gd name="T0" fmla="*/ 611 w 1224"/>
              <a:gd name="T1" fmla="*/ 0 h 1224"/>
              <a:gd name="T2" fmla="*/ 611 w 1224"/>
              <a:gd name="T3" fmla="*/ 0 h 1224"/>
              <a:gd name="T4" fmla="*/ 1223 w 1224"/>
              <a:gd name="T5" fmla="*/ 612 h 1224"/>
              <a:gd name="T6" fmla="*/ 1223 w 1224"/>
              <a:gd name="T7" fmla="*/ 612 h 1224"/>
              <a:gd name="T8" fmla="*/ 611 w 1224"/>
              <a:gd name="T9" fmla="*/ 1223 h 1224"/>
              <a:gd name="T10" fmla="*/ 611 w 1224"/>
              <a:gd name="T11" fmla="*/ 1223 h 1224"/>
              <a:gd name="T12" fmla="*/ 0 w 1224"/>
              <a:gd name="T13" fmla="*/ 612 h 1224"/>
              <a:gd name="T14" fmla="*/ 0 w 1224"/>
              <a:gd name="T15" fmla="*/ 612 h 1224"/>
              <a:gd name="T16" fmla="*/ 611 w 1224"/>
              <a:gd name="T17" fmla="*/ 0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4" h="1224">
                <a:moveTo>
                  <a:pt x="611" y="0"/>
                </a:moveTo>
                <a:lnTo>
                  <a:pt x="611" y="0"/>
                </a:lnTo>
                <a:cubicBezTo>
                  <a:pt x="949" y="0"/>
                  <a:pt x="1223" y="274"/>
                  <a:pt x="1223" y="612"/>
                </a:cubicBezTo>
                <a:lnTo>
                  <a:pt x="1223" y="612"/>
                </a:lnTo>
                <a:cubicBezTo>
                  <a:pt x="1223" y="949"/>
                  <a:pt x="949" y="1223"/>
                  <a:pt x="611" y="1223"/>
                </a:cubicBezTo>
                <a:lnTo>
                  <a:pt x="611" y="1223"/>
                </a:lnTo>
                <a:cubicBezTo>
                  <a:pt x="273" y="1223"/>
                  <a:pt x="0" y="949"/>
                  <a:pt x="0" y="612"/>
                </a:cubicBezTo>
                <a:lnTo>
                  <a:pt x="0" y="612"/>
                </a:lnTo>
                <a:cubicBezTo>
                  <a:pt x="0" y="274"/>
                  <a:pt x="273" y="0"/>
                  <a:pt x="611" y="0"/>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10" name="Freeform 72">
            <a:extLst>
              <a:ext uri="{FF2B5EF4-FFF2-40B4-BE49-F238E27FC236}">
                <a16:creationId xmlns:a16="http://schemas.microsoft.com/office/drawing/2014/main" id="{AD702751-7C23-F545-9A6B-B5C55F17F5F1}"/>
              </a:ext>
            </a:extLst>
          </p:cNvPr>
          <p:cNvSpPr>
            <a:spLocks noChangeArrowheads="1"/>
          </p:cNvSpPr>
          <p:nvPr/>
        </p:nvSpPr>
        <p:spPr bwMode="auto">
          <a:xfrm>
            <a:off x="1741028" y="3128803"/>
            <a:ext cx="32962" cy="1675554"/>
          </a:xfrm>
          <a:custGeom>
            <a:avLst/>
            <a:gdLst>
              <a:gd name="T0" fmla="*/ 25 w 52"/>
              <a:gd name="T1" fmla="*/ 2689 h 2690"/>
              <a:gd name="T2" fmla="*/ 25 w 52"/>
              <a:gd name="T3" fmla="*/ 2689 h 2690"/>
              <a:gd name="T4" fmla="*/ 0 w 52"/>
              <a:gd name="T5" fmla="*/ 2664 h 2690"/>
              <a:gd name="T6" fmla="*/ 0 w 52"/>
              <a:gd name="T7" fmla="*/ 25 h 2690"/>
              <a:gd name="T8" fmla="*/ 0 w 52"/>
              <a:gd name="T9" fmla="*/ 25 h 2690"/>
              <a:gd name="T10" fmla="*/ 25 w 52"/>
              <a:gd name="T11" fmla="*/ 0 h 2690"/>
              <a:gd name="T12" fmla="*/ 25 w 52"/>
              <a:gd name="T13" fmla="*/ 0 h 2690"/>
              <a:gd name="T14" fmla="*/ 51 w 52"/>
              <a:gd name="T15" fmla="*/ 25 h 2690"/>
              <a:gd name="T16" fmla="*/ 51 w 52"/>
              <a:gd name="T17" fmla="*/ 2664 h 2690"/>
              <a:gd name="T18" fmla="*/ 51 w 52"/>
              <a:gd name="T19" fmla="*/ 2664 h 2690"/>
              <a:gd name="T20" fmla="*/ 25 w 52"/>
              <a:gd name="T21" fmla="*/ 2689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690">
                <a:moveTo>
                  <a:pt x="25" y="2689"/>
                </a:moveTo>
                <a:lnTo>
                  <a:pt x="25" y="2689"/>
                </a:lnTo>
                <a:cubicBezTo>
                  <a:pt x="11" y="2689"/>
                  <a:pt x="0" y="2678"/>
                  <a:pt x="0" y="2664"/>
                </a:cubicBezTo>
                <a:lnTo>
                  <a:pt x="0" y="25"/>
                </a:lnTo>
                <a:lnTo>
                  <a:pt x="0" y="25"/>
                </a:lnTo>
                <a:cubicBezTo>
                  <a:pt x="0" y="11"/>
                  <a:pt x="11" y="0"/>
                  <a:pt x="25" y="0"/>
                </a:cubicBezTo>
                <a:lnTo>
                  <a:pt x="25" y="0"/>
                </a:lnTo>
                <a:cubicBezTo>
                  <a:pt x="39" y="0"/>
                  <a:pt x="51" y="11"/>
                  <a:pt x="51" y="25"/>
                </a:cubicBezTo>
                <a:lnTo>
                  <a:pt x="51" y="2664"/>
                </a:lnTo>
                <a:lnTo>
                  <a:pt x="51" y="2664"/>
                </a:lnTo>
                <a:cubicBezTo>
                  <a:pt x="51" y="2678"/>
                  <a:pt x="39" y="2689"/>
                  <a:pt x="25" y="2689"/>
                </a:cubicBezTo>
              </a:path>
            </a:pathLst>
          </a:custGeom>
          <a:solidFill>
            <a:schemeClr val="accent1"/>
          </a:solidFill>
          <a:ln>
            <a:noFill/>
          </a:ln>
          <a:effectLst/>
        </p:spPr>
        <p:txBody>
          <a:bodyPr wrap="none" anchor="ctr"/>
          <a:lstStyle/>
          <a:p>
            <a:endParaRPr lang="en-US" sz="3265" dirty="0">
              <a:latin typeface="Lato Light" panose="020F0302020204030203" pitchFamily="34" charset="77"/>
            </a:endParaRPr>
          </a:p>
        </p:txBody>
      </p:sp>
      <p:sp>
        <p:nvSpPr>
          <p:cNvPr id="11" name="Freeform 73">
            <a:extLst>
              <a:ext uri="{FF2B5EF4-FFF2-40B4-BE49-F238E27FC236}">
                <a16:creationId xmlns:a16="http://schemas.microsoft.com/office/drawing/2014/main" id="{0DC8AE54-FE19-7845-BD35-EA59DDF18ABD}"/>
              </a:ext>
            </a:extLst>
          </p:cNvPr>
          <p:cNvSpPr>
            <a:spLocks noChangeArrowheads="1"/>
          </p:cNvSpPr>
          <p:nvPr/>
        </p:nvSpPr>
        <p:spPr bwMode="auto">
          <a:xfrm>
            <a:off x="1661371" y="4710965"/>
            <a:ext cx="192277" cy="189529"/>
          </a:xfrm>
          <a:custGeom>
            <a:avLst/>
            <a:gdLst>
              <a:gd name="T0" fmla="*/ 153 w 307"/>
              <a:gd name="T1" fmla="*/ 0 h 306"/>
              <a:gd name="T2" fmla="*/ 153 w 307"/>
              <a:gd name="T3" fmla="*/ 0 h 306"/>
              <a:gd name="T4" fmla="*/ 306 w 307"/>
              <a:gd name="T5" fmla="*/ 152 h 306"/>
              <a:gd name="T6" fmla="*/ 306 w 307"/>
              <a:gd name="T7" fmla="*/ 152 h 306"/>
              <a:gd name="T8" fmla="*/ 153 w 307"/>
              <a:gd name="T9" fmla="*/ 305 h 306"/>
              <a:gd name="T10" fmla="*/ 153 w 307"/>
              <a:gd name="T11" fmla="*/ 305 h 306"/>
              <a:gd name="T12" fmla="*/ 0 w 307"/>
              <a:gd name="T13" fmla="*/ 152 h 306"/>
              <a:gd name="T14" fmla="*/ 0 w 307"/>
              <a:gd name="T15" fmla="*/ 152 h 306"/>
              <a:gd name="T16" fmla="*/ 153 w 307"/>
              <a:gd name="T1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306">
                <a:moveTo>
                  <a:pt x="153" y="0"/>
                </a:moveTo>
                <a:lnTo>
                  <a:pt x="153" y="0"/>
                </a:lnTo>
                <a:cubicBezTo>
                  <a:pt x="237" y="0"/>
                  <a:pt x="306" y="68"/>
                  <a:pt x="306" y="152"/>
                </a:cubicBezTo>
                <a:lnTo>
                  <a:pt x="306" y="152"/>
                </a:lnTo>
                <a:cubicBezTo>
                  <a:pt x="306" y="237"/>
                  <a:pt x="237" y="305"/>
                  <a:pt x="153" y="305"/>
                </a:cubicBezTo>
                <a:lnTo>
                  <a:pt x="153" y="305"/>
                </a:lnTo>
                <a:cubicBezTo>
                  <a:pt x="68" y="305"/>
                  <a:pt x="0" y="237"/>
                  <a:pt x="0" y="152"/>
                </a:cubicBezTo>
                <a:lnTo>
                  <a:pt x="0" y="152"/>
                </a:lnTo>
                <a:cubicBezTo>
                  <a:pt x="0" y="68"/>
                  <a:pt x="68" y="0"/>
                  <a:pt x="153" y="0"/>
                </a:cubicBezTo>
              </a:path>
            </a:pathLst>
          </a:custGeom>
          <a:solidFill>
            <a:schemeClr val="accent1"/>
          </a:solidFill>
          <a:ln>
            <a:noFill/>
          </a:ln>
          <a:effectLst/>
        </p:spPr>
        <p:txBody>
          <a:bodyPr wrap="none" anchor="ctr"/>
          <a:lstStyle/>
          <a:p>
            <a:endParaRPr lang="en-US" sz="3265" dirty="0">
              <a:latin typeface="Lato Light" panose="020F0302020204030203" pitchFamily="34" charset="77"/>
            </a:endParaRPr>
          </a:p>
        </p:txBody>
      </p:sp>
      <p:sp>
        <p:nvSpPr>
          <p:cNvPr id="13" name="Freeform 79">
            <a:extLst>
              <a:ext uri="{FF2B5EF4-FFF2-40B4-BE49-F238E27FC236}">
                <a16:creationId xmlns:a16="http://schemas.microsoft.com/office/drawing/2014/main" id="{726BBA4C-5A4C-6C49-82AC-8D754555B589}"/>
              </a:ext>
            </a:extLst>
          </p:cNvPr>
          <p:cNvSpPr>
            <a:spLocks noChangeArrowheads="1"/>
          </p:cNvSpPr>
          <p:nvPr/>
        </p:nvSpPr>
        <p:spPr bwMode="auto">
          <a:xfrm>
            <a:off x="3389067" y="3235926"/>
            <a:ext cx="1079497" cy="1079497"/>
          </a:xfrm>
          <a:custGeom>
            <a:avLst/>
            <a:gdLst>
              <a:gd name="T0" fmla="*/ 867 w 1734"/>
              <a:gd name="T1" fmla="*/ 0 h 1733"/>
              <a:gd name="T2" fmla="*/ 867 w 1734"/>
              <a:gd name="T3" fmla="*/ 0 h 1733"/>
              <a:gd name="T4" fmla="*/ 1733 w 1734"/>
              <a:gd name="T5" fmla="*/ 865 h 1733"/>
              <a:gd name="T6" fmla="*/ 1733 w 1734"/>
              <a:gd name="T7" fmla="*/ 865 h 1733"/>
              <a:gd name="T8" fmla="*/ 867 w 1734"/>
              <a:gd name="T9" fmla="*/ 1732 h 1733"/>
              <a:gd name="T10" fmla="*/ 867 w 1734"/>
              <a:gd name="T11" fmla="*/ 1732 h 1733"/>
              <a:gd name="T12" fmla="*/ 0 w 1734"/>
              <a:gd name="T13" fmla="*/ 865 h 1733"/>
              <a:gd name="T14" fmla="*/ 0 w 1734"/>
              <a:gd name="T15" fmla="*/ 865 h 1733"/>
              <a:gd name="T16" fmla="*/ 867 w 1734"/>
              <a:gd name="T17" fmla="*/ 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4" h="1733">
                <a:moveTo>
                  <a:pt x="867" y="0"/>
                </a:moveTo>
                <a:lnTo>
                  <a:pt x="867" y="0"/>
                </a:lnTo>
                <a:cubicBezTo>
                  <a:pt x="1345" y="0"/>
                  <a:pt x="1733" y="387"/>
                  <a:pt x="1733" y="865"/>
                </a:cubicBezTo>
                <a:lnTo>
                  <a:pt x="1733" y="865"/>
                </a:lnTo>
                <a:cubicBezTo>
                  <a:pt x="1733" y="1344"/>
                  <a:pt x="1345" y="1732"/>
                  <a:pt x="867" y="1732"/>
                </a:cubicBezTo>
                <a:lnTo>
                  <a:pt x="867" y="1732"/>
                </a:lnTo>
                <a:cubicBezTo>
                  <a:pt x="388" y="1732"/>
                  <a:pt x="0" y="1344"/>
                  <a:pt x="0" y="865"/>
                </a:cubicBezTo>
                <a:lnTo>
                  <a:pt x="0" y="865"/>
                </a:lnTo>
                <a:cubicBezTo>
                  <a:pt x="0" y="387"/>
                  <a:pt x="388" y="0"/>
                  <a:pt x="867" y="0"/>
                </a:cubicBezTo>
              </a:path>
            </a:pathLst>
          </a:custGeom>
          <a:solidFill>
            <a:schemeClr val="accent2"/>
          </a:solidFill>
          <a:ln>
            <a:noFill/>
          </a:ln>
          <a:effectLst/>
        </p:spPr>
        <p:txBody>
          <a:bodyPr wrap="none" anchor="ctr"/>
          <a:lstStyle/>
          <a:p>
            <a:endParaRPr lang="en-US" sz="3265" dirty="0">
              <a:latin typeface="Lato Light" panose="020F0302020204030203" pitchFamily="34" charset="77"/>
            </a:endParaRPr>
          </a:p>
        </p:txBody>
      </p:sp>
      <p:sp>
        <p:nvSpPr>
          <p:cNvPr id="14" name="Freeform 80">
            <a:extLst>
              <a:ext uri="{FF2B5EF4-FFF2-40B4-BE49-F238E27FC236}">
                <a16:creationId xmlns:a16="http://schemas.microsoft.com/office/drawing/2014/main" id="{05EBE9EA-927E-034C-A22E-E3BAADD8629A}"/>
              </a:ext>
            </a:extLst>
          </p:cNvPr>
          <p:cNvSpPr>
            <a:spLocks noChangeArrowheads="1"/>
          </p:cNvSpPr>
          <p:nvPr/>
        </p:nvSpPr>
        <p:spPr bwMode="auto">
          <a:xfrm>
            <a:off x="3548384" y="3395243"/>
            <a:ext cx="763613" cy="763613"/>
          </a:xfrm>
          <a:custGeom>
            <a:avLst/>
            <a:gdLst>
              <a:gd name="T0" fmla="*/ 612 w 1224"/>
              <a:gd name="T1" fmla="*/ 0 h 1224"/>
              <a:gd name="T2" fmla="*/ 612 w 1224"/>
              <a:gd name="T3" fmla="*/ 0 h 1224"/>
              <a:gd name="T4" fmla="*/ 1223 w 1224"/>
              <a:gd name="T5" fmla="*/ 611 h 1224"/>
              <a:gd name="T6" fmla="*/ 1223 w 1224"/>
              <a:gd name="T7" fmla="*/ 611 h 1224"/>
              <a:gd name="T8" fmla="*/ 612 w 1224"/>
              <a:gd name="T9" fmla="*/ 1223 h 1224"/>
              <a:gd name="T10" fmla="*/ 612 w 1224"/>
              <a:gd name="T11" fmla="*/ 1223 h 1224"/>
              <a:gd name="T12" fmla="*/ 0 w 1224"/>
              <a:gd name="T13" fmla="*/ 611 h 1224"/>
              <a:gd name="T14" fmla="*/ 0 w 1224"/>
              <a:gd name="T15" fmla="*/ 611 h 1224"/>
              <a:gd name="T16" fmla="*/ 612 w 1224"/>
              <a:gd name="T17" fmla="*/ 0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4" h="1224">
                <a:moveTo>
                  <a:pt x="612" y="0"/>
                </a:moveTo>
                <a:lnTo>
                  <a:pt x="612" y="0"/>
                </a:lnTo>
                <a:cubicBezTo>
                  <a:pt x="949" y="0"/>
                  <a:pt x="1223" y="274"/>
                  <a:pt x="1223" y="611"/>
                </a:cubicBezTo>
                <a:lnTo>
                  <a:pt x="1223" y="611"/>
                </a:lnTo>
                <a:cubicBezTo>
                  <a:pt x="1223" y="949"/>
                  <a:pt x="949" y="1223"/>
                  <a:pt x="612" y="1223"/>
                </a:cubicBezTo>
                <a:lnTo>
                  <a:pt x="612" y="1223"/>
                </a:lnTo>
                <a:cubicBezTo>
                  <a:pt x="273" y="1223"/>
                  <a:pt x="0" y="949"/>
                  <a:pt x="0" y="611"/>
                </a:cubicBezTo>
                <a:lnTo>
                  <a:pt x="0" y="611"/>
                </a:lnTo>
                <a:cubicBezTo>
                  <a:pt x="0" y="274"/>
                  <a:pt x="273" y="0"/>
                  <a:pt x="612" y="0"/>
                </a:cubicBezTo>
              </a:path>
            </a:pathLst>
          </a:custGeom>
          <a:solidFill>
            <a:schemeClr val="bg1"/>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16" name="Freeform 147">
            <a:extLst>
              <a:ext uri="{FF2B5EF4-FFF2-40B4-BE49-F238E27FC236}">
                <a16:creationId xmlns:a16="http://schemas.microsoft.com/office/drawing/2014/main" id="{5A86A2EE-C6EB-2947-97A0-53B783988E19}"/>
              </a:ext>
            </a:extLst>
          </p:cNvPr>
          <p:cNvSpPr>
            <a:spLocks noChangeArrowheads="1"/>
          </p:cNvSpPr>
          <p:nvPr/>
        </p:nvSpPr>
        <p:spPr bwMode="auto">
          <a:xfrm>
            <a:off x="3908215" y="4200057"/>
            <a:ext cx="32962" cy="604298"/>
          </a:xfrm>
          <a:custGeom>
            <a:avLst/>
            <a:gdLst>
              <a:gd name="T0" fmla="*/ 25 w 52"/>
              <a:gd name="T1" fmla="*/ 967 h 968"/>
              <a:gd name="T2" fmla="*/ 25 w 52"/>
              <a:gd name="T3" fmla="*/ 967 h 968"/>
              <a:gd name="T4" fmla="*/ 0 w 52"/>
              <a:gd name="T5" fmla="*/ 942 h 968"/>
              <a:gd name="T6" fmla="*/ 0 w 52"/>
              <a:gd name="T7" fmla="*/ 24 h 968"/>
              <a:gd name="T8" fmla="*/ 0 w 52"/>
              <a:gd name="T9" fmla="*/ 24 h 968"/>
              <a:gd name="T10" fmla="*/ 25 w 52"/>
              <a:gd name="T11" fmla="*/ 0 h 968"/>
              <a:gd name="T12" fmla="*/ 25 w 52"/>
              <a:gd name="T13" fmla="*/ 0 h 968"/>
              <a:gd name="T14" fmla="*/ 51 w 52"/>
              <a:gd name="T15" fmla="*/ 24 h 968"/>
              <a:gd name="T16" fmla="*/ 51 w 52"/>
              <a:gd name="T17" fmla="*/ 942 h 968"/>
              <a:gd name="T18" fmla="*/ 51 w 52"/>
              <a:gd name="T19" fmla="*/ 942 h 968"/>
              <a:gd name="T20" fmla="*/ 25 w 52"/>
              <a:gd name="T21" fmla="*/ 967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968">
                <a:moveTo>
                  <a:pt x="25" y="967"/>
                </a:moveTo>
                <a:lnTo>
                  <a:pt x="25" y="967"/>
                </a:lnTo>
                <a:cubicBezTo>
                  <a:pt x="11" y="967"/>
                  <a:pt x="0" y="956"/>
                  <a:pt x="0" y="942"/>
                </a:cubicBezTo>
                <a:lnTo>
                  <a:pt x="0" y="24"/>
                </a:lnTo>
                <a:lnTo>
                  <a:pt x="0" y="24"/>
                </a:lnTo>
                <a:cubicBezTo>
                  <a:pt x="0" y="11"/>
                  <a:pt x="11" y="0"/>
                  <a:pt x="25" y="0"/>
                </a:cubicBezTo>
                <a:lnTo>
                  <a:pt x="25" y="0"/>
                </a:lnTo>
                <a:cubicBezTo>
                  <a:pt x="39" y="0"/>
                  <a:pt x="51" y="11"/>
                  <a:pt x="51" y="24"/>
                </a:cubicBezTo>
                <a:lnTo>
                  <a:pt x="51" y="942"/>
                </a:lnTo>
                <a:lnTo>
                  <a:pt x="51" y="942"/>
                </a:lnTo>
                <a:cubicBezTo>
                  <a:pt x="51" y="956"/>
                  <a:pt x="39" y="967"/>
                  <a:pt x="25" y="967"/>
                </a:cubicBezTo>
              </a:path>
            </a:pathLst>
          </a:custGeom>
          <a:solidFill>
            <a:schemeClr val="accent2"/>
          </a:solidFill>
          <a:ln>
            <a:noFill/>
          </a:ln>
          <a:effectLst/>
        </p:spPr>
        <p:txBody>
          <a:bodyPr wrap="none" anchor="ctr"/>
          <a:lstStyle/>
          <a:p>
            <a:endParaRPr lang="en-US" sz="3265" dirty="0">
              <a:latin typeface="Lato Light" panose="020F0302020204030203" pitchFamily="34" charset="77"/>
            </a:endParaRPr>
          </a:p>
        </p:txBody>
      </p:sp>
      <p:sp>
        <p:nvSpPr>
          <p:cNvPr id="17" name="Freeform 148">
            <a:extLst>
              <a:ext uri="{FF2B5EF4-FFF2-40B4-BE49-F238E27FC236}">
                <a16:creationId xmlns:a16="http://schemas.microsoft.com/office/drawing/2014/main" id="{E9F2E811-A568-C84A-B50C-E0698D3C69A5}"/>
              </a:ext>
            </a:extLst>
          </p:cNvPr>
          <p:cNvSpPr>
            <a:spLocks noChangeArrowheads="1"/>
          </p:cNvSpPr>
          <p:nvPr/>
        </p:nvSpPr>
        <p:spPr bwMode="auto">
          <a:xfrm>
            <a:off x="3828557" y="4708216"/>
            <a:ext cx="197771" cy="197770"/>
          </a:xfrm>
          <a:custGeom>
            <a:avLst/>
            <a:gdLst>
              <a:gd name="T0" fmla="*/ 157 w 317"/>
              <a:gd name="T1" fmla="*/ 0 h 317"/>
              <a:gd name="T2" fmla="*/ 157 w 317"/>
              <a:gd name="T3" fmla="*/ 0 h 317"/>
              <a:gd name="T4" fmla="*/ 316 w 317"/>
              <a:gd name="T5" fmla="*/ 157 h 317"/>
              <a:gd name="T6" fmla="*/ 316 w 317"/>
              <a:gd name="T7" fmla="*/ 157 h 317"/>
              <a:gd name="T8" fmla="*/ 157 w 317"/>
              <a:gd name="T9" fmla="*/ 316 h 317"/>
              <a:gd name="T10" fmla="*/ 157 w 317"/>
              <a:gd name="T11" fmla="*/ 316 h 317"/>
              <a:gd name="T12" fmla="*/ 0 w 317"/>
              <a:gd name="T13" fmla="*/ 157 h 317"/>
              <a:gd name="T14" fmla="*/ 0 w 317"/>
              <a:gd name="T15" fmla="*/ 157 h 317"/>
              <a:gd name="T16" fmla="*/ 157 w 317"/>
              <a:gd name="T17"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7" h="317">
                <a:moveTo>
                  <a:pt x="157" y="0"/>
                </a:moveTo>
                <a:lnTo>
                  <a:pt x="157" y="0"/>
                </a:lnTo>
                <a:cubicBezTo>
                  <a:pt x="245" y="0"/>
                  <a:pt x="316" y="71"/>
                  <a:pt x="316" y="157"/>
                </a:cubicBezTo>
                <a:lnTo>
                  <a:pt x="316" y="157"/>
                </a:lnTo>
                <a:cubicBezTo>
                  <a:pt x="316" y="245"/>
                  <a:pt x="245" y="316"/>
                  <a:pt x="157" y="316"/>
                </a:cubicBezTo>
                <a:lnTo>
                  <a:pt x="157" y="316"/>
                </a:lnTo>
                <a:cubicBezTo>
                  <a:pt x="70" y="316"/>
                  <a:pt x="0" y="245"/>
                  <a:pt x="0" y="157"/>
                </a:cubicBezTo>
                <a:lnTo>
                  <a:pt x="0" y="157"/>
                </a:lnTo>
                <a:cubicBezTo>
                  <a:pt x="0" y="71"/>
                  <a:pt x="70" y="0"/>
                  <a:pt x="157" y="0"/>
                </a:cubicBezTo>
              </a:path>
            </a:pathLst>
          </a:custGeom>
          <a:solidFill>
            <a:schemeClr val="accent2"/>
          </a:solidFill>
          <a:ln>
            <a:noFill/>
          </a:ln>
          <a:effectLst/>
        </p:spPr>
        <p:txBody>
          <a:bodyPr wrap="none" anchor="ctr"/>
          <a:lstStyle/>
          <a:p>
            <a:endParaRPr lang="en-US" sz="3265" dirty="0">
              <a:latin typeface="Lato Light" panose="020F0302020204030203" pitchFamily="34" charset="77"/>
            </a:endParaRPr>
          </a:p>
        </p:txBody>
      </p:sp>
      <p:sp>
        <p:nvSpPr>
          <p:cNvPr id="18" name="Freeform 153">
            <a:extLst>
              <a:ext uri="{FF2B5EF4-FFF2-40B4-BE49-F238E27FC236}">
                <a16:creationId xmlns:a16="http://schemas.microsoft.com/office/drawing/2014/main" id="{CBD56266-5655-D548-A090-C9DAE63E2EDD}"/>
              </a:ext>
            </a:extLst>
          </p:cNvPr>
          <p:cNvSpPr>
            <a:spLocks noChangeArrowheads="1"/>
          </p:cNvSpPr>
          <p:nvPr/>
        </p:nvSpPr>
        <p:spPr bwMode="auto">
          <a:xfrm>
            <a:off x="9890626" y="2156433"/>
            <a:ext cx="1079496" cy="1079495"/>
          </a:xfrm>
          <a:custGeom>
            <a:avLst/>
            <a:gdLst>
              <a:gd name="T0" fmla="*/ 866 w 1734"/>
              <a:gd name="T1" fmla="*/ 0 h 1734"/>
              <a:gd name="T2" fmla="*/ 866 w 1734"/>
              <a:gd name="T3" fmla="*/ 0 h 1734"/>
              <a:gd name="T4" fmla="*/ 1733 w 1734"/>
              <a:gd name="T5" fmla="*/ 867 h 1734"/>
              <a:gd name="T6" fmla="*/ 1733 w 1734"/>
              <a:gd name="T7" fmla="*/ 867 h 1734"/>
              <a:gd name="T8" fmla="*/ 866 w 1734"/>
              <a:gd name="T9" fmla="*/ 1733 h 1734"/>
              <a:gd name="T10" fmla="*/ 866 w 1734"/>
              <a:gd name="T11" fmla="*/ 1733 h 1734"/>
              <a:gd name="T12" fmla="*/ 0 w 1734"/>
              <a:gd name="T13" fmla="*/ 867 h 1734"/>
              <a:gd name="T14" fmla="*/ 0 w 1734"/>
              <a:gd name="T15" fmla="*/ 867 h 1734"/>
              <a:gd name="T16" fmla="*/ 866 w 1734"/>
              <a:gd name="T17" fmla="*/ 0 h 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4" h="1734">
                <a:moveTo>
                  <a:pt x="866" y="0"/>
                </a:moveTo>
                <a:lnTo>
                  <a:pt x="866" y="0"/>
                </a:lnTo>
                <a:cubicBezTo>
                  <a:pt x="1345" y="0"/>
                  <a:pt x="1733" y="388"/>
                  <a:pt x="1733" y="867"/>
                </a:cubicBezTo>
                <a:lnTo>
                  <a:pt x="1733" y="867"/>
                </a:lnTo>
                <a:cubicBezTo>
                  <a:pt x="1733" y="1345"/>
                  <a:pt x="1345" y="1733"/>
                  <a:pt x="866" y="1733"/>
                </a:cubicBezTo>
                <a:lnTo>
                  <a:pt x="866" y="1733"/>
                </a:lnTo>
                <a:cubicBezTo>
                  <a:pt x="388" y="1733"/>
                  <a:pt x="0" y="1345"/>
                  <a:pt x="0" y="867"/>
                </a:cubicBezTo>
                <a:lnTo>
                  <a:pt x="0" y="867"/>
                </a:lnTo>
                <a:cubicBezTo>
                  <a:pt x="0" y="388"/>
                  <a:pt x="388" y="0"/>
                  <a:pt x="866" y="0"/>
                </a:cubicBezTo>
              </a:path>
            </a:pathLst>
          </a:custGeom>
          <a:solidFill>
            <a:schemeClr val="accent5"/>
          </a:solidFill>
          <a:ln>
            <a:noFill/>
          </a:ln>
          <a:effectLst/>
        </p:spPr>
        <p:txBody>
          <a:bodyPr wrap="none" anchor="ctr"/>
          <a:lstStyle/>
          <a:p>
            <a:endParaRPr lang="en-US" sz="3265" dirty="0">
              <a:latin typeface="Lato Light" panose="020F0302020204030203" pitchFamily="34" charset="77"/>
            </a:endParaRPr>
          </a:p>
        </p:txBody>
      </p:sp>
      <p:sp>
        <p:nvSpPr>
          <p:cNvPr id="19" name="Freeform 154">
            <a:extLst>
              <a:ext uri="{FF2B5EF4-FFF2-40B4-BE49-F238E27FC236}">
                <a16:creationId xmlns:a16="http://schemas.microsoft.com/office/drawing/2014/main" id="{63645AF1-684B-C04C-8AA3-7623854A1B1B}"/>
              </a:ext>
            </a:extLst>
          </p:cNvPr>
          <p:cNvSpPr>
            <a:spLocks noChangeArrowheads="1"/>
          </p:cNvSpPr>
          <p:nvPr/>
        </p:nvSpPr>
        <p:spPr bwMode="auto">
          <a:xfrm>
            <a:off x="10047194" y="2315748"/>
            <a:ext cx="763613" cy="763613"/>
          </a:xfrm>
          <a:custGeom>
            <a:avLst/>
            <a:gdLst>
              <a:gd name="T0" fmla="*/ 612 w 1224"/>
              <a:gd name="T1" fmla="*/ 0 h 1224"/>
              <a:gd name="T2" fmla="*/ 612 w 1224"/>
              <a:gd name="T3" fmla="*/ 0 h 1224"/>
              <a:gd name="T4" fmla="*/ 1223 w 1224"/>
              <a:gd name="T5" fmla="*/ 612 h 1224"/>
              <a:gd name="T6" fmla="*/ 1223 w 1224"/>
              <a:gd name="T7" fmla="*/ 612 h 1224"/>
              <a:gd name="T8" fmla="*/ 612 w 1224"/>
              <a:gd name="T9" fmla="*/ 1223 h 1224"/>
              <a:gd name="T10" fmla="*/ 612 w 1224"/>
              <a:gd name="T11" fmla="*/ 1223 h 1224"/>
              <a:gd name="T12" fmla="*/ 0 w 1224"/>
              <a:gd name="T13" fmla="*/ 612 h 1224"/>
              <a:gd name="T14" fmla="*/ 0 w 1224"/>
              <a:gd name="T15" fmla="*/ 612 h 1224"/>
              <a:gd name="T16" fmla="*/ 612 w 1224"/>
              <a:gd name="T17" fmla="*/ 0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4" h="1224">
                <a:moveTo>
                  <a:pt x="612" y="0"/>
                </a:moveTo>
                <a:lnTo>
                  <a:pt x="612" y="0"/>
                </a:lnTo>
                <a:cubicBezTo>
                  <a:pt x="950" y="0"/>
                  <a:pt x="1223" y="274"/>
                  <a:pt x="1223" y="612"/>
                </a:cubicBezTo>
                <a:lnTo>
                  <a:pt x="1223" y="612"/>
                </a:lnTo>
                <a:cubicBezTo>
                  <a:pt x="1223" y="949"/>
                  <a:pt x="950" y="1223"/>
                  <a:pt x="612" y="1223"/>
                </a:cubicBezTo>
                <a:lnTo>
                  <a:pt x="612" y="1223"/>
                </a:lnTo>
                <a:cubicBezTo>
                  <a:pt x="274" y="1223"/>
                  <a:pt x="0" y="949"/>
                  <a:pt x="0" y="612"/>
                </a:cubicBezTo>
                <a:lnTo>
                  <a:pt x="0" y="612"/>
                </a:lnTo>
                <a:cubicBezTo>
                  <a:pt x="0" y="274"/>
                  <a:pt x="274" y="0"/>
                  <a:pt x="612" y="0"/>
                </a:cubicBezTo>
              </a:path>
            </a:pathLst>
          </a:custGeom>
          <a:solidFill>
            <a:schemeClr val="bg1"/>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21" name="Freeform 216">
            <a:extLst>
              <a:ext uri="{FF2B5EF4-FFF2-40B4-BE49-F238E27FC236}">
                <a16:creationId xmlns:a16="http://schemas.microsoft.com/office/drawing/2014/main" id="{FC9091C8-7E42-8C41-8E4C-5D2AB13BD669}"/>
              </a:ext>
            </a:extLst>
          </p:cNvPr>
          <p:cNvSpPr>
            <a:spLocks noChangeArrowheads="1"/>
          </p:cNvSpPr>
          <p:nvPr/>
        </p:nvSpPr>
        <p:spPr bwMode="auto">
          <a:xfrm>
            <a:off x="10409771" y="3128803"/>
            <a:ext cx="32962" cy="1675554"/>
          </a:xfrm>
          <a:custGeom>
            <a:avLst/>
            <a:gdLst>
              <a:gd name="T0" fmla="*/ 26 w 53"/>
              <a:gd name="T1" fmla="*/ 2689 h 2690"/>
              <a:gd name="T2" fmla="*/ 26 w 53"/>
              <a:gd name="T3" fmla="*/ 2689 h 2690"/>
              <a:gd name="T4" fmla="*/ 0 w 53"/>
              <a:gd name="T5" fmla="*/ 2664 h 2690"/>
              <a:gd name="T6" fmla="*/ 0 w 53"/>
              <a:gd name="T7" fmla="*/ 25 h 2690"/>
              <a:gd name="T8" fmla="*/ 0 w 53"/>
              <a:gd name="T9" fmla="*/ 25 h 2690"/>
              <a:gd name="T10" fmla="*/ 26 w 53"/>
              <a:gd name="T11" fmla="*/ 0 h 2690"/>
              <a:gd name="T12" fmla="*/ 26 w 53"/>
              <a:gd name="T13" fmla="*/ 0 h 2690"/>
              <a:gd name="T14" fmla="*/ 52 w 53"/>
              <a:gd name="T15" fmla="*/ 25 h 2690"/>
              <a:gd name="T16" fmla="*/ 52 w 53"/>
              <a:gd name="T17" fmla="*/ 2664 h 2690"/>
              <a:gd name="T18" fmla="*/ 52 w 53"/>
              <a:gd name="T19" fmla="*/ 2664 h 2690"/>
              <a:gd name="T20" fmla="*/ 26 w 53"/>
              <a:gd name="T21" fmla="*/ 2689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2690">
                <a:moveTo>
                  <a:pt x="26" y="2689"/>
                </a:moveTo>
                <a:lnTo>
                  <a:pt x="26" y="2689"/>
                </a:lnTo>
                <a:cubicBezTo>
                  <a:pt x="12" y="2689"/>
                  <a:pt x="0" y="2678"/>
                  <a:pt x="0" y="2664"/>
                </a:cubicBezTo>
                <a:lnTo>
                  <a:pt x="0" y="25"/>
                </a:lnTo>
                <a:lnTo>
                  <a:pt x="0" y="25"/>
                </a:lnTo>
                <a:cubicBezTo>
                  <a:pt x="0" y="11"/>
                  <a:pt x="12" y="0"/>
                  <a:pt x="26" y="0"/>
                </a:cubicBezTo>
                <a:lnTo>
                  <a:pt x="26" y="0"/>
                </a:lnTo>
                <a:cubicBezTo>
                  <a:pt x="40" y="0"/>
                  <a:pt x="52" y="11"/>
                  <a:pt x="52" y="25"/>
                </a:cubicBezTo>
                <a:lnTo>
                  <a:pt x="52" y="2664"/>
                </a:lnTo>
                <a:lnTo>
                  <a:pt x="52" y="2664"/>
                </a:lnTo>
                <a:cubicBezTo>
                  <a:pt x="52" y="2678"/>
                  <a:pt x="40" y="2689"/>
                  <a:pt x="26" y="2689"/>
                </a:cubicBezTo>
              </a:path>
            </a:pathLst>
          </a:custGeom>
          <a:solidFill>
            <a:schemeClr val="accent5"/>
          </a:solidFill>
          <a:ln>
            <a:noFill/>
          </a:ln>
          <a:effectLst/>
        </p:spPr>
        <p:txBody>
          <a:bodyPr wrap="none" anchor="ctr"/>
          <a:lstStyle/>
          <a:p>
            <a:endParaRPr lang="en-US" sz="3265" dirty="0">
              <a:latin typeface="Lato Light" panose="020F0302020204030203" pitchFamily="34" charset="77"/>
            </a:endParaRPr>
          </a:p>
        </p:txBody>
      </p:sp>
      <p:sp>
        <p:nvSpPr>
          <p:cNvPr id="22" name="Freeform 217">
            <a:extLst>
              <a:ext uri="{FF2B5EF4-FFF2-40B4-BE49-F238E27FC236}">
                <a16:creationId xmlns:a16="http://schemas.microsoft.com/office/drawing/2014/main" id="{F57C642E-7EEE-604F-9150-1E7050E681CA}"/>
              </a:ext>
            </a:extLst>
          </p:cNvPr>
          <p:cNvSpPr>
            <a:spLocks noChangeArrowheads="1"/>
          </p:cNvSpPr>
          <p:nvPr/>
        </p:nvSpPr>
        <p:spPr bwMode="auto">
          <a:xfrm>
            <a:off x="10330116" y="4710965"/>
            <a:ext cx="192277" cy="189529"/>
          </a:xfrm>
          <a:custGeom>
            <a:avLst/>
            <a:gdLst>
              <a:gd name="T0" fmla="*/ 153 w 307"/>
              <a:gd name="T1" fmla="*/ 0 h 306"/>
              <a:gd name="T2" fmla="*/ 153 w 307"/>
              <a:gd name="T3" fmla="*/ 0 h 306"/>
              <a:gd name="T4" fmla="*/ 306 w 307"/>
              <a:gd name="T5" fmla="*/ 152 h 306"/>
              <a:gd name="T6" fmla="*/ 306 w 307"/>
              <a:gd name="T7" fmla="*/ 152 h 306"/>
              <a:gd name="T8" fmla="*/ 153 w 307"/>
              <a:gd name="T9" fmla="*/ 305 h 306"/>
              <a:gd name="T10" fmla="*/ 153 w 307"/>
              <a:gd name="T11" fmla="*/ 305 h 306"/>
              <a:gd name="T12" fmla="*/ 0 w 307"/>
              <a:gd name="T13" fmla="*/ 152 h 306"/>
              <a:gd name="T14" fmla="*/ 0 w 307"/>
              <a:gd name="T15" fmla="*/ 152 h 306"/>
              <a:gd name="T16" fmla="*/ 153 w 307"/>
              <a:gd name="T1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306">
                <a:moveTo>
                  <a:pt x="153" y="0"/>
                </a:moveTo>
                <a:lnTo>
                  <a:pt x="153" y="0"/>
                </a:lnTo>
                <a:cubicBezTo>
                  <a:pt x="238" y="0"/>
                  <a:pt x="306" y="68"/>
                  <a:pt x="306" y="152"/>
                </a:cubicBezTo>
                <a:lnTo>
                  <a:pt x="306" y="152"/>
                </a:lnTo>
                <a:cubicBezTo>
                  <a:pt x="306" y="237"/>
                  <a:pt x="238" y="305"/>
                  <a:pt x="153" y="305"/>
                </a:cubicBezTo>
                <a:lnTo>
                  <a:pt x="153" y="305"/>
                </a:lnTo>
                <a:cubicBezTo>
                  <a:pt x="68" y="305"/>
                  <a:pt x="0" y="237"/>
                  <a:pt x="0" y="152"/>
                </a:cubicBezTo>
                <a:lnTo>
                  <a:pt x="0" y="152"/>
                </a:lnTo>
                <a:cubicBezTo>
                  <a:pt x="0" y="68"/>
                  <a:pt x="68" y="0"/>
                  <a:pt x="153" y="0"/>
                </a:cubicBezTo>
              </a:path>
            </a:pathLst>
          </a:custGeom>
          <a:solidFill>
            <a:schemeClr val="accent5"/>
          </a:solidFill>
          <a:ln>
            <a:noFill/>
          </a:ln>
          <a:effectLst/>
        </p:spPr>
        <p:txBody>
          <a:bodyPr wrap="none" anchor="ctr"/>
          <a:lstStyle/>
          <a:p>
            <a:endParaRPr lang="en-US" sz="3265" dirty="0">
              <a:latin typeface="Lato Light" panose="020F0302020204030203" pitchFamily="34" charset="77"/>
            </a:endParaRPr>
          </a:p>
        </p:txBody>
      </p:sp>
      <p:sp>
        <p:nvSpPr>
          <p:cNvPr id="24" name="Freeform 223">
            <a:extLst>
              <a:ext uri="{FF2B5EF4-FFF2-40B4-BE49-F238E27FC236}">
                <a16:creationId xmlns:a16="http://schemas.microsoft.com/office/drawing/2014/main" id="{20B59B02-8EBB-7D4F-ACDA-4953F4AF181F}"/>
              </a:ext>
            </a:extLst>
          </p:cNvPr>
          <p:cNvSpPr>
            <a:spLocks noChangeArrowheads="1"/>
          </p:cNvSpPr>
          <p:nvPr/>
        </p:nvSpPr>
        <p:spPr bwMode="auto">
          <a:xfrm>
            <a:off x="7723441" y="3235926"/>
            <a:ext cx="1079496" cy="1079497"/>
          </a:xfrm>
          <a:custGeom>
            <a:avLst/>
            <a:gdLst>
              <a:gd name="T0" fmla="*/ 866 w 1733"/>
              <a:gd name="T1" fmla="*/ 0 h 1733"/>
              <a:gd name="T2" fmla="*/ 866 w 1733"/>
              <a:gd name="T3" fmla="*/ 0 h 1733"/>
              <a:gd name="T4" fmla="*/ 1732 w 1733"/>
              <a:gd name="T5" fmla="*/ 865 h 1733"/>
              <a:gd name="T6" fmla="*/ 1732 w 1733"/>
              <a:gd name="T7" fmla="*/ 865 h 1733"/>
              <a:gd name="T8" fmla="*/ 866 w 1733"/>
              <a:gd name="T9" fmla="*/ 1732 h 1733"/>
              <a:gd name="T10" fmla="*/ 866 w 1733"/>
              <a:gd name="T11" fmla="*/ 1732 h 1733"/>
              <a:gd name="T12" fmla="*/ 0 w 1733"/>
              <a:gd name="T13" fmla="*/ 865 h 1733"/>
              <a:gd name="T14" fmla="*/ 0 w 1733"/>
              <a:gd name="T15" fmla="*/ 865 h 1733"/>
              <a:gd name="T16" fmla="*/ 866 w 1733"/>
              <a:gd name="T17" fmla="*/ 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3" h="1733">
                <a:moveTo>
                  <a:pt x="866" y="0"/>
                </a:moveTo>
                <a:lnTo>
                  <a:pt x="866" y="0"/>
                </a:lnTo>
                <a:cubicBezTo>
                  <a:pt x="1344" y="0"/>
                  <a:pt x="1732" y="387"/>
                  <a:pt x="1732" y="865"/>
                </a:cubicBezTo>
                <a:lnTo>
                  <a:pt x="1732" y="865"/>
                </a:lnTo>
                <a:cubicBezTo>
                  <a:pt x="1732" y="1344"/>
                  <a:pt x="1344" y="1732"/>
                  <a:pt x="866" y="1732"/>
                </a:cubicBezTo>
                <a:lnTo>
                  <a:pt x="866" y="1732"/>
                </a:lnTo>
                <a:cubicBezTo>
                  <a:pt x="387" y="1732"/>
                  <a:pt x="0" y="1344"/>
                  <a:pt x="0" y="865"/>
                </a:cubicBezTo>
                <a:lnTo>
                  <a:pt x="0" y="865"/>
                </a:lnTo>
                <a:cubicBezTo>
                  <a:pt x="0" y="387"/>
                  <a:pt x="387" y="0"/>
                  <a:pt x="866" y="0"/>
                </a:cubicBezTo>
              </a:path>
            </a:pathLst>
          </a:custGeom>
          <a:solidFill>
            <a:schemeClr val="accent4"/>
          </a:solidFill>
          <a:ln>
            <a:noFill/>
          </a:ln>
          <a:effectLst/>
          <a:extLst>
            <a:ext uri="{91240B29-F687-4F45-9708-019B960494DF}">
              <a14:hiddenLine xmlns:a14="http://schemas.microsoft.com/office/drawing/2010/main" w="9525" cap="flat">
                <a:solidFill>
                  <a:srgbClr val="118AB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25" name="Freeform 224">
            <a:extLst>
              <a:ext uri="{FF2B5EF4-FFF2-40B4-BE49-F238E27FC236}">
                <a16:creationId xmlns:a16="http://schemas.microsoft.com/office/drawing/2014/main" id="{58AE7B52-C351-BB45-9976-AB199B371F65}"/>
              </a:ext>
            </a:extLst>
          </p:cNvPr>
          <p:cNvSpPr>
            <a:spLocks noChangeArrowheads="1"/>
          </p:cNvSpPr>
          <p:nvPr/>
        </p:nvSpPr>
        <p:spPr bwMode="auto">
          <a:xfrm>
            <a:off x="7880008" y="3395243"/>
            <a:ext cx="763613" cy="763613"/>
          </a:xfrm>
          <a:custGeom>
            <a:avLst/>
            <a:gdLst>
              <a:gd name="T0" fmla="*/ 612 w 1224"/>
              <a:gd name="T1" fmla="*/ 0 h 1224"/>
              <a:gd name="T2" fmla="*/ 612 w 1224"/>
              <a:gd name="T3" fmla="*/ 0 h 1224"/>
              <a:gd name="T4" fmla="*/ 1223 w 1224"/>
              <a:gd name="T5" fmla="*/ 611 h 1224"/>
              <a:gd name="T6" fmla="*/ 1223 w 1224"/>
              <a:gd name="T7" fmla="*/ 611 h 1224"/>
              <a:gd name="T8" fmla="*/ 612 w 1224"/>
              <a:gd name="T9" fmla="*/ 1223 h 1224"/>
              <a:gd name="T10" fmla="*/ 612 w 1224"/>
              <a:gd name="T11" fmla="*/ 1223 h 1224"/>
              <a:gd name="T12" fmla="*/ 0 w 1224"/>
              <a:gd name="T13" fmla="*/ 611 h 1224"/>
              <a:gd name="T14" fmla="*/ 0 w 1224"/>
              <a:gd name="T15" fmla="*/ 611 h 1224"/>
              <a:gd name="T16" fmla="*/ 612 w 1224"/>
              <a:gd name="T17" fmla="*/ 0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4" h="1224">
                <a:moveTo>
                  <a:pt x="612" y="0"/>
                </a:moveTo>
                <a:lnTo>
                  <a:pt x="612" y="0"/>
                </a:lnTo>
                <a:cubicBezTo>
                  <a:pt x="950" y="0"/>
                  <a:pt x="1223" y="274"/>
                  <a:pt x="1223" y="611"/>
                </a:cubicBezTo>
                <a:lnTo>
                  <a:pt x="1223" y="611"/>
                </a:lnTo>
                <a:cubicBezTo>
                  <a:pt x="1223" y="949"/>
                  <a:pt x="950" y="1223"/>
                  <a:pt x="612" y="1223"/>
                </a:cubicBezTo>
                <a:lnTo>
                  <a:pt x="612" y="1223"/>
                </a:lnTo>
                <a:cubicBezTo>
                  <a:pt x="274" y="1223"/>
                  <a:pt x="0" y="949"/>
                  <a:pt x="0" y="611"/>
                </a:cubicBezTo>
                <a:lnTo>
                  <a:pt x="0" y="611"/>
                </a:lnTo>
                <a:cubicBezTo>
                  <a:pt x="0" y="274"/>
                  <a:pt x="274" y="0"/>
                  <a:pt x="612" y="0"/>
                </a:cubicBezTo>
              </a:path>
            </a:pathLst>
          </a:custGeom>
          <a:solidFill>
            <a:schemeClr val="bg1"/>
          </a:solidFill>
          <a:ln>
            <a:noFill/>
          </a:ln>
          <a:effectLst/>
          <a:extLst>
            <a:ext uri="{91240B29-F687-4F45-9708-019B960494DF}">
              <a14:hiddenLine xmlns:a14="http://schemas.microsoft.com/office/drawing/2010/main" w="9525" cap="flat">
                <a:solidFill>
                  <a:srgbClr val="118AB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27" name="Freeform 285">
            <a:extLst>
              <a:ext uri="{FF2B5EF4-FFF2-40B4-BE49-F238E27FC236}">
                <a16:creationId xmlns:a16="http://schemas.microsoft.com/office/drawing/2014/main" id="{E0B88467-10C9-F544-97F7-6EE9C456BC21}"/>
              </a:ext>
            </a:extLst>
          </p:cNvPr>
          <p:cNvSpPr>
            <a:spLocks noChangeArrowheads="1"/>
          </p:cNvSpPr>
          <p:nvPr/>
        </p:nvSpPr>
        <p:spPr bwMode="auto">
          <a:xfrm>
            <a:off x="8242585" y="4200057"/>
            <a:ext cx="32962" cy="604298"/>
          </a:xfrm>
          <a:custGeom>
            <a:avLst/>
            <a:gdLst>
              <a:gd name="T0" fmla="*/ 26 w 52"/>
              <a:gd name="T1" fmla="*/ 967 h 968"/>
              <a:gd name="T2" fmla="*/ 26 w 52"/>
              <a:gd name="T3" fmla="*/ 967 h 968"/>
              <a:gd name="T4" fmla="*/ 0 w 52"/>
              <a:gd name="T5" fmla="*/ 942 h 968"/>
              <a:gd name="T6" fmla="*/ 0 w 52"/>
              <a:gd name="T7" fmla="*/ 24 h 968"/>
              <a:gd name="T8" fmla="*/ 0 w 52"/>
              <a:gd name="T9" fmla="*/ 24 h 968"/>
              <a:gd name="T10" fmla="*/ 26 w 52"/>
              <a:gd name="T11" fmla="*/ 0 h 968"/>
              <a:gd name="T12" fmla="*/ 26 w 52"/>
              <a:gd name="T13" fmla="*/ 0 h 968"/>
              <a:gd name="T14" fmla="*/ 51 w 52"/>
              <a:gd name="T15" fmla="*/ 24 h 968"/>
              <a:gd name="T16" fmla="*/ 51 w 52"/>
              <a:gd name="T17" fmla="*/ 942 h 968"/>
              <a:gd name="T18" fmla="*/ 51 w 52"/>
              <a:gd name="T19" fmla="*/ 942 h 968"/>
              <a:gd name="T20" fmla="*/ 26 w 52"/>
              <a:gd name="T21" fmla="*/ 967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968">
                <a:moveTo>
                  <a:pt x="26" y="967"/>
                </a:moveTo>
                <a:lnTo>
                  <a:pt x="26" y="967"/>
                </a:lnTo>
                <a:cubicBezTo>
                  <a:pt x="11" y="967"/>
                  <a:pt x="0" y="956"/>
                  <a:pt x="0" y="942"/>
                </a:cubicBezTo>
                <a:lnTo>
                  <a:pt x="0" y="24"/>
                </a:lnTo>
                <a:lnTo>
                  <a:pt x="0" y="24"/>
                </a:lnTo>
                <a:cubicBezTo>
                  <a:pt x="0" y="11"/>
                  <a:pt x="11" y="0"/>
                  <a:pt x="26" y="0"/>
                </a:cubicBezTo>
                <a:lnTo>
                  <a:pt x="26" y="0"/>
                </a:lnTo>
                <a:cubicBezTo>
                  <a:pt x="40" y="0"/>
                  <a:pt x="51" y="11"/>
                  <a:pt x="51" y="24"/>
                </a:cubicBezTo>
                <a:lnTo>
                  <a:pt x="51" y="942"/>
                </a:lnTo>
                <a:lnTo>
                  <a:pt x="51" y="942"/>
                </a:lnTo>
                <a:cubicBezTo>
                  <a:pt x="51" y="956"/>
                  <a:pt x="40" y="967"/>
                  <a:pt x="26" y="967"/>
                </a:cubicBezTo>
              </a:path>
            </a:pathLst>
          </a:custGeom>
          <a:solidFill>
            <a:schemeClr val="accent4"/>
          </a:solidFill>
          <a:ln>
            <a:noFill/>
          </a:ln>
          <a:effectLst/>
          <a:extLst>
            <a:ext uri="{91240B29-F687-4F45-9708-019B960494DF}">
              <a14:hiddenLine xmlns:a14="http://schemas.microsoft.com/office/drawing/2010/main" w="9525" cap="flat">
                <a:solidFill>
                  <a:srgbClr val="118AB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28" name="Freeform 286">
            <a:extLst>
              <a:ext uri="{FF2B5EF4-FFF2-40B4-BE49-F238E27FC236}">
                <a16:creationId xmlns:a16="http://schemas.microsoft.com/office/drawing/2014/main" id="{448A05F0-A901-8D4D-82E0-0564660DF4E7}"/>
              </a:ext>
            </a:extLst>
          </p:cNvPr>
          <p:cNvSpPr>
            <a:spLocks noChangeArrowheads="1"/>
          </p:cNvSpPr>
          <p:nvPr/>
        </p:nvSpPr>
        <p:spPr bwMode="auto">
          <a:xfrm>
            <a:off x="8162930" y="4710965"/>
            <a:ext cx="189529" cy="189529"/>
          </a:xfrm>
          <a:custGeom>
            <a:avLst/>
            <a:gdLst>
              <a:gd name="T0" fmla="*/ 153 w 306"/>
              <a:gd name="T1" fmla="*/ 0 h 306"/>
              <a:gd name="T2" fmla="*/ 153 w 306"/>
              <a:gd name="T3" fmla="*/ 0 h 306"/>
              <a:gd name="T4" fmla="*/ 305 w 306"/>
              <a:gd name="T5" fmla="*/ 152 h 306"/>
              <a:gd name="T6" fmla="*/ 305 w 306"/>
              <a:gd name="T7" fmla="*/ 152 h 306"/>
              <a:gd name="T8" fmla="*/ 153 w 306"/>
              <a:gd name="T9" fmla="*/ 305 h 306"/>
              <a:gd name="T10" fmla="*/ 153 w 306"/>
              <a:gd name="T11" fmla="*/ 305 h 306"/>
              <a:gd name="T12" fmla="*/ 0 w 306"/>
              <a:gd name="T13" fmla="*/ 152 h 306"/>
              <a:gd name="T14" fmla="*/ 0 w 306"/>
              <a:gd name="T15" fmla="*/ 152 h 306"/>
              <a:gd name="T16" fmla="*/ 153 w 306"/>
              <a:gd name="T1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 h="306">
                <a:moveTo>
                  <a:pt x="153" y="0"/>
                </a:moveTo>
                <a:lnTo>
                  <a:pt x="153" y="0"/>
                </a:lnTo>
                <a:cubicBezTo>
                  <a:pt x="237" y="0"/>
                  <a:pt x="305" y="68"/>
                  <a:pt x="305" y="152"/>
                </a:cubicBezTo>
                <a:lnTo>
                  <a:pt x="305" y="152"/>
                </a:lnTo>
                <a:cubicBezTo>
                  <a:pt x="305" y="237"/>
                  <a:pt x="237" y="305"/>
                  <a:pt x="153" y="305"/>
                </a:cubicBezTo>
                <a:lnTo>
                  <a:pt x="153" y="305"/>
                </a:lnTo>
                <a:cubicBezTo>
                  <a:pt x="68" y="305"/>
                  <a:pt x="0" y="237"/>
                  <a:pt x="0" y="152"/>
                </a:cubicBezTo>
                <a:lnTo>
                  <a:pt x="0" y="152"/>
                </a:lnTo>
                <a:cubicBezTo>
                  <a:pt x="0" y="68"/>
                  <a:pt x="68" y="0"/>
                  <a:pt x="153" y="0"/>
                </a:cubicBezTo>
              </a:path>
            </a:pathLst>
          </a:custGeom>
          <a:solidFill>
            <a:schemeClr val="accent4"/>
          </a:solidFill>
          <a:ln>
            <a:noFill/>
          </a:ln>
          <a:effectLst/>
          <a:extLst>
            <a:ext uri="{91240B29-F687-4F45-9708-019B960494DF}">
              <a14:hiddenLine xmlns:a14="http://schemas.microsoft.com/office/drawing/2010/main" w="9525" cap="flat">
                <a:solidFill>
                  <a:srgbClr val="118AB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46" name="Freeform 153">
            <a:extLst>
              <a:ext uri="{FF2B5EF4-FFF2-40B4-BE49-F238E27FC236}">
                <a16:creationId xmlns:a16="http://schemas.microsoft.com/office/drawing/2014/main" id="{5E0EFFE4-AF6F-8344-8CD3-EF1EB384FA21}"/>
              </a:ext>
            </a:extLst>
          </p:cNvPr>
          <p:cNvSpPr>
            <a:spLocks noChangeArrowheads="1"/>
          </p:cNvSpPr>
          <p:nvPr/>
        </p:nvSpPr>
        <p:spPr bwMode="auto">
          <a:xfrm>
            <a:off x="5556255" y="2156433"/>
            <a:ext cx="1079496" cy="1079495"/>
          </a:xfrm>
          <a:custGeom>
            <a:avLst/>
            <a:gdLst>
              <a:gd name="T0" fmla="*/ 866 w 1734"/>
              <a:gd name="T1" fmla="*/ 0 h 1734"/>
              <a:gd name="T2" fmla="*/ 866 w 1734"/>
              <a:gd name="T3" fmla="*/ 0 h 1734"/>
              <a:gd name="T4" fmla="*/ 1733 w 1734"/>
              <a:gd name="T5" fmla="*/ 867 h 1734"/>
              <a:gd name="T6" fmla="*/ 1733 w 1734"/>
              <a:gd name="T7" fmla="*/ 867 h 1734"/>
              <a:gd name="T8" fmla="*/ 866 w 1734"/>
              <a:gd name="T9" fmla="*/ 1733 h 1734"/>
              <a:gd name="T10" fmla="*/ 866 w 1734"/>
              <a:gd name="T11" fmla="*/ 1733 h 1734"/>
              <a:gd name="T12" fmla="*/ 0 w 1734"/>
              <a:gd name="T13" fmla="*/ 867 h 1734"/>
              <a:gd name="T14" fmla="*/ 0 w 1734"/>
              <a:gd name="T15" fmla="*/ 867 h 1734"/>
              <a:gd name="T16" fmla="*/ 866 w 1734"/>
              <a:gd name="T17" fmla="*/ 0 h 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4" h="1734">
                <a:moveTo>
                  <a:pt x="866" y="0"/>
                </a:moveTo>
                <a:lnTo>
                  <a:pt x="866" y="0"/>
                </a:lnTo>
                <a:cubicBezTo>
                  <a:pt x="1345" y="0"/>
                  <a:pt x="1733" y="388"/>
                  <a:pt x="1733" y="867"/>
                </a:cubicBezTo>
                <a:lnTo>
                  <a:pt x="1733" y="867"/>
                </a:lnTo>
                <a:cubicBezTo>
                  <a:pt x="1733" y="1345"/>
                  <a:pt x="1345" y="1733"/>
                  <a:pt x="866" y="1733"/>
                </a:cubicBezTo>
                <a:lnTo>
                  <a:pt x="866" y="1733"/>
                </a:lnTo>
                <a:cubicBezTo>
                  <a:pt x="388" y="1733"/>
                  <a:pt x="0" y="1345"/>
                  <a:pt x="0" y="867"/>
                </a:cubicBezTo>
                <a:lnTo>
                  <a:pt x="0" y="867"/>
                </a:lnTo>
                <a:cubicBezTo>
                  <a:pt x="0" y="388"/>
                  <a:pt x="388" y="0"/>
                  <a:pt x="866" y="0"/>
                </a:cubicBezTo>
              </a:path>
            </a:pathLst>
          </a:custGeom>
          <a:solidFill>
            <a:schemeClr val="accent3"/>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47" name="Freeform 154">
            <a:extLst>
              <a:ext uri="{FF2B5EF4-FFF2-40B4-BE49-F238E27FC236}">
                <a16:creationId xmlns:a16="http://schemas.microsoft.com/office/drawing/2014/main" id="{EC1BDAF0-6F72-F546-B253-C3E68920FBAB}"/>
              </a:ext>
            </a:extLst>
          </p:cNvPr>
          <p:cNvSpPr>
            <a:spLocks noChangeArrowheads="1"/>
          </p:cNvSpPr>
          <p:nvPr/>
        </p:nvSpPr>
        <p:spPr bwMode="auto">
          <a:xfrm>
            <a:off x="5712822" y="2315748"/>
            <a:ext cx="763613" cy="763613"/>
          </a:xfrm>
          <a:custGeom>
            <a:avLst/>
            <a:gdLst>
              <a:gd name="T0" fmla="*/ 612 w 1224"/>
              <a:gd name="T1" fmla="*/ 0 h 1224"/>
              <a:gd name="T2" fmla="*/ 612 w 1224"/>
              <a:gd name="T3" fmla="*/ 0 h 1224"/>
              <a:gd name="T4" fmla="*/ 1223 w 1224"/>
              <a:gd name="T5" fmla="*/ 612 h 1224"/>
              <a:gd name="T6" fmla="*/ 1223 w 1224"/>
              <a:gd name="T7" fmla="*/ 612 h 1224"/>
              <a:gd name="T8" fmla="*/ 612 w 1224"/>
              <a:gd name="T9" fmla="*/ 1223 h 1224"/>
              <a:gd name="T10" fmla="*/ 612 w 1224"/>
              <a:gd name="T11" fmla="*/ 1223 h 1224"/>
              <a:gd name="T12" fmla="*/ 0 w 1224"/>
              <a:gd name="T13" fmla="*/ 612 h 1224"/>
              <a:gd name="T14" fmla="*/ 0 w 1224"/>
              <a:gd name="T15" fmla="*/ 612 h 1224"/>
              <a:gd name="T16" fmla="*/ 612 w 1224"/>
              <a:gd name="T17" fmla="*/ 0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4" h="1224">
                <a:moveTo>
                  <a:pt x="612" y="0"/>
                </a:moveTo>
                <a:lnTo>
                  <a:pt x="612" y="0"/>
                </a:lnTo>
                <a:cubicBezTo>
                  <a:pt x="950" y="0"/>
                  <a:pt x="1223" y="274"/>
                  <a:pt x="1223" y="612"/>
                </a:cubicBezTo>
                <a:lnTo>
                  <a:pt x="1223" y="612"/>
                </a:lnTo>
                <a:cubicBezTo>
                  <a:pt x="1223" y="949"/>
                  <a:pt x="950" y="1223"/>
                  <a:pt x="612" y="1223"/>
                </a:cubicBezTo>
                <a:lnTo>
                  <a:pt x="612" y="1223"/>
                </a:lnTo>
                <a:cubicBezTo>
                  <a:pt x="274" y="1223"/>
                  <a:pt x="0" y="949"/>
                  <a:pt x="0" y="612"/>
                </a:cubicBezTo>
                <a:lnTo>
                  <a:pt x="0" y="612"/>
                </a:lnTo>
                <a:cubicBezTo>
                  <a:pt x="0" y="274"/>
                  <a:pt x="274" y="0"/>
                  <a:pt x="612" y="0"/>
                </a:cubicBezTo>
              </a:path>
            </a:pathLst>
          </a:custGeom>
          <a:solidFill>
            <a:schemeClr val="bg1"/>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48" name="Freeform 216">
            <a:extLst>
              <a:ext uri="{FF2B5EF4-FFF2-40B4-BE49-F238E27FC236}">
                <a16:creationId xmlns:a16="http://schemas.microsoft.com/office/drawing/2014/main" id="{43726655-B19F-3045-B6D1-388F0ABB3F3C}"/>
              </a:ext>
            </a:extLst>
          </p:cNvPr>
          <p:cNvSpPr>
            <a:spLocks noChangeArrowheads="1"/>
          </p:cNvSpPr>
          <p:nvPr/>
        </p:nvSpPr>
        <p:spPr bwMode="auto">
          <a:xfrm>
            <a:off x="6075399" y="3128803"/>
            <a:ext cx="32962" cy="1675554"/>
          </a:xfrm>
          <a:custGeom>
            <a:avLst/>
            <a:gdLst>
              <a:gd name="T0" fmla="*/ 26 w 53"/>
              <a:gd name="T1" fmla="*/ 2689 h 2690"/>
              <a:gd name="T2" fmla="*/ 26 w 53"/>
              <a:gd name="T3" fmla="*/ 2689 h 2690"/>
              <a:gd name="T4" fmla="*/ 0 w 53"/>
              <a:gd name="T5" fmla="*/ 2664 h 2690"/>
              <a:gd name="T6" fmla="*/ 0 w 53"/>
              <a:gd name="T7" fmla="*/ 25 h 2690"/>
              <a:gd name="T8" fmla="*/ 0 w 53"/>
              <a:gd name="T9" fmla="*/ 25 h 2690"/>
              <a:gd name="T10" fmla="*/ 26 w 53"/>
              <a:gd name="T11" fmla="*/ 0 h 2690"/>
              <a:gd name="T12" fmla="*/ 26 w 53"/>
              <a:gd name="T13" fmla="*/ 0 h 2690"/>
              <a:gd name="T14" fmla="*/ 52 w 53"/>
              <a:gd name="T15" fmla="*/ 25 h 2690"/>
              <a:gd name="T16" fmla="*/ 52 w 53"/>
              <a:gd name="T17" fmla="*/ 2664 h 2690"/>
              <a:gd name="T18" fmla="*/ 52 w 53"/>
              <a:gd name="T19" fmla="*/ 2664 h 2690"/>
              <a:gd name="T20" fmla="*/ 26 w 53"/>
              <a:gd name="T21" fmla="*/ 2689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2690">
                <a:moveTo>
                  <a:pt x="26" y="2689"/>
                </a:moveTo>
                <a:lnTo>
                  <a:pt x="26" y="2689"/>
                </a:lnTo>
                <a:cubicBezTo>
                  <a:pt x="12" y="2689"/>
                  <a:pt x="0" y="2678"/>
                  <a:pt x="0" y="2664"/>
                </a:cubicBezTo>
                <a:lnTo>
                  <a:pt x="0" y="25"/>
                </a:lnTo>
                <a:lnTo>
                  <a:pt x="0" y="25"/>
                </a:lnTo>
                <a:cubicBezTo>
                  <a:pt x="0" y="11"/>
                  <a:pt x="12" y="0"/>
                  <a:pt x="26" y="0"/>
                </a:cubicBezTo>
                <a:lnTo>
                  <a:pt x="26" y="0"/>
                </a:lnTo>
                <a:cubicBezTo>
                  <a:pt x="40" y="0"/>
                  <a:pt x="52" y="11"/>
                  <a:pt x="52" y="25"/>
                </a:cubicBezTo>
                <a:lnTo>
                  <a:pt x="52" y="2664"/>
                </a:lnTo>
                <a:lnTo>
                  <a:pt x="52" y="2664"/>
                </a:lnTo>
                <a:cubicBezTo>
                  <a:pt x="52" y="2678"/>
                  <a:pt x="40" y="2689"/>
                  <a:pt x="26" y="2689"/>
                </a:cubicBezTo>
              </a:path>
            </a:pathLst>
          </a:custGeom>
          <a:solidFill>
            <a:schemeClr val="accent3"/>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49" name="Freeform 217">
            <a:extLst>
              <a:ext uri="{FF2B5EF4-FFF2-40B4-BE49-F238E27FC236}">
                <a16:creationId xmlns:a16="http://schemas.microsoft.com/office/drawing/2014/main" id="{3029D794-6629-B440-8358-794161C04FAB}"/>
              </a:ext>
            </a:extLst>
          </p:cNvPr>
          <p:cNvSpPr>
            <a:spLocks noChangeArrowheads="1"/>
          </p:cNvSpPr>
          <p:nvPr/>
        </p:nvSpPr>
        <p:spPr bwMode="auto">
          <a:xfrm>
            <a:off x="5995744" y="4710965"/>
            <a:ext cx="192277" cy="189529"/>
          </a:xfrm>
          <a:custGeom>
            <a:avLst/>
            <a:gdLst>
              <a:gd name="T0" fmla="*/ 153 w 307"/>
              <a:gd name="T1" fmla="*/ 0 h 306"/>
              <a:gd name="T2" fmla="*/ 153 w 307"/>
              <a:gd name="T3" fmla="*/ 0 h 306"/>
              <a:gd name="T4" fmla="*/ 306 w 307"/>
              <a:gd name="T5" fmla="*/ 152 h 306"/>
              <a:gd name="T6" fmla="*/ 306 w 307"/>
              <a:gd name="T7" fmla="*/ 152 h 306"/>
              <a:gd name="T8" fmla="*/ 153 w 307"/>
              <a:gd name="T9" fmla="*/ 305 h 306"/>
              <a:gd name="T10" fmla="*/ 153 w 307"/>
              <a:gd name="T11" fmla="*/ 305 h 306"/>
              <a:gd name="T12" fmla="*/ 0 w 307"/>
              <a:gd name="T13" fmla="*/ 152 h 306"/>
              <a:gd name="T14" fmla="*/ 0 w 307"/>
              <a:gd name="T15" fmla="*/ 152 h 306"/>
              <a:gd name="T16" fmla="*/ 153 w 307"/>
              <a:gd name="T1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306">
                <a:moveTo>
                  <a:pt x="153" y="0"/>
                </a:moveTo>
                <a:lnTo>
                  <a:pt x="153" y="0"/>
                </a:lnTo>
                <a:cubicBezTo>
                  <a:pt x="238" y="0"/>
                  <a:pt x="306" y="68"/>
                  <a:pt x="306" y="152"/>
                </a:cubicBezTo>
                <a:lnTo>
                  <a:pt x="306" y="152"/>
                </a:lnTo>
                <a:cubicBezTo>
                  <a:pt x="306" y="237"/>
                  <a:pt x="238" y="305"/>
                  <a:pt x="153" y="305"/>
                </a:cubicBezTo>
                <a:lnTo>
                  <a:pt x="153" y="305"/>
                </a:lnTo>
                <a:cubicBezTo>
                  <a:pt x="68" y="305"/>
                  <a:pt x="0" y="237"/>
                  <a:pt x="0" y="152"/>
                </a:cubicBezTo>
                <a:lnTo>
                  <a:pt x="0" y="152"/>
                </a:lnTo>
                <a:cubicBezTo>
                  <a:pt x="0" y="68"/>
                  <a:pt x="68" y="0"/>
                  <a:pt x="153" y="0"/>
                </a:cubicBezTo>
              </a:path>
            </a:pathLst>
          </a:custGeom>
          <a:solidFill>
            <a:schemeClr val="accent3"/>
          </a:solidFill>
          <a:ln>
            <a:noFill/>
          </a:ln>
          <a:effectLst/>
          <a:extLst>
            <a:ext uri="{91240B29-F687-4F45-9708-019B960494DF}">
              <a14:hiddenLine xmlns:a14="http://schemas.microsoft.com/office/drawing/2010/main" w="9525" cap="flat">
                <a:solidFill>
                  <a:srgbClr val="06D6A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302020204030203" pitchFamily="34" charset="77"/>
            </a:endParaRPr>
          </a:p>
        </p:txBody>
      </p:sp>
      <p:sp>
        <p:nvSpPr>
          <p:cNvPr id="55" name="TextBox 54">
            <a:extLst>
              <a:ext uri="{FF2B5EF4-FFF2-40B4-BE49-F238E27FC236}">
                <a16:creationId xmlns:a16="http://schemas.microsoft.com/office/drawing/2014/main" id="{354C9448-A010-ED40-A185-17B62495D90E}"/>
              </a:ext>
            </a:extLst>
          </p:cNvPr>
          <p:cNvSpPr txBox="1"/>
          <p:nvPr/>
        </p:nvSpPr>
        <p:spPr>
          <a:xfrm>
            <a:off x="1313429" y="1584018"/>
            <a:ext cx="896400" cy="461665"/>
          </a:xfrm>
          <a:prstGeom prst="rect">
            <a:avLst/>
          </a:prstGeom>
          <a:noFill/>
        </p:spPr>
        <p:txBody>
          <a:bodyPr wrap="none" rtlCol="0" anchor="b" anchorCtr="0">
            <a:spAutoFit/>
          </a:bodyPr>
          <a:lstStyle/>
          <a:p>
            <a:pPr algn="ctr"/>
            <a:r>
              <a:rPr lang="en-US" sz="2400" dirty="0">
                <a:solidFill>
                  <a:schemeClr val="tx2"/>
                </a:solidFill>
                <a:latin typeface="Lato Light" panose="020F0302020204030203" pitchFamily="34" charset="77"/>
                <a:ea typeface="League Spartan" charset="0"/>
                <a:cs typeface="Poppins" pitchFamily="2" charset="77"/>
              </a:rPr>
              <a:t>2017</a:t>
            </a:r>
          </a:p>
        </p:txBody>
      </p:sp>
      <p:sp>
        <p:nvSpPr>
          <p:cNvPr id="56" name="TextBox 55">
            <a:extLst>
              <a:ext uri="{FF2B5EF4-FFF2-40B4-BE49-F238E27FC236}">
                <a16:creationId xmlns:a16="http://schemas.microsoft.com/office/drawing/2014/main" id="{C1362B2E-BCF2-F74A-8101-FBFF4E96D936}"/>
              </a:ext>
            </a:extLst>
          </p:cNvPr>
          <p:cNvSpPr txBox="1"/>
          <p:nvPr/>
        </p:nvSpPr>
        <p:spPr>
          <a:xfrm>
            <a:off x="3480616" y="2617695"/>
            <a:ext cx="896400" cy="461665"/>
          </a:xfrm>
          <a:prstGeom prst="rect">
            <a:avLst/>
          </a:prstGeom>
          <a:noFill/>
        </p:spPr>
        <p:txBody>
          <a:bodyPr wrap="none" rtlCol="0" anchor="b" anchorCtr="0">
            <a:spAutoFit/>
          </a:bodyPr>
          <a:lstStyle/>
          <a:p>
            <a:pPr algn="ctr"/>
            <a:r>
              <a:rPr lang="en-US" sz="2400" dirty="0">
                <a:solidFill>
                  <a:schemeClr val="tx2"/>
                </a:solidFill>
                <a:latin typeface="Lato Light" panose="020F0302020204030203" pitchFamily="34" charset="77"/>
                <a:ea typeface="League Spartan" charset="0"/>
                <a:cs typeface="Poppins" pitchFamily="2" charset="77"/>
              </a:rPr>
              <a:t>2018</a:t>
            </a:r>
          </a:p>
        </p:txBody>
      </p:sp>
      <p:sp>
        <p:nvSpPr>
          <p:cNvPr id="57" name="TextBox 56">
            <a:extLst>
              <a:ext uri="{FF2B5EF4-FFF2-40B4-BE49-F238E27FC236}">
                <a16:creationId xmlns:a16="http://schemas.microsoft.com/office/drawing/2014/main" id="{91EF11AF-7CD7-FC49-B6FC-406648F3ABDC}"/>
              </a:ext>
            </a:extLst>
          </p:cNvPr>
          <p:cNvSpPr txBox="1"/>
          <p:nvPr/>
        </p:nvSpPr>
        <p:spPr>
          <a:xfrm>
            <a:off x="5647800" y="1584018"/>
            <a:ext cx="896400" cy="461665"/>
          </a:xfrm>
          <a:prstGeom prst="rect">
            <a:avLst/>
          </a:prstGeom>
          <a:noFill/>
        </p:spPr>
        <p:txBody>
          <a:bodyPr wrap="none" rtlCol="0" anchor="b" anchorCtr="0">
            <a:spAutoFit/>
          </a:bodyPr>
          <a:lstStyle/>
          <a:p>
            <a:pPr algn="ctr"/>
            <a:r>
              <a:rPr lang="en-US" sz="2400" dirty="0">
                <a:solidFill>
                  <a:schemeClr val="tx2"/>
                </a:solidFill>
                <a:latin typeface="Lato Light" panose="020F0302020204030203" pitchFamily="34" charset="77"/>
                <a:ea typeface="League Spartan" charset="0"/>
                <a:cs typeface="Poppins" pitchFamily="2" charset="77"/>
              </a:rPr>
              <a:t>2019</a:t>
            </a:r>
          </a:p>
        </p:txBody>
      </p:sp>
      <p:sp>
        <p:nvSpPr>
          <p:cNvPr id="58" name="TextBox 57">
            <a:extLst>
              <a:ext uri="{FF2B5EF4-FFF2-40B4-BE49-F238E27FC236}">
                <a16:creationId xmlns:a16="http://schemas.microsoft.com/office/drawing/2014/main" id="{7003149D-4084-364C-B2E8-AEA87B789B44}"/>
              </a:ext>
            </a:extLst>
          </p:cNvPr>
          <p:cNvSpPr txBox="1"/>
          <p:nvPr/>
        </p:nvSpPr>
        <p:spPr>
          <a:xfrm>
            <a:off x="7809496" y="2617695"/>
            <a:ext cx="896400" cy="461665"/>
          </a:xfrm>
          <a:prstGeom prst="rect">
            <a:avLst/>
          </a:prstGeom>
          <a:noFill/>
        </p:spPr>
        <p:txBody>
          <a:bodyPr wrap="none" rtlCol="0" anchor="b" anchorCtr="0">
            <a:spAutoFit/>
          </a:bodyPr>
          <a:lstStyle/>
          <a:p>
            <a:pPr algn="ctr"/>
            <a:r>
              <a:rPr lang="en-US" sz="2400" dirty="0">
                <a:solidFill>
                  <a:schemeClr val="tx2"/>
                </a:solidFill>
                <a:latin typeface="Lato Light" panose="020F0302020204030203" pitchFamily="34" charset="77"/>
                <a:ea typeface="League Spartan" charset="0"/>
                <a:cs typeface="Poppins" pitchFamily="2" charset="77"/>
              </a:rPr>
              <a:t>2020</a:t>
            </a:r>
          </a:p>
        </p:txBody>
      </p:sp>
      <p:sp>
        <p:nvSpPr>
          <p:cNvPr id="59" name="TextBox 58">
            <a:extLst>
              <a:ext uri="{FF2B5EF4-FFF2-40B4-BE49-F238E27FC236}">
                <a16:creationId xmlns:a16="http://schemas.microsoft.com/office/drawing/2014/main" id="{F0F750B5-BBB0-0D45-9EF5-06AD249926B7}"/>
              </a:ext>
            </a:extLst>
          </p:cNvPr>
          <p:cNvSpPr txBox="1"/>
          <p:nvPr/>
        </p:nvSpPr>
        <p:spPr>
          <a:xfrm>
            <a:off x="9982172" y="1584018"/>
            <a:ext cx="896400" cy="461665"/>
          </a:xfrm>
          <a:prstGeom prst="rect">
            <a:avLst/>
          </a:prstGeom>
          <a:noFill/>
        </p:spPr>
        <p:txBody>
          <a:bodyPr wrap="none" rtlCol="0" anchor="b" anchorCtr="0">
            <a:spAutoFit/>
          </a:bodyPr>
          <a:lstStyle/>
          <a:p>
            <a:pPr algn="ctr"/>
            <a:r>
              <a:rPr lang="en-US" sz="2400" dirty="0">
                <a:solidFill>
                  <a:schemeClr val="tx2"/>
                </a:solidFill>
                <a:latin typeface="Lato Light" panose="020F0302020204030203" pitchFamily="34" charset="77"/>
                <a:ea typeface="League Spartan" charset="0"/>
                <a:cs typeface="Poppins" pitchFamily="2" charset="77"/>
              </a:rPr>
              <a:t>2021</a:t>
            </a:r>
          </a:p>
        </p:txBody>
      </p:sp>
      <p:sp>
        <p:nvSpPr>
          <p:cNvPr id="60" name="Subtitle 2">
            <a:extLst>
              <a:ext uri="{FF2B5EF4-FFF2-40B4-BE49-F238E27FC236}">
                <a16:creationId xmlns:a16="http://schemas.microsoft.com/office/drawing/2014/main" id="{319BEA8C-BA45-2E48-9D40-9746B0452476}"/>
              </a:ext>
            </a:extLst>
          </p:cNvPr>
          <p:cNvSpPr txBox="1">
            <a:spLocks/>
          </p:cNvSpPr>
          <p:nvPr/>
        </p:nvSpPr>
        <p:spPr>
          <a:xfrm>
            <a:off x="744530" y="5096034"/>
            <a:ext cx="2025956"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1" name="Subtitle 2">
            <a:extLst>
              <a:ext uri="{FF2B5EF4-FFF2-40B4-BE49-F238E27FC236}">
                <a16:creationId xmlns:a16="http://schemas.microsoft.com/office/drawing/2014/main" id="{B0B7FB65-6AC0-174D-B7CF-3B8EF7BD8388}"/>
              </a:ext>
            </a:extLst>
          </p:cNvPr>
          <p:cNvSpPr txBox="1">
            <a:spLocks/>
          </p:cNvSpPr>
          <p:nvPr/>
        </p:nvSpPr>
        <p:spPr>
          <a:xfrm>
            <a:off x="2915838" y="5096034"/>
            <a:ext cx="2025956"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2" name="Subtitle 2">
            <a:extLst>
              <a:ext uri="{FF2B5EF4-FFF2-40B4-BE49-F238E27FC236}">
                <a16:creationId xmlns:a16="http://schemas.microsoft.com/office/drawing/2014/main" id="{F42062D1-D92D-F74B-90DE-48E3BBEAAD62}"/>
              </a:ext>
            </a:extLst>
          </p:cNvPr>
          <p:cNvSpPr txBox="1">
            <a:spLocks/>
          </p:cNvSpPr>
          <p:nvPr/>
        </p:nvSpPr>
        <p:spPr>
          <a:xfrm>
            <a:off x="5083022" y="5096034"/>
            <a:ext cx="2025956"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3" name="Subtitle 2">
            <a:extLst>
              <a:ext uri="{FF2B5EF4-FFF2-40B4-BE49-F238E27FC236}">
                <a16:creationId xmlns:a16="http://schemas.microsoft.com/office/drawing/2014/main" id="{1586771A-3256-1246-BABC-F7487EF51C37}"/>
              </a:ext>
            </a:extLst>
          </p:cNvPr>
          <p:cNvSpPr txBox="1">
            <a:spLocks/>
          </p:cNvSpPr>
          <p:nvPr/>
        </p:nvSpPr>
        <p:spPr>
          <a:xfrm>
            <a:off x="7250208" y="5096034"/>
            <a:ext cx="2025956"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4" name="Subtitle 2">
            <a:extLst>
              <a:ext uri="{FF2B5EF4-FFF2-40B4-BE49-F238E27FC236}">
                <a16:creationId xmlns:a16="http://schemas.microsoft.com/office/drawing/2014/main" id="{9107621E-133C-E043-A230-32107444FC3D}"/>
              </a:ext>
            </a:extLst>
          </p:cNvPr>
          <p:cNvSpPr txBox="1">
            <a:spLocks/>
          </p:cNvSpPr>
          <p:nvPr/>
        </p:nvSpPr>
        <p:spPr>
          <a:xfrm>
            <a:off x="9417394" y="5096034"/>
            <a:ext cx="2025956"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5" name="Freeform 1053">
            <a:extLst>
              <a:ext uri="{FF2B5EF4-FFF2-40B4-BE49-F238E27FC236}">
                <a16:creationId xmlns:a16="http://schemas.microsoft.com/office/drawing/2014/main" id="{1F345425-9484-BD48-B68D-6B106FF7F2CD}"/>
              </a:ext>
            </a:extLst>
          </p:cNvPr>
          <p:cNvSpPr>
            <a:spLocks noChangeAspect="1" noChangeArrowheads="1"/>
          </p:cNvSpPr>
          <p:nvPr/>
        </p:nvSpPr>
        <p:spPr bwMode="auto">
          <a:xfrm>
            <a:off x="8080547" y="3593859"/>
            <a:ext cx="362536" cy="363631"/>
          </a:xfrm>
          <a:custGeom>
            <a:avLst/>
            <a:gdLst>
              <a:gd name="T0" fmla="*/ 50512908 w 290150"/>
              <a:gd name="T1" fmla="*/ 112216769 h 290153"/>
              <a:gd name="T2" fmla="*/ 71643929 w 290150"/>
              <a:gd name="T3" fmla="*/ 112216769 h 290153"/>
              <a:gd name="T4" fmla="*/ 72851536 w 290150"/>
              <a:gd name="T5" fmla="*/ 104874323 h 290153"/>
              <a:gd name="T6" fmla="*/ 73303909 w 290150"/>
              <a:gd name="T7" fmla="*/ 125807186 h 290153"/>
              <a:gd name="T8" fmla="*/ 47041501 w 290150"/>
              <a:gd name="T9" fmla="*/ 112216769 h 290153"/>
              <a:gd name="T10" fmla="*/ 60928191 w 290150"/>
              <a:gd name="T11" fmla="*/ 92618361 h 290153"/>
              <a:gd name="T12" fmla="*/ 65299099 w 290150"/>
              <a:gd name="T13" fmla="*/ 96900809 h 290153"/>
              <a:gd name="T14" fmla="*/ 69067784 w 290150"/>
              <a:gd name="T15" fmla="*/ 96900809 h 290153"/>
              <a:gd name="T16" fmla="*/ 60928191 w 290150"/>
              <a:gd name="T17" fmla="*/ 88794158 h 290153"/>
              <a:gd name="T18" fmla="*/ 97925242 w 290150"/>
              <a:gd name="T19" fmla="*/ 95540301 h 290153"/>
              <a:gd name="T20" fmla="*/ 119137542 w 290150"/>
              <a:gd name="T21" fmla="*/ 95540301 h 290153"/>
              <a:gd name="T22" fmla="*/ 120521184 w 290150"/>
              <a:gd name="T23" fmla="*/ 88354753 h 290153"/>
              <a:gd name="T24" fmla="*/ 120982084 w 290150"/>
              <a:gd name="T25" fmla="*/ 109287812 h 290153"/>
              <a:gd name="T26" fmla="*/ 94083017 w 290150"/>
              <a:gd name="T27" fmla="*/ 95540301 h 290153"/>
              <a:gd name="T28" fmla="*/ 5225161 w 290150"/>
              <a:gd name="T29" fmla="*/ 88198331 h 290153"/>
              <a:gd name="T30" fmla="*/ 3841671 w 290150"/>
              <a:gd name="T31" fmla="*/ 105538387 h 290153"/>
              <a:gd name="T32" fmla="*/ 23210418 w 290150"/>
              <a:gd name="T33" fmla="*/ 90854292 h 290153"/>
              <a:gd name="T34" fmla="*/ 28743105 w 290150"/>
              <a:gd name="T35" fmla="*/ 95540301 h 290153"/>
              <a:gd name="T36" fmla="*/ 1843151 w 290150"/>
              <a:gd name="T37" fmla="*/ 109287812 h 290153"/>
              <a:gd name="T38" fmla="*/ 2613370 w 290150"/>
              <a:gd name="T39" fmla="*/ 88354753 h 290153"/>
              <a:gd name="T40" fmla="*/ 103749164 w 290150"/>
              <a:gd name="T41" fmla="*/ 80534003 h 290153"/>
              <a:gd name="T42" fmla="*/ 108120542 w 290150"/>
              <a:gd name="T43" fmla="*/ 76170591 h 290153"/>
              <a:gd name="T44" fmla="*/ 14113170 w 290150"/>
              <a:gd name="T45" fmla="*/ 84897974 h 290153"/>
              <a:gd name="T46" fmla="*/ 108120542 w 290150"/>
              <a:gd name="T47" fmla="*/ 72274450 h 290153"/>
              <a:gd name="T48" fmla="*/ 100131720 w 290150"/>
              <a:gd name="T49" fmla="*/ 80534003 h 290153"/>
              <a:gd name="T50" fmla="*/ 22026811 w 290150"/>
              <a:gd name="T51" fmla="*/ 80534003 h 290153"/>
              <a:gd name="T52" fmla="*/ 14113170 w 290150"/>
              <a:gd name="T53" fmla="*/ 72274450 h 290153"/>
              <a:gd name="T54" fmla="*/ 63008703 w 290150"/>
              <a:gd name="T55" fmla="*/ 80412125 h 290153"/>
              <a:gd name="T56" fmla="*/ 59137589 w 290150"/>
              <a:gd name="T57" fmla="*/ 62603942 h 290153"/>
              <a:gd name="T58" fmla="*/ 80256690 w 290150"/>
              <a:gd name="T59" fmla="*/ 57099948 h 290153"/>
              <a:gd name="T60" fmla="*/ 93931211 w 290150"/>
              <a:gd name="T61" fmla="*/ 80409045 h 290153"/>
              <a:gd name="T62" fmla="*/ 76610144 w 290150"/>
              <a:gd name="T63" fmla="*/ 80409045 h 290153"/>
              <a:gd name="T64" fmla="*/ 43722759 w 290150"/>
              <a:gd name="T65" fmla="*/ 55066252 h 290153"/>
              <a:gd name="T66" fmla="*/ 43722759 w 290150"/>
              <a:gd name="T67" fmla="*/ 82442127 h 290153"/>
              <a:gd name="T68" fmla="*/ 30048198 w 290150"/>
              <a:gd name="T69" fmla="*/ 78531644 h 290153"/>
              <a:gd name="T70" fmla="*/ 43722759 w 290150"/>
              <a:gd name="T71" fmla="*/ 55066252 h 290153"/>
              <a:gd name="T72" fmla="*/ 63252607 w 290150"/>
              <a:gd name="T73" fmla="*/ 25159684 h 290153"/>
              <a:gd name="T74" fmla="*/ 72601980 w 290150"/>
              <a:gd name="T75" fmla="*/ 29060761 h 290153"/>
              <a:gd name="T76" fmla="*/ 61566426 w 290150"/>
              <a:gd name="T77" fmla="*/ 40455101 h 290153"/>
              <a:gd name="T78" fmla="*/ 50225094 w 290150"/>
              <a:gd name="T79" fmla="*/ 29060761 h 290153"/>
              <a:gd name="T80" fmla="*/ 59574112 w 290150"/>
              <a:gd name="T81" fmla="*/ 25159684 h 290153"/>
              <a:gd name="T82" fmla="*/ 61230865 w 290150"/>
              <a:gd name="T83" fmla="*/ 3765819 h 290153"/>
              <a:gd name="T84" fmla="*/ 84052482 w 290150"/>
              <a:gd name="T85" fmla="*/ 27296629 h 290153"/>
              <a:gd name="T86" fmla="*/ 87881874 w 290150"/>
              <a:gd name="T87" fmla="*/ 27296629 h 290153"/>
              <a:gd name="T88" fmla="*/ 61230865 w 290150"/>
              <a:gd name="T89" fmla="*/ 0 h 290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90150" h="290153">
                <a:moveTo>
                  <a:pt x="122891" y="241515"/>
                </a:moveTo>
                <a:cubicBezTo>
                  <a:pt x="124674" y="242596"/>
                  <a:pt x="125030" y="245478"/>
                  <a:pt x="123604" y="247639"/>
                </a:cubicBezTo>
                <a:cubicBezTo>
                  <a:pt x="121108" y="250882"/>
                  <a:pt x="119325" y="254485"/>
                  <a:pt x="119325" y="258808"/>
                </a:cubicBezTo>
                <a:lnTo>
                  <a:pt x="119325" y="281506"/>
                </a:lnTo>
                <a:lnTo>
                  <a:pt x="169243" y="281506"/>
                </a:lnTo>
                <a:lnTo>
                  <a:pt x="169243" y="258808"/>
                </a:lnTo>
                <a:cubicBezTo>
                  <a:pt x="169243" y="254485"/>
                  <a:pt x="167460" y="250882"/>
                  <a:pt x="164964" y="247639"/>
                </a:cubicBezTo>
                <a:cubicBezTo>
                  <a:pt x="163538" y="245478"/>
                  <a:pt x="163894" y="242596"/>
                  <a:pt x="166034" y="241515"/>
                </a:cubicBezTo>
                <a:cubicBezTo>
                  <a:pt x="167460" y="239713"/>
                  <a:pt x="170312" y="239713"/>
                  <a:pt x="172095" y="241875"/>
                </a:cubicBezTo>
                <a:cubicBezTo>
                  <a:pt x="175660" y="246919"/>
                  <a:pt x="177443" y="252683"/>
                  <a:pt x="177443" y="258808"/>
                </a:cubicBezTo>
                <a:lnTo>
                  <a:pt x="177443" y="285469"/>
                </a:lnTo>
                <a:cubicBezTo>
                  <a:pt x="177443" y="288352"/>
                  <a:pt x="175660" y="290153"/>
                  <a:pt x="173165" y="290153"/>
                </a:cubicBezTo>
                <a:lnTo>
                  <a:pt x="115047" y="290153"/>
                </a:lnTo>
                <a:cubicBezTo>
                  <a:pt x="112908" y="290153"/>
                  <a:pt x="111125" y="288352"/>
                  <a:pt x="111125" y="285469"/>
                </a:cubicBezTo>
                <a:lnTo>
                  <a:pt x="111125" y="258808"/>
                </a:lnTo>
                <a:cubicBezTo>
                  <a:pt x="111125" y="252683"/>
                  <a:pt x="112908" y="246919"/>
                  <a:pt x="116830" y="241875"/>
                </a:cubicBezTo>
                <a:cubicBezTo>
                  <a:pt x="118256" y="239713"/>
                  <a:pt x="121108" y="239713"/>
                  <a:pt x="122891" y="241515"/>
                </a:cubicBezTo>
                <a:close/>
                <a:moveTo>
                  <a:pt x="143929" y="213608"/>
                </a:moveTo>
                <a:cubicBezTo>
                  <a:pt x="138944" y="213608"/>
                  <a:pt x="134315" y="218194"/>
                  <a:pt x="134315" y="223485"/>
                </a:cubicBezTo>
                <a:cubicBezTo>
                  <a:pt x="134315" y="229483"/>
                  <a:pt x="138944" y="234069"/>
                  <a:pt x="143929" y="234069"/>
                </a:cubicBezTo>
                <a:cubicBezTo>
                  <a:pt x="149626" y="234069"/>
                  <a:pt x="154255" y="229483"/>
                  <a:pt x="154255" y="223485"/>
                </a:cubicBezTo>
                <a:cubicBezTo>
                  <a:pt x="154255" y="218194"/>
                  <a:pt x="149626" y="213608"/>
                  <a:pt x="143929" y="213608"/>
                </a:cubicBezTo>
                <a:close/>
                <a:moveTo>
                  <a:pt x="143929" y="204788"/>
                </a:moveTo>
                <a:cubicBezTo>
                  <a:pt x="154611" y="204788"/>
                  <a:pt x="163157" y="213608"/>
                  <a:pt x="163157" y="223485"/>
                </a:cubicBezTo>
                <a:cubicBezTo>
                  <a:pt x="163157" y="234069"/>
                  <a:pt x="154611" y="242535"/>
                  <a:pt x="143929" y="242535"/>
                </a:cubicBezTo>
                <a:cubicBezTo>
                  <a:pt x="133959" y="242535"/>
                  <a:pt x="125413" y="234069"/>
                  <a:pt x="125413" y="223485"/>
                </a:cubicBezTo>
                <a:cubicBezTo>
                  <a:pt x="125413" y="213608"/>
                  <a:pt x="133959" y="204788"/>
                  <a:pt x="143929" y="204788"/>
                </a:cubicBezTo>
                <a:close/>
                <a:moveTo>
                  <a:pt x="234596" y="203415"/>
                </a:moveTo>
                <a:cubicBezTo>
                  <a:pt x="236411" y="204856"/>
                  <a:pt x="236411" y="207378"/>
                  <a:pt x="235322" y="209539"/>
                </a:cubicBezTo>
                <a:cubicBezTo>
                  <a:pt x="232417" y="212782"/>
                  <a:pt x="231328" y="216385"/>
                  <a:pt x="231328" y="220348"/>
                </a:cubicBezTo>
                <a:lnTo>
                  <a:pt x="231328" y="243406"/>
                </a:lnTo>
                <a:lnTo>
                  <a:pt x="281436" y="243406"/>
                </a:lnTo>
                <a:lnTo>
                  <a:pt x="281436" y="220348"/>
                </a:lnTo>
                <a:cubicBezTo>
                  <a:pt x="281436" y="216385"/>
                  <a:pt x="279983" y="212782"/>
                  <a:pt x="277079" y="209539"/>
                </a:cubicBezTo>
                <a:cubicBezTo>
                  <a:pt x="275989" y="207378"/>
                  <a:pt x="276352" y="204856"/>
                  <a:pt x="278168" y="203415"/>
                </a:cubicBezTo>
                <a:cubicBezTo>
                  <a:pt x="279983" y="201613"/>
                  <a:pt x="282525" y="201974"/>
                  <a:pt x="284704" y="203775"/>
                </a:cubicBezTo>
                <a:cubicBezTo>
                  <a:pt x="288335" y="208459"/>
                  <a:pt x="290150" y="214223"/>
                  <a:pt x="290150" y="220348"/>
                </a:cubicBezTo>
                <a:lnTo>
                  <a:pt x="290150" y="247730"/>
                </a:lnTo>
                <a:cubicBezTo>
                  <a:pt x="290150" y="250252"/>
                  <a:pt x="288335" y="252053"/>
                  <a:pt x="285793" y="252053"/>
                </a:cubicBezTo>
                <a:lnTo>
                  <a:pt x="226607" y="252053"/>
                </a:lnTo>
                <a:cubicBezTo>
                  <a:pt x="224066" y="252053"/>
                  <a:pt x="222250" y="250252"/>
                  <a:pt x="222250" y="247730"/>
                </a:cubicBezTo>
                <a:lnTo>
                  <a:pt x="222250" y="220348"/>
                </a:lnTo>
                <a:cubicBezTo>
                  <a:pt x="222250" y="214223"/>
                  <a:pt x="224066" y="208459"/>
                  <a:pt x="228423" y="203775"/>
                </a:cubicBezTo>
                <a:cubicBezTo>
                  <a:pt x="229875" y="201974"/>
                  <a:pt x="232417" y="201613"/>
                  <a:pt x="234596" y="203415"/>
                </a:cubicBezTo>
                <a:close/>
                <a:moveTo>
                  <a:pt x="12345" y="203415"/>
                </a:moveTo>
                <a:cubicBezTo>
                  <a:pt x="13798" y="204856"/>
                  <a:pt x="14161" y="207378"/>
                  <a:pt x="12708" y="209539"/>
                </a:cubicBezTo>
                <a:cubicBezTo>
                  <a:pt x="10167" y="212782"/>
                  <a:pt x="9077" y="216385"/>
                  <a:pt x="9077" y="220348"/>
                </a:cubicBezTo>
                <a:lnTo>
                  <a:pt x="9077" y="243406"/>
                </a:lnTo>
                <a:lnTo>
                  <a:pt x="59185" y="243406"/>
                </a:lnTo>
                <a:lnTo>
                  <a:pt x="59185" y="220348"/>
                </a:lnTo>
                <a:cubicBezTo>
                  <a:pt x="59185" y="216385"/>
                  <a:pt x="57733" y="212782"/>
                  <a:pt x="54828" y="209539"/>
                </a:cubicBezTo>
                <a:cubicBezTo>
                  <a:pt x="53739" y="207378"/>
                  <a:pt x="53739" y="204856"/>
                  <a:pt x="55917" y="203415"/>
                </a:cubicBezTo>
                <a:cubicBezTo>
                  <a:pt x="57733" y="201613"/>
                  <a:pt x="60275" y="201974"/>
                  <a:pt x="62090" y="203775"/>
                </a:cubicBezTo>
                <a:cubicBezTo>
                  <a:pt x="66084" y="208459"/>
                  <a:pt x="67900" y="214223"/>
                  <a:pt x="67900" y="220348"/>
                </a:cubicBezTo>
                <a:lnTo>
                  <a:pt x="67900" y="247730"/>
                </a:lnTo>
                <a:cubicBezTo>
                  <a:pt x="67900" y="250252"/>
                  <a:pt x="66084" y="252053"/>
                  <a:pt x="63542" y="252053"/>
                </a:cubicBezTo>
                <a:lnTo>
                  <a:pt x="4357" y="252053"/>
                </a:lnTo>
                <a:cubicBezTo>
                  <a:pt x="1815" y="252053"/>
                  <a:pt x="0" y="250252"/>
                  <a:pt x="0" y="247730"/>
                </a:cubicBezTo>
                <a:lnTo>
                  <a:pt x="0" y="220348"/>
                </a:lnTo>
                <a:cubicBezTo>
                  <a:pt x="0" y="214223"/>
                  <a:pt x="2178" y="208459"/>
                  <a:pt x="6172" y="203775"/>
                </a:cubicBezTo>
                <a:cubicBezTo>
                  <a:pt x="7625" y="201974"/>
                  <a:pt x="10167" y="201613"/>
                  <a:pt x="12345" y="203415"/>
                </a:cubicBezTo>
                <a:close/>
                <a:moveTo>
                  <a:pt x="255410" y="175674"/>
                </a:moveTo>
                <a:cubicBezTo>
                  <a:pt x="249713" y="175674"/>
                  <a:pt x="245084" y="179987"/>
                  <a:pt x="245084" y="185738"/>
                </a:cubicBezTo>
                <a:cubicBezTo>
                  <a:pt x="245084" y="191130"/>
                  <a:pt x="249713" y="195802"/>
                  <a:pt x="255410" y="195802"/>
                </a:cubicBezTo>
                <a:cubicBezTo>
                  <a:pt x="260751" y="195802"/>
                  <a:pt x="265380" y="191130"/>
                  <a:pt x="265380" y="185738"/>
                </a:cubicBezTo>
                <a:cubicBezTo>
                  <a:pt x="265380" y="179987"/>
                  <a:pt x="260751" y="175674"/>
                  <a:pt x="255410" y="175674"/>
                </a:cubicBezTo>
                <a:close/>
                <a:moveTo>
                  <a:pt x="33338" y="175674"/>
                </a:moveTo>
                <a:cubicBezTo>
                  <a:pt x="27693" y="175674"/>
                  <a:pt x="23107" y="179987"/>
                  <a:pt x="23107" y="185738"/>
                </a:cubicBezTo>
                <a:cubicBezTo>
                  <a:pt x="23107" y="191130"/>
                  <a:pt x="27693" y="195802"/>
                  <a:pt x="33338" y="195802"/>
                </a:cubicBezTo>
                <a:cubicBezTo>
                  <a:pt x="38629" y="195802"/>
                  <a:pt x="43216" y="191130"/>
                  <a:pt x="43216" y="185738"/>
                </a:cubicBezTo>
                <a:cubicBezTo>
                  <a:pt x="43216" y="179987"/>
                  <a:pt x="38629" y="175674"/>
                  <a:pt x="33338" y="175674"/>
                </a:cubicBezTo>
                <a:close/>
                <a:moveTo>
                  <a:pt x="255410" y="166688"/>
                </a:moveTo>
                <a:cubicBezTo>
                  <a:pt x="265736" y="166688"/>
                  <a:pt x="274282" y="175315"/>
                  <a:pt x="274282" y="185738"/>
                </a:cubicBezTo>
                <a:cubicBezTo>
                  <a:pt x="274282" y="196521"/>
                  <a:pt x="265736" y="204429"/>
                  <a:pt x="255410" y="204429"/>
                </a:cubicBezTo>
                <a:cubicBezTo>
                  <a:pt x="244728" y="204429"/>
                  <a:pt x="236538" y="196521"/>
                  <a:pt x="236538" y="185738"/>
                </a:cubicBezTo>
                <a:cubicBezTo>
                  <a:pt x="236538" y="175315"/>
                  <a:pt x="244728" y="166688"/>
                  <a:pt x="255410" y="166688"/>
                </a:cubicBezTo>
                <a:close/>
                <a:moveTo>
                  <a:pt x="33338" y="166688"/>
                </a:moveTo>
                <a:cubicBezTo>
                  <a:pt x="43568" y="166688"/>
                  <a:pt x="52035" y="175315"/>
                  <a:pt x="52035" y="185738"/>
                </a:cubicBezTo>
                <a:cubicBezTo>
                  <a:pt x="52035" y="196521"/>
                  <a:pt x="43568" y="204429"/>
                  <a:pt x="33338" y="204429"/>
                </a:cubicBezTo>
                <a:cubicBezTo>
                  <a:pt x="22754" y="204429"/>
                  <a:pt x="14288" y="196521"/>
                  <a:pt x="14288" y="185738"/>
                </a:cubicBezTo>
                <a:cubicBezTo>
                  <a:pt x="14288" y="175315"/>
                  <a:pt x="22754" y="166688"/>
                  <a:pt x="33338" y="166688"/>
                </a:cubicBezTo>
                <a:close/>
                <a:moveTo>
                  <a:pt x="143891" y="139700"/>
                </a:moveTo>
                <a:cubicBezTo>
                  <a:pt x="146939" y="139700"/>
                  <a:pt x="148844" y="141862"/>
                  <a:pt x="148844" y="144384"/>
                </a:cubicBezTo>
                <a:lnTo>
                  <a:pt x="148844" y="185456"/>
                </a:lnTo>
                <a:cubicBezTo>
                  <a:pt x="148844" y="187978"/>
                  <a:pt x="146939" y="190140"/>
                  <a:pt x="143891" y="190140"/>
                </a:cubicBezTo>
                <a:cubicBezTo>
                  <a:pt x="141605" y="190140"/>
                  <a:pt x="139700" y="187978"/>
                  <a:pt x="139700" y="185456"/>
                </a:cubicBezTo>
                <a:lnTo>
                  <a:pt x="139700" y="144384"/>
                </a:lnTo>
                <a:cubicBezTo>
                  <a:pt x="139700" y="141862"/>
                  <a:pt x="141605" y="139700"/>
                  <a:pt x="143891" y="139700"/>
                </a:cubicBezTo>
                <a:close/>
                <a:moveTo>
                  <a:pt x="185282" y="127000"/>
                </a:moveTo>
                <a:cubicBezTo>
                  <a:pt x="188154" y="127000"/>
                  <a:pt x="189589" y="128804"/>
                  <a:pt x="189589" y="131691"/>
                </a:cubicBezTo>
                <a:lnTo>
                  <a:pt x="189589" y="181120"/>
                </a:lnTo>
                <a:lnTo>
                  <a:pt x="217225" y="181120"/>
                </a:lnTo>
                <a:cubicBezTo>
                  <a:pt x="219738" y="181120"/>
                  <a:pt x="221891" y="182924"/>
                  <a:pt x="221891" y="185449"/>
                </a:cubicBezTo>
                <a:cubicBezTo>
                  <a:pt x="221891" y="187975"/>
                  <a:pt x="219738" y="190139"/>
                  <a:pt x="217225" y="190139"/>
                </a:cubicBezTo>
                <a:lnTo>
                  <a:pt x="185282" y="190139"/>
                </a:lnTo>
                <a:cubicBezTo>
                  <a:pt x="182770" y="190139"/>
                  <a:pt x="180975" y="187975"/>
                  <a:pt x="180975" y="185449"/>
                </a:cubicBezTo>
                <a:lnTo>
                  <a:pt x="180975" y="131691"/>
                </a:lnTo>
                <a:cubicBezTo>
                  <a:pt x="180975" y="128804"/>
                  <a:pt x="182770" y="127000"/>
                  <a:pt x="185282" y="127000"/>
                </a:cubicBezTo>
                <a:close/>
                <a:moveTo>
                  <a:pt x="103284" y="127000"/>
                </a:moveTo>
                <a:cubicBezTo>
                  <a:pt x="105796" y="127000"/>
                  <a:pt x="107591" y="128804"/>
                  <a:pt x="107591" y="131691"/>
                </a:cubicBezTo>
                <a:lnTo>
                  <a:pt x="107591" y="185449"/>
                </a:lnTo>
                <a:cubicBezTo>
                  <a:pt x="107591" y="187975"/>
                  <a:pt x="105796" y="190139"/>
                  <a:pt x="103284" y="190139"/>
                </a:cubicBezTo>
                <a:lnTo>
                  <a:pt x="70982" y="190139"/>
                </a:lnTo>
                <a:cubicBezTo>
                  <a:pt x="68828" y="190139"/>
                  <a:pt x="66675" y="187975"/>
                  <a:pt x="66675" y="185449"/>
                </a:cubicBezTo>
                <a:cubicBezTo>
                  <a:pt x="66675" y="182924"/>
                  <a:pt x="68828" y="181120"/>
                  <a:pt x="70982" y="181120"/>
                </a:cubicBezTo>
                <a:lnTo>
                  <a:pt x="98977" y="181120"/>
                </a:lnTo>
                <a:lnTo>
                  <a:pt x="98977" y="131691"/>
                </a:lnTo>
                <a:cubicBezTo>
                  <a:pt x="98977" y="128804"/>
                  <a:pt x="101130" y="127000"/>
                  <a:pt x="103284" y="127000"/>
                </a:cubicBezTo>
                <a:close/>
                <a:moveTo>
                  <a:pt x="145437" y="31750"/>
                </a:moveTo>
                <a:cubicBezTo>
                  <a:pt x="147610" y="31750"/>
                  <a:pt x="149420" y="33550"/>
                  <a:pt x="149420" y="36429"/>
                </a:cubicBezTo>
                <a:lnTo>
                  <a:pt x="149420" y="58027"/>
                </a:lnTo>
                <a:lnTo>
                  <a:pt x="171506" y="58027"/>
                </a:lnTo>
                <a:cubicBezTo>
                  <a:pt x="174040" y="58027"/>
                  <a:pt x="175851" y="60546"/>
                  <a:pt x="175851" y="62346"/>
                </a:cubicBezTo>
                <a:cubicBezTo>
                  <a:pt x="175851" y="65226"/>
                  <a:pt x="174040" y="67026"/>
                  <a:pt x="171506" y="67026"/>
                </a:cubicBezTo>
                <a:lnTo>
                  <a:pt x="149420" y="67026"/>
                </a:lnTo>
                <a:lnTo>
                  <a:pt x="149420" y="88983"/>
                </a:lnTo>
                <a:cubicBezTo>
                  <a:pt x="149420" y="91503"/>
                  <a:pt x="147610" y="93303"/>
                  <a:pt x="145437" y="93303"/>
                </a:cubicBezTo>
                <a:cubicBezTo>
                  <a:pt x="142541" y="93303"/>
                  <a:pt x="140730" y="91503"/>
                  <a:pt x="140730" y="88983"/>
                </a:cubicBezTo>
                <a:lnTo>
                  <a:pt x="140730" y="67026"/>
                </a:lnTo>
                <a:lnTo>
                  <a:pt x="118645" y="67026"/>
                </a:lnTo>
                <a:cubicBezTo>
                  <a:pt x="116110" y="67026"/>
                  <a:pt x="114300" y="65226"/>
                  <a:pt x="114300" y="62346"/>
                </a:cubicBezTo>
                <a:cubicBezTo>
                  <a:pt x="114300" y="60546"/>
                  <a:pt x="116110" y="58027"/>
                  <a:pt x="118645" y="58027"/>
                </a:cubicBezTo>
                <a:lnTo>
                  <a:pt x="140730" y="58027"/>
                </a:lnTo>
                <a:lnTo>
                  <a:pt x="140730" y="36429"/>
                </a:lnTo>
                <a:cubicBezTo>
                  <a:pt x="140730" y="33550"/>
                  <a:pt x="142541" y="31750"/>
                  <a:pt x="145437" y="31750"/>
                </a:cubicBezTo>
                <a:close/>
                <a:moveTo>
                  <a:pt x="144644" y="8684"/>
                </a:moveTo>
                <a:cubicBezTo>
                  <a:pt x="114251" y="8684"/>
                  <a:pt x="89647" y="33288"/>
                  <a:pt x="89647" y="62957"/>
                </a:cubicBezTo>
                <a:cubicBezTo>
                  <a:pt x="89647" y="93350"/>
                  <a:pt x="114251" y="117954"/>
                  <a:pt x="144644" y="117954"/>
                </a:cubicBezTo>
                <a:cubicBezTo>
                  <a:pt x="174313" y="117954"/>
                  <a:pt x="198556" y="93350"/>
                  <a:pt x="198556" y="62957"/>
                </a:cubicBezTo>
                <a:cubicBezTo>
                  <a:pt x="198556" y="33288"/>
                  <a:pt x="174313" y="8684"/>
                  <a:pt x="144644" y="8684"/>
                </a:cubicBezTo>
                <a:close/>
                <a:moveTo>
                  <a:pt x="144644" y="0"/>
                </a:moveTo>
                <a:cubicBezTo>
                  <a:pt x="179379" y="0"/>
                  <a:pt x="207601" y="28222"/>
                  <a:pt x="207601" y="62957"/>
                </a:cubicBezTo>
                <a:cubicBezTo>
                  <a:pt x="207601" y="98416"/>
                  <a:pt x="179379" y="126638"/>
                  <a:pt x="144644" y="126638"/>
                </a:cubicBezTo>
                <a:cubicBezTo>
                  <a:pt x="109185" y="126638"/>
                  <a:pt x="80963" y="98416"/>
                  <a:pt x="80963" y="62957"/>
                </a:cubicBezTo>
                <a:cubicBezTo>
                  <a:pt x="80963" y="28222"/>
                  <a:pt x="109185" y="0"/>
                  <a:pt x="144644" y="0"/>
                </a:cubicBezTo>
                <a:close/>
              </a:path>
            </a:pathLst>
          </a:custGeom>
          <a:solidFill>
            <a:schemeClr val="tx2"/>
          </a:solidFill>
          <a:ln>
            <a:noFill/>
          </a:ln>
          <a:effectLst/>
        </p:spPr>
        <p:txBody>
          <a:bodyPr anchor="ctr"/>
          <a:lstStyle/>
          <a:p>
            <a:endParaRPr lang="en-US" sz="900" dirty="0">
              <a:latin typeface="Lato Light" panose="020F0302020204030203" pitchFamily="34" charset="77"/>
            </a:endParaRPr>
          </a:p>
        </p:txBody>
      </p:sp>
      <p:sp>
        <p:nvSpPr>
          <p:cNvPr id="66" name="Freeform 1061">
            <a:extLst>
              <a:ext uri="{FF2B5EF4-FFF2-40B4-BE49-F238E27FC236}">
                <a16:creationId xmlns:a16="http://schemas.microsoft.com/office/drawing/2014/main" id="{EA967FE8-C39B-FA46-B854-5D513479428A}"/>
              </a:ext>
            </a:extLst>
          </p:cNvPr>
          <p:cNvSpPr>
            <a:spLocks noChangeAspect="1" noChangeArrowheads="1"/>
          </p:cNvSpPr>
          <p:nvPr/>
        </p:nvSpPr>
        <p:spPr bwMode="auto">
          <a:xfrm>
            <a:off x="5913089" y="2515739"/>
            <a:ext cx="365821" cy="363630"/>
          </a:xfrm>
          <a:custGeom>
            <a:avLst/>
            <a:gdLst>
              <a:gd name="T0" fmla="*/ 6381463 w 291074"/>
              <a:gd name="T1" fmla="*/ 118260728 h 290436"/>
              <a:gd name="T2" fmla="*/ 117329382 w 291074"/>
              <a:gd name="T3" fmla="*/ 103178766 h 290436"/>
              <a:gd name="T4" fmla="*/ 127248536 w 291074"/>
              <a:gd name="T5" fmla="*/ 112881339 h 290436"/>
              <a:gd name="T6" fmla="*/ 99326893 w 291074"/>
              <a:gd name="T7" fmla="*/ 104121746 h 290436"/>
              <a:gd name="T8" fmla="*/ 111246539 w 291074"/>
              <a:gd name="T9" fmla="*/ 100893816 h 290436"/>
              <a:gd name="T10" fmla="*/ 20587701 w 291074"/>
              <a:gd name="T11" fmla="*/ 99970716 h 290436"/>
              <a:gd name="T12" fmla="*/ 25976383 w 291074"/>
              <a:gd name="T13" fmla="*/ 104888675 h 290436"/>
              <a:gd name="T14" fmla="*/ 112063241 w 291074"/>
              <a:gd name="T15" fmla="*/ 74148473 h 290436"/>
              <a:gd name="T16" fmla="*/ 114185614 w 291074"/>
              <a:gd name="T17" fmla="*/ 98279943 h 290436"/>
              <a:gd name="T18" fmla="*/ 127575500 w 291074"/>
              <a:gd name="T19" fmla="*/ 120873984 h 290436"/>
              <a:gd name="T20" fmla="*/ 103735349 w 291074"/>
              <a:gd name="T21" fmla="*/ 108269985 h 290436"/>
              <a:gd name="T22" fmla="*/ 82018180 w 291074"/>
              <a:gd name="T23" fmla="*/ 109960490 h 290436"/>
              <a:gd name="T24" fmla="*/ 84794463 w 291074"/>
              <a:gd name="T25" fmla="*/ 107195892 h 290436"/>
              <a:gd name="T26" fmla="*/ 114185614 w 291074"/>
              <a:gd name="T27" fmla="*/ 87367490 h 290436"/>
              <a:gd name="T28" fmla="*/ 19118593 w 291074"/>
              <a:gd name="T29" fmla="*/ 74148473 h 290436"/>
              <a:gd name="T30" fmla="*/ 16832540 w 291074"/>
              <a:gd name="T31" fmla="*/ 87367490 h 290436"/>
              <a:gd name="T32" fmla="*/ 46550735 w 291074"/>
              <a:gd name="T33" fmla="*/ 107195892 h 290436"/>
              <a:gd name="T34" fmla="*/ 49326661 w 291074"/>
              <a:gd name="T35" fmla="*/ 109960490 h 290436"/>
              <a:gd name="T36" fmla="*/ 27609146 w 291074"/>
              <a:gd name="T37" fmla="*/ 108269985 h 290436"/>
              <a:gd name="T38" fmla="*/ 3605544 w 291074"/>
              <a:gd name="T39" fmla="*/ 120873984 h 290436"/>
              <a:gd name="T40" fmla="*/ 16342408 w 291074"/>
              <a:gd name="T41" fmla="*/ 99663363 h 290436"/>
              <a:gd name="T42" fmla="*/ 15362259 w 291074"/>
              <a:gd name="T43" fmla="*/ 77684115 h 290436"/>
              <a:gd name="T44" fmla="*/ 103517169 w 291074"/>
              <a:gd name="T45" fmla="*/ 64213815 h 290436"/>
              <a:gd name="T46" fmla="*/ 90254916 w 291074"/>
              <a:gd name="T47" fmla="*/ 89822304 h 290436"/>
              <a:gd name="T48" fmla="*/ 40765357 w 291074"/>
              <a:gd name="T49" fmla="*/ 89822304 h 290436"/>
              <a:gd name="T50" fmla="*/ 27503865 w 291074"/>
              <a:gd name="T51" fmla="*/ 64213815 h 290436"/>
              <a:gd name="T52" fmla="*/ 93167027 w 291074"/>
              <a:gd name="T53" fmla="*/ 37532648 h 290436"/>
              <a:gd name="T54" fmla="*/ 37854342 w 291074"/>
              <a:gd name="T55" fmla="*/ 37532648 h 290436"/>
              <a:gd name="T56" fmla="*/ 67451366 w 291074"/>
              <a:gd name="T57" fmla="*/ 26338658 h 290436"/>
              <a:gd name="T58" fmla="*/ 67451366 w 291074"/>
              <a:gd name="T59" fmla="*/ 26338658 h 290436"/>
              <a:gd name="T60" fmla="*/ 63569847 w 291074"/>
              <a:gd name="T61" fmla="*/ 60534775 h 290436"/>
              <a:gd name="T62" fmla="*/ 65510590 w 291074"/>
              <a:gd name="T63" fmla="*/ 102396416 h 290436"/>
              <a:gd name="T64" fmla="*/ 105347701 w 291074"/>
              <a:gd name="T65" fmla="*/ 19545095 h 290436"/>
              <a:gd name="T66" fmla="*/ 111024396 w 291074"/>
              <a:gd name="T67" fmla="*/ 23400513 h 290436"/>
              <a:gd name="T68" fmla="*/ 22546907 w 291074"/>
              <a:gd name="T69" fmla="*/ 21445794 h 290436"/>
              <a:gd name="T70" fmla="*/ 31854966 w 291074"/>
              <a:gd name="T71" fmla="*/ 20209379 h 290436"/>
              <a:gd name="T72" fmla="*/ 111835813 w 291074"/>
              <a:gd name="T73" fmla="*/ 7210767 h 290436"/>
              <a:gd name="T74" fmla="*/ 124489747 w 291074"/>
              <a:gd name="T75" fmla="*/ 6133343 h 290436"/>
              <a:gd name="T76" fmla="*/ 6381463 w 291074"/>
              <a:gd name="T77" fmla="*/ 5976613 h 290436"/>
              <a:gd name="T78" fmla="*/ 18954381 w 291074"/>
              <a:gd name="T79" fmla="*/ 7057561 h 290436"/>
              <a:gd name="T80" fmla="*/ 126274243 w 291074"/>
              <a:gd name="T81" fmla="*/ 20779408 h 290436"/>
              <a:gd name="T82" fmla="*/ 114106565 w 291074"/>
              <a:gd name="T83" fmla="*/ 30799944 h 290436"/>
              <a:gd name="T84" fmla="*/ 110375232 w 291074"/>
              <a:gd name="T85" fmla="*/ 50841781 h 290436"/>
              <a:gd name="T86" fmla="*/ 113944458 w 291074"/>
              <a:gd name="T87" fmla="*/ 37274747 h 290436"/>
              <a:gd name="T88" fmla="*/ 84744057 w 291074"/>
              <a:gd name="T89" fmla="*/ 17233676 h 290436"/>
              <a:gd name="T90" fmla="*/ 77930966 w 291074"/>
              <a:gd name="T91" fmla="*/ 18157288 h 290436"/>
              <a:gd name="T92" fmla="*/ 103562180 w 291074"/>
              <a:gd name="T93" fmla="*/ 16153871 h 290436"/>
              <a:gd name="T94" fmla="*/ 118649116 w 291074"/>
              <a:gd name="T95" fmla="*/ 120409 h 290436"/>
              <a:gd name="T96" fmla="*/ 27445716 w 291074"/>
              <a:gd name="T97" fmla="*/ 16031862 h 290436"/>
              <a:gd name="T98" fmla="*/ 53082351 w 291074"/>
              <a:gd name="T99" fmla="*/ 18042582 h 290436"/>
              <a:gd name="T100" fmla="*/ 46550735 w 291074"/>
              <a:gd name="T101" fmla="*/ 17114714 h 290436"/>
              <a:gd name="T102" fmla="*/ 16832540 w 291074"/>
              <a:gd name="T103" fmla="*/ 37226834 h 290436"/>
              <a:gd name="T104" fmla="*/ 20587701 w 291074"/>
              <a:gd name="T105" fmla="*/ 50841697 h 290436"/>
              <a:gd name="T106" fmla="*/ 16832540 w 291074"/>
              <a:gd name="T107" fmla="*/ 30728957 h 290436"/>
              <a:gd name="T108" fmla="*/ 4585657 w 291074"/>
              <a:gd name="T109" fmla="*/ 20673549 h 2904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1074" h="290436">
                <a:moveTo>
                  <a:pt x="31551" y="241515"/>
                </a:moveTo>
                <a:cubicBezTo>
                  <a:pt x="26841" y="241515"/>
                  <a:pt x="21406" y="243674"/>
                  <a:pt x="16334" y="248710"/>
                </a:cubicBezTo>
                <a:cubicBezTo>
                  <a:pt x="11986" y="253386"/>
                  <a:pt x="9088" y="258781"/>
                  <a:pt x="8726" y="264177"/>
                </a:cubicBezTo>
                <a:cubicBezTo>
                  <a:pt x="8726" y="268493"/>
                  <a:pt x="10899" y="273170"/>
                  <a:pt x="14160" y="276767"/>
                </a:cubicBezTo>
                <a:cubicBezTo>
                  <a:pt x="21769" y="284321"/>
                  <a:pt x="33000" y="283601"/>
                  <a:pt x="42058" y="274249"/>
                </a:cubicBezTo>
                <a:cubicBezTo>
                  <a:pt x="51478" y="264896"/>
                  <a:pt x="52204" y="255184"/>
                  <a:pt x="43870" y="246911"/>
                </a:cubicBezTo>
                <a:cubicBezTo>
                  <a:pt x="40247" y="243314"/>
                  <a:pt x="36261" y="241515"/>
                  <a:pt x="31551" y="241515"/>
                </a:cubicBezTo>
                <a:close/>
                <a:moveTo>
                  <a:pt x="260338" y="241470"/>
                </a:moveTo>
                <a:cubicBezTo>
                  <a:pt x="255718" y="241156"/>
                  <a:pt x="251189" y="242954"/>
                  <a:pt x="247204" y="246911"/>
                </a:cubicBezTo>
                <a:cubicBezTo>
                  <a:pt x="238871" y="255184"/>
                  <a:pt x="239595" y="264896"/>
                  <a:pt x="248653" y="274249"/>
                </a:cubicBezTo>
                <a:cubicBezTo>
                  <a:pt x="258073" y="283601"/>
                  <a:pt x="269305" y="284321"/>
                  <a:pt x="276913" y="276767"/>
                </a:cubicBezTo>
                <a:cubicBezTo>
                  <a:pt x="280899" y="273170"/>
                  <a:pt x="282348" y="268493"/>
                  <a:pt x="282348" y="264177"/>
                </a:cubicBezTo>
                <a:cubicBezTo>
                  <a:pt x="281986" y="258781"/>
                  <a:pt x="279450" y="253386"/>
                  <a:pt x="274015" y="248710"/>
                </a:cubicBezTo>
                <a:cubicBezTo>
                  <a:pt x="269667" y="244213"/>
                  <a:pt x="264957" y="241785"/>
                  <a:pt x="260338" y="241470"/>
                </a:cubicBezTo>
                <a:close/>
                <a:moveTo>
                  <a:pt x="243943" y="220652"/>
                </a:moveTo>
                <a:cubicBezTo>
                  <a:pt x="232349" y="223530"/>
                  <a:pt x="223291" y="231803"/>
                  <a:pt x="220393" y="243674"/>
                </a:cubicBezTo>
                <a:cubicBezTo>
                  <a:pt x="225103" y="242595"/>
                  <a:pt x="229451" y="242954"/>
                  <a:pt x="234523" y="245472"/>
                </a:cubicBezTo>
                <a:lnTo>
                  <a:pt x="236334" y="246551"/>
                </a:lnTo>
                <a:cubicBezTo>
                  <a:pt x="237784" y="244753"/>
                  <a:pt x="238871" y="242595"/>
                  <a:pt x="241045" y="240796"/>
                </a:cubicBezTo>
                <a:cubicBezTo>
                  <a:pt x="242494" y="238997"/>
                  <a:pt x="244668" y="237199"/>
                  <a:pt x="246842" y="236120"/>
                </a:cubicBezTo>
                <a:lnTo>
                  <a:pt x="245392" y="233602"/>
                </a:lnTo>
                <a:cubicBezTo>
                  <a:pt x="243581" y="229645"/>
                  <a:pt x="242494" y="224609"/>
                  <a:pt x="243943" y="220652"/>
                </a:cubicBezTo>
                <a:close/>
                <a:moveTo>
                  <a:pt x="47131" y="220652"/>
                </a:moveTo>
                <a:cubicBezTo>
                  <a:pt x="48580" y="224609"/>
                  <a:pt x="47493" y="229645"/>
                  <a:pt x="45681" y="233962"/>
                </a:cubicBezTo>
                <a:lnTo>
                  <a:pt x="44232" y="236120"/>
                </a:lnTo>
                <a:cubicBezTo>
                  <a:pt x="46406" y="237199"/>
                  <a:pt x="48580" y="238997"/>
                  <a:pt x="50029" y="240796"/>
                </a:cubicBezTo>
                <a:cubicBezTo>
                  <a:pt x="52204" y="242595"/>
                  <a:pt x="53290" y="244753"/>
                  <a:pt x="54740" y="246551"/>
                </a:cubicBezTo>
                <a:lnTo>
                  <a:pt x="57638" y="245472"/>
                </a:lnTo>
                <a:cubicBezTo>
                  <a:pt x="61624" y="242954"/>
                  <a:pt x="65971" y="242595"/>
                  <a:pt x="70681" y="243674"/>
                </a:cubicBezTo>
                <a:cubicBezTo>
                  <a:pt x="67783" y="231803"/>
                  <a:pt x="59087" y="223530"/>
                  <a:pt x="47131" y="220652"/>
                </a:cubicBezTo>
                <a:close/>
                <a:moveTo>
                  <a:pt x="242494" y="173531"/>
                </a:moveTo>
                <a:cubicBezTo>
                  <a:pt x="244305" y="171732"/>
                  <a:pt x="247204" y="171732"/>
                  <a:pt x="248653" y="173531"/>
                </a:cubicBezTo>
                <a:lnTo>
                  <a:pt x="257349" y="181804"/>
                </a:lnTo>
                <a:cubicBezTo>
                  <a:pt x="265319" y="189718"/>
                  <a:pt x="266406" y="201588"/>
                  <a:pt x="260609" y="209501"/>
                </a:cubicBezTo>
                <a:lnTo>
                  <a:pt x="253725" y="219214"/>
                </a:lnTo>
                <a:cubicBezTo>
                  <a:pt x="251552" y="222091"/>
                  <a:pt x="251552" y="226408"/>
                  <a:pt x="253363" y="230005"/>
                </a:cubicBezTo>
                <a:lnTo>
                  <a:pt x="254812" y="233242"/>
                </a:lnTo>
                <a:cubicBezTo>
                  <a:pt x="263508" y="231444"/>
                  <a:pt x="272928" y="234321"/>
                  <a:pt x="280899" y="242595"/>
                </a:cubicBezTo>
                <a:cubicBezTo>
                  <a:pt x="287420" y="249069"/>
                  <a:pt x="290681" y="256263"/>
                  <a:pt x="291044" y="263817"/>
                </a:cubicBezTo>
                <a:cubicBezTo>
                  <a:pt x="291406" y="270652"/>
                  <a:pt x="288507" y="277486"/>
                  <a:pt x="283073" y="282882"/>
                </a:cubicBezTo>
                <a:cubicBezTo>
                  <a:pt x="278363" y="287918"/>
                  <a:pt x="272203" y="290436"/>
                  <a:pt x="264595" y="290436"/>
                </a:cubicBezTo>
                <a:cubicBezTo>
                  <a:pt x="257711" y="290436"/>
                  <a:pt x="250102" y="287918"/>
                  <a:pt x="242494" y="280364"/>
                </a:cubicBezTo>
                <a:cubicBezTo>
                  <a:pt x="234885" y="272450"/>
                  <a:pt x="231624" y="263458"/>
                  <a:pt x="232711" y="254825"/>
                </a:cubicBezTo>
                <a:lnTo>
                  <a:pt x="230175" y="253386"/>
                </a:lnTo>
                <a:cubicBezTo>
                  <a:pt x="226190" y="251587"/>
                  <a:pt x="222204" y="251587"/>
                  <a:pt x="219306" y="253386"/>
                </a:cubicBezTo>
                <a:lnTo>
                  <a:pt x="209523" y="260580"/>
                </a:lnTo>
                <a:cubicBezTo>
                  <a:pt x="206263" y="262738"/>
                  <a:pt x="201915" y="263817"/>
                  <a:pt x="198292" y="263817"/>
                </a:cubicBezTo>
                <a:cubicBezTo>
                  <a:pt x="192132" y="263817"/>
                  <a:pt x="186335" y="261659"/>
                  <a:pt x="181988" y="257342"/>
                </a:cubicBezTo>
                <a:lnTo>
                  <a:pt x="172930" y="248710"/>
                </a:lnTo>
                <a:cubicBezTo>
                  <a:pt x="171118" y="246911"/>
                  <a:pt x="171118" y="244033"/>
                  <a:pt x="172930" y="242595"/>
                </a:cubicBezTo>
                <a:cubicBezTo>
                  <a:pt x="174741" y="240796"/>
                  <a:pt x="178002" y="240796"/>
                  <a:pt x="179451" y="242595"/>
                </a:cubicBezTo>
                <a:lnTo>
                  <a:pt x="188147" y="250868"/>
                </a:lnTo>
                <a:cubicBezTo>
                  <a:pt x="192495" y="255544"/>
                  <a:pt x="199741" y="256263"/>
                  <a:pt x="204089" y="253386"/>
                </a:cubicBezTo>
                <a:lnTo>
                  <a:pt x="210610" y="248710"/>
                </a:lnTo>
                <a:cubicBezTo>
                  <a:pt x="211697" y="228206"/>
                  <a:pt x="228364" y="212019"/>
                  <a:pt x="248653" y="210940"/>
                </a:cubicBezTo>
                <a:lnTo>
                  <a:pt x="253363" y="204466"/>
                </a:lnTo>
                <a:cubicBezTo>
                  <a:pt x="256986" y="199789"/>
                  <a:pt x="255899" y="192955"/>
                  <a:pt x="251189" y="187919"/>
                </a:cubicBezTo>
                <a:lnTo>
                  <a:pt x="242494" y="180006"/>
                </a:lnTo>
                <a:cubicBezTo>
                  <a:pt x="240682" y="178207"/>
                  <a:pt x="240682" y="175329"/>
                  <a:pt x="242494" y="173531"/>
                </a:cubicBezTo>
                <a:close/>
                <a:moveTo>
                  <a:pt x="42421" y="173531"/>
                </a:moveTo>
                <a:cubicBezTo>
                  <a:pt x="43870" y="171732"/>
                  <a:pt x="46768" y="171732"/>
                  <a:pt x="48580" y="173531"/>
                </a:cubicBezTo>
                <a:cubicBezTo>
                  <a:pt x="50029" y="175329"/>
                  <a:pt x="50029" y="178207"/>
                  <a:pt x="48580" y="180006"/>
                </a:cubicBezTo>
                <a:lnTo>
                  <a:pt x="40247" y="187919"/>
                </a:lnTo>
                <a:cubicBezTo>
                  <a:pt x="35537" y="192955"/>
                  <a:pt x="34087" y="199789"/>
                  <a:pt x="37348" y="204466"/>
                </a:cubicBezTo>
                <a:lnTo>
                  <a:pt x="42058" y="210940"/>
                </a:lnTo>
                <a:cubicBezTo>
                  <a:pt x="62711" y="212019"/>
                  <a:pt x="79377" y="228206"/>
                  <a:pt x="80464" y="248710"/>
                </a:cubicBezTo>
                <a:lnTo>
                  <a:pt x="86986" y="253386"/>
                </a:lnTo>
                <a:cubicBezTo>
                  <a:pt x="91696" y="256263"/>
                  <a:pt x="98580" y="255544"/>
                  <a:pt x="103290" y="250868"/>
                </a:cubicBezTo>
                <a:lnTo>
                  <a:pt x="111623" y="242595"/>
                </a:lnTo>
                <a:cubicBezTo>
                  <a:pt x="113434" y="240796"/>
                  <a:pt x="115970" y="240796"/>
                  <a:pt x="117782" y="242595"/>
                </a:cubicBezTo>
                <a:cubicBezTo>
                  <a:pt x="119956" y="244033"/>
                  <a:pt x="119956" y="246911"/>
                  <a:pt x="117782" y="248710"/>
                </a:cubicBezTo>
                <a:lnTo>
                  <a:pt x="109449" y="257342"/>
                </a:lnTo>
                <a:cubicBezTo>
                  <a:pt x="104739" y="261659"/>
                  <a:pt x="98942" y="263817"/>
                  <a:pt x="93145" y="263817"/>
                </a:cubicBezTo>
                <a:cubicBezTo>
                  <a:pt x="89159" y="263817"/>
                  <a:pt x="85536" y="262738"/>
                  <a:pt x="82275" y="260580"/>
                </a:cubicBezTo>
                <a:lnTo>
                  <a:pt x="71768" y="253386"/>
                </a:lnTo>
                <a:cubicBezTo>
                  <a:pt x="68870" y="251587"/>
                  <a:pt x="64884" y="251227"/>
                  <a:pt x="61261" y="253386"/>
                </a:cubicBezTo>
                <a:lnTo>
                  <a:pt x="58001" y="254825"/>
                </a:lnTo>
                <a:cubicBezTo>
                  <a:pt x="59450" y="263458"/>
                  <a:pt x="56551" y="272450"/>
                  <a:pt x="48580" y="280364"/>
                </a:cubicBezTo>
                <a:cubicBezTo>
                  <a:pt x="40971" y="287918"/>
                  <a:pt x="33363" y="290436"/>
                  <a:pt x="26479" y="290436"/>
                </a:cubicBezTo>
                <a:cubicBezTo>
                  <a:pt x="18870" y="290436"/>
                  <a:pt x="12349" y="287918"/>
                  <a:pt x="8001" y="282882"/>
                </a:cubicBezTo>
                <a:cubicBezTo>
                  <a:pt x="2566" y="277486"/>
                  <a:pt x="-332" y="270652"/>
                  <a:pt x="30" y="263817"/>
                </a:cubicBezTo>
                <a:cubicBezTo>
                  <a:pt x="30" y="256263"/>
                  <a:pt x="3653" y="249069"/>
                  <a:pt x="10175" y="242595"/>
                </a:cubicBezTo>
                <a:cubicBezTo>
                  <a:pt x="17059" y="236120"/>
                  <a:pt x="24305" y="232882"/>
                  <a:pt x="31551" y="232882"/>
                </a:cubicBezTo>
                <a:cubicBezTo>
                  <a:pt x="33363" y="232882"/>
                  <a:pt x="34450" y="232882"/>
                  <a:pt x="36261" y="233242"/>
                </a:cubicBezTo>
                <a:lnTo>
                  <a:pt x="37348" y="230364"/>
                </a:lnTo>
                <a:cubicBezTo>
                  <a:pt x="39522" y="226408"/>
                  <a:pt x="39522" y="222091"/>
                  <a:pt x="37348" y="219214"/>
                </a:cubicBezTo>
                <a:lnTo>
                  <a:pt x="30464" y="209501"/>
                </a:lnTo>
                <a:cubicBezTo>
                  <a:pt x="24667" y="201588"/>
                  <a:pt x="25754" y="189718"/>
                  <a:pt x="34087" y="181804"/>
                </a:cubicBezTo>
                <a:lnTo>
                  <a:pt x="42421" y="173531"/>
                </a:lnTo>
                <a:close/>
                <a:moveTo>
                  <a:pt x="183399" y="150280"/>
                </a:moveTo>
                <a:cubicBezTo>
                  <a:pt x="184834" y="171094"/>
                  <a:pt x="192729" y="189755"/>
                  <a:pt x="206725" y="204109"/>
                </a:cubicBezTo>
                <a:cubicBezTo>
                  <a:pt x="220362" y="190114"/>
                  <a:pt x="228974" y="171453"/>
                  <a:pt x="229692" y="150280"/>
                </a:cubicBezTo>
                <a:lnTo>
                  <a:pt x="183399" y="150280"/>
                </a:lnTo>
                <a:close/>
                <a:moveTo>
                  <a:pt x="149666" y="150280"/>
                </a:moveTo>
                <a:lnTo>
                  <a:pt x="149666" y="230665"/>
                </a:lnTo>
                <a:cubicBezTo>
                  <a:pt x="169045" y="229588"/>
                  <a:pt x="186629" y="222052"/>
                  <a:pt x="200265" y="210210"/>
                </a:cubicBezTo>
                <a:cubicBezTo>
                  <a:pt x="184834" y="194061"/>
                  <a:pt x="175863" y="172888"/>
                  <a:pt x="174786" y="150280"/>
                </a:cubicBezTo>
                <a:lnTo>
                  <a:pt x="149666" y="150280"/>
                </a:lnTo>
                <a:close/>
                <a:moveTo>
                  <a:pt x="115574" y="150280"/>
                </a:moveTo>
                <a:cubicBezTo>
                  <a:pt x="114857" y="172888"/>
                  <a:pt x="105885" y="194061"/>
                  <a:pt x="90454" y="210210"/>
                </a:cubicBezTo>
                <a:cubicBezTo>
                  <a:pt x="104450" y="222052"/>
                  <a:pt x="121316" y="229588"/>
                  <a:pt x="141054" y="230665"/>
                </a:cubicBezTo>
                <a:lnTo>
                  <a:pt x="141054" y="150280"/>
                </a:lnTo>
                <a:lnTo>
                  <a:pt x="115574" y="150280"/>
                </a:lnTo>
                <a:close/>
                <a:moveTo>
                  <a:pt x="61028" y="150280"/>
                </a:moveTo>
                <a:cubicBezTo>
                  <a:pt x="62104" y="171453"/>
                  <a:pt x="70717" y="190114"/>
                  <a:pt x="83995" y="204109"/>
                </a:cubicBezTo>
                <a:cubicBezTo>
                  <a:pt x="97990" y="189755"/>
                  <a:pt x="105885" y="171094"/>
                  <a:pt x="107321" y="150280"/>
                </a:cubicBezTo>
                <a:lnTo>
                  <a:pt x="61028" y="150280"/>
                </a:lnTo>
                <a:close/>
                <a:moveTo>
                  <a:pt x="206725" y="87839"/>
                </a:moveTo>
                <a:cubicBezTo>
                  <a:pt x="192729" y="102911"/>
                  <a:pt x="184834" y="121571"/>
                  <a:pt x="183399" y="141668"/>
                </a:cubicBezTo>
                <a:lnTo>
                  <a:pt x="229692" y="141668"/>
                </a:lnTo>
                <a:cubicBezTo>
                  <a:pt x="228974" y="120854"/>
                  <a:pt x="220362" y="101834"/>
                  <a:pt x="206725" y="87839"/>
                </a:cubicBezTo>
                <a:close/>
                <a:moveTo>
                  <a:pt x="83995" y="87839"/>
                </a:moveTo>
                <a:cubicBezTo>
                  <a:pt x="70717" y="101834"/>
                  <a:pt x="62104" y="120854"/>
                  <a:pt x="61028" y="141668"/>
                </a:cubicBezTo>
                <a:lnTo>
                  <a:pt x="107321" y="141668"/>
                </a:lnTo>
                <a:cubicBezTo>
                  <a:pt x="105885" y="121571"/>
                  <a:pt x="97990" y="102911"/>
                  <a:pt x="83995" y="87839"/>
                </a:cubicBezTo>
                <a:close/>
                <a:moveTo>
                  <a:pt x="149666" y="61642"/>
                </a:moveTo>
                <a:lnTo>
                  <a:pt x="149666" y="141668"/>
                </a:lnTo>
                <a:lnTo>
                  <a:pt x="174786" y="141668"/>
                </a:lnTo>
                <a:cubicBezTo>
                  <a:pt x="175863" y="119059"/>
                  <a:pt x="184834" y="98245"/>
                  <a:pt x="200265" y="82097"/>
                </a:cubicBezTo>
                <a:cubicBezTo>
                  <a:pt x="186629" y="69896"/>
                  <a:pt x="169045" y="62718"/>
                  <a:pt x="149666" y="61642"/>
                </a:cubicBezTo>
                <a:close/>
                <a:moveTo>
                  <a:pt x="141054" y="61642"/>
                </a:moveTo>
                <a:cubicBezTo>
                  <a:pt x="121316" y="62718"/>
                  <a:pt x="104450" y="69896"/>
                  <a:pt x="90454" y="82097"/>
                </a:cubicBezTo>
                <a:cubicBezTo>
                  <a:pt x="105885" y="98245"/>
                  <a:pt x="114857" y="119059"/>
                  <a:pt x="115574" y="141668"/>
                </a:cubicBezTo>
                <a:lnTo>
                  <a:pt x="141054" y="141668"/>
                </a:lnTo>
                <a:lnTo>
                  <a:pt x="141054" y="61642"/>
                </a:lnTo>
                <a:close/>
                <a:moveTo>
                  <a:pt x="145360" y="52670"/>
                </a:moveTo>
                <a:cubicBezTo>
                  <a:pt x="197036" y="52670"/>
                  <a:pt x="239022" y="94657"/>
                  <a:pt x="239022" y="146333"/>
                </a:cubicBezTo>
                <a:cubicBezTo>
                  <a:pt x="239022" y="197650"/>
                  <a:pt x="197036" y="239636"/>
                  <a:pt x="145360" y="239636"/>
                </a:cubicBezTo>
                <a:cubicBezTo>
                  <a:pt x="93684" y="239636"/>
                  <a:pt x="52056" y="197650"/>
                  <a:pt x="52056" y="146333"/>
                </a:cubicBezTo>
                <a:cubicBezTo>
                  <a:pt x="52056" y="94657"/>
                  <a:pt x="93684" y="52670"/>
                  <a:pt x="145360" y="52670"/>
                </a:cubicBezTo>
                <a:close/>
                <a:moveTo>
                  <a:pt x="235910" y="44660"/>
                </a:moveTo>
                <a:lnTo>
                  <a:pt x="233751" y="45742"/>
                </a:lnTo>
                <a:cubicBezTo>
                  <a:pt x="229071" y="47907"/>
                  <a:pt x="224752" y="48268"/>
                  <a:pt x="220072" y="47546"/>
                </a:cubicBezTo>
                <a:cubicBezTo>
                  <a:pt x="222952" y="59092"/>
                  <a:pt x="231951" y="67751"/>
                  <a:pt x="243469" y="70638"/>
                </a:cubicBezTo>
                <a:cubicBezTo>
                  <a:pt x="242030" y="66308"/>
                  <a:pt x="243110" y="61257"/>
                  <a:pt x="245269" y="56927"/>
                </a:cubicBezTo>
                <a:lnTo>
                  <a:pt x="246349" y="54763"/>
                </a:lnTo>
                <a:cubicBezTo>
                  <a:pt x="244189" y="53680"/>
                  <a:pt x="242030" y="52237"/>
                  <a:pt x="240590" y="50433"/>
                </a:cubicBezTo>
                <a:cubicBezTo>
                  <a:pt x="238430" y="48629"/>
                  <a:pt x="237350" y="46825"/>
                  <a:pt x="235910" y="44660"/>
                </a:cubicBezTo>
                <a:close/>
                <a:moveTo>
                  <a:pt x="54740" y="44398"/>
                </a:moveTo>
                <a:cubicBezTo>
                  <a:pt x="53290" y="46570"/>
                  <a:pt x="52204" y="48381"/>
                  <a:pt x="50029" y="50191"/>
                </a:cubicBezTo>
                <a:cubicBezTo>
                  <a:pt x="48580" y="52001"/>
                  <a:pt x="46406" y="53450"/>
                  <a:pt x="44232" y="54536"/>
                </a:cubicBezTo>
                <a:lnTo>
                  <a:pt x="45681" y="57071"/>
                </a:lnTo>
                <a:cubicBezTo>
                  <a:pt x="47493" y="61053"/>
                  <a:pt x="48580" y="66122"/>
                  <a:pt x="47131" y="70467"/>
                </a:cubicBezTo>
                <a:cubicBezTo>
                  <a:pt x="59087" y="67570"/>
                  <a:pt x="67783" y="58881"/>
                  <a:pt x="70681" y="47295"/>
                </a:cubicBezTo>
                <a:cubicBezTo>
                  <a:pt x="65971" y="48019"/>
                  <a:pt x="61624" y="47657"/>
                  <a:pt x="56914" y="45122"/>
                </a:cubicBezTo>
                <a:lnTo>
                  <a:pt x="54740" y="44398"/>
                </a:lnTo>
                <a:close/>
                <a:moveTo>
                  <a:pt x="263627" y="9302"/>
                </a:moveTo>
                <a:cubicBezTo>
                  <a:pt x="258948" y="9662"/>
                  <a:pt x="253188" y="11827"/>
                  <a:pt x="248149" y="16878"/>
                </a:cubicBezTo>
                <a:cubicBezTo>
                  <a:pt x="243829" y="21930"/>
                  <a:pt x="240950" y="26620"/>
                  <a:pt x="240950" y="32032"/>
                </a:cubicBezTo>
                <a:cubicBezTo>
                  <a:pt x="240950" y="36001"/>
                  <a:pt x="243110" y="40691"/>
                  <a:pt x="246709" y="44299"/>
                </a:cubicBezTo>
                <a:cubicBezTo>
                  <a:pt x="254628" y="52237"/>
                  <a:pt x="264707" y="51515"/>
                  <a:pt x="273346" y="42495"/>
                </a:cubicBezTo>
                <a:cubicBezTo>
                  <a:pt x="283425" y="33114"/>
                  <a:pt x="284145" y="22290"/>
                  <a:pt x="276226" y="14353"/>
                </a:cubicBezTo>
                <a:cubicBezTo>
                  <a:pt x="272626" y="11106"/>
                  <a:pt x="268666" y="9302"/>
                  <a:pt x="264707" y="9302"/>
                </a:cubicBezTo>
                <a:cubicBezTo>
                  <a:pt x="263987" y="9302"/>
                  <a:pt x="263987" y="9302"/>
                  <a:pt x="263627" y="9302"/>
                </a:cubicBezTo>
                <a:close/>
                <a:moveTo>
                  <a:pt x="26479" y="8916"/>
                </a:moveTo>
                <a:cubicBezTo>
                  <a:pt x="21769" y="8916"/>
                  <a:pt x="17783" y="10364"/>
                  <a:pt x="14160" y="13985"/>
                </a:cubicBezTo>
                <a:cubicBezTo>
                  <a:pt x="10899" y="17605"/>
                  <a:pt x="8726" y="21950"/>
                  <a:pt x="8726" y="26657"/>
                </a:cubicBezTo>
                <a:cubicBezTo>
                  <a:pt x="9088" y="31726"/>
                  <a:pt x="11986" y="37157"/>
                  <a:pt x="16334" y="42226"/>
                </a:cubicBezTo>
                <a:cubicBezTo>
                  <a:pt x="25754" y="51277"/>
                  <a:pt x="35899" y="52001"/>
                  <a:pt x="43870" y="44036"/>
                </a:cubicBezTo>
                <a:cubicBezTo>
                  <a:pt x="52204" y="35709"/>
                  <a:pt x="51478" y="25933"/>
                  <a:pt x="42058" y="16519"/>
                </a:cubicBezTo>
                <a:cubicBezTo>
                  <a:pt x="36986" y="11088"/>
                  <a:pt x="31551" y="8916"/>
                  <a:pt x="26479" y="8916"/>
                </a:cubicBezTo>
                <a:close/>
                <a:moveTo>
                  <a:pt x="263267" y="282"/>
                </a:moveTo>
                <a:cubicBezTo>
                  <a:pt x="270826" y="282"/>
                  <a:pt x="277305" y="3168"/>
                  <a:pt x="282345" y="8219"/>
                </a:cubicBezTo>
                <a:cubicBezTo>
                  <a:pt x="291704" y="17600"/>
                  <a:pt x="294583" y="34197"/>
                  <a:pt x="280185" y="48629"/>
                </a:cubicBezTo>
                <a:cubicBezTo>
                  <a:pt x="273346" y="55123"/>
                  <a:pt x="266147" y="58371"/>
                  <a:pt x="258948" y="58371"/>
                </a:cubicBezTo>
                <a:cubicBezTo>
                  <a:pt x="257148" y="58371"/>
                  <a:pt x="256068" y="58371"/>
                  <a:pt x="254268" y="58010"/>
                </a:cubicBezTo>
                <a:lnTo>
                  <a:pt x="253188" y="60896"/>
                </a:lnTo>
                <a:cubicBezTo>
                  <a:pt x="251029" y="65226"/>
                  <a:pt x="251029" y="69194"/>
                  <a:pt x="253188" y="72081"/>
                </a:cubicBezTo>
                <a:lnTo>
                  <a:pt x="260027" y="81822"/>
                </a:lnTo>
                <a:cubicBezTo>
                  <a:pt x="266147" y="90121"/>
                  <a:pt x="264707" y="101305"/>
                  <a:pt x="256788" y="109604"/>
                </a:cubicBezTo>
                <a:lnTo>
                  <a:pt x="248149" y="117902"/>
                </a:lnTo>
                <a:cubicBezTo>
                  <a:pt x="247429" y="118624"/>
                  <a:pt x="246349" y="118984"/>
                  <a:pt x="244909" y="118984"/>
                </a:cubicBezTo>
                <a:cubicBezTo>
                  <a:pt x="244189" y="118984"/>
                  <a:pt x="243110" y="118624"/>
                  <a:pt x="242030" y="117902"/>
                </a:cubicBezTo>
                <a:cubicBezTo>
                  <a:pt x="240230" y="116098"/>
                  <a:pt x="240230" y="113572"/>
                  <a:pt x="242030" y="111769"/>
                </a:cubicBezTo>
                <a:lnTo>
                  <a:pt x="250669" y="103109"/>
                </a:lnTo>
                <a:cubicBezTo>
                  <a:pt x="255348" y="98419"/>
                  <a:pt x="256428" y="91564"/>
                  <a:pt x="252828" y="87234"/>
                </a:cubicBezTo>
                <a:lnTo>
                  <a:pt x="248149" y="80740"/>
                </a:lnTo>
                <a:cubicBezTo>
                  <a:pt x="227991" y="79297"/>
                  <a:pt x="211433" y="63061"/>
                  <a:pt x="210353" y="42495"/>
                </a:cubicBezTo>
                <a:lnTo>
                  <a:pt x="203874" y="37805"/>
                </a:lnTo>
                <a:cubicBezTo>
                  <a:pt x="199555" y="34557"/>
                  <a:pt x="192356" y="35640"/>
                  <a:pt x="188036" y="40330"/>
                </a:cubicBezTo>
                <a:lnTo>
                  <a:pt x="179397" y="48629"/>
                </a:lnTo>
                <a:cubicBezTo>
                  <a:pt x="178677" y="49711"/>
                  <a:pt x="177238" y="50072"/>
                  <a:pt x="176158" y="50072"/>
                </a:cubicBezTo>
                <a:cubicBezTo>
                  <a:pt x="175438" y="50072"/>
                  <a:pt x="173998" y="49711"/>
                  <a:pt x="172918" y="48629"/>
                </a:cubicBezTo>
                <a:cubicBezTo>
                  <a:pt x="171118" y="47185"/>
                  <a:pt x="171118" y="44299"/>
                  <a:pt x="172918" y="42495"/>
                </a:cubicBezTo>
                <a:lnTo>
                  <a:pt x="181917" y="34197"/>
                </a:lnTo>
                <a:cubicBezTo>
                  <a:pt x="189116" y="26259"/>
                  <a:pt x="200995" y="24816"/>
                  <a:pt x="209274" y="30228"/>
                </a:cubicBezTo>
                <a:lnTo>
                  <a:pt x="218992" y="37805"/>
                </a:lnTo>
                <a:cubicBezTo>
                  <a:pt x="221872" y="39609"/>
                  <a:pt x="225832" y="39609"/>
                  <a:pt x="229791" y="37805"/>
                </a:cubicBezTo>
                <a:lnTo>
                  <a:pt x="232311" y="36361"/>
                </a:lnTo>
                <a:cubicBezTo>
                  <a:pt x="232311" y="34918"/>
                  <a:pt x="231951" y="33114"/>
                  <a:pt x="231951" y="32032"/>
                </a:cubicBezTo>
                <a:cubicBezTo>
                  <a:pt x="231951" y="24094"/>
                  <a:pt x="235550" y="17239"/>
                  <a:pt x="242030" y="10745"/>
                </a:cubicBezTo>
                <a:cubicBezTo>
                  <a:pt x="248509" y="4251"/>
                  <a:pt x="256068" y="643"/>
                  <a:pt x="263267" y="282"/>
                </a:cubicBezTo>
                <a:close/>
                <a:moveTo>
                  <a:pt x="26253" y="0"/>
                </a:moveTo>
                <a:cubicBezTo>
                  <a:pt x="33363" y="-45"/>
                  <a:pt x="41153" y="2942"/>
                  <a:pt x="48580" y="10364"/>
                </a:cubicBezTo>
                <a:cubicBezTo>
                  <a:pt x="56551" y="18692"/>
                  <a:pt x="59450" y="27743"/>
                  <a:pt x="58001" y="36071"/>
                </a:cubicBezTo>
                <a:lnTo>
                  <a:pt x="60899" y="37519"/>
                </a:lnTo>
                <a:cubicBezTo>
                  <a:pt x="64884" y="39329"/>
                  <a:pt x="68870" y="39329"/>
                  <a:pt x="71768" y="37519"/>
                </a:cubicBezTo>
                <a:lnTo>
                  <a:pt x="82275" y="29916"/>
                </a:lnTo>
                <a:cubicBezTo>
                  <a:pt x="89884" y="24485"/>
                  <a:pt x="101840" y="25933"/>
                  <a:pt x="109449" y="33898"/>
                </a:cubicBezTo>
                <a:lnTo>
                  <a:pt x="117782" y="42226"/>
                </a:lnTo>
                <a:cubicBezTo>
                  <a:pt x="119956" y="44036"/>
                  <a:pt x="119956" y="46932"/>
                  <a:pt x="117782" y="48381"/>
                </a:cubicBezTo>
                <a:cubicBezTo>
                  <a:pt x="117057" y="49467"/>
                  <a:pt x="115970" y="49829"/>
                  <a:pt x="114884" y="49829"/>
                </a:cubicBezTo>
                <a:cubicBezTo>
                  <a:pt x="113797" y="49829"/>
                  <a:pt x="112710" y="49467"/>
                  <a:pt x="111623" y="48381"/>
                </a:cubicBezTo>
                <a:lnTo>
                  <a:pt x="103290" y="40053"/>
                </a:lnTo>
                <a:cubicBezTo>
                  <a:pt x="98580" y="35347"/>
                  <a:pt x="91696" y="34260"/>
                  <a:pt x="86986" y="37519"/>
                </a:cubicBezTo>
                <a:lnTo>
                  <a:pt x="80464" y="42226"/>
                </a:lnTo>
                <a:cubicBezTo>
                  <a:pt x="79377" y="62864"/>
                  <a:pt x="62711" y="79156"/>
                  <a:pt x="42058" y="80605"/>
                </a:cubicBezTo>
                <a:lnTo>
                  <a:pt x="37348" y="87122"/>
                </a:lnTo>
                <a:cubicBezTo>
                  <a:pt x="34087" y="91467"/>
                  <a:pt x="35537" y="98346"/>
                  <a:pt x="40247" y="103052"/>
                </a:cubicBezTo>
                <a:lnTo>
                  <a:pt x="48580" y="111742"/>
                </a:lnTo>
                <a:cubicBezTo>
                  <a:pt x="50029" y="113552"/>
                  <a:pt x="50029" y="116087"/>
                  <a:pt x="48580" y="117897"/>
                </a:cubicBezTo>
                <a:cubicBezTo>
                  <a:pt x="47493" y="118621"/>
                  <a:pt x="46768" y="118983"/>
                  <a:pt x="45681" y="118983"/>
                </a:cubicBezTo>
                <a:cubicBezTo>
                  <a:pt x="44232" y="118983"/>
                  <a:pt x="43145" y="118621"/>
                  <a:pt x="42421" y="117897"/>
                </a:cubicBezTo>
                <a:lnTo>
                  <a:pt x="34087" y="109570"/>
                </a:lnTo>
                <a:cubicBezTo>
                  <a:pt x="25754" y="101242"/>
                  <a:pt x="24667" y="90018"/>
                  <a:pt x="30464" y="81691"/>
                </a:cubicBezTo>
                <a:lnTo>
                  <a:pt x="37348" y="71915"/>
                </a:lnTo>
                <a:cubicBezTo>
                  <a:pt x="39522" y="69019"/>
                  <a:pt x="39522" y="65036"/>
                  <a:pt x="37348" y="60691"/>
                </a:cubicBezTo>
                <a:lnTo>
                  <a:pt x="36261" y="57795"/>
                </a:lnTo>
                <a:cubicBezTo>
                  <a:pt x="34450" y="58157"/>
                  <a:pt x="33363" y="58157"/>
                  <a:pt x="31551" y="58157"/>
                </a:cubicBezTo>
                <a:cubicBezTo>
                  <a:pt x="24667" y="58157"/>
                  <a:pt x="17059" y="54898"/>
                  <a:pt x="10175" y="48381"/>
                </a:cubicBezTo>
                <a:cubicBezTo>
                  <a:pt x="3653" y="41864"/>
                  <a:pt x="30" y="34622"/>
                  <a:pt x="30" y="27019"/>
                </a:cubicBezTo>
                <a:cubicBezTo>
                  <a:pt x="-332" y="19778"/>
                  <a:pt x="2566" y="13261"/>
                  <a:pt x="8001" y="7830"/>
                </a:cubicBezTo>
                <a:cubicBezTo>
                  <a:pt x="12711" y="3123"/>
                  <a:pt x="19142" y="46"/>
                  <a:pt x="26253" y="0"/>
                </a:cubicBezTo>
                <a:close/>
              </a:path>
            </a:pathLst>
          </a:custGeom>
          <a:solidFill>
            <a:schemeClr val="tx2"/>
          </a:solidFill>
          <a:ln>
            <a:noFill/>
          </a:ln>
          <a:effectLst/>
        </p:spPr>
        <p:txBody>
          <a:bodyPr anchor="ctr"/>
          <a:lstStyle/>
          <a:p>
            <a:endParaRPr lang="en-US" sz="900" dirty="0">
              <a:latin typeface="Lato Light" panose="020F0302020204030203" pitchFamily="34" charset="77"/>
            </a:endParaRPr>
          </a:p>
        </p:txBody>
      </p:sp>
      <p:sp>
        <p:nvSpPr>
          <p:cNvPr id="67" name="Freeform 1059">
            <a:extLst>
              <a:ext uri="{FF2B5EF4-FFF2-40B4-BE49-F238E27FC236}">
                <a16:creationId xmlns:a16="http://schemas.microsoft.com/office/drawing/2014/main" id="{0E150840-D0B0-B848-BDBB-FD5C28CF7F6E}"/>
              </a:ext>
            </a:extLst>
          </p:cNvPr>
          <p:cNvSpPr>
            <a:spLocks noChangeAspect="1" noChangeArrowheads="1"/>
          </p:cNvSpPr>
          <p:nvPr/>
        </p:nvSpPr>
        <p:spPr bwMode="auto">
          <a:xfrm>
            <a:off x="10247462" y="2515739"/>
            <a:ext cx="365821" cy="363630"/>
          </a:xfrm>
          <a:custGeom>
            <a:avLst/>
            <a:gdLst>
              <a:gd name="T0" fmla="*/ 89779237 w 291737"/>
              <a:gd name="T1" fmla="*/ 109284772 h 290153"/>
              <a:gd name="T2" fmla="*/ 102871663 w 291737"/>
              <a:gd name="T3" fmla="*/ 104718570 h 290153"/>
              <a:gd name="T4" fmla="*/ 123273045 w 291737"/>
              <a:gd name="T5" fmla="*/ 122214270 h 290153"/>
              <a:gd name="T6" fmla="*/ 124538682 w 291737"/>
              <a:gd name="T7" fmla="*/ 105031042 h 290153"/>
              <a:gd name="T8" fmla="*/ 99391902 w 291737"/>
              <a:gd name="T9" fmla="*/ 125807186 h 290153"/>
              <a:gd name="T10" fmla="*/ 102871663 w 291737"/>
              <a:gd name="T11" fmla="*/ 104718570 h 290153"/>
              <a:gd name="T12" fmla="*/ 3931849 w 291737"/>
              <a:gd name="T13" fmla="*/ 122214270 h 290153"/>
              <a:gd name="T14" fmla="*/ 24383897 w 291737"/>
              <a:gd name="T15" fmla="*/ 104718570 h 290153"/>
              <a:gd name="T16" fmla="*/ 27686387 w 291737"/>
              <a:gd name="T17" fmla="*/ 125807186 h 290153"/>
              <a:gd name="T18" fmla="*/ 2675210 w 291737"/>
              <a:gd name="T19" fmla="*/ 105031042 h 290153"/>
              <a:gd name="T20" fmla="*/ 111858698 w 291737"/>
              <a:gd name="T21" fmla="*/ 101300184 h 290153"/>
              <a:gd name="T22" fmla="*/ 10672229 w 291737"/>
              <a:gd name="T23" fmla="*/ 96976848 h 290153"/>
              <a:gd name="T24" fmla="*/ 111858698 w 291737"/>
              <a:gd name="T25" fmla="*/ 88794158 h 290153"/>
              <a:gd name="T26" fmla="*/ 111858698 w 291737"/>
              <a:gd name="T27" fmla="*/ 88794158 h 290153"/>
              <a:gd name="T28" fmla="*/ 6915088 w 291737"/>
              <a:gd name="T29" fmla="*/ 96976848 h 290153"/>
              <a:gd name="T30" fmla="*/ 99462300 w 291737"/>
              <a:gd name="T31" fmla="*/ 96153616 h 290153"/>
              <a:gd name="T32" fmla="*/ 82229262 w 291737"/>
              <a:gd name="T33" fmla="*/ 84875441 h 290153"/>
              <a:gd name="T34" fmla="*/ 44678279 w 291737"/>
              <a:gd name="T35" fmla="*/ 84875441 h 290153"/>
              <a:gd name="T36" fmla="*/ 27764580 w 291737"/>
              <a:gd name="T37" fmla="*/ 96153616 h 290153"/>
              <a:gd name="T38" fmla="*/ 52334178 w 291737"/>
              <a:gd name="T39" fmla="*/ 68852146 h 290153"/>
              <a:gd name="T40" fmla="*/ 72313118 w 291737"/>
              <a:gd name="T41" fmla="*/ 64165631 h 290153"/>
              <a:gd name="T42" fmla="*/ 77976585 w 291737"/>
              <a:gd name="T43" fmla="*/ 80724467 h 290153"/>
              <a:gd name="T44" fmla="*/ 48401249 w 291737"/>
              <a:gd name="T45" fmla="*/ 68852146 h 290153"/>
              <a:gd name="T46" fmla="*/ 59193458 w 291737"/>
              <a:gd name="T47" fmla="*/ 54222035 h 290153"/>
              <a:gd name="T48" fmla="*/ 63536008 w 291737"/>
              <a:gd name="T49" fmla="*/ 46117364 h 290153"/>
              <a:gd name="T50" fmla="*/ 63536008 w 291737"/>
              <a:gd name="T51" fmla="*/ 46117364 h 290153"/>
              <a:gd name="T52" fmla="*/ 111765453 w 291737"/>
              <a:gd name="T53" fmla="*/ 83819484 h 290153"/>
              <a:gd name="T54" fmla="*/ 15051580 w 291737"/>
              <a:gd name="T55" fmla="*/ 41987648 h 290153"/>
              <a:gd name="T56" fmla="*/ 13138120 w 291737"/>
              <a:gd name="T57" fmla="*/ 82102572 h 290153"/>
              <a:gd name="T58" fmla="*/ 91709610 w 291737"/>
              <a:gd name="T59" fmla="*/ 35208138 h 290153"/>
              <a:gd name="T60" fmla="*/ 77223386 w 291737"/>
              <a:gd name="T61" fmla="*/ 49457136 h 290153"/>
              <a:gd name="T62" fmla="*/ 37911938 w 291737"/>
              <a:gd name="T63" fmla="*/ 35208138 h 290153"/>
              <a:gd name="T64" fmla="*/ 46976875 w 291737"/>
              <a:gd name="T65" fmla="*/ 49457136 h 290153"/>
              <a:gd name="T66" fmla="*/ 89779237 w 291737"/>
              <a:gd name="T67" fmla="*/ 16518775 h 290153"/>
              <a:gd name="T68" fmla="*/ 34572388 w 291737"/>
              <a:gd name="T69" fmla="*/ 18502114 h 290153"/>
              <a:gd name="T70" fmla="*/ 101289900 w 291737"/>
              <a:gd name="T71" fmla="*/ 23421996 h 290153"/>
              <a:gd name="T72" fmla="*/ 121533257 w 291737"/>
              <a:gd name="T73" fmla="*/ 18424099 h 290153"/>
              <a:gd name="T74" fmla="*/ 127068263 w 291737"/>
              <a:gd name="T75" fmla="*/ 35139610 h 290153"/>
              <a:gd name="T76" fmla="*/ 97494406 w 291737"/>
              <a:gd name="T77" fmla="*/ 23421996 h 290153"/>
              <a:gd name="T78" fmla="*/ 5662450 w 291737"/>
              <a:gd name="T79" fmla="*/ 18424099 h 290153"/>
              <a:gd name="T80" fmla="*/ 25641957 w 291737"/>
              <a:gd name="T81" fmla="*/ 23421996 h 290153"/>
              <a:gd name="T82" fmla="*/ 29575230 w 291737"/>
              <a:gd name="T83" fmla="*/ 23421996 h 290153"/>
              <a:gd name="T84" fmla="*/ 0 w 291737"/>
              <a:gd name="T85" fmla="*/ 35139610 h 290153"/>
              <a:gd name="T86" fmla="*/ 111858698 w 291737"/>
              <a:gd name="T87" fmla="*/ 3859771 h 290153"/>
              <a:gd name="T88" fmla="*/ 111858698 w 291737"/>
              <a:gd name="T89" fmla="*/ 3859771 h 290153"/>
              <a:gd name="T90" fmla="*/ 19439297 w 291737"/>
              <a:gd name="T91" fmla="*/ 8182036 h 290153"/>
              <a:gd name="T92" fmla="*/ 111858698 w 291737"/>
              <a:gd name="T93" fmla="*/ 16365797 h 290153"/>
              <a:gd name="T94" fmla="*/ 23352569 w 291737"/>
              <a:gd name="T95" fmla="*/ 8182036 h 2901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37" h="290153">
                <a:moveTo>
                  <a:pt x="83671" y="242888"/>
                </a:moveTo>
                <a:lnTo>
                  <a:pt x="206125" y="242888"/>
                </a:lnTo>
                <a:cubicBezTo>
                  <a:pt x="208631" y="242888"/>
                  <a:pt x="210779" y="245086"/>
                  <a:pt x="210779" y="247651"/>
                </a:cubicBezTo>
                <a:cubicBezTo>
                  <a:pt x="210779" y="250215"/>
                  <a:pt x="208631" y="252047"/>
                  <a:pt x="206125" y="252047"/>
                </a:cubicBezTo>
                <a:lnTo>
                  <a:pt x="83671" y="252047"/>
                </a:lnTo>
                <a:cubicBezTo>
                  <a:pt x="81523" y="252047"/>
                  <a:pt x="79375" y="250215"/>
                  <a:pt x="79375" y="247651"/>
                </a:cubicBezTo>
                <a:cubicBezTo>
                  <a:pt x="79375" y="245086"/>
                  <a:pt x="81523" y="242888"/>
                  <a:pt x="83671" y="242888"/>
                </a:cubicBezTo>
                <a:close/>
                <a:moveTo>
                  <a:pt x="236183" y="241515"/>
                </a:moveTo>
                <a:cubicBezTo>
                  <a:pt x="237998" y="242956"/>
                  <a:pt x="238361" y="245838"/>
                  <a:pt x="236546" y="248000"/>
                </a:cubicBezTo>
                <a:cubicBezTo>
                  <a:pt x="233641" y="250882"/>
                  <a:pt x="232552" y="254845"/>
                  <a:pt x="232552" y="258808"/>
                </a:cubicBezTo>
                <a:lnTo>
                  <a:pt x="232552" y="281866"/>
                </a:lnTo>
                <a:lnTo>
                  <a:pt x="283023" y="281866"/>
                </a:lnTo>
                <a:lnTo>
                  <a:pt x="283023" y="258808"/>
                </a:lnTo>
                <a:cubicBezTo>
                  <a:pt x="283023" y="254845"/>
                  <a:pt x="281570" y="250882"/>
                  <a:pt x="279029" y="248000"/>
                </a:cubicBezTo>
                <a:cubicBezTo>
                  <a:pt x="277213" y="245838"/>
                  <a:pt x="277939" y="242956"/>
                  <a:pt x="279392" y="241515"/>
                </a:cubicBezTo>
                <a:cubicBezTo>
                  <a:pt x="281570" y="239713"/>
                  <a:pt x="284475" y="240074"/>
                  <a:pt x="285928" y="242235"/>
                </a:cubicBezTo>
                <a:cubicBezTo>
                  <a:pt x="289559" y="246559"/>
                  <a:pt x="291737" y="252683"/>
                  <a:pt x="291737" y="258808"/>
                </a:cubicBezTo>
                <a:lnTo>
                  <a:pt x="291737" y="285830"/>
                </a:lnTo>
                <a:cubicBezTo>
                  <a:pt x="291737" y="288712"/>
                  <a:pt x="289922" y="290153"/>
                  <a:pt x="287743" y="290153"/>
                </a:cubicBezTo>
                <a:lnTo>
                  <a:pt x="228194" y="290153"/>
                </a:lnTo>
                <a:cubicBezTo>
                  <a:pt x="226016" y="290153"/>
                  <a:pt x="223837" y="288712"/>
                  <a:pt x="223837" y="285830"/>
                </a:cubicBezTo>
                <a:lnTo>
                  <a:pt x="223837" y="258808"/>
                </a:lnTo>
                <a:cubicBezTo>
                  <a:pt x="223837" y="252683"/>
                  <a:pt x="226016" y="246559"/>
                  <a:pt x="229647" y="242235"/>
                </a:cubicBezTo>
                <a:cubicBezTo>
                  <a:pt x="231462" y="240074"/>
                  <a:pt x="234367" y="239713"/>
                  <a:pt x="236183" y="241515"/>
                </a:cubicBezTo>
                <a:close/>
                <a:moveTo>
                  <a:pt x="12280" y="241515"/>
                </a:moveTo>
                <a:cubicBezTo>
                  <a:pt x="14447" y="242956"/>
                  <a:pt x="14808" y="245838"/>
                  <a:pt x="13002" y="248000"/>
                </a:cubicBezTo>
                <a:cubicBezTo>
                  <a:pt x="10835" y="250882"/>
                  <a:pt x="9029" y="254845"/>
                  <a:pt x="9029" y="258808"/>
                </a:cubicBezTo>
                <a:lnTo>
                  <a:pt x="9029" y="281866"/>
                </a:lnTo>
                <a:lnTo>
                  <a:pt x="59232" y="281866"/>
                </a:lnTo>
                <a:lnTo>
                  <a:pt x="59232" y="258808"/>
                </a:lnTo>
                <a:cubicBezTo>
                  <a:pt x="59232" y="254845"/>
                  <a:pt x="57788" y="250882"/>
                  <a:pt x="55259" y="248000"/>
                </a:cubicBezTo>
                <a:cubicBezTo>
                  <a:pt x="53454" y="245838"/>
                  <a:pt x="54176" y="242956"/>
                  <a:pt x="55982" y="241515"/>
                </a:cubicBezTo>
                <a:cubicBezTo>
                  <a:pt x="57788" y="239713"/>
                  <a:pt x="60677" y="240074"/>
                  <a:pt x="61761" y="242235"/>
                </a:cubicBezTo>
                <a:cubicBezTo>
                  <a:pt x="65734" y="246559"/>
                  <a:pt x="67901" y="252683"/>
                  <a:pt x="67901" y="258808"/>
                </a:cubicBezTo>
                <a:lnTo>
                  <a:pt x="67901" y="285830"/>
                </a:lnTo>
                <a:cubicBezTo>
                  <a:pt x="67901" y="288712"/>
                  <a:pt x="65734" y="290153"/>
                  <a:pt x="63566" y="290153"/>
                </a:cubicBezTo>
                <a:lnTo>
                  <a:pt x="4695" y="290153"/>
                </a:lnTo>
                <a:cubicBezTo>
                  <a:pt x="2528" y="290153"/>
                  <a:pt x="0" y="288712"/>
                  <a:pt x="0" y="285830"/>
                </a:cubicBezTo>
                <a:lnTo>
                  <a:pt x="0" y="258808"/>
                </a:lnTo>
                <a:cubicBezTo>
                  <a:pt x="0" y="252683"/>
                  <a:pt x="2528" y="246559"/>
                  <a:pt x="6140" y="242235"/>
                </a:cubicBezTo>
                <a:cubicBezTo>
                  <a:pt x="7946" y="240074"/>
                  <a:pt x="10835" y="239713"/>
                  <a:pt x="12280" y="241515"/>
                </a:cubicBezTo>
                <a:close/>
                <a:moveTo>
                  <a:pt x="256816" y="213690"/>
                </a:moveTo>
                <a:cubicBezTo>
                  <a:pt x="251065" y="213690"/>
                  <a:pt x="246752" y="217963"/>
                  <a:pt x="246752" y="223660"/>
                </a:cubicBezTo>
                <a:cubicBezTo>
                  <a:pt x="246752" y="229357"/>
                  <a:pt x="251065" y="233630"/>
                  <a:pt x="256816" y="233630"/>
                </a:cubicBezTo>
                <a:cubicBezTo>
                  <a:pt x="262926" y="233630"/>
                  <a:pt x="267599" y="229357"/>
                  <a:pt x="267599" y="223660"/>
                </a:cubicBezTo>
                <a:cubicBezTo>
                  <a:pt x="267599" y="217963"/>
                  <a:pt x="262926" y="213690"/>
                  <a:pt x="256816" y="213690"/>
                </a:cubicBezTo>
                <a:close/>
                <a:moveTo>
                  <a:pt x="34565" y="213690"/>
                </a:moveTo>
                <a:cubicBezTo>
                  <a:pt x="29174" y="213690"/>
                  <a:pt x="24501" y="217963"/>
                  <a:pt x="24501" y="223660"/>
                </a:cubicBezTo>
                <a:cubicBezTo>
                  <a:pt x="24501" y="229357"/>
                  <a:pt x="29174" y="233630"/>
                  <a:pt x="34565" y="233630"/>
                </a:cubicBezTo>
                <a:cubicBezTo>
                  <a:pt x="40316" y="233630"/>
                  <a:pt x="44629" y="229357"/>
                  <a:pt x="44629" y="223660"/>
                </a:cubicBezTo>
                <a:cubicBezTo>
                  <a:pt x="44629" y="217963"/>
                  <a:pt x="40316" y="213690"/>
                  <a:pt x="34565" y="213690"/>
                </a:cubicBezTo>
                <a:close/>
                <a:moveTo>
                  <a:pt x="256816" y="204788"/>
                </a:moveTo>
                <a:cubicBezTo>
                  <a:pt x="267599" y="204788"/>
                  <a:pt x="275866" y="213334"/>
                  <a:pt x="275866" y="223660"/>
                </a:cubicBezTo>
                <a:cubicBezTo>
                  <a:pt x="275866" y="234342"/>
                  <a:pt x="267599" y="242532"/>
                  <a:pt x="256816" y="242532"/>
                </a:cubicBezTo>
                <a:cubicBezTo>
                  <a:pt x="246752" y="242532"/>
                  <a:pt x="238125" y="234342"/>
                  <a:pt x="238125" y="223660"/>
                </a:cubicBezTo>
                <a:cubicBezTo>
                  <a:pt x="238125" y="213334"/>
                  <a:pt x="246752" y="204788"/>
                  <a:pt x="256816" y="204788"/>
                </a:cubicBezTo>
                <a:close/>
                <a:moveTo>
                  <a:pt x="34565" y="204788"/>
                </a:moveTo>
                <a:cubicBezTo>
                  <a:pt x="45348" y="204788"/>
                  <a:pt x="53615" y="213334"/>
                  <a:pt x="53615" y="223660"/>
                </a:cubicBezTo>
                <a:cubicBezTo>
                  <a:pt x="53615" y="234342"/>
                  <a:pt x="45348" y="242532"/>
                  <a:pt x="34565" y="242532"/>
                </a:cubicBezTo>
                <a:cubicBezTo>
                  <a:pt x="24142" y="242532"/>
                  <a:pt x="15875" y="234342"/>
                  <a:pt x="15875" y="223660"/>
                </a:cubicBezTo>
                <a:cubicBezTo>
                  <a:pt x="15875" y="213334"/>
                  <a:pt x="24142" y="204788"/>
                  <a:pt x="34565" y="204788"/>
                </a:cubicBezTo>
                <a:close/>
                <a:moveTo>
                  <a:pt x="188791" y="189157"/>
                </a:moveTo>
                <a:cubicBezTo>
                  <a:pt x="190622" y="187325"/>
                  <a:pt x="193553" y="187325"/>
                  <a:pt x="195385" y="189157"/>
                </a:cubicBezTo>
                <a:lnTo>
                  <a:pt x="228356" y="221762"/>
                </a:lnTo>
                <a:cubicBezTo>
                  <a:pt x="229821" y="223960"/>
                  <a:pt x="229821" y="226891"/>
                  <a:pt x="228356" y="228356"/>
                </a:cubicBezTo>
                <a:cubicBezTo>
                  <a:pt x="226890" y="229089"/>
                  <a:pt x="226157" y="229822"/>
                  <a:pt x="225058" y="229822"/>
                </a:cubicBezTo>
                <a:cubicBezTo>
                  <a:pt x="223593" y="229822"/>
                  <a:pt x="222860" y="229089"/>
                  <a:pt x="222128" y="228356"/>
                </a:cubicBezTo>
                <a:lnTo>
                  <a:pt x="188791" y="195751"/>
                </a:lnTo>
                <a:cubicBezTo>
                  <a:pt x="187325" y="193553"/>
                  <a:pt x="187325" y="190622"/>
                  <a:pt x="188791" y="189157"/>
                </a:cubicBezTo>
                <a:close/>
                <a:moveTo>
                  <a:pt x="96349" y="189157"/>
                </a:moveTo>
                <a:cubicBezTo>
                  <a:pt x="98180" y="187325"/>
                  <a:pt x="100745" y="187325"/>
                  <a:pt x="102577" y="189157"/>
                </a:cubicBezTo>
                <a:cubicBezTo>
                  <a:pt x="104408" y="190622"/>
                  <a:pt x="104408" y="193553"/>
                  <a:pt x="102577" y="195751"/>
                </a:cubicBezTo>
                <a:lnTo>
                  <a:pt x="69971" y="228356"/>
                </a:lnTo>
                <a:cubicBezTo>
                  <a:pt x="68872" y="229089"/>
                  <a:pt x="67773" y="229822"/>
                  <a:pt x="66674" y="229822"/>
                </a:cubicBezTo>
                <a:cubicBezTo>
                  <a:pt x="65575" y="229822"/>
                  <a:pt x="64476" y="229089"/>
                  <a:pt x="63744" y="228356"/>
                </a:cubicBezTo>
                <a:cubicBezTo>
                  <a:pt x="61912" y="226891"/>
                  <a:pt x="61912" y="223960"/>
                  <a:pt x="63744" y="221762"/>
                </a:cubicBezTo>
                <a:lnTo>
                  <a:pt x="96349" y="189157"/>
                </a:lnTo>
                <a:close/>
                <a:moveTo>
                  <a:pt x="123405" y="141862"/>
                </a:moveTo>
                <a:cubicBezTo>
                  <a:pt x="125572" y="142943"/>
                  <a:pt x="125572" y="145825"/>
                  <a:pt x="123766" y="147987"/>
                </a:cubicBezTo>
                <a:cubicBezTo>
                  <a:pt x="121599" y="150509"/>
                  <a:pt x="120154" y="154832"/>
                  <a:pt x="120154" y="158795"/>
                </a:cubicBezTo>
                <a:lnTo>
                  <a:pt x="120154" y="181493"/>
                </a:lnTo>
                <a:lnTo>
                  <a:pt x="169996" y="181493"/>
                </a:lnTo>
                <a:lnTo>
                  <a:pt x="169996" y="158795"/>
                </a:lnTo>
                <a:cubicBezTo>
                  <a:pt x="169996" y="154832"/>
                  <a:pt x="168913" y="150509"/>
                  <a:pt x="166023" y="147987"/>
                </a:cubicBezTo>
                <a:cubicBezTo>
                  <a:pt x="164217" y="145825"/>
                  <a:pt x="164940" y="142943"/>
                  <a:pt x="166746" y="141862"/>
                </a:cubicBezTo>
                <a:cubicBezTo>
                  <a:pt x="168552" y="140061"/>
                  <a:pt x="171802" y="140421"/>
                  <a:pt x="172886" y="142222"/>
                </a:cubicBezTo>
                <a:cubicBezTo>
                  <a:pt x="176498" y="146546"/>
                  <a:pt x="179026" y="152670"/>
                  <a:pt x="179026" y="158795"/>
                </a:cubicBezTo>
                <a:lnTo>
                  <a:pt x="179026" y="186177"/>
                </a:lnTo>
                <a:cubicBezTo>
                  <a:pt x="179026" y="188699"/>
                  <a:pt x="176859" y="190140"/>
                  <a:pt x="174691" y="190140"/>
                </a:cubicBezTo>
                <a:lnTo>
                  <a:pt x="115820" y="190140"/>
                </a:lnTo>
                <a:cubicBezTo>
                  <a:pt x="113292" y="190140"/>
                  <a:pt x="111125" y="188699"/>
                  <a:pt x="111125" y="186177"/>
                </a:cubicBezTo>
                <a:lnTo>
                  <a:pt x="111125" y="158795"/>
                </a:lnTo>
                <a:cubicBezTo>
                  <a:pt x="111125" y="152670"/>
                  <a:pt x="113292" y="146546"/>
                  <a:pt x="117265" y="142222"/>
                </a:cubicBezTo>
                <a:cubicBezTo>
                  <a:pt x="118709" y="140421"/>
                  <a:pt x="121599" y="139700"/>
                  <a:pt x="123405" y="141862"/>
                </a:cubicBezTo>
                <a:close/>
                <a:moveTo>
                  <a:pt x="145872" y="114990"/>
                </a:moveTo>
                <a:cubicBezTo>
                  <a:pt x="140175" y="114990"/>
                  <a:pt x="135902" y="119662"/>
                  <a:pt x="135902" y="125054"/>
                </a:cubicBezTo>
                <a:cubicBezTo>
                  <a:pt x="135902" y="130805"/>
                  <a:pt x="140175" y="135118"/>
                  <a:pt x="145872" y="135118"/>
                </a:cubicBezTo>
                <a:cubicBezTo>
                  <a:pt x="151569" y="135118"/>
                  <a:pt x="155842" y="130805"/>
                  <a:pt x="155842" y="125054"/>
                </a:cubicBezTo>
                <a:cubicBezTo>
                  <a:pt x="155842" y="119662"/>
                  <a:pt x="151569" y="114990"/>
                  <a:pt x="145872" y="114990"/>
                </a:cubicBezTo>
                <a:close/>
                <a:moveTo>
                  <a:pt x="145872" y="106363"/>
                </a:moveTo>
                <a:cubicBezTo>
                  <a:pt x="156554" y="106363"/>
                  <a:pt x="164744" y="114271"/>
                  <a:pt x="164744" y="125054"/>
                </a:cubicBezTo>
                <a:cubicBezTo>
                  <a:pt x="164744" y="135477"/>
                  <a:pt x="156554" y="144104"/>
                  <a:pt x="145872" y="144104"/>
                </a:cubicBezTo>
                <a:cubicBezTo>
                  <a:pt x="135546" y="144104"/>
                  <a:pt x="127000" y="135477"/>
                  <a:pt x="127000" y="125054"/>
                </a:cubicBezTo>
                <a:cubicBezTo>
                  <a:pt x="127000" y="114271"/>
                  <a:pt x="135546" y="106363"/>
                  <a:pt x="145872" y="106363"/>
                </a:cubicBezTo>
                <a:close/>
                <a:moveTo>
                  <a:pt x="256603" y="96838"/>
                </a:moveTo>
                <a:cubicBezTo>
                  <a:pt x="259270" y="96838"/>
                  <a:pt x="261556" y="98998"/>
                  <a:pt x="261556" y="101158"/>
                </a:cubicBezTo>
                <a:lnTo>
                  <a:pt x="261556" y="189355"/>
                </a:lnTo>
                <a:cubicBezTo>
                  <a:pt x="261556" y="191875"/>
                  <a:pt x="259270" y="193315"/>
                  <a:pt x="256603" y="193315"/>
                </a:cubicBezTo>
                <a:cubicBezTo>
                  <a:pt x="254317" y="193315"/>
                  <a:pt x="252412" y="191875"/>
                  <a:pt x="252412" y="189355"/>
                </a:cubicBezTo>
                <a:lnTo>
                  <a:pt x="252412" y="101158"/>
                </a:lnTo>
                <a:cubicBezTo>
                  <a:pt x="252412" y="98998"/>
                  <a:pt x="254317" y="96838"/>
                  <a:pt x="256603" y="96838"/>
                </a:cubicBezTo>
                <a:close/>
                <a:moveTo>
                  <a:pt x="34558" y="96838"/>
                </a:moveTo>
                <a:cubicBezTo>
                  <a:pt x="37122" y="96838"/>
                  <a:pt x="39320" y="98998"/>
                  <a:pt x="39320" y="101158"/>
                </a:cubicBezTo>
                <a:lnTo>
                  <a:pt x="39320" y="189355"/>
                </a:lnTo>
                <a:cubicBezTo>
                  <a:pt x="39320" y="191875"/>
                  <a:pt x="37122" y="193315"/>
                  <a:pt x="34558" y="193315"/>
                </a:cubicBezTo>
                <a:cubicBezTo>
                  <a:pt x="31993" y="193315"/>
                  <a:pt x="30162" y="191875"/>
                  <a:pt x="30162" y="189355"/>
                </a:cubicBezTo>
                <a:lnTo>
                  <a:pt x="30162" y="101158"/>
                </a:lnTo>
                <a:cubicBezTo>
                  <a:pt x="30162" y="98998"/>
                  <a:pt x="31993" y="96838"/>
                  <a:pt x="34558" y="96838"/>
                </a:cubicBezTo>
                <a:close/>
                <a:moveTo>
                  <a:pt x="204410" y="81201"/>
                </a:moveTo>
                <a:cubicBezTo>
                  <a:pt x="206218" y="79375"/>
                  <a:pt x="208387" y="79375"/>
                  <a:pt x="210556" y="81201"/>
                </a:cubicBezTo>
                <a:cubicBezTo>
                  <a:pt x="212364" y="82661"/>
                  <a:pt x="212364" y="85582"/>
                  <a:pt x="210556" y="87408"/>
                </a:cubicBezTo>
                <a:lnTo>
                  <a:pt x="184166" y="114063"/>
                </a:lnTo>
                <a:cubicBezTo>
                  <a:pt x="183081" y="114793"/>
                  <a:pt x="181996" y="115523"/>
                  <a:pt x="180912" y="115523"/>
                </a:cubicBezTo>
                <a:cubicBezTo>
                  <a:pt x="179466" y="115523"/>
                  <a:pt x="178743" y="114793"/>
                  <a:pt x="177297" y="114063"/>
                </a:cubicBezTo>
                <a:cubicBezTo>
                  <a:pt x="176212" y="112602"/>
                  <a:pt x="176212" y="109681"/>
                  <a:pt x="177297" y="107855"/>
                </a:cubicBezTo>
                <a:lnTo>
                  <a:pt x="204410" y="81201"/>
                </a:lnTo>
                <a:close/>
                <a:moveTo>
                  <a:pt x="80835" y="81201"/>
                </a:moveTo>
                <a:cubicBezTo>
                  <a:pt x="82661" y="79375"/>
                  <a:pt x="85947" y="79375"/>
                  <a:pt x="87042" y="81201"/>
                </a:cubicBezTo>
                <a:lnTo>
                  <a:pt x="114061" y="107855"/>
                </a:lnTo>
                <a:cubicBezTo>
                  <a:pt x="115522" y="109681"/>
                  <a:pt x="115522" y="112602"/>
                  <a:pt x="114061" y="114063"/>
                </a:cubicBezTo>
                <a:cubicBezTo>
                  <a:pt x="113331" y="114793"/>
                  <a:pt x="111870" y="115523"/>
                  <a:pt x="111140" y="115523"/>
                </a:cubicBezTo>
                <a:cubicBezTo>
                  <a:pt x="109680" y="115523"/>
                  <a:pt x="108584" y="114793"/>
                  <a:pt x="107854" y="114063"/>
                </a:cubicBezTo>
                <a:lnTo>
                  <a:pt x="80835" y="87408"/>
                </a:lnTo>
                <a:cubicBezTo>
                  <a:pt x="79375" y="85582"/>
                  <a:pt x="79375" y="82661"/>
                  <a:pt x="80835" y="81201"/>
                </a:cubicBezTo>
                <a:close/>
                <a:moveTo>
                  <a:pt x="83671" y="38100"/>
                </a:moveTo>
                <a:lnTo>
                  <a:pt x="206125" y="38100"/>
                </a:lnTo>
                <a:cubicBezTo>
                  <a:pt x="208631" y="38100"/>
                  <a:pt x="210779" y="40386"/>
                  <a:pt x="210779" y="42672"/>
                </a:cubicBezTo>
                <a:cubicBezTo>
                  <a:pt x="210779" y="45339"/>
                  <a:pt x="208631" y="47244"/>
                  <a:pt x="206125" y="47244"/>
                </a:cubicBezTo>
                <a:lnTo>
                  <a:pt x="83671" y="47244"/>
                </a:lnTo>
                <a:cubicBezTo>
                  <a:pt x="81523" y="47244"/>
                  <a:pt x="79375" y="45339"/>
                  <a:pt x="79375" y="42672"/>
                </a:cubicBezTo>
                <a:cubicBezTo>
                  <a:pt x="79375" y="40386"/>
                  <a:pt x="81523" y="38100"/>
                  <a:pt x="83671" y="38100"/>
                </a:cubicBezTo>
                <a:close/>
                <a:moveTo>
                  <a:pt x="236183" y="36366"/>
                </a:moveTo>
                <a:cubicBezTo>
                  <a:pt x="237998" y="38167"/>
                  <a:pt x="238361" y="41050"/>
                  <a:pt x="236546" y="42491"/>
                </a:cubicBezTo>
                <a:cubicBezTo>
                  <a:pt x="233641" y="45733"/>
                  <a:pt x="232552" y="50057"/>
                  <a:pt x="232552" y="54020"/>
                </a:cubicBezTo>
                <a:lnTo>
                  <a:pt x="232552" y="76718"/>
                </a:lnTo>
                <a:lnTo>
                  <a:pt x="283023" y="76718"/>
                </a:lnTo>
                <a:lnTo>
                  <a:pt x="283023" y="54020"/>
                </a:lnTo>
                <a:cubicBezTo>
                  <a:pt x="283023" y="50057"/>
                  <a:pt x="281570" y="45733"/>
                  <a:pt x="279029" y="42491"/>
                </a:cubicBezTo>
                <a:cubicBezTo>
                  <a:pt x="277213" y="41050"/>
                  <a:pt x="277939" y="38167"/>
                  <a:pt x="279392" y="36366"/>
                </a:cubicBezTo>
                <a:cubicBezTo>
                  <a:pt x="281570" y="34925"/>
                  <a:pt x="284475" y="35285"/>
                  <a:pt x="285928" y="37447"/>
                </a:cubicBezTo>
                <a:cubicBezTo>
                  <a:pt x="289559" y="41770"/>
                  <a:pt x="291737" y="47895"/>
                  <a:pt x="291737" y="54020"/>
                </a:cubicBezTo>
                <a:lnTo>
                  <a:pt x="291737" y="81042"/>
                </a:lnTo>
                <a:cubicBezTo>
                  <a:pt x="291737" y="83924"/>
                  <a:pt x="289922" y="85365"/>
                  <a:pt x="287743" y="85365"/>
                </a:cubicBezTo>
                <a:lnTo>
                  <a:pt x="228194" y="85365"/>
                </a:lnTo>
                <a:cubicBezTo>
                  <a:pt x="226016" y="85365"/>
                  <a:pt x="223837" y="83924"/>
                  <a:pt x="223837" y="81042"/>
                </a:cubicBezTo>
                <a:lnTo>
                  <a:pt x="223837" y="54020"/>
                </a:lnTo>
                <a:cubicBezTo>
                  <a:pt x="223837" y="47895"/>
                  <a:pt x="226016" y="41770"/>
                  <a:pt x="229647" y="37447"/>
                </a:cubicBezTo>
                <a:cubicBezTo>
                  <a:pt x="231462" y="35285"/>
                  <a:pt x="234367" y="34925"/>
                  <a:pt x="236183" y="36366"/>
                </a:cubicBezTo>
                <a:close/>
                <a:moveTo>
                  <a:pt x="12280" y="36366"/>
                </a:moveTo>
                <a:cubicBezTo>
                  <a:pt x="14447" y="38167"/>
                  <a:pt x="14808" y="41050"/>
                  <a:pt x="13002" y="42491"/>
                </a:cubicBezTo>
                <a:cubicBezTo>
                  <a:pt x="10835" y="45733"/>
                  <a:pt x="9029" y="50057"/>
                  <a:pt x="9029" y="54020"/>
                </a:cubicBezTo>
                <a:lnTo>
                  <a:pt x="9029" y="76718"/>
                </a:lnTo>
                <a:lnTo>
                  <a:pt x="58871" y="76718"/>
                </a:lnTo>
                <a:lnTo>
                  <a:pt x="58871" y="54020"/>
                </a:lnTo>
                <a:cubicBezTo>
                  <a:pt x="58871" y="50057"/>
                  <a:pt x="57788" y="45733"/>
                  <a:pt x="55259" y="42491"/>
                </a:cubicBezTo>
                <a:cubicBezTo>
                  <a:pt x="53454" y="41050"/>
                  <a:pt x="54176" y="38167"/>
                  <a:pt x="55982" y="36366"/>
                </a:cubicBezTo>
                <a:cubicBezTo>
                  <a:pt x="57788" y="34925"/>
                  <a:pt x="60677" y="35285"/>
                  <a:pt x="61761" y="37447"/>
                </a:cubicBezTo>
                <a:cubicBezTo>
                  <a:pt x="65734" y="41770"/>
                  <a:pt x="67901" y="47895"/>
                  <a:pt x="67901" y="54020"/>
                </a:cubicBezTo>
                <a:lnTo>
                  <a:pt x="67901" y="81042"/>
                </a:lnTo>
                <a:cubicBezTo>
                  <a:pt x="67901" y="83924"/>
                  <a:pt x="65734" y="85365"/>
                  <a:pt x="63566" y="85365"/>
                </a:cubicBezTo>
                <a:lnTo>
                  <a:pt x="4695" y="85365"/>
                </a:lnTo>
                <a:cubicBezTo>
                  <a:pt x="2528" y="85365"/>
                  <a:pt x="0" y="83924"/>
                  <a:pt x="0" y="81042"/>
                </a:cubicBezTo>
                <a:lnTo>
                  <a:pt x="0" y="54020"/>
                </a:lnTo>
                <a:cubicBezTo>
                  <a:pt x="0" y="47895"/>
                  <a:pt x="2528" y="41770"/>
                  <a:pt x="6140" y="37447"/>
                </a:cubicBezTo>
                <a:cubicBezTo>
                  <a:pt x="7946" y="35285"/>
                  <a:pt x="10835" y="34925"/>
                  <a:pt x="12280" y="36366"/>
                </a:cubicBezTo>
                <a:close/>
                <a:moveTo>
                  <a:pt x="256816" y="8902"/>
                </a:moveTo>
                <a:cubicBezTo>
                  <a:pt x="251065" y="8902"/>
                  <a:pt x="246752" y="13175"/>
                  <a:pt x="246752" y="18872"/>
                </a:cubicBezTo>
                <a:cubicBezTo>
                  <a:pt x="246752" y="24569"/>
                  <a:pt x="251065" y="29198"/>
                  <a:pt x="256816" y="29198"/>
                </a:cubicBezTo>
                <a:cubicBezTo>
                  <a:pt x="262926" y="29198"/>
                  <a:pt x="267599" y="24569"/>
                  <a:pt x="267599" y="18872"/>
                </a:cubicBezTo>
                <a:cubicBezTo>
                  <a:pt x="267599" y="13175"/>
                  <a:pt x="262926" y="8902"/>
                  <a:pt x="256816" y="8902"/>
                </a:cubicBezTo>
                <a:close/>
                <a:moveTo>
                  <a:pt x="34565" y="8902"/>
                </a:moveTo>
                <a:cubicBezTo>
                  <a:pt x="29174" y="8902"/>
                  <a:pt x="24501" y="13175"/>
                  <a:pt x="24501" y="18872"/>
                </a:cubicBezTo>
                <a:cubicBezTo>
                  <a:pt x="24501" y="24569"/>
                  <a:pt x="29174" y="29198"/>
                  <a:pt x="34565" y="29198"/>
                </a:cubicBezTo>
                <a:cubicBezTo>
                  <a:pt x="40316" y="29198"/>
                  <a:pt x="44629" y="24569"/>
                  <a:pt x="44629" y="18872"/>
                </a:cubicBezTo>
                <a:cubicBezTo>
                  <a:pt x="44629" y="13175"/>
                  <a:pt x="40316" y="8902"/>
                  <a:pt x="34565" y="8902"/>
                </a:cubicBezTo>
                <a:close/>
                <a:moveTo>
                  <a:pt x="256816" y="0"/>
                </a:moveTo>
                <a:cubicBezTo>
                  <a:pt x="267599" y="0"/>
                  <a:pt x="275866" y="8189"/>
                  <a:pt x="275866" y="18872"/>
                </a:cubicBezTo>
                <a:cubicBezTo>
                  <a:pt x="275866" y="29198"/>
                  <a:pt x="267599" y="37744"/>
                  <a:pt x="256816" y="37744"/>
                </a:cubicBezTo>
                <a:cubicBezTo>
                  <a:pt x="246752" y="37744"/>
                  <a:pt x="238125" y="29198"/>
                  <a:pt x="238125" y="18872"/>
                </a:cubicBezTo>
                <a:cubicBezTo>
                  <a:pt x="238125" y="8189"/>
                  <a:pt x="246752" y="0"/>
                  <a:pt x="256816" y="0"/>
                </a:cubicBezTo>
                <a:close/>
                <a:moveTo>
                  <a:pt x="34565" y="0"/>
                </a:moveTo>
                <a:cubicBezTo>
                  <a:pt x="45348" y="0"/>
                  <a:pt x="53615" y="8189"/>
                  <a:pt x="53615" y="18872"/>
                </a:cubicBezTo>
                <a:cubicBezTo>
                  <a:pt x="53615" y="29198"/>
                  <a:pt x="45348" y="37744"/>
                  <a:pt x="34565" y="37744"/>
                </a:cubicBezTo>
                <a:cubicBezTo>
                  <a:pt x="24142" y="37744"/>
                  <a:pt x="15875" y="29198"/>
                  <a:pt x="15875" y="18872"/>
                </a:cubicBezTo>
                <a:cubicBezTo>
                  <a:pt x="15875" y="8189"/>
                  <a:pt x="24142" y="0"/>
                  <a:pt x="34565" y="0"/>
                </a:cubicBezTo>
                <a:close/>
              </a:path>
            </a:pathLst>
          </a:custGeom>
          <a:solidFill>
            <a:schemeClr val="tx2"/>
          </a:solidFill>
          <a:ln>
            <a:noFill/>
          </a:ln>
          <a:effectLst/>
        </p:spPr>
        <p:txBody>
          <a:bodyPr anchor="ctr"/>
          <a:lstStyle/>
          <a:p>
            <a:endParaRPr lang="en-US" sz="900" dirty="0">
              <a:latin typeface="Lato Light" panose="020F0302020204030203" pitchFamily="34" charset="77"/>
            </a:endParaRPr>
          </a:p>
        </p:txBody>
      </p:sp>
      <p:sp>
        <p:nvSpPr>
          <p:cNvPr id="68" name="Freeform 1021">
            <a:extLst>
              <a:ext uri="{FF2B5EF4-FFF2-40B4-BE49-F238E27FC236}">
                <a16:creationId xmlns:a16="http://schemas.microsoft.com/office/drawing/2014/main" id="{7CDA1E74-5B7B-6844-8A13-5526AC214FC3}"/>
              </a:ext>
            </a:extLst>
          </p:cNvPr>
          <p:cNvSpPr>
            <a:spLocks noChangeAspect="1" noChangeArrowheads="1"/>
          </p:cNvSpPr>
          <p:nvPr/>
        </p:nvSpPr>
        <p:spPr bwMode="auto">
          <a:xfrm>
            <a:off x="3748649" y="3595234"/>
            <a:ext cx="363084" cy="363631"/>
          </a:xfrm>
          <a:custGeom>
            <a:avLst/>
            <a:gdLst>
              <a:gd name="T0" fmla="*/ 69401580 w 290150"/>
              <a:gd name="T1" fmla="*/ 121905821 h 290152"/>
              <a:gd name="T2" fmla="*/ 101735209 w 290150"/>
              <a:gd name="T3" fmla="*/ 104566787 h 290152"/>
              <a:gd name="T4" fmla="*/ 122048015 w 290150"/>
              <a:gd name="T5" fmla="*/ 121907862 h 290152"/>
              <a:gd name="T6" fmla="*/ 123308159 w 290150"/>
              <a:gd name="T7" fmla="*/ 104878861 h 290152"/>
              <a:gd name="T8" fmla="*/ 98428740 w 290150"/>
              <a:gd name="T9" fmla="*/ 125812788 h 290152"/>
              <a:gd name="T10" fmla="*/ 101735209 w 290150"/>
              <a:gd name="T11" fmla="*/ 104566787 h 290152"/>
              <a:gd name="T12" fmla="*/ 3711393 w 290150"/>
              <a:gd name="T13" fmla="*/ 121907862 h 290152"/>
              <a:gd name="T14" fmla="*/ 23657262 w 290150"/>
              <a:gd name="T15" fmla="*/ 104566787 h 290152"/>
              <a:gd name="T16" fmla="*/ 26904877 w 290150"/>
              <a:gd name="T17" fmla="*/ 125812788 h 290152"/>
              <a:gd name="T18" fmla="*/ 2629532 w 290150"/>
              <a:gd name="T19" fmla="*/ 104878861 h 290152"/>
              <a:gd name="T20" fmla="*/ 80814075 w 290150"/>
              <a:gd name="T21" fmla="*/ 110495926 h 290152"/>
              <a:gd name="T22" fmla="*/ 106318684 w 290150"/>
              <a:gd name="T23" fmla="*/ 97058230 h 290152"/>
              <a:gd name="T24" fmla="*/ 14300614 w 290150"/>
              <a:gd name="T25" fmla="*/ 92538574 h 290152"/>
              <a:gd name="T26" fmla="*/ 14300614 w 290150"/>
              <a:gd name="T27" fmla="*/ 92538574 h 290152"/>
              <a:gd name="T28" fmla="*/ 102577386 w 290150"/>
              <a:gd name="T29" fmla="*/ 97058230 h 290152"/>
              <a:gd name="T30" fmla="*/ 14300614 w 290150"/>
              <a:gd name="T31" fmla="*/ 105162994 h 290152"/>
              <a:gd name="T32" fmla="*/ 57207559 w 290150"/>
              <a:gd name="T33" fmla="*/ 99086212 h 290152"/>
              <a:gd name="T34" fmla="*/ 76124319 w 290150"/>
              <a:gd name="T35" fmla="*/ 71108083 h 290152"/>
              <a:gd name="T36" fmla="*/ 80032537 w 290150"/>
              <a:gd name="T37" fmla="*/ 74859260 h 290152"/>
              <a:gd name="T38" fmla="*/ 49547474 w 290150"/>
              <a:gd name="T39" fmla="*/ 78766754 h 290152"/>
              <a:gd name="T40" fmla="*/ 7803059 w 290150"/>
              <a:gd name="T41" fmla="*/ 43366069 h 290152"/>
              <a:gd name="T42" fmla="*/ 8874038 w 290150"/>
              <a:gd name="T43" fmla="*/ 85731906 h 290152"/>
              <a:gd name="T44" fmla="*/ 0 w 290150"/>
              <a:gd name="T45" fmla="*/ 51338760 h 290152"/>
              <a:gd name="T46" fmla="*/ 121572332 w 290150"/>
              <a:gd name="T47" fmla="*/ 75808223 h 290152"/>
              <a:gd name="T48" fmla="*/ 117848892 w 290150"/>
              <a:gd name="T49" fmla="*/ 74564562 h 290152"/>
              <a:gd name="T50" fmla="*/ 87807546 w 290150"/>
              <a:gd name="T51" fmla="*/ 58917106 h 290152"/>
              <a:gd name="T52" fmla="*/ 62460013 w 290150"/>
              <a:gd name="T53" fmla="*/ 41082802 h 290152"/>
              <a:gd name="T54" fmla="*/ 29224563 w 290150"/>
              <a:gd name="T55" fmla="*/ 62824121 h 290152"/>
              <a:gd name="T56" fmla="*/ 53456051 w 290150"/>
              <a:gd name="T57" fmla="*/ 82518084 h 290152"/>
              <a:gd name="T58" fmla="*/ 57207559 w 290150"/>
              <a:gd name="T59" fmla="*/ 74859260 h 290152"/>
              <a:gd name="T60" fmla="*/ 76124319 w 290150"/>
              <a:gd name="T61" fmla="*/ 67356844 h 290152"/>
              <a:gd name="T62" fmla="*/ 72372353 w 290150"/>
              <a:gd name="T63" fmla="*/ 99086212 h 290152"/>
              <a:gd name="T64" fmla="*/ 62835889 w 290150"/>
              <a:gd name="T65" fmla="*/ 29220374 h 290152"/>
              <a:gd name="T66" fmla="*/ 84722256 w 290150"/>
              <a:gd name="T67" fmla="*/ 101430210 h 290152"/>
              <a:gd name="T68" fmla="*/ 78938244 w 290150"/>
              <a:gd name="T69" fmla="*/ 116279211 h 290152"/>
              <a:gd name="T70" fmla="*/ 47203090 w 290150"/>
              <a:gd name="T71" fmla="*/ 114246758 h 290152"/>
              <a:gd name="T72" fmla="*/ 36415736 w 290150"/>
              <a:gd name="T73" fmla="*/ 89238866 h 290152"/>
              <a:gd name="T74" fmla="*/ 102050172 w 290150"/>
              <a:gd name="T75" fmla="*/ 18424697 h 290152"/>
              <a:gd name="T76" fmla="*/ 122048015 w 290150"/>
              <a:gd name="T77" fmla="*/ 23268009 h 290152"/>
              <a:gd name="T78" fmla="*/ 125826538 w 290150"/>
              <a:gd name="T79" fmla="*/ 23268009 h 290152"/>
              <a:gd name="T80" fmla="*/ 96381088 w 290150"/>
              <a:gd name="T81" fmla="*/ 35140894 h 290152"/>
              <a:gd name="T82" fmla="*/ 5103055 w 290150"/>
              <a:gd name="T83" fmla="*/ 15925338 h 290152"/>
              <a:gd name="T84" fmla="*/ 25048641 w 290150"/>
              <a:gd name="T85" fmla="*/ 33265548 h 290152"/>
              <a:gd name="T86" fmla="*/ 26285795 w 290150"/>
              <a:gd name="T87" fmla="*/ 16080347 h 290152"/>
              <a:gd name="T88" fmla="*/ 1854307 w 290150"/>
              <a:gd name="T89" fmla="*/ 37015182 h 290152"/>
              <a:gd name="T90" fmla="*/ 5103055 w 290150"/>
              <a:gd name="T91" fmla="*/ 15925338 h 290152"/>
              <a:gd name="T92" fmla="*/ 115203078 w 290150"/>
              <a:gd name="T93" fmla="*/ 8183128 h 290152"/>
              <a:gd name="T94" fmla="*/ 14300614 w 290150"/>
              <a:gd name="T95" fmla="*/ 12660410 h 290152"/>
              <a:gd name="T96" fmla="*/ 85475857 w 290150"/>
              <a:gd name="T97" fmla="*/ 7107584 h 290152"/>
              <a:gd name="T98" fmla="*/ 83908002 w 290150"/>
              <a:gd name="T99" fmla="*/ 10353978 h 290152"/>
              <a:gd name="T100" fmla="*/ 31389377 w 290150"/>
              <a:gd name="T101" fmla="*/ 11435744 h 290152"/>
              <a:gd name="T102" fmla="*/ 110839091 w 290150"/>
              <a:gd name="T103" fmla="*/ 16366151 h 290152"/>
              <a:gd name="T104" fmla="*/ 22561810 w 290150"/>
              <a:gd name="T105" fmla="*/ 8183128 h 29015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0150" h="290152">
                <a:moveTo>
                  <a:pt x="117499" y="263478"/>
                </a:moveTo>
                <a:lnTo>
                  <a:pt x="117499" y="268164"/>
                </a:lnTo>
                <a:cubicBezTo>
                  <a:pt x="117499" y="275373"/>
                  <a:pt x="123627" y="281140"/>
                  <a:pt x="130837" y="281140"/>
                </a:cubicBezTo>
                <a:lnTo>
                  <a:pt x="160037" y="281140"/>
                </a:lnTo>
                <a:cubicBezTo>
                  <a:pt x="167247" y="281140"/>
                  <a:pt x="173015" y="275373"/>
                  <a:pt x="173015" y="268164"/>
                </a:cubicBezTo>
                <a:lnTo>
                  <a:pt x="173015" y="263478"/>
                </a:lnTo>
                <a:lnTo>
                  <a:pt x="117499" y="263478"/>
                </a:lnTo>
                <a:close/>
                <a:moveTo>
                  <a:pt x="234596" y="241153"/>
                </a:moveTo>
                <a:cubicBezTo>
                  <a:pt x="236774" y="242955"/>
                  <a:pt x="236774" y="245477"/>
                  <a:pt x="235322" y="247278"/>
                </a:cubicBezTo>
                <a:cubicBezTo>
                  <a:pt x="232417" y="250521"/>
                  <a:pt x="231328" y="254124"/>
                  <a:pt x="231328" y="258447"/>
                </a:cubicBezTo>
                <a:lnTo>
                  <a:pt x="231328" y="281145"/>
                </a:lnTo>
                <a:lnTo>
                  <a:pt x="281436" y="281145"/>
                </a:lnTo>
                <a:lnTo>
                  <a:pt x="281436" y="258447"/>
                </a:lnTo>
                <a:cubicBezTo>
                  <a:pt x="281436" y="254124"/>
                  <a:pt x="279983" y="250521"/>
                  <a:pt x="277442" y="247278"/>
                </a:cubicBezTo>
                <a:cubicBezTo>
                  <a:pt x="275626" y="245477"/>
                  <a:pt x="275989" y="242955"/>
                  <a:pt x="278168" y="241153"/>
                </a:cubicBezTo>
                <a:cubicBezTo>
                  <a:pt x="279983" y="239712"/>
                  <a:pt x="282525" y="239712"/>
                  <a:pt x="284341" y="241874"/>
                </a:cubicBezTo>
                <a:cubicBezTo>
                  <a:pt x="287972" y="246558"/>
                  <a:pt x="290150" y="252322"/>
                  <a:pt x="290150" y="258447"/>
                </a:cubicBezTo>
                <a:lnTo>
                  <a:pt x="290150" y="285829"/>
                </a:lnTo>
                <a:cubicBezTo>
                  <a:pt x="290150" y="287990"/>
                  <a:pt x="288335" y="290152"/>
                  <a:pt x="285793" y="290152"/>
                </a:cubicBezTo>
                <a:lnTo>
                  <a:pt x="226971" y="290152"/>
                </a:lnTo>
                <a:cubicBezTo>
                  <a:pt x="224429" y="290152"/>
                  <a:pt x="222250" y="287990"/>
                  <a:pt x="222250" y="285829"/>
                </a:cubicBezTo>
                <a:lnTo>
                  <a:pt x="222250" y="258447"/>
                </a:lnTo>
                <a:cubicBezTo>
                  <a:pt x="222250" y="252322"/>
                  <a:pt x="224429" y="246558"/>
                  <a:pt x="228423" y="241874"/>
                </a:cubicBezTo>
                <a:cubicBezTo>
                  <a:pt x="229875" y="239712"/>
                  <a:pt x="232780" y="239712"/>
                  <a:pt x="234596" y="241153"/>
                </a:cubicBezTo>
                <a:close/>
                <a:moveTo>
                  <a:pt x="11766" y="241153"/>
                </a:moveTo>
                <a:cubicBezTo>
                  <a:pt x="13905" y="242955"/>
                  <a:pt x="14262" y="245477"/>
                  <a:pt x="12479" y="247278"/>
                </a:cubicBezTo>
                <a:cubicBezTo>
                  <a:pt x="9983" y="250521"/>
                  <a:pt x="8557" y="254124"/>
                  <a:pt x="8557" y="258447"/>
                </a:cubicBezTo>
                <a:lnTo>
                  <a:pt x="8557" y="281145"/>
                </a:lnTo>
                <a:lnTo>
                  <a:pt x="57761" y="281145"/>
                </a:lnTo>
                <a:lnTo>
                  <a:pt x="57761" y="258447"/>
                </a:lnTo>
                <a:cubicBezTo>
                  <a:pt x="57761" y="254124"/>
                  <a:pt x="56335" y="250521"/>
                  <a:pt x="53839" y="247278"/>
                </a:cubicBezTo>
                <a:cubicBezTo>
                  <a:pt x="52413" y="245477"/>
                  <a:pt x="52413" y="242955"/>
                  <a:pt x="54552" y="241153"/>
                </a:cubicBezTo>
                <a:cubicBezTo>
                  <a:pt x="56335" y="239712"/>
                  <a:pt x="59188" y="239712"/>
                  <a:pt x="60614" y="241874"/>
                </a:cubicBezTo>
                <a:cubicBezTo>
                  <a:pt x="64179" y="246558"/>
                  <a:pt x="66319" y="252322"/>
                  <a:pt x="66319" y="258447"/>
                </a:cubicBezTo>
                <a:lnTo>
                  <a:pt x="66319" y="285829"/>
                </a:lnTo>
                <a:cubicBezTo>
                  <a:pt x="66319" y="287990"/>
                  <a:pt x="64536" y="290152"/>
                  <a:pt x="62040" y="290152"/>
                </a:cubicBezTo>
                <a:lnTo>
                  <a:pt x="4278" y="290152"/>
                </a:lnTo>
                <a:cubicBezTo>
                  <a:pt x="1783" y="290152"/>
                  <a:pt x="0" y="287990"/>
                  <a:pt x="0" y="285829"/>
                </a:cubicBezTo>
                <a:lnTo>
                  <a:pt x="0" y="258447"/>
                </a:lnTo>
                <a:cubicBezTo>
                  <a:pt x="0" y="252322"/>
                  <a:pt x="2139" y="246558"/>
                  <a:pt x="6061" y="241874"/>
                </a:cubicBezTo>
                <a:cubicBezTo>
                  <a:pt x="7487" y="239712"/>
                  <a:pt x="9983" y="239712"/>
                  <a:pt x="11766" y="241153"/>
                </a:cubicBezTo>
                <a:close/>
                <a:moveTo>
                  <a:pt x="104160" y="237525"/>
                </a:moveTo>
                <a:lnTo>
                  <a:pt x="104160" y="254827"/>
                </a:lnTo>
                <a:lnTo>
                  <a:pt x="186353" y="254827"/>
                </a:lnTo>
                <a:lnTo>
                  <a:pt x="186353" y="237525"/>
                </a:lnTo>
                <a:lnTo>
                  <a:pt x="104160" y="237525"/>
                </a:lnTo>
                <a:close/>
                <a:moveTo>
                  <a:pt x="255588" y="213414"/>
                </a:moveTo>
                <a:cubicBezTo>
                  <a:pt x="249837" y="213414"/>
                  <a:pt x="245165" y="218086"/>
                  <a:pt x="245165" y="223837"/>
                </a:cubicBezTo>
                <a:cubicBezTo>
                  <a:pt x="245165" y="229229"/>
                  <a:pt x="249837" y="233901"/>
                  <a:pt x="255588" y="233901"/>
                </a:cubicBezTo>
                <a:cubicBezTo>
                  <a:pt x="260980" y="233901"/>
                  <a:pt x="265652" y="229229"/>
                  <a:pt x="265652" y="223837"/>
                </a:cubicBezTo>
                <a:cubicBezTo>
                  <a:pt x="265652" y="218086"/>
                  <a:pt x="260980" y="213414"/>
                  <a:pt x="255588" y="213414"/>
                </a:cubicBezTo>
                <a:close/>
                <a:moveTo>
                  <a:pt x="32978" y="213414"/>
                </a:moveTo>
                <a:cubicBezTo>
                  <a:pt x="27587" y="213414"/>
                  <a:pt x="22914" y="218086"/>
                  <a:pt x="22914" y="223837"/>
                </a:cubicBezTo>
                <a:cubicBezTo>
                  <a:pt x="22914" y="229229"/>
                  <a:pt x="27587" y="233901"/>
                  <a:pt x="32978" y="233901"/>
                </a:cubicBezTo>
                <a:cubicBezTo>
                  <a:pt x="38729" y="233901"/>
                  <a:pt x="43402" y="229229"/>
                  <a:pt x="43402" y="223837"/>
                </a:cubicBezTo>
                <a:cubicBezTo>
                  <a:pt x="43402" y="218086"/>
                  <a:pt x="38729" y="213414"/>
                  <a:pt x="32978" y="213414"/>
                </a:cubicBezTo>
                <a:close/>
                <a:moveTo>
                  <a:pt x="255588" y="204787"/>
                </a:moveTo>
                <a:cubicBezTo>
                  <a:pt x="266012" y="204787"/>
                  <a:pt x="274279" y="213414"/>
                  <a:pt x="274279" y="223837"/>
                </a:cubicBezTo>
                <a:cubicBezTo>
                  <a:pt x="274279" y="234261"/>
                  <a:pt x="266012" y="242528"/>
                  <a:pt x="255588" y="242528"/>
                </a:cubicBezTo>
                <a:cubicBezTo>
                  <a:pt x="245165" y="242528"/>
                  <a:pt x="236538" y="234261"/>
                  <a:pt x="236538" y="223837"/>
                </a:cubicBezTo>
                <a:cubicBezTo>
                  <a:pt x="236538" y="213414"/>
                  <a:pt x="245165" y="204787"/>
                  <a:pt x="255588" y="204787"/>
                </a:cubicBezTo>
                <a:close/>
                <a:moveTo>
                  <a:pt x="32978" y="204787"/>
                </a:moveTo>
                <a:cubicBezTo>
                  <a:pt x="43402" y="204787"/>
                  <a:pt x="52028" y="213414"/>
                  <a:pt x="52028" y="223837"/>
                </a:cubicBezTo>
                <a:cubicBezTo>
                  <a:pt x="52028" y="234261"/>
                  <a:pt x="43402" y="242528"/>
                  <a:pt x="32978" y="242528"/>
                </a:cubicBezTo>
                <a:cubicBezTo>
                  <a:pt x="22555" y="242528"/>
                  <a:pt x="14288" y="234261"/>
                  <a:pt x="14288" y="223837"/>
                </a:cubicBezTo>
                <a:cubicBezTo>
                  <a:pt x="14288" y="213414"/>
                  <a:pt x="22555" y="204787"/>
                  <a:pt x="32978" y="204787"/>
                </a:cubicBezTo>
                <a:close/>
                <a:moveTo>
                  <a:pt x="131918" y="190305"/>
                </a:moveTo>
                <a:lnTo>
                  <a:pt x="131918" y="228513"/>
                </a:lnTo>
                <a:lnTo>
                  <a:pt x="158235" y="228513"/>
                </a:lnTo>
                <a:lnTo>
                  <a:pt x="158235" y="190305"/>
                </a:lnTo>
                <a:lnTo>
                  <a:pt x="131918" y="190305"/>
                </a:lnTo>
                <a:close/>
                <a:moveTo>
                  <a:pt x="175538" y="163991"/>
                </a:moveTo>
                <a:cubicBezTo>
                  <a:pt x="171212" y="163991"/>
                  <a:pt x="166886" y="168317"/>
                  <a:pt x="166886" y="172642"/>
                </a:cubicBezTo>
                <a:lnTo>
                  <a:pt x="166886" y="181654"/>
                </a:lnTo>
                <a:lnTo>
                  <a:pt x="175538" y="181654"/>
                </a:lnTo>
                <a:cubicBezTo>
                  <a:pt x="180585" y="181654"/>
                  <a:pt x="184551" y="177689"/>
                  <a:pt x="184551" y="172642"/>
                </a:cubicBezTo>
                <a:cubicBezTo>
                  <a:pt x="184551" y="168317"/>
                  <a:pt x="180585" y="163991"/>
                  <a:pt x="175538" y="163991"/>
                </a:cubicBezTo>
                <a:close/>
                <a:moveTo>
                  <a:pt x="114254" y="163991"/>
                </a:moveTo>
                <a:cubicBezTo>
                  <a:pt x="109568" y="163991"/>
                  <a:pt x="105602" y="168317"/>
                  <a:pt x="105602" y="172642"/>
                </a:cubicBezTo>
                <a:cubicBezTo>
                  <a:pt x="105602" y="177689"/>
                  <a:pt x="109568" y="181654"/>
                  <a:pt x="114254" y="181654"/>
                </a:cubicBezTo>
                <a:lnTo>
                  <a:pt x="123267" y="181654"/>
                </a:lnTo>
                <a:lnTo>
                  <a:pt x="123267" y="172642"/>
                </a:lnTo>
                <a:cubicBezTo>
                  <a:pt x="123267" y="168317"/>
                  <a:pt x="119301" y="163991"/>
                  <a:pt x="114254" y="163991"/>
                </a:cubicBezTo>
                <a:close/>
                <a:moveTo>
                  <a:pt x="17991" y="100012"/>
                </a:moveTo>
                <a:lnTo>
                  <a:pt x="25047" y="125249"/>
                </a:lnTo>
                <a:lnTo>
                  <a:pt x="16580" y="123086"/>
                </a:lnTo>
                <a:cubicBezTo>
                  <a:pt x="12700" y="146160"/>
                  <a:pt x="14816" y="169955"/>
                  <a:pt x="22930" y="191948"/>
                </a:cubicBezTo>
                <a:cubicBezTo>
                  <a:pt x="23636" y="194471"/>
                  <a:pt x="22578" y="196995"/>
                  <a:pt x="20461" y="197716"/>
                </a:cubicBezTo>
                <a:cubicBezTo>
                  <a:pt x="19755" y="198077"/>
                  <a:pt x="19403" y="198077"/>
                  <a:pt x="18697" y="198077"/>
                </a:cubicBezTo>
                <a:cubicBezTo>
                  <a:pt x="17286" y="198077"/>
                  <a:pt x="15522" y="196995"/>
                  <a:pt x="14816" y="195192"/>
                </a:cubicBezTo>
                <a:cubicBezTo>
                  <a:pt x="5997" y="171397"/>
                  <a:pt x="3880" y="145800"/>
                  <a:pt x="8114" y="120923"/>
                </a:cubicBezTo>
                <a:lnTo>
                  <a:pt x="0" y="118399"/>
                </a:lnTo>
                <a:lnTo>
                  <a:pt x="17991" y="100012"/>
                </a:lnTo>
                <a:close/>
                <a:moveTo>
                  <a:pt x="270322" y="95609"/>
                </a:moveTo>
                <a:cubicBezTo>
                  <a:pt x="272469" y="95250"/>
                  <a:pt x="274615" y="95967"/>
                  <a:pt x="275689" y="98476"/>
                </a:cubicBezTo>
                <a:cubicBezTo>
                  <a:pt x="284275" y="123211"/>
                  <a:pt x="285706" y="149020"/>
                  <a:pt x="280339" y="174830"/>
                </a:cubicBezTo>
                <a:lnTo>
                  <a:pt x="288568" y="176980"/>
                </a:lnTo>
                <a:lnTo>
                  <a:pt x="269249" y="194904"/>
                </a:lnTo>
                <a:lnTo>
                  <a:pt x="263525" y="169453"/>
                </a:lnTo>
                <a:lnTo>
                  <a:pt x="271753" y="171962"/>
                </a:lnTo>
                <a:cubicBezTo>
                  <a:pt x="276762" y="148662"/>
                  <a:pt x="275331" y="124286"/>
                  <a:pt x="267460" y="101344"/>
                </a:cubicBezTo>
                <a:cubicBezTo>
                  <a:pt x="266745" y="99193"/>
                  <a:pt x="267818" y="96326"/>
                  <a:pt x="270322" y="95609"/>
                </a:cubicBezTo>
                <a:close/>
                <a:moveTo>
                  <a:pt x="144030" y="85725"/>
                </a:moveTo>
                <a:cubicBezTo>
                  <a:pt x="173615" y="85725"/>
                  <a:pt x="197788" y="107012"/>
                  <a:pt x="202479" y="135875"/>
                </a:cubicBezTo>
                <a:cubicBezTo>
                  <a:pt x="202839" y="138401"/>
                  <a:pt x="201396" y="140205"/>
                  <a:pt x="198871" y="140926"/>
                </a:cubicBezTo>
                <a:cubicBezTo>
                  <a:pt x="198510" y="140926"/>
                  <a:pt x="198149" y="140926"/>
                  <a:pt x="198149" y="140926"/>
                </a:cubicBezTo>
                <a:cubicBezTo>
                  <a:pt x="195984" y="140926"/>
                  <a:pt x="194180" y="139483"/>
                  <a:pt x="193820" y="137319"/>
                </a:cubicBezTo>
                <a:cubicBezTo>
                  <a:pt x="190212" y="112785"/>
                  <a:pt x="168925" y="94745"/>
                  <a:pt x="144030" y="94745"/>
                </a:cubicBezTo>
                <a:cubicBezTo>
                  <a:pt x="141865" y="94745"/>
                  <a:pt x="139700" y="92580"/>
                  <a:pt x="139700" y="90416"/>
                </a:cubicBezTo>
                <a:cubicBezTo>
                  <a:pt x="139700" y="87890"/>
                  <a:pt x="141865" y="85725"/>
                  <a:pt x="144030" y="85725"/>
                </a:cubicBezTo>
                <a:close/>
                <a:moveTo>
                  <a:pt x="144896" y="67388"/>
                </a:moveTo>
                <a:cubicBezTo>
                  <a:pt x="102358" y="67388"/>
                  <a:pt x="67390" y="102353"/>
                  <a:pt x="67390" y="144887"/>
                </a:cubicBezTo>
                <a:cubicBezTo>
                  <a:pt x="67390" y="165433"/>
                  <a:pt x="75681" y="184898"/>
                  <a:pt x="89741" y="199677"/>
                </a:cubicBezTo>
                <a:cubicBezTo>
                  <a:pt x="97672" y="207607"/>
                  <a:pt x="102718" y="217700"/>
                  <a:pt x="103800" y="228513"/>
                </a:cubicBezTo>
                <a:lnTo>
                  <a:pt x="123267" y="228513"/>
                </a:lnTo>
                <a:lnTo>
                  <a:pt x="123267" y="190305"/>
                </a:lnTo>
                <a:lnTo>
                  <a:pt x="114254" y="190305"/>
                </a:lnTo>
                <a:cubicBezTo>
                  <a:pt x="104881" y="190305"/>
                  <a:pt x="96590" y="182375"/>
                  <a:pt x="96590" y="172642"/>
                </a:cubicBezTo>
                <a:cubicBezTo>
                  <a:pt x="96590" y="163270"/>
                  <a:pt x="104881" y="155340"/>
                  <a:pt x="114254" y="155340"/>
                </a:cubicBezTo>
                <a:cubicBezTo>
                  <a:pt x="123988" y="155340"/>
                  <a:pt x="131918" y="163270"/>
                  <a:pt x="131918" y="172642"/>
                </a:cubicBezTo>
                <a:lnTo>
                  <a:pt x="131918" y="181654"/>
                </a:lnTo>
                <a:lnTo>
                  <a:pt x="158235" y="181654"/>
                </a:lnTo>
                <a:lnTo>
                  <a:pt x="158235" y="172642"/>
                </a:lnTo>
                <a:cubicBezTo>
                  <a:pt x="158235" y="163270"/>
                  <a:pt x="166165" y="155340"/>
                  <a:pt x="175538" y="155340"/>
                </a:cubicBezTo>
                <a:cubicBezTo>
                  <a:pt x="185272" y="155340"/>
                  <a:pt x="193202" y="163270"/>
                  <a:pt x="193202" y="172642"/>
                </a:cubicBezTo>
                <a:cubicBezTo>
                  <a:pt x="193202" y="182375"/>
                  <a:pt x="185272" y="190305"/>
                  <a:pt x="175538" y="190305"/>
                </a:cubicBezTo>
                <a:lnTo>
                  <a:pt x="166886" y="190305"/>
                </a:lnTo>
                <a:lnTo>
                  <a:pt x="166886" y="228513"/>
                </a:lnTo>
                <a:lnTo>
                  <a:pt x="187074" y="228513"/>
                </a:lnTo>
                <a:cubicBezTo>
                  <a:pt x="187795" y="217339"/>
                  <a:pt x="192842" y="207246"/>
                  <a:pt x="200412" y="199316"/>
                </a:cubicBezTo>
                <a:cubicBezTo>
                  <a:pt x="214832" y="184537"/>
                  <a:pt x="222402" y="165433"/>
                  <a:pt x="222402" y="144887"/>
                </a:cubicBezTo>
                <a:cubicBezTo>
                  <a:pt x="222402" y="102353"/>
                  <a:pt x="187795" y="67388"/>
                  <a:pt x="144896" y="67388"/>
                </a:cubicBezTo>
                <a:close/>
                <a:moveTo>
                  <a:pt x="144896" y="58737"/>
                </a:moveTo>
                <a:cubicBezTo>
                  <a:pt x="192481" y="58737"/>
                  <a:pt x="231415" y="97306"/>
                  <a:pt x="231415" y="144887"/>
                </a:cubicBezTo>
                <a:cubicBezTo>
                  <a:pt x="231415" y="167596"/>
                  <a:pt x="222763" y="189223"/>
                  <a:pt x="206901" y="205444"/>
                </a:cubicBezTo>
                <a:cubicBezTo>
                  <a:pt x="199331" y="213014"/>
                  <a:pt x="195365" y="223106"/>
                  <a:pt x="195365" y="233920"/>
                </a:cubicBezTo>
                <a:lnTo>
                  <a:pt x="195365" y="254827"/>
                </a:lnTo>
                <a:cubicBezTo>
                  <a:pt x="195365" y="259513"/>
                  <a:pt x="191400" y="263478"/>
                  <a:pt x="186353" y="263478"/>
                </a:cubicBezTo>
                <a:lnTo>
                  <a:pt x="182027" y="263478"/>
                </a:lnTo>
                <a:lnTo>
                  <a:pt x="182027" y="268164"/>
                </a:lnTo>
                <a:cubicBezTo>
                  <a:pt x="182027" y="280059"/>
                  <a:pt x="171933" y="290152"/>
                  <a:pt x="160037" y="290152"/>
                </a:cubicBezTo>
                <a:lnTo>
                  <a:pt x="130837" y="290152"/>
                </a:lnTo>
                <a:cubicBezTo>
                  <a:pt x="118580" y="290152"/>
                  <a:pt x="108847" y="280059"/>
                  <a:pt x="108847" y="268164"/>
                </a:cubicBezTo>
                <a:lnTo>
                  <a:pt x="108847" y="263478"/>
                </a:lnTo>
                <a:lnTo>
                  <a:pt x="104521" y="263478"/>
                </a:lnTo>
                <a:cubicBezTo>
                  <a:pt x="99474" y="263478"/>
                  <a:pt x="95509" y="259513"/>
                  <a:pt x="95509" y="254827"/>
                </a:cubicBezTo>
                <a:lnTo>
                  <a:pt x="95509" y="234641"/>
                </a:lnTo>
                <a:cubicBezTo>
                  <a:pt x="95509" y="223467"/>
                  <a:pt x="91543" y="213374"/>
                  <a:pt x="83973" y="205804"/>
                </a:cubicBezTo>
                <a:cubicBezTo>
                  <a:pt x="67751" y="189584"/>
                  <a:pt x="58738" y="167956"/>
                  <a:pt x="58738" y="144887"/>
                </a:cubicBezTo>
                <a:cubicBezTo>
                  <a:pt x="58738" y="97306"/>
                  <a:pt x="97672" y="58737"/>
                  <a:pt x="144896" y="58737"/>
                </a:cubicBezTo>
                <a:close/>
                <a:moveTo>
                  <a:pt x="234596" y="36726"/>
                </a:moveTo>
                <a:cubicBezTo>
                  <a:pt x="236774" y="38167"/>
                  <a:pt x="236774" y="40689"/>
                  <a:pt x="235322" y="42491"/>
                </a:cubicBezTo>
                <a:cubicBezTo>
                  <a:pt x="232417" y="45733"/>
                  <a:pt x="231328" y="49696"/>
                  <a:pt x="231328" y="53660"/>
                </a:cubicBezTo>
                <a:lnTo>
                  <a:pt x="231328" y="76718"/>
                </a:lnTo>
                <a:lnTo>
                  <a:pt x="281436" y="76718"/>
                </a:lnTo>
                <a:lnTo>
                  <a:pt x="281436" y="53660"/>
                </a:lnTo>
                <a:cubicBezTo>
                  <a:pt x="281436" y="49696"/>
                  <a:pt x="279983" y="45733"/>
                  <a:pt x="277442" y="42491"/>
                </a:cubicBezTo>
                <a:cubicBezTo>
                  <a:pt x="275626" y="40689"/>
                  <a:pt x="275989" y="38167"/>
                  <a:pt x="278168" y="36726"/>
                </a:cubicBezTo>
                <a:cubicBezTo>
                  <a:pt x="279983" y="34925"/>
                  <a:pt x="282525" y="35285"/>
                  <a:pt x="284341" y="37086"/>
                </a:cubicBezTo>
                <a:cubicBezTo>
                  <a:pt x="287972" y="41770"/>
                  <a:pt x="290150" y="47895"/>
                  <a:pt x="290150" y="53660"/>
                </a:cubicBezTo>
                <a:lnTo>
                  <a:pt x="290150" y="81042"/>
                </a:lnTo>
                <a:cubicBezTo>
                  <a:pt x="290150" y="83203"/>
                  <a:pt x="288335" y="85365"/>
                  <a:pt x="285793" y="85365"/>
                </a:cubicBezTo>
                <a:lnTo>
                  <a:pt x="226971" y="85365"/>
                </a:lnTo>
                <a:cubicBezTo>
                  <a:pt x="224429" y="85365"/>
                  <a:pt x="222250" y="83203"/>
                  <a:pt x="222250" y="81042"/>
                </a:cubicBezTo>
                <a:lnTo>
                  <a:pt x="222250" y="53660"/>
                </a:lnTo>
                <a:cubicBezTo>
                  <a:pt x="222250" y="47895"/>
                  <a:pt x="224429" y="41770"/>
                  <a:pt x="228423" y="37086"/>
                </a:cubicBezTo>
                <a:cubicBezTo>
                  <a:pt x="229875" y="35285"/>
                  <a:pt x="232780" y="34925"/>
                  <a:pt x="234596" y="36726"/>
                </a:cubicBezTo>
                <a:close/>
                <a:moveTo>
                  <a:pt x="11766" y="36726"/>
                </a:moveTo>
                <a:cubicBezTo>
                  <a:pt x="13905" y="38167"/>
                  <a:pt x="14262" y="40689"/>
                  <a:pt x="12479" y="42491"/>
                </a:cubicBezTo>
                <a:cubicBezTo>
                  <a:pt x="9983" y="45733"/>
                  <a:pt x="8557" y="49696"/>
                  <a:pt x="8557" y="53660"/>
                </a:cubicBezTo>
                <a:lnTo>
                  <a:pt x="8557" y="76718"/>
                </a:lnTo>
                <a:lnTo>
                  <a:pt x="57761" y="76718"/>
                </a:lnTo>
                <a:lnTo>
                  <a:pt x="57761" y="53660"/>
                </a:lnTo>
                <a:cubicBezTo>
                  <a:pt x="57761" y="49696"/>
                  <a:pt x="56335" y="45733"/>
                  <a:pt x="53839" y="42491"/>
                </a:cubicBezTo>
                <a:cubicBezTo>
                  <a:pt x="52413" y="40689"/>
                  <a:pt x="52413" y="38167"/>
                  <a:pt x="54552" y="36726"/>
                </a:cubicBezTo>
                <a:cubicBezTo>
                  <a:pt x="56335" y="34925"/>
                  <a:pt x="59188" y="35285"/>
                  <a:pt x="60614" y="37086"/>
                </a:cubicBezTo>
                <a:cubicBezTo>
                  <a:pt x="64179" y="41770"/>
                  <a:pt x="66319" y="47895"/>
                  <a:pt x="66319" y="53660"/>
                </a:cubicBezTo>
                <a:lnTo>
                  <a:pt x="66319" y="81042"/>
                </a:lnTo>
                <a:cubicBezTo>
                  <a:pt x="66319" y="83203"/>
                  <a:pt x="64536" y="85365"/>
                  <a:pt x="62040" y="85365"/>
                </a:cubicBezTo>
                <a:lnTo>
                  <a:pt x="4278" y="85365"/>
                </a:lnTo>
                <a:cubicBezTo>
                  <a:pt x="1783" y="85365"/>
                  <a:pt x="0" y="83203"/>
                  <a:pt x="0" y="81042"/>
                </a:cubicBezTo>
                <a:lnTo>
                  <a:pt x="0" y="53660"/>
                </a:lnTo>
                <a:cubicBezTo>
                  <a:pt x="0" y="47895"/>
                  <a:pt x="2139" y="41770"/>
                  <a:pt x="6061" y="37086"/>
                </a:cubicBezTo>
                <a:cubicBezTo>
                  <a:pt x="7487" y="35285"/>
                  <a:pt x="9983" y="34925"/>
                  <a:pt x="11766" y="36726"/>
                </a:cubicBezTo>
                <a:close/>
                <a:moveTo>
                  <a:pt x="255588" y="8902"/>
                </a:moveTo>
                <a:cubicBezTo>
                  <a:pt x="249837" y="8902"/>
                  <a:pt x="245165" y="13531"/>
                  <a:pt x="245165" y="18872"/>
                </a:cubicBezTo>
                <a:cubicBezTo>
                  <a:pt x="245165" y="24569"/>
                  <a:pt x="249837" y="29198"/>
                  <a:pt x="255588" y="29198"/>
                </a:cubicBezTo>
                <a:cubicBezTo>
                  <a:pt x="260980" y="29198"/>
                  <a:pt x="265652" y="24569"/>
                  <a:pt x="265652" y="18872"/>
                </a:cubicBezTo>
                <a:cubicBezTo>
                  <a:pt x="265652" y="13531"/>
                  <a:pt x="260980" y="8902"/>
                  <a:pt x="255588" y="8902"/>
                </a:cubicBezTo>
                <a:close/>
                <a:moveTo>
                  <a:pt x="32978" y="8902"/>
                </a:moveTo>
                <a:cubicBezTo>
                  <a:pt x="27587" y="8902"/>
                  <a:pt x="22914" y="13531"/>
                  <a:pt x="22914" y="18872"/>
                </a:cubicBezTo>
                <a:cubicBezTo>
                  <a:pt x="22914" y="24569"/>
                  <a:pt x="27587" y="29198"/>
                  <a:pt x="32978" y="29198"/>
                </a:cubicBezTo>
                <a:cubicBezTo>
                  <a:pt x="38729" y="29198"/>
                  <a:pt x="43402" y="24569"/>
                  <a:pt x="43402" y="18872"/>
                </a:cubicBezTo>
                <a:cubicBezTo>
                  <a:pt x="43402" y="13531"/>
                  <a:pt x="38729" y="8902"/>
                  <a:pt x="32978" y="8902"/>
                </a:cubicBezTo>
                <a:close/>
                <a:moveTo>
                  <a:pt x="133521" y="6815"/>
                </a:moveTo>
                <a:cubicBezTo>
                  <a:pt x="154896" y="5078"/>
                  <a:pt x="176676" y="8197"/>
                  <a:pt x="197102" y="16393"/>
                </a:cubicBezTo>
                <a:lnTo>
                  <a:pt x="201078" y="8553"/>
                </a:lnTo>
                <a:lnTo>
                  <a:pt x="215539" y="30292"/>
                </a:lnTo>
                <a:lnTo>
                  <a:pt x="189149" y="31717"/>
                </a:lnTo>
                <a:lnTo>
                  <a:pt x="193487" y="23877"/>
                </a:lnTo>
                <a:cubicBezTo>
                  <a:pt x="155167" y="9266"/>
                  <a:pt x="112147" y="12829"/>
                  <a:pt x="77080" y="33856"/>
                </a:cubicBezTo>
                <a:cubicBezTo>
                  <a:pt x="76357" y="34212"/>
                  <a:pt x="75634" y="34568"/>
                  <a:pt x="74911" y="34568"/>
                </a:cubicBezTo>
                <a:cubicBezTo>
                  <a:pt x="73465" y="34568"/>
                  <a:pt x="72019" y="33856"/>
                  <a:pt x="70935" y="32430"/>
                </a:cubicBezTo>
                <a:cubicBezTo>
                  <a:pt x="69850" y="30292"/>
                  <a:pt x="70212" y="27441"/>
                  <a:pt x="72381" y="26372"/>
                </a:cubicBezTo>
                <a:cubicBezTo>
                  <a:pt x="91179" y="15146"/>
                  <a:pt x="112147" y="8553"/>
                  <a:pt x="133521" y="6815"/>
                </a:cubicBezTo>
                <a:close/>
                <a:moveTo>
                  <a:pt x="255588" y="0"/>
                </a:moveTo>
                <a:cubicBezTo>
                  <a:pt x="266012" y="0"/>
                  <a:pt x="274279" y="8546"/>
                  <a:pt x="274279" y="18872"/>
                </a:cubicBezTo>
                <a:cubicBezTo>
                  <a:pt x="274279" y="29198"/>
                  <a:pt x="266012" y="37744"/>
                  <a:pt x="255588" y="37744"/>
                </a:cubicBezTo>
                <a:cubicBezTo>
                  <a:pt x="245165" y="37744"/>
                  <a:pt x="236538" y="29198"/>
                  <a:pt x="236538" y="18872"/>
                </a:cubicBezTo>
                <a:cubicBezTo>
                  <a:pt x="236538" y="8546"/>
                  <a:pt x="245165" y="0"/>
                  <a:pt x="255588" y="0"/>
                </a:cubicBezTo>
                <a:close/>
                <a:moveTo>
                  <a:pt x="32978" y="0"/>
                </a:moveTo>
                <a:cubicBezTo>
                  <a:pt x="43402" y="0"/>
                  <a:pt x="52028" y="8546"/>
                  <a:pt x="52028" y="18872"/>
                </a:cubicBezTo>
                <a:cubicBezTo>
                  <a:pt x="52028" y="29198"/>
                  <a:pt x="43402" y="37744"/>
                  <a:pt x="32978" y="37744"/>
                </a:cubicBezTo>
                <a:cubicBezTo>
                  <a:pt x="22555" y="37744"/>
                  <a:pt x="14288" y="29198"/>
                  <a:pt x="14288" y="18872"/>
                </a:cubicBezTo>
                <a:cubicBezTo>
                  <a:pt x="14288" y="8546"/>
                  <a:pt x="22555" y="0"/>
                  <a:pt x="32978" y="0"/>
                </a:cubicBezTo>
                <a:close/>
              </a:path>
            </a:pathLst>
          </a:custGeom>
          <a:solidFill>
            <a:schemeClr val="tx2"/>
          </a:solidFill>
          <a:ln>
            <a:noFill/>
          </a:ln>
          <a:effectLst/>
        </p:spPr>
        <p:txBody>
          <a:bodyPr anchor="ctr"/>
          <a:lstStyle/>
          <a:p>
            <a:endParaRPr lang="en-US" sz="900" dirty="0">
              <a:latin typeface="Lato Light" panose="020F0302020204030203" pitchFamily="34" charset="77"/>
            </a:endParaRPr>
          </a:p>
        </p:txBody>
      </p:sp>
      <p:sp>
        <p:nvSpPr>
          <p:cNvPr id="69" name="Freeform 1031">
            <a:extLst>
              <a:ext uri="{FF2B5EF4-FFF2-40B4-BE49-F238E27FC236}">
                <a16:creationId xmlns:a16="http://schemas.microsoft.com/office/drawing/2014/main" id="{5A01FEBA-E4FE-3040-875E-0BE23360B5C5}"/>
              </a:ext>
            </a:extLst>
          </p:cNvPr>
          <p:cNvSpPr>
            <a:spLocks noChangeAspect="1" noChangeArrowheads="1"/>
          </p:cNvSpPr>
          <p:nvPr/>
        </p:nvSpPr>
        <p:spPr bwMode="auto">
          <a:xfrm>
            <a:off x="1579545" y="2513822"/>
            <a:ext cx="366916" cy="367464"/>
          </a:xfrm>
          <a:custGeom>
            <a:avLst/>
            <a:gdLst>
              <a:gd name="T0" fmla="*/ 68774937 w 293328"/>
              <a:gd name="T1" fmla="*/ 119643747 h 293328"/>
              <a:gd name="T2" fmla="*/ 77985361 w 293328"/>
              <a:gd name="T3" fmla="*/ 119643747 h 293328"/>
              <a:gd name="T4" fmla="*/ 79828350 w 293328"/>
              <a:gd name="T5" fmla="*/ 88042880 h 293328"/>
              <a:gd name="T6" fmla="*/ 81670393 w 293328"/>
              <a:gd name="T7" fmla="*/ 119643747 h 293328"/>
              <a:gd name="T8" fmla="*/ 90880933 w 293328"/>
              <a:gd name="T9" fmla="*/ 119643747 h 293328"/>
              <a:gd name="T10" fmla="*/ 68774937 w 293328"/>
              <a:gd name="T11" fmla="*/ 83169438 h 293328"/>
              <a:gd name="T12" fmla="*/ 81769808 w 293328"/>
              <a:gd name="T13" fmla="*/ 72036662 h 293328"/>
              <a:gd name="T14" fmla="*/ 77869883 w 293328"/>
              <a:gd name="T15" fmla="*/ 72036662 h 293328"/>
              <a:gd name="T16" fmla="*/ 79820244 w 293328"/>
              <a:gd name="T17" fmla="*/ 61024530 h 293328"/>
              <a:gd name="T18" fmla="*/ 79820244 w 293328"/>
              <a:gd name="T19" fmla="*/ 65025693 h 293328"/>
              <a:gd name="T20" fmla="*/ 79820244 w 293328"/>
              <a:gd name="T21" fmla="*/ 61024530 h 293328"/>
              <a:gd name="T22" fmla="*/ 81769808 w 293328"/>
              <a:gd name="T23" fmla="*/ 53313538 h 293328"/>
              <a:gd name="T24" fmla="*/ 77869883 w 293328"/>
              <a:gd name="T25" fmla="*/ 53313538 h 293328"/>
              <a:gd name="T26" fmla="*/ 41142411 w 293328"/>
              <a:gd name="T27" fmla="*/ 25155529 h 293328"/>
              <a:gd name="T28" fmla="*/ 65551253 w 293328"/>
              <a:gd name="T29" fmla="*/ 55026678 h 293328"/>
              <a:gd name="T30" fmla="*/ 68774937 w 293328"/>
              <a:gd name="T31" fmla="*/ 79238482 h 293328"/>
              <a:gd name="T32" fmla="*/ 90880933 w 293328"/>
              <a:gd name="T33" fmla="*/ 56284742 h 293328"/>
              <a:gd name="T34" fmla="*/ 94719662 w 293328"/>
              <a:gd name="T35" fmla="*/ 56284742 h 293328"/>
              <a:gd name="T36" fmla="*/ 97943104 w 293328"/>
              <a:gd name="T37" fmla="*/ 84898726 h 293328"/>
              <a:gd name="T38" fmla="*/ 101166843 w 293328"/>
              <a:gd name="T39" fmla="*/ 54555247 h 293328"/>
              <a:gd name="T40" fmla="*/ 71077972 w 293328"/>
              <a:gd name="T41" fmla="*/ 46065160 h 293328"/>
              <a:gd name="T42" fmla="*/ 45594413 w 293328"/>
              <a:gd name="T43" fmla="*/ 25155529 h 293328"/>
              <a:gd name="T44" fmla="*/ 79900704 w 293328"/>
              <a:gd name="T45" fmla="*/ 19856664 h 293328"/>
              <a:gd name="T46" fmla="*/ 79900704 w 293328"/>
              <a:gd name="T47" fmla="*/ 34077248 h 293328"/>
              <a:gd name="T48" fmla="*/ 79900704 w 293328"/>
              <a:gd name="T49" fmla="*/ 19856664 h 293328"/>
              <a:gd name="T50" fmla="*/ 90582629 w 293328"/>
              <a:gd name="T51" fmla="*/ 26889373 h 293328"/>
              <a:gd name="T52" fmla="*/ 69066944 w 293328"/>
              <a:gd name="T53" fmla="*/ 26889373 h 293328"/>
              <a:gd name="T54" fmla="*/ 1841582 w 293328"/>
              <a:gd name="T55" fmla="*/ 0 h 293328"/>
              <a:gd name="T56" fmla="*/ 125114871 w 293328"/>
              <a:gd name="T57" fmla="*/ 2044476 h 293328"/>
              <a:gd name="T58" fmla="*/ 117592766 w 293328"/>
              <a:gd name="T59" fmla="*/ 3930422 h 293328"/>
              <a:gd name="T60" fmla="*/ 115597421 w 293328"/>
              <a:gd name="T61" fmla="*/ 73735681 h 293328"/>
              <a:gd name="T62" fmla="*/ 105004974 w 293328"/>
              <a:gd name="T63" fmla="*/ 81754117 h 293328"/>
              <a:gd name="T64" fmla="*/ 94719662 w 293328"/>
              <a:gd name="T65" fmla="*/ 88042880 h 293328"/>
              <a:gd name="T66" fmla="*/ 86275502 w 293328"/>
              <a:gd name="T67" fmla="*/ 128133161 h 293328"/>
              <a:gd name="T68" fmla="*/ 73380249 w 293328"/>
              <a:gd name="T69" fmla="*/ 128133161 h 293328"/>
              <a:gd name="T70" fmla="*/ 64937487 w 293328"/>
              <a:gd name="T71" fmla="*/ 62730148 h 293328"/>
              <a:gd name="T72" fmla="*/ 38379011 w 293328"/>
              <a:gd name="T73" fmla="*/ 32544374 h 293328"/>
              <a:gd name="T74" fmla="*/ 48357047 w 293328"/>
              <a:gd name="T75" fmla="*/ 22325141 h 293328"/>
              <a:gd name="T76" fmla="*/ 71077972 w 293328"/>
              <a:gd name="T77" fmla="*/ 42134862 h 293328"/>
              <a:gd name="T78" fmla="*/ 105004974 w 293328"/>
              <a:gd name="T79" fmla="*/ 54555247 h 293328"/>
              <a:gd name="T80" fmla="*/ 113755352 w 293328"/>
              <a:gd name="T81" fmla="*/ 69962757 h 293328"/>
              <a:gd name="T82" fmla="*/ 11360453 w 293328"/>
              <a:gd name="T83" fmla="*/ 3930422 h 293328"/>
              <a:gd name="T84" fmla="*/ 59103376 w 293328"/>
              <a:gd name="T85" fmla="*/ 69962757 h 293328"/>
              <a:gd name="T86" fmla="*/ 59103376 w 293328"/>
              <a:gd name="T87" fmla="*/ 73735681 h 293328"/>
              <a:gd name="T88" fmla="*/ 7522971 w 293328"/>
              <a:gd name="T89" fmla="*/ 71849273 h 293328"/>
              <a:gd name="T90" fmla="*/ 1841582 w 293328"/>
              <a:gd name="T91" fmla="*/ 3930422 h 293328"/>
              <a:gd name="T92" fmla="*/ 1841582 w 293328"/>
              <a:gd name="T93" fmla="*/ 0 h 2933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3328" h="293328">
                <a:moveTo>
                  <a:pt x="161240" y="190394"/>
                </a:moveTo>
                <a:lnTo>
                  <a:pt x="161240" y="273893"/>
                </a:lnTo>
                <a:cubicBezTo>
                  <a:pt x="161240" y="279652"/>
                  <a:pt x="165919" y="284690"/>
                  <a:pt x="172038" y="284690"/>
                </a:cubicBezTo>
                <a:cubicBezTo>
                  <a:pt x="177796" y="284690"/>
                  <a:pt x="182835" y="279652"/>
                  <a:pt x="182835" y="273893"/>
                </a:cubicBezTo>
                <a:lnTo>
                  <a:pt x="182835" y="205870"/>
                </a:lnTo>
                <a:cubicBezTo>
                  <a:pt x="182835" y="203350"/>
                  <a:pt x="184635" y="201551"/>
                  <a:pt x="187154" y="201551"/>
                </a:cubicBezTo>
                <a:cubicBezTo>
                  <a:pt x="189674" y="201551"/>
                  <a:pt x="191473" y="203350"/>
                  <a:pt x="191473" y="205870"/>
                </a:cubicBezTo>
                <a:lnTo>
                  <a:pt x="191473" y="273893"/>
                </a:lnTo>
                <a:cubicBezTo>
                  <a:pt x="191473" y="279652"/>
                  <a:pt x="196512" y="284690"/>
                  <a:pt x="202270" y="284690"/>
                </a:cubicBezTo>
                <a:cubicBezTo>
                  <a:pt x="208389" y="284690"/>
                  <a:pt x="213068" y="279652"/>
                  <a:pt x="213068" y="273893"/>
                </a:cubicBezTo>
                <a:lnTo>
                  <a:pt x="213068" y="190394"/>
                </a:lnTo>
                <a:lnTo>
                  <a:pt x="161240" y="190394"/>
                </a:lnTo>
                <a:close/>
                <a:moveTo>
                  <a:pt x="187135" y="160338"/>
                </a:moveTo>
                <a:cubicBezTo>
                  <a:pt x="189802" y="160338"/>
                  <a:pt x="191707" y="162624"/>
                  <a:pt x="191707" y="164910"/>
                </a:cubicBezTo>
                <a:cubicBezTo>
                  <a:pt x="191707" y="167577"/>
                  <a:pt x="189802" y="169482"/>
                  <a:pt x="187135" y="169482"/>
                </a:cubicBezTo>
                <a:cubicBezTo>
                  <a:pt x="184468" y="169482"/>
                  <a:pt x="182563" y="167577"/>
                  <a:pt x="182563" y="164910"/>
                </a:cubicBezTo>
                <a:cubicBezTo>
                  <a:pt x="182563" y="162243"/>
                  <a:pt x="184468" y="160338"/>
                  <a:pt x="187135" y="160338"/>
                </a:cubicBezTo>
                <a:close/>
                <a:moveTo>
                  <a:pt x="187135" y="139700"/>
                </a:moveTo>
                <a:cubicBezTo>
                  <a:pt x="189802" y="139700"/>
                  <a:pt x="191707" y="141532"/>
                  <a:pt x="191707" y="144096"/>
                </a:cubicBezTo>
                <a:cubicBezTo>
                  <a:pt x="191707" y="146661"/>
                  <a:pt x="189802" y="148859"/>
                  <a:pt x="187135" y="148859"/>
                </a:cubicBezTo>
                <a:cubicBezTo>
                  <a:pt x="184468" y="148859"/>
                  <a:pt x="182563" y="146661"/>
                  <a:pt x="182563" y="144096"/>
                </a:cubicBezTo>
                <a:cubicBezTo>
                  <a:pt x="182563" y="141532"/>
                  <a:pt x="184468" y="139700"/>
                  <a:pt x="187135" y="139700"/>
                </a:cubicBezTo>
                <a:close/>
                <a:moveTo>
                  <a:pt x="187135" y="117475"/>
                </a:moveTo>
                <a:cubicBezTo>
                  <a:pt x="189802" y="117475"/>
                  <a:pt x="191707" y="119761"/>
                  <a:pt x="191707" y="122047"/>
                </a:cubicBezTo>
                <a:cubicBezTo>
                  <a:pt x="191707" y="124714"/>
                  <a:pt x="189802" y="126619"/>
                  <a:pt x="187135" y="126619"/>
                </a:cubicBezTo>
                <a:cubicBezTo>
                  <a:pt x="184468" y="126619"/>
                  <a:pt x="182563" y="124714"/>
                  <a:pt x="182563" y="122047"/>
                </a:cubicBezTo>
                <a:cubicBezTo>
                  <a:pt x="182563" y="119761"/>
                  <a:pt x="184468" y="117475"/>
                  <a:pt x="187135" y="117475"/>
                </a:cubicBezTo>
                <a:close/>
                <a:moveTo>
                  <a:pt x="96456" y="57586"/>
                </a:moveTo>
                <a:cubicBezTo>
                  <a:pt x="93577" y="60465"/>
                  <a:pt x="93577" y="65144"/>
                  <a:pt x="96456" y="68023"/>
                </a:cubicBezTo>
                <a:lnTo>
                  <a:pt x="153682" y="125969"/>
                </a:lnTo>
                <a:cubicBezTo>
                  <a:pt x="158361" y="130648"/>
                  <a:pt x="161240" y="136767"/>
                  <a:pt x="161240" y="143605"/>
                </a:cubicBezTo>
                <a:lnTo>
                  <a:pt x="161240" y="181396"/>
                </a:lnTo>
                <a:lnTo>
                  <a:pt x="213068" y="181396"/>
                </a:lnTo>
                <a:lnTo>
                  <a:pt x="213068" y="128849"/>
                </a:lnTo>
                <a:cubicBezTo>
                  <a:pt x="213068" y="126329"/>
                  <a:pt x="215227" y="124530"/>
                  <a:pt x="217387" y="124530"/>
                </a:cubicBezTo>
                <a:cubicBezTo>
                  <a:pt x="219906" y="124530"/>
                  <a:pt x="222066" y="126329"/>
                  <a:pt x="222066" y="128849"/>
                </a:cubicBezTo>
                <a:lnTo>
                  <a:pt x="222066" y="187154"/>
                </a:lnTo>
                <a:cubicBezTo>
                  <a:pt x="222066" y="191113"/>
                  <a:pt x="225305" y="194353"/>
                  <a:pt x="229624" y="194353"/>
                </a:cubicBezTo>
                <a:cubicBezTo>
                  <a:pt x="233943" y="194353"/>
                  <a:pt x="237182" y="191113"/>
                  <a:pt x="237182" y="187154"/>
                </a:cubicBezTo>
                <a:lnTo>
                  <a:pt x="237182" y="124890"/>
                </a:lnTo>
                <a:cubicBezTo>
                  <a:pt x="237182" y="114092"/>
                  <a:pt x="228184" y="105454"/>
                  <a:pt x="217387" y="105454"/>
                </a:cubicBezTo>
                <a:lnTo>
                  <a:pt x="166639" y="105454"/>
                </a:lnTo>
                <a:cubicBezTo>
                  <a:pt x="159081" y="105454"/>
                  <a:pt x="151883" y="102575"/>
                  <a:pt x="146124" y="96816"/>
                </a:cubicBezTo>
                <a:lnTo>
                  <a:pt x="106894" y="57586"/>
                </a:lnTo>
                <a:cubicBezTo>
                  <a:pt x="104014" y="54706"/>
                  <a:pt x="98976" y="54706"/>
                  <a:pt x="96456" y="57586"/>
                </a:cubicBezTo>
                <a:close/>
                <a:moveTo>
                  <a:pt x="187325" y="45456"/>
                </a:moveTo>
                <a:cubicBezTo>
                  <a:pt x="178381" y="45456"/>
                  <a:pt x="170869" y="52611"/>
                  <a:pt x="170869" y="61555"/>
                </a:cubicBezTo>
                <a:cubicBezTo>
                  <a:pt x="170869" y="70856"/>
                  <a:pt x="178381" y="78011"/>
                  <a:pt x="187325" y="78011"/>
                </a:cubicBezTo>
                <a:cubicBezTo>
                  <a:pt x="196269" y="78011"/>
                  <a:pt x="203781" y="70856"/>
                  <a:pt x="203781" y="61555"/>
                </a:cubicBezTo>
                <a:cubicBezTo>
                  <a:pt x="203781" y="52611"/>
                  <a:pt x="196269" y="45456"/>
                  <a:pt x="187325" y="45456"/>
                </a:cubicBezTo>
                <a:close/>
                <a:moveTo>
                  <a:pt x="187325" y="36513"/>
                </a:moveTo>
                <a:cubicBezTo>
                  <a:pt x="201277" y="36513"/>
                  <a:pt x="212367" y="47961"/>
                  <a:pt x="212367" y="61555"/>
                </a:cubicBezTo>
                <a:cubicBezTo>
                  <a:pt x="212367" y="75507"/>
                  <a:pt x="201277" y="86955"/>
                  <a:pt x="187325" y="86955"/>
                </a:cubicBezTo>
                <a:cubicBezTo>
                  <a:pt x="173373" y="86955"/>
                  <a:pt x="161925" y="75507"/>
                  <a:pt x="161925" y="61555"/>
                </a:cubicBezTo>
                <a:cubicBezTo>
                  <a:pt x="161925" y="47961"/>
                  <a:pt x="173373" y="36513"/>
                  <a:pt x="187325" y="36513"/>
                </a:cubicBezTo>
                <a:close/>
                <a:moveTo>
                  <a:pt x="4319" y="0"/>
                </a:moveTo>
                <a:lnTo>
                  <a:pt x="289009" y="0"/>
                </a:lnTo>
                <a:cubicBezTo>
                  <a:pt x="291529" y="0"/>
                  <a:pt x="293328" y="1799"/>
                  <a:pt x="293328" y="4679"/>
                </a:cubicBezTo>
                <a:cubicBezTo>
                  <a:pt x="293328" y="6838"/>
                  <a:pt x="291529" y="8998"/>
                  <a:pt x="289009" y="8998"/>
                </a:cubicBezTo>
                <a:lnTo>
                  <a:pt x="275692" y="8998"/>
                </a:lnTo>
                <a:lnTo>
                  <a:pt x="275692" y="164480"/>
                </a:lnTo>
                <a:cubicBezTo>
                  <a:pt x="275692" y="166999"/>
                  <a:pt x="273893" y="168799"/>
                  <a:pt x="271014" y="168799"/>
                </a:cubicBezTo>
                <a:lnTo>
                  <a:pt x="246180" y="168799"/>
                </a:lnTo>
                <a:lnTo>
                  <a:pt x="246180" y="187154"/>
                </a:lnTo>
                <a:cubicBezTo>
                  <a:pt x="246180" y="196152"/>
                  <a:pt x="238622" y="203710"/>
                  <a:pt x="229624" y="203710"/>
                </a:cubicBezTo>
                <a:cubicBezTo>
                  <a:pt x="226744" y="203710"/>
                  <a:pt x="224225" y="202631"/>
                  <a:pt x="222066" y="201551"/>
                </a:cubicBezTo>
                <a:lnTo>
                  <a:pt x="222066" y="273893"/>
                </a:lnTo>
                <a:cubicBezTo>
                  <a:pt x="222066" y="284690"/>
                  <a:pt x="213068" y="293328"/>
                  <a:pt x="202270" y="293328"/>
                </a:cubicBezTo>
                <a:cubicBezTo>
                  <a:pt x="196152" y="293328"/>
                  <a:pt x="190753" y="290449"/>
                  <a:pt x="187154" y="286130"/>
                </a:cubicBezTo>
                <a:cubicBezTo>
                  <a:pt x="183555" y="290449"/>
                  <a:pt x="178156" y="293328"/>
                  <a:pt x="172038" y="293328"/>
                </a:cubicBezTo>
                <a:cubicBezTo>
                  <a:pt x="161240" y="293328"/>
                  <a:pt x="152243" y="284690"/>
                  <a:pt x="152243" y="273893"/>
                </a:cubicBezTo>
                <a:lnTo>
                  <a:pt x="152243" y="143605"/>
                </a:lnTo>
                <a:cubicBezTo>
                  <a:pt x="152243" y="139286"/>
                  <a:pt x="150443" y="135327"/>
                  <a:pt x="147204" y="132088"/>
                </a:cubicBezTo>
                <a:lnTo>
                  <a:pt x="89978" y="74501"/>
                </a:lnTo>
                <a:cubicBezTo>
                  <a:pt x="83859" y="68023"/>
                  <a:pt x="83859" y="57586"/>
                  <a:pt x="89978" y="51107"/>
                </a:cubicBezTo>
                <a:cubicBezTo>
                  <a:pt x="96456" y="44989"/>
                  <a:pt x="106894" y="44989"/>
                  <a:pt x="113372" y="51107"/>
                </a:cubicBezTo>
                <a:lnTo>
                  <a:pt x="152603" y="90698"/>
                </a:lnTo>
                <a:cubicBezTo>
                  <a:pt x="156562" y="94297"/>
                  <a:pt x="161600" y="96456"/>
                  <a:pt x="166639" y="96456"/>
                </a:cubicBezTo>
                <a:lnTo>
                  <a:pt x="217387" y="96456"/>
                </a:lnTo>
                <a:cubicBezTo>
                  <a:pt x="233223" y="96456"/>
                  <a:pt x="246180" y="109053"/>
                  <a:pt x="246180" y="124890"/>
                </a:cubicBezTo>
                <a:lnTo>
                  <a:pt x="246180" y="160161"/>
                </a:lnTo>
                <a:lnTo>
                  <a:pt x="266695" y="160161"/>
                </a:lnTo>
                <a:lnTo>
                  <a:pt x="266695" y="8998"/>
                </a:lnTo>
                <a:lnTo>
                  <a:pt x="26633" y="8998"/>
                </a:lnTo>
                <a:lnTo>
                  <a:pt x="26633" y="160161"/>
                </a:lnTo>
                <a:lnTo>
                  <a:pt x="138566" y="160161"/>
                </a:lnTo>
                <a:cubicBezTo>
                  <a:pt x="141085" y="160161"/>
                  <a:pt x="143245" y="161961"/>
                  <a:pt x="143245" y="164480"/>
                </a:cubicBezTo>
                <a:cubicBezTo>
                  <a:pt x="143245" y="166999"/>
                  <a:pt x="141085" y="168799"/>
                  <a:pt x="138566" y="168799"/>
                </a:cubicBezTo>
                <a:lnTo>
                  <a:pt x="22314" y="168799"/>
                </a:lnTo>
                <a:cubicBezTo>
                  <a:pt x="19795" y="168799"/>
                  <a:pt x="17636" y="166999"/>
                  <a:pt x="17636" y="164480"/>
                </a:cubicBezTo>
                <a:lnTo>
                  <a:pt x="17636" y="8998"/>
                </a:lnTo>
                <a:lnTo>
                  <a:pt x="4319" y="8998"/>
                </a:lnTo>
                <a:cubicBezTo>
                  <a:pt x="1799" y="8998"/>
                  <a:pt x="0" y="6838"/>
                  <a:pt x="0" y="4679"/>
                </a:cubicBezTo>
                <a:cubicBezTo>
                  <a:pt x="0" y="1799"/>
                  <a:pt x="1799" y="0"/>
                  <a:pt x="4319" y="0"/>
                </a:cubicBezTo>
                <a:close/>
              </a:path>
            </a:pathLst>
          </a:custGeom>
          <a:solidFill>
            <a:schemeClr val="tx2"/>
          </a:solidFill>
          <a:ln>
            <a:noFill/>
          </a:ln>
          <a:effectLst/>
        </p:spPr>
        <p:txBody>
          <a:bodyPr anchor="ctr"/>
          <a:lstStyle/>
          <a:p>
            <a:endParaRPr lang="en-US" sz="900" dirty="0">
              <a:latin typeface="Lato Light" panose="020F0302020204030203" pitchFamily="34" charset="77"/>
            </a:endParaRPr>
          </a:p>
        </p:txBody>
      </p:sp>
      <p:sp>
        <p:nvSpPr>
          <p:cNvPr id="40" name="Rectangle 39">
            <a:extLst>
              <a:ext uri="{FF2B5EF4-FFF2-40B4-BE49-F238E27FC236}">
                <a16:creationId xmlns:a16="http://schemas.microsoft.com/office/drawing/2014/main" id="{55A0A299-7A9F-DA49-8187-F853E6533750}"/>
              </a:ext>
            </a:extLst>
          </p:cNvPr>
          <p:cNvSpPr/>
          <p:nvPr/>
        </p:nvSpPr>
        <p:spPr>
          <a:xfrm>
            <a:off x="2255677" y="908761"/>
            <a:ext cx="7621603" cy="4571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D2511486-D066-4445-9F32-383805D106FF}"/>
              </a:ext>
            </a:extLst>
          </p:cNvPr>
          <p:cNvSpPr txBox="1"/>
          <p:nvPr/>
        </p:nvSpPr>
        <p:spPr>
          <a:xfrm>
            <a:off x="762001" y="1006151"/>
            <a:ext cx="10667999" cy="335989"/>
          </a:xfrm>
          <a:prstGeom prst="rect">
            <a:avLst/>
          </a:prstGeom>
          <a:noFill/>
        </p:spPr>
        <p:txBody>
          <a:bodyPr wrap="square" rtlCol="0">
            <a:spAutoFit/>
          </a:bodyPr>
          <a:lstStyle/>
          <a:p>
            <a:pPr lvl="0" algn="ctr">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Tree>
    <p:extLst>
      <p:ext uri="{BB962C8B-B14F-4D97-AF65-F5344CB8AC3E}">
        <p14:creationId xmlns:p14="http://schemas.microsoft.com/office/powerpoint/2010/main" val="86387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DD82628C-7F85-4545-9C3C-9C7EE57B3BE1}"/>
              </a:ext>
            </a:extLst>
          </p:cNvPr>
          <p:cNvSpPr txBox="1">
            <a:spLocks/>
          </p:cNvSpPr>
          <p:nvPr/>
        </p:nvSpPr>
        <p:spPr>
          <a:xfrm>
            <a:off x="5782158" y="-1"/>
            <a:ext cx="5647843" cy="6858000"/>
          </a:xfrm>
          <a:custGeom>
            <a:avLst/>
            <a:gdLst>
              <a:gd name="connsiteX0" fmla="*/ 0 w 13828184"/>
              <a:gd name="connsiteY0" fmla="*/ 0 h 13715999"/>
              <a:gd name="connsiteX1" fmla="*/ 13828184 w 13828184"/>
              <a:gd name="connsiteY1" fmla="*/ 0 h 13715999"/>
              <a:gd name="connsiteX2" fmla="*/ 13828184 w 13828184"/>
              <a:gd name="connsiteY2" fmla="*/ 10258954 h 13715999"/>
              <a:gd name="connsiteX3" fmla="*/ 5 w 13828184"/>
              <a:gd name="connsiteY3" fmla="*/ 13715999 h 13715999"/>
              <a:gd name="connsiteX4" fmla="*/ 0 w 13828184"/>
              <a:gd name="connsiteY4" fmla="*/ 13715999 h 1371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8184" h="13715999">
                <a:moveTo>
                  <a:pt x="0" y="0"/>
                </a:moveTo>
                <a:lnTo>
                  <a:pt x="13828184" y="0"/>
                </a:lnTo>
                <a:lnTo>
                  <a:pt x="13828184" y="10258954"/>
                </a:lnTo>
                <a:lnTo>
                  <a:pt x="5" y="13715999"/>
                </a:lnTo>
                <a:lnTo>
                  <a:pt x="0" y="13715999"/>
                </a:lnTo>
                <a:close/>
              </a:path>
            </a:pathLst>
          </a:custGeom>
          <a:solidFill>
            <a:schemeClr val="bg2">
              <a:lumMod val="95000"/>
            </a:schemeClr>
          </a:solidFill>
          <a:ln>
            <a:noFill/>
          </a:ln>
          <a:effectLst/>
        </p:spPr>
        <p:txBody>
          <a:bodyPr/>
          <a:lstStyle/>
          <a:p>
            <a:endParaRPr lang="es-CO"/>
          </a:p>
        </p:txBody>
      </p:sp>
      <p:sp>
        <p:nvSpPr>
          <p:cNvPr id="110" name="Rectangle 109">
            <a:extLst>
              <a:ext uri="{FF2B5EF4-FFF2-40B4-BE49-F238E27FC236}">
                <a16:creationId xmlns:a16="http://schemas.microsoft.com/office/drawing/2014/main" id="{0A61C0FA-856E-2A4A-AB87-B380C8441653}"/>
              </a:ext>
            </a:extLst>
          </p:cNvPr>
          <p:cNvSpPr/>
          <p:nvPr/>
        </p:nvSpPr>
        <p:spPr>
          <a:xfrm rot="5400000">
            <a:off x="2457152" y="-2455563"/>
            <a:ext cx="4062548" cy="8973676"/>
          </a:xfrm>
          <a:prstGeom prst="rect">
            <a:avLst/>
          </a:prstGeom>
          <a:solidFill>
            <a:srgbClr val="3F04B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5" name="TextBox 14">
            <a:extLst>
              <a:ext uri="{FF2B5EF4-FFF2-40B4-BE49-F238E27FC236}">
                <a16:creationId xmlns:a16="http://schemas.microsoft.com/office/drawing/2014/main" id="{A89811B0-9695-364C-8D44-575D7B8D3B5E}"/>
              </a:ext>
            </a:extLst>
          </p:cNvPr>
          <p:cNvSpPr txBox="1"/>
          <p:nvPr/>
        </p:nvSpPr>
        <p:spPr>
          <a:xfrm>
            <a:off x="1329049" y="3133975"/>
            <a:ext cx="3125648" cy="1865639"/>
          </a:xfrm>
          <a:prstGeom prst="rect">
            <a:avLst/>
          </a:prstGeom>
          <a:noFill/>
        </p:spPr>
        <p:txBody>
          <a:bodyPr wrap="square" rtlCol="0" anchor="b">
            <a:spAutoFit/>
          </a:bodyPr>
          <a:lstStyle/>
          <a:p>
            <a:pPr algn="r">
              <a:lnSpc>
                <a:spcPts val="7500"/>
              </a:lnSpc>
            </a:pPr>
            <a:r>
              <a:rPr lang="en-US" sz="3300" b="1" spc="150" dirty="0">
                <a:solidFill>
                  <a:schemeClr val="tx2"/>
                </a:solidFill>
                <a:latin typeface="Lato Black" panose="020F0502020204030203" pitchFamily="34" charset="77"/>
              </a:rPr>
              <a:t>YOUR </a:t>
            </a:r>
            <a:r>
              <a:rPr lang="en-US" sz="3300" b="1" spc="150" dirty="0">
                <a:solidFill>
                  <a:schemeClr val="accent6">
                    <a:lumMod val="50000"/>
                  </a:schemeClr>
                </a:solidFill>
                <a:latin typeface="Lato Black" panose="020F0502020204030203" pitchFamily="34" charset="77"/>
              </a:rPr>
              <a:t>TITLE HERE</a:t>
            </a:r>
          </a:p>
        </p:txBody>
      </p:sp>
      <p:sp>
        <p:nvSpPr>
          <p:cNvPr id="17" name="TextBox 16">
            <a:extLst>
              <a:ext uri="{FF2B5EF4-FFF2-40B4-BE49-F238E27FC236}">
                <a16:creationId xmlns:a16="http://schemas.microsoft.com/office/drawing/2014/main" id="{886F5858-2A75-C64C-91FF-E5E584F45CFB}"/>
              </a:ext>
            </a:extLst>
          </p:cNvPr>
          <p:cNvSpPr txBox="1"/>
          <p:nvPr/>
        </p:nvSpPr>
        <p:spPr>
          <a:xfrm>
            <a:off x="1329048" y="5228758"/>
            <a:ext cx="3125649" cy="548805"/>
          </a:xfrm>
          <a:prstGeom prst="rect">
            <a:avLst/>
          </a:prstGeom>
          <a:noFill/>
        </p:spPr>
        <p:txBody>
          <a:bodyPr wrap="square" rtlCol="0" anchor="t">
            <a:spAutoFit/>
          </a:bodyPr>
          <a:lstStyle/>
          <a:p>
            <a:pPr lvl="0" algn="just">
              <a:lnSpc>
                <a:spcPts val="1850"/>
              </a:lnSpc>
            </a:pPr>
            <a:r>
              <a:rPr lang="en-US" sz="11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 name="Picture Placeholder 5">
            <a:extLst>
              <a:ext uri="{FF2B5EF4-FFF2-40B4-BE49-F238E27FC236}">
                <a16:creationId xmlns:a16="http://schemas.microsoft.com/office/drawing/2014/main" id="{260999BC-C4EF-604A-9F91-46732BADF93D}"/>
              </a:ext>
            </a:extLst>
          </p:cNvPr>
          <p:cNvSpPr>
            <a:spLocks noGrp="1"/>
          </p:cNvSpPr>
          <p:nvPr>
            <p:ph type="pic" sz="quarter" idx="10"/>
          </p:nvPr>
        </p:nvSpPr>
        <p:spPr/>
        <p:txBody>
          <a:bodyPr/>
          <a:lstStyle/>
          <a:p>
            <a:endParaRPr lang="es-CO"/>
          </a:p>
        </p:txBody>
      </p:sp>
      <p:sp>
        <p:nvSpPr>
          <p:cNvPr id="111" name="Freeform 110">
            <a:extLst>
              <a:ext uri="{FF2B5EF4-FFF2-40B4-BE49-F238E27FC236}">
                <a16:creationId xmlns:a16="http://schemas.microsoft.com/office/drawing/2014/main" id="{9C997576-5D6F-734D-8713-5A6BEDD6BE40}"/>
              </a:ext>
            </a:extLst>
          </p:cNvPr>
          <p:cNvSpPr>
            <a:spLocks noChangeAspect="1"/>
          </p:cNvSpPr>
          <p:nvPr/>
        </p:nvSpPr>
        <p:spPr>
          <a:xfrm>
            <a:off x="4706465" y="468984"/>
            <a:ext cx="1638369" cy="2234139"/>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rgbClr val="3F04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Tree>
    <p:extLst>
      <p:ext uri="{BB962C8B-B14F-4D97-AF65-F5344CB8AC3E}">
        <p14:creationId xmlns:p14="http://schemas.microsoft.com/office/powerpoint/2010/main" val="1320831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C8944DAF-7072-4E0C-BD2D-9B3D21C774A1}"/>
              </a:ext>
            </a:extLst>
          </p:cNvPr>
          <p:cNvSpPr/>
          <p:nvPr/>
        </p:nvSpPr>
        <p:spPr>
          <a:xfrm>
            <a:off x="6256709" y="3237148"/>
            <a:ext cx="810388" cy="809765"/>
          </a:xfrm>
          <a:custGeom>
            <a:avLst/>
            <a:gdLst/>
            <a:ahLst/>
            <a:cxnLst>
              <a:cxn ang="3cd4">
                <a:pos x="hc" y="t"/>
              </a:cxn>
              <a:cxn ang="cd2">
                <a:pos x="l" y="vc"/>
              </a:cxn>
              <a:cxn ang="cd4">
                <a:pos x="hc" y="b"/>
              </a:cxn>
              <a:cxn ang="0">
                <a:pos x="r" y="vc"/>
              </a:cxn>
            </a:cxnLst>
            <a:rect l="l" t="t" r="r" b="b"/>
            <a:pathLst>
              <a:path w="1302" h="1301">
                <a:moveTo>
                  <a:pt x="1123" y="1301"/>
                </a:moveTo>
                <a:lnTo>
                  <a:pt x="179" y="1301"/>
                </a:lnTo>
                <a:cubicBezTo>
                  <a:pt x="80" y="1301"/>
                  <a:pt x="0" y="1221"/>
                  <a:pt x="0" y="1123"/>
                </a:cubicBezTo>
                <a:lnTo>
                  <a:pt x="0" y="178"/>
                </a:lnTo>
                <a:cubicBezTo>
                  <a:pt x="0" y="80"/>
                  <a:pt x="80" y="0"/>
                  <a:pt x="179" y="0"/>
                </a:cubicBezTo>
                <a:lnTo>
                  <a:pt x="1123" y="0"/>
                </a:lnTo>
                <a:cubicBezTo>
                  <a:pt x="1222" y="0"/>
                  <a:pt x="1302" y="80"/>
                  <a:pt x="1302" y="178"/>
                </a:cubicBezTo>
                <a:lnTo>
                  <a:pt x="1302" y="1123"/>
                </a:lnTo>
                <a:cubicBezTo>
                  <a:pt x="1302" y="1221"/>
                  <a:pt x="1222" y="1301"/>
                  <a:pt x="1123" y="1301"/>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8" name="Freeform: Shape 17">
            <a:extLst>
              <a:ext uri="{FF2B5EF4-FFF2-40B4-BE49-F238E27FC236}">
                <a16:creationId xmlns:a16="http://schemas.microsoft.com/office/drawing/2014/main" id="{8295929F-399E-44AC-905B-8FA3A33BCC66}"/>
              </a:ext>
            </a:extLst>
          </p:cNvPr>
          <p:cNvSpPr/>
          <p:nvPr/>
        </p:nvSpPr>
        <p:spPr>
          <a:xfrm>
            <a:off x="6335818" y="3158041"/>
            <a:ext cx="809765" cy="809765"/>
          </a:xfrm>
          <a:custGeom>
            <a:avLst/>
            <a:gdLst/>
            <a:ahLst/>
            <a:cxnLst>
              <a:cxn ang="3cd4">
                <a:pos x="hc" y="t"/>
              </a:cxn>
              <a:cxn ang="cd2">
                <a:pos x="l" y="vc"/>
              </a:cxn>
              <a:cxn ang="cd4">
                <a:pos x="hc" y="b"/>
              </a:cxn>
              <a:cxn ang="0">
                <a:pos x="r" y="vc"/>
              </a:cxn>
            </a:cxnLst>
            <a:rect l="l" t="t" r="r" b="b"/>
            <a:pathLst>
              <a:path w="1301" h="1301">
                <a:moveTo>
                  <a:pt x="1123" y="1301"/>
                </a:moveTo>
                <a:lnTo>
                  <a:pt x="178" y="1301"/>
                </a:lnTo>
                <a:cubicBezTo>
                  <a:pt x="80" y="1301"/>
                  <a:pt x="0" y="1221"/>
                  <a:pt x="0" y="1123"/>
                </a:cubicBezTo>
                <a:lnTo>
                  <a:pt x="0" y="179"/>
                </a:lnTo>
                <a:cubicBezTo>
                  <a:pt x="0" y="79"/>
                  <a:pt x="80" y="0"/>
                  <a:pt x="178" y="0"/>
                </a:cubicBezTo>
                <a:lnTo>
                  <a:pt x="1123" y="0"/>
                </a:lnTo>
                <a:cubicBezTo>
                  <a:pt x="1222" y="0"/>
                  <a:pt x="1301" y="79"/>
                  <a:pt x="1301" y="179"/>
                </a:cubicBezTo>
                <a:lnTo>
                  <a:pt x="1301" y="1123"/>
                </a:lnTo>
                <a:cubicBezTo>
                  <a:pt x="1301" y="1221"/>
                  <a:pt x="1222" y="1301"/>
                  <a:pt x="1123" y="1301"/>
                </a:cubicBezTo>
                <a:close/>
              </a:path>
            </a:pathLst>
          </a:custGeom>
          <a:solidFill>
            <a:schemeClr val="bg2"/>
          </a:solidFill>
          <a:ln w="25400" cap="flat">
            <a:solidFill>
              <a:schemeClr val="accent2"/>
            </a:solid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10" name="Freeform: Shape 109">
            <a:extLst>
              <a:ext uri="{FF2B5EF4-FFF2-40B4-BE49-F238E27FC236}">
                <a16:creationId xmlns:a16="http://schemas.microsoft.com/office/drawing/2014/main" id="{C59F0B28-0A1A-47EC-9BE3-5D05F4C91DAE}"/>
              </a:ext>
            </a:extLst>
          </p:cNvPr>
          <p:cNvSpPr/>
          <p:nvPr/>
        </p:nvSpPr>
        <p:spPr>
          <a:xfrm>
            <a:off x="1589" y="1205"/>
            <a:ext cx="2783099" cy="6855591"/>
          </a:xfrm>
          <a:custGeom>
            <a:avLst/>
            <a:gdLst/>
            <a:ahLst/>
            <a:cxnLst>
              <a:cxn ang="3cd4">
                <a:pos x="hc" y="t"/>
              </a:cxn>
              <a:cxn ang="cd2">
                <a:pos x="l" y="vc"/>
              </a:cxn>
              <a:cxn ang="cd4">
                <a:pos x="hc" y="b"/>
              </a:cxn>
              <a:cxn ang="0">
                <a:pos x="r" y="vc"/>
              </a:cxn>
            </a:cxnLst>
            <a:rect l="l" t="t" r="r" b="b"/>
            <a:pathLst>
              <a:path w="4469" h="11007">
                <a:moveTo>
                  <a:pt x="4469" y="11007"/>
                </a:moveTo>
                <a:lnTo>
                  <a:pt x="0" y="11007"/>
                </a:lnTo>
                <a:lnTo>
                  <a:pt x="0" y="0"/>
                </a:lnTo>
                <a:lnTo>
                  <a:pt x="4469" y="0"/>
                </a:lnTo>
                <a:close/>
              </a:path>
            </a:pathLst>
          </a:custGeom>
          <a:solidFill>
            <a:schemeClr val="accent3">
              <a:lumMod val="50000"/>
            </a:schemeClr>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11" name="Freeform: Shape 110">
            <a:extLst>
              <a:ext uri="{FF2B5EF4-FFF2-40B4-BE49-F238E27FC236}">
                <a16:creationId xmlns:a16="http://schemas.microsoft.com/office/drawing/2014/main" id="{418A70BB-1E7B-4A45-82D8-0CACA662E0A2}"/>
              </a:ext>
            </a:extLst>
          </p:cNvPr>
          <p:cNvSpPr/>
          <p:nvPr/>
        </p:nvSpPr>
        <p:spPr>
          <a:xfrm>
            <a:off x="753426" y="2418663"/>
            <a:ext cx="4063150" cy="4061904"/>
          </a:xfrm>
          <a:custGeom>
            <a:avLst/>
            <a:gdLst/>
            <a:ahLst/>
            <a:cxnLst>
              <a:cxn ang="3cd4">
                <a:pos x="hc" y="t"/>
              </a:cxn>
              <a:cxn ang="cd2">
                <a:pos x="l" y="vc"/>
              </a:cxn>
              <a:cxn ang="cd4">
                <a:pos x="hc" y="b"/>
              </a:cxn>
              <a:cxn ang="0">
                <a:pos x="r" y="vc"/>
              </a:cxn>
            </a:cxnLst>
            <a:rect l="l" t="t" r="r" b="b"/>
            <a:pathLst>
              <a:path w="6524" h="6522">
                <a:moveTo>
                  <a:pt x="6524" y="3261"/>
                </a:moveTo>
                <a:cubicBezTo>
                  <a:pt x="6524" y="5063"/>
                  <a:pt x="5064" y="6522"/>
                  <a:pt x="3262" y="6522"/>
                </a:cubicBezTo>
                <a:cubicBezTo>
                  <a:pt x="1461" y="6522"/>
                  <a:pt x="0" y="5063"/>
                  <a:pt x="0" y="3261"/>
                </a:cubicBezTo>
                <a:cubicBezTo>
                  <a:pt x="0" y="1460"/>
                  <a:pt x="1461" y="0"/>
                  <a:pt x="3262" y="0"/>
                </a:cubicBezTo>
                <a:cubicBezTo>
                  <a:pt x="5064" y="0"/>
                  <a:pt x="6524" y="1460"/>
                  <a:pt x="6524" y="3261"/>
                </a:cubicBezTo>
                <a:close/>
              </a:path>
            </a:pathLst>
          </a:custGeom>
          <a:solidFill>
            <a:schemeClr val="bg2">
              <a:lumMod val="95000"/>
            </a:schemeClr>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13" name="Freeform: Shape 112">
            <a:extLst>
              <a:ext uri="{FF2B5EF4-FFF2-40B4-BE49-F238E27FC236}">
                <a16:creationId xmlns:a16="http://schemas.microsoft.com/office/drawing/2014/main" id="{00BFF916-AC73-4E54-9BB7-60CD056B55BE}"/>
              </a:ext>
            </a:extLst>
          </p:cNvPr>
          <p:cNvSpPr/>
          <p:nvPr/>
        </p:nvSpPr>
        <p:spPr>
          <a:xfrm>
            <a:off x="6256709" y="4785667"/>
            <a:ext cx="810388" cy="809765"/>
          </a:xfrm>
          <a:custGeom>
            <a:avLst/>
            <a:gdLst/>
            <a:ahLst/>
            <a:cxnLst>
              <a:cxn ang="3cd4">
                <a:pos x="hc" y="t"/>
              </a:cxn>
              <a:cxn ang="cd2">
                <a:pos x="l" y="vc"/>
              </a:cxn>
              <a:cxn ang="cd4">
                <a:pos x="hc" y="b"/>
              </a:cxn>
              <a:cxn ang="0">
                <a:pos x="r" y="vc"/>
              </a:cxn>
            </a:cxnLst>
            <a:rect l="l" t="t" r="r" b="b"/>
            <a:pathLst>
              <a:path w="1302" h="1301">
                <a:moveTo>
                  <a:pt x="1123" y="1301"/>
                </a:moveTo>
                <a:lnTo>
                  <a:pt x="179" y="1301"/>
                </a:lnTo>
                <a:cubicBezTo>
                  <a:pt x="80" y="1301"/>
                  <a:pt x="0" y="1221"/>
                  <a:pt x="0" y="1123"/>
                </a:cubicBezTo>
                <a:lnTo>
                  <a:pt x="0" y="178"/>
                </a:lnTo>
                <a:cubicBezTo>
                  <a:pt x="0" y="79"/>
                  <a:pt x="80" y="0"/>
                  <a:pt x="179" y="0"/>
                </a:cubicBezTo>
                <a:lnTo>
                  <a:pt x="1123" y="0"/>
                </a:lnTo>
                <a:cubicBezTo>
                  <a:pt x="1222" y="0"/>
                  <a:pt x="1302" y="79"/>
                  <a:pt x="1302" y="178"/>
                </a:cubicBezTo>
                <a:lnTo>
                  <a:pt x="1302" y="1123"/>
                </a:lnTo>
                <a:cubicBezTo>
                  <a:pt x="1302" y="1221"/>
                  <a:pt x="1222" y="1301"/>
                  <a:pt x="1123" y="1301"/>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14" name="Freeform: Shape 113">
            <a:extLst>
              <a:ext uri="{FF2B5EF4-FFF2-40B4-BE49-F238E27FC236}">
                <a16:creationId xmlns:a16="http://schemas.microsoft.com/office/drawing/2014/main" id="{9DDE42E2-DFEF-4450-9498-8F1C0856ED02}"/>
              </a:ext>
            </a:extLst>
          </p:cNvPr>
          <p:cNvSpPr/>
          <p:nvPr/>
        </p:nvSpPr>
        <p:spPr>
          <a:xfrm>
            <a:off x="6335818" y="4705937"/>
            <a:ext cx="809765" cy="810388"/>
          </a:xfrm>
          <a:custGeom>
            <a:avLst/>
            <a:gdLst/>
            <a:ahLst/>
            <a:cxnLst>
              <a:cxn ang="3cd4">
                <a:pos x="hc" y="t"/>
              </a:cxn>
              <a:cxn ang="cd2">
                <a:pos x="l" y="vc"/>
              </a:cxn>
              <a:cxn ang="cd4">
                <a:pos x="hc" y="b"/>
              </a:cxn>
              <a:cxn ang="0">
                <a:pos x="r" y="vc"/>
              </a:cxn>
            </a:cxnLst>
            <a:rect l="l" t="t" r="r" b="b"/>
            <a:pathLst>
              <a:path w="1301" h="1302">
                <a:moveTo>
                  <a:pt x="1123" y="1302"/>
                </a:moveTo>
                <a:lnTo>
                  <a:pt x="178" y="1302"/>
                </a:lnTo>
                <a:cubicBezTo>
                  <a:pt x="80" y="1302"/>
                  <a:pt x="0" y="1222"/>
                  <a:pt x="0" y="1124"/>
                </a:cubicBezTo>
                <a:lnTo>
                  <a:pt x="0" y="179"/>
                </a:lnTo>
                <a:cubicBezTo>
                  <a:pt x="0" y="81"/>
                  <a:pt x="80" y="0"/>
                  <a:pt x="178" y="0"/>
                </a:cubicBezTo>
                <a:lnTo>
                  <a:pt x="1123" y="0"/>
                </a:lnTo>
                <a:cubicBezTo>
                  <a:pt x="1222" y="0"/>
                  <a:pt x="1301" y="81"/>
                  <a:pt x="1301" y="179"/>
                </a:cubicBezTo>
                <a:lnTo>
                  <a:pt x="1301" y="1124"/>
                </a:lnTo>
                <a:cubicBezTo>
                  <a:pt x="1301" y="1222"/>
                  <a:pt x="1222" y="1302"/>
                  <a:pt x="1123" y="1302"/>
                </a:cubicBezTo>
                <a:close/>
              </a:path>
            </a:pathLst>
          </a:custGeom>
          <a:solidFill>
            <a:schemeClr val="bg2"/>
          </a:solidFill>
          <a:ln w="25400" cap="flat">
            <a:solidFill>
              <a:schemeClr val="accent3"/>
            </a:solid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endParaRPr>
          </a:p>
        </p:txBody>
      </p:sp>
      <p:sp>
        <p:nvSpPr>
          <p:cNvPr id="208" name="TextBox 207">
            <a:extLst>
              <a:ext uri="{FF2B5EF4-FFF2-40B4-BE49-F238E27FC236}">
                <a16:creationId xmlns:a16="http://schemas.microsoft.com/office/drawing/2014/main" id="{EE216EB9-5B54-4755-9C77-4C0E5FF2641B}"/>
              </a:ext>
            </a:extLst>
          </p:cNvPr>
          <p:cNvSpPr txBox="1"/>
          <p:nvPr/>
        </p:nvSpPr>
        <p:spPr>
          <a:xfrm>
            <a:off x="7503796" y="3089389"/>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01</a:t>
            </a:r>
          </a:p>
        </p:txBody>
      </p:sp>
      <p:sp>
        <p:nvSpPr>
          <p:cNvPr id="209" name="TextBox 208">
            <a:extLst>
              <a:ext uri="{FF2B5EF4-FFF2-40B4-BE49-F238E27FC236}">
                <a16:creationId xmlns:a16="http://schemas.microsoft.com/office/drawing/2014/main" id="{9803C652-A413-4DA8-9292-3B31785D0226}"/>
              </a:ext>
            </a:extLst>
          </p:cNvPr>
          <p:cNvSpPr txBox="1"/>
          <p:nvPr/>
        </p:nvSpPr>
        <p:spPr>
          <a:xfrm>
            <a:off x="7500938" y="3463481"/>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210" name="TextBox 209">
            <a:extLst>
              <a:ext uri="{FF2B5EF4-FFF2-40B4-BE49-F238E27FC236}">
                <a16:creationId xmlns:a16="http://schemas.microsoft.com/office/drawing/2014/main" id="{0CE5473B-EEE1-45F4-B3C1-ACB975C0AFE5}"/>
              </a:ext>
            </a:extLst>
          </p:cNvPr>
          <p:cNvSpPr txBox="1"/>
          <p:nvPr/>
        </p:nvSpPr>
        <p:spPr>
          <a:xfrm>
            <a:off x="6359448" y="2723337"/>
            <a:ext cx="740170" cy="1138773"/>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r>
              <a:rPr lang="en-US" sz="3700" b="0" dirty="0">
                <a:solidFill>
                  <a:schemeClr val="accent2"/>
                </a:solidFill>
                <a:latin typeface="Lato Light" panose="020F0302020204030203" pitchFamily="34" charset="77"/>
              </a:rPr>
              <a:t>A</a:t>
            </a:r>
          </a:p>
        </p:txBody>
      </p:sp>
      <p:sp>
        <p:nvSpPr>
          <p:cNvPr id="211" name="TextBox 210">
            <a:extLst>
              <a:ext uri="{FF2B5EF4-FFF2-40B4-BE49-F238E27FC236}">
                <a16:creationId xmlns:a16="http://schemas.microsoft.com/office/drawing/2014/main" id="{0CF5F0CF-F80C-47F1-8F02-6F1C0E5B1CD3}"/>
              </a:ext>
            </a:extLst>
          </p:cNvPr>
          <p:cNvSpPr txBox="1"/>
          <p:nvPr/>
        </p:nvSpPr>
        <p:spPr>
          <a:xfrm>
            <a:off x="6360400" y="4271149"/>
            <a:ext cx="740170" cy="1138773"/>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r>
              <a:rPr lang="en-US" sz="3700" b="0" dirty="0">
                <a:solidFill>
                  <a:schemeClr val="accent3"/>
                </a:solidFill>
                <a:latin typeface="Lato Light" panose="020F0302020204030203" pitchFamily="34" charset="77"/>
              </a:rPr>
              <a:t>B</a:t>
            </a:r>
          </a:p>
        </p:txBody>
      </p:sp>
      <p:sp>
        <p:nvSpPr>
          <p:cNvPr id="212" name="TextBox 211">
            <a:extLst>
              <a:ext uri="{FF2B5EF4-FFF2-40B4-BE49-F238E27FC236}">
                <a16:creationId xmlns:a16="http://schemas.microsoft.com/office/drawing/2014/main" id="{4198B04A-17EA-4E73-A048-6CD01838AF8D}"/>
              </a:ext>
            </a:extLst>
          </p:cNvPr>
          <p:cNvSpPr txBox="1"/>
          <p:nvPr/>
        </p:nvSpPr>
        <p:spPr>
          <a:xfrm>
            <a:off x="7503796" y="4637626"/>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02</a:t>
            </a:r>
          </a:p>
        </p:txBody>
      </p:sp>
      <p:sp>
        <p:nvSpPr>
          <p:cNvPr id="213" name="TextBox 212">
            <a:extLst>
              <a:ext uri="{FF2B5EF4-FFF2-40B4-BE49-F238E27FC236}">
                <a16:creationId xmlns:a16="http://schemas.microsoft.com/office/drawing/2014/main" id="{93565A52-6967-4BA1-ADF7-68A6569CA51D}"/>
              </a:ext>
            </a:extLst>
          </p:cNvPr>
          <p:cNvSpPr txBox="1"/>
          <p:nvPr/>
        </p:nvSpPr>
        <p:spPr>
          <a:xfrm>
            <a:off x="7500938" y="5011718"/>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9" name="Rectangle 18">
            <a:extLst>
              <a:ext uri="{FF2B5EF4-FFF2-40B4-BE49-F238E27FC236}">
                <a16:creationId xmlns:a16="http://schemas.microsoft.com/office/drawing/2014/main" id="{58FB7000-80D2-2A44-BFB4-67CAAFEC723A}"/>
              </a:ext>
            </a:extLst>
          </p:cNvPr>
          <p:cNvSpPr/>
          <p:nvPr/>
        </p:nvSpPr>
        <p:spPr>
          <a:xfrm flipV="1">
            <a:off x="5254480" y="1766370"/>
            <a:ext cx="6299200" cy="1380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0" name="TextBox 19">
            <a:extLst>
              <a:ext uri="{FF2B5EF4-FFF2-40B4-BE49-F238E27FC236}">
                <a16:creationId xmlns:a16="http://schemas.microsoft.com/office/drawing/2014/main" id="{88D05EFB-A081-DA43-9FC0-07196DC9B844}"/>
              </a:ext>
            </a:extLst>
          </p:cNvPr>
          <p:cNvSpPr txBox="1"/>
          <p:nvPr/>
        </p:nvSpPr>
        <p:spPr>
          <a:xfrm>
            <a:off x="5139374" y="1904419"/>
            <a:ext cx="6299200" cy="579646"/>
          </a:xfrm>
          <a:prstGeom prst="rect">
            <a:avLst/>
          </a:prstGeom>
          <a:noFill/>
        </p:spPr>
        <p:txBody>
          <a:bodyPr wrap="square" rtlCol="0">
            <a:spAutoFit/>
          </a:bodyPr>
          <a:lstStyle/>
          <a:p>
            <a:pPr lvl="0">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23" name="TextBox 22">
            <a:extLst>
              <a:ext uri="{FF2B5EF4-FFF2-40B4-BE49-F238E27FC236}">
                <a16:creationId xmlns:a16="http://schemas.microsoft.com/office/drawing/2014/main" id="{059B5EB1-FCD5-B44E-8DDE-9319C866D847}"/>
              </a:ext>
            </a:extLst>
          </p:cNvPr>
          <p:cNvSpPr txBox="1"/>
          <p:nvPr/>
        </p:nvSpPr>
        <p:spPr>
          <a:xfrm>
            <a:off x="5139374" y="1054088"/>
            <a:ext cx="3610284" cy="600164"/>
          </a:xfrm>
          <a:prstGeom prst="rect">
            <a:avLst/>
          </a:prstGeom>
          <a:noFill/>
        </p:spPr>
        <p:txBody>
          <a:bodyPr wrap="none" rtlCol="0">
            <a:spAutoFit/>
          </a:bodyPr>
          <a:lstStyle/>
          <a:p>
            <a:pPr algn="ctr"/>
            <a:r>
              <a:rPr lang="en-US" sz="3300" b="1" spc="150" dirty="0">
                <a:solidFill>
                  <a:schemeClr val="tx2"/>
                </a:solidFill>
                <a:latin typeface="Lato Black" panose="020F0502020204030203" pitchFamily="34" charset="77"/>
              </a:rPr>
              <a:t>TIMELINE </a:t>
            </a:r>
            <a:r>
              <a:rPr lang="en-US" sz="3300" b="1" spc="150" dirty="0">
                <a:solidFill>
                  <a:schemeClr val="accent6">
                    <a:lumMod val="50000"/>
                  </a:schemeClr>
                </a:solidFill>
                <a:latin typeface="Lato Black" panose="020F0502020204030203" pitchFamily="34" charset="77"/>
              </a:rPr>
              <a:t>SLIDE</a:t>
            </a:r>
          </a:p>
        </p:txBody>
      </p:sp>
      <p:sp>
        <p:nvSpPr>
          <p:cNvPr id="5" name="Picture Placeholder 4">
            <a:extLst>
              <a:ext uri="{FF2B5EF4-FFF2-40B4-BE49-F238E27FC236}">
                <a16:creationId xmlns:a16="http://schemas.microsoft.com/office/drawing/2014/main" id="{22C03951-DD08-4640-B1A4-67B939FF91F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468761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2FD8BB7-D1D6-C643-8BCD-3E7C728E3458}"/>
              </a:ext>
            </a:extLst>
          </p:cNvPr>
          <p:cNvSpPr txBox="1"/>
          <p:nvPr/>
        </p:nvSpPr>
        <p:spPr>
          <a:xfrm>
            <a:off x="4567391" y="306186"/>
            <a:ext cx="3057247" cy="553998"/>
          </a:xfrm>
          <a:prstGeom prst="rect">
            <a:avLst/>
          </a:prstGeom>
          <a:noFill/>
        </p:spPr>
        <p:txBody>
          <a:bodyPr wrap="none" rtlCol="0">
            <a:spAutoFit/>
          </a:bodyPr>
          <a:lstStyle/>
          <a:p>
            <a:pPr algn="ctr"/>
            <a:r>
              <a:rPr lang="en-US" sz="3000" dirty="0">
                <a:solidFill>
                  <a:schemeClr val="tx2"/>
                </a:solidFill>
                <a:latin typeface="Lato Light" panose="020F0302020204030203" pitchFamily="34" charset="77"/>
                <a:cs typeface="Poppins" pitchFamily="2" charset="77"/>
              </a:rPr>
              <a:t>PROCESS SLIDE</a:t>
            </a:r>
          </a:p>
        </p:txBody>
      </p:sp>
      <p:sp>
        <p:nvSpPr>
          <p:cNvPr id="11" name="TextBox 10">
            <a:extLst>
              <a:ext uri="{FF2B5EF4-FFF2-40B4-BE49-F238E27FC236}">
                <a16:creationId xmlns:a16="http://schemas.microsoft.com/office/drawing/2014/main" id="{496B28DC-DD03-6D41-BDE1-218E34E5BDC5}"/>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2" name="Freeform 16">
            <a:extLst>
              <a:ext uri="{FF2B5EF4-FFF2-40B4-BE49-F238E27FC236}">
                <a16:creationId xmlns:a16="http://schemas.microsoft.com/office/drawing/2014/main" id="{780B5731-3243-064A-8224-C5088B0A05CA}"/>
              </a:ext>
            </a:extLst>
          </p:cNvPr>
          <p:cNvSpPr>
            <a:spLocks noChangeArrowheads="1"/>
          </p:cNvSpPr>
          <p:nvPr/>
        </p:nvSpPr>
        <p:spPr bwMode="auto">
          <a:xfrm>
            <a:off x="3291866" y="1751231"/>
            <a:ext cx="6358972" cy="273327"/>
          </a:xfrm>
          <a:prstGeom prst="roundRect">
            <a:avLst>
              <a:gd name="adj" fmla="val 50000"/>
            </a:avLst>
          </a:prstGeom>
          <a:solidFill>
            <a:schemeClr val="bg1">
              <a:lumMod val="95000"/>
            </a:schemeClr>
          </a:solidFill>
          <a:ln>
            <a:noFill/>
          </a:ln>
          <a:effectLst/>
        </p:spPr>
        <p:txBody>
          <a:bodyPr wrap="none" anchor="ctr"/>
          <a:lstStyle/>
          <a:p>
            <a:endParaRPr lang="en-US" sz="3266"/>
          </a:p>
        </p:txBody>
      </p:sp>
      <p:sp>
        <p:nvSpPr>
          <p:cNvPr id="3" name="Freeform 17">
            <a:extLst>
              <a:ext uri="{FF2B5EF4-FFF2-40B4-BE49-F238E27FC236}">
                <a16:creationId xmlns:a16="http://schemas.microsoft.com/office/drawing/2014/main" id="{85D03256-B6FC-D44F-A3B7-DDA11B06E746}"/>
              </a:ext>
            </a:extLst>
          </p:cNvPr>
          <p:cNvSpPr>
            <a:spLocks noChangeArrowheads="1"/>
          </p:cNvSpPr>
          <p:nvPr/>
        </p:nvSpPr>
        <p:spPr bwMode="auto">
          <a:xfrm>
            <a:off x="3291866" y="1751231"/>
            <a:ext cx="5051476" cy="273327"/>
          </a:xfrm>
          <a:prstGeom prst="roundRect">
            <a:avLst>
              <a:gd name="adj" fmla="val 50000"/>
            </a:avLst>
          </a:prstGeom>
          <a:solidFill>
            <a:schemeClr val="accent1"/>
          </a:solidFill>
          <a:ln>
            <a:noFill/>
          </a:ln>
          <a:effectLst/>
        </p:spPr>
        <p:txBody>
          <a:bodyPr wrap="none" anchor="ctr"/>
          <a:lstStyle/>
          <a:p>
            <a:endParaRPr lang="en-US" sz="3266"/>
          </a:p>
        </p:txBody>
      </p:sp>
      <p:sp>
        <p:nvSpPr>
          <p:cNvPr id="4" name="Freeform 19">
            <a:extLst>
              <a:ext uri="{FF2B5EF4-FFF2-40B4-BE49-F238E27FC236}">
                <a16:creationId xmlns:a16="http://schemas.microsoft.com/office/drawing/2014/main" id="{14D559FB-0EF8-C947-AAFC-A8F5B75EBF84}"/>
              </a:ext>
            </a:extLst>
          </p:cNvPr>
          <p:cNvSpPr>
            <a:spLocks noChangeArrowheads="1"/>
          </p:cNvSpPr>
          <p:nvPr/>
        </p:nvSpPr>
        <p:spPr bwMode="auto">
          <a:xfrm>
            <a:off x="3291866" y="2959262"/>
            <a:ext cx="6358972" cy="273327"/>
          </a:xfrm>
          <a:prstGeom prst="roundRect">
            <a:avLst>
              <a:gd name="adj" fmla="val 50000"/>
            </a:avLst>
          </a:prstGeom>
          <a:solidFill>
            <a:schemeClr val="bg1">
              <a:lumMod val="95000"/>
            </a:schemeClr>
          </a:solidFill>
          <a:ln>
            <a:noFill/>
          </a:ln>
          <a:effectLst/>
        </p:spPr>
        <p:txBody>
          <a:bodyPr wrap="none" anchor="ctr"/>
          <a:lstStyle/>
          <a:p>
            <a:endParaRPr lang="en-US" sz="3266"/>
          </a:p>
        </p:txBody>
      </p:sp>
      <p:sp>
        <p:nvSpPr>
          <p:cNvPr id="5" name="Freeform 20">
            <a:extLst>
              <a:ext uri="{FF2B5EF4-FFF2-40B4-BE49-F238E27FC236}">
                <a16:creationId xmlns:a16="http://schemas.microsoft.com/office/drawing/2014/main" id="{A74E9E4B-6683-1341-ADC0-BB9267E24C1C}"/>
              </a:ext>
            </a:extLst>
          </p:cNvPr>
          <p:cNvSpPr>
            <a:spLocks noChangeArrowheads="1"/>
          </p:cNvSpPr>
          <p:nvPr/>
        </p:nvSpPr>
        <p:spPr bwMode="auto">
          <a:xfrm>
            <a:off x="3291866" y="2959262"/>
            <a:ext cx="5229989" cy="273327"/>
          </a:xfrm>
          <a:prstGeom prst="roundRect">
            <a:avLst>
              <a:gd name="adj" fmla="val 50000"/>
            </a:avLst>
          </a:prstGeom>
          <a:solidFill>
            <a:schemeClr val="accent2"/>
          </a:solidFill>
          <a:ln>
            <a:noFill/>
          </a:ln>
          <a:effectLst/>
        </p:spPr>
        <p:txBody>
          <a:bodyPr wrap="none" anchor="ctr"/>
          <a:lstStyle/>
          <a:p>
            <a:endParaRPr lang="en-US" sz="3266"/>
          </a:p>
        </p:txBody>
      </p:sp>
      <p:sp>
        <p:nvSpPr>
          <p:cNvPr id="6" name="Freeform 25">
            <a:extLst>
              <a:ext uri="{FF2B5EF4-FFF2-40B4-BE49-F238E27FC236}">
                <a16:creationId xmlns:a16="http://schemas.microsoft.com/office/drawing/2014/main" id="{48220888-C27B-E444-AEB7-020D08E19BAF}"/>
              </a:ext>
            </a:extLst>
          </p:cNvPr>
          <p:cNvSpPr>
            <a:spLocks noChangeArrowheads="1"/>
          </p:cNvSpPr>
          <p:nvPr/>
        </p:nvSpPr>
        <p:spPr bwMode="auto">
          <a:xfrm>
            <a:off x="3291866" y="4167294"/>
            <a:ext cx="6358972" cy="273327"/>
          </a:xfrm>
          <a:prstGeom prst="roundRect">
            <a:avLst>
              <a:gd name="adj" fmla="val 50000"/>
            </a:avLst>
          </a:prstGeom>
          <a:solidFill>
            <a:schemeClr val="bg1">
              <a:lumMod val="95000"/>
            </a:schemeClr>
          </a:solidFill>
          <a:ln>
            <a:noFill/>
          </a:ln>
          <a:effectLst/>
        </p:spPr>
        <p:txBody>
          <a:bodyPr wrap="none" anchor="ctr"/>
          <a:lstStyle/>
          <a:p>
            <a:endParaRPr lang="en-US" sz="3266"/>
          </a:p>
        </p:txBody>
      </p:sp>
      <p:sp>
        <p:nvSpPr>
          <p:cNvPr id="7" name="Freeform 26">
            <a:extLst>
              <a:ext uri="{FF2B5EF4-FFF2-40B4-BE49-F238E27FC236}">
                <a16:creationId xmlns:a16="http://schemas.microsoft.com/office/drawing/2014/main" id="{1D6F834B-2044-494D-82BB-DFE1C2142717}"/>
              </a:ext>
            </a:extLst>
          </p:cNvPr>
          <p:cNvSpPr>
            <a:spLocks noChangeArrowheads="1"/>
          </p:cNvSpPr>
          <p:nvPr/>
        </p:nvSpPr>
        <p:spPr bwMode="auto">
          <a:xfrm>
            <a:off x="3291868" y="4167294"/>
            <a:ext cx="3000971" cy="273327"/>
          </a:xfrm>
          <a:prstGeom prst="roundRect">
            <a:avLst>
              <a:gd name="adj" fmla="val 50000"/>
            </a:avLst>
          </a:prstGeom>
          <a:solidFill>
            <a:schemeClr val="accent3"/>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 name="Freeform 29">
            <a:extLst>
              <a:ext uri="{FF2B5EF4-FFF2-40B4-BE49-F238E27FC236}">
                <a16:creationId xmlns:a16="http://schemas.microsoft.com/office/drawing/2014/main" id="{5AF3205A-F070-B444-9CF8-8F2FA4A3B062}"/>
              </a:ext>
            </a:extLst>
          </p:cNvPr>
          <p:cNvSpPr>
            <a:spLocks noChangeArrowheads="1"/>
          </p:cNvSpPr>
          <p:nvPr/>
        </p:nvSpPr>
        <p:spPr bwMode="auto">
          <a:xfrm>
            <a:off x="3291866" y="5378701"/>
            <a:ext cx="6358972" cy="273325"/>
          </a:xfrm>
          <a:prstGeom prst="roundRect">
            <a:avLst>
              <a:gd name="adj" fmla="val 50000"/>
            </a:avLst>
          </a:prstGeom>
          <a:solidFill>
            <a:schemeClr val="bg1">
              <a:lumMod val="95000"/>
            </a:schemeClr>
          </a:solidFill>
          <a:ln>
            <a:noFill/>
          </a:ln>
          <a:effectLst/>
        </p:spPr>
        <p:txBody>
          <a:bodyPr wrap="none" anchor="ctr"/>
          <a:lstStyle/>
          <a:p>
            <a:endParaRPr lang="en-US" sz="3266"/>
          </a:p>
        </p:txBody>
      </p:sp>
      <p:sp>
        <p:nvSpPr>
          <p:cNvPr id="9" name="Freeform 30">
            <a:extLst>
              <a:ext uri="{FF2B5EF4-FFF2-40B4-BE49-F238E27FC236}">
                <a16:creationId xmlns:a16="http://schemas.microsoft.com/office/drawing/2014/main" id="{3775D666-6423-8E47-A41E-28150FAC65FE}"/>
              </a:ext>
            </a:extLst>
          </p:cNvPr>
          <p:cNvSpPr>
            <a:spLocks noChangeArrowheads="1"/>
          </p:cNvSpPr>
          <p:nvPr/>
        </p:nvSpPr>
        <p:spPr bwMode="auto">
          <a:xfrm>
            <a:off x="3291868" y="5378701"/>
            <a:ext cx="3468970" cy="273325"/>
          </a:xfrm>
          <a:prstGeom prst="roundRect">
            <a:avLst>
              <a:gd name="adj" fmla="val 50000"/>
            </a:avLst>
          </a:prstGeom>
          <a:solidFill>
            <a:schemeClr val="accent4"/>
          </a:solidFill>
          <a:ln>
            <a:noFill/>
          </a:ln>
          <a:effectLst/>
        </p:spPr>
        <p:txBody>
          <a:bodyPr wrap="none" anchor="ctr"/>
          <a:lstStyle/>
          <a:p>
            <a:endParaRPr lang="en-US" sz="3266"/>
          </a:p>
        </p:txBody>
      </p:sp>
      <p:sp>
        <p:nvSpPr>
          <p:cNvPr id="19" name="TextBox 18">
            <a:extLst>
              <a:ext uri="{FF2B5EF4-FFF2-40B4-BE49-F238E27FC236}">
                <a16:creationId xmlns:a16="http://schemas.microsoft.com/office/drawing/2014/main" id="{9DBDB55A-CA2F-C445-916E-1B15DB6EC7DA}"/>
              </a:ext>
            </a:extLst>
          </p:cNvPr>
          <p:cNvSpPr txBox="1"/>
          <p:nvPr/>
        </p:nvSpPr>
        <p:spPr>
          <a:xfrm>
            <a:off x="2501729" y="1657062"/>
            <a:ext cx="540533" cy="461665"/>
          </a:xfrm>
          <a:prstGeom prst="rect">
            <a:avLst/>
          </a:prstGeom>
          <a:noFill/>
        </p:spPr>
        <p:txBody>
          <a:bodyPr wrap="none" rtlCol="0" anchor="ctr">
            <a:spAutoFit/>
          </a:bodyPr>
          <a:lstStyle/>
          <a:p>
            <a:pPr algn="r"/>
            <a:r>
              <a:rPr lang="en-US" sz="2400" dirty="0">
                <a:solidFill>
                  <a:schemeClr val="tx2"/>
                </a:solidFill>
                <a:latin typeface="Lato Light" panose="020F0302020204030203" pitchFamily="34" charset="77"/>
                <a:cs typeface="Poppins" pitchFamily="2" charset="77"/>
              </a:rPr>
              <a:t>01</a:t>
            </a:r>
          </a:p>
        </p:txBody>
      </p:sp>
      <p:sp>
        <p:nvSpPr>
          <p:cNvPr id="20" name="TextBox 19">
            <a:extLst>
              <a:ext uri="{FF2B5EF4-FFF2-40B4-BE49-F238E27FC236}">
                <a16:creationId xmlns:a16="http://schemas.microsoft.com/office/drawing/2014/main" id="{D7D9C60F-5AB7-334B-98E5-E4510EF0D59B}"/>
              </a:ext>
            </a:extLst>
          </p:cNvPr>
          <p:cNvSpPr txBox="1"/>
          <p:nvPr/>
        </p:nvSpPr>
        <p:spPr>
          <a:xfrm>
            <a:off x="2480890" y="2865093"/>
            <a:ext cx="561372" cy="461665"/>
          </a:xfrm>
          <a:prstGeom prst="rect">
            <a:avLst/>
          </a:prstGeom>
          <a:noFill/>
        </p:spPr>
        <p:txBody>
          <a:bodyPr wrap="none" rtlCol="0" anchor="ctr">
            <a:spAutoFit/>
          </a:bodyPr>
          <a:lstStyle/>
          <a:p>
            <a:pPr algn="r"/>
            <a:r>
              <a:rPr lang="en-US" sz="2400" dirty="0">
                <a:solidFill>
                  <a:schemeClr val="tx2"/>
                </a:solidFill>
                <a:latin typeface="Lato Light" panose="020F0302020204030203" pitchFamily="34" charset="77"/>
                <a:cs typeface="Poppins" pitchFamily="2" charset="77"/>
              </a:rPr>
              <a:t>02</a:t>
            </a:r>
          </a:p>
        </p:txBody>
      </p:sp>
      <p:sp>
        <p:nvSpPr>
          <p:cNvPr id="21" name="TextBox 20">
            <a:extLst>
              <a:ext uri="{FF2B5EF4-FFF2-40B4-BE49-F238E27FC236}">
                <a16:creationId xmlns:a16="http://schemas.microsoft.com/office/drawing/2014/main" id="{5B015FC0-DB73-F448-98A5-17BA27A28042}"/>
              </a:ext>
            </a:extLst>
          </p:cNvPr>
          <p:cNvSpPr txBox="1"/>
          <p:nvPr/>
        </p:nvSpPr>
        <p:spPr>
          <a:xfrm>
            <a:off x="2501728" y="4073124"/>
            <a:ext cx="540533" cy="461665"/>
          </a:xfrm>
          <a:prstGeom prst="rect">
            <a:avLst/>
          </a:prstGeom>
          <a:noFill/>
        </p:spPr>
        <p:txBody>
          <a:bodyPr wrap="none" rtlCol="0" anchor="ctr">
            <a:spAutoFit/>
          </a:bodyPr>
          <a:lstStyle/>
          <a:p>
            <a:pPr algn="r"/>
            <a:r>
              <a:rPr lang="en-US" sz="2400" dirty="0">
                <a:solidFill>
                  <a:schemeClr val="tx2"/>
                </a:solidFill>
                <a:latin typeface="Lato Light" panose="020F0302020204030203" pitchFamily="34" charset="77"/>
                <a:cs typeface="Poppins" pitchFamily="2" charset="77"/>
              </a:rPr>
              <a:t>03</a:t>
            </a:r>
          </a:p>
        </p:txBody>
      </p:sp>
      <p:sp>
        <p:nvSpPr>
          <p:cNvPr id="22" name="TextBox 21">
            <a:extLst>
              <a:ext uri="{FF2B5EF4-FFF2-40B4-BE49-F238E27FC236}">
                <a16:creationId xmlns:a16="http://schemas.microsoft.com/office/drawing/2014/main" id="{471F74F1-1B97-B84E-AD00-F08BB0D71D96}"/>
              </a:ext>
            </a:extLst>
          </p:cNvPr>
          <p:cNvSpPr txBox="1"/>
          <p:nvPr/>
        </p:nvSpPr>
        <p:spPr>
          <a:xfrm>
            <a:off x="2501729" y="5284531"/>
            <a:ext cx="540533" cy="461665"/>
          </a:xfrm>
          <a:prstGeom prst="rect">
            <a:avLst/>
          </a:prstGeom>
          <a:noFill/>
        </p:spPr>
        <p:txBody>
          <a:bodyPr wrap="none" rtlCol="0" anchor="ctr">
            <a:spAutoFit/>
          </a:bodyPr>
          <a:lstStyle/>
          <a:p>
            <a:pPr algn="r"/>
            <a:r>
              <a:rPr lang="en-US" sz="2400" dirty="0">
                <a:solidFill>
                  <a:schemeClr val="tx2"/>
                </a:solidFill>
                <a:latin typeface="Lato Light" panose="020F0302020204030203" pitchFamily="34" charset="77"/>
                <a:cs typeface="Poppins" pitchFamily="2" charset="77"/>
              </a:rPr>
              <a:t>04</a:t>
            </a:r>
          </a:p>
        </p:txBody>
      </p:sp>
      <p:sp>
        <p:nvSpPr>
          <p:cNvPr id="23" name="TextBox 22">
            <a:extLst>
              <a:ext uri="{FF2B5EF4-FFF2-40B4-BE49-F238E27FC236}">
                <a16:creationId xmlns:a16="http://schemas.microsoft.com/office/drawing/2014/main" id="{6ADB7AF4-66E5-4D48-AA78-5D6C8B612AA6}"/>
              </a:ext>
            </a:extLst>
          </p:cNvPr>
          <p:cNvSpPr txBox="1"/>
          <p:nvPr/>
        </p:nvSpPr>
        <p:spPr>
          <a:xfrm>
            <a:off x="3291867" y="1341591"/>
            <a:ext cx="1596912" cy="338554"/>
          </a:xfrm>
          <a:prstGeom prst="rect">
            <a:avLst/>
          </a:prstGeom>
          <a:noFill/>
        </p:spPr>
        <p:txBody>
          <a:bodyPr wrap="none" rtlCol="0" anchor="b" anchorCtr="0">
            <a:spAutoFit/>
          </a:bodyPr>
          <a:lstStyle/>
          <a:p>
            <a:r>
              <a:rPr lang="en-US" sz="1600" dirty="0">
                <a:latin typeface="Lato Light" panose="020F0302020204030203" pitchFamily="34" charset="77"/>
                <a:ea typeface="League Spartan" charset="0"/>
                <a:cs typeface="Poppins" pitchFamily="2" charset="77"/>
              </a:rPr>
              <a:t>YOUR TITLE 01</a:t>
            </a:r>
          </a:p>
        </p:txBody>
      </p:sp>
      <p:sp>
        <p:nvSpPr>
          <p:cNvPr id="24" name="TextBox 23">
            <a:extLst>
              <a:ext uri="{FF2B5EF4-FFF2-40B4-BE49-F238E27FC236}">
                <a16:creationId xmlns:a16="http://schemas.microsoft.com/office/drawing/2014/main" id="{CDB3F765-237A-A94A-8B6E-F94035A40564}"/>
              </a:ext>
            </a:extLst>
          </p:cNvPr>
          <p:cNvSpPr txBox="1"/>
          <p:nvPr/>
        </p:nvSpPr>
        <p:spPr>
          <a:xfrm>
            <a:off x="3291867" y="2549622"/>
            <a:ext cx="1611339" cy="338554"/>
          </a:xfrm>
          <a:prstGeom prst="rect">
            <a:avLst/>
          </a:prstGeom>
          <a:noFill/>
        </p:spPr>
        <p:txBody>
          <a:bodyPr wrap="none" rtlCol="0" anchor="b" anchorCtr="0">
            <a:spAutoFit/>
          </a:bodyPr>
          <a:lstStyle/>
          <a:p>
            <a:r>
              <a:rPr lang="en-US" sz="1600" dirty="0">
                <a:latin typeface="Lato Light" panose="020F0302020204030203" pitchFamily="34" charset="77"/>
                <a:ea typeface="League Spartan" charset="0"/>
                <a:cs typeface="Poppins" pitchFamily="2" charset="77"/>
              </a:rPr>
              <a:t>YOUR TITLE 02</a:t>
            </a:r>
          </a:p>
        </p:txBody>
      </p:sp>
      <p:sp>
        <p:nvSpPr>
          <p:cNvPr id="25" name="TextBox 24">
            <a:extLst>
              <a:ext uri="{FF2B5EF4-FFF2-40B4-BE49-F238E27FC236}">
                <a16:creationId xmlns:a16="http://schemas.microsoft.com/office/drawing/2014/main" id="{3C6BAEEE-FAE8-714D-92C3-41019AFB7F4F}"/>
              </a:ext>
            </a:extLst>
          </p:cNvPr>
          <p:cNvSpPr txBox="1"/>
          <p:nvPr/>
        </p:nvSpPr>
        <p:spPr>
          <a:xfrm>
            <a:off x="3291867" y="3757653"/>
            <a:ext cx="1617751" cy="338554"/>
          </a:xfrm>
          <a:prstGeom prst="rect">
            <a:avLst/>
          </a:prstGeom>
          <a:noFill/>
        </p:spPr>
        <p:txBody>
          <a:bodyPr wrap="none" rtlCol="0" anchor="b" anchorCtr="0">
            <a:spAutoFit/>
          </a:bodyPr>
          <a:lstStyle/>
          <a:p>
            <a:r>
              <a:rPr lang="en-US" sz="1600" dirty="0">
                <a:latin typeface="Lato Light" panose="020F0302020204030203" pitchFamily="34" charset="77"/>
                <a:ea typeface="League Spartan" charset="0"/>
                <a:cs typeface="Poppins" pitchFamily="2" charset="77"/>
              </a:rPr>
              <a:t>YOUR TITLE 03</a:t>
            </a:r>
          </a:p>
        </p:txBody>
      </p:sp>
      <p:sp>
        <p:nvSpPr>
          <p:cNvPr id="26" name="TextBox 25">
            <a:extLst>
              <a:ext uri="{FF2B5EF4-FFF2-40B4-BE49-F238E27FC236}">
                <a16:creationId xmlns:a16="http://schemas.microsoft.com/office/drawing/2014/main" id="{EED3D7CE-055D-3442-B076-77F9B6DEDA3A}"/>
              </a:ext>
            </a:extLst>
          </p:cNvPr>
          <p:cNvSpPr txBox="1"/>
          <p:nvPr/>
        </p:nvSpPr>
        <p:spPr>
          <a:xfrm>
            <a:off x="3291867" y="4969060"/>
            <a:ext cx="1633781" cy="338554"/>
          </a:xfrm>
          <a:prstGeom prst="rect">
            <a:avLst/>
          </a:prstGeom>
          <a:noFill/>
        </p:spPr>
        <p:txBody>
          <a:bodyPr wrap="none" rtlCol="0" anchor="b" anchorCtr="0">
            <a:spAutoFit/>
          </a:bodyPr>
          <a:lstStyle/>
          <a:p>
            <a:r>
              <a:rPr lang="en-US" sz="1600" dirty="0">
                <a:latin typeface="Lato Light" panose="020F0302020204030203" pitchFamily="34" charset="77"/>
                <a:ea typeface="League Spartan" charset="0"/>
                <a:cs typeface="Poppins" pitchFamily="2" charset="77"/>
              </a:rPr>
              <a:t>YOUR TITLE 04</a:t>
            </a:r>
          </a:p>
        </p:txBody>
      </p:sp>
      <p:sp>
        <p:nvSpPr>
          <p:cNvPr id="27" name="TextBox 26">
            <a:extLst>
              <a:ext uri="{FF2B5EF4-FFF2-40B4-BE49-F238E27FC236}">
                <a16:creationId xmlns:a16="http://schemas.microsoft.com/office/drawing/2014/main" id="{08A368E6-C301-764A-88BE-55F98B0711A1}"/>
              </a:ext>
            </a:extLst>
          </p:cNvPr>
          <p:cNvSpPr txBox="1"/>
          <p:nvPr/>
        </p:nvSpPr>
        <p:spPr>
          <a:xfrm>
            <a:off x="9052597" y="1341591"/>
            <a:ext cx="598242" cy="338554"/>
          </a:xfrm>
          <a:prstGeom prst="rect">
            <a:avLst/>
          </a:prstGeom>
          <a:noFill/>
        </p:spPr>
        <p:txBody>
          <a:bodyPr wrap="none" rtlCol="0" anchor="b" anchorCtr="0">
            <a:spAutoFit/>
          </a:bodyPr>
          <a:lstStyle/>
          <a:p>
            <a:pPr algn="r"/>
            <a:r>
              <a:rPr lang="en-US" sz="1600" dirty="0">
                <a:latin typeface="Lato Light" panose="020F0302020204030203" pitchFamily="34" charset="77"/>
                <a:ea typeface="League Spartan" charset="0"/>
                <a:cs typeface="Poppins" pitchFamily="2" charset="77"/>
              </a:rPr>
              <a:t>79%</a:t>
            </a:r>
          </a:p>
        </p:txBody>
      </p:sp>
      <p:sp>
        <p:nvSpPr>
          <p:cNvPr id="28" name="TextBox 27">
            <a:extLst>
              <a:ext uri="{FF2B5EF4-FFF2-40B4-BE49-F238E27FC236}">
                <a16:creationId xmlns:a16="http://schemas.microsoft.com/office/drawing/2014/main" id="{27F98FC9-3956-DE4E-9A7B-40F450D4FAA6}"/>
              </a:ext>
            </a:extLst>
          </p:cNvPr>
          <p:cNvSpPr txBox="1"/>
          <p:nvPr/>
        </p:nvSpPr>
        <p:spPr>
          <a:xfrm>
            <a:off x="9071833" y="2549622"/>
            <a:ext cx="579005" cy="338554"/>
          </a:xfrm>
          <a:prstGeom prst="rect">
            <a:avLst/>
          </a:prstGeom>
          <a:noFill/>
        </p:spPr>
        <p:txBody>
          <a:bodyPr wrap="none" rtlCol="0" anchor="b" anchorCtr="0">
            <a:spAutoFit/>
          </a:bodyPr>
          <a:lstStyle/>
          <a:p>
            <a:pPr algn="r"/>
            <a:r>
              <a:rPr lang="en-US" sz="1600" dirty="0">
                <a:latin typeface="Lato Light" panose="020F0302020204030203" pitchFamily="34" charset="77"/>
                <a:ea typeface="League Spartan" charset="0"/>
                <a:cs typeface="Poppins" pitchFamily="2" charset="77"/>
              </a:rPr>
              <a:t>82%</a:t>
            </a:r>
          </a:p>
        </p:txBody>
      </p:sp>
      <p:sp>
        <p:nvSpPr>
          <p:cNvPr id="29" name="TextBox 28">
            <a:extLst>
              <a:ext uri="{FF2B5EF4-FFF2-40B4-BE49-F238E27FC236}">
                <a16:creationId xmlns:a16="http://schemas.microsoft.com/office/drawing/2014/main" id="{0C6D329D-3633-4D45-87E0-67F83BEAC820}"/>
              </a:ext>
            </a:extLst>
          </p:cNvPr>
          <p:cNvSpPr txBox="1"/>
          <p:nvPr/>
        </p:nvSpPr>
        <p:spPr>
          <a:xfrm>
            <a:off x="9071834" y="3757653"/>
            <a:ext cx="579005" cy="338554"/>
          </a:xfrm>
          <a:prstGeom prst="rect">
            <a:avLst/>
          </a:prstGeom>
          <a:noFill/>
        </p:spPr>
        <p:txBody>
          <a:bodyPr wrap="none" rtlCol="0" anchor="b" anchorCtr="0">
            <a:spAutoFit/>
          </a:bodyPr>
          <a:lstStyle/>
          <a:p>
            <a:pPr algn="r"/>
            <a:r>
              <a:rPr lang="en-US" sz="1600" dirty="0">
                <a:latin typeface="Lato Light" panose="020F0302020204030203" pitchFamily="34" charset="77"/>
                <a:ea typeface="League Spartan" charset="0"/>
                <a:cs typeface="Poppins" pitchFamily="2" charset="77"/>
              </a:rPr>
              <a:t>47%</a:t>
            </a:r>
          </a:p>
        </p:txBody>
      </p:sp>
      <p:sp>
        <p:nvSpPr>
          <p:cNvPr id="30" name="TextBox 29">
            <a:extLst>
              <a:ext uri="{FF2B5EF4-FFF2-40B4-BE49-F238E27FC236}">
                <a16:creationId xmlns:a16="http://schemas.microsoft.com/office/drawing/2014/main" id="{9305DB9A-EFC9-FA41-86DE-F946BDC41CB6}"/>
              </a:ext>
            </a:extLst>
          </p:cNvPr>
          <p:cNvSpPr txBox="1"/>
          <p:nvPr/>
        </p:nvSpPr>
        <p:spPr>
          <a:xfrm>
            <a:off x="9071834" y="4969060"/>
            <a:ext cx="579005" cy="338554"/>
          </a:xfrm>
          <a:prstGeom prst="rect">
            <a:avLst/>
          </a:prstGeom>
          <a:noFill/>
        </p:spPr>
        <p:txBody>
          <a:bodyPr wrap="none" rtlCol="0" anchor="b" anchorCtr="0">
            <a:spAutoFit/>
          </a:bodyPr>
          <a:lstStyle/>
          <a:p>
            <a:pPr algn="r"/>
            <a:r>
              <a:rPr lang="en-US" sz="1600" dirty="0">
                <a:latin typeface="Lato Light" panose="020F0302020204030203" pitchFamily="34" charset="77"/>
                <a:ea typeface="League Spartan" charset="0"/>
                <a:cs typeface="Poppins" pitchFamily="2" charset="77"/>
              </a:rPr>
              <a:t>54%</a:t>
            </a:r>
          </a:p>
        </p:txBody>
      </p:sp>
    </p:spTree>
    <p:extLst>
      <p:ext uri="{BB962C8B-B14F-4D97-AF65-F5344CB8AC3E}">
        <p14:creationId xmlns:p14="http://schemas.microsoft.com/office/powerpoint/2010/main" val="3818850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63CB115-A506-6F4B-A79E-A0513A14FEEC}"/>
              </a:ext>
            </a:extLst>
          </p:cNvPr>
          <p:cNvGrpSpPr/>
          <p:nvPr/>
        </p:nvGrpSpPr>
        <p:grpSpPr>
          <a:xfrm>
            <a:off x="1091804" y="2144497"/>
            <a:ext cx="9524167" cy="2569006"/>
            <a:chOff x="3441304" y="1958820"/>
            <a:chExt cx="9524167" cy="2569006"/>
          </a:xfrm>
          <a:gradFill>
            <a:gsLst>
              <a:gs pos="0">
                <a:schemeClr val="accent6">
                  <a:lumMod val="50000"/>
                </a:schemeClr>
              </a:gs>
              <a:gs pos="28976">
                <a:schemeClr val="accent5">
                  <a:lumMod val="90000"/>
                  <a:lumOff val="10000"/>
                </a:schemeClr>
              </a:gs>
              <a:gs pos="54982">
                <a:schemeClr val="accent4">
                  <a:lumMod val="50000"/>
                </a:schemeClr>
              </a:gs>
              <a:gs pos="74000">
                <a:schemeClr val="accent3">
                  <a:lumMod val="50000"/>
                </a:schemeClr>
              </a:gs>
              <a:gs pos="83000">
                <a:schemeClr val="accent2">
                  <a:lumMod val="50000"/>
                </a:schemeClr>
              </a:gs>
              <a:gs pos="100000">
                <a:schemeClr val="accent1">
                  <a:lumMod val="50000"/>
                </a:schemeClr>
              </a:gs>
            </a:gsLst>
            <a:lin ang="5400000" scaled="1"/>
          </a:gradFill>
        </p:grpSpPr>
        <p:sp>
          <p:nvSpPr>
            <p:cNvPr id="17" name="Rounded Rectangle 16">
              <a:extLst>
                <a:ext uri="{FF2B5EF4-FFF2-40B4-BE49-F238E27FC236}">
                  <a16:creationId xmlns:a16="http://schemas.microsoft.com/office/drawing/2014/main" id="{1DD9604C-4C7B-C842-AFAC-9D952513E75B}"/>
                </a:ext>
              </a:extLst>
            </p:cNvPr>
            <p:cNvSpPr/>
            <p:nvPr/>
          </p:nvSpPr>
          <p:spPr>
            <a:xfrm rot="2700000">
              <a:off x="5688779" y="-288655"/>
              <a:ext cx="659714" cy="515466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3A53AB6D-4235-1D48-BBC3-C4FA9A607270}"/>
                </a:ext>
              </a:extLst>
            </p:cNvPr>
            <p:cNvSpPr/>
            <p:nvPr/>
          </p:nvSpPr>
          <p:spPr>
            <a:xfrm rot="2700000">
              <a:off x="6948634" y="-608625"/>
              <a:ext cx="701776" cy="583842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DE12D6B7-828C-EC44-8B98-DA31A1A4BCA5}"/>
                </a:ext>
              </a:extLst>
            </p:cNvPr>
            <p:cNvSpPr/>
            <p:nvPr/>
          </p:nvSpPr>
          <p:spPr>
            <a:xfrm rot="2700000">
              <a:off x="7613857" y="-900744"/>
              <a:ext cx="711032" cy="772379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A3DFD910-C715-4D45-9893-4727751FB88A}"/>
                </a:ext>
              </a:extLst>
            </p:cNvPr>
            <p:cNvSpPr/>
            <p:nvPr/>
          </p:nvSpPr>
          <p:spPr>
            <a:xfrm rot="2700000">
              <a:off x="8864781" y="-195185"/>
              <a:ext cx="709137" cy="648722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E2E78255-96CB-9A41-89BF-289BF62CFAAE}"/>
                </a:ext>
              </a:extLst>
            </p:cNvPr>
            <p:cNvSpPr/>
            <p:nvPr/>
          </p:nvSpPr>
          <p:spPr>
            <a:xfrm rot="2700000">
              <a:off x="9367289" y="633415"/>
              <a:ext cx="709137" cy="648722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D578AAA6-A498-1044-8E2E-7D65ED89A5D2}"/>
                </a:ext>
              </a:extLst>
            </p:cNvPr>
            <p:cNvSpPr/>
            <p:nvPr/>
          </p:nvSpPr>
          <p:spPr>
            <a:xfrm rot="2700000">
              <a:off x="10239433" y="2068262"/>
              <a:ext cx="729824" cy="418930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0F6B4657-6CCB-464D-BDB3-11EA88325981}"/>
              </a:ext>
            </a:extLst>
          </p:cNvPr>
          <p:cNvSpPr txBox="1"/>
          <p:nvPr/>
        </p:nvSpPr>
        <p:spPr>
          <a:xfrm>
            <a:off x="3454400" y="2540000"/>
            <a:ext cx="4660900" cy="1015663"/>
          </a:xfrm>
          <a:prstGeom prst="rect">
            <a:avLst/>
          </a:prstGeom>
          <a:noFill/>
          <a:effectLst>
            <a:outerShdw blurRad="50800" dist="50800" dir="5400000" algn="ctr" rotWithShape="0">
              <a:srgbClr val="000000">
                <a:alpha val="92000"/>
              </a:srgbClr>
            </a:outerShdw>
          </a:effectLst>
        </p:spPr>
        <p:txBody>
          <a:bodyPr wrap="square" rtlCol="0">
            <a:spAutoFit/>
          </a:bodyPr>
          <a:lstStyle/>
          <a:p>
            <a:pPr algn="ctr"/>
            <a:r>
              <a:rPr lang="en-US" sz="6000" b="1" dirty="0">
                <a:solidFill>
                  <a:schemeClr val="bg1"/>
                </a:solidFill>
                <a:latin typeface="Montserrat ExtraBold" pitchFamily="2" charset="77"/>
              </a:rPr>
              <a:t>THANKS</a:t>
            </a:r>
          </a:p>
        </p:txBody>
      </p:sp>
    </p:spTree>
    <p:extLst>
      <p:ext uri="{BB962C8B-B14F-4D97-AF65-F5344CB8AC3E}">
        <p14:creationId xmlns:p14="http://schemas.microsoft.com/office/powerpoint/2010/main" val="4133644645"/>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46F46000-C778-0042-89DE-9F2D604D09B1}"/>
              </a:ext>
            </a:extLst>
          </p:cNvPr>
          <p:cNvSpPr/>
          <p:nvPr/>
        </p:nvSpPr>
        <p:spPr>
          <a:xfrm>
            <a:off x="435432" y="4876890"/>
            <a:ext cx="3617747" cy="328823"/>
          </a:xfrm>
          <a:custGeom>
            <a:avLst/>
            <a:gdLst/>
            <a:ahLst/>
            <a:cxnLst/>
            <a:rect l="l" t="t" r="r" b="b"/>
            <a:pathLst>
              <a:path w="3617747" h="328823">
                <a:moveTo>
                  <a:pt x="3156839" y="0"/>
                </a:moveTo>
                <a:lnTo>
                  <a:pt x="3559736" y="0"/>
                </a:lnTo>
                <a:lnTo>
                  <a:pt x="3589248" y="26233"/>
                </a:lnTo>
                <a:cubicBezTo>
                  <a:pt x="3608247" y="47468"/>
                  <a:pt x="3617747" y="75408"/>
                  <a:pt x="3617747" y="110053"/>
                </a:cubicBezTo>
                <a:cubicBezTo>
                  <a:pt x="3617747" y="153640"/>
                  <a:pt x="3605733" y="191917"/>
                  <a:pt x="3581704" y="224886"/>
                </a:cubicBezTo>
                <a:cubicBezTo>
                  <a:pt x="3557676" y="257856"/>
                  <a:pt x="3523309" y="283421"/>
                  <a:pt x="3478606" y="301582"/>
                </a:cubicBezTo>
                <a:cubicBezTo>
                  <a:pt x="3433901" y="319743"/>
                  <a:pt x="3381374" y="328823"/>
                  <a:pt x="3321024" y="328823"/>
                </a:cubicBezTo>
                <a:cubicBezTo>
                  <a:pt x="3270173" y="328823"/>
                  <a:pt x="3222396" y="323375"/>
                  <a:pt x="3177692" y="312478"/>
                </a:cubicBezTo>
                <a:cubicBezTo>
                  <a:pt x="3132988" y="301582"/>
                  <a:pt x="3096107" y="287193"/>
                  <a:pt x="3067049" y="269311"/>
                </a:cubicBezTo>
                <a:lnTo>
                  <a:pt x="3143326" y="123464"/>
                </a:lnTo>
                <a:cubicBezTo>
                  <a:pt x="3206470" y="159786"/>
                  <a:pt x="3272408" y="177947"/>
                  <a:pt x="3341141" y="177947"/>
                </a:cubicBezTo>
                <a:cubicBezTo>
                  <a:pt x="3366287" y="177947"/>
                  <a:pt x="3385565" y="174874"/>
                  <a:pt x="3398977" y="168727"/>
                </a:cubicBezTo>
                <a:cubicBezTo>
                  <a:pt x="3412388" y="162580"/>
                  <a:pt x="3419093" y="154198"/>
                  <a:pt x="3419094" y="143581"/>
                </a:cubicBezTo>
                <a:cubicBezTo>
                  <a:pt x="3419093" y="133523"/>
                  <a:pt x="3412248" y="125420"/>
                  <a:pt x="3398558" y="119273"/>
                </a:cubicBezTo>
                <a:cubicBezTo>
                  <a:pt x="3384867" y="113127"/>
                  <a:pt x="3363213" y="106421"/>
                  <a:pt x="3333597" y="99157"/>
                </a:cubicBezTo>
                <a:cubicBezTo>
                  <a:pt x="3294481" y="89098"/>
                  <a:pt x="3262071" y="78900"/>
                  <a:pt x="3236366" y="68562"/>
                </a:cubicBezTo>
                <a:cubicBezTo>
                  <a:pt x="3210661" y="58224"/>
                  <a:pt x="3188169" y="42299"/>
                  <a:pt x="3168891" y="20785"/>
                </a:cubicBezTo>
                <a:close/>
                <a:moveTo>
                  <a:pt x="2725799" y="0"/>
                </a:moveTo>
                <a:lnTo>
                  <a:pt x="2923615" y="0"/>
                </a:lnTo>
                <a:lnTo>
                  <a:pt x="2860776" y="315412"/>
                </a:lnTo>
                <a:lnTo>
                  <a:pt x="2662961" y="315412"/>
                </a:lnTo>
                <a:close/>
                <a:moveTo>
                  <a:pt x="1969987" y="0"/>
                </a:moveTo>
                <a:lnTo>
                  <a:pt x="2167155" y="0"/>
                </a:lnTo>
                <a:lnTo>
                  <a:pt x="2163394" y="18689"/>
                </a:lnTo>
                <a:lnTo>
                  <a:pt x="2244699" y="18689"/>
                </a:lnTo>
                <a:cubicBezTo>
                  <a:pt x="2258390" y="18689"/>
                  <a:pt x="2270544" y="16978"/>
                  <a:pt x="2281161" y="13555"/>
                </a:cubicBezTo>
                <a:lnTo>
                  <a:pt x="2305136" y="0"/>
                </a:lnTo>
                <a:lnTo>
                  <a:pt x="2518275" y="0"/>
                </a:lnTo>
                <a:lnTo>
                  <a:pt x="2489873" y="57666"/>
                </a:lnTo>
                <a:cubicBezTo>
                  <a:pt x="2462212" y="96502"/>
                  <a:pt x="2423236" y="125420"/>
                  <a:pt x="2372944" y="144419"/>
                </a:cubicBezTo>
                <a:lnTo>
                  <a:pt x="2471013" y="315412"/>
                </a:lnTo>
                <a:lnTo>
                  <a:pt x="2265654" y="315412"/>
                </a:lnTo>
                <a:lnTo>
                  <a:pt x="2182672" y="167889"/>
                </a:lnTo>
                <a:lnTo>
                  <a:pt x="2134057" y="167889"/>
                </a:lnTo>
                <a:lnTo>
                  <a:pt x="2104720" y="315412"/>
                </a:lnTo>
                <a:lnTo>
                  <a:pt x="1906905" y="315412"/>
                </a:lnTo>
                <a:close/>
                <a:moveTo>
                  <a:pt x="1233357" y="0"/>
                </a:moveTo>
                <a:lnTo>
                  <a:pt x="1435965" y="0"/>
                </a:lnTo>
                <a:lnTo>
                  <a:pt x="1424711" y="54732"/>
                </a:lnTo>
                <a:cubicBezTo>
                  <a:pt x="1424711" y="89378"/>
                  <a:pt x="1434909" y="117038"/>
                  <a:pt x="1455305" y="137714"/>
                </a:cubicBezTo>
                <a:cubicBezTo>
                  <a:pt x="1475702" y="158389"/>
                  <a:pt x="1503781" y="168727"/>
                  <a:pt x="1539544" y="168727"/>
                </a:cubicBezTo>
                <a:cubicBezTo>
                  <a:pt x="1570837" y="168727"/>
                  <a:pt x="1598079" y="160624"/>
                  <a:pt x="1621269" y="144419"/>
                </a:cubicBezTo>
                <a:cubicBezTo>
                  <a:pt x="1644459" y="128214"/>
                  <a:pt x="1662201" y="106421"/>
                  <a:pt x="1674495" y="79040"/>
                </a:cubicBezTo>
                <a:lnTo>
                  <a:pt x="1690746" y="0"/>
                </a:lnTo>
                <a:lnTo>
                  <a:pt x="1889686" y="0"/>
                </a:lnTo>
                <a:lnTo>
                  <a:pt x="1880587" y="74325"/>
                </a:lnTo>
                <a:cubicBezTo>
                  <a:pt x="1872694" y="104710"/>
                  <a:pt x="1860855" y="133243"/>
                  <a:pt x="1845068" y="159926"/>
                </a:cubicBezTo>
                <a:cubicBezTo>
                  <a:pt x="1813496" y="213291"/>
                  <a:pt x="1769630" y="254782"/>
                  <a:pt x="1713471" y="284399"/>
                </a:cubicBezTo>
                <a:cubicBezTo>
                  <a:pt x="1657311" y="314015"/>
                  <a:pt x="1593748" y="328823"/>
                  <a:pt x="1522781" y="328823"/>
                </a:cubicBezTo>
                <a:cubicBezTo>
                  <a:pt x="1462989" y="328823"/>
                  <a:pt x="1410601" y="317787"/>
                  <a:pt x="1365618" y="295714"/>
                </a:cubicBezTo>
                <a:cubicBezTo>
                  <a:pt x="1320634" y="273642"/>
                  <a:pt x="1285989" y="242768"/>
                  <a:pt x="1261681" y="203093"/>
                </a:cubicBezTo>
                <a:cubicBezTo>
                  <a:pt x="1237373" y="163418"/>
                  <a:pt x="1225219" y="117876"/>
                  <a:pt x="1225219" y="66467"/>
                </a:cubicBezTo>
                <a:close/>
                <a:moveTo>
                  <a:pt x="636487" y="0"/>
                </a:moveTo>
                <a:lnTo>
                  <a:pt x="833654" y="0"/>
                </a:lnTo>
                <a:lnTo>
                  <a:pt x="829894" y="18689"/>
                </a:lnTo>
                <a:lnTo>
                  <a:pt x="911199" y="18689"/>
                </a:lnTo>
                <a:cubicBezTo>
                  <a:pt x="924890" y="18689"/>
                  <a:pt x="937044" y="16978"/>
                  <a:pt x="947661" y="13555"/>
                </a:cubicBezTo>
                <a:lnTo>
                  <a:pt x="971636" y="0"/>
                </a:lnTo>
                <a:lnTo>
                  <a:pt x="1185359" y="0"/>
                </a:lnTo>
                <a:lnTo>
                  <a:pt x="1161402" y="53055"/>
                </a:lnTo>
                <a:cubicBezTo>
                  <a:pt x="1137094" y="90495"/>
                  <a:pt x="1102448" y="119553"/>
                  <a:pt x="1057465" y="140228"/>
                </a:cubicBezTo>
                <a:cubicBezTo>
                  <a:pt x="1012481" y="160904"/>
                  <a:pt x="960373" y="171242"/>
                  <a:pt x="901141" y="171242"/>
                </a:cubicBezTo>
                <a:lnTo>
                  <a:pt x="799719" y="171242"/>
                </a:lnTo>
                <a:lnTo>
                  <a:pt x="771220" y="315412"/>
                </a:lnTo>
                <a:lnTo>
                  <a:pt x="573405" y="315412"/>
                </a:lnTo>
                <a:close/>
                <a:moveTo>
                  <a:pt x="89789" y="0"/>
                </a:moveTo>
                <a:lnTo>
                  <a:pt x="492686" y="0"/>
                </a:lnTo>
                <a:lnTo>
                  <a:pt x="522198" y="26233"/>
                </a:lnTo>
                <a:cubicBezTo>
                  <a:pt x="541197" y="47468"/>
                  <a:pt x="550697" y="75408"/>
                  <a:pt x="550697" y="110053"/>
                </a:cubicBezTo>
                <a:cubicBezTo>
                  <a:pt x="550697" y="153640"/>
                  <a:pt x="538683" y="191917"/>
                  <a:pt x="514654" y="224886"/>
                </a:cubicBezTo>
                <a:cubicBezTo>
                  <a:pt x="490626" y="257856"/>
                  <a:pt x="456260" y="283421"/>
                  <a:pt x="411556" y="301582"/>
                </a:cubicBezTo>
                <a:cubicBezTo>
                  <a:pt x="366852" y="319743"/>
                  <a:pt x="314325" y="328823"/>
                  <a:pt x="253974" y="328823"/>
                </a:cubicBezTo>
                <a:cubicBezTo>
                  <a:pt x="203123" y="328823"/>
                  <a:pt x="155346" y="323375"/>
                  <a:pt x="110642" y="312478"/>
                </a:cubicBezTo>
                <a:cubicBezTo>
                  <a:pt x="65938" y="301582"/>
                  <a:pt x="29057" y="287193"/>
                  <a:pt x="0" y="269311"/>
                </a:cubicBezTo>
                <a:lnTo>
                  <a:pt x="76276" y="123464"/>
                </a:lnTo>
                <a:cubicBezTo>
                  <a:pt x="139420" y="159786"/>
                  <a:pt x="205359" y="177947"/>
                  <a:pt x="274091" y="177947"/>
                </a:cubicBezTo>
                <a:cubicBezTo>
                  <a:pt x="299237" y="177947"/>
                  <a:pt x="318516" y="174874"/>
                  <a:pt x="331927" y="168727"/>
                </a:cubicBezTo>
                <a:cubicBezTo>
                  <a:pt x="345338" y="162580"/>
                  <a:pt x="352044" y="154198"/>
                  <a:pt x="352044" y="143581"/>
                </a:cubicBezTo>
                <a:cubicBezTo>
                  <a:pt x="352044" y="133523"/>
                  <a:pt x="345198" y="125420"/>
                  <a:pt x="331508" y="119273"/>
                </a:cubicBezTo>
                <a:cubicBezTo>
                  <a:pt x="317817" y="113127"/>
                  <a:pt x="296164" y="106421"/>
                  <a:pt x="266547" y="99157"/>
                </a:cubicBezTo>
                <a:cubicBezTo>
                  <a:pt x="227431" y="89098"/>
                  <a:pt x="195021" y="78900"/>
                  <a:pt x="169316" y="68562"/>
                </a:cubicBezTo>
                <a:cubicBezTo>
                  <a:pt x="143611" y="58224"/>
                  <a:pt x="121119" y="42299"/>
                  <a:pt x="101841" y="20785"/>
                </a:cubicBezTo>
                <a:close/>
              </a:path>
            </a:pathLst>
          </a:custGeom>
          <a:gradFill>
            <a:gsLst>
              <a:gs pos="0">
                <a:schemeClr val="accent6">
                  <a:lumMod val="50000"/>
                </a:schemeClr>
              </a:gs>
              <a:gs pos="28976">
                <a:schemeClr val="accent5">
                  <a:lumMod val="90000"/>
                  <a:lumOff val="10000"/>
                </a:schemeClr>
              </a:gs>
              <a:gs pos="54982">
                <a:schemeClr val="accent4">
                  <a:lumMod val="50000"/>
                </a:schemeClr>
              </a:gs>
              <a:gs pos="74000">
                <a:schemeClr val="accent3">
                  <a:lumMod val="50000"/>
                </a:schemeClr>
              </a:gs>
              <a:gs pos="83000">
                <a:schemeClr val="accent2">
                  <a:lumMod val="50000"/>
                </a:schemeClr>
              </a:gs>
              <a:gs pos="100000">
                <a:schemeClr val="accent1">
                  <a:lumMod val="5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Box 33">
            <a:extLst>
              <a:ext uri="{FF2B5EF4-FFF2-40B4-BE49-F238E27FC236}">
                <a16:creationId xmlns:a16="http://schemas.microsoft.com/office/drawing/2014/main" id="{B172D0B9-6BA4-3047-8690-D0C24FE867A7}"/>
              </a:ext>
            </a:extLst>
          </p:cNvPr>
          <p:cNvSpPr txBox="1"/>
          <p:nvPr/>
        </p:nvSpPr>
        <p:spPr>
          <a:xfrm>
            <a:off x="363270" y="4322891"/>
            <a:ext cx="5486400" cy="1107996"/>
          </a:xfrm>
          <a:prstGeom prst="rect">
            <a:avLst/>
          </a:prstGeom>
          <a:noFill/>
        </p:spPr>
        <p:txBody>
          <a:bodyPr wrap="square" rtlCol="0">
            <a:spAutoFit/>
          </a:bodyPr>
          <a:lstStyle/>
          <a:p>
            <a:r>
              <a:rPr lang="en-US" sz="6600" b="1" i="1" dirty="0">
                <a:ln>
                  <a:solidFill>
                    <a:schemeClr val="accent4">
                      <a:lumMod val="75000"/>
                    </a:schemeClr>
                  </a:solidFill>
                </a:ln>
                <a:noFill/>
                <a:latin typeface="Montserrat Black" pitchFamily="2" charset="77"/>
              </a:rPr>
              <a:t>SPORTS</a:t>
            </a:r>
            <a:r>
              <a:rPr lang="en-US" sz="3600" b="1" dirty="0">
                <a:latin typeface="Montserrat Black" pitchFamily="2" charset="77"/>
              </a:rPr>
              <a:t> </a:t>
            </a:r>
            <a:r>
              <a:rPr lang="en-US" sz="3200" dirty="0">
                <a:solidFill>
                  <a:schemeClr val="accent6"/>
                </a:solidFill>
                <a:latin typeface="Montserrat Light" pitchFamily="2" charset="77"/>
              </a:rPr>
              <a:t> </a:t>
            </a:r>
          </a:p>
        </p:txBody>
      </p:sp>
      <p:sp>
        <p:nvSpPr>
          <p:cNvPr id="10" name="TextBox 9">
            <a:extLst>
              <a:ext uri="{FF2B5EF4-FFF2-40B4-BE49-F238E27FC236}">
                <a16:creationId xmlns:a16="http://schemas.microsoft.com/office/drawing/2014/main" id="{37DCCDE6-8B4A-A949-9990-851E8A66A0A5}"/>
              </a:ext>
            </a:extLst>
          </p:cNvPr>
          <p:cNvSpPr txBox="1"/>
          <p:nvPr/>
        </p:nvSpPr>
        <p:spPr>
          <a:xfrm>
            <a:off x="381923" y="5362499"/>
            <a:ext cx="5951829" cy="461665"/>
          </a:xfrm>
          <a:prstGeom prst="rect">
            <a:avLst/>
          </a:prstGeom>
          <a:noFill/>
        </p:spPr>
        <p:txBody>
          <a:bodyPr wrap="square" rtlCol="0">
            <a:spAutoFit/>
          </a:bodyPr>
          <a:lstStyle/>
          <a:p>
            <a:r>
              <a:rPr lang="en-US" sz="2400" dirty="0">
                <a:solidFill>
                  <a:schemeClr val="tx2"/>
                </a:solidFill>
                <a:latin typeface="Montserrat" pitchFamily="2" charset="77"/>
              </a:rPr>
              <a:t>POWERPOINT </a:t>
            </a:r>
            <a:r>
              <a:rPr lang="en-US" sz="2400" dirty="0">
                <a:solidFill>
                  <a:schemeClr val="accent4"/>
                </a:solidFill>
                <a:latin typeface="Montserrat" pitchFamily="2" charset="77"/>
              </a:rPr>
              <a:t>TEMPLATE</a:t>
            </a:r>
          </a:p>
        </p:txBody>
      </p:sp>
      <p:pic>
        <p:nvPicPr>
          <p:cNvPr id="37" name="Graphic 36" descr="Soccer ball">
            <a:extLst>
              <a:ext uri="{FF2B5EF4-FFF2-40B4-BE49-F238E27FC236}">
                <a16:creationId xmlns:a16="http://schemas.microsoft.com/office/drawing/2014/main" id="{95CC687C-67BC-1245-B2B5-CE4B5D3F0C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635" y="1713815"/>
            <a:ext cx="2669226" cy="2669226"/>
          </a:xfrm>
          <a:prstGeom prst="rect">
            <a:avLst/>
          </a:prstGeom>
          <a:effectLst>
            <a:outerShdw blurRad="50800" dist="50800" dir="5400000" algn="ctr" rotWithShape="0">
              <a:srgbClr val="000000">
                <a:alpha val="68000"/>
              </a:srgbClr>
            </a:outerShdw>
          </a:effectLst>
        </p:spPr>
      </p:pic>
      <p:grpSp>
        <p:nvGrpSpPr>
          <p:cNvPr id="80" name="Group 79">
            <a:extLst>
              <a:ext uri="{FF2B5EF4-FFF2-40B4-BE49-F238E27FC236}">
                <a16:creationId xmlns:a16="http://schemas.microsoft.com/office/drawing/2014/main" id="{455A0EAD-977F-6C46-96C1-43F87A5A859E}"/>
              </a:ext>
            </a:extLst>
          </p:cNvPr>
          <p:cNvGrpSpPr/>
          <p:nvPr/>
        </p:nvGrpSpPr>
        <p:grpSpPr>
          <a:xfrm>
            <a:off x="3441304" y="1958820"/>
            <a:ext cx="9524167" cy="2569006"/>
            <a:chOff x="3441304" y="1958820"/>
            <a:chExt cx="9524167" cy="2569006"/>
          </a:xfrm>
          <a:gradFill>
            <a:gsLst>
              <a:gs pos="0">
                <a:schemeClr val="accent6">
                  <a:lumMod val="50000"/>
                </a:schemeClr>
              </a:gs>
              <a:gs pos="28976">
                <a:schemeClr val="accent5">
                  <a:lumMod val="90000"/>
                  <a:lumOff val="10000"/>
                </a:schemeClr>
              </a:gs>
              <a:gs pos="54982">
                <a:schemeClr val="accent4">
                  <a:lumMod val="50000"/>
                </a:schemeClr>
              </a:gs>
              <a:gs pos="74000">
                <a:schemeClr val="accent3">
                  <a:lumMod val="50000"/>
                </a:schemeClr>
              </a:gs>
              <a:gs pos="83000">
                <a:schemeClr val="accent2">
                  <a:lumMod val="50000"/>
                </a:schemeClr>
              </a:gs>
              <a:gs pos="100000">
                <a:schemeClr val="accent1">
                  <a:lumMod val="50000"/>
                </a:schemeClr>
              </a:gs>
            </a:gsLst>
            <a:lin ang="5400000" scaled="1"/>
          </a:gradFill>
        </p:grpSpPr>
        <p:sp>
          <p:nvSpPr>
            <p:cNvPr id="81" name="Rounded Rectangle 80">
              <a:extLst>
                <a:ext uri="{FF2B5EF4-FFF2-40B4-BE49-F238E27FC236}">
                  <a16:creationId xmlns:a16="http://schemas.microsoft.com/office/drawing/2014/main" id="{2EFEAFAA-C3E9-B84C-9350-E56C65E6A852}"/>
                </a:ext>
              </a:extLst>
            </p:cNvPr>
            <p:cNvSpPr/>
            <p:nvPr/>
          </p:nvSpPr>
          <p:spPr>
            <a:xfrm rot="2700000">
              <a:off x="5688779" y="-288655"/>
              <a:ext cx="659714" cy="515466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ed Rectangle 81">
              <a:extLst>
                <a:ext uri="{FF2B5EF4-FFF2-40B4-BE49-F238E27FC236}">
                  <a16:creationId xmlns:a16="http://schemas.microsoft.com/office/drawing/2014/main" id="{13AA4DE9-D823-5B49-B732-3A9F509CF95F}"/>
                </a:ext>
              </a:extLst>
            </p:cNvPr>
            <p:cNvSpPr/>
            <p:nvPr/>
          </p:nvSpPr>
          <p:spPr>
            <a:xfrm rot="2700000">
              <a:off x="6948634" y="-608625"/>
              <a:ext cx="701776" cy="583842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a:extLst>
                <a:ext uri="{FF2B5EF4-FFF2-40B4-BE49-F238E27FC236}">
                  <a16:creationId xmlns:a16="http://schemas.microsoft.com/office/drawing/2014/main" id="{30DDC40A-5F62-1849-9AE2-3EBA2FBDFF46}"/>
                </a:ext>
              </a:extLst>
            </p:cNvPr>
            <p:cNvSpPr/>
            <p:nvPr/>
          </p:nvSpPr>
          <p:spPr>
            <a:xfrm rot="2700000">
              <a:off x="7613857" y="-900744"/>
              <a:ext cx="711032" cy="772379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ed Rectangle 83">
              <a:extLst>
                <a:ext uri="{FF2B5EF4-FFF2-40B4-BE49-F238E27FC236}">
                  <a16:creationId xmlns:a16="http://schemas.microsoft.com/office/drawing/2014/main" id="{ECE7136E-4959-A94F-92BB-1119DC6690B7}"/>
                </a:ext>
              </a:extLst>
            </p:cNvPr>
            <p:cNvSpPr/>
            <p:nvPr/>
          </p:nvSpPr>
          <p:spPr>
            <a:xfrm rot="2700000">
              <a:off x="8864781" y="-195185"/>
              <a:ext cx="709137" cy="648722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a:extLst>
                <a:ext uri="{FF2B5EF4-FFF2-40B4-BE49-F238E27FC236}">
                  <a16:creationId xmlns:a16="http://schemas.microsoft.com/office/drawing/2014/main" id="{E2B00C66-FC7A-AF49-9FF5-187BC82B61D8}"/>
                </a:ext>
              </a:extLst>
            </p:cNvPr>
            <p:cNvSpPr/>
            <p:nvPr/>
          </p:nvSpPr>
          <p:spPr>
            <a:xfrm rot="2700000">
              <a:off x="9367289" y="633415"/>
              <a:ext cx="709137" cy="648722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98E8758B-07D2-1A40-8D07-F5BE20689238}"/>
                </a:ext>
              </a:extLst>
            </p:cNvPr>
            <p:cNvSpPr/>
            <p:nvPr/>
          </p:nvSpPr>
          <p:spPr>
            <a:xfrm rot="2700000">
              <a:off x="10239433" y="2068262"/>
              <a:ext cx="729824" cy="4189304"/>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7" name="Picture 86">
            <a:extLst>
              <a:ext uri="{FF2B5EF4-FFF2-40B4-BE49-F238E27FC236}">
                <a16:creationId xmlns:a16="http://schemas.microsoft.com/office/drawing/2014/main" id="{50C0578C-C944-8246-BBF1-D8124C9724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5033" y="210623"/>
            <a:ext cx="8519410" cy="6143248"/>
          </a:xfrm>
          <a:prstGeom prst="rect">
            <a:avLst/>
          </a:prstGeom>
          <a:effectLst>
            <a:outerShdw blurRad="494357" dist="50800" dir="5400000" algn="ctr" rotWithShape="0">
              <a:srgbClr val="000000">
                <a:alpha val="60000"/>
              </a:srgbClr>
            </a:outerShdw>
          </a:effectLst>
        </p:spPr>
      </p:pic>
      <p:pic>
        <p:nvPicPr>
          <p:cNvPr id="4" name="Graphic 3" descr="Volleyball">
            <a:extLst>
              <a:ext uri="{FF2B5EF4-FFF2-40B4-BE49-F238E27FC236}">
                <a16:creationId xmlns:a16="http://schemas.microsoft.com/office/drawing/2014/main" id="{B631538E-1E69-0B48-8128-E2E8EA2432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1010" y="1966100"/>
            <a:ext cx="1406578" cy="1406578"/>
          </a:xfrm>
          <a:prstGeom prst="rect">
            <a:avLst/>
          </a:prstGeom>
          <a:effectLst>
            <a:outerShdw blurRad="50800" dist="50800" dir="5400000" algn="ctr" rotWithShape="0">
              <a:srgbClr val="000000">
                <a:alpha val="72000"/>
              </a:srgbClr>
            </a:outerShdw>
          </a:effectLst>
        </p:spPr>
      </p:pic>
      <p:pic>
        <p:nvPicPr>
          <p:cNvPr id="6" name="Graphic 5" descr="Basketball">
            <a:extLst>
              <a:ext uri="{FF2B5EF4-FFF2-40B4-BE49-F238E27FC236}">
                <a16:creationId xmlns:a16="http://schemas.microsoft.com/office/drawing/2014/main" id="{4971457B-2A3E-8E49-AD80-B6C9A91992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6213" y="2704839"/>
            <a:ext cx="1501679" cy="1501679"/>
          </a:xfrm>
          <a:prstGeom prst="rect">
            <a:avLst/>
          </a:prstGeom>
          <a:effectLst>
            <a:outerShdw blurRad="50800" dist="50800" dir="5400000" algn="ctr" rotWithShape="0">
              <a:srgbClr val="000000">
                <a:alpha val="60000"/>
              </a:srgbClr>
            </a:outerShdw>
          </a:effectLst>
        </p:spPr>
      </p:pic>
      <p:sp>
        <p:nvSpPr>
          <p:cNvPr id="9" name="Block Arc 8">
            <a:extLst>
              <a:ext uri="{FF2B5EF4-FFF2-40B4-BE49-F238E27FC236}">
                <a16:creationId xmlns:a16="http://schemas.microsoft.com/office/drawing/2014/main" id="{C8EE027B-FBE8-574F-A86C-87AA98F5B92E}"/>
              </a:ext>
            </a:extLst>
          </p:cNvPr>
          <p:cNvSpPr/>
          <p:nvPr/>
        </p:nvSpPr>
        <p:spPr>
          <a:xfrm rot="4500000">
            <a:off x="-638793" y="368905"/>
            <a:ext cx="1671688" cy="1671688"/>
          </a:xfrm>
          <a:prstGeom prst="blockArc">
            <a:avLst>
              <a:gd name="adj1" fmla="val 10800000"/>
              <a:gd name="adj2" fmla="val 1863964"/>
              <a:gd name="adj3" fmla="val 553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Block Arc 21">
            <a:extLst>
              <a:ext uri="{FF2B5EF4-FFF2-40B4-BE49-F238E27FC236}">
                <a16:creationId xmlns:a16="http://schemas.microsoft.com/office/drawing/2014/main" id="{A956323A-39B1-CE41-B975-35EAC601801C}"/>
              </a:ext>
            </a:extLst>
          </p:cNvPr>
          <p:cNvSpPr/>
          <p:nvPr/>
        </p:nvSpPr>
        <p:spPr>
          <a:xfrm rot="4500000">
            <a:off x="-513785" y="533773"/>
            <a:ext cx="1332337" cy="1332337"/>
          </a:xfrm>
          <a:prstGeom prst="blockArc">
            <a:avLst>
              <a:gd name="adj1" fmla="val 10800000"/>
              <a:gd name="adj2" fmla="val 1863964"/>
              <a:gd name="adj3" fmla="val 5531"/>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3FD490A5-6A0F-C048-9B0C-F90EFF6E82D6}"/>
              </a:ext>
            </a:extLst>
          </p:cNvPr>
          <p:cNvCxnSpPr/>
          <p:nvPr/>
        </p:nvCxnSpPr>
        <p:spPr>
          <a:xfrm flipV="1">
            <a:off x="4356100" y="504129"/>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DB80BBA-C6FC-1140-BB3D-D9B7207DBF67}"/>
              </a:ext>
            </a:extLst>
          </p:cNvPr>
          <p:cNvCxnSpPr/>
          <p:nvPr/>
        </p:nvCxnSpPr>
        <p:spPr>
          <a:xfrm flipV="1">
            <a:off x="4263290" y="796123"/>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16E839C-DAA4-3D46-A9EE-EBCF8CB63BC4}"/>
              </a:ext>
            </a:extLst>
          </p:cNvPr>
          <p:cNvCxnSpPr/>
          <p:nvPr/>
        </p:nvCxnSpPr>
        <p:spPr>
          <a:xfrm flipV="1">
            <a:off x="4697398" y="550305"/>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4963115-6982-CE4A-8245-A457FE603219}"/>
              </a:ext>
            </a:extLst>
          </p:cNvPr>
          <p:cNvCxnSpPr/>
          <p:nvPr/>
        </p:nvCxnSpPr>
        <p:spPr>
          <a:xfrm flipV="1">
            <a:off x="10381734" y="4160342"/>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105F05B-1EF5-C741-81F4-E5BE1495CBE6}"/>
              </a:ext>
            </a:extLst>
          </p:cNvPr>
          <p:cNvCxnSpPr/>
          <p:nvPr/>
        </p:nvCxnSpPr>
        <p:spPr>
          <a:xfrm flipV="1">
            <a:off x="10288924" y="4452336"/>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A955762-81CD-BB44-86D4-535479571180}"/>
              </a:ext>
            </a:extLst>
          </p:cNvPr>
          <p:cNvCxnSpPr/>
          <p:nvPr/>
        </p:nvCxnSpPr>
        <p:spPr>
          <a:xfrm flipV="1">
            <a:off x="10723032" y="4206518"/>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DB5E279-4C01-0D4B-8E0C-37148FDC3665}"/>
              </a:ext>
            </a:extLst>
          </p:cNvPr>
          <p:cNvCxnSpPr/>
          <p:nvPr/>
        </p:nvCxnSpPr>
        <p:spPr>
          <a:xfrm flipV="1">
            <a:off x="4892937" y="4593085"/>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91D06CD-AD5A-8F41-86ED-0CC8A6D45E9B}"/>
              </a:ext>
            </a:extLst>
          </p:cNvPr>
          <p:cNvCxnSpPr/>
          <p:nvPr/>
        </p:nvCxnSpPr>
        <p:spPr>
          <a:xfrm flipV="1">
            <a:off x="4800127" y="4885079"/>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5A6396B-B045-404C-A0B9-3768442DC6CF}"/>
              </a:ext>
            </a:extLst>
          </p:cNvPr>
          <p:cNvCxnSpPr/>
          <p:nvPr/>
        </p:nvCxnSpPr>
        <p:spPr>
          <a:xfrm flipV="1">
            <a:off x="5234235" y="4639261"/>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E85B113-C3DE-1F43-A2C2-D08C21776716}"/>
              </a:ext>
            </a:extLst>
          </p:cNvPr>
          <p:cNvCxnSpPr/>
          <p:nvPr/>
        </p:nvCxnSpPr>
        <p:spPr>
          <a:xfrm flipV="1">
            <a:off x="5287549" y="1521269"/>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E208082-8B3E-9447-928F-E4C30C8D30CD}"/>
              </a:ext>
            </a:extLst>
          </p:cNvPr>
          <p:cNvCxnSpPr/>
          <p:nvPr/>
        </p:nvCxnSpPr>
        <p:spPr>
          <a:xfrm flipV="1">
            <a:off x="5194739" y="1813263"/>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2448328-FB89-DC4C-927F-D65C4D2F9CEC}"/>
              </a:ext>
            </a:extLst>
          </p:cNvPr>
          <p:cNvCxnSpPr/>
          <p:nvPr/>
        </p:nvCxnSpPr>
        <p:spPr>
          <a:xfrm flipV="1">
            <a:off x="5628847" y="1567445"/>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EEB74D9-42AC-4441-B0B1-55F9D839142F}"/>
              </a:ext>
            </a:extLst>
          </p:cNvPr>
          <p:cNvCxnSpPr/>
          <p:nvPr/>
        </p:nvCxnSpPr>
        <p:spPr>
          <a:xfrm flipV="1">
            <a:off x="360936" y="227731"/>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07A6F4D-D181-D54C-8950-47F00C7BD446}"/>
              </a:ext>
            </a:extLst>
          </p:cNvPr>
          <p:cNvCxnSpPr/>
          <p:nvPr/>
        </p:nvCxnSpPr>
        <p:spPr>
          <a:xfrm flipV="1">
            <a:off x="268126" y="519725"/>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581B17E-45F5-784D-ACE3-5CEF5DE38DE8}"/>
              </a:ext>
            </a:extLst>
          </p:cNvPr>
          <p:cNvCxnSpPr/>
          <p:nvPr/>
        </p:nvCxnSpPr>
        <p:spPr>
          <a:xfrm flipV="1">
            <a:off x="702234" y="273907"/>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AC06CA18-4825-5540-8681-59B884CA8836}"/>
              </a:ext>
            </a:extLst>
          </p:cNvPr>
          <p:cNvSpPr>
            <a:spLocks noChangeAspect="1"/>
          </p:cNvSpPr>
          <p:nvPr/>
        </p:nvSpPr>
        <p:spPr>
          <a:xfrm flipH="1">
            <a:off x="3372792" y="500578"/>
            <a:ext cx="659797" cy="899723"/>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49" name="Freeform 48">
            <a:extLst>
              <a:ext uri="{FF2B5EF4-FFF2-40B4-BE49-F238E27FC236}">
                <a16:creationId xmlns:a16="http://schemas.microsoft.com/office/drawing/2014/main" id="{9D72F1E5-8BB5-E343-938D-3372B8F74CCE}"/>
              </a:ext>
            </a:extLst>
          </p:cNvPr>
          <p:cNvSpPr>
            <a:spLocks noChangeAspect="1"/>
          </p:cNvSpPr>
          <p:nvPr/>
        </p:nvSpPr>
        <p:spPr>
          <a:xfrm flipH="1">
            <a:off x="19552" y="6173033"/>
            <a:ext cx="659797" cy="899723"/>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50" name="Freeform 49">
            <a:extLst>
              <a:ext uri="{FF2B5EF4-FFF2-40B4-BE49-F238E27FC236}">
                <a16:creationId xmlns:a16="http://schemas.microsoft.com/office/drawing/2014/main" id="{A0172A6A-8E2C-B449-AB6C-193AEFE9DB88}"/>
              </a:ext>
            </a:extLst>
          </p:cNvPr>
          <p:cNvSpPr>
            <a:spLocks noChangeAspect="1"/>
          </p:cNvSpPr>
          <p:nvPr/>
        </p:nvSpPr>
        <p:spPr>
          <a:xfrm rot="5400000" flipH="1">
            <a:off x="11474683" y="5603299"/>
            <a:ext cx="659797" cy="899723"/>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428">
            <a:extLst>
              <a:ext uri="{FF2B5EF4-FFF2-40B4-BE49-F238E27FC236}">
                <a16:creationId xmlns:a16="http://schemas.microsoft.com/office/drawing/2014/main" id="{E2A10070-A68F-4C36-8D79-6D6883D9F538}"/>
              </a:ext>
            </a:extLst>
          </p:cNvPr>
          <p:cNvSpPr>
            <a:spLocks noChangeArrowheads="1"/>
          </p:cNvSpPr>
          <p:nvPr/>
        </p:nvSpPr>
        <p:spPr bwMode="auto">
          <a:xfrm>
            <a:off x="5746171" y="572845"/>
            <a:ext cx="703953" cy="703953"/>
          </a:xfrm>
          <a:custGeom>
            <a:avLst/>
            <a:gdLst>
              <a:gd name="T0" fmla="*/ 1536 w 1537"/>
              <a:gd name="T1" fmla="*/ 769 h 1537"/>
              <a:gd name="T2" fmla="*/ 1536 w 1537"/>
              <a:gd name="T3" fmla="*/ 769 h 1537"/>
              <a:gd name="T4" fmla="*/ 769 w 1537"/>
              <a:gd name="T5" fmla="*/ 1536 h 1537"/>
              <a:gd name="T6" fmla="*/ 769 w 1537"/>
              <a:gd name="T7" fmla="*/ 1536 h 1537"/>
              <a:gd name="T8" fmla="*/ 0 w 1537"/>
              <a:gd name="T9" fmla="*/ 769 h 1537"/>
              <a:gd name="T10" fmla="*/ 0 w 1537"/>
              <a:gd name="T11" fmla="*/ 769 h 1537"/>
              <a:gd name="T12" fmla="*/ 769 w 1537"/>
              <a:gd name="T13" fmla="*/ 0 h 1537"/>
              <a:gd name="T14" fmla="*/ 769 w 1537"/>
              <a:gd name="T15" fmla="*/ 0 h 1537"/>
              <a:gd name="T16" fmla="*/ 1536 w 1537"/>
              <a:gd name="T17" fmla="*/ 769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7">
                <a:moveTo>
                  <a:pt x="1536" y="769"/>
                </a:moveTo>
                <a:lnTo>
                  <a:pt x="1536" y="769"/>
                </a:lnTo>
                <a:cubicBezTo>
                  <a:pt x="1536" y="1192"/>
                  <a:pt x="1192" y="1536"/>
                  <a:pt x="769" y="1536"/>
                </a:cubicBezTo>
                <a:lnTo>
                  <a:pt x="769" y="1536"/>
                </a:lnTo>
                <a:cubicBezTo>
                  <a:pt x="344" y="1536"/>
                  <a:pt x="0" y="1192"/>
                  <a:pt x="0" y="769"/>
                </a:cubicBezTo>
                <a:lnTo>
                  <a:pt x="0" y="769"/>
                </a:lnTo>
                <a:cubicBezTo>
                  <a:pt x="0" y="344"/>
                  <a:pt x="344" y="0"/>
                  <a:pt x="769" y="0"/>
                </a:cubicBezTo>
                <a:lnTo>
                  <a:pt x="769" y="0"/>
                </a:lnTo>
                <a:cubicBezTo>
                  <a:pt x="1192" y="0"/>
                  <a:pt x="1536" y="344"/>
                  <a:pt x="1536" y="769"/>
                </a:cubicBezTo>
              </a:path>
            </a:pathLst>
          </a:custGeom>
          <a:solidFill>
            <a:schemeClr val="accent1"/>
          </a:solidFill>
          <a:ln>
            <a:noFill/>
          </a:ln>
          <a:effectLst/>
        </p:spPr>
        <p:txBody>
          <a:bodyPr wrap="none" anchor="ctr"/>
          <a:lstStyle/>
          <a:p>
            <a:endParaRPr lang="en-US" sz="900" dirty="0">
              <a:latin typeface="Lato Light" panose="020F0302020204030203" pitchFamily="34" charset="77"/>
            </a:endParaRPr>
          </a:p>
        </p:txBody>
      </p:sp>
      <p:sp>
        <p:nvSpPr>
          <p:cNvPr id="53" name="Freeform 429">
            <a:extLst>
              <a:ext uri="{FF2B5EF4-FFF2-40B4-BE49-F238E27FC236}">
                <a16:creationId xmlns:a16="http://schemas.microsoft.com/office/drawing/2014/main" id="{45F78105-6B21-4E34-BBFD-CAB9F82D654E}"/>
              </a:ext>
            </a:extLst>
          </p:cNvPr>
          <p:cNvSpPr>
            <a:spLocks noChangeArrowheads="1"/>
          </p:cNvSpPr>
          <p:nvPr/>
        </p:nvSpPr>
        <p:spPr bwMode="auto">
          <a:xfrm>
            <a:off x="5746171" y="1559186"/>
            <a:ext cx="703953" cy="703954"/>
          </a:xfrm>
          <a:custGeom>
            <a:avLst/>
            <a:gdLst>
              <a:gd name="T0" fmla="*/ 1536 w 1537"/>
              <a:gd name="T1" fmla="*/ 768 h 1537"/>
              <a:gd name="T2" fmla="*/ 1536 w 1537"/>
              <a:gd name="T3" fmla="*/ 768 h 1537"/>
              <a:gd name="T4" fmla="*/ 769 w 1537"/>
              <a:gd name="T5" fmla="*/ 1536 h 1537"/>
              <a:gd name="T6" fmla="*/ 769 w 1537"/>
              <a:gd name="T7" fmla="*/ 1536 h 1537"/>
              <a:gd name="T8" fmla="*/ 0 w 1537"/>
              <a:gd name="T9" fmla="*/ 768 h 1537"/>
              <a:gd name="T10" fmla="*/ 0 w 1537"/>
              <a:gd name="T11" fmla="*/ 768 h 1537"/>
              <a:gd name="T12" fmla="*/ 769 w 1537"/>
              <a:gd name="T13" fmla="*/ 0 h 1537"/>
              <a:gd name="T14" fmla="*/ 769 w 1537"/>
              <a:gd name="T15" fmla="*/ 0 h 1537"/>
              <a:gd name="T16" fmla="*/ 1536 w 1537"/>
              <a:gd name="T17" fmla="*/ 768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7">
                <a:moveTo>
                  <a:pt x="1536" y="768"/>
                </a:moveTo>
                <a:lnTo>
                  <a:pt x="1536" y="768"/>
                </a:lnTo>
                <a:cubicBezTo>
                  <a:pt x="1536" y="1192"/>
                  <a:pt x="1192" y="1536"/>
                  <a:pt x="769" y="1536"/>
                </a:cubicBezTo>
                <a:lnTo>
                  <a:pt x="769" y="1536"/>
                </a:lnTo>
                <a:cubicBezTo>
                  <a:pt x="344" y="1536"/>
                  <a:pt x="0" y="1192"/>
                  <a:pt x="0" y="768"/>
                </a:cubicBezTo>
                <a:lnTo>
                  <a:pt x="0" y="768"/>
                </a:lnTo>
                <a:cubicBezTo>
                  <a:pt x="0" y="343"/>
                  <a:pt x="344" y="0"/>
                  <a:pt x="769" y="0"/>
                </a:cubicBezTo>
                <a:lnTo>
                  <a:pt x="769" y="0"/>
                </a:lnTo>
                <a:cubicBezTo>
                  <a:pt x="1192" y="0"/>
                  <a:pt x="1536" y="343"/>
                  <a:pt x="1536" y="768"/>
                </a:cubicBezTo>
              </a:path>
            </a:pathLst>
          </a:custGeom>
          <a:solidFill>
            <a:schemeClr val="accent2"/>
          </a:solidFill>
          <a:ln>
            <a:noFill/>
          </a:ln>
          <a:effectLst/>
        </p:spPr>
        <p:txBody>
          <a:bodyPr wrap="none" anchor="ctr"/>
          <a:lstStyle/>
          <a:p>
            <a:endParaRPr lang="en-US" sz="900" dirty="0">
              <a:latin typeface="Lato Light" panose="020F0302020204030203" pitchFamily="34" charset="77"/>
            </a:endParaRPr>
          </a:p>
        </p:txBody>
      </p:sp>
      <p:sp>
        <p:nvSpPr>
          <p:cNvPr id="55" name="Freeform 430">
            <a:extLst>
              <a:ext uri="{FF2B5EF4-FFF2-40B4-BE49-F238E27FC236}">
                <a16:creationId xmlns:a16="http://schemas.microsoft.com/office/drawing/2014/main" id="{4959AEA5-422B-4D6B-8056-B6DA2A0F93CF}"/>
              </a:ext>
            </a:extLst>
          </p:cNvPr>
          <p:cNvSpPr>
            <a:spLocks noChangeArrowheads="1"/>
          </p:cNvSpPr>
          <p:nvPr/>
        </p:nvSpPr>
        <p:spPr bwMode="auto">
          <a:xfrm>
            <a:off x="5746171" y="2547545"/>
            <a:ext cx="703953" cy="703954"/>
          </a:xfrm>
          <a:custGeom>
            <a:avLst/>
            <a:gdLst>
              <a:gd name="T0" fmla="*/ 1536 w 1537"/>
              <a:gd name="T1" fmla="*/ 768 h 1537"/>
              <a:gd name="T2" fmla="*/ 1536 w 1537"/>
              <a:gd name="T3" fmla="*/ 768 h 1537"/>
              <a:gd name="T4" fmla="*/ 769 w 1537"/>
              <a:gd name="T5" fmla="*/ 1536 h 1537"/>
              <a:gd name="T6" fmla="*/ 769 w 1537"/>
              <a:gd name="T7" fmla="*/ 1536 h 1537"/>
              <a:gd name="T8" fmla="*/ 0 w 1537"/>
              <a:gd name="T9" fmla="*/ 768 h 1537"/>
              <a:gd name="T10" fmla="*/ 0 w 1537"/>
              <a:gd name="T11" fmla="*/ 768 h 1537"/>
              <a:gd name="T12" fmla="*/ 769 w 1537"/>
              <a:gd name="T13" fmla="*/ 0 h 1537"/>
              <a:gd name="T14" fmla="*/ 769 w 1537"/>
              <a:gd name="T15" fmla="*/ 0 h 1537"/>
              <a:gd name="T16" fmla="*/ 1536 w 1537"/>
              <a:gd name="T17" fmla="*/ 768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7">
                <a:moveTo>
                  <a:pt x="1536" y="768"/>
                </a:moveTo>
                <a:lnTo>
                  <a:pt x="1536" y="768"/>
                </a:lnTo>
                <a:cubicBezTo>
                  <a:pt x="1536" y="1193"/>
                  <a:pt x="1192" y="1536"/>
                  <a:pt x="769" y="1536"/>
                </a:cubicBezTo>
                <a:lnTo>
                  <a:pt x="769" y="1536"/>
                </a:lnTo>
                <a:cubicBezTo>
                  <a:pt x="344" y="1536"/>
                  <a:pt x="0" y="1193"/>
                  <a:pt x="0" y="768"/>
                </a:cubicBezTo>
                <a:lnTo>
                  <a:pt x="0" y="768"/>
                </a:lnTo>
                <a:cubicBezTo>
                  <a:pt x="0" y="344"/>
                  <a:pt x="344" y="0"/>
                  <a:pt x="769" y="0"/>
                </a:cubicBezTo>
                <a:lnTo>
                  <a:pt x="769" y="0"/>
                </a:lnTo>
                <a:cubicBezTo>
                  <a:pt x="1192" y="0"/>
                  <a:pt x="1536" y="344"/>
                  <a:pt x="1536" y="768"/>
                </a:cubicBezTo>
              </a:path>
            </a:pathLst>
          </a:custGeom>
          <a:solidFill>
            <a:schemeClr val="accent3"/>
          </a:solidFill>
          <a:ln>
            <a:noFill/>
          </a:ln>
          <a:effectLst/>
        </p:spPr>
        <p:txBody>
          <a:bodyPr wrap="none" anchor="ctr"/>
          <a:lstStyle/>
          <a:p>
            <a:endParaRPr lang="en-US" sz="900" dirty="0">
              <a:latin typeface="Lato Light" panose="020F0302020204030203" pitchFamily="34" charset="77"/>
            </a:endParaRPr>
          </a:p>
        </p:txBody>
      </p:sp>
      <p:sp>
        <p:nvSpPr>
          <p:cNvPr id="57" name="Freeform 431">
            <a:extLst>
              <a:ext uri="{FF2B5EF4-FFF2-40B4-BE49-F238E27FC236}">
                <a16:creationId xmlns:a16="http://schemas.microsoft.com/office/drawing/2014/main" id="{02B083AC-F8CF-413E-B869-42ABFD3ABF22}"/>
              </a:ext>
            </a:extLst>
          </p:cNvPr>
          <p:cNvSpPr>
            <a:spLocks noChangeArrowheads="1"/>
          </p:cNvSpPr>
          <p:nvPr/>
        </p:nvSpPr>
        <p:spPr bwMode="auto">
          <a:xfrm>
            <a:off x="5746171" y="3533887"/>
            <a:ext cx="703953" cy="703953"/>
          </a:xfrm>
          <a:custGeom>
            <a:avLst/>
            <a:gdLst>
              <a:gd name="T0" fmla="*/ 1536 w 1537"/>
              <a:gd name="T1" fmla="*/ 769 h 1538"/>
              <a:gd name="T2" fmla="*/ 1536 w 1537"/>
              <a:gd name="T3" fmla="*/ 769 h 1538"/>
              <a:gd name="T4" fmla="*/ 769 w 1537"/>
              <a:gd name="T5" fmla="*/ 1537 h 1538"/>
              <a:gd name="T6" fmla="*/ 769 w 1537"/>
              <a:gd name="T7" fmla="*/ 1537 h 1538"/>
              <a:gd name="T8" fmla="*/ 0 w 1537"/>
              <a:gd name="T9" fmla="*/ 769 h 1538"/>
              <a:gd name="T10" fmla="*/ 0 w 1537"/>
              <a:gd name="T11" fmla="*/ 769 h 1538"/>
              <a:gd name="T12" fmla="*/ 769 w 1537"/>
              <a:gd name="T13" fmla="*/ 0 h 1538"/>
              <a:gd name="T14" fmla="*/ 769 w 1537"/>
              <a:gd name="T15" fmla="*/ 0 h 1538"/>
              <a:gd name="T16" fmla="*/ 1536 w 1537"/>
              <a:gd name="T17" fmla="*/ 769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8">
                <a:moveTo>
                  <a:pt x="1536" y="769"/>
                </a:moveTo>
                <a:lnTo>
                  <a:pt x="1536" y="769"/>
                </a:lnTo>
                <a:cubicBezTo>
                  <a:pt x="1536" y="1192"/>
                  <a:pt x="1192" y="1537"/>
                  <a:pt x="769" y="1537"/>
                </a:cubicBezTo>
                <a:lnTo>
                  <a:pt x="769" y="1537"/>
                </a:lnTo>
                <a:cubicBezTo>
                  <a:pt x="344" y="1537"/>
                  <a:pt x="0" y="1192"/>
                  <a:pt x="0" y="769"/>
                </a:cubicBezTo>
                <a:lnTo>
                  <a:pt x="0" y="769"/>
                </a:lnTo>
                <a:cubicBezTo>
                  <a:pt x="0" y="345"/>
                  <a:pt x="344" y="0"/>
                  <a:pt x="769" y="0"/>
                </a:cubicBezTo>
                <a:lnTo>
                  <a:pt x="769" y="0"/>
                </a:lnTo>
                <a:cubicBezTo>
                  <a:pt x="1192" y="0"/>
                  <a:pt x="1536" y="345"/>
                  <a:pt x="1536" y="769"/>
                </a:cubicBezTo>
              </a:path>
            </a:pathLst>
          </a:custGeom>
          <a:solidFill>
            <a:schemeClr val="accent4"/>
          </a:solidFill>
          <a:ln>
            <a:noFill/>
          </a:ln>
          <a:effectLst/>
        </p:spPr>
        <p:txBody>
          <a:bodyPr wrap="none" anchor="ctr"/>
          <a:lstStyle/>
          <a:p>
            <a:endParaRPr lang="en-US" sz="900" dirty="0">
              <a:latin typeface="Lato Light" panose="020F0302020204030203" pitchFamily="34" charset="77"/>
            </a:endParaRPr>
          </a:p>
        </p:txBody>
      </p:sp>
      <p:sp>
        <p:nvSpPr>
          <p:cNvPr id="59" name="Freeform 432">
            <a:extLst>
              <a:ext uri="{FF2B5EF4-FFF2-40B4-BE49-F238E27FC236}">
                <a16:creationId xmlns:a16="http://schemas.microsoft.com/office/drawing/2014/main" id="{ED203FA9-6583-44D9-91E5-0149BFAD4439}"/>
              </a:ext>
            </a:extLst>
          </p:cNvPr>
          <p:cNvSpPr>
            <a:spLocks noChangeArrowheads="1"/>
          </p:cNvSpPr>
          <p:nvPr/>
        </p:nvSpPr>
        <p:spPr bwMode="auto">
          <a:xfrm>
            <a:off x="5746171" y="4522246"/>
            <a:ext cx="703953" cy="703953"/>
          </a:xfrm>
          <a:custGeom>
            <a:avLst/>
            <a:gdLst>
              <a:gd name="T0" fmla="*/ 1536 w 1537"/>
              <a:gd name="T1" fmla="*/ 768 h 1537"/>
              <a:gd name="T2" fmla="*/ 1536 w 1537"/>
              <a:gd name="T3" fmla="*/ 768 h 1537"/>
              <a:gd name="T4" fmla="*/ 769 w 1537"/>
              <a:gd name="T5" fmla="*/ 1536 h 1537"/>
              <a:gd name="T6" fmla="*/ 769 w 1537"/>
              <a:gd name="T7" fmla="*/ 1536 h 1537"/>
              <a:gd name="T8" fmla="*/ 0 w 1537"/>
              <a:gd name="T9" fmla="*/ 768 h 1537"/>
              <a:gd name="T10" fmla="*/ 0 w 1537"/>
              <a:gd name="T11" fmla="*/ 768 h 1537"/>
              <a:gd name="T12" fmla="*/ 769 w 1537"/>
              <a:gd name="T13" fmla="*/ 0 h 1537"/>
              <a:gd name="T14" fmla="*/ 769 w 1537"/>
              <a:gd name="T15" fmla="*/ 0 h 1537"/>
              <a:gd name="T16" fmla="*/ 1536 w 1537"/>
              <a:gd name="T17" fmla="*/ 768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7">
                <a:moveTo>
                  <a:pt x="1536" y="768"/>
                </a:moveTo>
                <a:lnTo>
                  <a:pt x="1536" y="768"/>
                </a:lnTo>
                <a:cubicBezTo>
                  <a:pt x="1536" y="1192"/>
                  <a:pt x="1192" y="1536"/>
                  <a:pt x="769" y="1536"/>
                </a:cubicBezTo>
                <a:lnTo>
                  <a:pt x="769" y="1536"/>
                </a:lnTo>
                <a:cubicBezTo>
                  <a:pt x="344" y="1536"/>
                  <a:pt x="0" y="1192"/>
                  <a:pt x="0" y="768"/>
                </a:cubicBezTo>
                <a:lnTo>
                  <a:pt x="0" y="768"/>
                </a:lnTo>
                <a:cubicBezTo>
                  <a:pt x="0" y="343"/>
                  <a:pt x="344" y="0"/>
                  <a:pt x="769" y="0"/>
                </a:cubicBezTo>
                <a:lnTo>
                  <a:pt x="769" y="0"/>
                </a:lnTo>
                <a:cubicBezTo>
                  <a:pt x="1192" y="0"/>
                  <a:pt x="1536" y="343"/>
                  <a:pt x="1536" y="768"/>
                </a:cubicBezTo>
              </a:path>
            </a:pathLst>
          </a:custGeom>
          <a:solidFill>
            <a:schemeClr val="accent5"/>
          </a:solidFill>
          <a:ln>
            <a:noFill/>
          </a:ln>
          <a:effectLst/>
        </p:spPr>
        <p:txBody>
          <a:bodyPr wrap="none" anchor="ctr"/>
          <a:lstStyle/>
          <a:p>
            <a:endParaRPr lang="en-US" sz="900" dirty="0">
              <a:latin typeface="Lato Light" panose="020F0302020204030203" pitchFamily="34" charset="77"/>
            </a:endParaRPr>
          </a:p>
        </p:txBody>
      </p:sp>
      <p:sp>
        <p:nvSpPr>
          <p:cNvPr id="61" name="Freeform 433">
            <a:extLst>
              <a:ext uri="{FF2B5EF4-FFF2-40B4-BE49-F238E27FC236}">
                <a16:creationId xmlns:a16="http://schemas.microsoft.com/office/drawing/2014/main" id="{58967511-3263-45A5-B4E5-AC160457701C}"/>
              </a:ext>
            </a:extLst>
          </p:cNvPr>
          <p:cNvSpPr>
            <a:spLocks noChangeArrowheads="1"/>
          </p:cNvSpPr>
          <p:nvPr/>
        </p:nvSpPr>
        <p:spPr bwMode="auto">
          <a:xfrm>
            <a:off x="5746171" y="5508587"/>
            <a:ext cx="703953" cy="703954"/>
          </a:xfrm>
          <a:custGeom>
            <a:avLst/>
            <a:gdLst>
              <a:gd name="T0" fmla="*/ 1536 w 1537"/>
              <a:gd name="T1" fmla="*/ 768 h 1537"/>
              <a:gd name="T2" fmla="*/ 1536 w 1537"/>
              <a:gd name="T3" fmla="*/ 768 h 1537"/>
              <a:gd name="T4" fmla="*/ 769 w 1537"/>
              <a:gd name="T5" fmla="*/ 1536 h 1537"/>
              <a:gd name="T6" fmla="*/ 769 w 1537"/>
              <a:gd name="T7" fmla="*/ 1536 h 1537"/>
              <a:gd name="T8" fmla="*/ 0 w 1537"/>
              <a:gd name="T9" fmla="*/ 768 h 1537"/>
              <a:gd name="T10" fmla="*/ 0 w 1537"/>
              <a:gd name="T11" fmla="*/ 768 h 1537"/>
              <a:gd name="T12" fmla="*/ 769 w 1537"/>
              <a:gd name="T13" fmla="*/ 0 h 1537"/>
              <a:gd name="T14" fmla="*/ 769 w 1537"/>
              <a:gd name="T15" fmla="*/ 0 h 1537"/>
              <a:gd name="T16" fmla="*/ 1536 w 1537"/>
              <a:gd name="T17" fmla="*/ 768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7" h="1537">
                <a:moveTo>
                  <a:pt x="1536" y="768"/>
                </a:moveTo>
                <a:lnTo>
                  <a:pt x="1536" y="768"/>
                </a:lnTo>
                <a:cubicBezTo>
                  <a:pt x="1536" y="1193"/>
                  <a:pt x="1192" y="1536"/>
                  <a:pt x="769" y="1536"/>
                </a:cubicBezTo>
                <a:lnTo>
                  <a:pt x="769" y="1536"/>
                </a:lnTo>
                <a:cubicBezTo>
                  <a:pt x="344" y="1536"/>
                  <a:pt x="0" y="1193"/>
                  <a:pt x="0" y="768"/>
                </a:cubicBezTo>
                <a:lnTo>
                  <a:pt x="0" y="768"/>
                </a:lnTo>
                <a:cubicBezTo>
                  <a:pt x="0" y="344"/>
                  <a:pt x="344" y="0"/>
                  <a:pt x="769" y="0"/>
                </a:cubicBezTo>
                <a:lnTo>
                  <a:pt x="769" y="0"/>
                </a:lnTo>
                <a:cubicBezTo>
                  <a:pt x="1192" y="0"/>
                  <a:pt x="1536" y="344"/>
                  <a:pt x="1536" y="768"/>
                </a:cubicBezTo>
              </a:path>
            </a:pathLst>
          </a:custGeom>
          <a:solidFill>
            <a:schemeClr val="accent6"/>
          </a:solidFill>
          <a:ln>
            <a:noFill/>
          </a:ln>
          <a:effectLst/>
        </p:spPr>
        <p:txBody>
          <a:bodyPr wrap="none" anchor="ctr"/>
          <a:lstStyle/>
          <a:p>
            <a:endParaRPr lang="en-US" sz="900" dirty="0">
              <a:latin typeface="Lato Light" panose="020F0302020204030203" pitchFamily="34" charset="77"/>
            </a:endParaRPr>
          </a:p>
        </p:txBody>
      </p:sp>
      <p:sp>
        <p:nvSpPr>
          <p:cNvPr id="20" name="TextBox 19">
            <a:extLst>
              <a:ext uri="{FF2B5EF4-FFF2-40B4-BE49-F238E27FC236}">
                <a16:creationId xmlns:a16="http://schemas.microsoft.com/office/drawing/2014/main" id="{1E45F834-7C01-4CE4-A2CA-A853F9284F0A}"/>
              </a:ext>
            </a:extLst>
          </p:cNvPr>
          <p:cNvSpPr txBox="1"/>
          <p:nvPr/>
        </p:nvSpPr>
        <p:spPr>
          <a:xfrm>
            <a:off x="7054573" y="478822"/>
            <a:ext cx="3048839" cy="330860"/>
          </a:xfrm>
          <a:prstGeom prst="rect">
            <a:avLst/>
          </a:prstGeom>
          <a:noFill/>
        </p:spPr>
        <p:txBody>
          <a:bodyPr wrap="square" rtlCol="0" anchor="b">
            <a:spAutoFit/>
          </a:bodyPr>
          <a:lstStyle/>
          <a:p>
            <a:pPr>
              <a:lnSpc>
                <a:spcPts val="1750"/>
              </a:lnSpc>
            </a:pPr>
            <a:r>
              <a:rPr lang="es-NI" sz="1700" spc="-15" dirty="0">
                <a:solidFill>
                  <a:schemeClr val="accent1"/>
                </a:solidFill>
                <a:latin typeface="Lato Light" panose="020F0302020204030203" pitchFamily="34" charset="77"/>
                <a:cs typeface="Poppins" panose="00000500000000000000" pitchFamily="2" charset="0"/>
              </a:rPr>
              <a:t>TITLE 01</a:t>
            </a:r>
            <a:endParaRPr lang="en-US" sz="1700" spc="-15" dirty="0">
              <a:solidFill>
                <a:schemeClr val="accent1"/>
              </a:solidFill>
              <a:latin typeface="Lato Light" panose="020F0302020204030203" pitchFamily="34" charset="77"/>
              <a:cs typeface="Poppins" panose="00000500000000000000" pitchFamily="2" charset="0"/>
            </a:endParaRPr>
          </a:p>
        </p:txBody>
      </p:sp>
      <p:sp>
        <p:nvSpPr>
          <p:cNvPr id="22" name="TextBox 21">
            <a:extLst>
              <a:ext uri="{FF2B5EF4-FFF2-40B4-BE49-F238E27FC236}">
                <a16:creationId xmlns:a16="http://schemas.microsoft.com/office/drawing/2014/main" id="{CE7D0C44-A4ED-4909-B270-8D5DF623357B}"/>
              </a:ext>
            </a:extLst>
          </p:cNvPr>
          <p:cNvSpPr txBox="1"/>
          <p:nvPr/>
        </p:nvSpPr>
        <p:spPr>
          <a:xfrm>
            <a:off x="7054573" y="856563"/>
            <a:ext cx="3048839" cy="797911"/>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33" name="TextBox 32">
            <a:extLst>
              <a:ext uri="{FF2B5EF4-FFF2-40B4-BE49-F238E27FC236}">
                <a16:creationId xmlns:a16="http://schemas.microsoft.com/office/drawing/2014/main" id="{5E93DBA8-8E7A-4734-A2F9-252E8A99A7B0}"/>
              </a:ext>
            </a:extLst>
          </p:cNvPr>
          <p:cNvSpPr txBox="1"/>
          <p:nvPr/>
        </p:nvSpPr>
        <p:spPr>
          <a:xfrm>
            <a:off x="2082523" y="1485805"/>
            <a:ext cx="3048839" cy="330860"/>
          </a:xfrm>
          <a:prstGeom prst="rect">
            <a:avLst/>
          </a:prstGeom>
          <a:noFill/>
        </p:spPr>
        <p:txBody>
          <a:bodyPr wrap="square" rtlCol="0" anchor="b">
            <a:spAutoFit/>
          </a:bodyPr>
          <a:lstStyle/>
          <a:p>
            <a:pPr algn="r">
              <a:lnSpc>
                <a:spcPts val="1750"/>
              </a:lnSpc>
            </a:pPr>
            <a:r>
              <a:rPr lang="es-NI" sz="1700" spc="-15" dirty="0">
                <a:solidFill>
                  <a:schemeClr val="accent2"/>
                </a:solidFill>
                <a:latin typeface="Lato Light" panose="020F0302020204030203" pitchFamily="34" charset="77"/>
                <a:cs typeface="Poppins" panose="00000500000000000000" pitchFamily="2" charset="0"/>
              </a:rPr>
              <a:t>TITLE 02</a:t>
            </a:r>
            <a:endParaRPr lang="en-US" sz="1700" spc="-15" dirty="0">
              <a:solidFill>
                <a:schemeClr val="accent2"/>
              </a:solidFill>
              <a:latin typeface="Lato Light" panose="020F0302020204030203" pitchFamily="34" charset="77"/>
              <a:cs typeface="Poppins" panose="00000500000000000000" pitchFamily="2" charset="0"/>
            </a:endParaRPr>
          </a:p>
        </p:txBody>
      </p:sp>
      <p:sp>
        <p:nvSpPr>
          <p:cNvPr id="34" name="TextBox 33">
            <a:extLst>
              <a:ext uri="{FF2B5EF4-FFF2-40B4-BE49-F238E27FC236}">
                <a16:creationId xmlns:a16="http://schemas.microsoft.com/office/drawing/2014/main" id="{6038FA9A-7CE0-4EDE-863F-9507E340435B}"/>
              </a:ext>
            </a:extLst>
          </p:cNvPr>
          <p:cNvSpPr txBox="1"/>
          <p:nvPr/>
        </p:nvSpPr>
        <p:spPr>
          <a:xfrm>
            <a:off x="2082523" y="1847798"/>
            <a:ext cx="3048839" cy="797911"/>
          </a:xfrm>
          <a:prstGeom prst="rect">
            <a:avLst/>
          </a:prstGeom>
          <a:noFill/>
        </p:spPr>
        <p:txBody>
          <a:bodyPr wrap="square" rtlCol="0">
            <a:spAutoFit/>
          </a:bodyPr>
          <a:lstStyle/>
          <a:p>
            <a:pPr lvl="0" algn="r">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37" name="TextBox 36">
            <a:extLst>
              <a:ext uri="{FF2B5EF4-FFF2-40B4-BE49-F238E27FC236}">
                <a16:creationId xmlns:a16="http://schemas.microsoft.com/office/drawing/2014/main" id="{16611152-E07B-4D5F-A8EE-311DE5B9AA1C}"/>
              </a:ext>
            </a:extLst>
          </p:cNvPr>
          <p:cNvSpPr txBox="1"/>
          <p:nvPr/>
        </p:nvSpPr>
        <p:spPr>
          <a:xfrm>
            <a:off x="2082523" y="3451445"/>
            <a:ext cx="3048839" cy="330860"/>
          </a:xfrm>
          <a:prstGeom prst="rect">
            <a:avLst/>
          </a:prstGeom>
          <a:noFill/>
        </p:spPr>
        <p:txBody>
          <a:bodyPr wrap="square" rtlCol="0" anchor="b">
            <a:spAutoFit/>
          </a:bodyPr>
          <a:lstStyle/>
          <a:p>
            <a:pPr algn="r">
              <a:lnSpc>
                <a:spcPts val="1750"/>
              </a:lnSpc>
            </a:pPr>
            <a:r>
              <a:rPr lang="es-NI" sz="1700" spc="-15" dirty="0">
                <a:solidFill>
                  <a:schemeClr val="accent4"/>
                </a:solidFill>
                <a:latin typeface="Lato Light" panose="020F0302020204030203" pitchFamily="34" charset="77"/>
                <a:cs typeface="Poppins" panose="00000500000000000000" pitchFamily="2" charset="0"/>
              </a:rPr>
              <a:t>TITLE 04</a:t>
            </a:r>
            <a:endParaRPr lang="en-US" sz="1700" spc="-15" dirty="0">
              <a:solidFill>
                <a:schemeClr val="accent4"/>
              </a:solidFill>
              <a:latin typeface="Lato Light" panose="020F0302020204030203" pitchFamily="34" charset="77"/>
              <a:cs typeface="Poppins" panose="00000500000000000000" pitchFamily="2" charset="0"/>
            </a:endParaRPr>
          </a:p>
        </p:txBody>
      </p:sp>
      <p:sp>
        <p:nvSpPr>
          <p:cNvPr id="38" name="TextBox 37">
            <a:extLst>
              <a:ext uri="{FF2B5EF4-FFF2-40B4-BE49-F238E27FC236}">
                <a16:creationId xmlns:a16="http://schemas.microsoft.com/office/drawing/2014/main" id="{B4F53F11-DEA3-4158-80EE-694C1E2A591F}"/>
              </a:ext>
            </a:extLst>
          </p:cNvPr>
          <p:cNvSpPr txBox="1"/>
          <p:nvPr/>
        </p:nvSpPr>
        <p:spPr>
          <a:xfrm>
            <a:off x="2082523" y="3813438"/>
            <a:ext cx="3048839" cy="797911"/>
          </a:xfrm>
          <a:prstGeom prst="rect">
            <a:avLst/>
          </a:prstGeom>
          <a:noFill/>
        </p:spPr>
        <p:txBody>
          <a:bodyPr wrap="square" rtlCol="0">
            <a:spAutoFit/>
          </a:bodyPr>
          <a:lstStyle/>
          <a:p>
            <a:pPr lvl="0" algn="r">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39" name="TextBox 38">
            <a:extLst>
              <a:ext uri="{FF2B5EF4-FFF2-40B4-BE49-F238E27FC236}">
                <a16:creationId xmlns:a16="http://schemas.microsoft.com/office/drawing/2014/main" id="{8C382542-E259-4839-9551-E8DABED1DA0A}"/>
              </a:ext>
            </a:extLst>
          </p:cNvPr>
          <p:cNvSpPr txBox="1"/>
          <p:nvPr/>
        </p:nvSpPr>
        <p:spPr>
          <a:xfrm>
            <a:off x="2082523" y="5423120"/>
            <a:ext cx="3048839" cy="330860"/>
          </a:xfrm>
          <a:prstGeom prst="rect">
            <a:avLst/>
          </a:prstGeom>
          <a:noFill/>
        </p:spPr>
        <p:txBody>
          <a:bodyPr wrap="square" rtlCol="0" anchor="b">
            <a:spAutoFit/>
          </a:bodyPr>
          <a:lstStyle/>
          <a:p>
            <a:pPr algn="r">
              <a:lnSpc>
                <a:spcPts val="1750"/>
              </a:lnSpc>
            </a:pPr>
            <a:r>
              <a:rPr lang="es-NI" sz="1700" spc="-15" dirty="0">
                <a:solidFill>
                  <a:schemeClr val="accent6"/>
                </a:solidFill>
                <a:latin typeface="Lato Light" panose="020F0302020204030203" pitchFamily="34" charset="77"/>
                <a:cs typeface="Poppins" panose="00000500000000000000" pitchFamily="2" charset="0"/>
              </a:rPr>
              <a:t>TITLE 06</a:t>
            </a:r>
            <a:endParaRPr lang="en-US" sz="1700" spc="-15" dirty="0">
              <a:solidFill>
                <a:schemeClr val="accent6"/>
              </a:solidFill>
              <a:latin typeface="Lato Light" panose="020F0302020204030203" pitchFamily="34" charset="77"/>
              <a:cs typeface="Poppins" panose="00000500000000000000" pitchFamily="2" charset="0"/>
            </a:endParaRPr>
          </a:p>
        </p:txBody>
      </p:sp>
      <p:sp>
        <p:nvSpPr>
          <p:cNvPr id="40" name="TextBox 39">
            <a:extLst>
              <a:ext uri="{FF2B5EF4-FFF2-40B4-BE49-F238E27FC236}">
                <a16:creationId xmlns:a16="http://schemas.microsoft.com/office/drawing/2014/main" id="{8A23EC0A-663B-4E09-A7C5-FE0383386387}"/>
              </a:ext>
            </a:extLst>
          </p:cNvPr>
          <p:cNvSpPr txBox="1"/>
          <p:nvPr/>
        </p:nvSpPr>
        <p:spPr>
          <a:xfrm>
            <a:off x="2082523" y="5785113"/>
            <a:ext cx="3048839" cy="795154"/>
          </a:xfrm>
          <a:prstGeom prst="rect">
            <a:avLst/>
          </a:prstGeom>
          <a:noFill/>
        </p:spPr>
        <p:txBody>
          <a:bodyPr wrap="square" rtlCol="0">
            <a:spAutoFit/>
          </a:bodyPr>
          <a:lstStyle/>
          <a:p>
            <a:pPr lvl="0" algn="r">
              <a:lnSpc>
                <a:spcPts val="1850"/>
              </a:lnSpc>
            </a:pPr>
            <a:r>
              <a:rPr lang="en-US" sz="14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1" name="TextBox 40">
            <a:extLst>
              <a:ext uri="{FF2B5EF4-FFF2-40B4-BE49-F238E27FC236}">
                <a16:creationId xmlns:a16="http://schemas.microsoft.com/office/drawing/2014/main" id="{C63D209E-63A5-4D5A-9FD1-2719AC205002}"/>
              </a:ext>
            </a:extLst>
          </p:cNvPr>
          <p:cNvSpPr txBox="1"/>
          <p:nvPr/>
        </p:nvSpPr>
        <p:spPr>
          <a:xfrm>
            <a:off x="7054573" y="2477990"/>
            <a:ext cx="3048839" cy="330860"/>
          </a:xfrm>
          <a:prstGeom prst="rect">
            <a:avLst/>
          </a:prstGeom>
          <a:noFill/>
        </p:spPr>
        <p:txBody>
          <a:bodyPr wrap="square" rtlCol="0" anchor="b">
            <a:spAutoFit/>
          </a:bodyPr>
          <a:lstStyle/>
          <a:p>
            <a:pPr>
              <a:lnSpc>
                <a:spcPts val="1750"/>
              </a:lnSpc>
            </a:pPr>
            <a:r>
              <a:rPr lang="es-NI" sz="1700" spc="-15" dirty="0">
                <a:solidFill>
                  <a:schemeClr val="accent3"/>
                </a:solidFill>
                <a:latin typeface="Lato Light" panose="020F0302020204030203" pitchFamily="34" charset="77"/>
                <a:cs typeface="Poppins" panose="00000500000000000000" pitchFamily="2" charset="0"/>
              </a:rPr>
              <a:t>TITLE 03</a:t>
            </a:r>
            <a:endParaRPr lang="en-US" sz="1700" spc="-15" dirty="0">
              <a:solidFill>
                <a:schemeClr val="accent3"/>
              </a:solidFill>
              <a:latin typeface="Lato Light" panose="020F0302020204030203" pitchFamily="34" charset="77"/>
              <a:cs typeface="Poppins" panose="00000500000000000000" pitchFamily="2" charset="0"/>
            </a:endParaRPr>
          </a:p>
        </p:txBody>
      </p:sp>
      <p:sp>
        <p:nvSpPr>
          <p:cNvPr id="42" name="TextBox 41">
            <a:extLst>
              <a:ext uri="{FF2B5EF4-FFF2-40B4-BE49-F238E27FC236}">
                <a16:creationId xmlns:a16="http://schemas.microsoft.com/office/drawing/2014/main" id="{84A63CF2-6E64-4EE8-9270-308174443F92}"/>
              </a:ext>
            </a:extLst>
          </p:cNvPr>
          <p:cNvSpPr txBox="1"/>
          <p:nvPr/>
        </p:nvSpPr>
        <p:spPr>
          <a:xfrm>
            <a:off x="7054573" y="2839983"/>
            <a:ext cx="3048839" cy="795154"/>
          </a:xfrm>
          <a:prstGeom prst="rect">
            <a:avLst/>
          </a:prstGeom>
          <a:noFill/>
        </p:spPr>
        <p:txBody>
          <a:bodyPr wrap="square" rtlCol="0">
            <a:spAutoFit/>
          </a:bodyPr>
          <a:lstStyle/>
          <a:p>
            <a:pPr lvl="0" algn="just">
              <a:lnSpc>
                <a:spcPts val="1850"/>
              </a:lnSpc>
            </a:pPr>
            <a:r>
              <a:rPr lang="en-US" sz="14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3" name="TextBox 42">
            <a:extLst>
              <a:ext uri="{FF2B5EF4-FFF2-40B4-BE49-F238E27FC236}">
                <a16:creationId xmlns:a16="http://schemas.microsoft.com/office/drawing/2014/main" id="{1592C659-D112-4459-A1BB-7270B1855744}"/>
              </a:ext>
            </a:extLst>
          </p:cNvPr>
          <p:cNvSpPr txBox="1"/>
          <p:nvPr/>
        </p:nvSpPr>
        <p:spPr>
          <a:xfrm>
            <a:off x="7054573" y="4443950"/>
            <a:ext cx="3048839" cy="330860"/>
          </a:xfrm>
          <a:prstGeom prst="rect">
            <a:avLst/>
          </a:prstGeom>
          <a:noFill/>
        </p:spPr>
        <p:txBody>
          <a:bodyPr wrap="square" rtlCol="0" anchor="b">
            <a:spAutoFit/>
          </a:bodyPr>
          <a:lstStyle/>
          <a:p>
            <a:pPr>
              <a:lnSpc>
                <a:spcPts val="1750"/>
              </a:lnSpc>
            </a:pPr>
            <a:r>
              <a:rPr lang="es-NI" sz="1700" spc="-15" dirty="0">
                <a:solidFill>
                  <a:schemeClr val="accent5"/>
                </a:solidFill>
                <a:latin typeface="Lato Light" panose="020F0302020204030203" pitchFamily="34" charset="77"/>
                <a:cs typeface="Poppins" panose="00000500000000000000" pitchFamily="2" charset="0"/>
              </a:rPr>
              <a:t>TITLE 05</a:t>
            </a:r>
            <a:endParaRPr lang="en-US" sz="1700" spc="-15" dirty="0">
              <a:solidFill>
                <a:schemeClr val="accent5"/>
              </a:solidFill>
              <a:latin typeface="Lato Light" panose="020F0302020204030203" pitchFamily="34" charset="77"/>
              <a:cs typeface="Poppins" panose="00000500000000000000" pitchFamily="2" charset="0"/>
            </a:endParaRPr>
          </a:p>
        </p:txBody>
      </p:sp>
      <p:sp>
        <p:nvSpPr>
          <p:cNvPr id="44" name="TextBox 43">
            <a:extLst>
              <a:ext uri="{FF2B5EF4-FFF2-40B4-BE49-F238E27FC236}">
                <a16:creationId xmlns:a16="http://schemas.microsoft.com/office/drawing/2014/main" id="{F2296AD4-B636-4DB3-A7F7-165DF925AFDC}"/>
              </a:ext>
            </a:extLst>
          </p:cNvPr>
          <p:cNvSpPr txBox="1"/>
          <p:nvPr/>
        </p:nvSpPr>
        <p:spPr>
          <a:xfrm>
            <a:off x="7054573" y="4805943"/>
            <a:ext cx="3048839" cy="795154"/>
          </a:xfrm>
          <a:prstGeom prst="rect">
            <a:avLst/>
          </a:prstGeom>
          <a:noFill/>
        </p:spPr>
        <p:txBody>
          <a:bodyPr wrap="square" rtlCol="0">
            <a:spAutoFit/>
          </a:bodyPr>
          <a:lstStyle/>
          <a:p>
            <a:pPr lvl="0" algn="just">
              <a:lnSpc>
                <a:spcPts val="1850"/>
              </a:lnSpc>
            </a:pPr>
            <a:r>
              <a:rPr lang="en-US" sz="14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pic>
        <p:nvPicPr>
          <p:cNvPr id="3" name="Graphic 2" descr="Baseball">
            <a:extLst>
              <a:ext uri="{FF2B5EF4-FFF2-40B4-BE49-F238E27FC236}">
                <a16:creationId xmlns:a16="http://schemas.microsoft.com/office/drawing/2014/main" id="{B8000D17-0DD1-8142-AE4B-3480E19CBC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8723" y="626629"/>
            <a:ext cx="496839" cy="496839"/>
          </a:xfrm>
          <a:prstGeom prst="rect">
            <a:avLst/>
          </a:prstGeom>
        </p:spPr>
      </p:pic>
      <p:pic>
        <p:nvPicPr>
          <p:cNvPr id="5" name="Graphic 4" descr="Soccer">
            <a:extLst>
              <a:ext uri="{FF2B5EF4-FFF2-40B4-BE49-F238E27FC236}">
                <a16:creationId xmlns:a16="http://schemas.microsoft.com/office/drawing/2014/main" id="{71CAA362-FDAE-074E-A7B7-BB69BFE786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89487" y="1688492"/>
            <a:ext cx="400493" cy="400493"/>
          </a:xfrm>
          <a:prstGeom prst="rect">
            <a:avLst/>
          </a:prstGeom>
        </p:spPr>
      </p:pic>
      <p:pic>
        <p:nvPicPr>
          <p:cNvPr id="7" name="Graphic 6" descr="Cricket">
            <a:extLst>
              <a:ext uri="{FF2B5EF4-FFF2-40B4-BE49-F238E27FC236}">
                <a16:creationId xmlns:a16="http://schemas.microsoft.com/office/drawing/2014/main" id="{E3FB6C85-89BD-EA46-A0F0-146A5F5243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20850" y="2611591"/>
            <a:ext cx="525837" cy="525837"/>
          </a:xfrm>
          <a:prstGeom prst="rect">
            <a:avLst/>
          </a:prstGeom>
        </p:spPr>
      </p:pic>
      <p:pic>
        <p:nvPicPr>
          <p:cNvPr id="9" name="Graphic 8" descr="Tennis">
            <a:extLst>
              <a:ext uri="{FF2B5EF4-FFF2-40B4-BE49-F238E27FC236}">
                <a16:creationId xmlns:a16="http://schemas.microsoft.com/office/drawing/2014/main" id="{E702D73B-F5B0-5F4C-B736-E5E85D2B6D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89487" y="3699367"/>
            <a:ext cx="457200" cy="457200"/>
          </a:xfrm>
          <a:prstGeom prst="rect">
            <a:avLst/>
          </a:prstGeom>
        </p:spPr>
      </p:pic>
      <p:pic>
        <p:nvPicPr>
          <p:cNvPr id="11" name="Graphic 10" descr="Cycling">
            <a:extLst>
              <a:ext uri="{FF2B5EF4-FFF2-40B4-BE49-F238E27FC236}">
                <a16:creationId xmlns:a16="http://schemas.microsoft.com/office/drawing/2014/main" id="{E03651E1-84CB-DA4B-98E9-E5369DA71BA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814848" y="4586001"/>
            <a:ext cx="562303" cy="562303"/>
          </a:xfrm>
          <a:prstGeom prst="rect">
            <a:avLst/>
          </a:prstGeom>
        </p:spPr>
      </p:pic>
      <p:pic>
        <p:nvPicPr>
          <p:cNvPr id="13" name="Graphic 12" descr="Downhill skiing">
            <a:extLst>
              <a:ext uri="{FF2B5EF4-FFF2-40B4-BE49-F238E27FC236}">
                <a16:creationId xmlns:a16="http://schemas.microsoft.com/office/drawing/2014/main" id="{B2F904DF-0B9E-DB48-8801-4FDCF5A452A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746171" y="5528707"/>
            <a:ext cx="663713" cy="663713"/>
          </a:xfrm>
          <a:prstGeom prst="rect">
            <a:avLst/>
          </a:prstGeom>
        </p:spPr>
      </p:pic>
    </p:spTree>
    <p:extLst>
      <p:ext uri="{BB962C8B-B14F-4D97-AF65-F5344CB8AC3E}">
        <p14:creationId xmlns:p14="http://schemas.microsoft.com/office/powerpoint/2010/main" val="322171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9E43A52-A325-4BBB-AEF9-5DFEB0670CCC}"/>
              </a:ext>
            </a:extLst>
          </p:cNvPr>
          <p:cNvSpPr/>
          <p:nvPr/>
        </p:nvSpPr>
        <p:spPr>
          <a:xfrm>
            <a:off x="753425" y="380548"/>
            <a:ext cx="2852241" cy="2851617"/>
          </a:xfrm>
          <a:custGeom>
            <a:avLst/>
            <a:gdLst/>
            <a:ahLst/>
            <a:cxnLst>
              <a:cxn ang="3cd4">
                <a:pos x="hc" y="t"/>
              </a:cxn>
              <a:cxn ang="cd2">
                <a:pos x="l" y="vc"/>
              </a:cxn>
              <a:cxn ang="cd4">
                <a:pos x="hc" y="b"/>
              </a:cxn>
              <a:cxn ang="0">
                <a:pos x="r" y="vc"/>
              </a:cxn>
            </a:cxnLst>
            <a:rect l="l" t="t" r="r" b="b"/>
            <a:pathLst>
              <a:path w="4580" h="4579">
                <a:moveTo>
                  <a:pt x="4580" y="4579"/>
                </a:moveTo>
                <a:lnTo>
                  <a:pt x="0" y="4579"/>
                </a:lnTo>
                <a:lnTo>
                  <a:pt x="0" y="0"/>
                </a:lnTo>
                <a:lnTo>
                  <a:pt x="4580" y="0"/>
                </a:lnTo>
                <a:close/>
              </a:path>
            </a:pathLst>
          </a:custGeom>
          <a:solidFill>
            <a:srgbClr val="F2F2F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7" name="Freeform: Shape 16">
            <a:extLst>
              <a:ext uri="{FF2B5EF4-FFF2-40B4-BE49-F238E27FC236}">
                <a16:creationId xmlns:a16="http://schemas.microsoft.com/office/drawing/2014/main" id="{3BBECA3B-70CF-4B78-A432-BF5CFF80E091}"/>
              </a:ext>
            </a:extLst>
          </p:cNvPr>
          <p:cNvSpPr/>
          <p:nvPr/>
        </p:nvSpPr>
        <p:spPr>
          <a:xfrm>
            <a:off x="753425" y="3628948"/>
            <a:ext cx="2852241" cy="2851617"/>
          </a:xfrm>
          <a:custGeom>
            <a:avLst/>
            <a:gdLst/>
            <a:ahLst/>
            <a:cxnLst>
              <a:cxn ang="3cd4">
                <a:pos x="hc" y="t"/>
              </a:cxn>
              <a:cxn ang="cd2">
                <a:pos x="l" y="vc"/>
              </a:cxn>
              <a:cxn ang="cd4">
                <a:pos x="hc" y="b"/>
              </a:cxn>
              <a:cxn ang="0">
                <a:pos x="r" y="vc"/>
              </a:cxn>
            </a:cxnLst>
            <a:rect l="l" t="t" r="r" b="b"/>
            <a:pathLst>
              <a:path w="4580" h="4579">
                <a:moveTo>
                  <a:pt x="4580" y="4579"/>
                </a:moveTo>
                <a:lnTo>
                  <a:pt x="0" y="4579"/>
                </a:lnTo>
                <a:lnTo>
                  <a:pt x="0" y="0"/>
                </a:lnTo>
                <a:lnTo>
                  <a:pt x="4580" y="0"/>
                </a:lnTo>
                <a:close/>
              </a:path>
            </a:pathLst>
          </a:custGeom>
          <a:solidFill>
            <a:srgbClr val="F2F2F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8" name="Freeform: Shape 17">
            <a:extLst>
              <a:ext uri="{FF2B5EF4-FFF2-40B4-BE49-F238E27FC236}">
                <a16:creationId xmlns:a16="http://schemas.microsoft.com/office/drawing/2014/main" id="{3A3B4555-8D9A-424B-951F-60B151C16507}"/>
              </a:ext>
            </a:extLst>
          </p:cNvPr>
          <p:cNvSpPr/>
          <p:nvPr/>
        </p:nvSpPr>
        <p:spPr>
          <a:xfrm>
            <a:off x="4002450" y="380548"/>
            <a:ext cx="2852241" cy="2851617"/>
          </a:xfrm>
          <a:custGeom>
            <a:avLst/>
            <a:gdLst/>
            <a:ahLst/>
            <a:cxnLst>
              <a:cxn ang="3cd4">
                <a:pos x="hc" y="t"/>
              </a:cxn>
              <a:cxn ang="cd2">
                <a:pos x="l" y="vc"/>
              </a:cxn>
              <a:cxn ang="cd4">
                <a:pos x="hc" y="b"/>
              </a:cxn>
              <a:cxn ang="0">
                <a:pos x="r" y="vc"/>
              </a:cxn>
            </a:cxnLst>
            <a:rect l="l" t="t" r="r" b="b"/>
            <a:pathLst>
              <a:path w="4580" h="4579">
                <a:moveTo>
                  <a:pt x="4580" y="4579"/>
                </a:moveTo>
                <a:lnTo>
                  <a:pt x="0" y="4579"/>
                </a:lnTo>
                <a:lnTo>
                  <a:pt x="0" y="0"/>
                </a:lnTo>
                <a:lnTo>
                  <a:pt x="4580" y="0"/>
                </a:lnTo>
                <a:close/>
              </a:path>
            </a:pathLst>
          </a:custGeom>
          <a:solidFill>
            <a:srgbClr val="F2F2F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19" name="Freeform: Shape 18">
            <a:extLst>
              <a:ext uri="{FF2B5EF4-FFF2-40B4-BE49-F238E27FC236}">
                <a16:creationId xmlns:a16="http://schemas.microsoft.com/office/drawing/2014/main" id="{25534E55-291E-4DAD-B4CC-99930D29DA5D}"/>
              </a:ext>
            </a:extLst>
          </p:cNvPr>
          <p:cNvSpPr/>
          <p:nvPr/>
        </p:nvSpPr>
        <p:spPr>
          <a:xfrm>
            <a:off x="4002450" y="3628948"/>
            <a:ext cx="2852241" cy="2851617"/>
          </a:xfrm>
          <a:custGeom>
            <a:avLst/>
            <a:gdLst/>
            <a:ahLst/>
            <a:cxnLst>
              <a:cxn ang="3cd4">
                <a:pos x="hc" y="t"/>
              </a:cxn>
              <a:cxn ang="cd2">
                <a:pos x="l" y="vc"/>
              </a:cxn>
              <a:cxn ang="cd4">
                <a:pos x="hc" y="b"/>
              </a:cxn>
              <a:cxn ang="0">
                <a:pos x="r" y="vc"/>
              </a:cxn>
            </a:cxnLst>
            <a:rect l="l" t="t" r="r" b="b"/>
            <a:pathLst>
              <a:path w="4580" h="4579">
                <a:moveTo>
                  <a:pt x="4580" y="4579"/>
                </a:moveTo>
                <a:lnTo>
                  <a:pt x="0" y="4579"/>
                </a:lnTo>
                <a:lnTo>
                  <a:pt x="0" y="0"/>
                </a:lnTo>
                <a:lnTo>
                  <a:pt x="4580" y="0"/>
                </a:lnTo>
                <a:close/>
              </a:path>
            </a:pathLst>
          </a:custGeom>
          <a:solidFill>
            <a:srgbClr val="F2F2F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332" name="Freeform: Shape 331">
            <a:extLst>
              <a:ext uri="{FF2B5EF4-FFF2-40B4-BE49-F238E27FC236}">
                <a16:creationId xmlns:a16="http://schemas.microsoft.com/office/drawing/2014/main" id="{AA17D922-85C8-4BA1-8567-407A3C592D34}"/>
              </a:ext>
            </a:extLst>
          </p:cNvPr>
          <p:cNvSpPr/>
          <p:nvPr/>
        </p:nvSpPr>
        <p:spPr>
          <a:xfrm>
            <a:off x="8165263" y="1784567"/>
            <a:ext cx="23047" cy="776128"/>
          </a:xfrm>
          <a:custGeom>
            <a:avLst/>
            <a:gdLst/>
            <a:ahLst/>
            <a:cxnLst>
              <a:cxn ang="3cd4">
                <a:pos x="hc" y="t"/>
              </a:cxn>
              <a:cxn ang="cd2">
                <a:pos x="l" y="vc"/>
              </a:cxn>
              <a:cxn ang="cd4">
                <a:pos x="hc" y="b"/>
              </a:cxn>
              <a:cxn ang="0">
                <a:pos x="r" y="vc"/>
              </a:cxn>
            </a:cxnLst>
            <a:rect l="l" t="t" r="r" b="b"/>
            <a:pathLst>
              <a:path w="38" h="1247">
                <a:moveTo>
                  <a:pt x="0" y="1247"/>
                </a:moveTo>
                <a:lnTo>
                  <a:pt x="38" y="1247"/>
                </a:lnTo>
                <a:lnTo>
                  <a:pt x="38" y="0"/>
                </a:lnTo>
                <a:lnTo>
                  <a:pt x="0" y="0"/>
                </a:ln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334" name="Freeform: Shape 333">
            <a:extLst>
              <a:ext uri="{FF2B5EF4-FFF2-40B4-BE49-F238E27FC236}">
                <a16:creationId xmlns:a16="http://schemas.microsoft.com/office/drawing/2014/main" id="{E30057C9-8950-496C-A9CC-D6460CBCB386}"/>
              </a:ext>
            </a:extLst>
          </p:cNvPr>
          <p:cNvSpPr/>
          <p:nvPr/>
        </p:nvSpPr>
        <p:spPr>
          <a:xfrm>
            <a:off x="8165263" y="3000460"/>
            <a:ext cx="23047" cy="775504"/>
          </a:xfrm>
          <a:custGeom>
            <a:avLst/>
            <a:gdLst/>
            <a:ahLst/>
            <a:cxnLst>
              <a:cxn ang="3cd4">
                <a:pos x="hc" y="t"/>
              </a:cxn>
              <a:cxn ang="cd2">
                <a:pos x="l" y="vc"/>
              </a:cxn>
              <a:cxn ang="cd4">
                <a:pos x="hc" y="b"/>
              </a:cxn>
              <a:cxn ang="0">
                <a:pos x="r" y="vc"/>
              </a:cxn>
            </a:cxnLst>
            <a:rect l="l" t="t" r="r" b="b"/>
            <a:pathLst>
              <a:path w="38" h="1246">
                <a:moveTo>
                  <a:pt x="0" y="1246"/>
                </a:moveTo>
                <a:lnTo>
                  <a:pt x="38" y="1246"/>
                </a:lnTo>
                <a:lnTo>
                  <a:pt x="38" y="0"/>
                </a:lnTo>
                <a:lnTo>
                  <a:pt x="0" y="0"/>
                </a:ln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336" name="Freeform: Shape 335">
            <a:extLst>
              <a:ext uri="{FF2B5EF4-FFF2-40B4-BE49-F238E27FC236}">
                <a16:creationId xmlns:a16="http://schemas.microsoft.com/office/drawing/2014/main" id="{2B8C8A42-C24E-46AC-91DC-959B38D682BA}"/>
              </a:ext>
            </a:extLst>
          </p:cNvPr>
          <p:cNvSpPr/>
          <p:nvPr/>
        </p:nvSpPr>
        <p:spPr>
          <a:xfrm>
            <a:off x="8165263" y="4215105"/>
            <a:ext cx="23047" cy="775504"/>
          </a:xfrm>
          <a:custGeom>
            <a:avLst/>
            <a:gdLst/>
            <a:ahLst/>
            <a:cxnLst>
              <a:cxn ang="3cd4">
                <a:pos x="hc" y="t"/>
              </a:cxn>
              <a:cxn ang="cd2">
                <a:pos x="l" y="vc"/>
              </a:cxn>
              <a:cxn ang="cd4">
                <a:pos x="hc" y="b"/>
              </a:cxn>
              <a:cxn ang="0">
                <a:pos x="r" y="vc"/>
              </a:cxn>
            </a:cxnLst>
            <a:rect l="l" t="t" r="r" b="b"/>
            <a:pathLst>
              <a:path w="38" h="1246">
                <a:moveTo>
                  <a:pt x="0" y="1246"/>
                </a:moveTo>
                <a:lnTo>
                  <a:pt x="38" y="1246"/>
                </a:lnTo>
                <a:lnTo>
                  <a:pt x="38" y="0"/>
                </a:lnTo>
                <a:lnTo>
                  <a:pt x="0"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338" name="Freeform: Shape 337">
            <a:extLst>
              <a:ext uri="{FF2B5EF4-FFF2-40B4-BE49-F238E27FC236}">
                <a16:creationId xmlns:a16="http://schemas.microsoft.com/office/drawing/2014/main" id="{C30CB4D8-E0BE-4D04-A0E5-D8394C873F8D}"/>
              </a:ext>
            </a:extLst>
          </p:cNvPr>
          <p:cNvSpPr/>
          <p:nvPr/>
        </p:nvSpPr>
        <p:spPr>
          <a:xfrm>
            <a:off x="8165263" y="5430376"/>
            <a:ext cx="23047" cy="776128"/>
          </a:xfrm>
          <a:custGeom>
            <a:avLst/>
            <a:gdLst/>
            <a:ahLst/>
            <a:cxnLst>
              <a:cxn ang="3cd4">
                <a:pos x="hc" y="t"/>
              </a:cxn>
              <a:cxn ang="cd2">
                <a:pos x="l" y="vc"/>
              </a:cxn>
              <a:cxn ang="cd4">
                <a:pos x="hc" y="b"/>
              </a:cxn>
              <a:cxn ang="0">
                <a:pos x="r" y="vc"/>
              </a:cxn>
            </a:cxnLst>
            <a:rect l="l" t="t" r="r" b="b"/>
            <a:pathLst>
              <a:path w="38" h="1247">
                <a:moveTo>
                  <a:pt x="0" y="1247"/>
                </a:moveTo>
                <a:lnTo>
                  <a:pt x="38" y="1247"/>
                </a:lnTo>
                <a:lnTo>
                  <a:pt x="38" y="0"/>
                </a:lnTo>
                <a:lnTo>
                  <a:pt x="0" y="0"/>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20" name="Freeform: Shape 19">
            <a:extLst>
              <a:ext uri="{FF2B5EF4-FFF2-40B4-BE49-F238E27FC236}">
                <a16:creationId xmlns:a16="http://schemas.microsoft.com/office/drawing/2014/main" id="{7E417D51-AEE4-4791-90C6-2099CEC30D95}"/>
              </a:ext>
            </a:extLst>
          </p:cNvPr>
          <p:cNvSpPr/>
          <p:nvPr/>
        </p:nvSpPr>
        <p:spPr>
          <a:xfrm>
            <a:off x="2756657" y="2383781"/>
            <a:ext cx="849007" cy="848384"/>
          </a:xfrm>
          <a:custGeom>
            <a:avLst/>
            <a:gdLst/>
            <a:ahLst/>
            <a:cxnLst>
              <a:cxn ang="3cd4">
                <a:pos x="hc" y="t"/>
              </a:cxn>
              <a:cxn ang="cd2">
                <a:pos x="l" y="vc"/>
              </a:cxn>
              <a:cxn ang="cd4">
                <a:pos x="hc" y="b"/>
              </a:cxn>
              <a:cxn ang="0">
                <a:pos x="r" y="vc"/>
              </a:cxn>
            </a:cxnLst>
            <a:rect l="l" t="t" r="r" b="b"/>
            <a:pathLst>
              <a:path w="1364" h="1363">
                <a:moveTo>
                  <a:pt x="1364" y="0"/>
                </a:moveTo>
                <a:lnTo>
                  <a:pt x="1364" y="1363"/>
                </a:lnTo>
                <a:lnTo>
                  <a:pt x="0" y="1363"/>
                </a:lnTo>
                <a:cubicBezTo>
                  <a:pt x="130" y="673"/>
                  <a:pt x="674" y="130"/>
                  <a:pt x="1364" y="0"/>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21" name="Freeform: Shape 20">
            <a:extLst>
              <a:ext uri="{FF2B5EF4-FFF2-40B4-BE49-F238E27FC236}">
                <a16:creationId xmlns:a16="http://schemas.microsoft.com/office/drawing/2014/main" id="{EBE35769-B61A-4EDB-892D-3FE0EBB6F6E1}"/>
              </a:ext>
            </a:extLst>
          </p:cNvPr>
          <p:cNvSpPr/>
          <p:nvPr/>
        </p:nvSpPr>
        <p:spPr>
          <a:xfrm>
            <a:off x="2756657" y="3628948"/>
            <a:ext cx="849007" cy="848384"/>
          </a:xfrm>
          <a:custGeom>
            <a:avLst/>
            <a:gdLst/>
            <a:ahLst/>
            <a:cxnLst>
              <a:cxn ang="3cd4">
                <a:pos x="hc" y="t"/>
              </a:cxn>
              <a:cxn ang="cd2">
                <a:pos x="l" y="vc"/>
              </a:cxn>
              <a:cxn ang="cd4">
                <a:pos x="hc" y="b"/>
              </a:cxn>
              <a:cxn ang="0">
                <a:pos x="r" y="vc"/>
              </a:cxn>
            </a:cxnLst>
            <a:rect l="l" t="t" r="r" b="b"/>
            <a:pathLst>
              <a:path w="1364" h="1363">
                <a:moveTo>
                  <a:pt x="0" y="0"/>
                </a:moveTo>
                <a:lnTo>
                  <a:pt x="1364" y="0"/>
                </a:lnTo>
                <a:lnTo>
                  <a:pt x="1364" y="1363"/>
                </a:lnTo>
                <a:cubicBezTo>
                  <a:pt x="674" y="1233"/>
                  <a:pt x="130" y="689"/>
                  <a:pt x="0" y="0"/>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22" name="Freeform: Shape 21">
            <a:extLst>
              <a:ext uri="{FF2B5EF4-FFF2-40B4-BE49-F238E27FC236}">
                <a16:creationId xmlns:a16="http://schemas.microsoft.com/office/drawing/2014/main" id="{7BD54A7F-A400-4ABF-B843-67673DE8FDB3}"/>
              </a:ext>
            </a:extLst>
          </p:cNvPr>
          <p:cNvSpPr/>
          <p:nvPr/>
        </p:nvSpPr>
        <p:spPr>
          <a:xfrm>
            <a:off x="4002450" y="3628948"/>
            <a:ext cx="849007" cy="848384"/>
          </a:xfrm>
          <a:custGeom>
            <a:avLst/>
            <a:gdLst/>
            <a:ahLst/>
            <a:cxnLst>
              <a:cxn ang="3cd4">
                <a:pos x="hc" y="t"/>
              </a:cxn>
              <a:cxn ang="cd2">
                <a:pos x="l" y="vc"/>
              </a:cxn>
              <a:cxn ang="cd4">
                <a:pos x="hc" y="b"/>
              </a:cxn>
              <a:cxn ang="0">
                <a:pos x="r" y="vc"/>
              </a:cxn>
            </a:cxnLst>
            <a:rect l="l" t="t" r="r" b="b"/>
            <a:pathLst>
              <a:path w="1364" h="1363">
                <a:moveTo>
                  <a:pt x="0" y="0"/>
                </a:moveTo>
                <a:lnTo>
                  <a:pt x="1364" y="0"/>
                </a:lnTo>
                <a:cubicBezTo>
                  <a:pt x="1234" y="690"/>
                  <a:pt x="690" y="1234"/>
                  <a:pt x="0" y="1363"/>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23" name="Freeform: Shape 22">
            <a:extLst>
              <a:ext uri="{FF2B5EF4-FFF2-40B4-BE49-F238E27FC236}">
                <a16:creationId xmlns:a16="http://schemas.microsoft.com/office/drawing/2014/main" id="{148E8DA0-2364-4A1D-AE65-3C63CF1FA577}"/>
              </a:ext>
            </a:extLst>
          </p:cNvPr>
          <p:cNvSpPr/>
          <p:nvPr/>
        </p:nvSpPr>
        <p:spPr>
          <a:xfrm>
            <a:off x="4002450" y="2383781"/>
            <a:ext cx="849007" cy="848384"/>
          </a:xfrm>
          <a:custGeom>
            <a:avLst/>
            <a:gdLst/>
            <a:ahLst/>
            <a:cxnLst>
              <a:cxn ang="3cd4">
                <a:pos x="hc" y="t"/>
              </a:cxn>
              <a:cxn ang="cd2">
                <a:pos x="l" y="vc"/>
              </a:cxn>
              <a:cxn ang="cd4">
                <a:pos x="hc" y="b"/>
              </a:cxn>
              <a:cxn ang="0">
                <a:pos x="r" y="vc"/>
              </a:cxn>
            </a:cxnLst>
            <a:rect l="l" t="t" r="r" b="b"/>
            <a:pathLst>
              <a:path w="1364" h="1363">
                <a:moveTo>
                  <a:pt x="1364" y="1363"/>
                </a:moveTo>
                <a:lnTo>
                  <a:pt x="0" y="1363"/>
                </a:lnTo>
                <a:lnTo>
                  <a:pt x="0" y="0"/>
                </a:lnTo>
                <a:cubicBezTo>
                  <a:pt x="690" y="129"/>
                  <a:pt x="1234" y="673"/>
                  <a:pt x="1364" y="1363"/>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Lato Light" panose="020F0302020204030203" pitchFamily="34" charset="77"/>
              <a:ea typeface="Microsoft YaHei" pitchFamily="2"/>
              <a:cs typeface="Lucida Sans" pitchFamily="2"/>
            </a:endParaRPr>
          </a:p>
        </p:txBody>
      </p:sp>
      <p:sp>
        <p:nvSpPr>
          <p:cNvPr id="415" name="TextBox 414">
            <a:extLst>
              <a:ext uri="{FF2B5EF4-FFF2-40B4-BE49-F238E27FC236}">
                <a16:creationId xmlns:a16="http://schemas.microsoft.com/office/drawing/2014/main" id="{EF3560AB-F4F7-4CEB-A2A6-693D805E49A3}"/>
              </a:ext>
            </a:extLst>
          </p:cNvPr>
          <p:cNvSpPr txBox="1"/>
          <p:nvPr/>
        </p:nvSpPr>
        <p:spPr>
          <a:xfrm>
            <a:off x="7453679" y="294604"/>
            <a:ext cx="3984896" cy="1107996"/>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sz="3300" spc="150" dirty="0">
                <a:solidFill>
                  <a:schemeClr val="tx2"/>
                </a:solidFill>
                <a:latin typeface="Lato Black" panose="020F0502020204030203" pitchFamily="34" charset="77"/>
                <a:cs typeface="+mn-cs"/>
              </a:rPr>
              <a:t>TOPIC </a:t>
            </a:r>
            <a:r>
              <a:rPr lang="en-US" sz="3300" spc="150" dirty="0">
                <a:solidFill>
                  <a:schemeClr val="accent6">
                    <a:lumMod val="50000"/>
                  </a:schemeClr>
                </a:solidFill>
                <a:latin typeface="Lato Black" panose="020F0502020204030203" pitchFamily="34" charset="77"/>
                <a:cs typeface="+mn-cs"/>
              </a:rPr>
              <a:t>INTRODUCTION</a:t>
            </a:r>
          </a:p>
        </p:txBody>
      </p:sp>
      <p:sp>
        <p:nvSpPr>
          <p:cNvPr id="416" name="TextBox 415">
            <a:extLst>
              <a:ext uri="{FF2B5EF4-FFF2-40B4-BE49-F238E27FC236}">
                <a16:creationId xmlns:a16="http://schemas.microsoft.com/office/drawing/2014/main" id="{A9127AA6-4E32-45C3-899D-64D2B8A39689}"/>
              </a:ext>
            </a:extLst>
          </p:cNvPr>
          <p:cNvSpPr txBox="1"/>
          <p:nvPr/>
        </p:nvSpPr>
        <p:spPr>
          <a:xfrm>
            <a:off x="8272463" y="1674564"/>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01</a:t>
            </a:r>
          </a:p>
        </p:txBody>
      </p:sp>
      <p:sp>
        <p:nvSpPr>
          <p:cNvPr id="417" name="TextBox 416">
            <a:extLst>
              <a:ext uri="{FF2B5EF4-FFF2-40B4-BE49-F238E27FC236}">
                <a16:creationId xmlns:a16="http://schemas.microsoft.com/office/drawing/2014/main" id="{114D5390-C346-4DAD-87F3-B6354558499A}"/>
              </a:ext>
            </a:extLst>
          </p:cNvPr>
          <p:cNvSpPr txBox="1"/>
          <p:nvPr/>
        </p:nvSpPr>
        <p:spPr>
          <a:xfrm>
            <a:off x="8272463" y="2048656"/>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18" name="TextBox 417">
            <a:extLst>
              <a:ext uri="{FF2B5EF4-FFF2-40B4-BE49-F238E27FC236}">
                <a16:creationId xmlns:a16="http://schemas.microsoft.com/office/drawing/2014/main" id="{266EBCBA-6127-4247-9121-FAB7C31B733C}"/>
              </a:ext>
            </a:extLst>
          </p:cNvPr>
          <p:cNvSpPr txBox="1"/>
          <p:nvPr/>
        </p:nvSpPr>
        <p:spPr>
          <a:xfrm>
            <a:off x="8272463" y="2887400"/>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02</a:t>
            </a:r>
          </a:p>
        </p:txBody>
      </p:sp>
      <p:sp>
        <p:nvSpPr>
          <p:cNvPr id="419" name="TextBox 418">
            <a:extLst>
              <a:ext uri="{FF2B5EF4-FFF2-40B4-BE49-F238E27FC236}">
                <a16:creationId xmlns:a16="http://schemas.microsoft.com/office/drawing/2014/main" id="{5600D7D5-0BCB-4BC2-8F93-3048941D340F}"/>
              </a:ext>
            </a:extLst>
          </p:cNvPr>
          <p:cNvSpPr txBox="1"/>
          <p:nvPr/>
        </p:nvSpPr>
        <p:spPr>
          <a:xfrm>
            <a:off x="8272463" y="3265301"/>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20" name="TextBox 419">
            <a:extLst>
              <a:ext uri="{FF2B5EF4-FFF2-40B4-BE49-F238E27FC236}">
                <a16:creationId xmlns:a16="http://schemas.microsoft.com/office/drawing/2014/main" id="{59E2F90C-DD7E-487F-9A8E-1C7B323BA746}"/>
              </a:ext>
            </a:extLst>
          </p:cNvPr>
          <p:cNvSpPr txBox="1"/>
          <p:nvPr/>
        </p:nvSpPr>
        <p:spPr>
          <a:xfrm>
            <a:off x="8272463" y="4106097"/>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03</a:t>
            </a:r>
          </a:p>
        </p:txBody>
      </p:sp>
      <p:sp>
        <p:nvSpPr>
          <p:cNvPr id="421" name="TextBox 420">
            <a:extLst>
              <a:ext uri="{FF2B5EF4-FFF2-40B4-BE49-F238E27FC236}">
                <a16:creationId xmlns:a16="http://schemas.microsoft.com/office/drawing/2014/main" id="{7947BE33-6250-4C50-8EA1-FA2C5B4D032E}"/>
              </a:ext>
            </a:extLst>
          </p:cNvPr>
          <p:cNvSpPr txBox="1"/>
          <p:nvPr/>
        </p:nvSpPr>
        <p:spPr>
          <a:xfrm>
            <a:off x="8272463" y="4480188"/>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22" name="TextBox 421">
            <a:extLst>
              <a:ext uri="{FF2B5EF4-FFF2-40B4-BE49-F238E27FC236}">
                <a16:creationId xmlns:a16="http://schemas.microsoft.com/office/drawing/2014/main" id="{91F227D1-5E74-4424-B332-845108753700}"/>
              </a:ext>
            </a:extLst>
          </p:cNvPr>
          <p:cNvSpPr txBox="1"/>
          <p:nvPr/>
        </p:nvSpPr>
        <p:spPr>
          <a:xfrm>
            <a:off x="8272463" y="5318437"/>
            <a:ext cx="2990851" cy="353943"/>
          </a:xfrm>
          <a:prstGeom prst="rect">
            <a:avLst/>
          </a:prstGeom>
          <a:noFill/>
        </p:spPr>
        <p:txBody>
          <a:bodyPr wrap="square" rtlCol="0" anchor="b">
            <a:spAutoFit/>
          </a:bodyPr>
          <a:lstStyle/>
          <a:p>
            <a:r>
              <a:rPr lang="en-US" sz="1700" spc="-15" dirty="0">
                <a:solidFill>
                  <a:schemeClr val="tx2"/>
                </a:solidFill>
                <a:latin typeface="Lato Light" panose="020F0302020204030203" pitchFamily="34" charset="77"/>
                <a:cs typeface="Poppins" panose="00000500000000000000" pitchFamily="2" charset="0"/>
              </a:rPr>
              <a:t>TITLE 04</a:t>
            </a:r>
          </a:p>
        </p:txBody>
      </p:sp>
      <p:sp>
        <p:nvSpPr>
          <p:cNvPr id="423" name="TextBox 422">
            <a:extLst>
              <a:ext uri="{FF2B5EF4-FFF2-40B4-BE49-F238E27FC236}">
                <a16:creationId xmlns:a16="http://schemas.microsoft.com/office/drawing/2014/main" id="{EE71FDD2-DA99-416C-B037-9A8A4F1550A7}"/>
              </a:ext>
            </a:extLst>
          </p:cNvPr>
          <p:cNvSpPr txBox="1"/>
          <p:nvPr/>
        </p:nvSpPr>
        <p:spPr>
          <a:xfrm>
            <a:off x="8272463" y="5698244"/>
            <a:ext cx="2990852" cy="795154"/>
          </a:xfrm>
          <a:prstGeom prst="rect">
            <a:avLst/>
          </a:prstGeom>
          <a:noFill/>
        </p:spPr>
        <p:txBody>
          <a:bodyPr wrap="square" rtlCol="0">
            <a:spAutoFit/>
          </a:body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24" name="TextBox 423">
            <a:extLst>
              <a:ext uri="{FF2B5EF4-FFF2-40B4-BE49-F238E27FC236}">
                <a16:creationId xmlns:a16="http://schemas.microsoft.com/office/drawing/2014/main" id="{6D0840F3-C404-422E-A5CD-ED3F7B563C14}"/>
              </a:ext>
            </a:extLst>
          </p:cNvPr>
          <p:cNvSpPr txBox="1"/>
          <p:nvPr/>
        </p:nvSpPr>
        <p:spPr>
          <a:xfrm>
            <a:off x="7466061" y="1831532"/>
            <a:ext cx="674945" cy="661720"/>
          </a:xfrm>
          <a:prstGeom prst="rect">
            <a:avLst/>
          </a:prstGeom>
          <a:noFill/>
        </p:spPr>
        <p:txBody>
          <a:bodyPr wrap="square" rtlCol="0" anchor="ctr">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nSpc>
                <a:spcPct val="100000"/>
              </a:lnSpc>
            </a:pPr>
            <a:r>
              <a:rPr lang="en-US" sz="3700" b="0" dirty="0">
                <a:solidFill>
                  <a:schemeClr val="accent1"/>
                </a:solidFill>
                <a:latin typeface="Lato Light" panose="020F0302020204030203" pitchFamily="34" charset="77"/>
              </a:rPr>
              <a:t>A</a:t>
            </a:r>
          </a:p>
        </p:txBody>
      </p:sp>
      <p:sp>
        <p:nvSpPr>
          <p:cNvPr id="425" name="TextBox 424">
            <a:extLst>
              <a:ext uri="{FF2B5EF4-FFF2-40B4-BE49-F238E27FC236}">
                <a16:creationId xmlns:a16="http://schemas.microsoft.com/office/drawing/2014/main" id="{744C613C-E812-46F2-9407-6BD56B848151}"/>
              </a:ext>
            </a:extLst>
          </p:cNvPr>
          <p:cNvSpPr txBox="1"/>
          <p:nvPr/>
        </p:nvSpPr>
        <p:spPr>
          <a:xfrm>
            <a:off x="7466061" y="3050400"/>
            <a:ext cx="674945" cy="661720"/>
          </a:xfrm>
          <a:prstGeom prst="rect">
            <a:avLst/>
          </a:prstGeom>
          <a:noFill/>
        </p:spPr>
        <p:txBody>
          <a:bodyPr wrap="square" rtlCol="0" anchor="ctr">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nSpc>
                <a:spcPct val="100000"/>
              </a:lnSpc>
            </a:pPr>
            <a:r>
              <a:rPr lang="en-US" sz="3700" b="0" dirty="0">
                <a:solidFill>
                  <a:schemeClr val="accent2"/>
                </a:solidFill>
                <a:latin typeface="Lato Light" panose="020F0302020204030203" pitchFamily="34" charset="77"/>
              </a:rPr>
              <a:t>B</a:t>
            </a:r>
          </a:p>
        </p:txBody>
      </p:sp>
      <p:sp>
        <p:nvSpPr>
          <p:cNvPr id="426" name="TextBox 425">
            <a:extLst>
              <a:ext uri="{FF2B5EF4-FFF2-40B4-BE49-F238E27FC236}">
                <a16:creationId xmlns:a16="http://schemas.microsoft.com/office/drawing/2014/main" id="{5B03B791-15F2-4938-AE29-3F481DD78CEF}"/>
              </a:ext>
            </a:extLst>
          </p:cNvPr>
          <p:cNvSpPr txBox="1"/>
          <p:nvPr/>
        </p:nvSpPr>
        <p:spPr>
          <a:xfrm>
            <a:off x="7465109" y="4262601"/>
            <a:ext cx="674945" cy="661720"/>
          </a:xfrm>
          <a:prstGeom prst="rect">
            <a:avLst/>
          </a:prstGeom>
          <a:noFill/>
        </p:spPr>
        <p:txBody>
          <a:bodyPr wrap="square" rtlCol="0" anchor="ctr">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nSpc>
                <a:spcPct val="100000"/>
              </a:lnSpc>
            </a:pPr>
            <a:r>
              <a:rPr lang="en-US" sz="3700" b="0" dirty="0">
                <a:solidFill>
                  <a:schemeClr val="accent3"/>
                </a:solidFill>
                <a:latin typeface="Lato Light" panose="020F0302020204030203" pitchFamily="34" charset="77"/>
              </a:rPr>
              <a:t>C</a:t>
            </a:r>
          </a:p>
        </p:txBody>
      </p:sp>
      <p:sp>
        <p:nvSpPr>
          <p:cNvPr id="427" name="TextBox 426">
            <a:extLst>
              <a:ext uri="{FF2B5EF4-FFF2-40B4-BE49-F238E27FC236}">
                <a16:creationId xmlns:a16="http://schemas.microsoft.com/office/drawing/2014/main" id="{806E95FF-0342-496E-95E1-2D03A69CBB25}"/>
              </a:ext>
            </a:extLst>
          </p:cNvPr>
          <p:cNvSpPr txBox="1"/>
          <p:nvPr/>
        </p:nvSpPr>
        <p:spPr>
          <a:xfrm>
            <a:off x="7463204" y="5481867"/>
            <a:ext cx="674945" cy="661720"/>
          </a:xfrm>
          <a:prstGeom prst="rect">
            <a:avLst/>
          </a:prstGeom>
          <a:noFill/>
        </p:spPr>
        <p:txBody>
          <a:bodyPr wrap="square" rtlCol="0" anchor="ctr">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nSpc>
                <a:spcPct val="100000"/>
              </a:lnSpc>
            </a:pPr>
            <a:r>
              <a:rPr lang="en-US" sz="3700" b="0" dirty="0">
                <a:solidFill>
                  <a:schemeClr val="accent4"/>
                </a:solidFill>
                <a:latin typeface="Lato Light" panose="020F0302020204030203" pitchFamily="34" charset="77"/>
              </a:rPr>
              <a:t>D</a:t>
            </a:r>
          </a:p>
        </p:txBody>
      </p:sp>
      <p:sp>
        <p:nvSpPr>
          <p:cNvPr id="11" name="Picture Placeholder 10">
            <a:extLst>
              <a:ext uri="{FF2B5EF4-FFF2-40B4-BE49-F238E27FC236}">
                <a16:creationId xmlns:a16="http://schemas.microsoft.com/office/drawing/2014/main" id="{663B61B4-30A3-3E47-B3ED-FFB9ABEBF62D}"/>
              </a:ext>
            </a:extLst>
          </p:cNvPr>
          <p:cNvSpPr>
            <a:spLocks noGrp="1"/>
          </p:cNvSpPr>
          <p:nvPr>
            <p:ph type="pic" sz="quarter" idx="10"/>
          </p:nvPr>
        </p:nvSpPr>
        <p:spPr/>
        <p:txBody>
          <a:bodyPr/>
          <a:lstStyle/>
          <a:p>
            <a:endParaRPr lang="es-CO"/>
          </a:p>
        </p:txBody>
      </p:sp>
      <p:sp>
        <p:nvSpPr>
          <p:cNvPr id="13" name="Picture Placeholder 12">
            <a:extLst>
              <a:ext uri="{FF2B5EF4-FFF2-40B4-BE49-F238E27FC236}">
                <a16:creationId xmlns:a16="http://schemas.microsoft.com/office/drawing/2014/main" id="{CC7A5A80-6F77-804B-BE1D-75C2E6FF2ECE}"/>
              </a:ext>
            </a:extLst>
          </p:cNvPr>
          <p:cNvSpPr>
            <a:spLocks noGrp="1"/>
          </p:cNvSpPr>
          <p:nvPr>
            <p:ph type="pic" sz="quarter" idx="11"/>
          </p:nvPr>
        </p:nvSpPr>
        <p:spPr/>
        <p:txBody>
          <a:bodyPr/>
          <a:lstStyle/>
          <a:p>
            <a:endParaRPr lang="es-CO"/>
          </a:p>
        </p:txBody>
      </p:sp>
      <p:sp>
        <p:nvSpPr>
          <p:cNvPr id="15" name="Picture Placeholder 14">
            <a:extLst>
              <a:ext uri="{FF2B5EF4-FFF2-40B4-BE49-F238E27FC236}">
                <a16:creationId xmlns:a16="http://schemas.microsoft.com/office/drawing/2014/main" id="{C627A6DE-DCC2-2345-BB11-8686225F106C}"/>
              </a:ext>
            </a:extLst>
          </p:cNvPr>
          <p:cNvSpPr>
            <a:spLocks noGrp="1"/>
          </p:cNvSpPr>
          <p:nvPr>
            <p:ph type="pic" sz="quarter" idx="13"/>
          </p:nvPr>
        </p:nvSpPr>
        <p:spPr/>
        <p:txBody>
          <a:bodyPr/>
          <a:lstStyle/>
          <a:p>
            <a:endParaRPr lang="es-CO"/>
          </a:p>
        </p:txBody>
      </p:sp>
      <p:sp>
        <p:nvSpPr>
          <p:cNvPr id="25" name="Picture Placeholder 24">
            <a:extLst>
              <a:ext uri="{FF2B5EF4-FFF2-40B4-BE49-F238E27FC236}">
                <a16:creationId xmlns:a16="http://schemas.microsoft.com/office/drawing/2014/main" id="{2347C919-80D0-5045-A9BE-19BDDA0F158B}"/>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99189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9" name="Freeform 59">
            <a:extLst>
              <a:ext uri="{FF2B5EF4-FFF2-40B4-BE49-F238E27FC236}">
                <a16:creationId xmlns:a16="http://schemas.microsoft.com/office/drawing/2014/main" id="{22EB6C47-2A1D-A447-85E4-D8F4A18D4630}"/>
              </a:ext>
            </a:extLst>
          </p:cNvPr>
          <p:cNvSpPr>
            <a:spLocks noChangeArrowheads="1"/>
          </p:cNvSpPr>
          <p:nvPr/>
        </p:nvSpPr>
        <p:spPr bwMode="auto">
          <a:xfrm>
            <a:off x="781477" y="2418281"/>
            <a:ext cx="1925312" cy="3287589"/>
          </a:xfrm>
          <a:custGeom>
            <a:avLst/>
            <a:gdLst>
              <a:gd name="T0" fmla="*/ 3090 w 3091"/>
              <a:gd name="T1" fmla="*/ 5279 h 5280"/>
              <a:gd name="T2" fmla="*/ 0 w 3091"/>
              <a:gd name="T3" fmla="*/ 5279 h 5280"/>
              <a:gd name="T4" fmla="*/ 0 w 3091"/>
              <a:gd name="T5" fmla="*/ 0 h 5280"/>
              <a:gd name="T6" fmla="*/ 3090 w 3091"/>
              <a:gd name="T7" fmla="*/ 0 h 5280"/>
              <a:gd name="T8" fmla="*/ 3090 w 3091"/>
              <a:gd name="T9" fmla="*/ 5279 h 5280"/>
            </a:gdLst>
            <a:ahLst/>
            <a:cxnLst>
              <a:cxn ang="0">
                <a:pos x="T0" y="T1"/>
              </a:cxn>
              <a:cxn ang="0">
                <a:pos x="T2" y="T3"/>
              </a:cxn>
              <a:cxn ang="0">
                <a:pos x="T4" y="T5"/>
              </a:cxn>
              <a:cxn ang="0">
                <a:pos x="T6" y="T7"/>
              </a:cxn>
              <a:cxn ang="0">
                <a:pos x="T8" y="T9"/>
              </a:cxn>
            </a:cxnLst>
            <a:rect l="0" t="0" r="r" b="b"/>
            <a:pathLst>
              <a:path w="3091" h="5280">
                <a:moveTo>
                  <a:pt x="3090" y="5279"/>
                </a:moveTo>
                <a:lnTo>
                  <a:pt x="0" y="5279"/>
                </a:lnTo>
                <a:lnTo>
                  <a:pt x="0" y="0"/>
                </a:lnTo>
                <a:lnTo>
                  <a:pt x="3090" y="0"/>
                </a:lnTo>
                <a:lnTo>
                  <a:pt x="3090" y="5279"/>
                </a:lnTo>
              </a:path>
            </a:pathLst>
          </a:custGeom>
          <a:solidFill>
            <a:schemeClr val="accent2">
              <a:lumMod val="50000"/>
            </a:schemeClr>
          </a:solidFill>
          <a:ln>
            <a:noFill/>
          </a:ln>
          <a:effectLst/>
        </p:spPr>
        <p:txBody>
          <a:bodyPr wrap="none" anchor="ctr"/>
          <a:lstStyle/>
          <a:p>
            <a:endParaRPr lang="en-US" dirty="0">
              <a:latin typeface="Lato Light" panose="020F0302020204030203" pitchFamily="34" charset="77"/>
            </a:endParaRPr>
          </a:p>
        </p:txBody>
      </p:sp>
      <p:sp>
        <p:nvSpPr>
          <p:cNvPr id="10300" name="Freeform 60">
            <a:extLst>
              <a:ext uri="{FF2B5EF4-FFF2-40B4-BE49-F238E27FC236}">
                <a16:creationId xmlns:a16="http://schemas.microsoft.com/office/drawing/2014/main" id="{EBF8C152-900F-8040-A965-8F6A51E3C552}"/>
              </a:ext>
            </a:extLst>
          </p:cNvPr>
          <p:cNvSpPr>
            <a:spLocks noChangeArrowheads="1"/>
          </p:cNvSpPr>
          <p:nvPr/>
        </p:nvSpPr>
        <p:spPr bwMode="auto">
          <a:xfrm>
            <a:off x="841901" y="2478705"/>
            <a:ext cx="1804465" cy="1851157"/>
          </a:xfrm>
          <a:custGeom>
            <a:avLst/>
            <a:gdLst>
              <a:gd name="T0" fmla="*/ 2898 w 2899"/>
              <a:gd name="T1" fmla="*/ 2969 h 2970"/>
              <a:gd name="T2" fmla="*/ 0 w 2899"/>
              <a:gd name="T3" fmla="*/ 2969 h 2970"/>
              <a:gd name="T4" fmla="*/ 0 w 2899"/>
              <a:gd name="T5" fmla="*/ 0 h 2970"/>
              <a:gd name="T6" fmla="*/ 2898 w 2899"/>
              <a:gd name="T7" fmla="*/ 0 h 2970"/>
              <a:gd name="T8" fmla="*/ 2898 w 2899"/>
              <a:gd name="T9" fmla="*/ 2969 h 2970"/>
            </a:gdLst>
            <a:ahLst/>
            <a:cxnLst>
              <a:cxn ang="0">
                <a:pos x="T0" y="T1"/>
              </a:cxn>
              <a:cxn ang="0">
                <a:pos x="T2" y="T3"/>
              </a:cxn>
              <a:cxn ang="0">
                <a:pos x="T4" y="T5"/>
              </a:cxn>
              <a:cxn ang="0">
                <a:pos x="T6" y="T7"/>
              </a:cxn>
              <a:cxn ang="0">
                <a:pos x="T8" y="T9"/>
              </a:cxn>
            </a:cxnLst>
            <a:rect l="0" t="0" r="r" b="b"/>
            <a:pathLst>
              <a:path w="2899" h="2970">
                <a:moveTo>
                  <a:pt x="2898" y="2969"/>
                </a:moveTo>
                <a:lnTo>
                  <a:pt x="0" y="2969"/>
                </a:lnTo>
                <a:lnTo>
                  <a:pt x="0" y="0"/>
                </a:lnTo>
                <a:lnTo>
                  <a:pt x="2898" y="0"/>
                </a:lnTo>
                <a:lnTo>
                  <a:pt x="2898" y="2969"/>
                </a:lnTo>
              </a:path>
            </a:pathLst>
          </a:custGeom>
          <a:solidFill>
            <a:schemeClr val="bg2">
              <a:lumMod val="95000"/>
            </a:schemeClr>
          </a:solidFill>
          <a:ln>
            <a:noFill/>
          </a:ln>
          <a:effectLst/>
        </p:spPr>
        <p:txBody>
          <a:bodyPr wrap="none" anchor="ctr"/>
          <a:lstStyle/>
          <a:p>
            <a:endParaRPr lang="en-US" dirty="0">
              <a:latin typeface="Lato Light" panose="020F0302020204030203" pitchFamily="34" charset="77"/>
            </a:endParaRPr>
          </a:p>
        </p:txBody>
      </p:sp>
      <p:sp>
        <p:nvSpPr>
          <p:cNvPr id="10301" name="Freeform 61">
            <a:extLst>
              <a:ext uri="{FF2B5EF4-FFF2-40B4-BE49-F238E27FC236}">
                <a16:creationId xmlns:a16="http://schemas.microsoft.com/office/drawing/2014/main" id="{FB42C31C-B647-D543-8D45-F21E8A77C794}"/>
              </a:ext>
            </a:extLst>
          </p:cNvPr>
          <p:cNvSpPr>
            <a:spLocks noChangeArrowheads="1"/>
          </p:cNvSpPr>
          <p:nvPr/>
        </p:nvSpPr>
        <p:spPr bwMode="auto">
          <a:xfrm>
            <a:off x="2899045" y="2418281"/>
            <a:ext cx="1925314" cy="3287589"/>
          </a:xfrm>
          <a:custGeom>
            <a:avLst/>
            <a:gdLst>
              <a:gd name="T0" fmla="*/ 3091 w 3092"/>
              <a:gd name="T1" fmla="*/ 5279 h 5280"/>
              <a:gd name="T2" fmla="*/ 0 w 3092"/>
              <a:gd name="T3" fmla="*/ 5279 h 5280"/>
              <a:gd name="T4" fmla="*/ 0 w 3092"/>
              <a:gd name="T5" fmla="*/ 0 h 5280"/>
              <a:gd name="T6" fmla="*/ 3091 w 3092"/>
              <a:gd name="T7" fmla="*/ 0 h 5280"/>
              <a:gd name="T8" fmla="*/ 3091 w 3092"/>
              <a:gd name="T9" fmla="*/ 5279 h 5280"/>
            </a:gdLst>
            <a:ahLst/>
            <a:cxnLst>
              <a:cxn ang="0">
                <a:pos x="T0" y="T1"/>
              </a:cxn>
              <a:cxn ang="0">
                <a:pos x="T2" y="T3"/>
              </a:cxn>
              <a:cxn ang="0">
                <a:pos x="T4" y="T5"/>
              </a:cxn>
              <a:cxn ang="0">
                <a:pos x="T6" y="T7"/>
              </a:cxn>
              <a:cxn ang="0">
                <a:pos x="T8" y="T9"/>
              </a:cxn>
            </a:cxnLst>
            <a:rect l="0" t="0" r="r" b="b"/>
            <a:pathLst>
              <a:path w="3092" h="5280">
                <a:moveTo>
                  <a:pt x="3091" y="5279"/>
                </a:moveTo>
                <a:lnTo>
                  <a:pt x="0" y="5279"/>
                </a:lnTo>
                <a:lnTo>
                  <a:pt x="0" y="0"/>
                </a:lnTo>
                <a:lnTo>
                  <a:pt x="3091" y="0"/>
                </a:lnTo>
                <a:lnTo>
                  <a:pt x="3091" y="5279"/>
                </a:lnTo>
              </a:path>
            </a:pathLst>
          </a:custGeom>
          <a:solidFill>
            <a:schemeClr val="accent2">
              <a:lumMod val="75000"/>
            </a:schemeClr>
          </a:solidFill>
          <a:ln>
            <a:noFill/>
          </a:ln>
          <a:effectLst/>
        </p:spPr>
        <p:txBody>
          <a:bodyPr wrap="none" anchor="ctr"/>
          <a:lstStyle/>
          <a:p>
            <a:endParaRPr lang="en-US" dirty="0">
              <a:solidFill>
                <a:schemeClr val="bg1"/>
              </a:solidFill>
              <a:latin typeface="Lato Light" panose="020F0302020204030203" pitchFamily="34" charset="77"/>
            </a:endParaRPr>
          </a:p>
        </p:txBody>
      </p:sp>
      <p:sp>
        <p:nvSpPr>
          <p:cNvPr id="10302" name="Freeform 62">
            <a:extLst>
              <a:ext uri="{FF2B5EF4-FFF2-40B4-BE49-F238E27FC236}">
                <a16:creationId xmlns:a16="http://schemas.microsoft.com/office/drawing/2014/main" id="{1CC8C355-B2EF-424F-96F6-11BD5912D383}"/>
              </a:ext>
            </a:extLst>
          </p:cNvPr>
          <p:cNvSpPr>
            <a:spLocks noChangeArrowheads="1"/>
          </p:cNvSpPr>
          <p:nvPr/>
        </p:nvSpPr>
        <p:spPr bwMode="auto">
          <a:xfrm>
            <a:off x="2959469" y="2478705"/>
            <a:ext cx="1804467" cy="1851157"/>
          </a:xfrm>
          <a:custGeom>
            <a:avLst/>
            <a:gdLst>
              <a:gd name="T0" fmla="*/ 2898 w 2899"/>
              <a:gd name="T1" fmla="*/ 2969 h 2970"/>
              <a:gd name="T2" fmla="*/ 0 w 2899"/>
              <a:gd name="T3" fmla="*/ 2969 h 2970"/>
              <a:gd name="T4" fmla="*/ 0 w 2899"/>
              <a:gd name="T5" fmla="*/ 0 h 2970"/>
              <a:gd name="T6" fmla="*/ 2898 w 2899"/>
              <a:gd name="T7" fmla="*/ 0 h 2970"/>
              <a:gd name="T8" fmla="*/ 2898 w 2899"/>
              <a:gd name="T9" fmla="*/ 2969 h 2970"/>
            </a:gdLst>
            <a:ahLst/>
            <a:cxnLst>
              <a:cxn ang="0">
                <a:pos x="T0" y="T1"/>
              </a:cxn>
              <a:cxn ang="0">
                <a:pos x="T2" y="T3"/>
              </a:cxn>
              <a:cxn ang="0">
                <a:pos x="T4" y="T5"/>
              </a:cxn>
              <a:cxn ang="0">
                <a:pos x="T6" y="T7"/>
              </a:cxn>
              <a:cxn ang="0">
                <a:pos x="T8" y="T9"/>
              </a:cxn>
            </a:cxnLst>
            <a:rect l="0" t="0" r="r" b="b"/>
            <a:pathLst>
              <a:path w="2899" h="2970">
                <a:moveTo>
                  <a:pt x="2898" y="2969"/>
                </a:moveTo>
                <a:lnTo>
                  <a:pt x="0" y="2969"/>
                </a:lnTo>
                <a:lnTo>
                  <a:pt x="0" y="0"/>
                </a:lnTo>
                <a:lnTo>
                  <a:pt x="2898" y="0"/>
                </a:lnTo>
                <a:lnTo>
                  <a:pt x="2898" y="2969"/>
                </a:lnTo>
              </a:path>
            </a:pathLst>
          </a:custGeom>
          <a:solidFill>
            <a:schemeClr val="bg2">
              <a:lumMod val="95000"/>
            </a:schemeClr>
          </a:solidFill>
          <a:ln>
            <a:noFill/>
          </a:ln>
          <a:effectLst/>
        </p:spPr>
        <p:txBody>
          <a:bodyPr wrap="none" anchor="ctr"/>
          <a:lstStyle/>
          <a:p>
            <a:endParaRPr lang="en-US" dirty="0">
              <a:latin typeface="Lato Light" panose="020F0302020204030203" pitchFamily="34" charset="77"/>
            </a:endParaRPr>
          </a:p>
        </p:txBody>
      </p:sp>
      <p:sp>
        <p:nvSpPr>
          <p:cNvPr id="10303" name="Freeform 63">
            <a:extLst>
              <a:ext uri="{FF2B5EF4-FFF2-40B4-BE49-F238E27FC236}">
                <a16:creationId xmlns:a16="http://schemas.microsoft.com/office/drawing/2014/main" id="{3357EB07-6DAD-3647-9207-313578177B21}"/>
              </a:ext>
            </a:extLst>
          </p:cNvPr>
          <p:cNvSpPr>
            <a:spLocks noChangeArrowheads="1"/>
          </p:cNvSpPr>
          <p:nvPr/>
        </p:nvSpPr>
        <p:spPr bwMode="auto">
          <a:xfrm>
            <a:off x="5000138" y="2072219"/>
            <a:ext cx="2199964" cy="4169222"/>
          </a:xfrm>
          <a:custGeom>
            <a:avLst/>
            <a:gdLst>
              <a:gd name="T0" fmla="*/ 3529 w 3530"/>
              <a:gd name="T1" fmla="*/ 6694 h 6695"/>
              <a:gd name="T2" fmla="*/ 0 w 3530"/>
              <a:gd name="T3" fmla="*/ 6694 h 6695"/>
              <a:gd name="T4" fmla="*/ 0 w 3530"/>
              <a:gd name="T5" fmla="*/ 0 h 6695"/>
              <a:gd name="T6" fmla="*/ 3529 w 3530"/>
              <a:gd name="T7" fmla="*/ 0 h 6695"/>
              <a:gd name="T8" fmla="*/ 3529 w 3530"/>
              <a:gd name="T9" fmla="*/ 6694 h 6695"/>
            </a:gdLst>
            <a:ahLst/>
            <a:cxnLst>
              <a:cxn ang="0">
                <a:pos x="T0" y="T1"/>
              </a:cxn>
              <a:cxn ang="0">
                <a:pos x="T2" y="T3"/>
              </a:cxn>
              <a:cxn ang="0">
                <a:pos x="T4" y="T5"/>
              </a:cxn>
              <a:cxn ang="0">
                <a:pos x="T6" y="T7"/>
              </a:cxn>
              <a:cxn ang="0">
                <a:pos x="T8" y="T9"/>
              </a:cxn>
            </a:cxnLst>
            <a:rect l="0" t="0" r="r" b="b"/>
            <a:pathLst>
              <a:path w="3530" h="6695">
                <a:moveTo>
                  <a:pt x="3529" y="6694"/>
                </a:moveTo>
                <a:lnTo>
                  <a:pt x="0" y="6694"/>
                </a:lnTo>
                <a:lnTo>
                  <a:pt x="0" y="0"/>
                </a:lnTo>
                <a:lnTo>
                  <a:pt x="3529" y="0"/>
                </a:lnTo>
                <a:lnTo>
                  <a:pt x="3529" y="6694"/>
                </a:lnTo>
              </a:path>
            </a:pathLst>
          </a:custGeom>
          <a:solidFill>
            <a:schemeClr val="accent3">
              <a:lumMod val="50000"/>
            </a:schemeClr>
          </a:solidFill>
          <a:ln>
            <a:noFill/>
          </a:ln>
          <a:effectLst/>
        </p:spPr>
        <p:txBody>
          <a:bodyPr wrap="none" anchor="ctr"/>
          <a:lstStyle/>
          <a:p>
            <a:endParaRPr lang="en-US" dirty="0">
              <a:latin typeface="Lato Light" panose="020F0302020204030203" pitchFamily="34" charset="77"/>
            </a:endParaRPr>
          </a:p>
        </p:txBody>
      </p:sp>
      <p:sp>
        <p:nvSpPr>
          <p:cNvPr id="10304" name="Freeform 64">
            <a:extLst>
              <a:ext uri="{FF2B5EF4-FFF2-40B4-BE49-F238E27FC236}">
                <a16:creationId xmlns:a16="http://schemas.microsoft.com/office/drawing/2014/main" id="{3E41A01E-ED92-A74F-8666-98D4453BF84B}"/>
              </a:ext>
            </a:extLst>
          </p:cNvPr>
          <p:cNvSpPr>
            <a:spLocks noChangeArrowheads="1"/>
          </p:cNvSpPr>
          <p:nvPr/>
        </p:nvSpPr>
        <p:spPr bwMode="auto">
          <a:xfrm>
            <a:off x="5068799" y="2140883"/>
            <a:ext cx="2059893" cy="2188978"/>
          </a:xfrm>
          <a:custGeom>
            <a:avLst/>
            <a:gdLst>
              <a:gd name="T0" fmla="*/ 3308 w 3309"/>
              <a:gd name="T1" fmla="*/ 3512 h 3513"/>
              <a:gd name="T2" fmla="*/ 0 w 3309"/>
              <a:gd name="T3" fmla="*/ 3512 h 3513"/>
              <a:gd name="T4" fmla="*/ 0 w 3309"/>
              <a:gd name="T5" fmla="*/ 0 h 3513"/>
              <a:gd name="T6" fmla="*/ 3308 w 3309"/>
              <a:gd name="T7" fmla="*/ 0 h 3513"/>
              <a:gd name="T8" fmla="*/ 3308 w 3309"/>
              <a:gd name="T9" fmla="*/ 3512 h 3513"/>
            </a:gdLst>
            <a:ahLst/>
            <a:cxnLst>
              <a:cxn ang="0">
                <a:pos x="T0" y="T1"/>
              </a:cxn>
              <a:cxn ang="0">
                <a:pos x="T2" y="T3"/>
              </a:cxn>
              <a:cxn ang="0">
                <a:pos x="T4" y="T5"/>
              </a:cxn>
              <a:cxn ang="0">
                <a:pos x="T6" y="T7"/>
              </a:cxn>
              <a:cxn ang="0">
                <a:pos x="T8" y="T9"/>
              </a:cxn>
            </a:cxnLst>
            <a:rect l="0" t="0" r="r" b="b"/>
            <a:pathLst>
              <a:path w="3309" h="3513">
                <a:moveTo>
                  <a:pt x="3308" y="3512"/>
                </a:moveTo>
                <a:lnTo>
                  <a:pt x="0" y="3512"/>
                </a:lnTo>
                <a:lnTo>
                  <a:pt x="0" y="0"/>
                </a:lnTo>
                <a:lnTo>
                  <a:pt x="3308" y="0"/>
                </a:lnTo>
                <a:lnTo>
                  <a:pt x="3308" y="3512"/>
                </a:lnTo>
              </a:path>
            </a:pathLst>
          </a:custGeom>
          <a:solidFill>
            <a:schemeClr val="bg2">
              <a:lumMod val="95000"/>
            </a:schemeClr>
          </a:solidFill>
          <a:ln>
            <a:noFill/>
          </a:ln>
          <a:effectLst/>
        </p:spPr>
        <p:txBody>
          <a:bodyPr wrap="none" anchor="ctr"/>
          <a:lstStyle/>
          <a:p>
            <a:endParaRPr lang="en-US" dirty="0">
              <a:latin typeface="Lato Light" panose="020F0302020204030203" pitchFamily="34" charset="77"/>
            </a:endParaRPr>
          </a:p>
        </p:txBody>
      </p:sp>
      <p:sp>
        <p:nvSpPr>
          <p:cNvPr id="10305" name="Freeform 65">
            <a:extLst>
              <a:ext uri="{FF2B5EF4-FFF2-40B4-BE49-F238E27FC236}">
                <a16:creationId xmlns:a16="http://schemas.microsoft.com/office/drawing/2014/main" id="{6944BA74-5260-EE47-A9C8-E577D86B456F}"/>
              </a:ext>
            </a:extLst>
          </p:cNvPr>
          <p:cNvSpPr>
            <a:spLocks noChangeArrowheads="1"/>
          </p:cNvSpPr>
          <p:nvPr/>
        </p:nvSpPr>
        <p:spPr bwMode="auto">
          <a:xfrm>
            <a:off x="7364892" y="2418281"/>
            <a:ext cx="1925314" cy="3287589"/>
          </a:xfrm>
          <a:custGeom>
            <a:avLst/>
            <a:gdLst>
              <a:gd name="T0" fmla="*/ 3091 w 3092"/>
              <a:gd name="T1" fmla="*/ 5279 h 5280"/>
              <a:gd name="T2" fmla="*/ 0 w 3092"/>
              <a:gd name="T3" fmla="*/ 5279 h 5280"/>
              <a:gd name="T4" fmla="*/ 0 w 3092"/>
              <a:gd name="T5" fmla="*/ 0 h 5280"/>
              <a:gd name="T6" fmla="*/ 3091 w 3092"/>
              <a:gd name="T7" fmla="*/ 0 h 5280"/>
              <a:gd name="T8" fmla="*/ 3091 w 3092"/>
              <a:gd name="T9" fmla="*/ 5279 h 5280"/>
            </a:gdLst>
            <a:ahLst/>
            <a:cxnLst>
              <a:cxn ang="0">
                <a:pos x="T0" y="T1"/>
              </a:cxn>
              <a:cxn ang="0">
                <a:pos x="T2" y="T3"/>
              </a:cxn>
              <a:cxn ang="0">
                <a:pos x="T4" y="T5"/>
              </a:cxn>
              <a:cxn ang="0">
                <a:pos x="T6" y="T7"/>
              </a:cxn>
              <a:cxn ang="0">
                <a:pos x="T8" y="T9"/>
              </a:cxn>
            </a:cxnLst>
            <a:rect l="0" t="0" r="r" b="b"/>
            <a:pathLst>
              <a:path w="3092" h="5280">
                <a:moveTo>
                  <a:pt x="3091" y="5279"/>
                </a:moveTo>
                <a:lnTo>
                  <a:pt x="0" y="5279"/>
                </a:lnTo>
                <a:lnTo>
                  <a:pt x="0" y="0"/>
                </a:lnTo>
                <a:lnTo>
                  <a:pt x="3091" y="0"/>
                </a:lnTo>
                <a:lnTo>
                  <a:pt x="3091" y="5279"/>
                </a:lnTo>
              </a:path>
            </a:pathLst>
          </a:custGeom>
          <a:solidFill>
            <a:schemeClr val="accent4">
              <a:lumMod val="75000"/>
            </a:schemeClr>
          </a:solidFill>
          <a:ln>
            <a:noFill/>
          </a:ln>
          <a:effectLst/>
        </p:spPr>
        <p:txBody>
          <a:bodyPr wrap="none" anchor="ctr"/>
          <a:lstStyle/>
          <a:p>
            <a:endParaRPr lang="en-US" dirty="0">
              <a:latin typeface="Lato Light" panose="020F0302020204030203" pitchFamily="34" charset="77"/>
            </a:endParaRPr>
          </a:p>
        </p:txBody>
      </p:sp>
      <p:sp>
        <p:nvSpPr>
          <p:cNvPr id="10306" name="Freeform 66">
            <a:extLst>
              <a:ext uri="{FF2B5EF4-FFF2-40B4-BE49-F238E27FC236}">
                <a16:creationId xmlns:a16="http://schemas.microsoft.com/office/drawing/2014/main" id="{CF2DE3BB-2D44-6945-8207-5BFA4658294F}"/>
              </a:ext>
            </a:extLst>
          </p:cNvPr>
          <p:cNvSpPr>
            <a:spLocks noChangeArrowheads="1"/>
          </p:cNvSpPr>
          <p:nvPr/>
        </p:nvSpPr>
        <p:spPr bwMode="auto">
          <a:xfrm>
            <a:off x="7425316" y="2478705"/>
            <a:ext cx="1804467" cy="1851157"/>
          </a:xfrm>
          <a:custGeom>
            <a:avLst/>
            <a:gdLst>
              <a:gd name="T0" fmla="*/ 2898 w 2899"/>
              <a:gd name="T1" fmla="*/ 2969 h 2970"/>
              <a:gd name="T2" fmla="*/ 0 w 2899"/>
              <a:gd name="T3" fmla="*/ 2969 h 2970"/>
              <a:gd name="T4" fmla="*/ 0 w 2899"/>
              <a:gd name="T5" fmla="*/ 0 h 2970"/>
              <a:gd name="T6" fmla="*/ 2898 w 2899"/>
              <a:gd name="T7" fmla="*/ 0 h 2970"/>
              <a:gd name="T8" fmla="*/ 2898 w 2899"/>
              <a:gd name="T9" fmla="*/ 2969 h 2970"/>
            </a:gdLst>
            <a:ahLst/>
            <a:cxnLst>
              <a:cxn ang="0">
                <a:pos x="T0" y="T1"/>
              </a:cxn>
              <a:cxn ang="0">
                <a:pos x="T2" y="T3"/>
              </a:cxn>
              <a:cxn ang="0">
                <a:pos x="T4" y="T5"/>
              </a:cxn>
              <a:cxn ang="0">
                <a:pos x="T6" y="T7"/>
              </a:cxn>
              <a:cxn ang="0">
                <a:pos x="T8" y="T9"/>
              </a:cxn>
            </a:cxnLst>
            <a:rect l="0" t="0" r="r" b="b"/>
            <a:pathLst>
              <a:path w="2899" h="2970">
                <a:moveTo>
                  <a:pt x="2898" y="2969"/>
                </a:moveTo>
                <a:lnTo>
                  <a:pt x="0" y="2969"/>
                </a:lnTo>
                <a:lnTo>
                  <a:pt x="0" y="0"/>
                </a:lnTo>
                <a:lnTo>
                  <a:pt x="2898" y="0"/>
                </a:lnTo>
                <a:lnTo>
                  <a:pt x="2898" y="2969"/>
                </a:lnTo>
              </a:path>
            </a:pathLst>
          </a:custGeom>
          <a:solidFill>
            <a:schemeClr val="bg2">
              <a:lumMod val="95000"/>
            </a:schemeClr>
          </a:solidFill>
          <a:ln>
            <a:noFill/>
          </a:ln>
          <a:effectLst/>
        </p:spPr>
        <p:txBody>
          <a:bodyPr wrap="none" anchor="ctr"/>
          <a:lstStyle/>
          <a:p>
            <a:endParaRPr lang="en-US" dirty="0">
              <a:latin typeface="Lato Light" panose="020F0302020204030203" pitchFamily="34" charset="77"/>
            </a:endParaRPr>
          </a:p>
        </p:txBody>
      </p:sp>
      <p:sp>
        <p:nvSpPr>
          <p:cNvPr id="10307" name="Freeform 67">
            <a:extLst>
              <a:ext uri="{FF2B5EF4-FFF2-40B4-BE49-F238E27FC236}">
                <a16:creationId xmlns:a16="http://schemas.microsoft.com/office/drawing/2014/main" id="{719F7359-B47B-CF43-BD90-E1A8A59270FA}"/>
              </a:ext>
            </a:extLst>
          </p:cNvPr>
          <p:cNvSpPr>
            <a:spLocks noChangeArrowheads="1"/>
          </p:cNvSpPr>
          <p:nvPr/>
        </p:nvSpPr>
        <p:spPr bwMode="auto">
          <a:xfrm>
            <a:off x="9482463" y="2418281"/>
            <a:ext cx="1925312" cy="3287589"/>
          </a:xfrm>
          <a:custGeom>
            <a:avLst/>
            <a:gdLst>
              <a:gd name="T0" fmla="*/ 3091 w 3092"/>
              <a:gd name="T1" fmla="*/ 5279 h 5280"/>
              <a:gd name="T2" fmla="*/ 0 w 3092"/>
              <a:gd name="T3" fmla="*/ 5279 h 5280"/>
              <a:gd name="T4" fmla="*/ 0 w 3092"/>
              <a:gd name="T5" fmla="*/ 0 h 5280"/>
              <a:gd name="T6" fmla="*/ 3091 w 3092"/>
              <a:gd name="T7" fmla="*/ 0 h 5280"/>
              <a:gd name="T8" fmla="*/ 3091 w 3092"/>
              <a:gd name="T9" fmla="*/ 5279 h 5280"/>
            </a:gdLst>
            <a:ahLst/>
            <a:cxnLst>
              <a:cxn ang="0">
                <a:pos x="T0" y="T1"/>
              </a:cxn>
              <a:cxn ang="0">
                <a:pos x="T2" y="T3"/>
              </a:cxn>
              <a:cxn ang="0">
                <a:pos x="T4" y="T5"/>
              </a:cxn>
              <a:cxn ang="0">
                <a:pos x="T6" y="T7"/>
              </a:cxn>
              <a:cxn ang="0">
                <a:pos x="T8" y="T9"/>
              </a:cxn>
            </a:cxnLst>
            <a:rect l="0" t="0" r="r" b="b"/>
            <a:pathLst>
              <a:path w="3092" h="5280">
                <a:moveTo>
                  <a:pt x="3091" y="5279"/>
                </a:moveTo>
                <a:lnTo>
                  <a:pt x="0" y="5279"/>
                </a:lnTo>
                <a:lnTo>
                  <a:pt x="0" y="0"/>
                </a:lnTo>
                <a:lnTo>
                  <a:pt x="3091" y="0"/>
                </a:lnTo>
                <a:lnTo>
                  <a:pt x="3091" y="5279"/>
                </a:lnTo>
              </a:path>
            </a:pathLst>
          </a:custGeom>
          <a:solidFill>
            <a:schemeClr val="accent6">
              <a:lumMod val="50000"/>
            </a:schemeClr>
          </a:solidFill>
          <a:ln>
            <a:noFill/>
          </a:ln>
          <a:effectLst/>
        </p:spPr>
        <p:txBody>
          <a:bodyPr wrap="none" anchor="ctr"/>
          <a:lstStyle/>
          <a:p>
            <a:endParaRPr lang="en-US" dirty="0">
              <a:latin typeface="Lato Light" panose="020F0302020204030203" pitchFamily="34" charset="77"/>
            </a:endParaRPr>
          </a:p>
        </p:txBody>
      </p:sp>
      <p:sp>
        <p:nvSpPr>
          <p:cNvPr id="10308" name="Freeform 68">
            <a:extLst>
              <a:ext uri="{FF2B5EF4-FFF2-40B4-BE49-F238E27FC236}">
                <a16:creationId xmlns:a16="http://schemas.microsoft.com/office/drawing/2014/main" id="{34D2A518-59F3-764C-9B60-E613DDCAB8F6}"/>
              </a:ext>
            </a:extLst>
          </p:cNvPr>
          <p:cNvSpPr>
            <a:spLocks noChangeArrowheads="1"/>
          </p:cNvSpPr>
          <p:nvPr/>
        </p:nvSpPr>
        <p:spPr bwMode="auto">
          <a:xfrm>
            <a:off x="9542887" y="2478705"/>
            <a:ext cx="1807213" cy="1851157"/>
          </a:xfrm>
          <a:custGeom>
            <a:avLst/>
            <a:gdLst>
              <a:gd name="T0" fmla="*/ 2899 w 2900"/>
              <a:gd name="T1" fmla="*/ 2969 h 2970"/>
              <a:gd name="T2" fmla="*/ 0 w 2900"/>
              <a:gd name="T3" fmla="*/ 2969 h 2970"/>
              <a:gd name="T4" fmla="*/ 0 w 2900"/>
              <a:gd name="T5" fmla="*/ 0 h 2970"/>
              <a:gd name="T6" fmla="*/ 2899 w 2900"/>
              <a:gd name="T7" fmla="*/ 0 h 2970"/>
              <a:gd name="T8" fmla="*/ 2899 w 2900"/>
              <a:gd name="T9" fmla="*/ 2969 h 2970"/>
            </a:gdLst>
            <a:ahLst/>
            <a:cxnLst>
              <a:cxn ang="0">
                <a:pos x="T0" y="T1"/>
              </a:cxn>
              <a:cxn ang="0">
                <a:pos x="T2" y="T3"/>
              </a:cxn>
              <a:cxn ang="0">
                <a:pos x="T4" y="T5"/>
              </a:cxn>
              <a:cxn ang="0">
                <a:pos x="T6" y="T7"/>
              </a:cxn>
              <a:cxn ang="0">
                <a:pos x="T8" y="T9"/>
              </a:cxn>
            </a:cxnLst>
            <a:rect l="0" t="0" r="r" b="b"/>
            <a:pathLst>
              <a:path w="2900" h="2970">
                <a:moveTo>
                  <a:pt x="2899" y="2969"/>
                </a:moveTo>
                <a:lnTo>
                  <a:pt x="0" y="2969"/>
                </a:lnTo>
                <a:lnTo>
                  <a:pt x="0" y="0"/>
                </a:lnTo>
                <a:lnTo>
                  <a:pt x="2899" y="0"/>
                </a:lnTo>
                <a:lnTo>
                  <a:pt x="2899" y="2969"/>
                </a:lnTo>
              </a:path>
            </a:pathLst>
          </a:custGeom>
          <a:solidFill>
            <a:schemeClr val="bg2">
              <a:lumMod val="95000"/>
            </a:schemeClr>
          </a:solidFill>
          <a:ln>
            <a:noFill/>
          </a:ln>
          <a:effectLst/>
        </p:spPr>
        <p:txBody>
          <a:bodyPr wrap="none" anchor="ctr"/>
          <a:lstStyle/>
          <a:p>
            <a:endParaRPr lang="en-US" dirty="0">
              <a:latin typeface="Lato Light" panose="020F0302020204030203" pitchFamily="34" charset="77"/>
            </a:endParaRPr>
          </a:p>
        </p:txBody>
      </p:sp>
      <p:grpSp>
        <p:nvGrpSpPr>
          <p:cNvPr id="19" name="Group 18">
            <a:extLst>
              <a:ext uri="{FF2B5EF4-FFF2-40B4-BE49-F238E27FC236}">
                <a16:creationId xmlns:a16="http://schemas.microsoft.com/office/drawing/2014/main" id="{0B8982C7-C701-C24C-B171-DD86BCCCA920}"/>
              </a:ext>
            </a:extLst>
          </p:cNvPr>
          <p:cNvGrpSpPr/>
          <p:nvPr/>
        </p:nvGrpSpPr>
        <p:grpSpPr>
          <a:xfrm>
            <a:off x="5428594" y="5472414"/>
            <a:ext cx="1340304" cy="241695"/>
            <a:chOff x="10854013" y="10944828"/>
            <a:chExt cx="2680608" cy="483389"/>
          </a:xfrm>
        </p:grpSpPr>
        <p:sp>
          <p:nvSpPr>
            <p:cNvPr id="10322" name="Freeform 82">
              <a:extLst>
                <a:ext uri="{FF2B5EF4-FFF2-40B4-BE49-F238E27FC236}">
                  <a16:creationId xmlns:a16="http://schemas.microsoft.com/office/drawing/2014/main" id="{4A737216-2DDE-3444-A41C-5E5C473E7637}"/>
                </a:ext>
              </a:extLst>
            </p:cNvPr>
            <p:cNvSpPr>
              <a:spLocks noChangeArrowheads="1"/>
            </p:cNvSpPr>
            <p:nvPr/>
          </p:nvSpPr>
          <p:spPr bwMode="auto">
            <a:xfrm>
              <a:off x="11112184" y="11087647"/>
              <a:ext cx="109861" cy="203244"/>
            </a:xfrm>
            <a:custGeom>
              <a:avLst/>
              <a:gdLst>
                <a:gd name="T0" fmla="*/ 66 w 88"/>
                <a:gd name="T1" fmla="*/ 0 h 165"/>
                <a:gd name="T2" fmla="*/ 66 w 88"/>
                <a:gd name="T3" fmla="*/ 0 h 165"/>
                <a:gd name="T4" fmla="*/ 29 w 88"/>
                <a:gd name="T5" fmla="*/ 40 h 165"/>
                <a:gd name="T6" fmla="*/ 29 w 88"/>
                <a:gd name="T7" fmla="*/ 64 h 165"/>
                <a:gd name="T8" fmla="*/ 0 w 88"/>
                <a:gd name="T9" fmla="*/ 64 h 165"/>
                <a:gd name="T10" fmla="*/ 0 w 88"/>
                <a:gd name="T11" fmla="*/ 94 h 165"/>
                <a:gd name="T12" fmla="*/ 29 w 88"/>
                <a:gd name="T13" fmla="*/ 94 h 165"/>
                <a:gd name="T14" fmla="*/ 29 w 88"/>
                <a:gd name="T15" fmla="*/ 164 h 165"/>
                <a:gd name="T16" fmla="*/ 58 w 88"/>
                <a:gd name="T17" fmla="*/ 164 h 165"/>
                <a:gd name="T18" fmla="*/ 58 w 88"/>
                <a:gd name="T19" fmla="*/ 94 h 165"/>
                <a:gd name="T20" fmla="*/ 81 w 88"/>
                <a:gd name="T21" fmla="*/ 94 h 165"/>
                <a:gd name="T22" fmla="*/ 87 w 88"/>
                <a:gd name="T23" fmla="*/ 64 h 165"/>
                <a:gd name="T24" fmla="*/ 58 w 88"/>
                <a:gd name="T25" fmla="*/ 64 h 165"/>
                <a:gd name="T26" fmla="*/ 58 w 88"/>
                <a:gd name="T27" fmla="*/ 45 h 165"/>
                <a:gd name="T28" fmla="*/ 58 w 88"/>
                <a:gd name="T29" fmla="*/ 45 h 165"/>
                <a:gd name="T30" fmla="*/ 71 w 88"/>
                <a:gd name="T31" fmla="*/ 29 h 165"/>
                <a:gd name="T32" fmla="*/ 87 w 88"/>
                <a:gd name="T33" fmla="*/ 29 h 165"/>
                <a:gd name="T34" fmla="*/ 87 w 88"/>
                <a:gd name="T35" fmla="*/ 1 h 165"/>
                <a:gd name="T36" fmla="*/ 87 w 88"/>
                <a:gd name="T37" fmla="*/ 1 h 165"/>
                <a:gd name="T38" fmla="*/ 66 w 88"/>
                <a:gd name="T39"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165">
                  <a:moveTo>
                    <a:pt x="66" y="0"/>
                  </a:moveTo>
                  <a:lnTo>
                    <a:pt x="66" y="0"/>
                  </a:lnTo>
                  <a:cubicBezTo>
                    <a:pt x="42" y="0"/>
                    <a:pt x="29" y="12"/>
                    <a:pt x="29" y="40"/>
                  </a:cubicBezTo>
                  <a:lnTo>
                    <a:pt x="29" y="64"/>
                  </a:lnTo>
                  <a:lnTo>
                    <a:pt x="0" y="64"/>
                  </a:lnTo>
                  <a:lnTo>
                    <a:pt x="0" y="94"/>
                  </a:lnTo>
                  <a:lnTo>
                    <a:pt x="29" y="94"/>
                  </a:lnTo>
                  <a:lnTo>
                    <a:pt x="29" y="164"/>
                  </a:lnTo>
                  <a:lnTo>
                    <a:pt x="58" y="164"/>
                  </a:lnTo>
                  <a:lnTo>
                    <a:pt x="58" y="94"/>
                  </a:lnTo>
                  <a:lnTo>
                    <a:pt x="81" y="94"/>
                  </a:lnTo>
                  <a:lnTo>
                    <a:pt x="87" y="64"/>
                  </a:lnTo>
                  <a:lnTo>
                    <a:pt x="58" y="64"/>
                  </a:lnTo>
                  <a:lnTo>
                    <a:pt x="58" y="45"/>
                  </a:lnTo>
                  <a:lnTo>
                    <a:pt x="58" y="45"/>
                  </a:lnTo>
                  <a:cubicBezTo>
                    <a:pt x="58" y="34"/>
                    <a:pt x="61" y="29"/>
                    <a:pt x="71" y="29"/>
                  </a:cubicBezTo>
                  <a:lnTo>
                    <a:pt x="87" y="29"/>
                  </a:lnTo>
                  <a:lnTo>
                    <a:pt x="87" y="1"/>
                  </a:lnTo>
                  <a:lnTo>
                    <a:pt x="87" y="1"/>
                  </a:lnTo>
                  <a:cubicBezTo>
                    <a:pt x="85" y="0"/>
                    <a:pt x="77" y="0"/>
                    <a:pt x="66" y="0"/>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23" name="Freeform 83">
              <a:extLst>
                <a:ext uri="{FF2B5EF4-FFF2-40B4-BE49-F238E27FC236}">
                  <a16:creationId xmlns:a16="http://schemas.microsoft.com/office/drawing/2014/main" id="{91F7068E-8C21-8141-A993-FF22C1F6B81D}"/>
                </a:ext>
              </a:extLst>
            </p:cNvPr>
            <p:cNvSpPr>
              <a:spLocks noChangeArrowheads="1"/>
            </p:cNvSpPr>
            <p:nvPr/>
          </p:nvSpPr>
          <p:spPr bwMode="auto">
            <a:xfrm>
              <a:off x="11661490" y="11098632"/>
              <a:ext cx="214231" cy="175778"/>
            </a:xfrm>
            <a:custGeom>
              <a:avLst/>
              <a:gdLst>
                <a:gd name="T0" fmla="*/ 172 w 173"/>
                <a:gd name="T1" fmla="*/ 17 h 140"/>
                <a:gd name="T2" fmla="*/ 172 w 173"/>
                <a:gd name="T3" fmla="*/ 17 h 140"/>
                <a:gd name="T4" fmla="*/ 152 w 173"/>
                <a:gd name="T5" fmla="*/ 22 h 140"/>
                <a:gd name="T6" fmla="*/ 152 w 173"/>
                <a:gd name="T7" fmla="*/ 22 h 140"/>
                <a:gd name="T8" fmla="*/ 167 w 173"/>
                <a:gd name="T9" fmla="*/ 3 h 140"/>
                <a:gd name="T10" fmla="*/ 167 w 173"/>
                <a:gd name="T11" fmla="*/ 3 h 140"/>
                <a:gd name="T12" fmla="*/ 145 w 173"/>
                <a:gd name="T13" fmla="*/ 11 h 140"/>
                <a:gd name="T14" fmla="*/ 145 w 173"/>
                <a:gd name="T15" fmla="*/ 11 h 140"/>
                <a:gd name="T16" fmla="*/ 120 w 173"/>
                <a:gd name="T17" fmla="*/ 0 h 140"/>
                <a:gd name="T18" fmla="*/ 120 w 173"/>
                <a:gd name="T19" fmla="*/ 0 h 140"/>
                <a:gd name="T20" fmla="*/ 84 w 173"/>
                <a:gd name="T21" fmla="*/ 35 h 140"/>
                <a:gd name="T22" fmla="*/ 84 w 173"/>
                <a:gd name="T23" fmla="*/ 35 h 140"/>
                <a:gd name="T24" fmla="*/ 85 w 173"/>
                <a:gd name="T25" fmla="*/ 43 h 140"/>
                <a:gd name="T26" fmla="*/ 85 w 173"/>
                <a:gd name="T27" fmla="*/ 43 h 140"/>
                <a:gd name="T28" fmla="*/ 13 w 173"/>
                <a:gd name="T29" fmla="*/ 6 h 140"/>
                <a:gd name="T30" fmla="*/ 13 w 173"/>
                <a:gd name="T31" fmla="*/ 6 h 140"/>
                <a:gd name="T32" fmla="*/ 8 w 173"/>
                <a:gd name="T33" fmla="*/ 24 h 140"/>
                <a:gd name="T34" fmla="*/ 8 w 173"/>
                <a:gd name="T35" fmla="*/ 24 h 140"/>
                <a:gd name="T36" fmla="*/ 24 w 173"/>
                <a:gd name="T37" fmla="*/ 54 h 140"/>
                <a:gd name="T38" fmla="*/ 24 w 173"/>
                <a:gd name="T39" fmla="*/ 54 h 140"/>
                <a:gd name="T40" fmla="*/ 8 w 173"/>
                <a:gd name="T41" fmla="*/ 49 h 140"/>
                <a:gd name="T42" fmla="*/ 8 w 173"/>
                <a:gd name="T43" fmla="*/ 49 h 140"/>
                <a:gd name="T44" fmla="*/ 8 w 173"/>
                <a:gd name="T45" fmla="*/ 49 h 140"/>
                <a:gd name="T46" fmla="*/ 36 w 173"/>
                <a:gd name="T47" fmla="*/ 84 h 140"/>
                <a:gd name="T48" fmla="*/ 36 w 173"/>
                <a:gd name="T49" fmla="*/ 84 h 140"/>
                <a:gd name="T50" fmla="*/ 27 w 173"/>
                <a:gd name="T51" fmla="*/ 85 h 140"/>
                <a:gd name="T52" fmla="*/ 27 w 173"/>
                <a:gd name="T53" fmla="*/ 85 h 140"/>
                <a:gd name="T54" fmla="*/ 20 w 173"/>
                <a:gd name="T55" fmla="*/ 85 h 140"/>
                <a:gd name="T56" fmla="*/ 20 w 173"/>
                <a:gd name="T57" fmla="*/ 85 h 140"/>
                <a:gd name="T58" fmla="*/ 53 w 173"/>
                <a:gd name="T59" fmla="*/ 109 h 140"/>
                <a:gd name="T60" fmla="*/ 53 w 173"/>
                <a:gd name="T61" fmla="*/ 109 h 140"/>
                <a:gd name="T62" fmla="*/ 9 w 173"/>
                <a:gd name="T63" fmla="*/ 124 h 140"/>
                <a:gd name="T64" fmla="*/ 9 w 173"/>
                <a:gd name="T65" fmla="*/ 124 h 140"/>
                <a:gd name="T66" fmla="*/ 0 w 173"/>
                <a:gd name="T67" fmla="*/ 124 h 140"/>
                <a:gd name="T68" fmla="*/ 0 w 173"/>
                <a:gd name="T69" fmla="*/ 124 h 140"/>
                <a:gd name="T70" fmla="*/ 55 w 173"/>
                <a:gd name="T71" fmla="*/ 139 h 140"/>
                <a:gd name="T72" fmla="*/ 55 w 173"/>
                <a:gd name="T73" fmla="*/ 139 h 140"/>
                <a:gd name="T74" fmla="*/ 154 w 173"/>
                <a:gd name="T75" fmla="*/ 40 h 140"/>
                <a:gd name="T76" fmla="*/ 154 w 173"/>
                <a:gd name="T77" fmla="*/ 40 h 140"/>
                <a:gd name="T78" fmla="*/ 154 w 173"/>
                <a:gd name="T79" fmla="*/ 35 h 140"/>
                <a:gd name="T80" fmla="*/ 154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5" y="19"/>
                    <a:pt x="159" y="21"/>
                    <a:pt x="152" y="22"/>
                  </a:cubicBezTo>
                  <a:lnTo>
                    <a:pt x="152" y="22"/>
                  </a:lnTo>
                  <a:cubicBezTo>
                    <a:pt x="159" y="17"/>
                    <a:pt x="165" y="11"/>
                    <a:pt x="167" y="3"/>
                  </a:cubicBezTo>
                  <a:lnTo>
                    <a:pt x="167" y="3"/>
                  </a:lnTo>
                  <a:cubicBezTo>
                    <a:pt x="161" y="6"/>
                    <a:pt x="153" y="10"/>
                    <a:pt x="145" y="11"/>
                  </a:cubicBezTo>
                  <a:lnTo>
                    <a:pt x="145" y="11"/>
                  </a:lnTo>
                  <a:cubicBezTo>
                    <a:pt x="139" y="5"/>
                    <a:pt x="129" y="0"/>
                    <a:pt x="120" y="0"/>
                  </a:cubicBezTo>
                  <a:lnTo>
                    <a:pt x="120" y="0"/>
                  </a:lnTo>
                  <a:cubicBezTo>
                    <a:pt x="100" y="0"/>
                    <a:pt x="84" y="16"/>
                    <a:pt x="84" y="35"/>
                  </a:cubicBezTo>
                  <a:lnTo>
                    <a:pt x="84" y="35"/>
                  </a:lnTo>
                  <a:cubicBezTo>
                    <a:pt x="84" y="38"/>
                    <a:pt x="85" y="41"/>
                    <a:pt x="85" y="43"/>
                  </a:cubicBezTo>
                  <a:lnTo>
                    <a:pt x="85" y="43"/>
                  </a:lnTo>
                  <a:cubicBezTo>
                    <a:pt x="56" y="42"/>
                    <a:pt x="30" y="28"/>
                    <a:pt x="13" y="6"/>
                  </a:cubicBezTo>
                  <a:lnTo>
                    <a:pt x="13" y="6"/>
                  </a:lnTo>
                  <a:cubicBezTo>
                    <a:pt x="9" y="12"/>
                    <a:pt x="8" y="17"/>
                    <a:pt x="8" y="24"/>
                  </a:cubicBezTo>
                  <a:lnTo>
                    <a:pt x="8" y="24"/>
                  </a:lnTo>
                  <a:cubicBezTo>
                    <a:pt x="8" y="37"/>
                    <a:pt x="14" y="48"/>
                    <a:pt x="24" y="54"/>
                  </a:cubicBezTo>
                  <a:lnTo>
                    <a:pt x="24" y="54"/>
                  </a:lnTo>
                  <a:cubicBezTo>
                    <a:pt x="18" y="54"/>
                    <a:pt x="12" y="52"/>
                    <a:pt x="8" y="49"/>
                  </a:cubicBezTo>
                  <a:lnTo>
                    <a:pt x="8" y="49"/>
                  </a:lnTo>
                  <a:lnTo>
                    <a:pt x="8" y="49"/>
                  </a:lnTo>
                  <a:cubicBezTo>
                    <a:pt x="8" y="67"/>
                    <a:pt x="19" y="81"/>
                    <a:pt x="36" y="84"/>
                  </a:cubicBezTo>
                  <a:lnTo>
                    <a:pt x="36" y="84"/>
                  </a:lnTo>
                  <a:cubicBezTo>
                    <a:pt x="33" y="85"/>
                    <a:pt x="30" y="85"/>
                    <a:pt x="27" y="85"/>
                  </a:cubicBezTo>
                  <a:lnTo>
                    <a:pt x="27" y="85"/>
                  </a:lnTo>
                  <a:cubicBezTo>
                    <a:pt x="24" y="85"/>
                    <a:pt x="22" y="85"/>
                    <a:pt x="20" y="85"/>
                  </a:cubicBezTo>
                  <a:lnTo>
                    <a:pt x="20" y="85"/>
                  </a:lnTo>
                  <a:cubicBezTo>
                    <a:pt x="24" y="99"/>
                    <a:pt x="37" y="109"/>
                    <a:pt x="53" y="109"/>
                  </a:cubicBezTo>
                  <a:lnTo>
                    <a:pt x="53" y="109"/>
                  </a:lnTo>
                  <a:cubicBezTo>
                    <a:pt x="41" y="119"/>
                    <a:pt x="25" y="124"/>
                    <a:pt x="9" y="124"/>
                  </a:cubicBezTo>
                  <a:lnTo>
                    <a:pt x="9" y="124"/>
                  </a:lnTo>
                  <a:cubicBezTo>
                    <a:pt x="6" y="124"/>
                    <a:pt x="3" y="124"/>
                    <a:pt x="0" y="124"/>
                  </a:cubicBezTo>
                  <a:lnTo>
                    <a:pt x="0" y="124"/>
                  </a:lnTo>
                  <a:cubicBezTo>
                    <a:pt x="16" y="134"/>
                    <a:pt x="35" y="139"/>
                    <a:pt x="55" y="139"/>
                  </a:cubicBezTo>
                  <a:lnTo>
                    <a:pt x="55" y="139"/>
                  </a:lnTo>
                  <a:cubicBezTo>
                    <a:pt x="119" y="139"/>
                    <a:pt x="154" y="86"/>
                    <a:pt x="154" y="40"/>
                  </a:cubicBezTo>
                  <a:lnTo>
                    <a:pt x="154" y="40"/>
                  </a:lnTo>
                  <a:cubicBezTo>
                    <a:pt x="154" y="38"/>
                    <a:pt x="154" y="37"/>
                    <a:pt x="154" y="35"/>
                  </a:cubicBezTo>
                  <a:lnTo>
                    <a:pt x="154" y="35"/>
                  </a:lnTo>
                  <a:cubicBezTo>
                    <a:pt x="161" y="30"/>
                    <a:pt x="167" y="24"/>
                    <a:pt x="172" y="17"/>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24" name="Freeform 84">
              <a:extLst>
                <a:ext uri="{FF2B5EF4-FFF2-40B4-BE49-F238E27FC236}">
                  <a16:creationId xmlns:a16="http://schemas.microsoft.com/office/drawing/2014/main" id="{FDC43FA7-0D6B-1041-9E71-499CFDCC4A2F}"/>
                </a:ext>
              </a:extLst>
            </p:cNvPr>
            <p:cNvSpPr>
              <a:spLocks noChangeArrowheads="1"/>
            </p:cNvSpPr>
            <p:nvPr/>
          </p:nvSpPr>
          <p:spPr bwMode="auto">
            <a:xfrm>
              <a:off x="13001792" y="11104128"/>
              <a:ext cx="269162" cy="164791"/>
            </a:xfrm>
            <a:custGeom>
              <a:avLst/>
              <a:gdLst>
                <a:gd name="T0" fmla="*/ 29 w 216"/>
                <a:gd name="T1" fmla="*/ 73 h 133"/>
                <a:gd name="T2" fmla="*/ 61 w 216"/>
                <a:gd name="T3" fmla="*/ 73 h 133"/>
                <a:gd name="T4" fmla="*/ 61 w 216"/>
                <a:gd name="T5" fmla="*/ 73 h 133"/>
                <a:gd name="T6" fmla="*/ 82 w 216"/>
                <a:gd name="T7" fmla="*/ 92 h 133"/>
                <a:gd name="T8" fmla="*/ 82 w 216"/>
                <a:gd name="T9" fmla="*/ 92 h 133"/>
                <a:gd name="T10" fmla="*/ 60 w 216"/>
                <a:gd name="T11" fmla="*/ 110 h 133"/>
                <a:gd name="T12" fmla="*/ 29 w 216"/>
                <a:gd name="T13" fmla="*/ 110 h 133"/>
                <a:gd name="T14" fmla="*/ 29 w 216"/>
                <a:gd name="T15" fmla="*/ 73 h 133"/>
                <a:gd name="T16" fmla="*/ 171 w 216"/>
                <a:gd name="T17" fmla="*/ 53 h 133"/>
                <a:gd name="T18" fmla="*/ 171 w 216"/>
                <a:gd name="T19" fmla="*/ 53 h 133"/>
                <a:gd name="T20" fmla="*/ 184 w 216"/>
                <a:gd name="T21" fmla="*/ 58 h 133"/>
                <a:gd name="T22" fmla="*/ 184 w 216"/>
                <a:gd name="T23" fmla="*/ 58 h 133"/>
                <a:gd name="T24" fmla="*/ 191 w 216"/>
                <a:gd name="T25" fmla="*/ 72 h 133"/>
                <a:gd name="T26" fmla="*/ 151 w 216"/>
                <a:gd name="T27" fmla="*/ 72 h 133"/>
                <a:gd name="T28" fmla="*/ 151 w 216"/>
                <a:gd name="T29" fmla="*/ 72 h 133"/>
                <a:gd name="T30" fmla="*/ 152 w 216"/>
                <a:gd name="T31" fmla="*/ 66 h 133"/>
                <a:gd name="T32" fmla="*/ 152 w 216"/>
                <a:gd name="T33" fmla="*/ 66 h 133"/>
                <a:gd name="T34" fmla="*/ 155 w 216"/>
                <a:gd name="T35" fmla="*/ 60 h 133"/>
                <a:gd name="T36" fmla="*/ 155 w 216"/>
                <a:gd name="T37" fmla="*/ 60 h 133"/>
                <a:gd name="T38" fmla="*/ 161 w 216"/>
                <a:gd name="T39" fmla="*/ 55 h 133"/>
                <a:gd name="T40" fmla="*/ 161 w 216"/>
                <a:gd name="T41" fmla="*/ 55 h 133"/>
                <a:gd name="T42" fmla="*/ 171 w 216"/>
                <a:gd name="T43" fmla="*/ 53 h 133"/>
                <a:gd name="T44" fmla="*/ 172 w 216"/>
                <a:gd name="T45" fmla="*/ 35 h 133"/>
                <a:gd name="T46" fmla="*/ 172 w 216"/>
                <a:gd name="T47" fmla="*/ 35 h 133"/>
                <a:gd name="T48" fmla="*/ 127 w 216"/>
                <a:gd name="T49" fmla="*/ 81 h 133"/>
                <a:gd name="T50" fmla="*/ 127 w 216"/>
                <a:gd name="T51" fmla="*/ 81 h 133"/>
                <a:gd name="T52" fmla="*/ 172 w 216"/>
                <a:gd name="T53" fmla="*/ 128 h 133"/>
                <a:gd name="T54" fmla="*/ 172 w 216"/>
                <a:gd name="T55" fmla="*/ 128 h 133"/>
                <a:gd name="T56" fmla="*/ 213 w 216"/>
                <a:gd name="T57" fmla="*/ 98 h 133"/>
                <a:gd name="T58" fmla="*/ 192 w 216"/>
                <a:gd name="T59" fmla="*/ 98 h 133"/>
                <a:gd name="T60" fmla="*/ 192 w 216"/>
                <a:gd name="T61" fmla="*/ 98 h 133"/>
                <a:gd name="T62" fmla="*/ 173 w 216"/>
                <a:gd name="T63" fmla="*/ 110 h 133"/>
                <a:gd name="T64" fmla="*/ 173 w 216"/>
                <a:gd name="T65" fmla="*/ 110 h 133"/>
                <a:gd name="T66" fmla="*/ 151 w 216"/>
                <a:gd name="T67" fmla="*/ 87 h 133"/>
                <a:gd name="T68" fmla="*/ 214 w 216"/>
                <a:gd name="T69" fmla="*/ 87 h 133"/>
                <a:gd name="T70" fmla="*/ 214 w 216"/>
                <a:gd name="T71" fmla="*/ 87 h 133"/>
                <a:gd name="T72" fmla="*/ 172 w 216"/>
                <a:gd name="T73" fmla="*/ 35 h 133"/>
                <a:gd name="T74" fmla="*/ 29 w 216"/>
                <a:gd name="T75" fmla="*/ 22 h 133"/>
                <a:gd name="T76" fmla="*/ 57 w 216"/>
                <a:gd name="T77" fmla="*/ 22 h 133"/>
                <a:gd name="T78" fmla="*/ 57 w 216"/>
                <a:gd name="T79" fmla="*/ 22 h 133"/>
                <a:gd name="T80" fmla="*/ 76 w 216"/>
                <a:gd name="T81" fmla="*/ 37 h 133"/>
                <a:gd name="T82" fmla="*/ 76 w 216"/>
                <a:gd name="T83" fmla="*/ 37 h 133"/>
                <a:gd name="T84" fmla="*/ 59 w 216"/>
                <a:gd name="T85" fmla="*/ 53 h 133"/>
                <a:gd name="T86" fmla="*/ 29 w 216"/>
                <a:gd name="T87" fmla="*/ 53 h 133"/>
                <a:gd name="T88" fmla="*/ 29 w 216"/>
                <a:gd name="T89" fmla="*/ 22 h 133"/>
                <a:gd name="T90" fmla="*/ 146 w 216"/>
                <a:gd name="T91" fmla="*/ 24 h 133"/>
                <a:gd name="T92" fmla="*/ 195 w 216"/>
                <a:gd name="T93" fmla="*/ 24 h 133"/>
                <a:gd name="T94" fmla="*/ 195 w 216"/>
                <a:gd name="T95" fmla="*/ 12 h 133"/>
                <a:gd name="T96" fmla="*/ 146 w 216"/>
                <a:gd name="T97" fmla="*/ 12 h 133"/>
                <a:gd name="T98" fmla="*/ 146 w 216"/>
                <a:gd name="T99" fmla="*/ 24 h 133"/>
                <a:gd name="T100" fmla="*/ 0 w 216"/>
                <a:gd name="T101" fmla="*/ 0 h 133"/>
                <a:gd name="T102" fmla="*/ 0 w 216"/>
                <a:gd name="T103" fmla="*/ 132 h 133"/>
                <a:gd name="T104" fmla="*/ 64 w 216"/>
                <a:gd name="T105" fmla="*/ 132 h 133"/>
                <a:gd name="T106" fmla="*/ 64 w 216"/>
                <a:gd name="T107" fmla="*/ 132 h 133"/>
                <a:gd name="T108" fmla="*/ 111 w 216"/>
                <a:gd name="T109" fmla="*/ 94 h 133"/>
                <a:gd name="T110" fmla="*/ 111 w 216"/>
                <a:gd name="T111" fmla="*/ 94 h 133"/>
                <a:gd name="T112" fmla="*/ 87 w 216"/>
                <a:gd name="T113" fmla="*/ 60 h 133"/>
                <a:gd name="T114" fmla="*/ 87 w 216"/>
                <a:gd name="T115" fmla="*/ 60 h 133"/>
                <a:gd name="T116" fmla="*/ 104 w 216"/>
                <a:gd name="T117" fmla="*/ 33 h 133"/>
                <a:gd name="T118" fmla="*/ 104 w 216"/>
                <a:gd name="T119" fmla="*/ 33 h 133"/>
                <a:gd name="T120" fmla="*/ 62 w 216"/>
                <a:gd name="T121" fmla="*/ 0 h 133"/>
                <a:gd name="T122" fmla="*/ 0 w 216"/>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133">
                  <a:moveTo>
                    <a:pt x="29" y="73"/>
                  </a:moveTo>
                  <a:lnTo>
                    <a:pt x="61" y="73"/>
                  </a:lnTo>
                  <a:lnTo>
                    <a:pt x="61" y="73"/>
                  </a:lnTo>
                  <a:cubicBezTo>
                    <a:pt x="67" y="73"/>
                    <a:pt x="82" y="74"/>
                    <a:pt x="82" y="92"/>
                  </a:cubicBezTo>
                  <a:lnTo>
                    <a:pt x="82" y="92"/>
                  </a:lnTo>
                  <a:cubicBezTo>
                    <a:pt x="82" y="110"/>
                    <a:pt x="63" y="110"/>
                    <a:pt x="60" y="110"/>
                  </a:cubicBezTo>
                  <a:lnTo>
                    <a:pt x="29" y="110"/>
                  </a:lnTo>
                  <a:lnTo>
                    <a:pt x="29" y="73"/>
                  </a:lnTo>
                  <a:close/>
                  <a:moveTo>
                    <a:pt x="171" y="53"/>
                  </a:moveTo>
                  <a:lnTo>
                    <a:pt x="171" y="53"/>
                  </a:lnTo>
                  <a:cubicBezTo>
                    <a:pt x="177" y="53"/>
                    <a:pt x="182" y="54"/>
                    <a:pt x="184" y="58"/>
                  </a:cubicBezTo>
                  <a:lnTo>
                    <a:pt x="184" y="58"/>
                  </a:lnTo>
                  <a:cubicBezTo>
                    <a:pt x="187" y="61"/>
                    <a:pt x="190" y="66"/>
                    <a:pt x="191" y="72"/>
                  </a:cubicBezTo>
                  <a:lnTo>
                    <a:pt x="151" y="72"/>
                  </a:lnTo>
                  <a:lnTo>
                    <a:pt x="151" y="72"/>
                  </a:lnTo>
                  <a:cubicBezTo>
                    <a:pt x="151" y="70"/>
                    <a:pt x="151" y="69"/>
                    <a:pt x="152" y="66"/>
                  </a:cubicBezTo>
                  <a:lnTo>
                    <a:pt x="152" y="66"/>
                  </a:lnTo>
                  <a:cubicBezTo>
                    <a:pt x="152" y="64"/>
                    <a:pt x="154" y="62"/>
                    <a:pt x="155" y="60"/>
                  </a:cubicBezTo>
                  <a:lnTo>
                    <a:pt x="155" y="60"/>
                  </a:lnTo>
                  <a:cubicBezTo>
                    <a:pt x="157" y="58"/>
                    <a:pt x="159" y="57"/>
                    <a:pt x="161" y="55"/>
                  </a:cubicBezTo>
                  <a:lnTo>
                    <a:pt x="161" y="55"/>
                  </a:lnTo>
                  <a:cubicBezTo>
                    <a:pt x="164" y="54"/>
                    <a:pt x="167" y="53"/>
                    <a:pt x="171" y="53"/>
                  </a:cubicBezTo>
                  <a:close/>
                  <a:moveTo>
                    <a:pt x="172" y="35"/>
                  </a:moveTo>
                  <a:lnTo>
                    <a:pt x="172" y="35"/>
                  </a:lnTo>
                  <a:cubicBezTo>
                    <a:pt x="134" y="35"/>
                    <a:pt x="127" y="67"/>
                    <a:pt x="127" y="81"/>
                  </a:cubicBezTo>
                  <a:lnTo>
                    <a:pt x="127" y="81"/>
                  </a:lnTo>
                  <a:cubicBezTo>
                    <a:pt x="127" y="123"/>
                    <a:pt x="161" y="128"/>
                    <a:pt x="172" y="128"/>
                  </a:cubicBezTo>
                  <a:lnTo>
                    <a:pt x="172" y="128"/>
                  </a:lnTo>
                  <a:cubicBezTo>
                    <a:pt x="201" y="128"/>
                    <a:pt x="209" y="109"/>
                    <a:pt x="213" y="98"/>
                  </a:cubicBezTo>
                  <a:lnTo>
                    <a:pt x="192" y="98"/>
                  </a:lnTo>
                  <a:lnTo>
                    <a:pt x="192" y="98"/>
                  </a:lnTo>
                  <a:cubicBezTo>
                    <a:pt x="191" y="101"/>
                    <a:pt x="184" y="110"/>
                    <a:pt x="173" y="110"/>
                  </a:cubicBezTo>
                  <a:lnTo>
                    <a:pt x="173" y="110"/>
                  </a:lnTo>
                  <a:cubicBezTo>
                    <a:pt x="152" y="110"/>
                    <a:pt x="151" y="94"/>
                    <a:pt x="151" y="87"/>
                  </a:cubicBezTo>
                  <a:lnTo>
                    <a:pt x="214" y="87"/>
                  </a:lnTo>
                  <a:lnTo>
                    <a:pt x="214" y="87"/>
                  </a:lnTo>
                  <a:cubicBezTo>
                    <a:pt x="215" y="63"/>
                    <a:pt x="205" y="35"/>
                    <a:pt x="172" y="35"/>
                  </a:cubicBezTo>
                  <a:close/>
                  <a:moveTo>
                    <a:pt x="29" y="22"/>
                  </a:moveTo>
                  <a:lnTo>
                    <a:pt x="57" y="22"/>
                  </a:lnTo>
                  <a:lnTo>
                    <a:pt x="57" y="22"/>
                  </a:lnTo>
                  <a:cubicBezTo>
                    <a:pt x="59" y="22"/>
                    <a:pt x="76" y="21"/>
                    <a:pt x="76" y="37"/>
                  </a:cubicBezTo>
                  <a:lnTo>
                    <a:pt x="76" y="37"/>
                  </a:lnTo>
                  <a:cubicBezTo>
                    <a:pt x="76" y="52"/>
                    <a:pt x="64" y="53"/>
                    <a:pt x="59" y="53"/>
                  </a:cubicBezTo>
                  <a:lnTo>
                    <a:pt x="29" y="53"/>
                  </a:lnTo>
                  <a:lnTo>
                    <a:pt x="29" y="22"/>
                  </a:lnTo>
                  <a:close/>
                  <a:moveTo>
                    <a:pt x="146" y="24"/>
                  </a:moveTo>
                  <a:lnTo>
                    <a:pt x="195" y="24"/>
                  </a:lnTo>
                  <a:lnTo>
                    <a:pt x="195" y="12"/>
                  </a:lnTo>
                  <a:lnTo>
                    <a:pt x="146" y="12"/>
                  </a:lnTo>
                  <a:lnTo>
                    <a:pt x="146" y="24"/>
                  </a:lnTo>
                  <a:close/>
                  <a:moveTo>
                    <a:pt x="0" y="0"/>
                  </a:moveTo>
                  <a:lnTo>
                    <a:pt x="0" y="132"/>
                  </a:lnTo>
                  <a:lnTo>
                    <a:pt x="64" y="132"/>
                  </a:lnTo>
                  <a:lnTo>
                    <a:pt x="64" y="132"/>
                  </a:lnTo>
                  <a:cubicBezTo>
                    <a:pt x="70" y="132"/>
                    <a:pt x="111" y="131"/>
                    <a:pt x="111" y="94"/>
                  </a:cubicBezTo>
                  <a:lnTo>
                    <a:pt x="111" y="94"/>
                  </a:lnTo>
                  <a:cubicBezTo>
                    <a:pt x="111" y="70"/>
                    <a:pt x="94" y="63"/>
                    <a:pt x="87" y="60"/>
                  </a:cubicBezTo>
                  <a:lnTo>
                    <a:pt x="87" y="60"/>
                  </a:lnTo>
                  <a:cubicBezTo>
                    <a:pt x="93" y="57"/>
                    <a:pt x="104" y="50"/>
                    <a:pt x="104" y="33"/>
                  </a:cubicBezTo>
                  <a:lnTo>
                    <a:pt x="104" y="33"/>
                  </a:lnTo>
                  <a:cubicBezTo>
                    <a:pt x="104" y="23"/>
                    <a:pt x="103" y="0"/>
                    <a:pt x="62" y="0"/>
                  </a:cubicBezTo>
                  <a:lnTo>
                    <a:pt x="0" y="0"/>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25" name="Freeform 85">
              <a:extLst>
                <a:ext uri="{FF2B5EF4-FFF2-40B4-BE49-F238E27FC236}">
                  <a16:creationId xmlns:a16="http://schemas.microsoft.com/office/drawing/2014/main" id="{0B3E81F8-3C35-BC4D-A615-E75C280308AB}"/>
                </a:ext>
              </a:extLst>
            </p:cNvPr>
            <p:cNvSpPr>
              <a:spLocks noChangeArrowheads="1"/>
            </p:cNvSpPr>
            <p:nvPr/>
          </p:nvSpPr>
          <p:spPr bwMode="auto">
            <a:xfrm>
              <a:off x="12359108" y="11093143"/>
              <a:ext cx="175778" cy="181269"/>
            </a:xfrm>
            <a:custGeom>
              <a:avLst/>
              <a:gdLst>
                <a:gd name="T0" fmla="*/ 3 w 139"/>
                <a:gd name="T1" fmla="*/ 145 h 146"/>
                <a:gd name="T2" fmla="*/ 33 w 139"/>
                <a:gd name="T3" fmla="*/ 145 h 146"/>
                <a:gd name="T4" fmla="*/ 33 w 139"/>
                <a:gd name="T5" fmla="*/ 48 h 146"/>
                <a:gd name="T6" fmla="*/ 3 w 139"/>
                <a:gd name="T7" fmla="*/ 48 h 146"/>
                <a:gd name="T8" fmla="*/ 3 w 139"/>
                <a:gd name="T9" fmla="*/ 145 h 146"/>
                <a:gd name="T10" fmla="*/ 103 w 139"/>
                <a:gd name="T11" fmla="*/ 46 h 146"/>
                <a:gd name="T12" fmla="*/ 103 w 139"/>
                <a:gd name="T13" fmla="*/ 46 h 146"/>
                <a:gd name="T14" fmla="*/ 75 w 139"/>
                <a:gd name="T15" fmla="*/ 61 h 146"/>
                <a:gd name="T16" fmla="*/ 75 w 139"/>
                <a:gd name="T17" fmla="*/ 61 h 146"/>
                <a:gd name="T18" fmla="*/ 75 w 139"/>
                <a:gd name="T19" fmla="*/ 48 h 146"/>
                <a:gd name="T20" fmla="*/ 47 w 139"/>
                <a:gd name="T21" fmla="*/ 48 h 146"/>
                <a:gd name="T22" fmla="*/ 47 w 139"/>
                <a:gd name="T23" fmla="*/ 145 h 146"/>
                <a:gd name="T24" fmla="*/ 77 w 139"/>
                <a:gd name="T25" fmla="*/ 145 h 146"/>
                <a:gd name="T26" fmla="*/ 77 w 139"/>
                <a:gd name="T27" fmla="*/ 97 h 146"/>
                <a:gd name="T28" fmla="*/ 77 w 139"/>
                <a:gd name="T29" fmla="*/ 97 h 146"/>
                <a:gd name="T30" fmla="*/ 93 w 139"/>
                <a:gd name="T31" fmla="*/ 72 h 146"/>
                <a:gd name="T32" fmla="*/ 93 w 139"/>
                <a:gd name="T33" fmla="*/ 72 h 146"/>
                <a:gd name="T34" fmla="*/ 109 w 139"/>
                <a:gd name="T35" fmla="*/ 98 h 146"/>
                <a:gd name="T36" fmla="*/ 109 w 139"/>
                <a:gd name="T37" fmla="*/ 145 h 146"/>
                <a:gd name="T38" fmla="*/ 138 w 139"/>
                <a:gd name="T39" fmla="*/ 145 h 146"/>
                <a:gd name="T40" fmla="*/ 138 w 139"/>
                <a:gd name="T41" fmla="*/ 145 h 146"/>
                <a:gd name="T42" fmla="*/ 138 w 139"/>
                <a:gd name="T43" fmla="*/ 92 h 146"/>
                <a:gd name="T44" fmla="*/ 138 w 139"/>
                <a:gd name="T45" fmla="*/ 92 h 146"/>
                <a:gd name="T46" fmla="*/ 103 w 139"/>
                <a:gd name="T47" fmla="*/ 46 h 146"/>
                <a:gd name="T48" fmla="*/ 18 w 139"/>
                <a:gd name="T49" fmla="*/ 0 h 146"/>
                <a:gd name="T50" fmla="*/ 18 w 139"/>
                <a:gd name="T51" fmla="*/ 0 h 146"/>
                <a:gd name="T52" fmla="*/ 0 w 139"/>
                <a:gd name="T53" fmla="*/ 17 h 146"/>
                <a:gd name="T54" fmla="*/ 0 w 139"/>
                <a:gd name="T55" fmla="*/ 17 h 146"/>
                <a:gd name="T56" fmla="*/ 18 w 139"/>
                <a:gd name="T57" fmla="*/ 35 h 146"/>
                <a:gd name="T58" fmla="*/ 18 w 139"/>
                <a:gd name="T59" fmla="*/ 35 h 146"/>
                <a:gd name="T60" fmla="*/ 35 w 139"/>
                <a:gd name="T61" fmla="*/ 17 h 146"/>
                <a:gd name="T62" fmla="*/ 35 w 139"/>
                <a:gd name="T63" fmla="*/ 17 h 146"/>
                <a:gd name="T64" fmla="*/ 18 w 139"/>
                <a:gd name="T6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6">
                  <a:moveTo>
                    <a:pt x="3" y="145"/>
                  </a:moveTo>
                  <a:lnTo>
                    <a:pt x="33" y="145"/>
                  </a:lnTo>
                  <a:lnTo>
                    <a:pt x="33" y="48"/>
                  </a:lnTo>
                  <a:lnTo>
                    <a:pt x="3" y="48"/>
                  </a:lnTo>
                  <a:lnTo>
                    <a:pt x="3" y="145"/>
                  </a:lnTo>
                  <a:close/>
                  <a:moveTo>
                    <a:pt x="103" y="46"/>
                  </a:moveTo>
                  <a:lnTo>
                    <a:pt x="103" y="46"/>
                  </a:lnTo>
                  <a:cubicBezTo>
                    <a:pt x="88" y="46"/>
                    <a:pt x="80" y="54"/>
                    <a:pt x="75" y="61"/>
                  </a:cubicBezTo>
                  <a:lnTo>
                    <a:pt x="75" y="61"/>
                  </a:lnTo>
                  <a:lnTo>
                    <a:pt x="75" y="48"/>
                  </a:lnTo>
                  <a:lnTo>
                    <a:pt x="47" y="48"/>
                  </a:lnTo>
                  <a:lnTo>
                    <a:pt x="47" y="145"/>
                  </a:lnTo>
                  <a:lnTo>
                    <a:pt x="77" y="145"/>
                  </a:lnTo>
                  <a:lnTo>
                    <a:pt x="77" y="97"/>
                  </a:lnTo>
                  <a:lnTo>
                    <a:pt x="77" y="97"/>
                  </a:lnTo>
                  <a:cubicBezTo>
                    <a:pt x="77" y="84"/>
                    <a:pt x="77" y="72"/>
                    <a:pt x="93" y="72"/>
                  </a:cubicBezTo>
                  <a:lnTo>
                    <a:pt x="93" y="72"/>
                  </a:lnTo>
                  <a:cubicBezTo>
                    <a:pt x="109" y="72"/>
                    <a:pt x="109" y="86"/>
                    <a:pt x="109" y="98"/>
                  </a:cubicBezTo>
                  <a:lnTo>
                    <a:pt x="109" y="145"/>
                  </a:lnTo>
                  <a:lnTo>
                    <a:pt x="138" y="145"/>
                  </a:lnTo>
                  <a:lnTo>
                    <a:pt x="138" y="145"/>
                  </a:lnTo>
                  <a:lnTo>
                    <a:pt x="138" y="92"/>
                  </a:lnTo>
                  <a:lnTo>
                    <a:pt x="138" y="92"/>
                  </a:lnTo>
                  <a:cubicBezTo>
                    <a:pt x="138" y="66"/>
                    <a:pt x="133" y="46"/>
                    <a:pt x="103" y="46"/>
                  </a:cubicBezTo>
                  <a:close/>
                  <a:moveTo>
                    <a:pt x="18" y="0"/>
                  </a:moveTo>
                  <a:lnTo>
                    <a:pt x="18" y="0"/>
                  </a:lnTo>
                  <a:cubicBezTo>
                    <a:pt x="8" y="0"/>
                    <a:pt x="0" y="8"/>
                    <a:pt x="0" y="17"/>
                  </a:cubicBezTo>
                  <a:lnTo>
                    <a:pt x="0" y="17"/>
                  </a:lnTo>
                  <a:cubicBezTo>
                    <a:pt x="0" y="27"/>
                    <a:pt x="8" y="35"/>
                    <a:pt x="18" y="35"/>
                  </a:cubicBezTo>
                  <a:lnTo>
                    <a:pt x="18" y="35"/>
                  </a:lnTo>
                  <a:cubicBezTo>
                    <a:pt x="27" y="35"/>
                    <a:pt x="35" y="27"/>
                    <a:pt x="35" y="17"/>
                  </a:cubicBezTo>
                  <a:lnTo>
                    <a:pt x="35" y="17"/>
                  </a:lnTo>
                  <a:cubicBezTo>
                    <a:pt x="35" y="8"/>
                    <a:pt x="27" y="0"/>
                    <a:pt x="18" y="0"/>
                  </a:cubicBez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26" name="Freeform 86">
              <a:extLst>
                <a:ext uri="{FF2B5EF4-FFF2-40B4-BE49-F238E27FC236}">
                  <a16:creationId xmlns:a16="http://schemas.microsoft.com/office/drawing/2014/main" id="{49118F90-0001-F946-9CEE-5927E3FECE7E}"/>
                </a:ext>
              </a:extLst>
            </p:cNvPr>
            <p:cNvSpPr>
              <a:spLocks noChangeArrowheads="1"/>
            </p:cNvSpPr>
            <p:nvPr/>
          </p:nvSpPr>
          <p:spPr bwMode="auto">
            <a:xfrm>
              <a:off x="10854013" y="10944828"/>
              <a:ext cx="2680608" cy="483389"/>
            </a:xfrm>
            <a:custGeom>
              <a:avLst/>
              <a:gdLst>
                <a:gd name="T0" fmla="*/ 2083 w 2150"/>
                <a:gd name="T1" fmla="*/ 389 h 390"/>
                <a:gd name="T2" fmla="*/ 66 w 2150"/>
                <a:gd name="T3" fmla="*/ 389 h 390"/>
                <a:gd name="T4" fmla="*/ 66 w 2150"/>
                <a:gd name="T5" fmla="*/ 389 h 390"/>
                <a:gd name="T6" fmla="*/ 0 w 2150"/>
                <a:gd name="T7" fmla="*/ 323 h 390"/>
                <a:gd name="T8" fmla="*/ 0 w 2150"/>
                <a:gd name="T9" fmla="*/ 66 h 390"/>
                <a:gd name="T10" fmla="*/ 0 w 2150"/>
                <a:gd name="T11" fmla="*/ 66 h 390"/>
                <a:gd name="T12" fmla="*/ 66 w 2150"/>
                <a:gd name="T13" fmla="*/ 0 h 390"/>
                <a:gd name="T14" fmla="*/ 2083 w 2150"/>
                <a:gd name="T15" fmla="*/ 0 h 390"/>
                <a:gd name="T16" fmla="*/ 2083 w 2150"/>
                <a:gd name="T17" fmla="*/ 0 h 390"/>
                <a:gd name="T18" fmla="*/ 2149 w 2150"/>
                <a:gd name="T19" fmla="*/ 66 h 390"/>
                <a:gd name="T20" fmla="*/ 2149 w 2150"/>
                <a:gd name="T21" fmla="*/ 323 h 390"/>
                <a:gd name="T22" fmla="*/ 2149 w 2150"/>
                <a:gd name="T23" fmla="*/ 323 h 390"/>
                <a:gd name="T24" fmla="*/ 2083 w 2150"/>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0" h="390">
                  <a:moveTo>
                    <a:pt x="2083" y="389"/>
                  </a:moveTo>
                  <a:lnTo>
                    <a:pt x="66" y="389"/>
                  </a:lnTo>
                  <a:lnTo>
                    <a:pt x="66" y="389"/>
                  </a:lnTo>
                  <a:cubicBezTo>
                    <a:pt x="30" y="389"/>
                    <a:pt x="0" y="360"/>
                    <a:pt x="0" y="323"/>
                  </a:cubicBezTo>
                  <a:lnTo>
                    <a:pt x="0" y="66"/>
                  </a:lnTo>
                  <a:lnTo>
                    <a:pt x="0" y="66"/>
                  </a:lnTo>
                  <a:cubicBezTo>
                    <a:pt x="0" y="30"/>
                    <a:pt x="30" y="0"/>
                    <a:pt x="66" y="0"/>
                  </a:cubicBezTo>
                  <a:lnTo>
                    <a:pt x="2083" y="0"/>
                  </a:lnTo>
                  <a:lnTo>
                    <a:pt x="2083" y="0"/>
                  </a:lnTo>
                  <a:cubicBezTo>
                    <a:pt x="2119" y="0"/>
                    <a:pt x="2149" y="30"/>
                    <a:pt x="2149" y="66"/>
                  </a:cubicBezTo>
                  <a:lnTo>
                    <a:pt x="2149" y="323"/>
                  </a:lnTo>
                  <a:lnTo>
                    <a:pt x="2149" y="323"/>
                  </a:lnTo>
                  <a:cubicBezTo>
                    <a:pt x="2149" y="360"/>
                    <a:pt x="2119" y="389"/>
                    <a:pt x="2083" y="389"/>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77"/>
              </a:endParaRPr>
            </a:p>
          </p:txBody>
        </p:sp>
      </p:grpSp>
      <p:grpSp>
        <p:nvGrpSpPr>
          <p:cNvPr id="16" name="Group 15">
            <a:extLst>
              <a:ext uri="{FF2B5EF4-FFF2-40B4-BE49-F238E27FC236}">
                <a16:creationId xmlns:a16="http://schemas.microsoft.com/office/drawing/2014/main" id="{96F63DDB-5545-C34A-A893-2BF5D2B2B49A}"/>
              </a:ext>
            </a:extLst>
          </p:cNvPr>
          <p:cNvGrpSpPr/>
          <p:nvPr/>
        </p:nvGrpSpPr>
        <p:grpSpPr>
          <a:xfrm>
            <a:off x="1075353" y="5181283"/>
            <a:ext cx="1340304" cy="241695"/>
            <a:chOff x="2147531" y="10362565"/>
            <a:chExt cx="2680608" cy="483389"/>
          </a:xfrm>
        </p:grpSpPr>
        <p:sp>
          <p:nvSpPr>
            <p:cNvPr id="10348" name="Freeform 108">
              <a:extLst>
                <a:ext uri="{FF2B5EF4-FFF2-40B4-BE49-F238E27FC236}">
                  <a16:creationId xmlns:a16="http://schemas.microsoft.com/office/drawing/2014/main" id="{D9B9F69F-DD80-E940-9AF3-AC698EB6A942}"/>
                </a:ext>
              </a:extLst>
            </p:cNvPr>
            <p:cNvSpPr>
              <a:spLocks noChangeArrowheads="1"/>
            </p:cNvSpPr>
            <p:nvPr/>
          </p:nvSpPr>
          <p:spPr bwMode="auto">
            <a:xfrm>
              <a:off x="2400213" y="10499894"/>
              <a:ext cx="109861" cy="208735"/>
            </a:xfrm>
            <a:custGeom>
              <a:avLst/>
              <a:gdLst>
                <a:gd name="T0" fmla="*/ 66 w 89"/>
                <a:gd name="T1" fmla="*/ 0 h 166"/>
                <a:gd name="T2" fmla="*/ 66 w 89"/>
                <a:gd name="T3" fmla="*/ 0 h 166"/>
                <a:gd name="T4" fmla="*/ 29 w 89"/>
                <a:gd name="T5" fmla="*/ 41 h 166"/>
                <a:gd name="T6" fmla="*/ 29 w 89"/>
                <a:gd name="T7" fmla="*/ 65 h 166"/>
                <a:gd name="T8" fmla="*/ 0 w 89"/>
                <a:gd name="T9" fmla="*/ 65 h 166"/>
                <a:gd name="T10" fmla="*/ 0 w 89"/>
                <a:gd name="T11" fmla="*/ 94 h 166"/>
                <a:gd name="T12" fmla="*/ 29 w 89"/>
                <a:gd name="T13" fmla="*/ 94 h 166"/>
                <a:gd name="T14" fmla="*/ 29 w 89"/>
                <a:gd name="T15" fmla="*/ 165 h 166"/>
                <a:gd name="T16" fmla="*/ 58 w 89"/>
                <a:gd name="T17" fmla="*/ 165 h 166"/>
                <a:gd name="T18" fmla="*/ 58 w 89"/>
                <a:gd name="T19" fmla="*/ 94 h 166"/>
                <a:gd name="T20" fmla="*/ 82 w 89"/>
                <a:gd name="T21" fmla="*/ 94 h 166"/>
                <a:gd name="T22" fmla="*/ 88 w 89"/>
                <a:gd name="T23" fmla="*/ 65 h 166"/>
                <a:gd name="T24" fmla="*/ 58 w 89"/>
                <a:gd name="T25" fmla="*/ 65 h 166"/>
                <a:gd name="T26" fmla="*/ 58 w 89"/>
                <a:gd name="T27" fmla="*/ 45 h 166"/>
                <a:gd name="T28" fmla="*/ 58 w 89"/>
                <a:gd name="T29" fmla="*/ 45 h 166"/>
                <a:gd name="T30" fmla="*/ 72 w 89"/>
                <a:gd name="T31" fmla="*/ 30 h 166"/>
                <a:gd name="T32" fmla="*/ 88 w 89"/>
                <a:gd name="T33" fmla="*/ 30 h 166"/>
                <a:gd name="T34" fmla="*/ 88 w 89"/>
                <a:gd name="T35" fmla="*/ 1 h 166"/>
                <a:gd name="T36" fmla="*/ 88 w 89"/>
                <a:gd name="T37" fmla="*/ 1 h 166"/>
                <a:gd name="T38" fmla="*/ 66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6" y="0"/>
                  </a:moveTo>
                  <a:lnTo>
                    <a:pt x="66" y="0"/>
                  </a:lnTo>
                  <a:cubicBezTo>
                    <a:pt x="43" y="0"/>
                    <a:pt x="29" y="12"/>
                    <a:pt x="29" y="41"/>
                  </a:cubicBezTo>
                  <a:lnTo>
                    <a:pt x="29" y="65"/>
                  </a:lnTo>
                  <a:lnTo>
                    <a:pt x="0" y="65"/>
                  </a:lnTo>
                  <a:lnTo>
                    <a:pt x="0" y="94"/>
                  </a:lnTo>
                  <a:lnTo>
                    <a:pt x="29" y="94"/>
                  </a:lnTo>
                  <a:lnTo>
                    <a:pt x="29" y="165"/>
                  </a:lnTo>
                  <a:lnTo>
                    <a:pt x="58" y="165"/>
                  </a:lnTo>
                  <a:lnTo>
                    <a:pt x="58" y="94"/>
                  </a:lnTo>
                  <a:lnTo>
                    <a:pt x="82" y="94"/>
                  </a:lnTo>
                  <a:lnTo>
                    <a:pt x="88" y="65"/>
                  </a:lnTo>
                  <a:lnTo>
                    <a:pt x="58" y="65"/>
                  </a:lnTo>
                  <a:lnTo>
                    <a:pt x="58" y="45"/>
                  </a:lnTo>
                  <a:lnTo>
                    <a:pt x="58" y="45"/>
                  </a:lnTo>
                  <a:cubicBezTo>
                    <a:pt x="58" y="35"/>
                    <a:pt x="62" y="30"/>
                    <a:pt x="72" y="30"/>
                  </a:cubicBezTo>
                  <a:lnTo>
                    <a:pt x="88" y="30"/>
                  </a:lnTo>
                  <a:lnTo>
                    <a:pt x="88" y="1"/>
                  </a:lnTo>
                  <a:lnTo>
                    <a:pt x="88" y="1"/>
                  </a:lnTo>
                  <a:cubicBezTo>
                    <a:pt x="86" y="1"/>
                    <a:pt x="77" y="0"/>
                    <a:pt x="66" y="0"/>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49" name="Freeform 109">
              <a:extLst>
                <a:ext uri="{FF2B5EF4-FFF2-40B4-BE49-F238E27FC236}">
                  <a16:creationId xmlns:a16="http://schemas.microsoft.com/office/drawing/2014/main" id="{9D3D0CDF-B855-A041-9B2A-D0B681BC7876}"/>
                </a:ext>
              </a:extLst>
            </p:cNvPr>
            <p:cNvSpPr>
              <a:spLocks noChangeArrowheads="1"/>
            </p:cNvSpPr>
            <p:nvPr/>
          </p:nvSpPr>
          <p:spPr bwMode="auto">
            <a:xfrm>
              <a:off x="2955012" y="10516369"/>
              <a:ext cx="214227" cy="175778"/>
            </a:xfrm>
            <a:custGeom>
              <a:avLst/>
              <a:gdLst>
                <a:gd name="T0" fmla="*/ 172 w 173"/>
                <a:gd name="T1" fmla="*/ 17 h 140"/>
                <a:gd name="T2" fmla="*/ 172 w 173"/>
                <a:gd name="T3" fmla="*/ 17 h 140"/>
                <a:gd name="T4" fmla="*/ 151 w 173"/>
                <a:gd name="T5" fmla="*/ 22 h 140"/>
                <a:gd name="T6" fmla="*/ 151 w 173"/>
                <a:gd name="T7" fmla="*/ 22 h 140"/>
                <a:gd name="T8" fmla="*/ 167 w 173"/>
                <a:gd name="T9" fmla="*/ 2 h 140"/>
                <a:gd name="T10" fmla="*/ 167 w 173"/>
                <a:gd name="T11" fmla="*/ 2 h 140"/>
                <a:gd name="T12" fmla="*/ 145 w 173"/>
                <a:gd name="T13" fmla="*/ 11 h 140"/>
                <a:gd name="T14" fmla="*/ 145 w 173"/>
                <a:gd name="T15" fmla="*/ 11 h 140"/>
                <a:gd name="T16" fmla="*/ 119 w 173"/>
                <a:gd name="T17" fmla="*/ 0 h 140"/>
                <a:gd name="T18" fmla="*/ 119 w 173"/>
                <a:gd name="T19" fmla="*/ 0 h 140"/>
                <a:gd name="T20" fmla="*/ 84 w 173"/>
                <a:gd name="T21" fmla="*/ 35 h 140"/>
                <a:gd name="T22" fmla="*/ 84 w 173"/>
                <a:gd name="T23" fmla="*/ 35 h 140"/>
                <a:gd name="T24" fmla="*/ 85 w 173"/>
                <a:gd name="T25" fmla="*/ 43 h 140"/>
                <a:gd name="T26" fmla="*/ 85 w 173"/>
                <a:gd name="T27" fmla="*/ 43 h 140"/>
                <a:gd name="T28" fmla="*/ 13 w 173"/>
                <a:gd name="T29" fmla="*/ 6 h 140"/>
                <a:gd name="T30" fmla="*/ 13 w 173"/>
                <a:gd name="T31" fmla="*/ 6 h 140"/>
                <a:gd name="T32" fmla="*/ 8 w 173"/>
                <a:gd name="T33" fmla="*/ 24 h 140"/>
                <a:gd name="T34" fmla="*/ 8 w 173"/>
                <a:gd name="T35" fmla="*/ 24 h 140"/>
                <a:gd name="T36" fmla="*/ 23 w 173"/>
                <a:gd name="T37" fmla="*/ 53 h 140"/>
                <a:gd name="T38" fmla="*/ 23 w 173"/>
                <a:gd name="T39" fmla="*/ 53 h 140"/>
                <a:gd name="T40" fmla="*/ 7 w 173"/>
                <a:gd name="T41" fmla="*/ 49 h 140"/>
                <a:gd name="T42" fmla="*/ 7 w 173"/>
                <a:gd name="T43" fmla="*/ 49 h 140"/>
                <a:gd name="T44" fmla="*/ 7 w 173"/>
                <a:gd name="T45" fmla="*/ 49 h 140"/>
                <a:gd name="T46" fmla="*/ 35 w 173"/>
                <a:gd name="T47" fmla="*/ 84 h 140"/>
                <a:gd name="T48" fmla="*/ 35 w 173"/>
                <a:gd name="T49" fmla="*/ 84 h 140"/>
                <a:gd name="T50" fmla="*/ 26 w 173"/>
                <a:gd name="T51" fmla="*/ 85 h 140"/>
                <a:gd name="T52" fmla="*/ 26 w 173"/>
                <a:gd name="T53" fmla="*/ 85 h 140"/>
                <a:gd name="T54" fmla="*/ 19 w 173"/>
                <a:gd name="T55" fmla="*/ 84 h 140"/>
                <a:gd name="T56" fmla="*/ 19 w 173"/>
                <a:gd name="T57" fmla="*/ 84 h 140"/>
                <a:gd name="T58" fmla="*/ 52 w 173"/>
                <a:gd name="T59" fmla="*/ 109 h 140"/>
                <a:gd name="T60" fmla="*/ 52 w 173"/>
                <a:gd name="T61" fmla="*/ 109 h 140"/>
                <a:gd name="T62" fmla="*/ 9 w 173"/>
                <a:gd name="T63" fmla="*/ 124 h 140"/>
                <a:gd name="T64" fmla="*/ 9 w 173"/>
                <a:gd name="T65" fmla="*/ 124 h 140"/>
                <a:gd name="T66" fmla="*/ 0 w 173"/>
                <a:gd name="T67" fmla="*/ 123 h 140"/>
                <a:gd name="T68" fmla="*/ 0 w 173"/>
                <a:gd name="T69" fmla="*/ 123 h 140"/>
                <a:gd name="T70" fmla="*/ 54 w 173"/>
                <a:gd name="T71" fmla="*/ 139 h 140"/>
                <a:gd name="T72" fmla="*/ 54 w 173"/>
                <a:gd name="T73" fmla="*/ 139 h 140"/>
                <a:gd name="T74" fmla="*/ 154 w 173"/>
                <a:gd name="T75" fmla="*/ 39 h 140"/>
                <a:gd name="T76" fmla="*/ 154 w 173"/>
                <a:gd name="T77" fmla="*/ 39 h 140"/>
                <a:gd name="T78" fmla="*/ 154 w 173"/>
                <a:gd name="T79" fmla="*/ 35 h 140"/>
                <a:gd name="T80" fmla="*/ 154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5" y="19"/>
                    <a:pt x="159" y="21"/>
                    <a:pt x="151" y="22"/>
                  </a:cubicBezTo>
                  <a:lnTo>
                    <a:pt x="151" y="22"/>
                  </a:lnTo>
                  <a:cubicBezTo>
                    <a:pt x="159" y="18"/>
                    <a:pt x="164" y="10"/>
                    <a:pt x="167" y="2"/>
                  </a:cubicBezTo>
                  <a:lnTo>
                    <a:pt x="167" y="2"/>
                  </a:lnTo>
                  <a:cubicBezTo>
                    <a:pt x="161" y="7"/>
                    <a:pt x="152" y="9"/>
                    <a:pt x="145" y="11"/>
                  </a:cubicBezTo>
                  <a:lnTo>
                    <a:pt x="145" y="11"/>
                  </a:lnTo>
                  <a:cubicBezTo>
                    <a:pt x="139" y="4"/>
                    <a:pt x="129" y="0"/>
                    <a:pt x="119" y="0"/>
                  </a:cubicBezTo>
                  <a:lnTo>
                    <a:pt x="119" y="0"/>
                  </a:lnTo>
                  <a:cubicBezTo>
                    <a:pt x="99" y="0"/>
                    <a:pt x="84" y="16"/>
                    <a:pt x="84" y="35"/>
                  </a:cubicBezTo>
                  <a:lnTo>
                    <a:pt x="84" y="35"/>
                  </a:lnTo>
                  <a:cubicBezTo>
                    <a:pt x="84" y="38"/>
                    <a:pt x="84" y="40"/>
                    <a:pt x="85" y="43"/>
                  </a:cubicBezTo>
                  <a:lnTo>
                    <a:pt x="85" y="43"/>
                  </a:lnTo>
                  <a:cubicBezTo>
                    <a:pt x="55" y="42"/>
                    <a:pt x="30" y="28"/>
                    <a:pt x="13" y="6"/>
                  </a:cubicBezTo>
                  <a:lnTo>
                    <a:pt x="13" y="6"/>
                  </a:lnTo>
                  <a:cubicBezTo>
                    <a:pt x="9" y="12"/>
                    <a:pt x="8" y="18"/>
                    <a:pt x="8" y="24"/>
                  </a:cubicBezTo>
                  <a:lnTo>
                    <a:pt x="8" y="24"/>
                  </a:lnTo>
                  <a:cubicBezTo>
                    <a:pt x="8" y="36"/>
                    <a:pt x="14" y="47"/>
                    <a:pt x="23" y="53"/>
                  </a:cubicBezTo>
                  <a:lnTo>
                    <a:pt x="23" y="53"/>
                  </a:lnTo>
                  <a:cubicBezTo>
                    <a:pt x="18" y="53"/>
                    <a:pt x="12" y="51"/>
                    <a:pt x="7" y="49"/>
                  </a:cubicBezTo>
                  <a:lnTo>
                    <a:pt x="7" y="49"/>
                  </a:lnTo>
                  <a:lnTo>
                    <a:pt x="7" y="49"/>
                  </a:lnTo>
                  <a:cubicBezTo>
                    <a:pt x="7" y="67"/>
                    <a:pt x="19" y="81"/>
                    <a:pt x="35" y="84"/>
                  </a:cubicBezTo>
                  <a:lnTo>
                    <a:pt x="35" y="84"/>
                  </a:lnTo>
                  <a:cubicBezTo>
                    <a:pt x="33" y="84"/>
                    <a:pt x="30" y="85"/>
                    <a:pt x="26" y="85"/>
                  </a:cubicBezTo>
                  <a:lnTo>
                    <a:pt x="26" y="85"/>
                  </a:lnTo>
                  <a:cubicBezTo>
                    <a:pt x="24" y="85"/>
                    <a:pt x="22" y="85"/>
                    <a:pt x="19" y="84"/>
                  </a:cubicBezTo>
                  <a:lnTo>
                    <a:pt x="19" y="84"/>
                  </a:lnTo>
                  <a:cubicBezTo>
                    <a:pt x="24" y="98"/>
                    <a:pt x="37" y="109"/>
                    <a:pt x="52" y="109"/>
                  </a:cubicBezTo>
                  <a:lnTo>
                    <a:pt x="52" y="109"/>
                  </a:lnTo>
                  <a:cubicBezTo>
                    <a:pt x="41" y="119"/>
                    <a:pt x="25" y="124"/>
                    <a:pt x="9" y="124"/>
                  </a:cubicBezTo>
                  <a:lnTo>
                    <a:pt x="9" y="124"/>
                  </a:lnTo>
                  <a:cubicBezTo>
                    <a:pt x="6" y="124"/>
                    <a:pt x="3" y="123"/>
                    <a:pt x="0" y="123"/>
                  </a:cubicBezTo>
                  <a:lnTo>
                    <a:pt x="0" y="123"/>
                  </a:lnTo>
                  <a:cubicBezTo>
                    <a:pt x="16" y="133"/>
                    <a:pt x="35" y="139"/>
                    <a:pt x="54" y="139"/>
                  </a:cubicBezTo>
                  <a:lnTo>
                    <a:pt x="54" y="139"/>
                  </a:lnTo>
                  <a:cubicBezTo>
                    <a:pt x="119" y="139"/>
                    <a:pt x="154" y="86"/>
                    <a:pt x="154" y="39"/>
                  </a:cubicBezTo>
                  <a:lnTo>
                    <a:pt x="154" y="39"/>
                  </a:lnTo>
                  <a:cubicBezTo>
                    <a:pt x="154" y="38"/>
                    <a:pt x="154" y="36"/>
                    <a:pt x="154" y="35"/>
                  </a:cubicBezTo>
                  <a:lnTo>
                    <a:pt x="154" y="35"/>
                  </a:lnTo>
                  <a:cubicBezTo>
                    <a:pt x="161" y="29"/>
                    <a:pt x="167" y="23"/>
                    <a:pt x="172" y="17"/>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50" name="Freeform 110">
              <a:extLst>
                <a:ext uri="{FF2B5EF4-FFF2-40B4-BE49-F238E27FC236}">
                  <a16:creationId xmlns:a16="http://schemas.microsoft.com/office/drawing/2014/main" id="{BEAC0429-3CD0-6243-B6AD-6DC23CB28281}"/>
                </a:ext>
              </a:extLst>
            </p:cNvPr>
            <p:cNvSpPr>
              <a:spLocks noChangeArrowheads="1"/>
            </p:cNvSpPr>
            <p:nvPr/>
          </p:nvSpPr>
          <p:spPr bwMode="auto">
            <a:xfrm>
              <a:off x="4289819" y="10521866"/>
              <a:ext cx="269162" cy="164791"/>
            </a:xfrm>
            <a:custGeom>
              <a:avLst/>
              <a:gdLst>
                <a:gd name="T0" fmla="*/ 29 w 216"/>
                <a:gd name="T1" fmla="*/ 72 h 133"/>
                <a:gd name="T2" fmla="*/ 60 w 216"/>
                <a:gd name="T3" fmla="*/ 72 h 133"/>
                <a:gd name="T4" fmla="*/ 60 w 216"/>
                <a:gd name="T5" fmla="*/ 72 h 133"/>
                <a:gd name="T6" fmla="*/ 82 w 216"/>
                <a:gd name="T7" fmla="*/ 91 h 133"/>
                <a:gd name="T8" fmla="*/ 82 w 216"/>
                <a:gd name="T9" fmla="*/ 91 h 133"/>
                <a:gd name="T10" fmla="*/ 60 w 216"/>
                <a:gd name="T11" fmla="*/ 109 h 133"/>
                <a:gd name="T12" fmla="*/ 29 w 216"/>
                <a:gd name="T13" fmla="*/ 109 h 133"/>
                <a:gd name="T14" fmla="*/ 29 w 216"/>
                <a:gd name="T15" fmla="*/ 72 h 133"/>
                <a:gd name="T16" fmla="*/ 171 w 216"/>
                <a:gd name="T17" fmla="*/ 53 h 133"/>
                <a:gd name="T18" fmla="*/ 171 w 216"/>
                <a:gd name="T19" fmla="*/ 53 h 133"/>
                <a:gd name="T20" fmla="*/ 184 w 216"/>
                <a:gd name="T21" fmla="*/ 58 h 133"/>
                <a:gd name="T22" fmla="*/ 184 w 216"/>
                <a:gd name="T23" fmla="*/ 58 h 133"/>
                <a:gd name="T24" fmla="*/ 190 w 216"/>
                <a:gd name="T25" fmla="*/ 72 h 133"/>
                <a:gd name="T26" fmla="*/ 151 w 216"/>
                <a:gd name="T27" fmla="*/ 72 h 133"/>
                <a:gd name="T28" fmla="*/ 151 w 216"/>
                <a:gd name="T29" fmla="*/ 72 h 133"/>
                <a:gd name="T30" fmla="*/ 152 w 216"/>
                <a:gd name="T31" fmla="*/ 66 h 133"/>
                <a:gd name="T32" fmla="*/ 152 w 216"/>
                <a:gd name="T33" fmla="*/ 66 h 133"/>
                <a:gd name="T34" fmla="*/ 155 w 216"/>
                <a:gd name="T35" fmla="*/ 60 h 133"/>
                <a:gd name="T36" fmla="*/ 155 w 216"/>
                <a:gd name="T37" fmla="*/ 60 h 133"/>
                <a:gd name="T38" fmla="*/ 161 w 216"/>
                <a:gd name="T39" fmla="*/ 55 h 133"/>
                <a:gd name="T40" fmla="*/ 161 w 216"/>
                <a:gd name="T41" fmla="*/ 55 h 133"/>
                <a:gd name="T42" fmla="*/ 171 w 216"/>
                <a:gd name="T43" fmla="*/ 53 h 133"/>
                <a:gd name="T44" fmla="*/ 172 w 216"/>
                <a:gd name="T45" fmla="*/ 34 h 133"/>
                <a:gd name="T46" fmla="*/ 172 w 216"/>
                <a:gd name="T47" fmla="*/ 34 h 133"/>
                <a:gd name="T48" fmla="*/ 126 w 216"/>
                <a:gd name="T49" fmla="*/ 81 h 133"/>
                <a:gd name="T50" fmla="*/ 126 w 216"/>
                <a:gd name="T51" fmla="*/ 81 h 133"/>
                <a:gd name="T52" fmla="*/ 172 w 216"/>
                <a:gd name="T53" fmla="*/ 128 h 133"/>
                <a:gd name="T54" fmla="*/ 172 w 216"/>
                <a:gd name="T55" fmla="*/ 128 h 133"/>
                <a:gd name="T56" fmla="*/ 213 w 216"/>
                <a:gd name="T57" fmla="*/ 98 h 133"/>
                <a:gd name="T58" fmla="*/ 191 w 216"/>
                <a:gd name="T59" fmla="*/ 98 h 133"/>
                <a:gd name="T60" fmla="*/ 191 w 216"/>
                <a:gd name="T61" fmla="*/ 98 h 133"/>
                <a:gd name="T62" fmla="*/ 172 w 216"/>
                <a:gd name="T63" fmla="*/ 110 h 133"/>
                <a:gd name="T64" fmla="*/ 172 w 216"/>
                <a:gd name="T65" fmla="*/ 110 h 133"/>
                <a:gd name="T66" fmla="*/ 151 w 216"/>
                <a:gd name="T67" fmla="*/ 87 h 133"/>
                <a:gd name="T68" fmla="*/ 214 w 216"/>
                <a:gd name="T69" fmla="*/ 87 h 133"/>
                <a:gd name="T70" fmla="*/ 214 w 216"/>
                <a:gd name="T71" fmla="*/ 87 h 133"/>
                <a:gd name="T72" fmla="*/ 172 w 216"/>
                <a:gd name="T73" fmla="*/ 34 h 133"/>
                <a:gd name="T74" fmla="*/ 29 w 216"/>
                <a:gd name="T75" fmla="*/ 22 h 133"/>
                <a:gd name="T76" fmla="*/ 56 w 216"/>
                <a:gd name="T77" fmla="*/ 22 h 133"/>
                <a:gd name="T78" fmla="*/ 56 w 216"/>
                <a:gd name="T79" fmla="*/ 22 h 133"/>
                <a:gd name="T80" fmla="*/ 76 w 216"/>
                <a:gd name="T81" fmla="*/ 37 h 133"/>
                <a:gd name="T82" fmla="*/ 76 w 216"/>
                <a:gd name="T83" fmla="*/ 37 h 133"/>
                <a:gd name="T84" fmla="*/ 58 w 216"/>
                <a:gd name="T85" fmla="*/ 53 h 133"/>
                <a:gd name="T86" fmla="*/ 29 w 216"/>
                <a:gd name="T87" fmla="*/ 53 h 133"/>
                <a:gd name="T88" fmla="*/ 29 w 216"/>
                <a:gd name="T89" fmla="*/ 22 h 133"/>
                <a:gd name="T90" fmla="*/ 146 w 216"/>
                <a:gd name="T91" fmla="*/ 24 h 133"/>
                <a:gd name="T92" fmla="*/ 195 w 216"/>
                <a:gd name="T93" fmla="*/ 24 h 133"/>
                <a:gd name="T94" fmla="*/ 195 w 216"/>
                <a:gd name="T95" fmla="*/ 12 h 133"/>
                <a:gd name="T96" fmla="*/ 146 w 216"/>
                <a:gd name="T97" fmla="*/ 12 h 133"/>
                <a:gd name="T98" fmla="*/ 146 w 216"/>
                <a:gd name="T99" fmla="*/ 24 h 133"/>
                <a:gd name="T100" fmla="*/ 0 w 216"/>
                <a:gd name="T101" fmla="*/ 0 h 133"/>
                <a:gd name="T102" fmla="*/ 0 w 216"/>
                <a:gd name="T103" fmla="*/ 132 h 133"/>
                <a:gd name="T104" fmla="*/ 64 w 216"/>
                <a:gd name="T105" fmla="*/ 132 h 133"/>
                <a:gd name="T106" fmla="*/ 64 w 216"/>
                <a:gd name="T107" fmla="*/ 132 h 133"/>
                <a:gd name="T108" fmla="*/ 110 w 216"/>
                <a:gd name="T109" fmla="*/ 93 h 133"/>
                <a:gd name="T110" fmla="*/ 110 w 216"/>
                <a:gd name="T111" fmla="*/ 93 h 133"/>
                <a:gd name="T112" fmla="*/ 87 w 216"/>
                <a:gd name="T113" fmla="*/ 60 h 133"/>
                <a:gd name="T114" fmla="*/ 87 w 216"/>
                <a:gd name="T115" fmla="*/ 60 h 133"/>
                <a:gd name="T116" fmla="*/ 104 w 216"/>
                <a:gd name="T117" fmla="*/ 32 h 133"/>
                <a:gd name="T118" fmla="*/ 104 w 216"/>
                <a:gd name="T119" fmla="*/ 32 h 133"/>
                <a:gd name="T120" fmla="*/ 62 w 216"/>
                <a:gd name="T121" fmla="*/ 0 h 133"/>
                <a:gd name="T122" fmla="*/ 0 w 216"/>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133">
                  <a:moveTo>
                    <a:pt x="29" y="72"/>
                  </a:moveTo>
                  <a:lnTo>
                    <a:pt x="60" y="72"/>
                  </a:lnTo>
                  <a:lnTo>
                    <a:pt x="60" y="72"/>
                  </a:lnTo>
                  <a:cubicBezTo>
                    <a:pt x="67" y="72"/>
                    <a:pt x="82" y="74"/>
                    <a:pt x="82" y="91"/>
                  </a:cubicBezTo>
                  <a:lnTo>
                    <a:pt x="82" y="91"/>
                  </a:lnTo>
                  <a:cubicBezTo>
                    <a:pt x="82" y="109"/>
                    <a:pt x="63" y="109"/>
                    <a:pt x="60" y="109"/>
                  </a:cubicBezTo>
                  <a:lnTo>
                    <a:pt x="29" y="109"/>
                  </a:lnTo>
                  <a:lnTo>
                    <a:pt x="29" y="72"/>
                  </a:lnTo>
                  <a:close/>
                  <a:moveTo>
                    <a:pt x="171" y="53"/>
                  </a:moveTo>
                  <a:lnTo>
                    <a:pt x="171" y="53"/>
                  </a:lnTo>
                  <a:cubicBezTo>
                    <a:pt x="177" y="53"/>
                    <a:pt x="181" y="55"/>
                    <a:pt x="184" y="58"/>
                  </a:cubicBezTo>
                  <a:lnTo>
                    <a:pt x="184" y="58"/>
                  </a:lnTo>
                  <a:cubicBezTo>
                    <a:pt x="187" y="61"/>
                    <a:pt x="189" y="66"/>
                    <a:pt x="190" y="72"/>
                  </a:cubicBezTo>
                  <a:lnTo>
                    <a:pt x="151" y="72"/>
                  </a:lnTo>
                  <a:lnTo>
                    <a:pt x="151" y="72"/>
                  </a:lnTo>
                  <a:cubicBezTo>
                    <a:pt x="151" y="70"/>
                    <a:pt x="151" y="68"/>
                    <a:pt x="152" y="66"/>
                  </a:cubicBezTo>
                  <a:lnTo>
                    <a:pt x="152" y="66"/>
                  </a:lnTo>
                  <a:cubicBezTo>
                    <a:pt x="152" y="64"/>
                    <a:pt x="153" y="61"/>
                    <a:pt x="155" y="60"/>
                  </a:cubicBezTo>
                  <a:lnTo>
                    <a:pt x="155" y="60"/>
                  </a:lnTo>
                  <a:cubicBezTo>
                    <a:pt x="156" y="58"/>
                    <a:pt x="159" y="56"/>
                    <a:pt x="161" y="55"/>
                  </a:cubicBezTo>
                  <a:lnTo>
                    <a:pt x="161" y="55"/>
                  </a:lnTo>
                  <a:cubicBezTo>
                    <a:pt x="163" y="54"/>
                    <a:pt x="167" y="53"/>
                    <a:pt x="171" y="53"/>
                  </a:cubicBezTo>
                  <a:close/>
                  <a:moveTo>
                    <a:pt x="172" y="34"/>
                  </a:moveTo>
                  <a:lnTo>
                    <a:pt x="172" y="34"/>
                  </a:lnTo>
                  <a:cubicBezTo>
                    <a:pt x="134" y="34"/>
                    <a:pt x="126" y="67"/>
                    <a:pt x="126" y="81"/>
                  </a:cubicBezTo>
                  <a:lnTo>
                    <a:pt x="126" y="81"/>
                  </a:lnTo>
                  <a:cubicBezTo>
                    <a:pt x="126" y="123"/>
                    <a:pt x="161" y="128"/>
                    <a:pt x="172" y="128"/>
                  </a:cubicBezTo>
                  <a:lnTo>
                    <a:pt x="172" y="128"/>
                  </a:lnTo>
                  <a:cubicBezTo>
                    <a:pt x="201" y="128"/>
                    <a:pt x="209" y="108"/>
                    <a:pt x="213" y="98"/>
                  </a:cubicBezTo>
                  <a:lnTo>
                    <a:pt x="191" y="98"/>
                  </a:lnTo>
                  <a:lnTo>
                    <a:pt x="191" y="98"/>
                  </a:lnTo>
                  <a:cubicBezTo>
                    <a:pt x="190" y="101"/>
                    <a:pt x="184" y="110"/>
                    <a:pt x="172" y="110"/>
                  </a:cubicBezTo>
                  <a:lnTo>
                    <a:pt x="172" y="110"/>
                  </a:lnTo>
                  <a:cubicBezTo>
                    <a:pt x="152" y="110"/>
                    <a:pt x="151" y="94"/>
                    <a:pt x="151" y="87"/>
                  </a:cubicBezTo>
                  <a:lnTo>
                    <a:pt x="214" y="87"/>
                  </a:lnTo>
                  <a:lnTo>
                    <a:pt x="214" y="87"/>
                  </a:lnTo>
                  <a:cubicBezTo>
                    <a:pt x="215" y="63"/>
                    <a:pt x="204" y="34"/>
                    <a:pt x="172" y="34"/>
                  </a:cubicBezTo>
                  <a:close/>
                  <a:moveTo>
                    <a:pt x="29" y="22"/>
                  </a:moveTo>
                  <a:lnTo>
                    <a:pt x="56" y="22"/>
                  </a:lnTo>
                  <a:lnTo>
                    <a:pt x="56" y="22"/>
                  </a:lnTo>
                  <a:cubicBezTo>
                    <a:pt x="59" y="22"/>
                    <a:pt x="76" y="20"/>
                    <a:pt x="76" y="37"/>
                  </a:cubicBezTo>
                  <a:lnTo>
                    <a:pt x="76" y="37"/>
                  </a:lnTo>
                  <a:cubicBezTo>
                    <a:pt x="76" y="52"/>
                    <a:pt x="64" y="53"/>
                    <a:pt x="58" y="53"/>
                  </a:cubicBezTo>
                  <a:lnTo>
                    <a:pt x="29" y="53"/>
                  </a:lnTo>
                  <a:lnTo>
                    <a:pt x="29" y="22"/>
                  </a:lnTo>
                  <a:close/>
                  <a:moveTo>
                    <a:pt x="146" y="24"/>
                  </a:moveTo>
                  <a:lnTo>
                    <a:pt x="195" y="24"/>
                  </a:lnTo>
                  <a:lnTo>
                    <a:pt x="195" y="12"/>
                  </a:lnTo>
                  <a:lnTo>
                    <a:pt x="146" y="12"/>
                  </a:lnTo>
                  <a:lnTo>
                    <a:pt x="146" y="24"/>
                  </a:lnTo>
                  <a:close/>
                  <a:moveTo>
                    <a:pt x="0" y="0"/>
                  </a:moveTo>
                  <a:lnTo>
                    <a:pt x="0" y="132"/>
                  </a:lnTo>
                  <a:lnTo>
                    <a:pt x="64" y="132"/>
                  </a:lnTo>
                  <a:lnTo>
                    <a:pt x="64" y="132"/>
                  </a:lnTo>
                  <a:cubicBezTo>
                    <a:pt x="70" y="132"/>
                    <a:pt x="110" y="130"/>
                    <a:pt x="110" y="93"/>
                  </a:cubicBezTo>
                  <a:lnTo>
                    <a:pt x="110" y="93"/>
                  </a:lnTo>
                  <a:cubicBezTo>
                    <a:pt x="110" y="70"/>
                    <a:pt x="94" y="62"/>
                    <a:pt x="87" y="60"/>
                  </a:cubicBezTo>
                  <a:lnTo>
                    <a:pt x="87" y="60"/>
                  </a:lnTo>
                  <a:cubicBezTo>
                    <a:pt x="93" y="57"/>
                    <a:pt x="104" y="50"/>
                    <a:pt x="104" y="32"/>
                  </a:cubicBezTo>
                  <a:lnTo>
                    <a:pt x="104" y="32"/>
                  </a:lnTo>
                  <a:cubicBezTo>
                    <a:pt x="104" y="22"/>
                    <a:pt x="103" y="0"/>
                    <a:pt x="62" y="0"/>
                  </a:cubicBezTo>
                  <a:lnTo>
                    <a:pt x="0" y="0"/>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51" name="Freeform 111">
              <a:extLst>
                <a:ext uri="{FF2B5EF4-FFF2-40B4-BE49-F238E27FC236}">
                  <a16:creationId xmlns:a16="http://schemas.microsoft.com/office/drawing/2014/main" id="{8156183F-5D5D-4F4D-AB74-D4FB6BF82E1A}"/>
                </a:ext>
              </a:extLst>
            </p:cNvPr>
            <p:cNvSpPr>
              <a:spLocks noChangeArrowheads="1"/>
            </p:cNvSpPr>
            <p:nvPr/>
          </p:nvSpPr>
          <p:spPr bwMode="auto">
            <a:xfrm>
              <a:off x="3652626" y="10510881"/>
              <a:ext cx="175778" cy="181269"/>
            </a:xfrm>
            <a:custGeom>
              <a:avLst/>
              <a:gdLst>
                <a:gd name="T0" fmla="*/ 3 w 139"/>
                <a:gd name="T1" fmla="*/ 145 h 146"/>
                <a:gd name="T2" fmla="*/ 33 w 139"/>
                <a:gd name="T3" fmla="*/ 145 h 146"/>
                <a:gd name="T4" fmla="*/ 33 w 139"/>
                <a:gd name="T5" fmla="*/ 48 h 146"/>
                <a:gd name="T6" fmla="*/ 3 w 139"/>
                <a:gd name="T7" fmla="*/ 48 h 146"/>
                <a:gd name="T8" fmla="*/ 3 w 139"/>
                <a:gd name="T9" fmla="*/ 145 h 146"/>
                <a:gd name="T10" fmla="*/ 102 w 139"/>
                <a:gd name="T11" fmla="*/ 46 h 146"/>
                <a:gd name="T12" fmla="*/ 102 w 139"/>
                <a:gd name="T13" fmla="*/ 46 h 146"/>
                <a:gd name="T14" fmla="*/ 75 w 139"/>
                <a:gd name="T15" fmla="*/ 61 h 146"/>
                <a:gd name="T16" fmla="*/ 75 w 139"/>
                <a:gd name="T17" fmla="*/ 61 h 146"/>
                <a:gd name="T18" fmla="*/ 75 w 139"/>
                <a:gd name="T19" fmla="*/ 48 h 146"/>
                <a:gd name="T20" fmla="*/ 46 w 139"/>
                <a:gd name="T21" fmla="*/ 48 h 146"/>
                <a:gd name="T22" fmla="*/ 46 w 139"/>
                <a:gd name="T23" fmla="*/ 145 h 146"/>
                <a:gd name="T24" fmla="*/ 76 w 139"/>
                <a:gd name="T25" fmla="*/ 145 h 146"/>
                <a:gd name="T26" fmla="*/ 76 w 139"/>
                <a:gd name="T27" fmla="*/ 97 h 146"/>
                <a:gd name="T28" fmla="*/ 76 w 139"/>
                <a:gd name="T29" fmla="*/ 97 h 146"/>
                <a:gd name="T30" fmla="*/ 93 w 139"/>
                <a:gd name="T31" fmla="*/ 72 h 146"/>
                <a:gd name="T32" fmla="*/ 93 w 139"/>
                <a:gd name="T33" fmla="*/ 72 h 146"/>
                <a:gd name="T34" fmla="*/ 109 w 139"/>
                <a:gd name="T35" fmla="*/ 98 h 146"/>
                <a:gd name="T36" fmla="*/ 109 w 139"/>
                <a:gd name="T37" fmla="*/ 145 h 146"/>
                <a:gd name="T38" fmla="*/ 138 w 139"/>
                <a:gd name="T39" fmla="*/ 145 h 146"/>
                <a:gd name="T40" fmla="*/ 138 w 139"/>
                <a:gd name="T41" fmla="*/ 145 h 146"/>
                <a:gd name="T42" fmla="*/ 138 w 139"/>
                <a:gd name="T43" fmla="*/ 91 h 146"/>
                <a:gd name="T44" fmla="*/ 138 w 139"/>
                <a:gd name="T45" fmla="*/ 91 h 146"/>
                <a:gd name="T46" fmla="*/ 102 w 139"/>
                <a:gd name="T47" fmla="*/ 46 h 146"/>
                <a:gd name="T48" fmla="*/ 17 w 139"/>
                <a:gd name="T49" fmla="*/ 0 h 146"/>
                <a:gd name="T50" fmla="*/ 17 w 139"/>
                <a:gd name="T51" fmla="*/ 0 h 146"/>
                <a:gd name="T52" fmla="*/ 0 w 139"/>
                <a:gd name="T53" fmla="*/ 17 h 146"/>
                <a:gd name="T54" fmla="*/ 0 w 139"/>
                <a:gd name="T55" fmla="*/ 17 h 146"/>
                <a:gd name="T56" fmla="*/ 17 w 139"/>
                <a:gd name="T57" fmla="*/ 35 h 146"/>
                <a:gd name="T58" fmla="*/ 17 w 139"/>
                <a:gd name="T59" fmla="*/ 35 h 146"/>
                <a:gd name="T60" fmla="*/ 35 w 139"/>
                <a:gd name="T61" fmla="*/ 17 h 146"/>
                <a:gd name="T62" fmla="*/ 35 w 139"/>
                <a:gd name="T63" fmla="*/ 17 h 146"/>
                <a:gd name="T64" fmla="*/ 17 w 139"/>
                <a:gd name="T65" fmla="*/ 0 h 146"/>
                <a:gd name="T66" fmla="*/ 102 w 139"/>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46">
                  <a:moveTo>
                    <a:pt x="3" y="145"/>
                  </a:moveTo>
                  <a:lnTo>
                    <a:pt x="33" y="145"/>
                  </a:lnTo>
                  <a:lnTo>
                    <a:pt x="33" y="48"/>
                  </a:lnTo>
                  <a:lnTo>
                    <a:pt x="3" y="48"/>
                  </a:lnTo>
                  <a:lnTo>
                    <a:pt x="3" y="145"/>
                  </a:lnTo>
                  <a:close/>
                  <a:moveTo>
                    <a:pt x="102" y="46"/>
                  </a:moveTo>
                  <a:lnTo>
                    <a:pt x="102" y="46"/>
                  </a:lnTo>
                  <a:cubicBezTo>
                    <a:pt x="88" y="46"/>
                    <a:pt x="79" y="53"/>
                    <a:pt x="75" y="61"/>
                  </a:cubicBezTo>
                  <a:lnTo>
                    <a:pt x="75" y="61"/>
                  </a:lnTo>
                  <a:lnTo>
                    <a:pt x="75" y="48"/>
                  </a:lnTo>
                  <a:lnTo>
                    <a:pt x="46" y="48"/>
                  </a:lnTo>
                  <a:lnTo>
                    <a:pt x="46" y="145"/>
                  </a:lnTo>
                  <a:lnTo>
                    <a:pt x="76" y="145"/>
                  </a:lnTo>
                  <a:lnTo>
                    <a:pt x="76" y="97"/>
                  </a:lnTo>
                  <a:lnTo>
                    <a:pt x="76" y="97"/>
                  </a:lnTo>
                  <a:cubicBezTo>
                    <a:pt x="76" y="84"/>
                    <a:pt x="77" y="72"/>
                    <a:pt x="93" y="72"/>
                  </a:cubicBezTo>
                  <a:lnTo>
                    <a:pt x="93" y="72"/>
                  </a:lnTo>
                  <a:cubicBezTo>
                    <a:pt x="108" y="72"/>
                    <a:pt x="109" y="86"/>
                    <a:pt x="109" y="98"/>
                  </a:cubicBezTo>
                  <a:lnTo>
                    <a:pt x="109" y="145"/>
                  </a:lnTo>
                  <a:lnTo>
                    <a:pt x="138" y="145"/>
                  </a:lnTo>
                  <a:lnTo>
                    <a:pt x="138" y="145"/>
                  </a:lnTo>
                  <a:lnTo>
                    <a:pt x="138" y="91"/>
                  </a:lnTo>
                  <a:lnTo>
                    <a:pt x="138" y="91"/>
                  </a:lnTo>
                  <a:cubicBezTo>
                    <a:pt x="138" y="66"/>
                    <a:pt x="133" y="46"/>
                    <a:pt x="102" y="46"/>
                  </a:cubicBezTo>
                  <a:lnTo>
                    <a:pt x="17" y="0"/>
                  </a:lnTo>
                  <a:lnTo>
                    <a:pt x="17" y="0"/>
                  </a:lnTo>
                  <a:cubicBezTo>
                    <a:pt x="8" y="0"/>
                    <a:pt x="0" y="8"/>
                    <a:pt x="0" y="17"/>
                  </a:cubicBezTo>
                  <a:lnTo>
                    <a:pt x="0" y="17"/>
                  </a:lnTo>
                  <a:cubicBezTo>
                    <a:pt x="0" y="27"/>
                    <a:pt x="8" y="35"/>
                    <a:pt x="17" y="35"/>
                  </a:cubicBezTo>
                  <a:lnTo>
                    <a:pt x="17" y="35"/>
                  </a:lnTo>
                  <a:cubicBezTo>
                    <a:pt x="27" y="35"/>
                    <a:pt x="35" y="27"/>
                    <a:pt x="35" y="17"/>
                  </a:cubicBezTo>
                  <a:lnTo>
                    <a:pt x="35" y="17"/>
                  </a:lnTo>
                  <a:cubicBezTo>
                    <a:pt x="35" y="8"/>
                    <a:pt x="27" y="0"/>
                    <a:pt x="17" y="0"/>
                  </a:cubicBezTo>
                  <a:lnTo>
                    <a:pt x="102" y="46"/>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52" name="Freeform 112">
              <a:extLst>
                <a:ext uri="{FF2B5EF4-FFF2-40B4-BE49-F238E27FC236}">
                  <a16:creationId xmlns:a16="http://schemas.microsoft.com/office/drawing/2014/main" id="{2C986CDF-7D41-F643-B156-0110A5DFA9F7}"/>
                </a:ext>
              </a:extLst>
            </p:cNvPr>
            <p:cNvSpPr>
              <a:spLocks noChangeArrowheads="1"/>
            </p:cNvSpPr>
            <p:nvPr/>
          </p:nvSpPr>
          <p:spPr bwMode="auto">
            <a:xfrm>
              <a:off x="2147531" y="10362565"/>
              <a:ext cx="2680608" cy="483389"/>
            </a:xfrm>
            <a:custGeom>
              <a:avLst/>
              <a:gdLst>
                <a:gd name="T0" fmla="*/ 2083 w 2151"/>
                <a:gd name="T1" fmla="*/ 389 h 390"/>
                <a:gd name="T2" fmla="*/ 66 w 2151"/>
                <a:gd name="T3" fmla="*/ 389 h 390"/>
                <a:gd name="T4" fmla="*/ 66 w 2151"/>
                <a:gd name="T5" fmla="*/ 389 h 390"/>
                <a:gd name="T6" fmla="*/ 0 w 2151"/>
                <a:gd name="T7" fmla="*/ 323 h 390"/>
                <a:gd name="T8" fmla="*/ 0 w 2151"/>
                <a:gd name="T9" fmla="*/ 66 h 390"/>
                <a:gd name="T10" fmla="*/ 0 w 2151"/>
                <a:gd name="T11" fmla="*/ 66 h 390"/>
                <a:gd name="T12" fmla="*/ 66 w 2151"/>
                <a:gd name="T13" fmla="*/ 0 h 390"/>
                <a:gd name="T14" fmla="*/ 2083 w 2151"/>
                <a:gd name="T15" fmla="*/ 0 h 390"/>
                <a:gd name="T16" fmla="*/ 2083 w 2151"/>
                <a:gd name="T17" fmla="*/ 0 h 390"/>
                <a:gd name="T18" fmla="*/ 2150 w 2151"/>
                <a:gd name="T19" fmla="*/ 66 h 390"/>
                <a:gd name="T20" fmla="*/ 2150 w 2151"/>
                <a:gd name="T21" fmla="*/ 323 h 390"/>
                <a:gd name="T22" fmla="*/ 2150 w 2151"/>
                <a:gd name="T23" fmla="*/ 323 h 390"/>
                <a:gd name="T24" fmla="*/ 2083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3" y="389"/>
                  </a:moveTo>
                  <a:lnTo>
                    <a:pt x="66" y="389"/>
                  </a:lnTo>
                  <a:lnTo>
                    <a:pt x="66" y="389"/>
                  </a:lnTo>
                  <a:cubicBezTo>
                    <a:pt x="30" y="389"/>
                    <a:pt x="0" y="359"/>
                    <a:pt x="0" y="323"/>
                  </a:cubicBezTo>
                  <a:lnTo>
                    <a:pt x="0" y="66"/>
                  </a:lnTo>
                  <a:lnTo>
                    <a:pt x="0" y="66"/>
                  </a:lnTo>
                  <a:cubicBezTo>
                    <a:pt x="0" y="29"/>
                    <a:pt x="30" y="0"/>
                    <a:pt x="66" y="0"/>
                  </a:cubicBezTo>
                  <a:lnTo>
                    <a:pt x="2083" y="0"/>
                  </a:lnTo>
                  <a:lnTo>
                    <a:pt x="2083" y="0"/>
                  </a:lnTo>
                  <a:cubicBezTo>
                    <a:pt x="2120" y="0"/>
                    <a:pt x="2150" y="29"/>
                    <a:pt x="2150" y="66"/>
                  </a:cubicBezTo>
                  <a:lnTo>
                    <a:pt x="2150" y="323"/>
                  </a:lnTo>
                  <a:lnTo>
                    <a:pt x="2150" y="323"/>
                  </a:lnTo>
                  <a:cubicBezTo>
                    <a:pt x="2150" y="359"/>
                    <a:pt x="2120" y="389"/>
                    <a:pt x="2083" y="389"/>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77"/>
              </a:endParaRPr>
            </a:p>
          </p:txBody>
        </p:sp>
      </p:grpSp>
      <p:grpSp>
        <p:nvGrpSpPr>
          <p:cNvPr id="18" name="Group 17">
            <a:extLst>
              <a:ext uri="{FF2B5EF4-FFF2-40B4-BE49-F238E27FC236}">
                <a16:creationId xmlns:a16="http://schemas.microsoft.com/office/drawing/2014/main" id="{74FF9040-A613-DC41-BDBC-AB491145C4D7}"/>
              </a:ext>
            </a:extLst>
          </p:cNvPr>
          <p:cNvGrpSpPr/>
          <p:nvPr/>
        </p:nvGrpSpPr>
        <p:grpSpPr>
          <a:xfrm>
            <a:off x="3192924" y="5181283"/>
            <a:ext cx="1340304" cy="241695"/>
            <a:chOff x="6382673" y="10362565"/>
            <a:chExt cx="2680608" cy="483389"/>
          </a:xfrm>
        </p:grpSpPr>
        <p:sp>
          <p:nvSpPr>
            <p:cNvPr id="10370" name="Freeform 130">
              <a:extLst>
                <a:ext uri="{FF2B5EF4-FFF2-40B4-BE49-F238E27FC236}">
                  <a16:creationId xmlns:a16="http://schemas.microsoft.com/office/drawing/2014/main" id="{E12EA491-2058-0C45-90FB-44CE3001EA87}"/>
                </a:ext>
              </a:extLst>
            </p:cNvPr>
            <p:cNvSpPr>
              <a:spLocks noChangeArrowheads="1"/>
            </p:cNvSpPr>
            <p:nvPr/>
          </p:nvSpPr>
          <p:spPr bwMode="auto">
            <a:xfrm>
              <a:off x="6635354" y="10499894"/>
              <a:ext cx="109861" cy="208735"/>
            </a:xfrm>
            <a:custGeom>
              <a:avLst/>
              <a:gdLst>
                <a:gd name="T0" fmla="*/ 66 w 89"/>
                <a:gd name="T1" fmla="*/ 0 h 166"/>
                <a:gd name="T2" fmla="*/ 66 w 89"/>
                <a:gd name="T3" fmla="*/ 0 h 166"/>
                <a:gd name="T4" fmla="*/ 29 w 89"/>
                <a:gd name="T5" fmla="*/ 41 h 166"/>
                <a:gd name="T6" fmla="*/ 29 w 89"/>
                <a:gd name="T7" fmla="*/ 65 h 166"/>
                <a:gd name="T8" fmla="*/ 0 w 89"/>
                <a:gd name="T9" fmla="*/ 65 h 166"/>
                <a:gd name="T10" fmla="*/ 0 w 89"/>
                <a:gd name="T11" fmla="*/ 94 h 166"/>
                <a:gd name="T12" fmla="*/ 29 w 89"/>
                <a:gd name="T13" fmla="*/ 94 h 166"/>
                <a:gd name="T14" fmla="*/ 29 w 89"/>
                <a:gd name="T15" fmla="*/ 165 h 166"/>
                <a:gd name="T16" fmla="*/ 59 w 89"/>
                <a:gd name="T17" fmla="*/ 165 h 166"/>
                <a:gd name="T18" fmla="*/ 59 w 89"/>
                <a:gd name="T19" fmla="*/ 94 h 166"/>
                <a:gd name="T20" fmla="*/ 82 w 89"/>
                <a:gd name="T21" fmla="*/ 94 h 166"/>
                <a:gd name="T22" fmla="*/ 88 w 89"/>
                <a:gd name="T23" fmla="*/ 65 h 166"/>
                <a:gd name="T24" fmla="*/ 59 w 89"/>
                <a:gd name="T25" fmla="*/ 65 h 166"/>
                <a:gd name="T26" fmla="*/ 59 w 89"/>
                <a:gd name="T27" fmla="*/ 45 h 166"/>
                <a:gd name="T28" fmla="*/ 59 w 89"/>
                <a:gd name="T29" fmla="*/ 45 h 166"/>
                <a:gd name="T30" fmla="*/ 71 w 89"/>
                <a:gd name="T31" fmla="*/ 30 h 166"/>
                <a:gd name="T32" fmla="*/ 88 w 89"/>
                <a:gd name="T33" fmla="*/ 30 h 166"/>
                <a:gd name="T34" fmla="*/ 88 w 89"/>
                <a:gd name="T35" fmla="*/ 1 h 166"/>
                <a:gd name="T36" fmla="*/ 88 w 89"/>
                <a:gd name="T37" fmla="*/ 1 h 166"/>
                <a:gd name="T38" fmla="*/ 66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6" y="0"/>
                  </a:moveTo>
                  <a:lnTo>
                    <a:pt x="66" y="0"/>
                  </a:lnTo>
                  <a:cubicBezTo>
                    <a:pt x="43" y="0"/>
                    <a:pt x="29" y="12"/>
                    <a:pt x="29" y="41"/>
                  </a:cubicBezTo>
                  <a:lnTo>
                    <a:pt x="29" y="65"/>
                  </a:lnTo>
                  <a:lnTo>
                    <a:pt x="0" y="65"/>
                  </a:lnTo>
                  <a:lnTo>
                    <a:pt x="0" y="94"/>
                  </a:lnTo>
                  <a:lnTo>
                    <a:pt x="29" y="94"/>
                  </a:lnTo>
                  <a:lnTo>
                    <a:pt x="29" y="165"/>
                  </a:lnTo>
                  <a:lnTo>
                    <a:pt x="59" y="165"/>
                  </a:lnTo>
                  <a:lnTo>
                    <a:pt x="59" y="94"/>
                  </a:lnTo>
                  <a:lnTo>
                    <a:pt x="82" y="94"/>
                  </a:lnTo>
                  <a:lnTo>
                    <a:pt x="88" y="65"/>
                  </a:lnTo>
                  <a:lnTo>
                    <a:pt x="59" y="65"/>
                  </a:lnTo>
                  <a:lnTo>
                    <a:pt x="59" y="45"/>
                  </a:lnTo>
                  <a:lnTo>
                    <a:pt x="59" y="45"/>
                  </a:lnTo>
                  <a:cubicBezTo>
                    <a:pt x="59" y="35"/>
                    <a:pt x="61" y="30"/>
                    <a:pt x="71" y="30"/>
                  </a:cubicBezTo>
                  <a:lnTo>
                    <a:pt x="88" y="30"/>
                  </a:lnTo>
                  <a:lnTo>
                    <a:pt x="88" y="1"/>
                  </a:lnTo>
                  <a:lnTo>
                    <a:pt x="88" y="1"/>
                  </a:lnTo>
                  <a:cubicBezTo>
                    <a:pt x="85" y="1"/>
                    <a:pt x="77" y="0"/>
                    <a:pt x="66" y="0"/>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71" name="Freeform 131">
              <a:extLst>
                <a:ext uri="{FF2B5EF4-FFF2-40B4-BE49-F238E27FC236}">
                  <a16:creationId xmlns:a16="http://schemas.microsoft.com/office/drawing/2014/main" id="{8643183B-E682-D34A-806C-9BF094F5CF7C}"/>
                </a:ext>
              </a:extLst>
            </p:cNvPr>
            <p:cNvSpPr>
              <a:spLocks noChangeArrowheads="1"/>
            </p:cNvSpPr>
            <p:nvPr/>
          </p:nvSpPr>
          <p:spPr bwMode="auto">
            <a:xfrm>
              <a:off x="7190150" y="10516369"/>
              <a:ext cx="214231" cy="175778"/>
            </a:xfrm>
            <a:custGeom>
              <a:avLst/>
              <a:gdLst>
                <a:gd name="T0" fmla="*/ 171 w 172"/>
                <a:gd name="T1" fmla="*/ 17 h 140"/>
                <a:gd name="T2" fmla="*/ 171 w 172"/>
                <a:gd name="T3" fmla="*/ 17 h 140"/>
                <a:gd name="T4" fmla="*/ 151 w 172"/>
                <a:gd name="T5" fmla="*/ 22 h 140"/>
                <a:gd name="T6" fmla="*/ 151 w 172"/>
                <a:gd name="T7" fmla="*/ 22 h 140"/>
                <a:gd name="T8" fmla="*/ 167 w 172"/>
                <a:gd name="T9" fmla="*/ 2 h 140"/>
                <a:gd name="T10" fmla="*/ 167 w 172"/>
                <a:gd name="T11" fmla="*/ 2 h 140"/>
                <a:gd name="T12" fmla="*/ 144 w 172"/>
                <a:gd name="T13" fmla="*/ 11 h 140"/>
                <a:gd name="T14" fmla="*/ 144 w 172"/>
                <a:gd name="T15" fmla="*/ 11 h 140"/>
                <a:gd name="T16" fmla="*/ 118 w 172"/>
                <a:gd name="T17" fmla="*/ 0 h 140"/>
                <a:gd name="T18" fmla="*/ 118 w 172"/>
                <a:gd name="T19" fmla="*/ 0 h 140"/>
                <a:gd name="T20" fmla="*/ 83 w 172"/>
                <a:gd name="T21" fmla="*/ 35 h 140"/>
                <a:gd name="T22" fmla="*/ 83 w 172"/>
                <a:gd name="T23" fmla="*/ 35 h 140"/>
                <a:gd name="T24" fmla="*/ 84 w 172"/>
                <a:gd name="T25" fmla="*/ 43 h 140"/>
                <a:gd name="T26" fmla="*/ 84 w 172"/>
                <a:gd name="T27" fmla="*/ 43 h 140"/>
                <a:gd name="T28" fmla="*/ 12 w 172"/>
                <a:gd name="T29" fmla="*/ 6 h 140"/>
                <a:gd name="T30" fmla="*/ 12 w 172"/>
                <a:gd name="T31" fmla="*/ 6 h 140"/>
                <a:gd name="T32" fmla="*/ 7 w 172"/>
                <a:gd name="T33" fmla="*/ 24 h 140"/>
                <a:gd name="T34" fmla="*/ 7 w 172"/>
                <a:gd name="T35" fmla="*/ 24 h 140"/>
                <a:gd name="T36" fmla="*/ 23 w 172"/>
                <a:gd name="T37" fmla="*/ 53 h 140"/>
                <a:gd name="T38" fmla="*/ 23 w 172"/>
                <a:gd name="T39" fmla="*/ 53 h 140"/>
                <a:gd name="T40" fmla="*/ 7 w 172"/>
                <a:gd name="T41" fmla="*/ 49 h 140"/>
                <a:gd name="T42" fmla="*/ 7 w 172"/>
                <a:gd name="T43" fmla="*/ 49 h 140"/>
                <a:gd name="T44" fmla="*/ 7 w 172"/>
                <a:gd name="T45" fmla="*/ 49 h 140"/>
                <a:gd name="T46" fmla="*/ 35 w 172"/>
                <a:gd name="T47" fmla="*/ 84 h 140"/>
                <a:gd name="T48" fmla="*/ 35 w 172"/>
                <a:gd name="T49" fmla="*/ 84 h 140"/>
                <a:gd name="T50" fmla="*/ 26 w 172"/>
                <a:gd name="T51" fmla="*/ 85 h 140"/>
                <a:gd name="T52" fmla="*/ 26 w 172"/>
                <a:gd name="T53" fmla="*/ 85 h 140"/>
                <a:gd name="T54" fmla="*/ 19 w 172"/>
                <a:gd name="T55" fmla="*/ 84 h 140"/>
                <a:gd name="T56" fmla="*/ 19 w 172"/>
                <a:gd name="T57" fmla="*/ 84 h 140"/>
                <a:gd name="T58" fmla="*/ 52 w 172"/>
                <a:gd name="T59" fmla="*/ 109 h 140"/>
                <a:gd name="T60" fmla="*/ 52 w 172"/>
                <a:gd name="T61" fmla="*/ 109 h 140"/>
                <a:gd name="T62" fmla="*/ 8 w 172"/>
                <a:gd name="T63" fmla="*/ 124 h 140"/>
                <a:gd name="T64" fmla="*/ 8 w 172"/>
                <a:gd name="T65" fmla="*/ 124 h 140"/>
                <a:gd name="T66" fmla="*/ 0 w 172"/>
                <a:gd name="T67" fmla="*/ 123 h 140"/>
                <a:gd name="T68" fmla="*/ 0 w 172"/>
                <a:gd name="T69" fmla="*/ 123 h 140"/>
                <a:gd name="T70" fmla="*/ 54 w 172"/>
                <a:gd name="T71" fmla="*/ 139 h 140"/>
                <a:gd name="T72" fmla="*/ 54 w 172"/>
                <a:gd name="T73" fmla="*/ 139 h 140"/>
                <a:gd name="T74" fmla="*/ 154 w 172"/>
                <a:gd name="T75" fmla="*/ 39 h 140"/>
                <a:gd name="T76" fmla="*/ 154 w 172"/>
                <a:gd name="T77" fmla="*/ 39 h 140"/>
                <a:gd name="T78" fmla="*/ 154 w 172"/>
                <a:gd name="T79" fmla="*/ 35 h 140"/>
                <a:gd name="T80" fmla="*/ 154 w 172"/>
                <a:gd name="T81" fmla="*/ 35 h 140"/>
                <a:gd name="T82" fmla="*/ 171 w 172"/>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140">
                  <a:moveTo>
                    <a:pt x="171" y="17"/>
                  </a:moveTo>
                  <a:lnTo>
                    <a:pt x="171" y="17"/>
                  </a:lnTo>
                  <a:cubicBezTo>
                    <a:pt x="165" y="19"/>
                    <a:pt x="158" y="21"/>
                    <a:pt x="151" y="22"/>
                  </a:cubicBezTo>
                  <a:lnTo>
                    <a:pt x="151" y="22"/>
                  </a:lnTo>
                  <a:cubicBezTo>
                    <a:pt x="159" y="18"/>
                    <a:pt x="164" y="10"/>
                    <a:pt x="167" y="2"/>
                  </a:cubicBezTo>
                  <a:lnTo>
                    <a:pt x="167" y="2"/>
                  </a:lnTo>
                  <a:cubicBezTo>
                    <a:pt x="160" y="7"/>
                    <a:pt x="153" y="9"/>
                    <a:pt x="144" y="11"/>
                  </a:cubicBezTo>
                  <a:lnTo>
                    <a:pt x="144" y="11"/>
                  </a:lnTo>
                  <a:cubicBezTo>
                    <a:pt x="138" y="4"/>
                    <a:pt x="129" y="0"/>
                    <a:pt x="118" y="0"/>
                  </a:cubicBezTo>
                  <a:lnTo>
                    <a:pt x="118" y="0"/>
                  </a:lnTo>
                  <a:cubicBezTo>
                    <a:pt x="99" y="0"/>
                    <a:pt x="83" y="16"/>
                    <a:pt x="83" y="35"/>
                  </a:cubicBezTo>
                  <a:lnTo>
                    <a:pt x="83" y="35"/>
                  </a:lnTo>
                  <a:cubicBezTo>
                    <a:pt x="83" y="38"/>
                    <a:pt x="83" y="40"/>
                    <a:pt x="84" y="43"/>
                  </a:cubicBezTo>
                  <a:lnTo>
                    <a:pt x="84" y="43"/>
                  </a:lnTo>
                  <a:cubicBezTo>
                    <a:pt x="55" y="42"/>
                    <a:pt x="29" y="28"/>
                    <a:pt x="12" y="6"/>
                  </a:cubicBezTo>
                  <a:lnTo>
                    <a:pt x="12" y="6"/>
                  </a:lnTo>
                  <a:cubicBezTo>
                    <a:pt x="9" y="12"/>
                    <a:pt x="7" y="18"/>
                    <a:pt x="7" y="24"/>
                  </a:cubicBezTo>
                  <a:lnTo>
                    <a:pt x="7" y="24"/>
                  </a:lnTo>
                  <a:cubicBezTo>
                    <a:pt x="7" y="36"/>
                    <a:pt x="13" y="47"/>
                    <a:pt x="23" y="53"/>
                  </a:cubicBezTo>
                  <a:lnTo>
                    <a:pt x="23" y="53"/>
                  </a:lnTo>
                  <a:cubicBezTo>
                    <a:pt x="17" y="53"/>
                    <a:pt x="11" y="51"/>
                    <a:pt x="7" y="49"/>
                  </a:cubicBezTo>
                  <a:lnTo>
                    <a:pt x="7" y="49"/>
                  </a:lnTo>
                  <a:lnTo>
                    <a:pt x="7" y="49"/>
                  </a:lnTo>
                  <a:cubicBezTo>
                    <a:pt x="7" y="67"/>
                    <a:pt x="18" y="81"/>
                    <a:pt x="35" y="84"/>
                  </a:cubicBezTo>
                  <a:lnTo>
                    <a:pt x="35" y="84"/>
                  </a:lnTo>
                  <a:cubicBezTo>
                    <a:pt x="32" y="84"/>
                    <a:pt x="29" y="85"/>
                    <a:pt x="26" y="85"/>
                  </a:cubicBezTo>
                  <a:lnTo>
                    <a:pt x="26" y="85"/>
                  </a:lnTo>
                  <a:cubicBezTo>
                    <a:pt x="23" y="85"/>
                    <a:pt x="21" y="85"/>
                    <a:pt x="19" y="84"/>
                  </a:cubicBezTo>
                  <a:lnTo>
                    <a:pt x="19" y="84"/>
                  </a:lnTo>
                  <a:cubicBezTo>
                    <a:pt x="23" y="98"/>
                    <a:pt x="36" y="109"/>
                    <a:pt x="52" y="109"/>
                  </a:cubicBezTo>
                  <a:lnTo>
                    <a:pt x="52" y="109"/>
                  </a:lnTo>
                  <a:cubicBezTo>
                    <a:pt x="40" y="119"/>
                    <a:pt x="25" y="124"/>
                    <a:pt x="8" y="124"/>
                  </a:cubicBezTo>
                  <a:lnTo>
                    <a:pt x="8" y="124"/>
                  </a:lnTo>
                  <a:cubicBezTo>
                    <a:pt x="5" y="124"/>
                    <a:pt x="3" y="123"/>
                    <a:pt x="0" y="123"/>
                  </a:cubicBezTo>
                  <a:lnTo>
                    <a:pt x="0" y="123"/>
                  </a:lnTo>
                  <a:cubicBezTo>
                    <a:pt x="16" y="133"/>
                    <a:pt x="34" y="139"/>
                    <a:pt x="54" y="139"/>
                  </a:cubicBezTo>
                  <a:lnTo>
                    <a:pt x="54" y="139"/>
                  </a:lnTo>
                  <a:cubicBezTo>
                    <a:pt x="118" y="139"/>
                    <a:pt x="154" y="86"/>
                    <a:pt x="154" y="39"/>
                  </a:cubicBezTo>
                  <a:lnTo>
                    <a:pt x="154" y="39"/>
                  </a:lnTo>
                  <a:cubicBezTo>
                    <a:pt x="154" y="38"/>
                    <a:pt x="154" y="36"/>
                    <a:pt x="154" y="35"/>
                  </a:cubicBezTo>
                  <a:lnTo>
                    <a:pt x="154" y="35"/>
                  </a:lnTo>
                  <a:cubicBezTo>
                    <a:pt x="160" y="29"/>
                    <a:pt x="167" y="23"/>
                    <a:pt x="171" y="17"/>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72" name="Freeform 132">
              <a:extLst>
                <a:ext uri="{FF2B5EF4-FFF2-40B4-BE49-F238E27FC236}">
                  <a16:creationId xmlns:a16="http://schemas.microsoft.com/office/drawing/2014/main" id="{E0B55163-A3D6-6842-A7BB-1710518835C3}"/>
                </a:ext>
              </a:extLst>
            </p:cNvPr>
            <p:cNvSpPr>
              <a:spLocks noChangeArrowheads="1"/>
            </p:cNvSpPr>
            <p:nvPr/>
          </p:nvSpPr>
          <p:spPr bwMode="auto">
            <a:xfrm>
              <a:off x="8524964" y="10521866"/>
              <a:ext cx="269158" cy="164791"/>
            </a:xfrm>
            <a:custGeom>
              <a:avLst/>
              <a:gdLst>
                <a:gd name="T0" fmla="*/ 29 w 217"/>
                <a:gd name="T1" fmla="*/ 72 h 133"/>
                <a:gd name="T2" fmla="*/ 61 w 217"/>
                <a:gd name="T3" fmla="*/ 72 h 133"/>
                <a:gd name="T4" fmla="*/ 61 w 217"/>
                <a:gd name="T5" fmla="*/ 72 h 133"/>
                <a:gd name="T6" fmla="*/ 82 w 217"/>
                <a:gd name="T7" fmla="*/ 91 h 133"/>
                <a:gd name="T8" fmla="*/ 82 w 217"/>
                <a:gd name="T9" fmla="*/ 91 h 133"/>
                <a:gd name="T10" fmla="*/ 60 w 217"/>
                <a:gd name="T11" fmla="*/ 109 h 133"/>
                <a:gd name="T12" fmla="*/ 29 w 217"/>
                <a:gd name="T13" fmla="*/ 109 h 133"/>
                <a:gd name="T14" fmla="*/ 29 w 217"/>
                <a:gd name="T15" fmla="*/ 72 h 133"/>
                <a:gd name="T16" fmla="*/ 171 w 217"/>
                <a:gd name="T17" fmla="*/ 53 h 133"/>
                <a:gd name="T18" fmla="*/ 171 w 217"/>
                <a:gd name="T19" fmla="*/ 53 h 133"/>
                <a:gd name="T20" fmla="*/ 185 w 217"/>
                <a:gd name="T21" fmla="*/ 58 h 133"/>
                <a:gd name="T22" fmla="*/ 185 w 217"/>
                <a:gd name="T23" fmla="*/ 58 h 133"/>
                <a:gd name="T24" fmla="*/ 190 w 217"/>
                <a:gd name="T25" fmla="*/ 72 h 133"/>
                <a:gd name="T26" fmla="*/ 151 w 217"/>
                <a:gd name="T27" fmla="*/ 72 h 133"/>
                <a:gd name="T28" fmla="*/ 151 w 217"/>
                <a:gd name="T29" fmla="*/ 72 h 133"/>
                <a:gd name="T30" fmla="*/ 152 w 217"/>
                <a:gd name="T31" fmla="*/ 66 h 133"/>
                <a:gd name="T32" fmla="*/ 152 w 217"/>
                <a:gd name="T33" fmla="*/ 66 h 133"/>
                <a:gd name="T34" fmla="*/ 155 w 217"/>
                <a:gd name="T35" fmla="*/ 60 h 133"/>
                <a:gd name="T36" fmla="*/ 155 w 217"/>
                <a:gd name="T37" fmla="*/ 60 h 133"/>
                <a:gd name="T38" fmla="*/ 161 w 217"/>
                <a:gd name="T39" fmla="*/ 55 h 133"/>
                <a:gd name="T40" fmla="*/ 161 w 217"/>
                <a:gd name="T41" fmla="*/ 55 h 133"/>
                <a:gd name="T42" fmla="*/ 171 w 217"/>
                <a:gd name="T43" fmla="*/ 53 h 133"/>
                <a:gd name="T44" fmla="*/ 172 w 217"/>
                <a:gd name="T45" fmla="*/ 34 h 133"/>
                <a:gd name="T46" fmla="*/ 172 w 217"/>
                <a:gd name="T47" fmla="*/ 34 h 133"/>
                <a:gd name="T48" fmla="*/ 126 w 217"/>
                <a:gd name="T49" fmla="*/ 81 h 133"/>
                <a:gd name="T50" fmla="*/ 126 w 217"/>
                <a:gd name="T51" fmla="*/ 81 h 133"/>
                <a:gd name="T52" fmla="*/ 172 w 217"/>
                <a:gd name="T53" fmla="*/ 128 h 133"/>
                <a:gd name="T54" fmla="*/ 172 w 217"/>
                <a:gd name="T55" fmla="*/ 128 h 133"/>
                <a:gd name="T56" fmla="*/ 213 w 217"/>
                <a:gd name="T57" fmla="*/ 98 h 133"/>
                <a:gd name="T58" fmla="*/ 192 w 217"/>
                <a:gd name="T59" fmla="*/ 98 h 133"/>
                <a:gd name="T60" fmla="*/ 192 w 217"/>
                <a:gd name="T61" fmla="*/ 98 h 133"/>
                <a:gd name="T62" fmla="*/ 173 w 217"/>
                <a:gd name="T63" fmla="*/ 110 h 133"/>
                <a:gd name="T64" fmla="*/ 173 w 217"/>
                <a:gd name="T65" fmla="*/ 110 h 133"/>
                <a:gd name="T66" fmla="*/ 151 w 217"/>
                <a:gd name="T67" fmla="*/ 87 h 133"/>
                <a:gd name="T68" fmla="*/ 214 w 217"/>
                <a:gd name="T69" fmla="*/ 87 h 133"/>
                <a:gd name="T70" fmla="*/ 214 w 217"/>
                <a:gd name="T71" fmla="*/ 87 h 133"/>
                <a:gd name="T72" fmla="*/ 172 w 217"/>
                <a:gd name="T73" fmla="*/ 34 h 133"/>
                <a:gd name="T74" fmla="*/ 29 w 217"/>
                <a:gd name="T75" fmla="*/ 22 h 133"/>
                <a:gd name="T76" fmla="*/ 57 w 217"/>
                <a:gd name="T77" fmla="*/ 22 h 133"/>
                <a:gd name="T78" fmla="*/ 57 w 217"/>
                <a:gd name="T79" fmla="*/ 22 h 133"/>
                <a:gd name="T80" fmla="*/ 76 w 217"/>
                <a:gd name="T81" fmla="*/ 37 h 133"/>
                <a:gd name="T82" fmla="*/ 76 w 217"/>
                <a:gd name="T83" fmla="*/ 37 h 133"/>
                <a:gd name="T84" fmla="*/ 59 w 217"/>
                <a:gd name="T85" fmla="*/ 53 h 133"/>
                <a:gd name="T86" fmla="*/ 29 w 217"/>
                <a:gd name="T87" fmla="*/ 53 h 133"/>
                <a:gd name="T88" fmla="*/ 29 w 217"/>
                <a:gd name="T89" fmla="*/ 22 h 133"/>
                <a:gd name="T90" fmla="*/ 146 w 217"/>
                <a:gd name="T91" fmla="*/ 24 h 133"/>
                <a:gd name="T92" fmla="*/ 196 w 217"/>
                <a:gd name="T93" fmla="*/ 24 h 133"/>
                <a:gd name="T94" fmla="*/ 196 w 217"/>
                <a:gd name="T95" fmla="*/ 12 h 133"/>
                <a:gd name="T96" fmla="*/ 146 w 217"/>
                <a:gd name="T97" fmla="*/ 12 h 133"/>
                <a:gd name="T98" fmla="*/ 146 w 217"/>
                <a:gd name="T99" fmla="*/ 24 h 133"/>
                <a:gd name="T100" fmla="*/ 0 w 217"/>
                <a:gd name="T101" fmla="*/ 0 h 133"/>
                <a:gd name="T102" fmla="*/ 0 w 217"/>
                <a:gd name="T103" fmla="*/ 132 h 133"/>
                <a:gd name="T104" fmla="*/ 64 w 217"/>
                <a:gd name="T105" fmla="*/ 132 h 133"/>
                <a:gd name="T106" fmla="*/ 64 w 217"/>
                <a:gd name="T107" fmla="*/ 132 h 133"/>
                <a:gd name="T108" fmla="*/ 111 w 217"/>
                <a:gd name="T109" fmla="*/ 93 h 133"/>
                <a:gd name="T110" fmla="*/ 111 w 217"/>
                <a:gd name="T111" fmla="*/ 93 h 133"/>
                <a:gd name="T112" fmla="*/ 87 w 217"/>
                <a:gd name="T113" fmla="*/ 60 h 133"/>
                <a:gd name="T114" fmla="*/ 87 w 217"/>
                <a:gd name="T115" fmla="*/ 60 h 133"/>
                <a:gd name="T116" fmla="*/ 104 w 217"/>
                <a:gd name="T117" fmla="*/ 32 h 133"/>
                <a:gd name="T118" fmla="*/ 104 w 217"/>
                <a:gd name="T119" fmla="*/ 32 h 133"/>
                <a:gd name="T120" fmla="*/ 62 w 217"/>
                <a:gd name="T121" fmla="*/ 0 h 133"/>
                <a:gd name="T122" fmla="*/ 0 w 217"/>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7" h="133">
                  <a:moveTo>
                    <a:pt x="29" y="72"/>
                  </a:moveTo>
                  <a:lnTo>
                    <a:pt x="61" y="72"/>
                  </a:lnTo>
                  <a:lnTo>
                    <a:pt x="61" y="72"/>
                  </a:lnTo>
                  <a:cubicBezTo>
                    <a:pt x="67" y="72"/>
                    <a:pt x="82" y="74"/>
                    <a:pt x="82" y="91"/>
                  </a:cubicBezTo>
                  <a:lnTo>
                    <a:pt x="82" y="91"/>
                  </a:lnTo>
                  <a:cubicBezTo>
                    <a:pt x="82" y="109"/>
                    <a:pt x="63" y="109"/>
                    <a:pt x="60" y="109"/>
                  </a:cubicBezTo>
                  <a:lnTo>
                    <a:pt x="29" y="109"/>
                  </a:lnTo>
                  <a:lnTo>
                    <a:pt x="29" y="72"/>
                  </a:lnTo>
                  <a:close/>
                  <a:moveTo>
                    <a:pt x="171" y="53"/>
                  </a:moveTo>
                  <a:lnTo>
                    <a:pt x="171" y="53"/>
                  </a:lnTo>
                  <a:cubicBezTo>
                    <a:pt x="177" y="53"/>
                    <a:pt x="182" y="55"/>
                    <a:pt x="185" y="58"/>
                  </a:cubicBezTo>
                  <a:lnTo>
                    <a:pt x="185" y="58"/>
                  </a:lnTo>
                  <a:cubicBezTo>
                    <a:pt x="188" y="61"/>
                    <a:pt x="190" y="66"/>
                    <a:pt x="190" y="72"/>
                  </a:cubicBezTo>
                  <a:lnTo>
                    <a:pt x="151" y="72"/>
                  </a:lnTo>
                  <a:lnTo>
                    <a:pt x="151" y="72"/>
                  </a:lnTo>
                  <a:cubicBezTo>
                    <a:pt x="151" y="70"/>
                    <a:pt x="152" y="68"/>
                    <a:pt x="152" y="66"/>
                  </a:cubicBezTo>
                  <a:lnTo>
                    <a:pt x="152" y="66"/>
                  </a:lnTo>
                  <a:cubicBezTo>
                    <a:pt x="153" y="64"/>
                    <a:pt x="154" y="61"/>
                    <a:pt x="155" y="60"/>
                  </a:cubicBezTo>
                  <a:lnTo>
                    <a:pt x="155" y="60"/>
                  </a:lnTo>
                  <a:cubicBezTo>
                    <a:pt x="157" y="58"/>
                    <a:pt x="159" y="56"/>
                    <a:pt x="161" y="55"/>
                  </a:cubicBezTo>
                  <a:lnTo>
                    <a:pt x="161" y="55"/>
                  </a:lnTo>
                  <a:cubicBezTo>
                    <a:pt x="165" y="54"/>
                    <a:pt x="167" y="53"/>
                    <a:pt x="171" y="53"/>
                  </a:cubicBezTo>
                  <a:close/>
                  <a:moveTo>
                    <a:pt x="172" y="34"/>
                  </a:moveTo>
                  <a:lnTo>
                    <a:pt x="172" y="34"/>
                  </a:lnTo>
                  <a:cubicBezTo>
                    <a:pt x="134" y="34"/>
                    <a:pt x="126" y="67"/>
                    <a:pt x="126" y="81"/>
                  </a:cubicBezTo>
                  <a:lnTo>
                    <a:pt x="126" y="81"/>
                  </a:lnTo>
                  <a:cubicBezTo>
                    <a:pt x="126" y="123"/>
                    <a:pt x="161" y="128"/>
                    <a:pt x="172" y="128"/>
                  </a:cubicBezTo>
                  <a:lnTo>
                    <a:pt x="172" y="128"/>
                  </a:lnTo>
                  <a:cubicBezTo>
                    <a:pt x="201" y="128"/>
                    <a:pt x="210" y="108"/>
                    <a:pt x="213" y="98"/>
                  </a:cubicBezTo>
                  <a:lnTo>
                    <a:pt x="192" y="98"/>
                  </a:lnTo>
                  <a:lnTo>
                    <a:pt x="192" y="98"/>
                  </a:lnTo>
                  <a:cubicBezTo>
                    <a:pt x="191" y="101"/>
                    <a:pt x="185" y="110"/>
                    <a:pt x="173" y="110"/>
                  </a:cubicBezTo>
                  <a:lnTo>
                    <a:pt x="173" y="110"/>
                  </a:lnTo>
                  <a:cubicBezTo>
                    <a:pt x="153" y="110"/>
                    <a:pt x="151" y="94"/>
                    <a:pt x="151" y="87"/>
                  </a:cubicBezTo>
                  <a:lnTo>
                    <a:pt x="214" y="87"/>
                  </a:lnTo>
                  <a:lnTo>
                    <a:pt x="214" y="87"/>
                  </a:lnTo>
                  <a:cubicBezTo>
                    <a:pt x="216" y="63"/>
                    <a:pt x="206" y="34"/>
                    <a:pt x="172" y="34"/>
                  </a:cubicBezTo>
                  <a:close/>
                  <a:moveTo>
                    <a:pt x="29" y="22"/>
                  </a:moveTo>
                  <a:lnTo>
                    <a:pt x="57" y="22"/>
                  </a:lnTo>
                  <a:lnTo>
                    <a:pt x="57" y="22"/>
                  </a:lnTo>
                  <a:cubicBezTo>
                    <a:pt x="59" y="22"/>
                    <a:pt x="76" y="20"/>
                    <a:pt x="76" y="37"/>
                  </a:cubicBezTo>
                  <a:lnTo>
                    <a:pt x="76" y="37"/>
                  </a:lnTo>
                  <a:cubicBezTo>
                    <a:pt x="76" y="52"/>
                    <a:pt x="64" y="53"/>
                    <a:pt x="59" y="53"/>
                  </a:cubicBezTo>
                  <a:lnTo>
                    <a:pt x="29" y="53"/>
                  </a:lnTo>
                  <a:lnTo>
                    <a:pt x="29" y="22"/>
                  </a:lnTo>
                  <a:close/>
                  <a:moveTo>
                    <a:pt x="146" y="24"/>
                  </a:moveTo>
                  <a:lnTo>
                    <a:pt x="196" y="24"/>
                  </a:lnTo>
                  <a:lnTo>
                    <a:pt x="196" y="12"/>
                  </a:lnTo>
                  <a:lnTo>
                    <a:pt x="146" y="12"/>
                  </a:lnTo>
                  <a:lnTo>
                    <a:pt x="146" y="24"/>
                  </a:lnTo>
                  <a:close/>
                  <a:moveTo>
                    <a:pt x="0" y="0"/>
                  </a:moveTo>
                  <a:lnTo>
                    <a:pt x="0" y="132"/>
                  </a:lnTo>
                  <a:lnTo>
                    <a:pt x="64" y="132"/>
                  </a:lnTo>
                  <a:lnTo>
                    <a:pt x="64" y="132"/>
                  </a:lnTo>
                  <a:cubicBezTo>
                    <a:pt x="70" y="132"/>
                    <a:pt x="111" y="130"/>
                    <a:pt x="111" y="93"/>
                  </a:cubicBezTo>
                  <a:lnTo>
                    <a:pt x="111" y="93"/>
                  </a:lnTo>
                  <a:cubicBezTo>
                    <a:pt x="111" y="70"/>
                    <a:pt x="95" y="62"/>
                    <a:pt x="87" y="60"/>
                  </a:cubicBezTo>
                  <a:lnTo>
                    <a:pt x="87" y="60"/>
                  </a:lnTo>
                  <a:cubicBezTo>
                    <a:pt x="93" y="57"/>
                    <a:pt x="104" y="50"/>
                    <a:pt x="104" y="32"/>
                  </a:cubicBezTo>
                  <a:lnTo>
                    <a:pt x="104" y="32"/>
                  </a:lnTo>
                  <a:cubicBezTo>
                    <a:pt x="104" y="22"/>
                    <a:pt x="103" y="0"/>
                    <a:pt x="62" y="0"/>
                  </a:cubicBezTo>
                  <a:lnTo>
                    <a:pt x="0" y="0"/>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73" name="Freeform 133">
              <a:extLst>
                <a:ext uri="{FF2B5EF4-FFF2-40B4-BE49-F238E27FC236}">
                  <a16:creationId xmlns:a16="http://schemas.microsoft.com/office/drawing/2014/main" id="{A7A8EE4D-40CC-024E-8BAC-A04A8389E5C7}"/>
                </a:ext>
              </a:extLst>
            </p:cNvPr>
            <p:cNvSpPr>
              <a:spLocks noChangeArrowheads="1"/>
            </p:cNvSpPr>
            <p:nvPr/>
          </p:nvSpPr>
          <p:spPr bwMode="auto">
            <a:xfrm>
              <a:off x="7887767" y="10510881"/>
              <a:ext cx="175778" cy="181269"/>
            </a:xfrm>
            <a:custGeom>
              <a:avLst/>
              <a:gdLst>
                <a:gd name="T0" fmla="*/ 3 w 140"/>
                <a:gd name="T1" fmla="*/ 145 h 146"/>
                <a:gd name="T2" fmla="*/ 33 w 140"/>
                <a:gd name="T3" fmla="*/ 145 h 146"/>
                <a:gd name="T4" fmla="*/ 33 w 140"/>
                <a:gd name="T5" fmla="*/ 48 h 146"/>
                <a:gd name="T6" fmla="*/ 3 w 140"/>
                <a:gd name="T7" fmla="*/ 48 h 146"/>
                <a:gd name="T8" fmla="*/ 3 w 140"/>
                <a:gd name="T9" fmla="*/ 145 h 146"/>
                <a:gd name="T10" fmla="*/ 103 w 140"/>
                <a:gd name="T11" fmla="*/ 46 h 146"/>
                <a:gd name="T12" fmla="*/ 103 w 140"/>
                <a:gd name="T13" fmla="*/ 46 h 146"/>
                <a:gd name="T14" fmla="*/ 76 w 140"/>
                <a:gd name="T15" fmla="*/ 61 h 146"/>
                <a:gd name="T16" fmla="*/ 75 w 140"/>
                <a:gd name="T17" fmla="*/ 61 h 146"/>
                <a:gd name="T18" fmla="*/ 75 w 140"/>
                <a:gd name="T19" fmla="*/ 48 h 146"/>
                <a:gd name="T20" fmla="*/ 46 w 140"/>
                <a:gd name="T21" fmla="*/ 48 h 146"/>
                <a:gd name="T22" fmla="*/ 46 w 140"/>
                <a:gd name="T23" fmla="*/ 145 h 146"/>
                <a:gd name="T24" fmla="*/ 76 w 140"/>
                <a:gd name="T25" fmla="*/ 145 h 146"/>
                <a:gd name="T26" fmla="*/ 76 w 140"/>
                <a:gd name="T27" fmla="*/ 97 h 146"/>
                <a:gd name="T28" fmla="*/ 76 w 140"/>
                <a:gd name="T29" fmla="*/ 97 h 146"/>
                <a:gd name="T30" fmla="*/ 93 w 140"/>
                <a:gd name="T31" fmla="*/ 72 h 146"/>
                <a:gd name="T32" fmla="*/ 93 w 140"/>
                <a:gd name="T33" fmla="*/ 72 h 146"/>
                <a:gd name="T34" fmla="*/ 109 w 140"/>
                <a:gd name="T35" fmla="*/ 98 h 146"/>
                <a:gd name="T36" fmla="*/ 109 w 140"/>
                <a:gd name="T37" fmla="*/ 145 h 146"/>
                <a:gd name="T38" fmla="*/ 139 w 140"/>
                <a:gd name="T39" fmla="*/ 145 h 146"/>
                <a:gd name="T40" fmla="*/ 139 w 140"/>
                <a:gd name="T41" fmla="*/ 145 h 146"/>
                <a:gd name="T42" fmla="*/ 139 w 140"/>
                <a:gd name="T43" fmla="*/ 91 h 146"/>
                <a:gd name="T44" fmla="*/ 139 w 140"/>
                <a:gd name="T45" fmla="*/ 91 h 146"/>
                <a:gd name="T46" fmla="*/ 103 w 140"/>
                <a:gd name="T47" fmla="*/ 46 h 146"/>
                <a:gd name="T48" fmla="*/ 18 w 140"/>
                <a:gd name="T49" fmla="*/ 0 h 146"/>
                <a:gd name="T50" fmla="*/ 18 w 140"/>
                <a:gd name="T51" fmla="*/ 0 h 146"/>
                <a:gd name="T52" fmla="*/ 0 w 140"/>
                <a:gd name="T53" fmla="*/ 17 h 146"/>
                <a:gd name="T54" fmla="*/ 0 w 140"/>
                <a:gd name="T55" fmla="*/ 17 h 146"/>
                <a:gd name="T56" fmla="*/ 18 w 140"/>
                <a:gd name="T57" fmla="*/ 35 h 146"/>
                <a:gd name="T58" fmla="*/ 18 w 140"/>
                <a:gd name="T59" fmla="*/ 35 h 146"/>
                <a:gd name="T60" fmla="*/ 35 w 140"/>
                <a:gd name="T61" fmla="*/ 17 h 146"/>
                <a:gd name="T62" fmla="*/ 35 w 140"/>
                <a:gd name="T63" fmla="*/ 17 h 146"/>
                <a:gd name="T64" fmla="*/ 18 w 140"/>
                <a:gd name="T65" fmla="*/ 0 h 146"/>
                <a:gd name="T66" fmla="*/ 103 w 140"/>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0" h="146">
                  <a:moveTo>
                    <a:pt x="3" y="145"/>
                  </a:moveTo>
                  <a:lnTo>
                    <a:pt x="33" y="145"/>
                  </a:lnTo>
                  <a:lnTo>
                    <a:pt x="33" y="48"/>
                  </a:lnTo>
                  <a:lnTo>
                    <a:pt x="3" y="48"/>
                  </a:lnTo>
                  <a:lnTo>
                    <a:pt x="3" y="145"/>
                  </a:lnTo>
                  <a:close/>
                  <a:moveTo>
                    <a:pt x="103" y="46"/>
                  </a:moveTo>
                  <a:lnTo>
                    <a:pt x="103" y="46"/>
                  </a:lnTo>
                  <a:cubicBezTo>
                    <a:pt x="88" y="46"/>
                    <a:pt x="80" y="53"/>
                    <a:pt x="76" y="61"/>
                  </a:cubicBezTo>
                  <a:lnTo>
                    <a:pt x="75" y="61"/>
                  </a:lnTo>
                  <a:lnTo>
                    <a:pt x="75" y="48"/>
                  </a:lnTo>
                  <a:lnTo>
                    <a:pt x="46" y="48"/>
                  </a:lnTo>
                  <a:lnTo>
                    <a:pt x="46" y="145"/>
                  </a:lnTo>
                  <a:lnTo>
                    <a:pt x="76" y="145"/>
                  </a:lnTo>
                  <a:lnTo>
                    <a:pt x="76" y="97"/>
                  </a:lnTo>
                  <a:lnTo>
                    <a:pt x="76" y="97"/>
                  </a:lnTo>
                  <a:cubicBezTo>
                    <a:pt x="76" y="84"/>
                    <a:pt x="78" y="72"/>
                    <a:pt x="93" y="72"/>
                  </a:cubicBezTo>
                  <a:lnTo>
                    <a:pt x="93" y="72"/>
                  </a:lnTo>
                  <a:cubicBezTo>
                    <a:pt x="109" y="72"/>
                    <a:pt x="109" y="86"/>
                    <a:pt x="109" y="98"/>
                  </a:cubicBezTo>
                  <a:lnTo>
                    <a:pt x="109" y="145"/>
                  </a:lnTo>
                  <a:lnTo>
                    <a:pt x="139" y="145"/>
                  </a:lnTo>
                  <a:lnTo>
                    <a:pt x="139" y="145"/>
                  </a:lnTo>
                  <a:lnTo>
                    <a:pt x="139" y="91"/>
                  </a:lnTo>
                  <a:lnTo>
                    <a:pt x="139" y="91"/>
                  </a:lnTo>
                  <a:cubicBezTo>
                    <a:pt x="139" y="66"/>
                    <a:pt x="133" y="46"/>
                    <a:pt x="103" y="46"/>
                  </a:cubicBezTo>
                  <a:lnTo>
                    <a:pt x="18" y="0"/>
                  </a:lnTo>
                  <a:lnTo>
                    <a:pt x="18" y="0"/>
                  </a:lnTo>
                  <a:cubicBezTo>
                    <a:pt x="9" y="0"/>
                    <a:pt x="0" y="8"/>
                    <a:pt x="0" y="17"/>
                  </a:cubicBezTo>
                  <a:lnTo>
                    <a:pt x="0" y="17"/>
                  </a:lnTo>
                  <a:cubicBezTo>
                    <a:pt x="0" y="27"/>
                    <a:pt x="9" y="35"/>
                    <a:pt x="18" y="35"/>
                  </a:cubicBezTo>
                  <a:lnTo>
                    <a:pt x="18" y="35"/>
                  </a:lnTo>
                  <a:cubicBezTo>
                    <a:pt x="27" y="35"/>
                    <a:pt x="35" y="27"/>
                    <a:pt x="35" y="17"/>
                  </a:cubicBezTo>
                  <a:lnTo>
                    <a:pt x="35" y="17"/>
                  </a:lnTo>
                  <a:cubicBezTo>
                    <a:pt x="35" y="8"/>
                    <a:pt x="27" y="0"/>
                    <a:pt x="18" y="0"/>
                  </a:cubicBezTo>
                  <a:lnTo>
                    <a:pt x="103" y="46"/>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74" name="Freeform 134">
              <a:extLst>
                <a:ext uri="{FF2B5EF4-FFF2-40B4-BE49-F238E27FC236}">
                  <a16:creationId xmlns:a16="http://schemas.microsoft.com/office/drawing/2014/main" id="{66A63364-C862-3A4C-ACBB-4B16AD36B657}"/>
                </a:ext>
              </a:extLst>
            </p:cNvPr>
            <p:cNvSpPr>
              <a:spLocks noChangeArrowheads="1"/>
            </p:cNvSpPr>
            <p:nvPr/>
          </p:nvSpPr>
          <p:spPr bwMode="auto">
            <a:xfrm>
              <a:off x="6382673" y="10362565"/>
              <a:ext cx="2680608" cy="483389"/>
            </a:xfrm>
            <a:custGeom>
              <a:avLst/>
              <a:gdLst>
                <a:gd name="T0" fmla="*/ 2084 w 2151"/>
                <a:gd name="T1" fmla="*/ 389 h 390"/>
                <a:gd name="T2" fmla="*/ 67 w 2151"/>
                <a:gd name="T3" fmla="*/ 389 h 390"/>
                <a:gd name="T4" fmla="*/ 67 w 2151"/>
                <a:gd name="T5" fmla="*/ 389 h 390"/>
                <a:gd name="T6" fmla="*/ 0 w 2151"/>
                <a:gd name="T7" fmla="*/ 323 h 390"/>
                <a:gd name="T8" fmla="*/ 0 w 2151"/>
                <a:gd name="T9" fmla="*/ 66 h 390"/>
                <a:gd name="T10" fmla="*/ 0 w 2151"/>
                <a:gd name="T11" fmla="*/ 66 h 390"/>
                <a:gd name="T12" fmla="*/ 67 w 2151"/>
                <a:gd name="T13" fmla="*/ 0 h 390"/>
                <a:gd name="T14" fmla="*/ 2084 w 2151"/>
                <a:gd name="T15" fmla="*/ 0 h 390"/>
                <a:gd name="T16" fmla="*/ 2084 w 2151"/>
                <a:gd name="T17" fmla="*/ 0 h 390"/>
                <a:gd name="T18" fmla="*/ 2150 w 2151"/>
                <a:gd name="T19" fmla="*/ 66 h 390"/>
                <a:gd name="T20" fmla="*/ 2150 w 2151"/>
                <a:gd name="T21" fmla="*/ 323 h 390"/>
                <a:gd name="T22" fmla="*/ 2150 w 2151"/>
                <a:gd name="T23" fmla="*/ 323 h 390"/>
                <a:gd name="T24" fmla="*/ 2084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4" y="389"/>
                  </a:moveTo>
                  <a:lnTo>
                    <a:pt x="67" y="389"/>
                  </a:lnTo>
                  <a:lnTo>
                    <a:pt x="67" y="389"/>
                  </a:lnTo>
                  <a:cubicBezTo>
                    <a:pt x="30" y="389"/>
                    <a:pt x="0" y="359"/>
                    <a:pt x="0" y="323"/>
                  </a:cubicBezTo>
                  <a:lnTo>
                    <a:pt x="0" y="66"/>
                  </a:lnTo>
                  <a:lnTo>
                    <a:pt x="0" y="66"/>
                  </a:lnTo>
                  <a:cubicBezTo>
                    <a:pt x="0" y="29"/>
                    <a:pt x="30" y="0"/>
                    <a:pt x="67" y="0"/>
                  </a:cubicBezTo>
                  <a:lnTo>
                    <a:pt x="2084" y="0"/>
                  </a:lnTo>
                  <a:lnTo>
                    <a:pt x="2084" y="0"/>
                  </a:lnTo>
                  <a:cubicBezTo>
                    <a:pt x="2120" y="0"/>
                    <a:pt x="2150" y="29"/>
                    <a:pt x="2150" y="66"/>
                  </a:cubicBezTo>
                  <a:lnTo>
                    <a:pt x="2150" y="323"/>
                  </a:lnTo>
                  <a:lnTo>
                    <a:pt x="2150" y="323"/>
                  </a:lnTo>
                  <a:cubicBezTo>
                    <a:pt x="2150" y="359"/>
                    <a:pt x="2120" y="389"/>
                    <a:pt x="2084" y="389"/>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77"/>
              </a:endParaRPr>
            </a:p>
          </p:txBody>
        </p:sp>
      </p:grpSp>
      <p:grpSp>
        <p:nvGrpSpPr>
          <p:cNvPr id="20" name="Group 19">
            <a:extLst>
              <a:ext uri="{FF2B5EF4-FFF2-40B4-BE49-F238E27FC236}">
                <a16:creationId xmlns:a16="http://schemas.microsoft.com/office/drawing/2014/main" id="{1391EC49-F926-114B-9E5C-D8A4D1B00A96}"/>
              </a:ext>
            </a:extLst>
          </p:cNvPr>
          <p:cNvGrpSpPr/>
          <p:nvPr/>
        </p:nvGrpSpPr>
        <p:grpSpPr>
          <a:xfrm>
            <a:off x="7658771" y="5181283"/>
            <a:ext cx="1340304" cy="241695"/>
            <a:chOff x="15314366" y="10362565"/>
            <a:chExt cx="2680608" cy="483389"/>
          </a:xfrm>
        </p:grpSpPr>
        <p:sp>
          <p:nvSpPr>
            <p:cNvPr id="10393" name="Freeform 153">
              <a:extLst>
                <a:ext uri="{FF2B5EF4-FFF2-40B4-BE49-F238E27FC236}">
                  <a16:creationId xmlns:a16="http://schemas.microsoft.com/office/drawing/2014/main" id="{CCCC4274-573C-8142-B0E2-2483FB9C273E}"/>
                </a:ext>
              </a:extLst>
            </p:cNvPr>
            <p:cNvSpPr>
              <a:spLocks noChangeArrowheads="1"/>
            </p:cNvSpPr>
            <p:nvPr/>
          </p:nvSpPr>
          <p:spPr bwMode="auto">
            <a:xfrm>
              <a:off x="15567046" y="10499894"/>
              <a:ext cx="109861" cy="208735"/>
            </a:xfrm>
            <a:custGeom>
              <a:avLst/>
              <a:gdLst>
                <a:gd name="T0" fmla="*/ 67 w 89"/>
                <a:gd name="T1" fmla="*/ 0 h 166"/>
                <a:gd name="T2" fmla="*/ 67 w 89"/>
                <a:gd name="T3" fmla="*/ 0 h 166"/>
                <a:gd name="T4" fmla="*/ 30 w 89"/>
                <a:gd name="T5" fmla="*/ 41 h 166"/>
                <a:gd name="T6" fmla="*/ 30 w 89"/>
                <a:gd name="T7" fmla="*/ 65 h 166"/>
                <a:gd name="T8" fmla="*/ 0 w 89"/>
                <a:gd name="T9" fmla="*/ 65 h 166"/>
                <a:gd name="T10" fmla="*/ 0 w 89"/>
                <a:gd name="T11" fmla="*/ 94 h 166"/>
                <a:gd name="T12" fmla="*/ 30 w 89"/>
                <a:gd name="T13" fmla="*/ 94 h 166"/>
                <a:gd name="T14" fmla="*/ 30 w 89"/>
                <a:gd name="T15" fmla="*/ 165 h 166"/>
                <a:gd name="T16" fmla="*/ 59 w 89"/>
                <a:gd name="T17" fmla="*/ 165 h 166"/>
                <a:gd name="T18" fmla="*/ 59 w 89"/>
                <a:gd name="T19" fmla="*/ 94 h 166"/>
                <a:gd name="T20" fmla="*/ 82 w 89"/>
                <a:gd name="T21" fmla="*/ 94 h 166"/>
                <a:gd name="T22" fmla="*/ 88 w 89"/>
                <a:gd name="T23" fmla="*/ 65 h 166"/>
                <a:gd name="T24" fmla="*/ 59 w 89"/>
                <a:gd name="T25" fmla="*/ 65 h 166"/>
                <a:gd name="T26" fmla="*/ 59 w 89"/>
                <a:gd name="T27" fmla="*/ 45 h 166"/>
                <a:gd name="T28" fmla="*/ 59 w 89"/>
                <a:gd name="T29" fmla="*/ 45 h 166"/>
                <a:gd name="T30" fmla="*/ 72 w 89"/>
                <a:gd name="T31" fmla="*/ 30 h 166"/>
                <a:gd name="T32" fmla="*/ 88 w 89"/>
                <a:gd name="T33" fmla="*/ 30 h 166"/>
                <a:gd name="T34" fmla="*/ 88 w 89"/>
                <a:gd name="T35" fmla="*/ 1 h 166"/>
                <a:gd name="T36" fmla="*/ 88 w 89"/>
                <a:gd name="T37" fmla="*/ 1 h 166"/>
                <a:gd name="T38" fmla="*/ 67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7" y="0"/>
                  </a:moveTo>
                  <a:lnTo>
                    <a:pt x="67" y="0"/>
                  </a:lnTo>
                  <a:cubicBezTo>
                    <a:pt x="43" y="0"/>
                    <a:pt x="30" y="12"/>
                    <a:pt x="30" y="41"/>
                  </a:cubicBezTo>
                  <a:lnTo>
                    <a:pt x="30" y="65"/>
                  </a:lnTo>
                  <a:lnTo>
                    <a:pt x="0" y="65"/>
                  </a:lnTo>
                  <a:lnTo>
                    <a:pt x="0" y="94"/>
                  </a:lnTo>
                  <a:lnTo>
                    <a:pt x="30" y="94"/>
                  </a:lnTo>
                  <a:lnTo>
                    <a:pt x="30" y="165"/>
                  </a:lnTo>
                  <a:lnTo>
                    <a:pt x="59" y="165"/>
                  </a:lnTo>
                  <a:lnTo>
                    <a:pt x="59" y="94"/>
                  </a:lnTo>
                  <a:lnTo>
                    <a:pt x="82" y="94"/>
                  </a:lnTo>
                  <a:lnTo>
                    <a:pt x="88" y="65"/>
                  </a:lnTo>
                  <a:lnTo>
                    <a:pt x="59" y="65"/>
                  </a:lnTo>
                  <a:lnTo>
                    <a:pt x="59" y="45"/>
                  </a:lnTo>
                  <a:lnTo>
                    <a:pt x="59" y="45"/>
                  </a:lnTo>
                  <a:cubicBezTo>
                    <a:pt x="59" y="35"/>
                    <a:pt x="62" y="30"/>
                    <a:pt x="72" y="30"/>
                  </a:cubicBezTo>
                  <a:lnTo>
                    <a:pt x="88" y="30"/>
                  </a:lnTo>
                  <a:lnTo>
                    <a:pt x="88" y="1"/>
                  </a:lnTo>
                  <a:lnTo>
                    <a:pt x="88" y="1"/>
                  </a:lnTo>
                  <a:cubicBezTo>
                    <a:pt x="85" y="1"/>
                    <a:pt x="78" y="0"/>
                    <a:pt x="67" y="0"/>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94" name="Freeform 154">
              <a:extLst>
                <a:ext uri="{FF2B5EF4-FFF2-40B4-BE49-F238E27FC236}">
                  <a16:creationId xmlns:a16="http://schemas.microsoft.com/office/drawing/2014/main" id="{09940C59-6E23-174E-9032-920DBAF81608}"/>
                </a:ext>
              </a:extLst>
            </p:cNvPr>
            <p:cNvSpPr>
              <a:spLocks noChangeArrowheads="1"/>
            </p:cNvSpPr>
            <p:nvPr/>
          </p:nvSpPr>
          <p:spPr bwMode="auto">
            <a:xfrm>
              <a:off x="16121845" y="10516369"/>
              <a:ext cx="214231" cy="175778"/>
            </a:xfrm>
            <a:custGeom>
              <a:avLst/>
              <a:gdLst>
                <a:gd name="T0" fmla="*/ 172 w 173"/>
                <a:gd name="T1" fmla="*/ 17 h 140"/>
                <a:gd name="T2" fmla="*/ 172 w 173"/>
                <a:gd name="T3" fmla="*/ 17 h 140"/>
                <a:gd name="T4" fmla="*/ 152 w 173"/>
                <a:gd name="T5" fmla="*/ 22 h 140"/>
                <a:gd name="T6" fmla="*/ 152 w 173"/>
                <a:gd name="T7" fmla="*/ 22 h 140"/>
                <a:gd name="T8" fmla="*/ 167 w 173"/>
                <a:gd name="T9" fmla="*/ 2 h 140"/>
                <a:gd name="T10" fmla="*/ 167 w 173"/>
                <a:gd name="T11" fmla="*/ 2 h 140"/>
                <a:gd name="T12" fmla="*/ 144 w 173"/>
                <a:gd name="T13" fmla="*/ 11 h 140"/>
                <a:gd name="T14" fmla="*/ 144 w 173"/>
                <a:gd name="T15" fmla="*/ 11 h 140"/>
                <a:gd name="T16" fmla="*/ 119 w 173"/>
                <a:gd name="T17" fmla="*/ 0 h 140"/>
                <a:gd name="T18" fmla="*/ 119 w 173"/>
                <a:gd name="T19" fmla="*/ 0 h 140"/>
                <a:gd name="T20" fmla="*/ 84 w 173"/>
                <a:gd name="T21" fmla="*/ 35 h 140"/>
                <a:gd name="T22" fmla="*/ 84 w 173"/>
                <a:gd name="T23" fmla="*/ 35 h 140"/>
                <a:gd name="T24" fmla="*/ 85 w 173"/>
                <a:gd name="T25" fmla="*/ 43 h 140"/>
                <a:gd name="T26" fmla="*/ 85 w 173"/>
                <a:gd name="T27" fmla="*/ 43 h 140"/>
                <a:gd name="T28" fmla="*/ 12 w 173"/>
                <a:gd name="T29" fmla="*/ 6 h 140"/>
                <a:gd name="T30" fmla="*/ 12 w 173"/>
                <a:gd name="T31" fmla="*/ 6 h 140"/>
                <a:gd name="T32" fmla="*/ 7 w 173"/>
                <a:gd name="T33" fmla="*/ 24 h 140"/>
                <a:gd name="T34" fmla="*/ 7 w 173"/>
                <a:gd name="T35" fmla="*/ 24 h 140"/>
                <a:gd name="T36" fmla="*/ 23 w 173"/>
                <a:gd name="T37" fmla="*/ 53 h 140"/>
                <a:gd name="T38" fmla="*/ 23 w 173"/>
                <a:gd name="T39" fmla="*/ 53 h 140"/>
                <a:gd name="T40" fmla="*/ 7 w 173"/>
                <a:gd name="T41" fmla="*/ 49 h 140"/>
                <a:gd name="T42" fmla="*/ 7 w 173"/>
                <a:gd name="T43" fmla="*/ 49 h 140"/>
                <a:gd name="T44" fmla="*/ 7 w 173"/>
                <a:gd name="T45" fmla="*/ 49 h 140"/>
                <a:gd name="T46" fmla="*/ 36 w 173"/>
                <a:gd name="T47" fmla="*/ 84 h 140"/>
                <a:gd name="T48" fmla="*/ 36 w 173"/>
                <a:gd name="T49" fmla="*/ 84 h 140"/>
                <a:gd name="T50" fmla="*/ 26 w 173"/>
                <a:gd name="T51" fmla="*/ 85 h 140"/>
                <a:gd name="T52" fmla="*/ 26 w 173"/>
                <a:gd name="T53" fmla="*/ 85 h 140"/>
                <a:gd name="T54" fmla="*/ 20 w 173"/>
                <a:gd name="T55" fmla="*/ 84 h 140"/>
                <a:gd name="T56" fmla="*/ 20 w 173"/>
                <a:gd name="T57" fmla="*/ 84 h 140"/>
                <a:gd name="T58" fmla="*/ 52 w 173"/>
                <a:gd name="T59" fmla="*/ 109 h 140"/>
                <a:gd name="T60" fmla="*/ 52 w 173"/>
                <a:gd name="T61" fmla="*/ 109 h 140"/>
                <a:gd name="T62" fmla="*/ 9 w 173"/>
                <a:gd name="T63" fmla="*/ 124 h 140"/>
                <a:gd name="T64" fmla="*/ 9 w 173"/>
                <a:gd name="T65" fmla="*/ 124 h 140"/>
                <a:gd name="T66" fmla="*/ 0 w 173"/>
                <a:gd name="T67" fmla="*/ 123 h 140"/>
                <a:gd name="T68" fmla="*/ 0 w 173"/>
                <a:gd name="T69" fmla="*/ 123 h 140"/>
                <a:gd name="T70" fmla="*/ 54 w 173"/>
                <a:gd name="T71" fmla="*/ 139 h 140"/>
                <a:gd name="T72" fmla="*/ 54 w 173"/>
                <a:gd name="T73" fmla="*/ 139 h 140"/>
                <a:gd name="T74" fmla="*/ 154 w 173"/>
                <a:gd name="T75" fmla="*/ 39 h 140"/>
                <a:gd name="T76" fmla="*/ 154 w 173"/>
                <a:gd name="T77" fmla="*/ 39 h 140"/>
                <a:gd name="T78" fmla="*/ 154 w 173"/>
                <a:gd name="T79" fmla="*/ 35 h 140"/>
                <a:gd name="T80" fmla="*/ 154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5" y="19"/>
                    <a:pt x="159" y="21"/>
                    <a:pt x="152" y="22"/>
                  </a:cubicBezTo>
                  <a:lnTo>
                    <a:pt x="152" y="22"/>
                  </a:lnTo>
                  <a:cubicBezTo>
                    <a:pt x="159" y="18"/>
                    <a:pt x="165" y="10"/>
                    <a:pt x="167" y="2"/>
                  </a:cubicBezTo>
                  <a:lnTo>
                    <a:pt x="167" y="2"/>
                  </a:lnTo>
                  <a:cubicBezTo>
                    <a:pt x="160" y="7"/>
                    <a:pt x="153" y="9"/>
                    <a:pt x="144" y="11"/>
                  </a:cubicBezTo>
                  <a:lnTo>
                    <a:pt x="144" y="11"/>
                  </a:lnTo>
                  <a:cubicBezTo>
                    <a:pt x="138" y="4"/>
                    <a:pt x="129" y="0"/>
                    <a:pt x="119" y="0"/>
                  </a:cubicBezTo>
                  <a:lnTo>
                    <a:pt x="119" y="0"/>
                  </a:lnTo>
                  <a:cubicBezTo>
                    <a:pt x="100" y="0"/>
                    <a:pt x="84" y="16"/>
                    <a:pt x="84" y="35"/>
                  </a:cubicBezTo>
                  <a:lnTo>
                    <a:pt x="84" y="35"/>
                  </a:lnTo>
                  <a:cubicBezTo>
                    <a:pt x="84" y="38"/>
                    <a:pt x="84" y="40"/>
                    <a:pt x="85" y="43"/>
                  </a:cubicBezTo>
                  <a:lnTo>
                    <a:pt x="85" y="43"/>
                  </a:lnTo>
                  <a:cubicBezTo>
                    <a:pt x="55" y="42"/>
                    <a:pt x="30" y="28"/>
                    <a:pt x="12" y="6"/>
                  </a:cubicBezTo>
                  <a:lnTo>
                    <a:pt x="12" y="6"/>
                  </a:lnTo>
                  <a:cubicBezTo>
                    <a:pt x="10" y="12"/>
                    <a:pt x="7" y="18"/>
                    <a:pt x="7" y="24"/>
                  </a:cubicBezTo>
                  <a:lnTo>
                    <a:pt x="7" y="24"/>
                  </a:lnTo>
                  <a:cubicBezTo>
                    <a:pt x="7" y="36"/>
                    <a:pt x="14" y="47"/>
                    <a:pt x="23" y="53"/>
                  </a:cubicBezTo>
                  <a:lnTo>
                    <a:pt x="23" y="53"/>
                  </a:lnTo>
                  <a:cubicBezTo>
                    <a:pt x="17" y="53"/>
                    <a:pt x="12" y="51"/>
                    <a:pt x="7" y="49"/>
                  </a:cubicBezTo>
                  <a:lnTo>
                    <a:pt x="7" y="49"/>
                  </a:lnTo>
                  <a:lnTo>
                    <a:pt x="7" y="49"/>
                  </a:lnTo>
                  <a:cubicBezTo>
                    <a:pt x="7" y="67"/>
                    <a:pt x="19" y="81"/>
                    <a:pt x="36" y="84"/>
                  </a:cubicBezTo>
                  <a:lnTo>
                    <a:pt x="36" y="84"/>
                  </a:lnTo>
                  <a:cubicBezTo>
                    <a:pt x="33" y="84"/>
                    <a:pt x="30" y="85"/>
                    <a:pt x="26" y="85"/>
                  </a:cubicBezTo>
                  <a:lnTo>
                    <a:pt x="26" y="85"/>
                  </a:lnTo>
                  <a:cubicBezTo>
                    <a:pt x="24" y="85"/>
                    <a:pt x="22" y="85"/>
                    <a:pt x="20" y="84"/>
                  </a:cubicBezTo>
                  <a:lnTo>
                    <a:pt x="20" y="84"/>
                  </a:lnTo>
                  <a:cubicBezTo>
                    <a:pt x="24" y="98"/>
                    <a:pt x="37" y="109"/>
                    <a:pt x="52" y="109"/>
                  </a:cubicBezTo>
                  <a:lnTo>
                    <a:pt x="52" y="109"/>
                  </a:lnTo>
                  <a:cubicBezTo>
                    <a:pt x="41" y="119"/>
                    <a:pt x="25" y="124"/>
                    <a:pt x="9" y="124"/>
                  </a:cubicBezTo>
                  <a:lnTo>
                    <a:pt x="9" y="124"/>
                  </a:lnTo>
                  <a:cubicBezTo>
                    <a:pt x="6" y="124"/>
                    <a:pt x="3" y="123"/>
                    <a:pt x="0" y="123"/>
                  </a:cubicBezTo>
                  <a:lnTo>
                    <a:pt x="0" y="123"/>
                  </a:lnTo>
                  <a:cubicBezTo>
                    <a:pt x="16" y="133"/>
                    <a:pt x="34" y="139"/>
                    <a:pt x="54" y="139"/>
                  </a:cubicBezTo>
                  <a:lnTo>
                    <a:pt x="54" y="139"/>
                  </a:lnTo>
                  <a:cubicBezTo>
                    <a:pt x="119" y="139"/>
                    <a:pt x="154" y="86"/>
                    <a:pt x="154" y="39"/>
                  </a:cubicBezTo>
                  <a:lnTo>
                    <a:pt x="154" y="39"/>
                  </a:lnTo>
                  <a:cubicBezTo>
                    <a:pt x="154" y="38"/>
                    <a:pt x="154" y="36"/>
                    <a:pt x="154" y="35"/>
                  </a:cubicBezTo>
                  <a:lnTo>
                    <a:pt x="154" y="35"/>
                  </a:lnTo>
                  <a:cubicBezTo>
                    <a:pt x="161" y="29"/>
                    <a:pt x="167" y="23"/>
                    <a:pt x="172" y="17"/>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95" name="Freeform 155">
              <a:extLst>
                <a:ext uri="{FF2B5EF4-FFF2-40B4-BE49-F238E27FC236}">
                  <a16:creationId xmlns:a16="http://schemas.microsoft.com/office/drawing/2014/main" id="{15287537-0033-EF4C-AB0C-C1E3F3DBD8C2}"/>
                </a:ext>
              </a:extLst>
            </p:cNvPr>
            <p:cNvSpPr>
              <a:spLocks noChangeArrowheads="1"/>
            </p:cNvSpPr>
            <p:nvPr/>
          </p:nvSpPr>
          <p:spPr bwMode="auto">
            <a:xfrm>
              <a:off x="17456656" y="10521866"/>
              <a:ext cx="269158" cy="164791"/>
            </a:xfrm>
            <a:custGeom>
              <a:avLst/>
              <a:gdLst>
                <a:gd name="T0" fmla="*/ 29 w 217"/>
                <a:gd name="T1" fmla="*/ 72 h 133"/>
                <a:gd name="T2" fmla="*/ 61 w 217"/>
                <a:gd name="T3" fmla="*/ 72 h 133"/>
                <a:gd name="T4" fmla="*/ 61 w 217"/>
                <a:gd name="T5" fmla="*/ 72 h 133"/>
                <a:gd name="T6" fmla="*/ 81 w 217"/>
                <a:gd name="T7" fmla="*/ 91 h 133"/>
                <a:gd name="T8" fmla="*/ 81 w 217"/>
                <a:gd name="T9" fmla="*/ 91 h 133"/>
                <a:gd name="T10" fmla="*/ 60 w 217"/>
                <a:gd name="T11" fmla="*/ 109 h 133"/>
                <a:gd name="T12" fmla="*/ 29 w 217"/>
                <a:gd name="T13" fmla="*/ 109 h 133"/>
                <a:gd name="T14" fmla="*/ 29 w 217"/>
                <a:gd name="T15" fmla="*/ 72 h 133"/>
                <a:gd name="T16" fmla="*/ 171 w 217"/>
                <a:gd name="T17" fmla="*/ 53 h 133"/>
                <a:gd name="T18" fmla="*/ 171 w 217"/>
                <a:gd name="T19" fmla="*/ 53 h 133"/>
                <a:gd name="T20" fmla="*/ 184 w 217"/>
                <a:gd name="T21" fmla="*/ 58 h 133"/>
                <a:gd name="T22" fmla="*/ 184 w 217"/>
                <a:gd name="T23" fmla="*/ 58 h 133"/>
                <a:gd name="T24" fmla="*/ 190 w 217"/>
                <a:gd name="T25" fmla="*/ 72 h 133"/>
                <a:gd name="T26" fmla="*/ 150 w 217"/>
                <a:gd name="T27" fmla="*/ 72 h 133"/>
                <a:gd name="T28" fmla="*/ 150 w 217"/>
                <a:gd name="T29" fmla="*/ 72 h 133"/>
                <a:gd name="T30" fmla="*/ 152 w 217"/>
                <a:gd name="T31" fmla="*/ 66 h 133"/>
                <a:gd name="T32" fmla="*/ 152 w 217"/>
                <a:gd name="T33" fmla="*/ 66 h 133"/>
                <a:gd name="T34" fmla="*/ 155 w 217"/>
                <a:gd name="T35" fmla="*/ 60 h 133"/>
                <a:gd name="T36" fmla="*/ 155 w 217"/>
                <a:gd name="T37" fmla="*/ 60 h 133"/>
                <a:gd name="T38" fmla="*/ 161 w 217"/>
                <a:gd name="T39" fmla="*/ 55 h 133"/>
                <a:gd name="T40" fmla="*/ 161 w 217"/>
                <a:gd name="T41" fmla="*/ 55 h 133"/>
                <a:gd name="T42" fmla="*/ 171 w 217"/>
                <a:gd name="T43" fmla="*/ 53 h 133"/>
                <a:gd name="T44" fmla="*/ 171 w 217"/>
                <a:gd name="T45" fmla="*/ 34 h 133"/>
                <a:gd name="T46" fmla="*/ 171 w 217"/>
                <a:gd name="T47" fmla="*/ 34 h 133"/>
                <a:gd name="T48" fmla="*/ 126 w 217"/>
                <a:gd name="T49" fmla="*/ 81 h 133"/>
                <a:gd name="T50" fmla="*/ 126 w 217"/>
                <a:gd name="T51" fmla="*/ 81 h 133"/>
                <a:gd name="T52" fmla="*/ 171 w 217"/>
                <a:gd name="T53" fmla="*/ 128 h 133"/>
                <a:gd name="T54" fmla="*/ 171 w 217"/>
                <a:gd name="T55" fmla="*/ 128 h 133"/>
                <a:gd name="T56" fmla="*/ 213 w 217"/>
                <a:gd name="T57" fmla="*/ 98 h 133"/>
                <a:gd name="T58" fmla="*/ 192 w 217"/>
                <a:gd name="T59" fmla="*/ 98 h 133"/>
                <a:gd name="T60" fmla="*/ 192 w 217"/>
                <a:gd name="T61" fmla="*/ 98 h 133"/>
                <a:gd name="T62" fmla="*/ 172 w 217"/>
                <a:gd name="T63" fmla="*/ 110 h 133"/>
                <a:gd name="T64" fmla="*/ 172 w 217"/>
                <a:gd name="T65" fmla="*/ 110 h 133"/>
                <a:gd name="T66" fmla="*/ 150 w 217"/>
                <a:gd name="T67" fmla="*/ 87 h 133"/>
                <a:gd name="T68" fmla="*/ 214 w 217"/>
                <a:gd name="T69" fmla="*/ 87 h 133"/>
                <a:gd name="T70" fmla="*/ 214 w 217"/>
                <a:gd name="T71" fmla="*/ 87 h 133"/>
                <a:gd name="T72" fmla="*/ 171 w 217"/>
                <a:gd name="T73" fmla="*/ 34 h 133"/>
                <a:gd name="T74" fmla="*/ 29 w 217"/>
                <a:gd name="T75" fmla="*/ 22 h 133"/>
                <a:gd name="T76" fmla="*/ 56 w 217"/>
                <a:gd name="T77" fmla="*/ 22 h 133"/>
                <a:gd name="T78" fmla="*/ 56 w 217"/>
                <a:gd name="T79" fmla="*/ 22 h 133"/>
                <a:gd name="T80" fmla="*/ 76 w 217"/>
                <a:gd name="T81" fmla="*/ 37 h 133"/>
                <a:gd name="T82" fmla="*/ 76 w 217"/>
                <a:gd name="T83" fmla="*/ 37 h 133"/>
                <a:gd name="T84" fmla="*/ 58 w 217"/>
                <a:gd name="T85" fmla="*/ 53 h 133"/>
                <a:gd name="T86" fmla="*/ 29 w 217"/>
                <a:gd name="T87" fmla="*/ 53 h 133"/>
                <a:gd name="T88" fmla="*/ 29 w 217"/>
                <a:gd name="T89" fmla="*/ 22 h 133"/>
                <a:gd name="T90" fmla="*/ 146 w 217"/>
                <a:gd name="T91" fmla="*/ 24 h 133"/>
                <a:gd name="T92" fmla="*/ 195 w 217"/>
                <a:gd name="T93" fmla="*/ 24 h 133"/>
                <a:gd name="T94" fmla="*/ 195 w 217"/>
                <a:gd name="T95" fmla="*/ 12 h 133"/>
                <a:gd name="T96" fmla="*/ 146 w 217"/>
                <a:gd name="T97" fmla="*/ 12 h 133"/>
                <a:gd name="T98" fmla="*/ 146 w 217"/>
                <a:gd name="T99" fmla="*/ 24 h 133"/>
                <a:gd name="T100" fmla="*/ 0 w 217"/>
                <a:gd name="T101" fmla="*/ 0 h 133"/>
                <a:gd name="T102" fmla="*/ 0 w 217"/>
                <a:gd name="T103" fmla="*/ 132 h 133"/>
                <a:gd name="T104" fmla="*/ 64 w 217"/>
                <a:gd name="T105" fmla="*/ 132 h 133"/>
                <a:gd name="T106" fmla="*/ 64 w 217"/>
                <a:gd name="T107" fmla="*/ 132 h 133"/>
                <a:gd name="T108" fmla="*/ 110 w 217"/>
                <a:gd name="T109" fmla="*/ 93 h 133"/>
                <a:gd name="T110" fmla="*/ 110 w 217"/>
                <a:gd name="T111" fmla="*/ 93 h 133"/>
                <a:gd name="T112" fmla="*/ 86 w 217"/>
                <a:gd name="T113" fmla="*/ 60 h 133"/>
                <a:gd name="T114" fmla="*/ 86 w 217"/>
                <a:gd name="T115" fmla="*/ 60 h 133"/>
                <a:gd name="T116" fmla="*/ 104 w 217"/>
                <a:gd name="T117" fmla="*/ 32 h 133"/>
                <a:gd name="T118" fmla="*/ 104 w 217"/>
                <a:gd name="T119" fmla="*/ 32 h 133"/>
                <a:gd name="T120" fmla="*/ 62 w 217"/>
                <a:gd name="T121" fmla="*/ 0 h 133"/>
                <a:gd name="T122" fmla="*/ 0 w 217"/>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7" h="133">
                  <a:moveTo>
                    <a:pt x="29" y="72"/>
                  </a:moveTo>
                  <a:lnTo>
                    <a:pt x="61" y="72"/>
                  </a:lnTo>
                  <a:lnTo>
                    <a:pt x="61" y="72"/>
                  </a:lnTo>
                  <a:cubicBezTo>
                    <a:pt x="67" y="72"/>
                    <a:pt x="81" y="74"/>
                    <a:pt x="81" y="91"/>
                  </a:cubicBezTo>
                  <a:lnTo>
                    <a:pt x="81" y="91"/>
                  </a:lnTo>
                  <a:cubicBezTo>
                    <a:pt x="81" y="109"/>
                    <a:pt x="63" y="109"/>
                    <a:pt x="60" y="109"/>
                  </a:cubicBezTo>
                  <a:lnTo>
                    <a:pt x="29" y="109"/>
                  </a:lnTo>
                  <a:lnTo>
                    <a:pt x="29" y="72"/>
                  </a:lnTo>
                  <a:close/>
                  <a:moveTo>
                    <a:pt x="171" y="53"/>
                  </a:moveTo>
                  <a:lnTo>
                    <a:pt x="171" y="53"/>
                  </a:lnTo>
                  <a:cubicBezTo>
                    <a:pt x="177" y="53"/>
                    <a:pt x="181" y="55"/>
                    <a:pt x="184" y="58"/>
                  </a:cubicBezTo>
                  <a:lnTo>
                    <a:pt x="184" y="58"/>
                  </a:lnTo>
                  <a:cubicBezTo>
                    <a:pt x="187" y="61"/>
                    <a:pt x="189" y="66"/>
                    <a:pt x="190" y="72"/>
                  </a:cubicBezTo>
                  <a:lnTo>
                    <a:pt x="150" y="72"/>
                  </a:lnTo>
                  <a:lnTo>
                    <a:pt x="150" y="72"/>
                  </a:lnTo>
                  <a:cubicBezTo>
                    <a:pt x="150" y="70"/>
                    <a:pt x="151" y="68"/>
                    <a:pt x="152" y="66"/>
                  </a:cubicBezTo>
                  <a:lnTo>
                    <a:pt x="152" y="66"/>
                  </a:lnTo>
                  <a:cubicBezTo>
                    <a:pt x="153" y="64"/>
                    <a:pt x="153" y="61"/>
                    <a:pt x="155" y="60"/>
                  </a:cubicBezTo>
                  <a:lnTo>
                    <a:pt x="155" y="60"/>
                  </a:lnTo>
                  <a:cubicBezTo>
                    <a:pt x="157" y="58"/>
                    <a:pt x="159" y="56"/>
                    <a:pt x="161" y="55"/>
                  </a:cubicBezTo>
                  <a:lnTo>
                    <a:pt x="161" y="55"/>
                  </a:lnTo>
                  <a:cubicBezTo>
                    <a:pt x="164" y="54"/>
                    <a:pt x="167" y="53"/>
                    <a:pt x="171" y="53"/>
                  </a:cubicBezTo>
                  <a:close/>
                  <a:moveTo>
                    <a:pt x="171" y="34"/>
                  </a:moveTo>
                  <a:lnTo>
                    <a:pt x="171" y="34"/>
                  </a:lnTo>
                  <a:cubicBezTo>
                    <a:pt x="134" y="34"/>
                    <a:pt x="126" y="67"/>
                    <a:pt x="126" y="81"/>
                  </a:cubicBezTo>
                  <a:lnTo>
                    <a:pt x="126" y="81"/>
                  </a:lnTo>
                  <a:cubicBezTo>
                    <a:pt x="126" y="123"/>
                    <a:pt x="160" y="128"/>
                    <a:pt x="171" y="128"/>
                  </a:cubicBezTo>
                  <a:lnTo>
                    <a:pt x="171" y="128"/>
                  </a:lnTo>
                  <a:cubicBezTo>
                    <a:pt x="201" y="128"/>
                    <a:pt x="209" y="108"/>
                    <a:pt x="213" y="98"/>
                  </a:cubicBezTo>
                  <a:lnTo>
                    <a:pt x="192" y="98"/>
                  </a:lnTo>
                  <a:lnTo>
                    <a:pt x="192" y="98"/>
                  </a:lnTo>
                  <a:cubicBezTo>
                    <a:pt x="190" y="101"/>
                    <a:pt x="184" y="110"/>
                    <a:pt x="172" y="110"/>
                  </a:cubicBezTo>
                  <a:lnTo>
                    <a:pt x="172" y="110"/>
                  </a:lnTo>
                  <a:cubicBezTo>
                    <a:pt x="153" y="110"/>
                    <a:pt x="150" y="94"/>
                    <a:pt x="150" y="87"/>
                  </a:cubicBezTo>
                  <a:lnTo>
                    <a:pt x="214" y="87"/>
                  </a:lnTo>
                  <a:lnTo>
                    <a:pt x="214" y="87"/>
                  </a:lnTo>
                  <a:cubicBezTo>
                    <a:pt x="216" y="63"/>
                    <a:pt x="205" y="34"/>
                    <a:pt x="171" y="34"/>
                  </a:cubicBezTo>
                  <a:close/>
                  <a:moveTo>
                    <a:pt x="29" y="22"/>
                  </a:moveTo>
                  <a:lnTo>
                    <a:pt x="56" y="22"/>
                  </a:lnTo>
                  <a:lnTo>
                    <a:pt x="56" y="22"/>
                  </a:lnTo>
                  <a:cubicBezTo>
                    <a:pt x="59" y="22"/>
                    <a:pt x="76" y="20"/>
                    <a:pt x="76" y="37"/>
                  </a:cubicBezTo>
                  <a:lnTo>
                    <a:pt x="76" y="37"/>
                  </a:lnTo>
                  <a:cubicBezTo>
                    <a:pt x="76" y="52"/>
                    <a:pt x="64" y="53"/>
                    <a:pt x="58" y="53"/>
                  </a:cubicBezTo>
                  <a:lnTo>
                    <a:pt x="29" y="53"/>
                  </a:lnTo>
                  <a:lnTo>
                    <a:pt x="29" y="22"/>
                  </a:lnTo>
                  <a:close/>
                  <a:moveTo>
                    <a:pt x="146" y="24"/>
                  </a:moveTo>
                  <a:lnTo>
                    <a:pt x="195" y="24"/>
                  </a:lnTo>
                  <a:lnTo>
                    <a:pt x="195" y="12"/>
                  </a:lnTo>
                  <a:lnTo>
                    <a:pt x="146" y="12"/>
                  </a:lnTo>
                  <a:lnTo>
                    <a:pt x="146" y="24"/>
                  </a:lnTo>
                  <a:close/>
                  <a:moveTo>
                    <a:pt x="0" y="0"/>
                  </a:moveTo>
                  <a:lnTo>
                    <a:pt x="0" y="132"/>
                  </a:lnTo>
                  <a:lnTo>
                    <a:pt x="64" y="132"/>
                  </a:lnTo>
                  <a:lnTo>
                    <a:pt x="64" y="132"/>
                  </a:lnTo>
                  <a:cubicBezTo>
                    <a:pt x="70" y="132"/>
                    <a:pt x="110" y="130"/>
                    <a:pt x="110" y="93"/>
                  </a:cubicBezTo>
                  <a:lnTo>
                    <a:pt x="110" y="93"/>
                  </a:lnTo>
                  <a:cubicBezTo>
                    <a:pt x="110" y="70"/>
                    <a:pt x="94" y="62"/>
                    <a:pt x="86" y="60"/>
                  </a:cubicBezTo>
                  <a:lnTo>
                    <a:pt x="86" y="60"/>
                  </a:lnTo>
                  <a:cubicBezTo>
                    <a:pt x="92" y="57"/>
                    <a:pt x="104" y="50"/>
                    <a:pt x="104" y="32"/>
                  </a:cubicBezTo>
                  <a:lnTo>
                    <a:pt x="104" y="32"/>
                  </a:lnTo>
                  <a:cubicBezTo>
                    <a:pt x="104" y="22"/>
                    <a:pt x="103" y="0"/>
                    <a:pt x="62" y="0"/>
                  </a:cubicBezTo>
                  <a:lnTo>
                    <a:pt x="0" y="0"/>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96" name="Freeform 156">
              <a:extLst>
                <a:ext uri="{FF2B5EF4-FFF2-40B4-BE49-F238E27FC236}">
                  <a16:creationId xmlns:a16="http://schemas.microsoft.com/office/drawing/2014/main" id="{B07E3B05-2E88-FF46-B6B9-ECA8FAFA7335}"/>
                </a:ext>
              </a:extLst>
            </p:cNvPr>
            <p:cNvSpPr>
              <a:spLocks noChangeArrowheads="1"/>
            </p:cNvSpPr>
            <p:nvPr/>
          </p:nvSpPr>
          <p:spPr bwMode="auto">
            <a:xfrm>
              <a:off x="16819461" y="10510881"/>
              <a:ext cx="175778" cy="181269"/>
            </a:xfrm>
            <a:custGeom>
              <a:avLst/>
              <a:gdLst>
                <a:gd name="T0" fmla="*/ 3 w 139"/>
                <a:gd name="T1" fmla="*/ 145 h 146"/>
                <a:gd name="T2" fmla="*/ 33 w 139"/>
                <a:gd name="T3" fmla="*/ 145 h 146"/>
                <a:gd name="T4" fmla="*/ 33 w 139"/>
                <a:gd name="T5" fmla="*/ 48 h 146"/>
                <a:gd name="T6" fmla="*/ 3 w 139"/>
                <a:gd name="T7" fmla="*/ 48 h 146"/>
                <a:gd name="T8" fmla="*/ 3 w 139"/>
                <a:gd name="T9" fmla="*/ 145 h 146"/>
                <a:gd name="T10" fmla="*/ 102 w 139"/>
                <a:gd name="T11" fmla="*/ 46 h 146"/>
                <a:gd name="T12" fmla="*/ 102 w 139"/>
                <a:gd name="T13" fmla="*/ 46 h 146"/>
                <a:gd name="T14" fmla="*/ 75 w 139"/>
                <a:gd name="T15" fmla="*/ 61 h 146"/>
                <a:gd name="T16" fmla="*/ 75 w 139"/>
                <a:gd name="T17" fmla="*/ 61 h 146"/>
                <a:gd name="T18" fmla="*/ 75 w 139"/>
                <a:gd name="T19" fmla="*/ 48 h 146"/>
                <a:gd name="T20" fmla="*/ 46 w 139"/>
                <a:gd name="T21" fmla="*/ 48 h 146"/>
                <a:gd name="T22" fmla="*/ 46 w 139"/>
                <a:gd name="T23" fmla="*/ 145 h 146"/>
                <a:gd name="T24" fmla="*/ 76 w 139"/>
                <a:gd name="T25" fmla="*/ 145 h 146"/>
                <a:gd name="T26" fmla="*/ 76 w 139"/>
                <a:gd name="T27" fmla="*/ 97 h 146"/>
                <a:gd name="T28" fmla="*/ 76 w 139"/>
                <a:gd name="T29" fmla="*/ 97 h 146"/>
                <a:gd name="T30" fmla="*/ 93 w 139"/>
                <a:gd name="T31" fmla="*/ 72 h 146"/>
                <a:gd name="T32" fmla="*/ 93 w 139"/>
                <a:gd name="T33" fmla="*/ 72 h 146"/>
                <a:gd name="T34" fmla="*/ 108 w 139"/>
                <a:gd name="T35" fmla="*/ 98 h 146"/>
                <a:gd name="T36" fmla="*/ 108 w 139"/>
                <a:gd name="T37" fmla="*/ 145 h 146"/>
                <a:gd name="T38" fmla="*/ 138 w 139"/>
                <a:gd name="T39" fmla="*/ 145 h 146"/>
                <a:gd name="T40" fmla="*/ 138 w 139"/>
                <a:gd name="T41" fmla="*/ 145 h 146"/>
                <a:gd name="T42" fmla="*/ 138 w 139"/>
                <a:gd name="T43" fmla="*/ 91 h 146"/>
                <a:gd name="T44" fmla="*/ 138 w 139"/>
                <a:gd name="T45" fmla="*/ 91 h 146"/>
                <a:gd name="T46" fmla="*/ 102 w 139"/>
                <a:gd name="T47" fmla="*/ 46 h 146"/>
                <a:gd name="T48" fmla="*/ 17 w 139"/>
                <a:gd name="T49" fmla="*/ 0 h 146"/>
                <a:gd name="T50" fmla="*/ 17 w 139"/>
                <a:gd name="T51" fmla="*/ 0 h 146"/>
                <a:gd name="T52" fmla="*/ 0 w 139"/>
                <a:gd name="T53" fmla="*/ 17 h 146"/>
                <a:gd name="T54" fmla="*/ 0 w 139"/>
                <a:gd name="T55" fmla="*/ 17 h 146"/>
                <a:gd name="T56" fmla="*/ 17 w 139"/>
                <a:gd name="T57" fmla="*/ 35 h 146"/>
                <a:gd name="T58" fmla="*/ 17 w 139"/>
                <a:gd name="T59" fmla="*/ 35 h 146"/>
                <a:gd name="T60" fmla="*/ 35 w 139"/>
                <a:gd name="T61" fmla="*/ 17 h 146"/>
                <a:gd name="T62" fmla="*/ 35 w 139"/>
                <a:gd name="T63" fmla="*/ 17 h 146"/>
                <a:gd name="T64" fmla="*/ 17 w 139"/>
                <a:gd name="T65" fmla="*/ 0 h 146"/>
                <a:gd name="T66" fmla="*/ 102 w 139"/>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46">
                  <a:moveTo>
                    <a:pt x="3" y="145"/>
                  </a:moveTo>
                  <a:lnTo>
                    <a:pt x="33" y="145"/>
                  </a:lnTo>
                  <a:lnTo>
                    <a:pt x="33" y="48"/>
                  </a:lnTo>
                  <a:lnTo>
                    <a:pt x="3" y="48"/>
                  </a:lnTo>
                  <a:lnTo>
                    <a:pt x="3" y="145"/>
                  </a:lnTo>
                  <a:close/>
                  <a:moveTo>
                    <a:pt x="102" y="46"/>
                  </a:moveTo>
                  <a:lnTo>
                    <a:pt x="102" y="46"/>
                  </a:lnTo>
                  <a:cubicBezTo>
                    <a:pt x="88" y="46"/>
                    <a:pt x="80" y="53"/>
                    <a:pt x="75" y="61"/>
                  </a:cubicBezTo>
                  <a:lnTo>
                    <a:pt x="75" y="61"/>
                  </a:lnTo>
                  <a:lnTo>
                    <a:pt x="75" y="48"/>
                  </a:lnTo>
                  <a:lnTo>
                    <a:pt x="46" y="48"/>
                  </a:lnTo>
                  <a:lnTo>
                    <a:pt x="46" y="145"/>
                  </a:lnTo>
                  <a:lnTo>
                    <a:pt x="76" y="145"/>
                  </a:lnTo>
                  <a:lnTo>
                    <a:pt x="76" y="97"/>
                  </a:lnTo>
                  <a:lnTo>
                    <a:pt x="76" y="97"/>
                  </a:lnTo>
                  <a:cubicBezTo>
                    <a:pt x="76" y="84"/>
                    <a:pt x="77" y="72"/>
                    <a:pt x="93" y="72"/>
                  </a:cubicBezTo>
                  <a:lnTo>
                    <a:pt x="93" y="72"/>
                  </a:lnTo>
                  <a:cubicBezTo>
                    <a:pt x="108" y="72"/>
                    <a:pt x="108" y="86"/>
                    <a:pt x="108" y="98"/>
                  </a:cubicBezTo>
                  <a:lnTo>
                    <a:pt x="108" y="145"/>
                  </a:lnTo>
                  <a:lnTo>
                    <a:pt x="138" y="145"/>
                  </a:lnTo>
                  <a:lnTo>
                    <a:pt x="138" y="145"/>
                  </a:lnTo>
                  <a:lnTo>
                    <a:pt x="138" y="91"/>
                  </a:lnTo>
                  <a:lnTo>
                    <a:pt x="138" y="91"/>
                  </a:lnTo>
                  <a:cubicBezTo>
                    <a:pt x="138" y="66"/>
                    <a:pt x="133" y="46"/>
                    <a:pt x="102" y="46"/>
                  </a:cubicBezTo>
                  <a:lnTo>
                    <a:pt x="17" y="0"/>
                  </a:lnTo>
                  <a:lnTo>
                    <a:pt x="17" y="0"/>
                  </a:lnTo>
                  <a:cubicBezTo>
                    <a:pt x="8" y="0"/>
                    <a:pt x="0" y="8"/>
                    <a:pt x="0" y="17"/>
                  </a:cubicBezTo>
                  <a:lnTo>
                    <a:pt x="0" y="17"/>
                  </a:lnTo>
                  <a:cubicBezTo>
                    <a:pt x="0" y="27"/>
                    <a:pt x="8" y="35"/>
                    <a:pt x="17" y="35"/>
                  </a:cubicBezTo>
                  <a:lnTo>
                    <a:pt x="17" y="35"/>
                  </a:lnTo>
                  <a:cubicBezTo>
                    <a:pt x="27" y="35"/>
                    <a:pt x="35" y="27"/>
                    <a:pt x="35" y="17"/>
                  </a:cubicBezTo>
                  <a:lnTo>
                    <a:pt x="35" y="17"/>
                  </a:lnTo>
                  <a:cubicBezTo>
                    <a:pt x="35" y="8"/>
                    <a:pt x="27" y="0"/>
                    <a:pt x="17" y="0"/>
                  </a:cubicBezTo>
                  <a:lnTo>
                    <a:pt x="102" y="46"/>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397" name="Freeform 157">
              <a:extLst>
                <a:ext uri="{FF2B5EF4-FFF2-40B4-BE49-F238E27FC236}">
                  <a16:creationId xmlns:a16="http://schemas.microsoft.com/office/drawing/2014/main" id="{B89C3CE5-2BE9-A94A-A8F0-7FFB6D422374}"/>
                </a:ext>
              </a:extLst>
            </p:cNvPr>
            <p:cNvSpPr>
              <a:spLocks noChangeArrowheads="1"/>
            </p:cNvSpPr>
            <p:nvPr/>
          </p:nvSpPr>
          <p:spPr bwMode="auto">
            <a:xfrm>
              <a:off x="15314366" y="10362565"/>
              <a:ext cx="2680608" cy="483389"/>
            </a:xfrm>
            <a:custGeom>
              <a:avLst/>
              <a:gdLst>
                <a:gd name="T0" fmla="*/ 2083 w 2151"/>
                <a:gd name="T1" fmla="*/ 389 h 390"/>
                <a:gd name="T2" fmla="*/ 66 w 2151"/>
                <a:gd name="T3" fmla="*/ 389 h 390"/>
                <a:gd name="T4" fmla="*/ 66 w 2151"/>
                <a:gd name="T5" fmla="*/ 389 h 390"/>
                <a:gd name="T6" fmla="*/ 0 w 2151"/>
                <a:gd name="T7" fmla="*/ 323 h 390"/>
                <a:gd name="T8" fmla="*/ 0 w 2151"/>
                <a:gd name="T9" fmla="*/ 66 h 390"/>
                <a:gd name="T10" fmla="*/ 0 w 2151"/>
                <a:gd name="T11" fmla="*/ 66 h 390"/>
                <a:gd name="T12" fmla="*/ 66 w 2151"/>
                <a:gd name="T13" fmla="*/ 0 h 390"/>
                <a:gd name="T14" fmla="*/ 2083 w 2151"/>
                <a:gd name="T15" fmla="*/ 0 h 390"/>
                <a:gd name="T16" fmla="*/ 2083 w 2151"/>
                <a:gd name="T17" fmla="*/ 0 h 390"/>
                <a:gd name="T18" fmla="*/ 2150 w 2151"/>
                <a:gd name="T19" fmla="*/ 66 h 390"/>
                <a:gd name="T20" fmla="*/ 2150 w 2151"/>
                <a:gd name="T21" fmla="*/ 323 h 390"/>
                <a:gd name="T22" fmla="*/ 2150 w 2151"/>
                <a:gd name="T23" fmla="*/ 323 h 390"/>
                <a:gd name="T24" fmla="*/ 2083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3" y="389"/>
                  </a:moveTo>
                  <a:lnTo>
                    <a:pt x="66" y="389"/>
                  </a:lnTo>
                  <a:lnTo>
                    <a:pt x="66" y="389"/>
                  </a:lnTo>
                  <a:cubicBezTo>
                    <a:pt x="30" y="389"/>
                    <a:pt x="0" y="359"/>
                    <a:pt x="0" y="323"/>
                  </a:cubicBezTo>
                  <a:lnTo>
                    <a:pt x="0" y="66"/>
                  </a:lnTo>
                  <a:lnTo>
                    <a:pt x="0" y="66"/>
                  </a:lnTo>
                  <a:cubicBezTo>
                    <a:pt x="0" y="29"/>
                    <a:pt x="30" y="0"/>
                    <a:pt x="66" y="0"/>
                  </a:cubicBezTo>
                  <a:lnTo>
                    <a:pt x="2083" y="0"/>
                  </a:lnTo>
                  <a:lnTo>
                    <a:pt x="2083" y="0"/>
                  </a:lnTo>
                  <a:cubicBezTo>
                    <a:pt x="2120" y="0"/>
                    <a:pt x="2150" y="29"/>
                    <a:pt x="2150" y="66"/>
                  </a:cubicBezTo>
                  <a:lnTo>
                    <a:pt x="2150" y="323"/>
                  </a:lnTo>
                  <a:lnTo>
                    <a:pt x="2150" y="323"/>
                  </a:lnTo>
                  <a:cubicBezTo>
                    <a:pt x="2150" y="359"/>
                    <a:pt x="2120" y="389"/>
                    <a:pt x="2083" y="389"/>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77"/>
              </a:endParaRPr>
            </a:p>
          </p:txBody>
        </p:sp>
      </p:grpSp>
      <p:grpSp>
        <p:nvGrpSpPr>
          <p:cNvPr id="21" name="Group 20">
            <a:extLst>
              <a:ext uri="{FF2B5EF4-FFF2-40B4-BE49-F238E27FC236}">
                <a16:creationId xmlns:a16="http://schemas.microsoft.com/office/drawing/2014/main" id="{E18B279E-5D9E-A543-9B20-6954A1F75373}"/>
              </a:ext>
            </a:extLst>
          </p:cNvPr>
          <p:cNvGrpSpPr/>
          <p:nvPr/>
        </p:nvGrpSpPr>
        <p:grpSpPr>
          <a:xfrm>
            <a:off x="9776339" y="5181283"/>
            <a:ext cx="1340304" cy="241695"/>
            <a:chOff x="19549503" y="10362565"/>
            <a:chExt cx="2680608" cy="483389"/>
          </a:xfrm>
        </p:grpSpPr>
        <p:sp>
          <p:nvSpPr>
            <p:cNvPr id="10420" name="Freeform 180">
              <a:extLst>
                <a:ext uri="{FF2B5EF4-FFF2-40B4-BE49-F238E27FC236}">
                  <a16:creationId xmlns:a16="http://schemas.microsoft.com/office/drawing/2014/main" id="{4B5B8C4B-3E93-A048-8983-2AD53F06E050}"/>
                </a:ext>
              </a:extLst>
            </p:cNvPr>
            <p:cNvSpPr>
              <a:spLocks noChangeArrowheads="1"/>
            </p:cNvSpPr>
            <p:nvPr/>
          </p:nvSpPr>
          <p:spPr bwMode="auto">
            <a:xfrm>
              <a:off x="19802185" y="10499894"/>
              <a:ext cx="109861" cy="208735"/>
            </a:xfrm>
            <a:custGeom>
              <a:avLst/>
              <a:gdLst>
                <a:gd name="T0" fmla="*/ 66 w 89"/>
                <a:gd name="T1" fmla="*/ 0 h 166"/>
                <a:gd name="T2" fmla="*/ 66 w 89"/>
                <a:gd name="T3" fmla="*/ 0 h 166"/>
                <a:gd name="T4" fmla="*/ 29 w 89"/>
                <a:gd name="T5" fmla="*/ 41 h 166"/>
                <a:gd name="T6" fmla="*/ 29 w 89"/>
                <a:gd name="T7" fmla="*/ 65 h 166"/>
                <a:gd name="T8" fmla="*/ 0 w 89"/>
                <a:gd name="T9" fmla="*/ 65 h 166"/>
                <a:gd name="T10" fmla="*/ 0 w 89"/>
                <a:gd name="T11" fmla="*/ 94 h 166"/>
                <a:gd name="T12" fmla="*/ 29 w 89"/>
                <a:gd name="T13" fmla="*/ 94 h 166"/>
                <a:gd name="T14" fmla="*/ 29 w 89"/>
                <a:gd name="T15" fmla="*/ 165 h 166"/>
                <a:gd name="T16" fmla="*/ 58 w 89"/>
                <a:gd name="T17" fmla="*/ 165 h 166"/>
                <a:gd name="T18" fmla="*/ 58 w 89"/>
                <a:gd name="T19" fmla="*/ 94 h 166"/>
                <a:gd name="T20" fmla="*/ 82 w 89"/>
                <a:gd name="T21" fmla="*/ 94 h 166"/>
                <a:gd name="T22" fmla="*/ 88 w 89"/>
                <a:gd name="T23" fmla="*/ 65 h 166"/>
                <a:gd name="T24" fmla="*/ 58 w 89"/>
                <a:gd name="T25" fmla="*/ 65 h 166"/>
                <a:gd name="T26" fmla="*/ 58 w 89"/>
                <a:gd name="T27" fmla="*/ 45 h 166"/>
                <a:gd name="T28" fmla="*/ 58 w 89"/>
                <a:gd name="T29" fmla="*/ 45 h 166"/>
                <a:gd name="T30" fmla="*/ 71 w 89"/>
                <a:gd name="T31" fmla="*/ 30 h 166"/>
                <a:gd name="T32" fmla="*/ 88 w 89"/>
                <a:gd name="T33" fmla="*/ 30 h 166"/>
                <a:gd name="T34" fmla="*/ 88 w 89"/>
                <a:gd name="T35" fmla="*/ 1 h 166"/>
                <a:gd name="T36" fmla="*/ 88 w 89"/>
                <a:gd name="T37" fmla="*/ 1 h 166"/>
                <a:gd name="T38" fmla="*/ 66 w 89"/>
                <a:gd name="T3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9" h="166">
                  <a:moveTo>
                    <a:pt x="66" y="0"/>
                  </a:moveTo>
                  <a:lnTo>
                    <a:pt x="66" y="0"/>
                  </a:lnTo>
                  <a:cubicBezTo>
                    <a:pt x="42" y="0"/>
                    <a:pt x="29" y="12"/>
                    <a:pt x="29" y="41"/>
                  </a:cubicBezTo>
                  <a:lnTo>
                    <a:pt x="29" y="65"/>
                  </a:lnTo>
                  <a:lnTo>
                    <a:pt x="0" y="65"/>
                  </a:lnTo>
                  <a:lnTo>
                    <a:pt x="0" y="94"/>
                  </a:lnTo>
                  <a:lnTo>
                    <a:pt x="29" y="94"/>
                  </a:lnTo>
                  <a:lnTo>
                    <a:pt x="29" y="165"/>
                  </a:lnTo>
                  <a:lnTo>
                    <a:pt x="58" y="165"/>
                  </a:lnTo>
                  <a:lnTo>
                    <a:pt x="58" y="94"/>
                  </a:lnTo>
                  <a:lnTo>
                    <a:pt x="82" y="94"/>
                  </a:lnTo>
                  <a:lnTo>
                    <a:pt x="88" y="65"/>
                  </a:lnTo>
                  <a:lnTo>
                    <a:pt x="58" y="65"/>
                  </a:lnTo>
                  <a:lnTo>
                    <a:pt x="58" y="45"/>
                  </a:lnTo>
                  <a:lnTo>
                    <a:pt x="58" y="45"/>
                  </a:lnTo>
                  <a:cubicBezTo>
                    <a:pt x="58" y="35"/>
                    <a:pt x="61" y="30"/>
                    <a:pt x="71" y="30"/>
                  </a:cubicBezTo>
                  <a:lnTo>
                    <a:pt x="88" y="30"/>
                  </a:lnTo>
                  <a:lnTo>
                    <a:pt x="88" y="1"/>
                  </a:lnTo>
                  <a:lnTo>
                    <a:pt x="88" y="1"/>
                  </a:lnTo>
                  <a:cubicBezTo>
                    <a:pt x="85" y="1"/>
                    <a:pt x="77" y="0"/>
                    <a:pt x="66" y="0"/>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421" name="Freeform 181">
              <a:extLst>
                <a:ext uri="{FF2B5EF4-FFF2-40B4-BE49-F238E27FC236}">
                  <a16:creationId xmlns:a16="http://schemas.microsoft.com/office/drawing/2014/main" id="{22EC15E7-60A4-6942-A9A6-37884ED85A2E}"/>
                </a:ext>
              </a:extLst>
            </p:cNvPr>
            <p:cNvSpPr>
              <a:spLocks noChangeArrowheads="1"/>
            </p:cNvSpPr>
            <p:nvPr/>
          </p:nvSpPr>
          <p:spPr bwMode="auto">
            <a:xfrm>
              <a:off x="20356984" y="10516369"/>
              <a:ext cx="214227" cy="175778"/>
            </a:xfrm>
            <a:custGeom>
              <a:avLst/>
              <a:gdLst>
                <a:gd name="T0" fmla="*/ 172 w 173"/>
                <a:gd name="T1" fmla="*/ 17 h 140"/>
                <a:gd name="T2" fmla="*/ 172 w 173"/>
                <a:gd name="T3" fmla="*/ 17 h 140"/>
                <a:gd name="T4" fmla="*/ 152 w 173"/>
                <a:gd name="T5" fmla="*/ 22 h 140"/>
                <a:gd name="T6" fmla="*/ 152 w 173"/>
                <a:gd name="T7" fmla="*/ 22 h 140"/>
                <a:gd name="T8" fmla="*/ 167 w 173"/>
                <a:gd name="T9" fmla="*/ 2 h 140"/>
                <a:gd name="T10" fmla="*/ 167 w 173"/>
                <a:gd name="T11" fmla="*/ 2 h 140"/>
                <a:gd name="T12" fmla="*/ 146 w 173"/>
                <a:gd name="T13" fmla="*/ 11 h 140"/>
                <a:gd name="T14" fmla="*/ 146 w 173"/>
                <a:gd name="T15" fmla="*/ 11 h 140"/>
                <a:gd name="T16" fmla="*/ 120 w 173"/>
                <a:gd name="T17" fmla="*/ 0 h 140"/>
                <a:gd name="T18" fmla="*/ 120 w 173"/>
                <a:gd name="T19" fmla="*/ 0 h 140"/>
                <a:gd name="T20" fmla="*/ 84 w 173"/>
                <a:gd name="T21" fmla="*/ 35 h 140"/>
                <a:gd name="T22" fmla="*/ 84 w 173"/>
                <a:gd name="T23" fmla="*/ 35 h 140"/>
                <a:gd name="T24" fmla="*/ 85 w 173"/>
                <a:gd name="T25" fmla="*/ 43 h 140"/>
                <a:gd name="T26" fmla="*/ 85 w 173"/>
                <a:gd name="T27" fmla="*/ 43 h 140"/>
                <a:gd name="T28" fmla="*/ 13 w 173"/>
                <a:gd name="T29" fmla="*/ 6 h 140"/>
                <a:gd name="T30" fmla="*/ 13 w 173"/>
                <a:gd name="T31" fmla="*/ 6 h 140"/>
                <a:gd name="T32" fmla="*/ 8 w 173"/>
                <a:gd name="T33" fmla="*/ 24 h 140"/>
                <a:gd name="T34" fmla="*/ 8 w 173"/>
                <a:gd name="T35" fmla="*/ 24 h 140"/>
                <a:gd name="T36" fmla="*/ 24 w 173"/>
                <a:gd name="T37" fmla="*/ 53 h 140"/>
                <a:gd name="T38" fmla="*/ 24 w 173"/>
                <a:gd name="T39" fmla="*/ 53 h 140"/>
                <a:gd name="T40" fmla="*/ 8 w 173"/>
                <a:gd name="T41" fmla="*/ 49 h 140"/>
                <a:gd name="T42" fmla="*/ 8 w 173"/>
                <a:gd name="T43" fmla="*/ 49 h 140"/>
                <a:gd name="T44" fmla="*/ 8 w 173"/>
                <a:gd name="T45" fmla="*/ 49 h 140"/>
                <a:gd name="T46" fmla="*/ 36 w 173"/>
                <a:gd name="T47" fmla="*/ 84 h 140"/>
                <a:gd name="T48" fmla="*/ 36 w 173"/>
                <a:gd name="T49" fmla="*/ 84 h 140"/>
                <a:gd name="T50" fmla="*/ 27 w 173"/>
                <a:gd name="T51" fmla="*/ 85 h 140"/>
                <a:gd name="T52" fmla="*/ 27 w 173"/>
                <a:gd name="T53" fmla="*/ 85 h 140"/>
                <a:gd name="T54" fmla="*/ 20 w 173"/>
                <a:gd name="T55" fmla="*/ 84 h 140"/>
                <a:gd name="T56" fmla="*/ 20 w 173"/>
                <a:gd name="T57" fmla="*/ 84 h 140"/>
                <a:gd name="T58" fmla="*/ 53 w 173"/>
                <a:gd name="T59" fmla="*/ 109 h 140"/>
                <a:gd name="T60" fmla="*/ 53 w 173"/>
                <a:gd name="T61" fmla="*/ 109 h 140"/>
                <a:gd name="T62" fmla="*/ 9 w 173"/>
                <a:gd name="T63" fmla="*/ 124 h 140"/>
                <a:gd name="T64" fmla="*/ 9 w 173"/>
                <a:gd name="T65" fmla="*/ 124 h 140"/>
                <a:gd name="T66" fmla="*/ 0 w 173"/>
                <a:gd name="T67" fmla="*/ 123 h 140"/>
                <a:gd name="T68" fmla="*/ 0 w 173"/>
                <a:gd name="T69" fmla="*/ 123 h 140"/>
                <a:gd name="T70" fmla="*/ 55 w 173"/>
                <a:gd name="T71" fmla="*/ 139 h 140"/>
                <a:gd name="T72" fmla="*/ 55 w 173"/>
                <a:gd name="T73" fmla="*/ 139 h 140"/>
                <a:gd name="T74" fmla="*/ 155 w 173"/>
                <a:gd name="T75" fmla="*/ 39 h 140"/>
                <a:gd name="T76" fmla="*/ 155 w 173"/>
                <a:gd name="T77" fmla="*/ 39 h 140"/>
                <a:gd name="T78" fmla="*/ 155 w 173"/>
                <a:gd name="T79" fmla="*/ 35 h 140"/>
                <a:gd name="T80" fmla="*/ 155 w 173"/>
                <a:gd name="T81" fmla="*/ 35 h 140"/>
                <a:gd name="T82" fmla="*/ 172 w 173"/>
                <a:gd name="T83" fmla="*/ 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3" h="140">
                  <a:moveTo>
                    <a:pt x="172" y="17"/>
                  </a:moveTo>
                  <a:lnTo>
                    <a:pt x="172" y="17"/>
                  </a:lnTo>
                  <a:cubicBezTo>
                    <a:pt x="166" y="19"/>
                    <a:pt x="159" y="21"/>
                    <a:pt x="152" y="22"/>
                  </a:cubicBezTo>
                  <a:lnTo>
                    <a:pt x="152" y="22"/>
                  </a:lnTo>
                  <a:cubicBezTo>
                    <a:pt x="160" y="18"/>
                    <a:pt x="165" y="10"/>
                    <a:pt x="167" y="2"/>
                  </a:cubicBezTo>
                  <a:lnTo>
                    <a:pt x="167" y="2"/>
                  </a:lnTo>
                  <a:cubicBezTo>
                    <a:pt x="161" y="7"/>
                    <a:pt x="153" y="9"/>
                    <a:pt x="146" y="11"/>
                  </a:cubicBezTo>
                  <a:lnTo>
                    <a:pt x="146" y="11"/>
                  </a:lnTo>
                  <a:cubicBezTo>
                    <a:pt x="139" y="4"/>
                    <a:pt x="130" y="0"/>
                    <a:pt x="120" y="0"/>
                  </a:cubicBezTo>
                  <a:lnTo>
                    <a:pt x="120" y="0"/>
                  </a:lnTo>
                  <a:cubicBezTo>
                    <a:pt x="100" y="0"/>
                    <a:pt x="84" y="16"/>
                    <a:pt x="84" y="35"/>
                  </a:cubicBezTo>
                  <a:lnTo>
                    <a:pt x="84" y="35"/>
                  </a:lnTo>
                  <a:cubicBezTo>
                    <a:pt x="84" y="38"/>
                    <a:pt x="85" y="40"/>
                    <a:pt x="85" y="43"/>
                  </a:cubicBezTo>
                  <a:lnTo>
                    <a:pt x="85" y="43"/>
                  </a:lnTo>
                  <a:cubicBezTo>
                    <a:pt x="56" y="42"/>
                    <a:pt x="30" y="28"/>
                    <a:pt x="13" y="6"/>
                  </a:cubicBezTo>
                  <a:lnTo>
                    <a:pt x="13" y="6"/>
                  </a:lnTo>
                  <a:cubicBezTo>
                    <a:pt x="10" y="12"/>
                    <a:pt x="8" y="18"/>
                    <a:pt x="8" y="24"/>
                  </a:cubicBezTo>
                  <a:lnTo>
                    <a:pt x="8" y="24"/>
                  </a:lnTo>
                  <a:cubicBezTo>
                    <a:pt x="8" y="36"/>
                    <a:pt x="14" y="47"/>
                    <a:pt x="24" y="53"/>
                  </a:cubicBezTo>
                  <a:lnTo>
                    <a:pt x="24" y="53"/>
                  </a:lnTo>
                  <a:cubicBezTo>
                    <a:pt x="18" y="53"/>
                    <a:pt x="12" y="51"/>
                    <a:pt x="8" y="49"/>
                  </a:cubicBezTo>
                  <a:lnTo>
                    <a:pt x="8" y="49"/>
                  </a:lnTo>
                  <a:lnTo>
                    <a:pt x="8" y="49"/>
                  </a:lnTo>
                  <a:cubicBezTo>
                    <a:pt x="8" y="67"/>
                    <a:pt x="20" y="81"/>
                    <a:pt x="36" y="84"/>
                  </a:cubicBezTo>
                  <a:lnTo>
                    <a:pt x="36" y="84"/>
                  </a:lnTo>
                  <a:cubicBezTo>
                    <a:pt x="33" y="84"/>
                    <a:pt x="30" y="85"/>
                    <a:pt x="27" y="85"/>
                  </a:cubicBezTo>
                  <a:lnTo>
                    <a:pt x="27" y="85"/>
                  </a:lnTo>
                  <a:cubicBezTo>
                    <a:pt x="24" y="85"/>
                    <a:pt x="22" y="85"/>
                    <a:pt x="20" y="84"/>
                  </a:cubicBezTo>
                  <a:lnTo>
                    <a:pt x="20" y="84"/>
                  </a:lnTo>
                  <a:cubicBezTo>
                    <a:pt x="24" y="98"/>
                    <a:pt x="37" y="109"/>
                    <a:pt x="53" y="109"/>
                  </a:cubicBezTo>
                  <a:lnTo>
                    <a:pt x="53" y="109"/>
                  </a:lnTo>
                  <a:cubicBezTo>
                    <a:pt x="41" y="119"/>
                    <a:pt x="26" y="124"/>
                    <a:pt x="9" y="124"/>
                  </a:cubicBezTo>
                  <a:lnTo>
                    <a:pt x="9" y="124"/>
                  </a:lnTo>
                  <a:cubicBezTo>
                    <a:pt x="7" y="124"/>
                    <a:pt x="4" y="123"/>
                    <a:pt x="0" y="123"/>
                  </a:cubicBezTo>
                  <a:lnTo>
                    <a:pt x="0" y="123"/>
                  </a:lnTo>
                  <a:cubicBezTo>
                    <a:pt x="16" y="133"/>
                    <a:pt x="35" y="139"/>
                    <a:pt x="55" y="139"/>
                  </a:cubicBezTo>
                  <a:lnTo>
                    <a:pt x="55" y="139"/>
                  </a:lnTo>
                  <a:cubicBezTo>
                    <a:pt x="119" y="139"/>
                    <a:pt x="155" y="86"/>
                    <a:pt x="155" y="39"/>
                  </a:cubicBezTo>
                  <a:lnTo>
                    <a:pt x="155" y="39"/>
                  </a:lnTo>
                  <a:cubicBezTo>
                    <a:pt x="155" y="38"/>
                    <a:pt x="155" y="36"/>
                    <a:pt x="155" y="35"/>
                  </a:cubicBezTo>
                  <a:lnTo>
                    <a:pt x="155" y="35"/>
                  </a:lnTo>
                  <a:cubicBezTo>
                    <a:pt x="161" y="29"/>
                    <a:pt x="167" y="23"/>
                    <a:pt x="172" y="17"/>
                  </a:cubicBezTo>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422" name="Freeform 182">
              <a:extLst>
                <a:ext uri="{FF2B5EF4-FFF2-40B4-BE49-F238E27FC236}">
                  <a16:creationId xmlns:a16="http://schemas.microsoft.com/office/drawing/2014/main" id="{D34DC6EC-A0F6-B041-B8D7-3FDF57223C31}"/>
                </a:ext>
              </a:extLst>
            </p:cNvPr>
            <p:cNvSpPr>
              <a:spLocks noChangeArrowheads="1"/>
            </p:cNvSpPr>
            <p:nvPr/>
          </p:nvSpPr>
          <p:spPr bwMode="auto">
            <a:xfrm>
              <a:off x="21691791" y="10521866"/>
              <a:ext cx="269162" cy="164791"/>
            </a:xfrm>
            <a:custGeom>
              <a:avLst/>
              <a:gdLst>
                <a:gd name="T0" fmla="*/ 29 w 217"/>
                <a:gd name="T1" fmla="*/ 72 h 133"/>
                <a:gd name="T2" fmla="*/ 61 w 217"/>
                <a:gd name="T3" fmla="*/ 72 h 133"/>
                <a:gd name="T4" fmla="*/ 61 w 217"/>
                <a:gd name="T5" fmla="*/ 72 h 133"/>
                <a:gd name="T6" fmla="*/ 82 w 217"/>
                <a:gd name="T7" fmla="*/ 91 h 133"/>
                <a:gd name="T8" fmla="*/ 82 w 217"/>
                <a:gd name="T9" fmla="*/ 91 h 133"/>
                <a:gd name="T10" fmla="*/ 60 w 217"/>
                <a:gd name="T11" fmla="*/ 109 h 133"/>
                <a:gd name="T12" fmla="*/ 29 w 217"/>
                <a:gd name="T13" fmla="*/ 109 h 133"/>
                <a:gd name="T14" fmla="*/ 29 w 217"/>
                <a:gd name="T15" fmla="*/ 72 h 133"/>
                <a:gd name="T16" fmla="*/ 171 w 217"/>
                <a:gd name="T17" fmla="*/ 53 h 133"/>
                <a:gd name="T18" fmla="*/ 171 w 217"/>
                <a:gd name="T19" fmla="*/ 53 h 133"/>
                <a:gd name="T20" fmla="*/ 185 w 217"/>
                <a:gd name="T21" fmla="*/ 58 h 133"/>
                <a:gd name="T22" fmla="*/ 185 w 217"/>
                <a:gd name="T23" fmla="*/ 58 h 133"/>
                <a:gd name="T24" fmla="*/ 191 w 217"/>
                <a:gd name="T25" fmla="*/ 72 h 133"/>
                <a:gd name="T26" fmla="*/ 151 w 217"/>
                <a:gd name="T27" fmla="*/ 72 h 133"/>
                <a:gd name="T28" fmla="*/ 151 w 217"/>
                <a:gd name="T29" fmla="*/ 72 h 133"/>
                <a:gd name="T30" fmla="*/ 152 w 217"/>
                <a:gd name="T31" fmla="*/ 66 h 133"/>
                <a:gd name="T32" fmla="*/ 152 w 217"/>
                <a:gd name="T33" fmla="*/ 66 h 133"/>
                <a:gd name="T34" fmla="*/ 155 w 217"/>
                <a:gd name="T35" fmla="*/ 60 h 133"/>
                <a:gd name="T36" fmla="*/ 155 w 217"/>
                <a:gd name="T37" fmla="*/ 60 h 133"/>
                <a:gd name="T38" fmla="*/ 162 w 217"/>
                <a:gd name="T39" fmla="*/ 55 h 133"/>
                <a:gd name="T40" fmla="*/ 162 w 217"/>
                <a:gd name="T41" fmla="*/ 55 h 133"/>
                <a:gd name="T42" fmla="*/ 171 w 217"/>
                <a:gd name="T43" fmla="*/ 53 h 133"/>
                <a:gd name="T44" fmla="*/ 172 w 217"/>
                <a:gd name="T45" fmla="*/ 34 h 133"/>
                <a:gd name="T46" fmla="*/ 172 w 217"/>
                <a:gd name="T47" fmla="*/ 34 h 133"/>
                <a:gd name="T48" fmla="*/ 127 w 217"/>
                <a:gd name="T49" fmla="*/ 81 h 133"/>
                <a:gd name="T50" fmla="*/ 127 w 217"/>
                <a:gd name="T51" fmla="*/ 81 h 133"/>
                <a:gd name="T52" fmla="*/ 172 w 217"/>
                <a:gd name="T53" fmla="*/ 128 h 133"/>
                <a:gd name="T54" fmla="*/ 172 w 217"/>
                <a:gd name="T55" fmla="*/ 128 h 133"/>
                <a:gd name="T56" fmla="*/ 213 w 217"/>
                <a:gd name="T57" fmla="*/ 98 h 133"/>
                <a:gd name="T58" fmla="*/ 192 w 217"/>
                <a:gd name="T59" fmla="*/ 98 h 133"/>
                <a:gd name="T60" fmla="*/ 192 w 217"/>
                <a:gd name="T61" fmla="*/ 98 h 133"/>
                <a:gd name="T62" fmla="*/ 173 w 217"/>
                <a:gd name="T63" fmla="*/ 110 h 133"/>
                <a:gd name="T64" fmla="*/ 173 w 217"/>
                <a:gd name="T65" fmla="*/ 110 h 133"/>
                <a:gd name="T66" fmla="*/ 151 w 217"/>
                <a:gd name="T67" fmla="*/ 87 h 133"/>
                <a:gd name="T68" fmla="*/ 215 w 217"/>
                <a:gd name="T69" fmla="*/ 87 h 133"/>
                <a:gd name="T70" fmla="*/ 215 w 217"/>
                <a:gd name="T71" fmla="*/ 87 h 133"/>
                <a:gd name="T72" fmla="*/ 172 w 217"/>
                <a:gd name="T73" fmla="*/ 34 h 133"/>
                <a:gd name="T74" fmla="*/ 29 w 217"/>
                <a:gd name="T75" fmla="*/ 22 h 133"/>
                <a:gd name="T76" fmla="*/ 57 w 217"/>
                <a:gd name="T77" fmla="*/ 22 h 133"/>
                <a:gd name="T78" fmla="*/ 57 w 217"/>
                <a:gd name="T79" fmla="*/ 22 h 133"/>
                <a:gd name="T80" fmla="*/ 76 w 217"/>
                <a:gd name="T81" fmla="*/ 37 h 133"/>
                <a:gd name="T82" fmla="*/ 76 w 217"/>
                <a:gd name="T83" fmla="*/ 37 h 133"/>
                <a:gd name="T84" fmla="*/ 59 w 217"/>
                <a:gd name="T85" fmla="*/ 53 h 133"/>
                <a:gd name="T86" fmla="*/ 29 w 217"/>
                <a:gd name="T87" fmla="*/ 53 h 133"/>
                <a:gd name="T88" fmla="*/ 29 w 217"/>
                <a:gd name="T89" fmla="*/ 22 h 133"/>
                <a:gd name="T90" fmla="*/ 146 w 217"/>
                <a:gd name="T91" fmla="*/ 24 h 133"/>
                <a:gd name="T92" fmla="*/ 196 w 217"/>
                <a:gd name="T93" fmla="*/ 24 h 133"/>
                <a:gd name="T94" fmla="*/ 196 w 217"/>
                <a:gd name="T95" fmla="*/ 12 h 133"/>
                <a:gd name="T96" fmla="*/ 146 w 217"/>
                <a:gd name="T97" fmla="*/ 12 h 133"/>
                <a:gd name="T98" fmla="*/ 146 w 217"/>
                <a:gd name="T99" fmla="*/ 24 h 133"/>
                <a:gd name="T100" fmla="*/ 0 w 217"/>
                <a:gd name="T101" fmla="*/ 0 h 133"/>
                <a:gd name="T102" fmla="*/ 0 w 217"/>
                <a:gd name="T103" fmla="*/ 132 h 133"/>
                <a:gd name="T104" fmla="*/ 64 w 217"/>
                <a:gd name="T105" fmla="*/ 132 h 133"/>
                <a:gd name="T106" fmla="*/ 64 w 217"/>
                <a:gd name="T107" fmla="*/ 132 h 133"/>
                <a:gd name="T108" fmla="*/ 111 w 217"/>
                <a:gd name="T109" fmla="*/ 93 h 133"/>
                <a:gd name="T110" fmla="*/ 111 w 217"/>
                <a:gd name="T111" fmla="*/ 93 h 133"/>
                <a:gd name="T112" fmla="*/ 87 w 217"/>
                <a:gd name="T113" fmla="*/ 60 h 133"/>
                <a:gd name="T114" fmla="*/ 87 w 217"/>
                <a:gd name="T115" fmla="*/ 60 h 133"/>
                <a:gd name="T116" fmla="*/ 104 w 217"/>
                <a:gd name="T117" fmla="*/ 32 h 133"/>
                <a:gd name="T118" fmla="*/ 104 w 217"/>
                <a:gd name="T119" fmla="*/ 32 h 133"/>
                <a:gd name="T120" fmla="*/ 62 w 217"/>
                <a:gd name="T121" fmla="*/ 0 h 133"/>
                <a:gd name="T122" fmla="*/ 0 w 217"/>
                <a:gd name="T12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7" h="133">
                  <a:moveTo>
                    <a:pt x="29" y="72"/>
                  </a:moveTo>
                  <a:lnTo>
                    <a:pt x="61" y="72"/>
                  </a:lnTo>
                  <a:lnTo>
                    <a:pt x="61" y="72"/>
                  </a:lnTo>
                  <a:cubicBezTo>
                    <a:pt x="67" y="72"/>
                    <a:pt x="82" y="74"/>
                    <a:pt x="82" y="91"/>
                  </a:cubicBezTo>
                  <a:lnTo>
                    <a:pt x="82" y="91"/>
                  </a:lnTo>
                  <a:cubicBezTo>
                    <a:pt x="82" y="109"/>
                    <a:pt x="63" y="109"/>
                    <a:pt x="60" y="109"/>
                  </a:cubicBezTo>
                  <a:lnTo>
                    <a:pt x="29" y="109"/>
                  </a:lnTo>
                  <a:lnTo>
                    <a:pt x="29" y="72"/>
                  </a:lnTo>
                  <a:close/>
                  <a:moveTo>
                    <a:pt x="171" y="53"/>
                  </a:moveTo>
                  <a:lnTo>
                    <a:pt x="171" y="53"/>
                  </a:lnTo>
                  <a:cubicBezTo>
                    <a:pt x="177" y="53"/>
                    <a:pt x="182" y="55"/>
                    <a:pt x="185" y="58"/>
                  </a:cubicBezTo>
                  <a:lnTo>
                    <a:pt x="185" y="58"/>
                  </a:lnTo>
                  <a:cubicBezTo>
                    <a:pt x="188" y="61"/>
                    <a:pt x="190" y="66"/>
                    <a:pt x="191" y="72"/>
                  </a:cubicBezTo>
                  <a:lnTo>
                    <a:pt x="151" y="72"/>
                  </a:lnTo>
                  <a:lnTo>
                    <a:pt x="151" y="72"/>
                  </a:lnTo>
                  <a:cubicBezTo>
                    <a:pt x="152" y="70"/>
                    <a:pt x="152" y="68"/>
                    <a:pt x="152" y="66"/>
                  </a:cubicBezTo>
                  <a:lnTo>
                    <a:pt x="152" y="66"/>
                  </a:lnTo>
                  <a:cubicBezTo>
                    <a:pt x="153" y="64"/>
                    <a:pt x="154" y="61"/>
                    <a:pt x="155" y="60"/>
                  </a:cubicBezTo>
                  <a:lnTo>
                    <a:pt x="155" y="60"/>
                  </a:lnTo>
                  <a:cubicBezTo>
                    <a:pt x="157" y="58"/>
                    <a:pt x="159" y="56"/>
                    <a:pt x="162" y="55"/>
                  </a:cubicBezTo>
                  <a:lnTo>
                    <a:pt x="162" y="55"/>
                  </a:lnTo>
                  <a:cubicBezTo>
                    <a:pt x="164" y="54"/>
                    <a:pt x="167" y="53"/>
                    <a:pt x="171" y="53"/>
                  </a:cubicBezTo>
                  <a:close/>
                  <a:moveTo>
                    <a:pt x="172" y="34"/>
                  </a:moveTo>
                  <a:lnTo>
                    <a:pt x="172" y="34"/>
                  </a:lnTo>
                  <a:cubicBezTo>
                    <a:pt x="135" y="34"/>
                    <a:pt x="127" y="67"/>
                    <a:pt x="127" y="81"/>
                  </a:cubicBezTo>
                  <a:lnTo>
                    <a:pt x="127" y="81"/>
                  </a:lnTo>
                  <a:cubicBezTo>
                    <a:pt x="127" y="123"/>
                    <a:pt x="161" y="128"/>
                    <a:pt x="172" y="128"/>
                  </a:cubicBezTo>
                  <a:lnTo>
                    <a:pt x="172" y="128"/>
                  </a:lnTo>
                  <a:cubicBezTo>
                    <a:pt x="202" y="128"/>
                    <a:pt x="210" y="108"/>
                    <a:pt x="213" y="98"/>
                  </a:cubicBezTo>
                  <a:lnTo>
                    <a:pt x="192" y="98"/>
                  </a:lnTo>
                  <a:lnTo>
                    <a:pt x="192" y="98"/>
                  </a:lnTo>
                  <a:cubicBezTo>
                    <a:pt x="191" y="101"/>
                    <a:pt x="185" y="110"/>
                    <a:pt x="173" y="110"/>
                  </a:cubicBezTo>
                  <a:lnTo>
                    <a:pt x="173" y="110"/>
                  </a:lnTo>
                  <a:cubicBezTo>
                    <a:pt x="153" y="110"/>
                    <a:pt x="151" y="94"/>
                    <a:pt x="151" y="87"/>
                  </a:cubicBezTo>
                  <a:lnTo>
                    <a:pt x="215" y="87"/>
                  </a:lnTo>
                  <a:lnTo>
                    <a:pt x="215" y="87"/>
                  </a:lnTo>
                  <a:cubicBezTo>
                    <a:pt x="216" y="63"/>
                    <a:pt x="205" y="34"/>
                    <a:pt x="172" y="34"/>
                  </a:cubicBezTo>
                  <a:close/>
                  <a:moveTo>
                    <a:pt x="29" y="22"/>
                  </a:moveTo>
                  <a:lnTo>
                    <a:pt x="57" y="22"/>
                  </a:lnTo>
                  <a:lnTo>
                    <a:pt x="57" y="22"/>
                  </a:lnTo>
                  <a:cubicBezTo>
                    <a:pt x="59" y="22"/>
                    <a:pt x="76" y="20"/>
                    <a:pt x="76" y="37"/>
                  </a:cubicBezTo>
                  <a:lnTo>
                    <a:pt x="76" y="37"/>
                  </a:lnTo>
                  <a:cubicBezTo>
                    <a:pt x="76" y="52"/>
                    <a:pt x="64" y="53"/>
                    <a:pt x="59" y="53"/>
                  </a:cubicBezTo>
                  <a:lnTo>
                    <a:pt x="29" y="53"/>
                  </a:lnTo>
                  <a:lnTo>
                    <a:pt x="29" y="22"/>
                  </a:lnTo>
                  <a:close/>
                  <a:moveTo>
                    <a:pt x="146" y="24"/>
                  </a:moveTo>
                  <a:lnTo>
                    <a:pt x="196" y="24"/>
                  </a:lnTo>
                  <a:lnTo>
                    <a:pt x="196" y="12"/>
                  </a:lnTo>
                  <a:lnTo>
                    <a:pt x="146" y="12"/>
                  </a:lnTo>
                  <a:lnTo>
                    <a:pt x="146" y="24"/>
                  </a:lnTo>
                  <a:close/>
                  <a:moveTo>
                    <a:pt x="0" y="0"/>
                  </a:moveTo>
                  <a:lnTo>
                    <a:pt x="0" y="132"/>
                  </a:lnTo>
                  <a:lnTo>
                    <a:pt x="64" y="132"/>
                  </a:lnTo>
                  <a:lnTo>
                    <a:pt x="64" y="132"/>
                  </a:lnTo>
                  <a:cubicBezTo>
                    <a:pt x="70" y="132"/>
                    <a:pt x="111" y="130"/>
                    <a:pt x="111" y="93"/>
                  </a:cubicBezTo>
                  <a:lnTo>
                    <a:pt x="111" y="93"/>
                  </a:lnTo>
                  <a:cubicBezTo>
                    <a:pt x="111" y="70"/>
                    <a:pt x="95" y="62"/>
                    <a:pt x="87" y="60"/>
                  </a:cubicBezTo>
                  <a:lnTo>
                    <a:pt x="87" y="60"/>
                  </a:lnTo>
                  <a:cubicBezTo>
                    <a:pt x="93" y="57"/>
                    <a:pt x="104" y="50"/>
                    <a:pt x="104" y="32"/>
                  </a:cubicBezTo>
                  <a:lnTo>
                    <a:pt x="104" y="32"/>
                  </a:lnTo>
                  <a:cubicBezTo>
                    <a:pt x="104" y="22"/>
                    <a:pt x="103" y="0"/>
                    <a:pt x="62" y="0"/>
                  </a:cubicBezTo>
                  <a:lnTo>
                    <a:pt x="0" y="0"/>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423" name="Freeform 183">
              <a:extLst>
                <a:ext uri="{FF2B5EF4-FFF2-40B4-BE49-F238E27FC236}">
                  <a16:creationId xmlns:a16="http://schemas.microsoft.com/office/drawing/2014/main" id="{652D7A68-F3FF-764D-A85B-DB2599412FD8}"/>
                </a:ext>
              </a:extLst>
            </p:cNvPr>
            <p:cNvSpPr>
              <a:spLocks noChangeArrowheads="1"/>
            </p:cNvSpPr>
            <p:nvPr/>
          </p:nvSpPr>
          <p:spPr bwMode="auto">
            <a:xfrm>
              <a:off x="21054598" y="10510881"/>
              <a:ext cx="175778" cy="181269"/>
            </a:xfrm>
            <a:custGeom>
              <a:avLst/>
              <a:gdLst>
                <a:gd name="T0" fmla="*/ 2 w 139"/>
                <a:gd name="T1" fmla="*/ 145 h 146"/>
                <a:gd name="T2" fmla="*/ 32 w 139"/>
                <a:gd name="T3" fmla="*/ 145 h 146"/>
                <a:gd name="T4" fmla="*/ 32 w 139"/>
                <a:gd name="T5" fmla="*/ 48 h 146"/>
                <a:gd name="T6" fmla="*/ 2 w 139"/>
                <a:gd name="T7" fmla="*/ 48 h 146"/>
                <a:gd name="T8" fmla="*/ 2 w 139"/>
                <a:gd name="T9" fmla="*/ 145 h 146"/>
                <a:gd name="T10" fmla="*/ 102 w 139"/>
                <a:gd name="T11" fmla="*/ 46 h 146"/>
                <a:gd name="T12" fmla="*/ 102 w 139"/>
                <a:gd name="T13" fmla="*/ 46 h 146"/>
                <a:gd name="T14" fmla="*/ 75 w 139"/>
                <a:gd name="T15" fmla="*/ 61 h 146"/>
                <a:gd name="T16" fmla="*/ 75 w 139"/>
                <a:gd name="T17" fmla="*/ 61 h 146"/>
                <a:gd name="T18" fmla="*/ 75 w 139"/>
                <a:gd name="T19" fmla="*/ 48 h 146"/>
                <a:gd name="T20" fmla="*/ 46 w 139"/>
                <a:gd name="T21" fmla="*/ 48 h 146"/>
                <a:gd name="T22" fmla="*/ 46 w 139"/>
                <a:gd name="T23" fmla="*/ 145 h 146"/>
                <a:gd name="T24" fmla="*/ 76 w 139"/>
                <a:gd name="T25" fmla="*/ 145 h 146"/>
                <a:gd name="T26" fmla="*/ 76 w 139"/>
                <a:gd name="T27" fmla="*/ 97 h 146"/>
                <a:gd name="T28" fmla="*/ 76 w 139"/>
                <a:gd name="T29" fmla="*/ 97 h 146"/>
                <a:gd name="T30" fmla="*/ 93 w 139"/>
                <a:gd name="T31" fmla="*/ 72 h 146"/>
                <a:gd name="T32" fmla="*/ 93 w 139"/>
                <a:gd name="T33" fmla="*/ 72 h 146"/>
                <a:gd name="T34" fmla="*/ 108 w 139"/>
                <a:gd name="T35" fmla="*/ 98 h 146"/>
                <a:gd name="T36" fmla="*/ 108 w 139"/>
                <a:gd name="T37" fmla="*/ 145 h 146"/>
                <a:gd name="T38" fmla="*/ 138 w 139"/>
                <a:gd name="T39" fmla="*/ 145 h 146"/>
                <a:gd name="T40" fmla="*/ 138 w 139"/>
                <a:gd name="T41" fmla="*/ 145 h 146"/>
                <a:gd name="T42" fmla="*/ 138 w 139"/>
                <a:gd name="T43" fmla="*/ 91 h 146"/>
                <a:gd name="T44" fmla="*/ 138 w 139"/>
                <a:gd name="T45" fmla="*/ 91 h 146"/>
                <a:gd name="T46" fmla="*/ 102 w 139"/>
                <a:gd name="T47" fmla="*/ 46 h 146"/>
                <a:gd name="T48" fmla="*/ 17 w 139"/>
                <a:gd name="T49" fmla="*/ 0 h 146"/>
                <a:gd name="T50" fmla="*/ 17 w 139"/>
                <a:gd name="T51" fmla="*/ 0 h 146"/>
                <a:gd name="T52" fmla="*/ 0 w 139"/>
                <a:gd name="T53" fmla="*/ 17 h 146"/>
                <a:gd name="T54" fmla="*/ 0 w 139"/>
                <a:gd name="T55" fmla="*/ 17 h 146"/>
                <a:gd name="T56" fmla="*/ 17 w 139"/>
                <a:gd name="T57" fmla="*/ 35 h 146"/>
                <a:gd name="T58" fmla="*/ 17 w 139"/>
                <a:gd name="T59" fmla="*/ 35 h 146"/>
                <a:gd name="T60" fmla="*/ 35 w 139"/>
                <a:gd name="T61" fmla="*/ 17 h 146"/>
                <a:gd name="T62" fmla="*/ 35 w 139"/>
                <a:gd name="T63" fmla="*/ 17 h 146"/>
                <a:gd name="T64" fmla="*/ 17 w 139"/>
                <a:gd name="T65" fmla="*/ 0 h 146"/>
                <a:gd name="T66" fmla="*/ 102 w 139"/>
                <a:gd name="T67"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46">
                  <a:moveTo>
                    <a:pt x="2" y="145"/>
                  </a:moveTo>
                  <a:lnTo>
                    <a:pt x="32" y="145"/>
                  </a:lnTo>
                  <a:lnTo>
                    <a:pt x="32" y="48"/>
                  </a:lnTo>
                  <a:lnTo>
                    <a:pt x="2" y="48"/>
                  </a:lnTo>
                  <a:lnTo>
                    <a:pt x="2" y="145"/>
                  </a:lnTo>
                  <a:close/>
                  <a:moveTo>
                    <a:pt x="102" y="46"/>
                  </a:moveTo>
                  <a:lnTo>
                    <a:pt x="102" y="46"/>
                  </a:lnTo>
                  <a:cubicBezTo>
                    <a:pt x="87" y="46"/>
                    <a:pt x="79" y="53"/>
                    <a:pt x="75" y="61"/>
                  </a:cubicBezTo>
                  <a:lnTo>
                    <a:pt x="75" y="61"/>
                  </a:lnTo>
                  <a:lnTo>
                    <a:pt x="75" y="48"/>
                  </a:lnTo>
                  <a:lnTo>
                    <a:pt x="46" y="48"/>
                  </a:lnTo>
                  <a:lnTo>
                    <a:pt x="46" y="145"/>
                  </a:lnTo>
                  <a:lnTo>
                    <a:pt x="76" y="145"/>
                  </a:lnTo>
                  <a:lnTo>
                    <a:pt x="76" y="97"/>
                  </a:lnTo>
                  <a:lnTo>
                    <a:pt x="76" y="97"/>
                  </a:lnTo>
                  <a:cubicBezTo>
                    <a:pt x="76" y="84"/>
                    <a:pt x="77" y="72"/>
                    <a:pt x="93" y="72"/>
                  </a:cubicBezTo>
                  <a:lnTo>
                    <a:pt x="93" y="72"/>
                  </a:lnTo>
                  <a:cubicBezTo>
                    <a:pt x="108" y="72"/>
                    <a:pt x="108" y="86"/>
                    <a:pt x="108" y="98"/>
                  </a:cubicBezTo>
                  <a:lnTo>
                    <a:pt x="108" y="145"/>
                  </a:lnTo>
                  <a:lnTo>
                    <a:pt x="138" y="145"/>
                  </a:lnTo>
                  <a:lnTo>
                    <a:pt x="138" y="145"/>
                  </a:lnTo>
                  <a:lnTo>
                    <a:pt x="138" y="91"/>
                  </a:lnTo>
                  <a:lnTo>
                    <a:pt x="138" y="91"/>
                  </a:lnTo>
                  <a:cubicBezTo>
                    <a:pt x="138" y="66"/>
                    <a:pt x="132" y="46"/>
                    <a:pt x="102" y="46"/>
                  </a:cubicBezTo>
                  <a:lnTo>
                    <a:pt x="17" y="0"/>
                  </a:lnTo>
                  <a:lnTo>
                    <a:pt x="17" y="0"/>
                  </a:lnTo>
                  <a:cubicBezTo>
                    <a:pt x="7" y="0"/>
                    <a:pt x="0" y="8"/>
                    <a:pt x="0" y="17"/>
                  </a:cubicBezTo>
                  <a:lnTo>
                    <a:pt x="0" y="17"/>
                  </a:lnTo>
                  <a:cubicBezTo>
                    <a:pt x="0" y="27"/>
                    <a:pt x="7" y="35"/>
                    <a:pt x="17" y="35"/>
                  </a:cubicBezTo>
                  <a:lnTo>
                    <a:pt x="17" y="35"/>
                  </a:lnTo>
                  <a:cubicBezTo>
                    <a:pt x="26" y="35"/>
                    <a:pt x="35" y="27"/>
                    <a:pt x="35" y="17"/>
                  </a:cubicBezTo>
                  <a:lnTo>
                    <a:pt x="35" y="17"/>
                  </a:lnTo>
                  <a:cubicBezTo>
                    <a:pt x="35" y="8"/>
                    <a:pt x="26" y="0"/>
                    <a:pt x="17" y="0"/>
                  </a:cubicBezTo>
                  <a:lnTo>
                    <a:pt x="102" y="46"/>
                  </a:lnTo>
                  <a:close/>
                </a:path>
              </a:pathLst>
            </a:custGeom>
            <a:solidFill>
              <a:schemeClr val="tx2"/>
            </a:solidFill>
            <a:ln>
              <a:noFill/>
            </a:ln>
            <a:effectLst/>
          </p:spPr>
          <p:txBody>
            <a:bodyPr wrap="none" anchor="ctr"/>
            <a:lstStyle/>
            <a:p>
              <a:endParaRPr lang="en-US" dirty="0">
                <a:latin typeface="Lato Light" panose="020F0302020204030203" pitchFamily="34" charset="77"/>
              </a:endParaRPr>
            </a:p>
          </p:txBody>
        </p:sp>
        <p:sp>
          <p:nvSpPr>
            <p:cNvPr id="10424" name="Freeform 184">
              <a:extLst>
                <a:ext uri="{FF2B5EF4-FFF2-40B4-BE49-F238E27FC236}">
                  <a16:creationId xmlns:a16="http://schemas.microsoft.com/office/drawing/2014/main" id="{9CF72F5D-4F30-654C-8B1B-80BB540C59F2}"/>
                </a:ext>
              </a:extLst>
            </p:cNvPr>
            <p:cNvSpPr>
              <a:spLocks noChangeArrowheads="1"/>
            </p:cNvSpPr>
            <p:nvPr/>
          </p:nvSpPr>
          <p:spPr bwMode="auto">
            <a:xfrm>
              <a:off x="19549503" y="10362565"/>
              <a:ext cx="2680608" cy="483389"/>
            </a:xfrm>
            <a:custGeom>
              <a:avLst/>
              <a:gdLst>
                <a:gd name="T0" fmla="*/ 2084 w 2151"/>
                <a:gd name="T1" fmla="*/ 389 h 390"/>
                <a:gd name="T2" fmla="*/ 67 w 2151"/>
                <a:gd name="T3" fmla="*/ 389 h 390"/>
                <a:gd name="T4" fmla="*/ 67 w 2151"/>
                <a:gd name="T5" fmla="*/ 389 h 390"/>
                <a:gd name="T6" fmla="*/ 0 w 2151"/>
                <a:gd name="T7" fmla="*/ 323 h 390"/>
                <a:gd name="T8" fmla="*/ 0 w 2151"/>
                <a:gd name="T9" fmla="*/ 66 h 390"/>
                <a:gd name="T10" fmla="*/ 0 w 2151"/>
                <a:gd name="T11" fmla="*/ 66 h 390"/>
                <a:gd name="T12" fmla="*/ 67 w 2151"/>
                <a:gd name="T13" fmla="*/ 0 h 390"/>
                <a:gd name="T14" fmla="*/ 2084 w 2151"/>
                <a:gd name="T15" fmla="*/ 0 h 390"/>
                <a:gd name="T16" fmla="*/ 2084 w 2151"/>
                <a:gd name="T17" fmla="*/ 0 h 390"/>
                <a:gd name="T18" fmla="*/ 2150 w 2151"/>
                <a:gd name="T19" fmla="*/ 66 h 390"/>
                <a:gd name="T20" fmla="*/ 2150 w 2151"/>
                <a:gd name="T21" fmla="*/ 323 h 390"/>
                <a:gd name="T22" fmla="*/ 2150 w 2151"/>
                <a:gd name="T23" fmla="*/ 323 h 390"/>
                <a:gd name="T24" fmla="*/ 2084 w 2151"/>
                <a:gd name="T25" fmla="*/ 3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1" h="390">
                  <a:moveTo>
                    <a:pt x="2084" y="389"/>
                  </a:moveTo>
                  <a:lnTo>
                    <a:pt x="67" y="389"/>
                  </a:lnTo>
                  <a:lnTo>
                    <a:pt x="67" y="389"/>
                  </a:lnTo>
                  <a:cubicBezTo>
                    <a:pt x="30" y="389"/>
                    <a:pt x="0" y="359"/>
                    <a:pt x="0" y="323"/>
                  </a:cubicBezTo>
                  <a:lnTo>
                    <a:pt x="0" y="66"/>
                  </a:lnTo>
                  <a:lnTo>
                    <a:pt x="0" y="66"/>
                  </a:lnTo>
                  <a:cubicBezTo>
                    <a:pt x="0" y="29"/>
                    <a:pt x="30" y="0"/>
                    <a:pt x="67" y="0"/>
                  </a:cubicBezTo>
                  <a:lnTo>
                    <a:pt x="2084" y="0"/>
                  </a:lnTo>
                  <a:lnTo>
                    <a:pt x="2084" y="0"/>
                  </a:lnTo>
                  <a:cubicBezTo>
                    <a:pt x="2120" y="0"/>
                    <a:pt x="2150" y="29"/>
                    <a:pt x="2150" y="66"/>
                  </a:cubicBezTo>
                  <a:lnTo>
                    <a:pt x="2150" y="323"/>
                  </a:lnTo>
                  <a:lnTo>
                    <a:pt x="2150" y="323"/>
                  </a:lnTo>
                  <a:cubicBezTo>
                    <a:pt x="2150" y="359"/>
                    <a:pt x="2120" y="389"/>
                    <a:pt x="2084" y="389"/>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77"/>
              </a:endParaRPr>
            </a:p>
          </p:txBody>
        </p:sp>
      </p:grpSp>
      <p:sp>
        <p:nvSpPr>
          <p:cNvPr id="54" name="TextBox 53">
            <a:extLst>
              <a:ext uri="{FF2B5EF4-FFF2-40B4-BE49-F238E27FC236}">
                <a16:creationId xmlns:a16="http://schemas.microsoft.com/office/drawing/2014/main" id="{2208B82A-4181-47D0-ACA9-7DEDC212B19D}"/>
              </a:ext>
            </a:extLst>
          </p:cNvPr>
          <p:cNvSpPr txBox="1"/>
          <p:nvPr/>
        </p:nvSpPr>
        <p:spPr>
          <a:xfrm>
            <a:off x="762000" y="318944"/>
            <a:ext cx="10668000" cy="661720"/>
          </a:xfrm>
          <a:prstGeom prst="rect">
            <a:avLst/>
          </a:prstGeom>
          <a:noFill/>
        </p:spPr>
        <p:txBody>
          <a:bodyPr wrap="square" rtlCol="0" anchor="b">
            <a:spAutoFit/>
          </a:bodyPr>
          <a:lstStyle/>
          <a:p>
            <a:pPr algn="ctr"/>
            <a:r>
              <a:rPr lang="en-US" sz="3700" b="1" spc="-145" dirty="0">
                <a:solidFill>
                  <a:schemeClr val="tx2"/>
                </a:solidFill>
                <a:latin typeface="Lato Black" panose="020F0502020204030203" pitchFamily="34" charset="77"/>
                <a:cs typeface="Poppins" pitchFamily="2" charset="77"/>
              </a:rPr>
              <a:t>TEAM </a:t>
            </a:r>
            <a:r>
              <a:rPr lang="en-US" sz="3700" b="1" spc="-145" dirty="0">
                <a:solidFill>
                  <a:schemeClr val="accent6">
                    <a:lumMod val="50000"/>
                  </a:schemeClr>
                </a:solidFill>
                <a:latin typeface="Lato Black" panose="020F0502020204030203" pitchFamily="34" charset="77"/>
                <a:cs typeface="Poppins" pitchFamily="2" charset="77"/>
              </a:rPr>
              <a:t>SLIDE</a:t>
            </a:r>
          </a:p>
        </p:txBody>
      </p:sp>
      <p:sp>
        <p:nvSpPr>
          <p:cNvPr id="55" name="TextBox 54">
            <a:extLst>
              <a:ext uri="{FF2B5EF4-FFF2-40B4-BE49-F238E27FC236}">
                <a16:creationId xmlns:a16="http://schemas.microsoft.com/office/drawing/2014/main" id="{AC3C61AC-A7A3-4B94-AA0A-CB651FEBD275}"/>
              </a:ext>
            </a:extLst>
          </p:cNvPr>
          <p:cNvSpPr txBox="1"/>
          <p:nvPr/>
        </p:nvSpPr>
        <p:spPr>
          <a:xfrm>
            <a:off x="762001" y="1006151"/>
            <a:ext cx="10667999" cy="335989"/>
          </a:xfrm>
          <a:prstGeom prst="rect">
            <a:avLst/>
          </a:prstGeom>
          <a:noFill/>
        </p:spPr>
        <p:txBody>
          <a:bodyPr wrap="square" rtlCol="0">
            <a:spAutoFit/>
          </a:bodyPr>
          <a:lstStyle/>
          <a:p>
            <a:pPr lvl="0" algn="ctr">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56" name="TextBox 55">
            <a:extLst>
              <a:ext uri="{FF2B5EF4-FFF2-40B4-BE49-F238E27FC236}">
                <a16:creationId xmlns:a16="http://schemas.microsoft.com/office/drawing/2014/main" id="{18B39C58-CDEA-42C7-BB64-8166BB1F9691}"/>
              </a:ext>
            </a:extLst>
          </p:cNvPr>
          <p:cNvSpPr txBox="1"/>
          <p:nvPr/>
        </p:nvSpPr>
        <p:spPr>
          <a:xfrm>
            <a:off x="5384832" y="4795893"/>
            <a:ext cx="1623657" cy="353943"/>
          </a:xfrm>
          <a:prstGeom prst="rect">
            <a:avLst/>
          </a:prstGeom>
          <a:noFill/>
        </p:spPr>
        <p:txBody>
          <a:bodyPr wrap="square" rtlCol="0" anchor="b">
            <a:spAutoFit/>
          </a:bodyPr>
          <a:lstStyle/>
          <a:p>
            <a:r>
              <a:rPr lang="en-US" sz="1700" spc="-15" dirty="0" err="1">
                <a:solidFill>
                  <a:schemeClr val="bg1"/>
                </a:solidFill>
                <a:latin typeface="Lato Light" panose="020F0302020204030203" pitchFamily="34" charset="77"/>
                <a:cs typeface="Poppins" pitchFamily="2" charset="77"/>
              </a:rPr>
              <a:t>Sportwoman</a:t>
            </a:r>
            <a:endParaRPr lang="en-US" sz="1700" spc="-15" dirty="0">
              <a:solidFill>
                <a:schemeClr val="bg1"/>
              </a:solidFill>
              <a:latin typeface="Lato Light" panose="020F0302020204030203" pitchFamily="34" charset="77"/>
              <a:cs typeface="Poppins" pitchFamily="2" charset="77"/>
            </a:endParaRPr>
          </a:p>
        </p:txBody>
      </p:sp>
      <p:sp>
        <p:nvSpPr>
          <p:cNvPr id="57" name="TextBox 56">
            <a:extLst>
              <a:ext uri="{FF2B5EF4-FFF2-40B4-BE49-F238E27FC236}">
                <a16:creationId xmlns:a16="http://schemas.microsoft.com/office/drawing/2014/main" id="{A8CD466C-02DC-4531-B406-0520B313F6DC}"/>
              </a:ext>
            </a:extLst>
          </p:cNvPr>
          <p:cNvSpPr txBox="1"/>
          <p:nvPr/>
        </p:nvSpPr>
        <p:spPr>
          <a:xfrm>
            <a:off x="5384833" y="5106266"/>
            <a:ext cx="1623657" cy="298223"/>
          </a:xfrm>
          <a:prstGeom prst="rect">
            <a:avLst/>
          </a:prstGeom>
          <a:noFill/>
        </p:spPr>
        <p:txBody>
          <a:bodyPr wrap="square" rtlCol="0">
            <a:spAutoFit/>
          </a:bodyPr>
          <a:lstStyle/>
          <a:p>
            <a:pPr>
              <a:lnSpc>
                <a:spcPts val="1800"/>
              </a:lnSpc>
            </a:pPr>
            <a:r>
              <a:rPr lang="es-SV" sz="1200" spc="-10" dirty="0">
                <a:solidFill>
                  <a:schemeClr val="bg1"/>
                </a:solidFill>
                <a:latin typeface="Lato Light" panose="020F0302020204030203" pitchFamily="34" charset="77"/>
                <a:cs typeface="Poppins" pitchFamily="2" charset="77"/>
              </a:rPr>
              <a:t>Connie Gill</a:t>
            </a:r>
            <a:endParaRPr lang="en-US" sz="1200" spc="-10" dirty="0">
              <a:solidFill>
                <a:schemeClr val="bg1"/>
              </a:solidFill>
              <a:latin typeface="Lato Light" panose="020F0302020204030203" pitchFamily="34" charset="77"/>
              <a:cs typeface="Poppins" pitchFamily="2" charset="77"/>
            </a:endParaRPr>
          </a:p>
        </p:txBody>
      </p:sp>
      <p:sp>
        <p:nvSpPr>
          <p:cNvPr id="58" name="TextBox 57">
            <a:extLst>
              <a:ext uri="{FF2B5EF4-FFF2-40B4-BE49-F238E27FC236}">
                <a16:creationId xmlns:a16="http://schemas.microsoft.com/office/drawing/2014/main" id="{C536547C-B0CC-45AF-BDE9-546AB0CDDE7E}"/>
              </a:ext>
            </a:extLst>
          </p:cNvPr>
          <p:cNvSpPr txBox="1"/>
          <p:nvPr/>
        </p:nvSpPr>
        <p:spPr>
          <a:xfrm>
            <a:off x="7613174" y="4503864"/>
            <a:ext cx="1558068" cy="353943"/>
          </a:xfrm>
          <a:prstGeom prst="rect">
            <a:avLst/>
          </a:prstGeom>
          <a:noFill/>
        </p:spPr>
        <p:txBody>
          <a:bodyPr wrap="square" rtlCol="0" anchor="b">
            <a:spAutoFit/>
          </a:bodyPr>
          <a:lstStyle/>
          <a:p>
            <a:r>
              <a:rPr lang="en-US" sz="1700" spc="-15" dirty="0" err="1">
                <a:solidFill>
                  <a:schemeClr val="bg1"/>
                </a:solidFill>
                <a:latin typeface="Lato Light" panose="020F0302020204030203" pitchFamily="34" charset="77"/>
                <a:cs typeface="Poppins" pitchFamily="2" charset="77"/>
              </a:rPr>
              <a:t>Sportwoman</a:t>
            </a:r>
            <a:endParaRPr lang="en-US" sz="1700" spc="-15" dirty="0">
              <a:solidFill>
                <a:schemeClr val="bg1"/>
              </a:solidFill>
              <a:latin typeface="Lato Light" panose="020F0302020204030203" pitchFamily="34" charset="77"/>
              <a:cs typeface="Poppins" pitchFamily="2" charset="77"/>
            </a:endParaRPr>
          </a:p>
        </p:txBody>
      </p:sp>
      <p:sp>
        <p:nvSpPr>
          <p:cNvPr id="59" name="TextBox 58">
            <a:extLst>
              <a:ext uri="{FF2B5EF4-FFF2-40B4-BE49-F238E27FC236}">
                <a16:creationId xmlns:a16="http://schemas.microsoft.com/office/drawing/2014/main" id="{4304A26F-4A4D-43FB-A1C9-EC85B1E65F6C}"/>
              </a:ext>
            </a:extLst>
          </p:cNvPr>
          <p:cNvSpPr txBox="1"/>
          <p:nvPr/>
        </p:nvSpPr>
        <p:spPr>
          <a:xfrm>
            <a:off x="7613175" y="4814237"/>
            <a:ext cx="1558068" cy="298223"/>
          </a:xfrm>
          <a:prstGeom prst="rect">
            <a:avLst/>
          </a:prstGeom>
          <a:noFill/>
        </p:spPr>
        <p:txBody>
          <a:bodyPr wrap="square" rtlCol="0">
            <a:spAutoFit/>
          </a:bodyPr>
          <a:lstStyle/>
          <a:p>
            <a:pPr>
              <a:lnSpc>
                <a:spcPts val="1800"/>
              </a:lnSpc>
            </a:pPr>
            <a:r>
              <a:rPr lang="es-SV" sz="1200" spc="-10" dirty="0">
                <a:solidFill>
                  <a:schemeClr val="bg1"/>
                </a:solidFill>
                <a:latin typeface="Lato Light" panose="020F0302020204030203" pitchFamily="34" charset="77"/>
                <a:cs typeface="Poppins" pitchFamily="2" charset="77"/>
              </a:rPr>
              <a:t>Connie Gill</a:t>
            </a:r>
            <a:endParaRPr lang="en-US" sz="1200" spc="-10" dirty="0">
              <a:solidFill>
                <a:schemeClr val="bg1"/>
              </a:solidFill>
              <a:latin typeface="Lato Light" panose="020F0302020204030203" pitchFamily="34" charset="77"/>
              <a:cs typeface="Poppins" pitchFamily="2" charset="77"/>
            </a:endParaRPr>
          </a:p>
        </p:txBody>
      </p:sp>
      <p:sp>
        <p:nvSpPr>
          <p:cNvPr id="60" name="TextBox 59">
            <a:extLst>
              <a:ext uri="{FF2B5EF4-FFF2-40B4-BE49-F238E27FC236}">
                <a16:creationId xmlns:a16="http://schemas.microsoft.com/office/drawing/2014/main" id="{1A3C22B9-9DDA-434D-AEC8-561569A04C47}"/>
              </a:ext>
            </a:extLst>
          </p:cNvPr>
          <p:cNvSpPr txBox="1"/>
          <p:nvPr/>
        </p:nvSpPr>
        <p:spPr>
          <a:xfrm>
            <a:off x="9730264" y="4503864"/>
            <a:ext cx="1558068" cy="353943"/>
          </a:xfrm>
          <a:prstGeom prst="rect">
            <a:avLst/>
          </a:prstGeom>
          <a:noFill/>
        </p:spPr>
        <p:txBody>
          <a:bodyPr wrap="square" rtlCol="0" anchor="b">
            <a:spAutoFit/>
          </a:bodyPr>
          <a:lstStyle/>
          <a:p>
            <a:r>
              <a:rPr lang="en-US" sz="1700" spc="-15" dirty="0" err="1">
                <a:solidFill>
                  <a:schemeClr val="bg1"/>
                </a:solidFill>
                <a:latin typeface="Lato Light" panose="020F0302020204030203" pitchFamily="34" charset="77"/>
                <a:cs typeface="Poppins" pitchFamily="2" charset="77"/>
              </a:rPr>
              <a:t>Sportwoman</a:t>
            </a:r>
            <a:endParaRPr lang="en-US" sz="1700" spc="-15" dirty="0">
              <a:solidFill>
                <a:schemeClr val="bg1"/>
              </a:solidFill>
              <a:latin typeface="Lato Light" panose="020F0302020204030203" pitchFamily="34" charset="77"/>
              <a:cs typeface="Poppins" pitchFamily="2" charset="77"/>
            </a:endParaRPr>
          </a:p>
        </p:txBody>
      </p:sp>
      <p:sp>
        <p:nvSpPr>
          <p:cNvPr id="61" name="TextBox 60">
            <a:extLst>
              <a:ext uri="{FF2B5EF4-FFF2-40B4-BE49-F238E27FC236}">
                <a16:creationId xmlns:a16="http://schemas.microsoft.com/office/drawing/2014/main" id="{BFFB7D5A-4543-41D3-A286-BFC2307DC88A}"/>
              </a:ext>
            </a:extLst>
          </p:cNvPr>
          <p:cNvSpPr txBox="1"/>
          <p:nvPr/>
        </p:nvSpPr>
        <p:spPr>
          <a:xfrm>
            <a:off x="9730265" y="4814237"/>
            <a:ext cx="1558068" cy="298223"/>
          </a:xfrm>
          <a:prstGeom prst="rect">
            <a:avLst/>
          </a:prstGeom>
          <a:noFill/>
        </p:spPr>
        <p:txBody>
          <a:bodyPr wrap="square" rtlCol="0">
            <a:spAutoFit/>
          </a:bodyPr>
          <a:lstStyle/>
          <a:p>
            <a:pPr>
              <a:lnSpc>
                <a:spcPts val="1800"/>
              </a:lnSpc>
            </a:pPr>
            <a:r>
              <a:rPr lang="es-SV" sz="1200" spc="-10" dirty="0">
                <a:solidFill>
                  <a:schemeClr val="bg1"/>
                </a:solidFill>
                <a:latin typeface="Lato Light" panose="020F0302020204030203" pitchFamily="34" charset="77"/>
                <a:cs typeface="Poppins" pitchFamily="2" charset="77"/>
              </a:rPr>
              <a:t>Fred Holloway</a:t>
            </a:r>
            <a:endParaRPr lang="en-US" sz="1200" spc="-10" dirty="0">
              <a:solidFill>
                <a:schemeClr val="bg1"/>
              </a:solidFill>
              <a:latin typeface="Lato Light" panose="020F0302020204030203" pitchFamily="34" charset="77"/>
              <a:cs typeface="Poppins" pitchFamily="2" charset="77"/>
            </a:endParaRPr>
          </a:p>
        </p:txBody>
      </p:sp>
      <p:sp>
        <p:nvSpPr>
          <p:cNvPr id="62" name="TextBox 61">
            <a:extLst>
              <a:ext uri="{FF2B5EF4-FFF2-40B4-BE49-F238E27FC236}">
                <a16:creationId xmlns:a16="http://schemas.microsoft.com/office/drawing/2014/main" id="{F613E8DB-8161-4D56-A716-FD06E83C3091}"/>
              </a:ext>
            </a:extLst>
          </p:cNvPr>
          <p:cNvSpPr txBox="1"/>
          <p:nvPr/>
        </p:nvSpPr>
        <p:spPr>
          <a:xfrm>
            <a:off x="3148617" y="4503864"/>
            <a:ext cx="1558068" cy="353943"/>
          </a:xfrm>
          <a:prstGeom prst="rect">
            <a:avLst/>
          </a:prstGeom>
          <a:noFill/>
        </p:spPr>
        <p:txBody>
          <a:bodyPr wrap="square" rtlCol="0" anchor="b">
            <a:spAutoFit/>
          </a:bodyPr>
          <a:lstStyle/>
          <a:p>
            <a:r>
              <a:rPr lang="en-US" sz="1700" spc="-15" dirty="0" err="1">
                <a:solidFill>
                  <a:schemeClr val="bg1"/>
                </a:solidFill>
                <a:latin typeface="Lato Light" panose="020F0302020204030203" pitchFamily="34" charset="77"/>
                <a:cs typeface="Poppins" pitchFamily="2" charset="77"/>
              </a:rPr>
              <a:t>Sportwoman</a:t>
            </a:r>
            <a:endParaRPr lang="en-US" sz="1700" spc="-15" dirty="0">
              <a:solidFill>
                <a:schemeClr val="bg1"/>
              </a:solidFill>
              <a:latin typeface="Lato Light" panose="020F0302020204030203" pitchFamily="34" charset="77"/>
              <a:cs typeface="Poppins" pitchFamily="2" charset="77"/>
            </a:endParaRPr>
          </a:p>
        </p:txBody>
      </p:sp>
      <p:sp>
        <p:nvSpPr>
          <p:cNvPr id="63" name="TextBox 62">
            <a:extLst>
              <a:ext uri="{FF2B5EF4-FFF2-40B4-BE49-F238E27FC236}">
                <a16:creationId xmlns:a16="http://schemas.microsoft.com/office/drawing/2014/main" id="{A5D0B399-DFA6-4ECA-A917-38CB89951448}"/>
              </a:ext>
            </a:extLst>
          </p:cNvPr>
          <p:cNvSpPr txBox="1"/>
          <p:nvPr/>
        </p:nvSpPr>
        <p:spPr>
          <a:xfrm>
            <a:off x="3148618" y="4814237"/>
            <a:ext cx="1558068" cy="298223"/>
          </a:xfrm>
          <a:prstGeom prst="rect">
            <a:avLst/>
          </a:prstGeom>
          <a:noFill/>
        </p:spPr>
        <p:txBody>
          <a:bodyPr wrap="square" rtlCol="0">
            <a:spAutoFit/>
          </a:bodyPr>
          <a:lstStyle/>
          <a:p>
            <a:pPr>
              <a:lnSpc>
                <a:spcPts val="1800"/>
              </a:lnSpc>
            </a:pPr>
            <a:r>
              <a:rPr lang="es-SV" sz="1200" spc="-10" dirty="0">
                <a:solidFill>
                  <a:schemeClr val="bg1"/>
                </a:solidFill>
                <a:latin typeface="Lato Light" panose="020F0302020204030203" pitchFamily="34" charset="77"/>
                <a:cs typeface="Poppins" pitchFamily="2" charset="77"/>
              </a:rPr>
              <a:t>Jenna Nash</a:t>
            </a:r>
            <a:endParaRPr lang="en-US" sz="1200" spc="-10" dirty="0">
              <a:solidFill>
                <a:schemeClr val="bg1"/>
              </a:solidFill>
              <a:latin typeface="Lato Light" panose="020F0302020204030203" pitchFamily="34" charset="77"/>
              <a:cs typeface="Poppins" pitchFamily="2" charset="77"/>
            </a:endParaRPr>
          </a:p>
        </p:txBody>
      </p:sp>
      <p:sp>
        <p:nvSpPr>
          <p:cNvPr id="64" name="TextBox 63">
            <a:extLst>
              <a:ext uri="{FF2B5EF4-FFF2-40B4-BE49-F238E27FC236}">
                <a16:creationId xmlns:a16="http://schemas.microsoft.com/office/drawing/2014/main" id="{85C0F0FB-2ACB-46BF-8B99-AD2737F94FF5}"/>
              </a:ext>
            </a:extLst>
          </p:cNvPr>
          <p:cNvSpPr txBox="1"/>
          <p:nvPr/>
        </p:nvSpPr>
        <p:spPr>
          <a:xfrm>
            <a:off x="1031526" y="4503864"/>
            <a:ext cx="1558068" cy="353943"/>
          </a:xfrm>
          <a:prstGeom prst="rect">
            <a:avLst/>
          </a:prstGeom>
          <a:noFill/>
        </p:spPr>
        <p:txBody>
          <a:bodyPr wrap="square" rtlCol="0" anchor="b">
            <a:spAutoFit/>
          </a:bodyPr>
          <a:lstStyle/>
          <a:p>
            <a:r>
              <a:rPr lang="en-US" sz="1700" spc="-15" dirty="0" err="1">
                <a:solidFill>
                  <a:schemeClr val="bg1"/>
                </a:solidFill>
                <a:latin typeface="Lato Light" panose="020F0302020204030203" pitchFamily="34" charset="77"/>
                <a:cs typeface="Poppins" pitchFamily="2" charset="77"/>
              </a:rPr>
              <a:t>Sportman</a:t>
            </a:r>
            <a:endParaRPr lang="en-US" sz="1700" spc="-15" dirty="0">
              <a:solidFill>
                <a:schemeClr val="bg1"/>
              </a:solidFill>
              <a:latin typeface="Lato Light" panose="020F0302020204030203" pitchFamily="34" charset="77"/>
              <a:cs typeface="Poppins" pitchFamily="2" charset="77"/>
            </a:endParaRPr>
          </a:p>
        </p:txBody>
      </p:sp>
      <p:sp>
        <p:nvSpPr>
          <p:cNvPr id="65" name="TextBox 64">
            <a:extLst>
              <a:ext uri="{FF2B5EF4-FFF2-40B4-BE49-F238E27FC236}">
                <a16:creationId xmlns:a16="http://schemas.microsoft.com/office/drawing/2014/main" id="{292E344A-C47A-4C58-9EA9-179789E24991}"/>
              </a:ext>
            </a:extLst>
          </p:cNvPr>
          <p:cNvSpPr txBox="1"/>
          <p:nvPr/>
        </p:nvSpPr>
        <p:spPr>
          <a:xfrm>
            <a:off x="1031527" y="4814237"/>
            <a:ext cx="1558068" cy="298223"/>
          </a:xfrm>
          <a:prstGeom prst="rect">
            <a:avLst/>
          </a:prstGeom>
          <a:noFill/>
        </p:spPr>
        <p:txBody>
          <a:bodyPr wrap="square" rtlCol="0">
            <a:spAutoFit/>
          </a:bodyPr>
          <a:lstStyle/>
          <a:p>
            <a:pPr>
              <a:lnSpc>
                <a:spcPts val="1800"/>
              </a:lnSpc>
            </a:pPr>
            <a:r>
              <a:rPr lang="es-SV" sz="1200" spc="-10" dirty="0">
                <a:solidFill>
                  <a:schemeClr val="bg1"/>
                </a:solidFill>
                <a:latin typeface="Lato Light" panose="020F0302020204030203" pitchFamily="34" charset="77"/>
                <a:cs typeface="Poppins" pitchFamily="2" charset="77"/>
              </a:rPr>
              <a:t>Clint Gilbert</a:t>
            </a:r>
            <a:endParaRPr lang="en-US" sz="1200" spc="-10" dirty="0">
              <a:solidFill>
                <a:schemeClr val="bg1"/>
              </a:solidFill>
              <a:latin typeface="Lato Light" panose="020F0302020204030203" pitchFamily="34" charset="77"/>
              <a:cs typeface="Poppins" pitchFamily="2" charset="77"/>
            </a:endParaRPr>
          </a:p>
        </p:txBody>
      </p:sp>
      <p:grpSp>
        <p:nvGrpSpPr>
          <p:cNvPr id="2" name="Group 1">
            <a:extLst>
              <a:ext uri="{FF2B5EF4-FFF2-40B4-BE49-F238E27FC236}">
                <a16:creationId xmlns:a16="http://schemas.microsoft.com/office/drawing/2014/main" id="{0F02C037-C95E-7945-AE1F-2926CF105EEC}"/>
              </a:ext>
            </a:extLst>
          </p:cNvPr>
          <p:cNvGrpSpPr/>
          <p:nvPr/>
        </p:nvGrpSpPr>
        <p:grpSpPr>
          <a:xfrm>
            <a:off x="374949" y="413462"/>
            <a:ext cx="881676" cy="809390"/>
            <a:chOff x="597418" y="272768"/>
            <a:chExt cx="1733379" cy="1591265"/>
          </a:xfrm>
        </p:grpSpPr>
        <p:cxnSp>
          <p:nvCxnSpPr>
            <p:cNvPr id="66" name="Straight Connector 65">
              <a:extLst>
                <a:ext uri="{FF2B5EF4-FFF2-40B4-BE49-F238E27FC236}">
                  <a16:creationId xmlns:a16="http://schemas.microsoft.com/office/drawing/2014/main" id="{AD46A3BF-DE66-8349-88A9-07AD0022E06E}"/>
                </a:ext>
              </a:extLst>
            </p:cNvPr>
            <p:cNvCxnSpPr/>
            <p:nvPr/>
          </p:nvCxnSpPr>
          <p:spPr>
            <a:xfrm flipV="1">
              <a:off x="690228" y="272768"/>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126BAD8-08E0-644F-8BC7-6C9B617947F9}"/>
                </a:ext>
              </a:extLst>
            </p:cNvPr>
            <p:cNvCxnSpPr/>
            <p:nvPr/>
          </p:nvCxnSpPr>
          <p:spPr>
            <a:xfrm flipV="1">
              <a:off x="597418" y="564762"/>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00AFD34-9255-E540-B2BC-DD14C5E21740}"/>
                </a:ext>
              </a:extLst>
            </p:cNvPr>
            <p:cNvCxnSpPr/>
            <p:nvPr/>
          </p:nvCxnSpPr>
          <p:spPr>
            <a:xfrm flipV="1">
              <a:off x="1031526" y="318944"/>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328C0C83-7B88-AE48-BDA5-F16584EC7238}"/>
              </a:ext>
            </a:extLst>
          </p:cNvPr>
          <p:cNvGrpSpPr/>
          <p:nvPr/>
        </p:nvGrpSpPr>
        <p:grpSpPr>
          <a:xfrm>
            <a:off x="11116643" y="5729666"/>
            <a:ext cx="881676" cy="809390"/>
            <a:chOff x="597418" y="272768"/>
            <a:chExt cx="1733379" cy="1591265"/>
          </a:xfrm>
        </p:grpSpPr>
        <p:cxnSp>
          <p:nvCxnSpPr>
            <p:cNvPr id="70" name="Straight Connector 69">
              <a:extLst>
                <a:ext uri="{FF2B5EF4-FFF2-40B4-BE49-F238E27FC236}">
                  <a16:creationId xmlns:a16="http://schemas.microsoft.com/office/drawing/2014/main" id="{16CD5FDC-D29C-F34D-BFCB-E69B98C8AE53}"/>
                </a:ext>
              </a:extLst>
            </p:cNvPr>
            <p:cNvCxnSpPr/>
            <p:nvPr/>
          </p:nvCxnSpPr>
          <p:spPr>
            <a:xfrm flipV="1">
              <a:off x="690228" y="272768"/>
              <a:ext cx="1299271" cy="1299271"/>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85C9ADB-5CB4-DF40-A3B4-AD7B27695791}"/>
                </a:ext>
              </a:extLst>
            </p:cNvPr>
            <p:cNvCxnSpPr/>
            <p:nvPr/>
          </p:nvCxnSpPr>
          <p:spPr>
            <a:xfrm flipV="1">
              <a:off x="597418" y="564762"/>
              <a:ext cx="1299271" cy="1299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1DB803-B710-DC42-B094-93A29EFFAB7B}"/>
                </a:ext>
              </a:extLst>
            </p:cNvPr>
            <p:cNvCxnSpPr/>
            <p:nvPr/>
          </p:nvCxnSpPr>
          <p:spPr>
            <a:xfrm flipV="1">
              <a:off x="1031526" y="318944"/>
              <a:ext cx="1299271" cy="12992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68176DF8-82D9-104C-B4CC-3E487C4F83AE}"/>
              </a:ext>
            </a:extLst>
          </p:cNvPr>
          <p:cNvSpPr/>
          <p:nvPr/>
        </p:nvSpPr>
        <p:spPr>
          <a:xfrm>
            <a:off x="2255677" y="908761"/>
            <a:ext cx="7621603" cy="4571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icture Placeholder 24">
            <a:extLst>
              <a:ext uri="{FF2B5EF4-FFF2-40B4-BE49-F238E27FC236}">
                <a16:creationId xmlns:a16="http://schemas.microsoft.com/office/drawing/2014/main" id="{14889D64-EF08-E340-874A-61D63D44231C}"/>
              </a:ext>
            </a:extLst>
          </p:cNvPr>
          <p:cNvSpPr>
            <a:spLocks noGrp="1"/>
          </p:cNvSpPr>
          <p:nvPr>
            <p:ph type="pic" sz="quarter" idx="10"/>
          </p:nvPr>
        </p:nvSpPr>
        <p:spPr/>
        <p:txBody>
          <a:bodyPr/>
          <a:lstStyle/>
          <a:p>
            <a:endParaRPr lang="es-CO"/>
          </a:p>
        </p:txBody>
      </p:sp>
      <p:sp>
        <p:nvSpPr>
          <p:cNvPr id="27" name="Picture Placeholder 26">
            <a:extLst>
              <a:ext uri="{FF2B5EF4-FFF2-40B4-BE49-F238E27FC236}">
                <a16:creationId xmlns:a16="http://schemas.microsoft.com/office/drawing/2014/main" id="{ECD7318B-69F4-D045-B50C-18D893068B40}"/>
              </a:ext>
            </a:extLst>
          </p:cNvPr>
          <p:cNvSpPr>
            <a:spLocks noGrp="1"/>
          </p:cNvSpPr>
          <p:nvPr>
            <p:ph type="pic" sz="quarter" idx="11"/>
          </p:nvPr>
        </p:nvSpPr>
        <p:spPr/>
        <p:txBody>
          <a:bodyPr/>
          <a:lstStyle/>
          <a:p>
            <a:endParaRPr lang="es-CO"/>
          </a:p>
        </p:txBody>
      </p:sp>
      <p:sp>
        <p:nvSpPr>
          <p:cNvPr id="29" name="Picture Placeholder 28">
            <a:extLst>
              <a:ext uri="{FF2B5EF4-FFF2-40B4-BE49-F238E27FC236}">
                <a16:creationId xmlns:a16="http://schemas.microsoft.com/office/drawing/2014/main" id="{636238F5-BA48-B442-A89A-63E4B41E9638}"/>
              </a:ext>
            </a:extLst>
          </p:cNvPr>
          <p:cNvSpPr>
            <a:spLocks noGrp="1"/>
          </p:cNvSpPr>
          <p:nvPr>
            <p:ph type="pic" sz="quarter" idx="12"/>
          </p:nvPr>
        </p:nvSpPr>
        <p:spPr/>
        <p:txBody>
          <a:bodyPr/>
          <a:lstStyle/>
          <a:p>
            <a:endParaRPr lang="es-CO"/>
          </a:p>
        </p:txBody>
      </p:sp>
      <p:sp>
        <p:nvSpPr>
          <p:cNvPr id="31" name="Picture Placeholder 30">
            <a:extLst>
              <a:ext uri="{FF2B5EF4-FFF2-40B4-BE49-F238E27FC236}">
                <a16:creationId xmlns:a16="http://schemas.microsoft.com/office/drawing/2014/main" id="{E01980CB-443E-FC44-AC39-8D42D2C8B503}"/>
              </a:ext>
            </a:extLst>
          </p:cNvPr>
          <p:cNvSpPr>
            <a:spLocks noGrp="1"/>
          </p:cNvSpPr>
          <p:nvPr>
            <p:ph type="pic" sz="quarter" idx="13"/>
          </p:nvPr>
        </p:nvSpPr>
        <p:spPr/>
        <p:txBody>
          <a:bodyPr/>
          <a:lstStyle/>
          <a:p>
            <a:endParaRPr lang="es-CO"/>
          </a:p>
        </p:txBody>
      </p:sp>
      <p:sp>
        <p:nvSpPr>
          <p:cNvPr id="33" name="Picture Placeholder 32">
            <a:extLst>
              <a:ext uri="{FF2B5EF4-FFF2-40B4-BE49-F238E27FC236}">
                <a16:creationId xmlns:a16="http://schemas.microsoft.com/office/drawing/2014/main" id="{D5A5374C-A5A2-CA46-BECC-7FDD1DD7BF1B}"/>
              </a:ext>
            </a:extLst>
          </p:cNvPr>
          <p:cNvSpPr>
            <a:spLocks noGrp="1"/>
          </p:cNvSpPr>
          <p:nvPr>
            <p:ph type="pic" sz="quarter" idx="14"/>
          </p:nvPr>
        </p:nvSpPr>
        <p:spPr/>
        <p:txBody>
          <a:bodyPr/>
          <a:lstStyle/>
          <a:p>
            <a:endParaRPr lang="es-CO"/>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E633174-332B-5649-A159-D52B023B8AAA}"/>
              </a:ext>
            </a:extLst>
          </p:cNvPr>
          <p:cNvSpPr>
            <a:spLocks noGrp="1"/>
          </p:cNvSpPr>
          <p:nvPr>
            <p:ph type="pic" sz="quarter" idx="17"/>
          </p:nvPr>
        </p:nvSpPr>
        <p:spPr/>
        <p:txBody>
          <a:bodyPr/>
          <a:lstStyle/>
          <a:p>
            <a:endParaRPr lang="es-CO"/>
          </a:p>
        </p:txBody>
      </p:sp>
      <p:sp>
        <p:nvSpPr>
          <p:cNvPr id="6" name="Rectangle 5">
            <a:extLst>
              <a:ext uri="{FF2B5EF4-FFF2-40B4-BE49-F238E27FC236}">
                <a16:creationId xmlns:a16="http://schemas.microsoft.com/office/drawing/2014/main" id="{B107C506-6CDC-5D4D-BDF7-65BE83F65A66}"/>
              </a:ext>
            </a:extLst>
          </p:cNvPr>
          <p:cNvSpPr/>
          <p:nvPr/>
        </p:nvSpPr>
        <p:spPr>
          <a:xfrm>
            <a:off x="2401376" y="1309914"/>
            <a:ext cx="7532561" cy="4238170"/>
          </a:xfrm>
          <a:prstGeom prst="rect">
            <a:avLst/>
          </a:prstGeom>
          <a:solidFill>
            <a:schemeClr val="accent6">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8" name="Freeform 7">
            <a:extLst>
              <a:ext uri="{FF2B5EF4-FFF2-40B4-BE49-F238E27FC236}">
                <a16:creationId xmlns:a16="http://schemas.microsoft.com/office/drawing/2014/main" id="{9CB4C80D-CE95-7E4E-A272-1154CD474888}"/>
              </a:ext>
            </a:extLst>
          </p:cNvPr>
          <p:cNvSpPr>
            <a:spLocks noChangeArrowheads="1"/>
          </p:cNvSpPr>
          <p:nvPr/>
        </p:nvSpPr>
        <p:spPr bwMode="auto">
          <a:xfrm rot="5400000">
            <a:off x="-2830118" y="1888657"/>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Lato Light" panose="020F0302020204030203" pitchFamily="34" charset="77"/>
            </a:endParaRPr>
          </a:p>
        </p:txBody>
      </p:sp>
      <p:sp>
        <p:nvSpPr>
          <p:cNvPr id="9" name="Freeform 8">
            <a:extLst>
              <a:ext uri="{FF2B5EF4-FFF2-40B4-BE49-F238E27FC236}">
                <a16:creationId xmlns:a16="http://schemas.microsoft.com/office/drawing/2014/main" id="{C1696227-3BAE-5E43-A5DF-57E499DA17C1}"/>
              </a:ext>
            </a:extLst>
          </p:cNvPr>
          <p:cNvSpPr>
            <a:spLocks noChangeArrowheads="1"/>
          </p:cNvSpPr>
          <p:nvPr/>
        </p:nvSpPr>
        <p:spPr bwMode="auto">
          <a:xfrm rot="16200000">
            <a:off x="8564127" y="3109508"/>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Lato Light" panose="020F0302020204030203" pitchFamily="34" charset="77"/>
            </a:endParaRPr>
          </a:p>
        </p:txBody>
      </p:sp>
      <p:sp>
        <p:nvSpPr>
          <p:cNvPr id="10" name="TextBox 9"/>
          <p:cNvSpPr txBox="1"/>
          <p:nvPr/>
        </p:nvSpPr>
        <p:spPr>
          <a:xfrm>
            <a:off x="3064919" y="2467519"/>
            <a:ext cx="6203511" cy="1922962"/>
          </a:xfrm>
          <a:prstGeom prst="rect">
            <a:avLst/>
          </a:prstGeom>
          <a:noFill/>
        </p:spPr>
        <p:txBody>
          <a:bodyPr wrap="square" rtlCol="0" anchor="ctr">
            <a:spAutoFit/>
          </a:bodyPr>
          <a:lstStyle/>
          <a:p>
            <a:pPr>
              <a:lnSpc>
                <a:spcPts val="3500"/>
              </a:lnSpc>
              <a:spcBef>
                <a:spcPts val="600"/>
              </a:spcBef>
            </a:pPr>
            <a:r>
              <a:rPr lang="en-US" sz="16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r>
              <a:rPr lang="en-US" sz="1600" dirty="0">
                <a:solidFill>
                  <a:schemeClr val="bg1"/>
                </a:solidFill>
                <a:latin typeface="Lato Light" panose="020F0302020204030203" pitchFamily="34" charset="77"/>
                <a:ea typeface="Noto Sans Light" panose="020B0402040504020204" pitchFamily="34" charset="0"/>
                <a:cs typeface="Noto Sans Light" panose="020B0402040504020204" pitchFamily="34" charset="0"/>
              </a:rPr>
              <a:t>.”</a:t>
            </a:r>
          </a:p>
          <a:p>
            <a:pPr>
              <a:lnSpc>
                <a:spcPts val="3000"/>
              </a:lnSpc>
              <a:spcBef>
                <a:spcPts val="600"/>
              </a:spcBef>
            </a:pPr>
            <a:endParaRPr lang="en-US" sz="1600" dirty="0">
              <a:solidFill>
                <a:schemeClr val="bg1"/>
              </a:solidFill>
              <a:latin typeface="Lato" panose="020F0502020204030203" pitchFamily="34" charset="77"/>
              <a:ea typeface="Source Sans Pro" panose="020B0503030403020204" pitchFamily="34" charset="0"/>
              <a:cs typeface="Lato Heavy" panose="020F0502020204030203" pitchFamily="34" charset="0"/>
            </a:endParaRPr>
          </a:p>
          <a:p>
            <a:pPr>
              <a:lnSpc>
                <a:spcPts val="3000"/>
              </a:lnSpc>
              <a:spcBef>
                <a:spcPts val="600"/>
              </a:spcBef>
            </a:pPr>
            <a:r>
              <a:rPr lang="en-US" sz="2750" spc="75" dirty="0">
                <a:solidFill>
                  <a:schemeClr val="bg1"/>
                </a:solidFill>
                <a:latin typeface="Lato" panose="020F0502020204030203" pitchFamily="34" charset="77"/>
                <a:ea typeface="Source Sans Pro" panose="020B0503030403020204" pitchFamily="34" charset="0"/>
                <a:cs typeface="Lato Heavy" panose="020F0502020204030203" pitchFamily="34" charset="0"/>
              </a:rPr>
              <a:t>— CONRAD HILTON</a:t>
            </a:r>
          </a:p>
        </p:txBody>
      </p:sp>
      <p:sp>
        <p:nvSpPr>
          <p:cNvPr id="7" name="Rectangle 6">
            <a:extLst>
              <a:ext uri="{FF2B5EF4-FFF2-40B4-BE49-F238E27FC236}">
                <a16:creationId xmlns:a16="http://schemas.microsoft.com/office/drawing/2014/main" id="{9ACDECE7-76E4-A847-A9BD-580D9E90562C}"/>
              </a:ext>
            </a:extLst>
          </p:cNvPr>
          <p:cNvSpPr/>
          <p:nvPr/>
        </p:nvSpPr>
        <p:spPr>
          <a:xfrm>
            <a:off x="2299131" y="1309916"/>
            <a:ext cx="101246" cy="4238170"/>
          </a:xfrm>
          <a:prstGeom prst="rect">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Tree>
    <p:extLst>
      <p:ext uri="{BB962C8B-B14F-4D97-AF65-F5344CB8AC3E}">
        <p14:creationId xmlns:p14="http://schemas.microsoft.com/office/powerpoint/2010/main" val="17700288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Freeform 216">
            <a:extLst>
              <a:ext uri="{FF2B5EF4-FFF2-40B4-BE49-F238E27FC236}">
                <a16:creationId xmlns:a16="http://schemas.microsoft.com/office/drawing/2014/main" id="{E52FB99F-EEE6-7143-891E-C42579A4213E}"/>
              </a:ext>
            </a:extLst>
          </p:cNvPr>
          <p:cNvSpPr>
            <a:spLocks noChangeArrowheads="1"/>
          </p:cNvSpPr>
          <p:nvPr/>
        </p:nvSpPr>
        <p:spPr bwMode="auto">
          <a:xfrm rot="5400000">
            <a:off x="-3004196" y="944840"/>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Lato Light" panose="020F0302020204030203" pitchFamily="34" charset="77"/>
            </a:endParaRPr>
          </a:p>
        </p:txBody>
      </p:sp>
      <p:sp>
        <p:nvSpPr>
          <p:cNvPr id="79" name="TextBox 78">
            <a:extLst>
              <a:ext uri="{FF2B5EF4-FFF2-40B4-BE49-F238E27FC236}">
                <a16:creationId xmlns:a16="http://schemas.microsoft.com/office/drawing/2014/main" id="{999FD53A-F3FF-3145-B697-13BF71266830}"/>
              </a:ext>
            </a:extLst>
          </p:cNvPr>
          <p:cNvSpPr txBox="1"/>
          <p:nvPr/>
        </p:nvSpPr>
        <p:spPr>
          <a:xfrm>
            <a:off x="4653157" y="383789"/>
            <a:ext cx="2885726" cy="600164"/>
          </a:xfrm>
          <a:prstGeom prst="rect">
            <a:avLst/>
          </a:prstGeom>
          <a:noFill/>
          <a:ln>
            <a:noFill/>
          </a:ln>
        </p:spPr>
        <p:txBody>
          <a:bodyPr wrap="none" rtlCol="0" anchor="t">
            <a:spAutoFit/>
          </a:bodyPr>
          <a:lstStyle/>
          <a:p>
            <a:pPr algn="ctr"/>
            <a:r>
              <a:rPr lang="en-US" sz="3300" b="1" spc="150" dirty="0">
                <a:solidFill>
                  <a:schemeClr val="tx2"/>
                </a:solidFill>
                <a:latin typeface="Lato Black" panose="020F0502020204030203" pitchFamily="34" charset="77"/>
                <a:ea typeface="Source Sans Pro" panose="020B0503030403020204" pitchFamily="34" charset="0"/>
                <a:cs typeface="Lato Heavy" panose="020F0502020204030203" pitchFamily="34" charset="0"/>
              </a:rPr>
              <a:t>ORG </a:t>
            </a:r>
            <a:r>
              <a:rPr lang="en-US" sz="3300" b="1" spc="150" dirty="0">
                <a:solidFill>
                  <a:schemeClr val="accent6">
                    <a:lumMod val="50000"/>
                  </a:schemeClr>
                </a:solidFill>
                <a:latin typeface="Lato Black" panose="020F0502020204030203" pitchFamily="34" charset="77"/>
                <a:ea typeface="Source Sans Pro" panose="020B0503030403020204" pitchFamily="34" charset="0"/>
                <a:cs typeface="Lato Heavy" panose="020F0502020204030203" pitchFamily="34" charset="0"/>
              </a:rPr>
              <a:t>CHART</a:t>
            </a:r>
          </a:p>
        </p:txBody>
      </p:sp>
      <p:sp>
        <p:nvSpPr>
          <p:cNvPr id="81" name="Rectangle 80">
            <a:extLst>
              <a:ext uri="{FF2B5EF4-FFF2-40B4-BE49-F238E27FC236}">
                <a16:creationId xmlns:a16="http://schemas.microsoft.com/office/drawing/2014/main" id="{72BCB5EB-FF83-4649-AE9A-8F0D8EA09254}"/>
              </a:ext>
            </a:extLst>
          </p:cNvPr>
          <p:cNvSpPr/>
          <p:nvPr/>
        </p:nvSpPr>
        <p:spPr>
          <a:xfrm>
            <a:off x="5206314" y="1764804"/>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82" name="Rectangle 81">
            <a:extLst>
              <a:ext uri="{FF2B5EF4-FFF2-40B4-BE49-F238E27FC236}">
                <a16:creationId xmlns:a16="http://schemas.microsoft.com/office/drawing/2014/main" id="{95ABCF63-503C-BC4D-A508-B608716A38F7}"/>
              </a:ext>
            </a:extLst>
          </p:cNvPr>
          <p:cNvSpPr/>
          <p:nvPr/>
        </p:nvSpPr>
        <p:spPr>
          <a:xfrm>
            <a:off x="5292811" y="1764804"/>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83" name="TextBox 82">
            <a:extLst>
              <a:ext uri="{FF2B5EF4-FFF2-40B4-BE49-F238E27FC236}">
                <a16:creationId xmlns:a16="http://schemas.microsoft.com/office/drawing/2014/main" id="{A24F5155-31BF-F147-BE09-AECD01AA581A}"/>
              </a:ext>
            </a:extLst>
          </p:cNvPr>
          <p:cNvSpPr txBox="1"/>
          <p:nvPr/>
        </p:nvSpPr>
        <p:spPr>
          <a:xfrm>
            <a:off x="5406005" y="1837854"/>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84" name="Subtitle 2">
            <a:extLst>
              <a:ext uri="{FF2B5EF4-FFF2-40B4-BE49-F238E27FC236}">
                <a16:creationId xmlns:a16="http://schemas.microsoft.com/office/drawing/2014/main" id="{FD01D8BC-3828-9440-8F88-01D953982B32}"/>
              </a:ext>
            </a:extLst>
          </p:cNvPr>
          <p:cNvSpPr txBox="1">
            <a:spLocks/>
          </p:cNvSpPr>
          <p:nvPr/>
        </p:nvSpPr>
        <p:spPr>
          <a:xfrm>
            <a:off x="5406005" y="2213479"/>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CEO</a:t>
            </a:r>
          </a:p>
        </p:txBody>
      </p:sp>
      <p:sp>
        <p:nvSpPr>
          <p:cNvPr id="97" name="Rectangle 96">
            <a:extLst>
              <a:ext uri="{FF2B5EF4-FFF2-40B4-BE49-F238E27FC236}">
                <a16:creationId xmlns:a16="http://schemas.microsoft.com/office/drawing/2014/main" id="{78F16F12-3A4D-6848-8097-DD9C6F2564AC}"/>
              </a:ext>
            </a:extLst>
          </p:cNvPr>
          <p:cNvSpPr/>
          <p:nvPr/>
        </p:nvSpPr>
        <p:spPr>
          <a:xfrm>
            <a:off x="762000" y="3037550"/>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98" name="Rectangle 97">
            <a:extLst>
              <a:ext uri="{FF2B5EF4-FFF2-40B4-BE49-F238E27FC236}">
                <a16:creationId xmlns:a16="http://schemas.microsoft.com/office/drawing/2014/main" id="{2586A129-C362-0442-AF56-BD691296E46E}"/>
              </a:ext>
            </a:extLst>
          </p:cNvPr>
          <p:cNvSpPr/>
          <p:nvPr/>
        </p:nvSpPr>
        <p:spPr>
          <a:xfrm>
            <a:off x="848498" y="3037550"/>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99" name="TextBox 98">
            <a:extLst>
              <a:ext uri="{FF2B5EF4-FFF2-40B4-BE49-F238E27FC236}">
                <a16:creationId xmlns:a16="http://schemas.microsoft.com/office/drawing/2014/main" id="{06F25A85-3E51-3E46-A3F4-FF41C388327E}"/>
              </a:ext>
            </a:extLst>
          </p:cNvPr>
          <p:cNvSpPr txBox="1"/>
          <p:nvPr/>
        </p:nvSpPr>
        <p:spPr>
          <a:xfrm>
            <a:off x="961692" y="3110600"/>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100" name="Subtitle 2">
            <a:extLst>
              <a:ext uri="{FF2B5EF4-FFF2-40B4-BE49-F238E27FC236}">
                <a16:creationId xmlns:a16="http://schemas.microsoft.com/office/drawing/2014/main" id="{EB15733A-8098-3544-B0D6-1D83E3D8605A}"/>
              </a:ext>
            </a:extLst>
          </p:cNvPr>
          <p:cNvSpPr txBox="1">
            <a:spLocks/>
          </p:cNvSpPr>
          <p:nvPr/>
        </p:nvSpPr>
        <p:spPr>
          <a:xfrm>
            <a:off x="961692" y="3486225"/>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Manager</a:t>
            </a:r>
          </a:p>
        </p:txBody>
      </p:sp>
      <p:sp>
        <p:nvSpPr>
          <p:cNvPr id="101" name="Rectangle 100">
            <a:extLst>
              <a:ext uri="{FF2B5EF4-FFF2-40B4-BE49-F238E27FC236}">
                <a16:creationId xmlns:a16="http://schemas.microsoft.com/office/drawing/2014/main" id="{EEB71A88-E490-1144-B9C1-53096F90744F}"/>
              </a:ext>
            </a:extLst>
          </p:cNvPr>
          <p:cNvSpPr/>
          <p:nvPr/>
        </p:nvSpPr>
        <p:spPr>
          <a:xfrm>
            <a:off x="2984157" y="3037550"/>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02" name="Rectangle 101">
            <a:extLst>
              <a:ext uri="{FF2B5EF4-FFF2-40B4-BE49-F238E27FC236}">
                <a16:creationId xmlns:a16="http://schemas.microsoft.com/office/drawing/2014/main" id="{38C993C0-C036-C143-B146-A5111A055E08}"/>
              </a:ext>
            </a:extLst>
          </p:cNvPr>
          <p:cNvSpPr/>
          <p:nvPr/>
        </p:nvSpPr>
        <p:spPr>
          <a:xfrm>
            <a:off x="3070655" y="3037550"/>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19" name="TextBox 118">
            <a:extLst>
              <a:ext uri="{FF2B5EF4-FFF2-40B4-BE49-F238E27FC236}">
                <a16:creationId xmlns:a16="http://schemas.microsoft.com/office/drawing/2014/main" id="{5267E588-8231-EB48-8E9A-94F16C892737}"/>
              </a:ext>
            </a:extLst>
          </p:cNvPr>
          <p:cNvSpPr txBox="1"/>
          <p:nvPr/>
        </p:nvSpPr>
        <p:spPr>
          <a:xfrm>
            <a:off x="3183849" y="3110600"/>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120" name="Subtitle 2">
            <a:extLst>
              <a:ext uri="{FF2B5EF4-FFF2-40B4-BE49-F238E27FC236}">
                <a16:creationId xmlns:a16="http://schemas.microsoft.com/office/drawing/2014/main" id="{21F528E6-6E11-844A-8089-696C22E180D5}"/>
              </a:ext>
            </a:extLst>
          </p:cNvPr>
          <p:cNvSpPr txBox="1">
            <a:spLocks/>
          </p:cNvSpPr>
          <p:nvPr/>
        </p:nvSpPr>
        <p:spPr>
          <a:xfrm>
            <a:off x="3183849" y="3486225"/>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Manager</a:t>
            </a:r>
          </a:p>
        </p:txBody>
      </p:sp>
      <p:sp>
        <p:nvSpPr>
          <p:cNvPr id="125" name="Rectangle 124">
            <a:extLst>
              <a:ext uri="{FF2B5EF4-FFF2-40B4-BE49-F238E27FC236}">
                <a16:creationId xmlns:a16="http://schemas.microsoft.com/office/drawing/2014/main" id="{2A460F03-AD5A-8E4E-8D0A-E6B808073FA0}"/>
              </a:ext>
            </a:extLst>
          </p:cNvPr>
          <p:cNvSpPr/>
          <p:nvPr/>
        </p:nvSpPr>
        <p:spPr>
          <a:xfrm>
            <a:off x="5206314" y="3037550"/>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26" name="Rectangle 125">
            <a:extLst>
              <a:ext uri="{FF2B5EF4-FFF2-40B4-BE49-F238E27FC236}">
                <a16:creationId xmlns:a16="http://schemas.microsoft.com/office/drawing/2014/main" id="{B94A6F7C-A69B-4A40-9180-D7DE4690DA3B}"/>
              </a:ext>
            </a:extLst>
          </p:cNvPr>
          <p:cNvSpPr/>
          <p:nvPr/>
        </p:nvSpPr>
        <p:spPr>
          <a:xfrm>
            <a:off x="5292812" y="3037550"/>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27" name="TextBox 126">
            <a:extLst>
              <a:ext uri="{FF2B5EF4-FFF2-40B4-BE49-F238E27FC236}">
                <a16:creationId xmlns:a16="http://schemas.microsoft.com/office/drawing/2014/main" id="{9D074D8B-E2AB-094D-AFA6-6A056BD55FC8}"/>
              </a:ext>
            </a:extLst>
          </p:cNvPr>
          <p:cNvSpPr txBox="1"/>
          <p:nvPr/>
        </p:nvSpPr>
        <p:spPr>
          <a:xfrm>
            <a:off x="5406006" y="3110600"/>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128" name="Subtitle 2">
            <a:extLst>
              <a:ext uri="{FF2B5EF4-FFF2-40B4-BE49-F238E27FC236}">
                <a16:creationId xmlns:a16="http://schemas.microsoft.com/office/drawing/2014/main" id="{EFF04389-62CA-2648-AB50-54C6834D8AA3}"/>
              </a:ext>
            </a:extLst>
          </p:cNvPr>
          <p:cNvSpPr txBox="1">
            <a:spLocks/>
          </p:cNvSpPr>
          <p:nvPr/>
        </p:nvSpPr>
        <p:spPr>
          <a:xfrm>
            <a:off x="5406006" y="3486225"/>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Manager</a:t>
            </a:r>
          </a:p>
        </p:txBody>
      </p:sp>
      <p:sp>
        <p:nvSpPr>
          <p:cNvPr id="129" name="Rectangle 128">
            <a:extLst>
              <a:ext uri="{FF2B5EF4-FFF2-40B4-BE49-F238E27FC236}">
                <a16:creationId xmlns:a16="http://schemas.microsoft.com/office/drawing/2014/main" id="{28620029-F8CA-7E49-A634-C8B22CC56E03}"/>
              </a:ext>
            </a:extLst>
          </p:cNvPr>
          <p:cNvSpPr/>
          <p:nvPr/>
        </p:nvSpPr>
        <p:spPr>
          <a:xfrm>
            <a:off x="7428471" y="3037550"/>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30" name="Rectangle 129">
            <a:extLst>
              <a:ext uri="{FF2B5EF4-FFF2-40B4-BE49-F238E27FC236}">
                <a16:creationId xmlns:a16="http://schemas.microsoft.com/office/drawing/2014/main" id="{4E0426A8-F32D-5644-940B-50D16A46FD1D}"/>
              </a:ext>
            </a:extLst>
          </p:cNvPr>
          <p:cNvSpPr/>
          <p:nvPr/>
        </p:nvSpPr>
        <p:spPr>
          <a:xfrm>
            <a:off x="7514969" y="3037550"/>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31" name="TextBox 130">
            <a:extLst>
              <a:ext uri="{FF2B5EF4-FFF2-40B4-BE49-F238E27FC236}">
                <a16:creationId xmlns:a16="http://schemas.microsoft.com/office/drawing/2014/main" id="{3606792D-CD93-E94D-A8D1-26528F8E42BE}"/>
              </a:ext>
            </a:extLst>
          </p:cNvPr>
          <p:cNvSpPr txBox="1"/>
          <p:nvPr/>
        </p:nvSpPr>
        <p:spPr>
          <a:xfrm>
            <a:off x="7628163" y="3110600"/>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132" name="Subtitle 2">
            <a:extLst>
              <a:ext uri="{FF2B5EF4-FFF2-40B4-BE49-F238E27FC236}">
                <a16:creationId xmlns:a16="http://schemas.microsoft.com/office/drawing/2014/main" id="{D6431A47-E8DD-CA4E-BF8A-B96266D1DFC9}"/>
              </a:ext>
            </a:extLst>
          </p:cNvPr>
          <p:cNvSpPr txBox="1">
            <a:spLocks/>
          </p:cNvSpPr>
          <p:nvPr/>
        </p:nvSpPr>
        <p:spPr>
          <a:xfrm>
            <a:off x="7628163" y="3486225"/>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Manager</a:t>
            </a:r>
          </a:p>
        </p:txBody>
      </p:sp>
      <p:sp>
        <p:nvSpPr>
          <p:cNvPr id="133" name="Rectangle 132">
            <a:extLst>
              <a:ext uri="{FF2B5EF4-FFF2-40B4-BE49-F238E27FC236}">
                <a16:creationId xmlns:a16="http://schemas.microsoft.com/office/drawing/2014/main" id="{3CA255B7-10BE-544E-BC11-190C6DFA9012}"/>
              </a:ext>
            </a:extLst>
          </p:cNvPr>
          <p:cNvSpPr/>
          <p:nvPr/>
        </p:nvSpPr>
        <p:spPr>
          <a:xfrm>
            <a:off x="9650627" y="3037550"/>
            <a:ext cx="86498" cy="815546"/>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34" name="Rectangle 133">
            <a:extLst>
              <a:ext uri="{FF2B5EF4-FFF2-40B4-BE49-F238E27FC236}">
                <a16:creationId xmlns:a16="http://schemas.microsoft.com/office/drawing/2014/main" id="{9F5F102C-B2E6-3644-AC2A-E1A7DEDAF2DA}"/>
              </a:ext>
            </a:extLst>
          </p:cNvPr>
          <p:cNvSpPr/>
          <p:nvPr/>
        </p:nvSpPr>
        <p:spPr>
          <a:xfrm>
            <a:off x="9737125" y="3037550"/>
            <a:ext cx="1692876" cy="8155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35" name="TextBox 134">
            <a:extLst>
              <a:ext uri="{FF2B5EF4-FFF2-40B4-BE49-F238E27FC236}">
                <a16:creationId xmlns:a16="http://schemas.microsoft.com/office/drawing/2014/main" id="{64C4AC46-339A-D748-A9D3-87A6FCE3FB56}"/>
              </a:ext>
            </a:extLst>
          </p:cNvPr>
          <p:cNvSpPr txBox="1"/>
          <p:nvPr/>
        </p:nvSpPr>
        <p:spPr>
          <a:xfrm>
            <a:off x="9850319" y="3110600"/>
            <a:ext cx="1303562"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JOHN DOE</a:t>
            </a:r>
          </a:p>
        </p:txBody>
      </p:sp>
      <p:sp>
        <p:nvSpPr>
          <p:cNvPr id="136" name="Subtitle 2">
            <a:extLst>
              <a:ext uri="{FF2B5EF4-FFF2-40B4-BE49-F238E27FC236}">
                <a16:creationId xmlns:a16="http://schemas.microsoft.com/office/drawing/2014/main" id="{85769657-72EC-C840-A91A-6BAD0265B857}"/>
              </a:ext>
            </a:extLst>
          </p:cNvPr>
          <p:cNvSpPr txBox="1">
            <a:spLocks/>
          </p:cNvSpPr>
          <p:nvPr/>
        </p:nvSpPr>
        <p:spPr>
          <a:xfrm>
            <a:off x="9850319" y="3486225"/>
            <a:ext cx="1466488"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6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Manager</a:t>
            </a:r>
          </a:p>
        </p:txBody>
      </p:sp>
      <p:cxnSp>
        <p:nvCxnSpPr>
          <p:cNvPr id="137" name="Elbow Connector 136">
            <a:extLst>
              <a:ext uri="{FF2B5EF4-FFF2-40B4-BE49-F238E27FC236}">
                <a16:creationId xmlns:a16="http://schemas.microsoft.com/office/drawing/2014/main" id="{D49D998B-FCC0-8E43-A14E-229026E8FD98}"/>
              </a:ext>
            </a:extLst>
          </p:cNvPr>
          <p:cNvCxnSpPr>
            <a:cxnSpLocks/>
            <a:stCxn id="82" idx="2"/>
            <a:endCxn id="98" idx="0"/>
          </p:cNvCxnSpPr>
          <p:nvPr/>
        </p:nvCxnSpPr>
        <p:spPr>
          <a:xfrm rot="5400000">
            <a:off x="3688493" y="586794"/>
            <a:ext cx="457200" cy="4444314"/>
          </a:xfrm>
          <a:prstGeom prst="bentConnector3">
            <a:avLst>
              <a:gd name="adj1" fmla="val 50000"/>
            </a:avLst>
          </a:prstGeom>
          <a:ln w="38100">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38" name="Elbow Connector 137">
            <a:extLst>
              <a:ext uri="{FF2B5EF4-FFF2-40B4-BE49-F238E27FC236}">
                <a16:creationId xmlns:a16="http://schemas.microsoft.com/office/drawing/2014/main" id="{51A8CA73-DA0F-3E4B-B139-BAAADA164FE6}"/>
              </a:ext>
            </a:extLst>
          </p:cNvPr>
          <p:cNvCxnSpPr>
            <a:cxnSpLocks/>
            <a:stCxn id="82" idx="2"/>
            <a:endCxn id="126" idx="0"/>
          </p:cNvCxnSpPr>
          <p:nvPr/>
        </p:nvCxnSpPr>
        <p:spPr>
          <a:xfrm rot="16200000" flipH="1">
            <a:off x="5910649" y="2808950"/>
            <a:ext cx="457200" cy="1"/>
          </a:xfrm>
          <a:prstGeom prst="bentConnector3">
            <a:avLst>
              <a:gd name="adj1" fmla="val 50000"/>
            </a:avLst>
          </a:prstGeom>
          <a:ln w="38100">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39" name="Elbow Connector 138">
            <a:extLst>
              <a:ext uri="{FF2B5EF4-FFF2-40B4-BE49-F238E27FC236}">
                <a16:creationId xmlns:a16="http://schemas.microsoft.com/office/drawing/2014/main" id="{2AA59907-DAC1-8241-AB82-E6E73F415232}"/>
              </a:ext>
            </a:extLst>
          </p:cNvPr>
          <p:cNvCxnSpPr>
            <a:cxnSpLocks/>
            <a:stCxn id="82" idx="2"/>
            <a:endCxn id="102" idx="0"/>
          </p:cNvCxnSpPr>
          <p:nvPr/>
        </p:nvCxnSpPr>
        <p:spPr>
          <a:xfrm rot="5400000">
            <a:off x="4799571" y="1697872"/>
            <a:ext cx="457200" cy="2222157"/>
          </a:xfrm>
          <a:prstGeom prst="bentConnector3">
            <a:avLst>
              <a:gd name="adj1" fmla="val 50000"/>
            </a:avLst>
          </a:prstGeom>
          <a:ln w="38100">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40" name="Elbow Connector 139">
            <a:extLst>
              <a:ext uri="{FF2B5EF4-FFF2-40B4-BE49-F238E27FC236}">
                <a16:creationId xmlns:a16="http://schemas.microsoft.com/office/drawing/2014/main" id="{2C1D2377-CAE4-9F4D-A6F3-BB8ACFAC6AD1}"/>
              </a:ext>
            </a:extLst>
          </p:cNvPr>
          <p:cNvCxnSpPr>
            <a:cxnSpLocks/>
            <a:stCxn id="82" idx="2"/>
            <a:endCxn id="130" idx="0"/>
          </p:cNvCxnSpPr>
          <p:nvPr/>
        </p:nvCxnSpPr>
        <p:spPr>
          <a:xfrm rot="16200000" flipH="1">
            <a:off x="7021728" y="1697871"/>
            <a:ext cx="457200" cy="2222158"/>
          </a:xfrm>
          <a:prstGeom prst="bentConnector3">
            <a:avLst>
              <a:gd name="adj1" fmla="val 50000"/>
            </a:avLst>
          </a:prstGeom>
          <a:ln w="38100">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41" name="Elbow Connector 140">
            <a:extLst>
              <a:ext uri="{FF2B5EF4-FFF2-40B4-BE49-F238E27FC236}">
                <a16:creationId xmlns:a16="http://schemas.microsoft.com/office/drawing/2014/main" id="{D4E3125B-389C-464D-9DD1-F07E0E31B19F}"/>
              </a:ext>
            </a:extLst>
          </p:cNvPr>
          <p:cNvCxnSpPr>
            <a:cxnSpLocks/>
            <a:stCxn id="82" idx="2"/>
            <a:endCxn id="134" idx="0"/>
          </p:cNvCxnSpPr>
          <p:nvPr/>
        </p:nvCxnSpPr>
        <p:spPr>
          <a:xfrm rot="16200000" flipH="1">
            <a:off x="8132806" y="586793"/>
            <a:ext cx="457200" cy="4444314"/>
          </a:xfrm>
          <a:prstGeom prst="bentConnector3">
            <a:avLst>
              <a:gd name="adj1" fmla="val 50000"/>
            </a:avLst>
          </a:prstGeom>
          <a:ln w="38100">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142" name="Rectangle 141">
            <a:extLst>
              <a:ext uri="{FF2B5EF4-FFF2-40B4-BE49-F238E27FC236}">
                <a16:creationId xmlns:a16="http://schemas.microsoft.com/office/drawing/2014/main" id="{E10C64C2-1B62-A048-9409-66DBD4163219}"/>
              </a:ext>
            </a:extLst>
          </p:cNvPr>
          <p:cNvSpPr/>
          <p:nvPr/>
        </p:nvSpPr>
        <p:spPr>
          <a:xfrm>
            <a:off x="3240576" y="4104408"/>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43" name="Rectangle 142">
            <a:extLst>
              <a:ext uri="{FF2B5EF4-FFF2-40B4-BE49-F238E27FC236}">
                <a16:creationId xmlns:a16="http://schemas.microsoft.com/office/drawing/2014/main" id="{109997E1-3A92-194D-B5AD-F880BA83B1A6}"/>
              </a:ext>
            </a:extLst>
          </p:cNvPr>
          <p:cNvSpPr/>
          <p:nvPr/>
        </p:nvSpPr>
        <p:spPr>
          <a:xfrm>
            <a:off x="3297042" y="4104408"/>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44" name="TextBox 143">
            <a:extLst>
              <a:ext uri="{FF2B5EF4-FFF2-40B4-BE49-F238E27FC236}">
                <a16:creationId xmlns:a16="http://schemas.microsoft.com/office/drawing/2014/main" id="{4F2D4C57-81D9-C844-A199-F35099BEB774}"/>
              </a:ext>
            </a:extLst>
          </p:cNvPr>
          <p:cNvSpPr txBox="1"/>
          <p:nvPr/>
        </p:nvSpPr>
        <p:spPr>
          <a:xfrm>
            <a:off x="3410236" y="4152559"/>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45" name="Subtitle 2">
            <a:extLst>
              <a:ext uri="{FF2B5EF4-FFF2-40B4-BE49-F238E27FC236}">
                <a16:creationId xmlns:a16="http://schemas.microsoft.com/office/drawing/2014/main" id="{2A520716-F5C0-0842-B45C-0F93B1D740B6}"/>
              </a:ext>
            </a:extLst>
          </p:cNvPr>
          <p:cNvSpPr txBox="1">
            <a:spLocks/>
          </p:cNvSpPr>
          <p:nvPr/>
        </p:nvSpPr>
        <p:spPr>
          <a:xfrm>
            <a:off x="3410236" y="4437251"/>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46" name="Rectangle 145">
            <a:extLst>
              <a:ext uri="{FF2B5EF4-FFF2-40B4-BE49-F238E27FC236}">
                <a16:creationId xmlns:a16="http://schemas.microsoft.com/office/drawing/2014/main" id="{D79691C6-C03C-E24A-A9A4-B4AEF4FABA25}"/>
              </a:ext>
            </a:extLst>
          </p:cNvPr>
          <p:cNvSpPr/>
          <p:nvPr/>
        </p:nvSpPr>
        <p:spPr>
          <a:xfrm>
            <a:off x="3240576" y="4854606"/>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47" name="Rectangle 146">
            <a:extLst>
              <a:ext uri="{FF2B5EF4-FFF2-40B4-BE49-F238E27FC236}">
                <a16:creationId xmlns:a16="http://schemas.microsoft.com/office/drawing/2014/main" id="{3404BB89-B281-004D-A1AA-A626393C0802}"/>
              </a:ext>
            </a:extLst>
          </p:cNvPr>
          <p:cNvSpPr/>
          <p:nvPr/>
        </p:nvSpPr>
        <p:spPr>
          <a:xfrm>
            <a:off x="3297042" y="4854606"/>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48" name="TextBox 147">
            <a:extLst>
              <a:ext uri="{FF2B5EF4-FFF2-40B4-BE49-F238E27FC236}">
                <a16:creationId xmlns:a16="http://schemas.microsoft.com/office/drawing/2014/main" id="{684C0C86-73CF-464A-AA3D-A954832378D5}"/>
              </a:ext>
            </a:extLst>
          </p:cNvPr>
          <p:cNvSpPr txBox="1"/>
          <p:nvPr/>
        </p:nvSpPr>
        <p:spPr>
          <a:xfrm>
            <a:off x="3410236" y="4902757"/>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49" name="Subtitle 2">
            <a:extLst>
              <a:ext uri="{FF2B5EF4-FFF2-40B4-BE49-F238E27FC236}">
                <a16:creationId xmlns:a16="http://schemas.microsoft.com/office/drawing/2014/main" id="{C3081C0C-E7A5-194E-A426-45C15444D25D}"/>
              </a:ext>
            </a:extLst>
          </p:cNvPr>
          <p:cNvSpPr txBox="1">
            <a:spLocks/>
          </p:cNvSpPr>
          <p:nvPr/>
        </p:nvSpPr>
        <p:spPr>
          <a:xfrm>
            <a:off x="3410236" y="5187449"/>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50" name="Rectangle 149">
            <a:extLst>
              <a:ext uri="{FF2B5EF4-FFF2-40B4-BE49-F238E27FC236}">
                <a16:creationId xmlns:a16="http://schemas.microsoft.com/office/drawing/2014/main" id="{78016DC1-44EE-694F-9CEF-D9E176BE33C7}"/>
              </a:ext>
            </a:extLst>
          </p:cNvPr>
          <p:cNvSpPr/>
          <p:nvPr/>
        </p:nvSpPr>
        <p:spPr>
          <a:xfrm>
            <a:off x="3240576" y="5604804"/>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51" name="Rectangle 150">
            <a:extLst>
              <a:ext uri="{FF2B5EF4-FFF2-40B4-BE49-F238E27FC236}">
                <a16:creationId xmlns:a16="http://schemas.microsoft.com/office/drawing/2014/main" id="{C5B7E0AA-867F-EF43-BA50-EF629FB32CA4}"/>
              </a:ext>
            </a:extLst>
          </p:cNvPr>
          <p:cNvSpPr/>
          <p:nvPr/>
        </p:nvSpPr>
        <p:spPr>
          <a:xfrm>
            <a:off x="3297042" y="5604804"/>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52" name="TextBox 151">
            <a:extLst>
              <a:ext uri="{FF2B5EF4-FFF2-40B4-BE49-F238E27FC236}">
                <a16:creationId xmlns:a16="http://schemas.microsoft.com/office/drawing/2014/main" id="{ED11B319-4610-744D-ABF4-DC10260BF393}"/>
              </a:ext>
            </a:extLst>
          </p:cNvPr>
          <p:cNvSpPr txBox="1"/>
          <p:nvPr/>
        </p:nvSpPr>
        <p:spPr>
          <a:xfrm>
            <a:off x="3410236" y="5652955"/>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53" name="Subtitle 2">
            <a:extLst>
              <a:ext uri="{FF2B5EF4-FFF2-40B4-BE49-F238E27FC236}">
                <a16:creationId xmlns:a16="http://schemas.microsoft.com/office/drawing/2014/main" id="{8030A8C3-71EB-994A-9ECF-605AA079C393}"/>
              </a:ext>
            </a:extLst>
          </p:cNvPr>
          <p:cNvSpPr txBox="1">
            <a:spLocks/>
          </p:cNvSpPr>
          <p:nvPr/>
        </p:nvSpPr>
        <p:spPr>
          <a:xfrm>
            <a:off x="3410236" y="5937647"/>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58" name="Rectangle 157">
            <a:extLst>
              <a:ext uri="{FF2B5EF4-FFF2-40B4-BE49-F238E27FC236}">
                <a16:creationId xmlns:a16="http://schemas.microsoft.com/office/drawing/2014/main" id="{8A0CC0CB-EC66-114C-9A8B-8C5444DCDE52}"/>
              </a:ext>
            </a:extLst>
          </p:cNvPr>
          <p:cNvSpPr/>
          <p:nvPr/>
        </p:nvSpPr>
        <p:spPr>
          <a:xfrm>
            <a:off x="7684890" y="4104408"/>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59" name="Rectangle 158">
            <a:extLst>
              <a:ext uri="{FF2B5EF4-FFF2-40B4-BE49-F238E27FC236}">
                <a16:creationId xmlns:a16="http://schemas.microsoft.com/office/drawing/2014/main" id="{B08B1768-FF88-4449-8E12-76648D5CCFED}"/>
              </a:ext>
            </a:extLst>
          </p:cNvPr>
          <p:cNvSpPr/>
          <p:nvPr/>
        </p:nvSpPr>
        <p:spPr>
          <a:xfrm>
            <a:off x="7741356" y="4104408"/>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60" name="TextBox 159">
            <a:extLst>
              <a:ext uri="{FF2B5EF4-FFF2-40B4-BE49-F238E27FC236}">
                <a16:creationId xmlns:a16="http://schemas.microsoft.com/office/drawing/2014/main" id="{875C3FF1-3C13-4F41-932A-D85CD5AFA906}"/>
              </a:ext>
            </a:extLst>
          </p:cNvPr>
          <p:cNvSpPr txBox="1"/>
          <p:nvPr/>
        </p:nvSpPr>
        <p:spPr>
          <a:xfrm>
            <a:off x="7854550" y="4152559"/>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61" name="Subtitle 2">
            <a:extLst>
              <a:ext uri="{FF2B5EF4-FFF2-40B4-BE49-F238E27FC236}">
                <a16:creationId xmlns:a16="http://schemas.microsoft.com/office/drawing/2014/main" id="{DBDFCA2A-528E-A246-BAC6-9688765A7328}"/>
              </a:ext>
            </a:extLst>
          </p:cNvPr>
          <p:cNvSpPr txBox="1">
            <a:spLocks/>
          </p:cNvSpPr>
          <p:nvPr/>
        </p:nvSpPr>
        <p:spPr>
          <a:xfrm>
            <a:off x="7854550" y="4437251"/>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62" name="Rectangle 161">
            <a:extLst>
              <a:ext uri="{FF2B5EF4-FFF2-40B4-BE49-F238E27FC236}">
                <a16:creationId xmlns:a16="http://schemas.microsoft.com/office/drawing/2014/main" id="{78EAB909-F91C-DD4A-B286-48147DC7A4CB}"/>
              </a:ext>
            </a:extLst>
          </p:cNvPr>
          <p:cNvSpPr/>
          <p:nvPr/>
        </p:nvSpPr>
        <p:spPr>
          <a:xfrm>
            <a:off x="7684890" y="4854606"/>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63" name="Rectangle 162">
            <a:extLst>
              <a:ext uri="{FF2B5EF4-FFF2-40B4-BE49-F238E27FC236}">
                <a16:creationId xmlns:a16="http://schemas.microsoft.com/office/drawing/2014/main" id="{2EA0AF6D-CEE8-DE41-93AA-E051F4A9680F}"/>
              </a:ext>
            </a:extLst>
          </p:cNvPr>
          <p:cNvSpPr/>
          <p:nvPr/>
        </p:nvSpPr>
        <p:spPr>
          <a:xfrm>
            <a:off x="7741356" y="4854606"/>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64" name="TextBox 163">
            <a:extLst>
              <a:ext uri="{FF2B5EF4-FFF2-40B4-BE49-F238E27FC236}">
                <a16:creationId xmlns:a16="http://schemas.microsoft.com/office/drawing/2014/main" id="{5D635ECD-E3FD-B54B-B259-703775B2D507}"/>
              </a:ext>
            </a:extLst>
          </p:cNvPr>
          <p:cNvSpPr txBox="1"/>
          <p:nvPr/>
        </p:nvSpPr>
        <p:spPr>
          <a:xfrm>
            <a:off x="7854550" y="4902757"/>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65" name="Subtitle 2">
            <a:extLst>
              <a:ext uri="{FF2B5EF4-FFF2-40B4-BE49-F238E27FC236}">
                <a16:creationId xmlns:a16="http://schemas.microsoft.com/office/drawing/2014/main" id="{4994AB97-74A0-4E43-985D-DEB44F13643F}"/>
              </a:ext>
            </a:extLst>
          </p:cNvPr>
          <p:cNvSpPr txBox="1">
            <a:spLocks/>
          </p:cNvSpPr>
          <p:nvPr/>
        </p:nvSpPr>
        <p:spPr>
          <a:xfrm>
            <a:off x="7854550" y="5187449"/>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66" name="Rectangle 165">
            <a:extLst>
              <a:ext uri="{FF2B5EF4-FFF2-40B4-BE49-F238E27FC236}">
                <a16:creationId xmlns:a16="http://schemas.microsoft.com/office/drawing/2014/main" id="{50446FC8-E4F0-5A47-B135-CA2BD0865B3F}"/>
              </a:ext>
            </a:extLst>
          </p:cNvPr>
          <p:cNvSpPr/>
          <p:nvPr/>
        </p:nvSpPr>
        <p:spPr>
          <a:xfrm>
            <a:off x="7684890" y="5604804"/>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67" name="Rectangle 166">
            <a:extLst>
              <a:ext uri="{FF2B5EF4-FFF2-40B4-BE49-F238E27FC236}">
                <a16:creationId xmlns:a16="http://schemas.microsoft.com/office/drawing/2014/main" id="{7D58247F-5445-9C47-B13F-C840B54AF2B9}"/>
              </a:ext>
            </a:extLst>
          </p:cNvPr>
          <p:cNvSpPr/>
          <p:nvPr/>
        </p:nvSpPr>
        <p:spPr>
          <a:xfrm>
            <a:off x="7741356" y="5604804"/>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68" name="TextBox 167">
            <a:extLst>
              <a:ext uri="{FF2B5EF4-FFF2-40B4-BE49-F238E27FC236}">
                <a16:creationId xmlns:a16="http://schemas.microsoft.com/office/drawing/2014/main" id="{9310E3A0-26FF-3243-B8D3-AB28A54CBB72}"/>
              </a:ext>
            </a:extLst>
          </p:cNvPr>
          <p:cNvSpPr txBox="1"/>
          <p:nvPr/>
        </p:nvSpPr>
        <p:spPr>
          <a:xfrm>
            <a:off x="7854550" y="5652955"/>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69" name="Subtitle 2">
            <a:extLst>
              <a:ext uri="{FF2B5EF4-FFF2-40B4-BE49-F238E27FC236}">
                <a16:creationId xmlns:a16="http://schemas.microsoft.com/office/drawing/2014/main" id="{DB2AA4C3-ACB1-3D49-9140-3028DAC7A906}"/>
              </a:ext>
            </a:extLst>
          </p:cNvPr>
          <p:cNvSpPr txBox="1">
            <a:spLocks/>
          </p:cNvSpPr>
          <p:nvPr/>
        </p:nvSpPr>
        <p:spPr>
          <a:xfrm>
            <a:off x="7854550" y="5937647"/>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74" name="Rectangle 173">
            <a:extLst>
              <a:ext uri="{FF2B5EF4-FFF2-40B4-BE49-F238E27FC236}">
                <a16:creationId xmlns:a16="http://schemas.microsoft.com/office/drawing/2014/main" id="{413FF809-DB64-6B47-A520-CDF176E9E22F}"/>
              </a:ext>
            </a:extLst>
          </p:cNvPr>
          <p:cNvSpPr/>
          <p:nvPr/>
        </p:nvSpPr>
        <p:spPr>
          <a:xfrm>
            <a:off x="5462733" y="4104408"/>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75" name="Rectangle 174">
            <a:extLst>
              <a:ext uri="{FF2B5EF4-FFF2-40B4-BE49-F238E27FC236}">
                <a16:creationId xmlns:a16="http://schemas.microsoft.com/office/drawing/2014/main" id="{8A7EB3A5-D7CE-C248-B33D-8C6C9BA20145}"/>
              </a:ext>
            </a:extLst>
          </p:cNvPr>
          <p:cNvSpPr/>
          <p:nvPr/>
        </p:nvSpPr>
        <p:spPr>
          <a:xfrm>
            <a:off x="5519199" y="4104408"/>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76" name="TextBox 175">
            <a:extLst>
              <a:ext uri="{FF2B5EF4-FFF2-40B4-BE49-F238E27FC236}">
                <a16:creationId xmlns:a16="http://schemas.microsoft.com/office/drawing/2014/main" id="{27BC57CA-08A8-2447-BCFF-4934E4574F99}"/>
              </a:ext>
            </a:extLst>
          </p:cNvPr>
          <p:cNvSpPr txBox="1"/>
          <p:nvPr/>
        </p:nvSpPr>
        <p:spPr>
          <a:xfrm>
            <a:off x="5632392" y="4152559"/>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77" name="Subtitle 2">
            <a:extLst>
              <a:ext uri="{FF2B5EF4-FFF2-40B4-BE49-F238E27FC236}">
                <a16:creationId xmlns:a16="http://schemas.microsoft.com/office/drawing/2014/main" id="{450A1A9A-CF21-B24F-837E-C4830E667E29}"/>
              </a:ext>
            </a:extLst>
          </p:cNvPr>
          <p:cNvSpPr txBox="1">
            <a:spLocks/>
          </p:cNvSpPr>
          <p:nvPr/>
        </p:nvSpPr>
        <p:spPr>
          <a:xfrm>
            <a:off x="5632392" y="4437251"/>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78" name="Rectangle 177">
            <a:extLst>
              <a:ext uri="{FF2B5EF4-FFF2-40B4-BE49-F238E27FC236}">
                <a16:creationId xmlns:a16="http://schemas.microsoft.com/office/drawing/2014/main" id="{DB9E1D7C-DF70-094B-9716-4BDB0D2CC553}"/>
              </a:ext>
            </a:extLst>
          </p:cNvPr>
          <p:cNvSpPr/>
          <p:nvPr/>
        </p:nvSpPr>
        <p:spPr>
          <a:xfrm>
            <a:off x="5462733" y="4854606"/>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79" name="Rectangle 178">
            <a:extLst>
              <a:ext uri="{FF2B5EF4-FFF2-40B4-BE49-F238E27FC236}">
                <a16:creationId xmlns:a16="http://schemas.microsoft.com/office/drawing/2014/main" id="{5040E79C-97F4-9949-AA19-FB4C495BB414}"/>
              </a:ext>
            </a:extLst>
          </p:cNvPr>
          <p:cNvSpPr/>
          <p:nvPr/>
        </p:nvSpPr>
        <p:spPr>
          <a:xfrm>
            <a:off x="5519199" y="4854606"/>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80" name="TextBox 179">
            <a:extLst>
              <a:ext uri="{FF2B5EF4-FFF2-40B4-BE49-F238E27FC236}">
                <a16:creationId xmlns:a16="http://schemas.microsoft.com/office/drawing/2014/main" id="{334B6E98-B041-5D40-9127-4E797AE4FB81}"/>
              </a:ext>
            </a:extLst>
          </p:cNvPr>
          <p:cNvSpPr txBox="1"/>
          <p:nvPr/>
        </p:nvSpPr>
        <p:spPr>
          <a:xfrm>
            <a:off x="5632392" y="4902757"/>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81" name="Subtitle 2">
            <a:extLst>
              <a:ext uri="{FF2B5EF4-FFF2-40B4-BE49-F238E27FC236}">
                <a16:creationId xmlns:a16="http://schemas.microsoft.com/office/drawing/2014/main" id="{957348AB-DC11-0349-91DF-10B8779CB7A0}"/>
              </a:ext>
            </a:extLst>
          </p:cNvPr>
          <p:cNvSpPr txBox="1">
            <a:spLocks/>
          </p:cNvSpPr>
          <p:nvPr/>
        </p:nvSpPr>
        <p:spPr>
          <a:xfrm>
            <a:off x="5632392" y="5187449"/>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86" name="Rectangle 185">
            <a:extLst>
              <a:ext uri="{FF2B5EF4-FFF2-40B4-BE49-F238E27FC236}">
                <a16:creationId xmlns:a16="http://schemas.microsoft.com/office/drawing/2014/main" id="{A4134B62-6CE2-FA46-A992-E4AF5E75EEF1}"/>
              </a:ext>
            </a:extLst>
          </p:cNvPr>
          <p:cNvSpPr/>
          <p:nvPr/>
        </p:nvSpPr>
        <p:spPr>
          <a:xfrm>
            <a:off x="1018419" y="4104408"/>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87" name="Rectangle 186">
            <a:extLst>
              <a:ext uri="{FF2B5EF4-FFF2-40B4-BE49-F238E27FC236}">
                <a16:creationId xmlns:a16="http://schemas.microsoft.com/office/drawing/2014/main" id="{F63E3C2A-D432-2B43-BC0E-430C309B7897}"/>
              </a:ext>
            </a:extLst>
          </p:cNvPr>
          <p:cNvSpPr/>
          <p:nvPr/>
        </p:nvSpPr>
        <p:spPr>
          <a:xfrm>
            <a:off x="1074885" y="4104408"/>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88" name="TextBox 187">
            <a:extLst>
              <a:ext uri="{FF2B5EF4-FFF2-40B4-BE49-F238E27FC236}">
                <a16:creationId xmlns:a16="http://schemas.microsoft.com/office/drawing/2014/main" id="{E9E4A6E5-13AE-8844-A7DB-B4C588081025}"/>
              </a:ext>
            </a:extLst>
          </p:cNvPr>
          <p:cNvSpPr txBox="1"/>
          <p:nvPr/>
        </p:nvSpPr>
        <p:spPr>
          <a:xfrm>
            <a:off x="1188079" y="4152559"/>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89" name="Subtitle 2">
            <a:extLst>
              <a:ext uri="{FF2B5EF4-FFF2-40B4-BE49-F238E27FC236}">
                <a16:creationId xmlns:a16="http://schemas.microsoft.com/office/drawing/2014/main" id="{4D8F17D0-4B76-FC45-97C4-870111E34B71}"/>
              </a:ext>
            </a:extLst>
          </p:cNvPr>
          <p:cNvSpPr txBox="1">
            <a:spLocks/>
          </p:cNvSpPr>
          <p:nvPr/>
        </p:nvSpPr>
        <p:spPr>
          <a:xfrm>
            <a:off x="1188079" y="4437251"/>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sp>
        <p:nvSpPr>
          <p:cNvPr id="194" name="Rectangle 193">
            <a:extLst>
              <a:ext uri="{FF2B5EF4-FFF2-40B4-BE49-F238E27FC236}">
                <a16:creationId xmlns:a16="http://schemas.microsoft.com/office/drawing/2014/main" id="{9D348D1E-EBA6-E942-A421-FA52D64B2E0C}"/>
              </a:ext>
            </a:extLst>
          </p:cNvPr>
          <p:cNvSpPr/>
          <p:nvPr/>
        </p:nvSpPr>
        <p:spPr>
          <a:xfrm>
            <a:off x="9907046" y="4104408"/>
            <a:ext cx="56466" cy="658025"/>
          </a:xfrm>
          <a:prstGeom prst="rect">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95" name="Rectangle 194">
            <a:extLst>
              <a:ext uri="{FF2B5EF4-FFF2-40B4-BE49-F238E27FC236}">
                <a16:creationId xmlns:a16="http://schemas.microsoft.com/office/drawing/2014/main" id="{C069116D-5D68-724C-891F-702119527BC9}"/>
              </a:ext>
            </a:extLst>
          </p:cNvPr>
          <p:cNvSpPr/>
          <p:nvPr/>
        </p:nvSpPr>
        <p:spPr>
          <a:xfrm>
            <a:off x="9963512" y="4104408"/>
            <a:ext cx="1466488" cy="658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96" name="TextBox 195">
            <a:extLst>
              <a:ext uri="{FF2B5EF4-FFF2-40B4-BE49-F238E27FC236}">
                <a16:creationId xmlns:a16="http://schemas.microsoft.com/office/drawing/2014/main" id="{D126A1E4-5216-1E40-BEB3-90117C63127B}"/>
              </a:ext>
            </a:extLst>
          </p:cNvPr>
          <p:cNvSpPr txBox="1"/>
          <p:nvPr/>
        </p:nvSpPr>
        <p:spPr>
          <a:xfrm>
            <a:off x="10076706" y="4152559"/>
            <a:ext cx="1024639" cy="284693"/>
          </a:xfrm>
          <a:prstGeom prst="rect">
            <a:avLst/>
          </a:prstGeom>
          <a:noFill/>
        </p:spPr>
        <p:txBody>
          <a:bodyPr wrap="none" rtlCol="0" anchor="b" anchorCtr="0">
            <a:spAutoFit/>
          </a:bodyPr>
          <a:lstStyle/>
          <a:p>
            <a:r>
              <a:rPr lang="en-US" sz="1250" spc="25" dirty="0">
                <a:solidFill>
                  <a:schemeClr val="tx2"/>
                </a:solidFill>
                <a:latin typeface="Lato" panose="020F0502020204030203" pitchFamily="34" charset="77"/>
                <a:ea typeface="League Spartan" charset="0"/>
                <a:cs typeface="Poppins SemiBold" pitchFamily="2" charset="77"/>
              </a:rPr>
              <a:t>JOHN DOE</a:t>
            </a:r>
          </a:p>
        </p:txBody>
      </p:sp>
      <p:sp>
        <p:nvSpPr>
          <p:cNvPr id="197" name="Subtitle 2">
            <a:extLst>
              <a:ext uri="{FF2B5EF4-FFF2-40B4-BE49-F238E27FC236}">
                <a16:creationId xmlns:a16="http://schemas.microsoft.com/office/drawing/2014/main" id="{779B3F5A-407E-0341-A2A8-0A4BEEE02BBB}"/>
              </a:ext>
            </a:extLst>
          </p:cNvPr>
          <p:cNvSpPr txBox="1">
            <a:spLocks/>
          </p:cNvSpPr>
          <p:nvPr/>
        </p:nvSpPr>
        <p:spPr>
          <a:xfrm>
            <a:off x="10076706" y="4437251"/>
            <a:ext cx="1240548" cy="23083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tx1">
                    <a:lumMod val="75000"/>
                  </a:schemeClr>
                </a:solidFill>
                <a:latin typeface="Lato Light" panose="020F0302020204030203" pitchFamily="34" charset="77"/>
                <a:ea typeface="Open Sans Light" panose="020B0306030504020204" pitchFamily="34" charset="0"/>
                <a:cs typeface="Open Sans Light" panose="020B0306030504020204" pitchFamily="34" charset="0"/>
              </a:rPr>
              <a:t>Executive</a:t>
            </a:r>
          </a:p>
        </p:txBody>
      </p:sp>
      <p:cxnSp>
        <p:nvCxnSpPr>
          <p:cNvPr id="202" name="Elbow Connector 201">
            <a:extLst>
              <a:ext uri="{FF2B5EF4-FFF2-40B4-BE49-F238E27FC236}">
                <a16:creationId xmlns:a16="http://schemas.microsoft.com/office/drawing/2014/main" id="{030BCFE4-661E-B449-9476-55867C184738}"/>
              </a:ext>
            </a:extLst>
          </p:cNvPr>
          <p:cNvCxnSpPr>
            <a:stCxn id="97" idx="2"/>
            <a:endCxn id="186" idx="1"/>
          </p:cNvCxnSpPr>
          <p:nvPr/>
        </p:nvCxnSpPr>
        <p:spPr>
          <a:xfrm rot="16200000" flipH="1">
            <a:off x="621672" y="4036673"/>
            <a:ext cx="580324"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Elbow Connector 203">
            <a:extLst>
              <a:ext uri="{FF2B5EF4-FFF2-40B4-BE49-F238E27FC236}">
                <a16:creationId xmlns:a16="http://schemas.microsoft.com/office/drawing/2014/main" id="{0C2600F1-592E-9F45-A7B8-0C04D9A85276}"/>
              </a:ext>
            </a:extLst>
          </p:cNvPr>
          <p:cNvCxnSpPr/>
          <p:nvPr/>
        </p:nvCxnSpPr>
        <p:spPr>
          <a:xfrm rot="16200000" flipH="1">
            <a:off x="9509413" y="4036673"/>
            <a:ext cx="580324"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Elbow Connector 205">
            <a:extLst>
              <a:ext uri="{FF2B5EF4-FFF2-40B4-BE49-F238E27FC236}">
                <a16:creationId xmlns:a16="http://schemas.microsoft.com/office/drawing/2014/main" id="{AA58DA92-33F4-164D-B437-106191788258}"/>
              </a:ext>
            </a:extLst>
          </p:cNvPr>
          <p:cNvCxnSpPr/>
          <p:nvPr/>
        </p:nvCxnSpPr>
        <p:spPr>
          <a:xfrm rot="16200000" flipH="1">
            <a:off x="5064042" y="4036673"/>
            <a:ext cx="580324"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Elbow Connector 206">
            <a:extLst>
              <a:ext uri="{FF2B5EF4-FFF2-40B4-BE49-F238E27FC236}">
                <a16:creationId xmlns:a16="http://schemas.microsoft.com/office/drawing/2014/main" id="{4B055D7A-29C7-E942-81F8-6C0B14FC2F5F}"/>
              </a:ext>
            </a:extLst>
          </p:cNvPr>
          <p:cNvCxnSpPr>
            <a:cxnSpLocks/>
          </p:cNvCxnSpPr>
          <p:nvPr/>
        </p:nvCxnSpPr>
        <p:spPr>
          <a:xfrm rot="16200000" flipH="1">
            <a:off x="4690858" y="4413688"/>
            <a:ext cx="1326691"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Elbow Connector 208">
            <a:extLst>
              <a:ext uri="{FF2B5EF4-FFF2-40B4-BE49-F238E27FC236}">
                <a16:creationId xmlns:a16="http://schemas.microsoft.com/office/drawing/2014/main" id="{02E5B1E5-986F-504A-A93F-8F4B40207966}"/>
              </a:ext>
            </a:extLst>
          </p:cNvPr>
          <p:cNvCxnSpPr/>
          <p:nvPr/>
        </p:nvCxnSpPr>
        <p:spPr>
          <a:xfrm rot="16200000" flipH="1">
            <a:off x="2843568" y="4036674"/>
            <a:ext cx="580324"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Elbow Connector 209">
            <a:extLst>
              <a:ext uri="{FF2B5EF4-FFF2-40B4-BE49-F238E27FC236}">
                <a16:creationId xmlns:a16="http://schemas.microsoft.com/office/drawing/2014/main" id="{7DF9B627-73EA-3A44-AB9F-45B74BF3CC71}"/>
              </a:ext>
            </a:extLst>
          </p:cNvPr>
          <p:cNvCxnSpPr>
            <a:cxnSpLocks/>
          </p:cNvCxnSpPr>
          <p:nvPr/>
        </p:nvCxnSpPr>
        <p:spPr>
          <a:xfrm rot="16200000" flipH="1">
            <a:off x="2470385" y="4413689"/>
            <a:ext cx="1326691"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Elbow Connector 210">
            <a:extLst>
              <a:ext uri="{FF2B5EF4-FFF2-40B4-BE49-F238E27FC236}">
                <a16:creationId xmlns:a16="http://schemas.microsoft.com/office/drawing/2014/main" id="{68659422-63BD-B642-A14F-6E4CF34F7E7D}"/>
              </a:ext>
            </a:extLst>
          </p:cNvPr>
          <p:cNvCxnSpPr>
            <a:cxnSpLocks/>
          </p:cNvCxnSpPr>
          <p:nvPr/>
        </p:nvCxnSpPr>
        <p:spPr>
          <a:xfrm rot="16200000" flipH="1">
            <a:off x="2096257" y="4787815"/>
            <a:ext cx="2076890" cy="215114"/>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Elbow Connector 212">
            <a:extLst>
              <a:ext uri="{FF2B5EF4-FFF2-40B4-BE49-F238E27FC236}">
                <a16:creationId xmlns:a16="http://schemas.microsoft.com/office/drawing/2014/main" id="{CACAE05C-902E-AE46-ADC0-BB513F631AEB}"/>
              </a:ext>
            </a:extLst>
          </p:cNvPr>
          <p:cNvCxnSpPr/>
          <p:nvPr/>
        </p:nvCxnSpPr>
        <p:spPr>
          <a:xfrm rot="16200000" flipH="1">
            <a:off x="7286996" y="4036675"/>
            <a:ext cx="580324"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a:extLst>
              <a:ext uri="{FF2B5EF4-FFF2-40B4-BE49-F238E27FC236}">
                <a16:creationId xmlns:a16="http://schemas.microsoft.com/office/drawing/2014/main" id="{9C7BC7F4-B71F-C944-9F8B-8FD54967D2FC}"/>
              </a:ext>
            </a:extLst>
          </p:cNvPr>
          <p:cNvCxnSpPr>
            <a:cxnSpLocks/>
          </p:cNvCxnSpPr>
          <p:nvPr/>
        </p:nvCxnSpPr>
        <p:spPr>
          <a:xfrm rot="16200000" flipH="1">
            <a:off x="6913813" y="4413689"/>
            <a:ext cx="1326691" cy="213170"/>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5" name="Elbow Connector 214">
            <a:extLst>
              <a:ext uri="{FF2B5EF4-FFF2-40B4-BE49-F238E27FC236}">
                <a16:creationId xmlns:a16="http://schemas.microsoft.com/office/drawing/2014/main" id="{15DBC518-559B-C040-84C3-FDE91D87F6DF}"/>
              </a:ext>
            </a:extLst>
          </p:cNvPr>
          <p:cNvCxnSpPr>
            <a:cxnSpLocks/>
          </p:cNvCxnSpPr>
          <p:nvPr/>
        </p:nvCxnSpPr>
        <p:spPr>
          <a:xfrm rot="16200000" flipH="1">
            <a:off x="6539685" y="4787816"/>
            <a:ext cx="2076890" cy="215114"/>
          </a:xfrm>
          <a:prstGeom prst="bentConnector2">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9787B3DA-4E55-A541-9C0C-99C578D0DAB1}"/>
              </a:ext>
            </a:extLst>
          </p:cNvPr>
          <p:cNvSpPr/>
          <p:nvPr/>
        </p:nvSpPr>
        <p:spPr>
          <a:xfrm>
            <a:off x="2255677" y="908761"/>
            <a:ext cx="7621603" cy="4571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D8A8E03C-D7FB-BF40-B0BA-4C75346CAC71}"/>
              </a:ext>
            </a:extLst>
          </p:cNvPr>
          <p:cNvSpPr txBox="1"/>
          <p:nvPr/>
        </p:nvSpPr>
        <p:spPr>
          <a:xfrm>
            <a:off x="762001" y="1006151"/>
            <a:ext cx="10667999" cy="335989"/>
          </a:xfrm>
          <a:prstGeom prst="rect">
            <a:avLst/>
          </a:prstGeom>
          <a:noFill/>
        </p:spPr>
        <p:txBody>
          <a:bodyPr wrap="square" rtlCol="0">
            <a:spAutoFit/>
          </a:bodyPr>
          <a:lstStyle/>
          <a:p>
            <a:pPr lvl="0" algn="ctr">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Tree>
    <p:extLst>
      <p:ext uri="{BB962C8B-B14F-4D97-AF65-F5344CB8AC3E}">
        <p14:creationId xmlns:p14="http://schemas.microsoft.com/office/powerpoint/2010/main" val="303921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6B19456B-F653-3244-8ADB-701EFF65A63F}"/>
              </a:ext>
            </a:extLst>
          </p:cNvPr>
          <p:cNvSpPr txBox="1"/>
          <p:nvPr/>
        </p:nvSpPr>
        <p:spPr>
          <a:xfrm>
            <a:off x="3856469" y="383789"/>
            <a:ext cx="4479111" cy="600164"/>
          </a:xfrm>
          <a:prstGeom prst="rect">
            <a:avLst/>
          </a:prstGeom>
          <a:noFill/>
          <a:ln>
            <a:noFill/>
          </a:ln>
        </p:spPr>
        <p:txBody>
          <a:bodyPr wrap="none" rtlCol="0" anchor="t">
            <a:spAutoFit/>
          </a:bodyPr>
          <a:lstStyle/>
          <a:p>
            <a:pPr algn="ctr"/>
            <a:r>
              <a:rPr lang="en-US" sz="3300" b="1" spc="150" dirty="0">
                <a:solidFill>
                  <a:schemeClr val="tx2"/>
                </a:solidFill>
                <a:latin typeface="Lato Black" panose="020F0502020204030203" pitchFamily="34" charset="77"/>
                <a:ea typeface="Source Sans Pro" panose="020B0503030403020204" pitchFamily="34" charset="0"/>
                <a:cs typeface="Lato Heavy" panose="020F0502020204030203" pitchFamily="34" charset="0"/>
              </a:rPr>
              <a:t>BARS </a:t>
            </a:r>
            <a:r>
              <a:rPr lang="en-US" sz="3300" b="1" spc="150" dirty="0">
                <a:solidFill>
                  <a:schemeClr val="accent6">
                    <a:lumMod val="50000"/>
                  </a:schemeClr>
                </a:solidFill>
                <a:latin typeface="Lato Black" panose="020F0502020204030203" pitchFamily="34" charset="77"/>
                <a:ea typeface="Source Sans Pro" panose="020B0503030403020204" pitchFamily="34" charset="0"/>
                <a:cs typeface="Lato Heavy" panose="020F0502020204030203" pitchFamily="34" charset="0"/>
              </a:rPr>
              <a:t>EXCEL CHART</a:t>
            </a:r>
          </a:p>
        </p:txBody>
      </p:sp>
      <p:graphicFrame>
        <p:nvGraphicFramePr>
          <p:cNvPr id="31" name="Chart 30">
            <a:extLst>
              <a:ext uri="{FF2B5EF4-FFF2-40B4-BE49-F238E27FC236}">
                <a16:creationId xmlns:a16="http://schemas.microsoft.com/office/drawing/2014/main" id="{47F404B8-6B49-374F-A640-1A61FA5ABA3E}"/>
              </a:ext>
            </a:extLst>
          </p:cNvPr>
          <p:cNvGraphicFramePr/>
          <p:nvPr/>
        </p:nvGraphicFramePr>
        <p:xfrm>
          <a:off x="762000" y="1537635"/>
          <a:ext cx="10668000" cy="2555098"/>
        </p:xfrm>
        <a:graphic>
          <a:graphicData uri="http://schemas.openxmlformats.org/drawingml/2006/chart">
            <c:chart xmlns:c="http://schemas.openxmlformats.org/drawingml/2006/chart" xmlns:r="http://schemas.openxmlformats.org/officeDocument/2006/relationships" r:id="rId3"/>
          </a:graphicData>
        </a:graphic>
      </p:graphicFrame>
      <p:sp>
        <p:nvSpPr>
          <p:cNvPr id="33" name="Oval 32">
            <a:extLst>
              <a:ext uri="{FF2B5EF4-FFF2-40B4-BE49-F238E27FC236}">
                <a16:creationId xmlns:a16="http://schemas.microsoft.com/office/drawing/2014/main" id="{A99C9669-324F-894B-B39E-207C27471794}"/>
              </a:ext>
            </a:extLst>
          </p:cNvPr>
          <p:cNvSpPr/>
          <p:nvPr/>
        </p:nvSpPr>
        <p:spPr>
          <a:xfrm>
            <a:off x="1765995" y="4400667"/>
            <a:ext cx="685800" cy="6869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34" name="Oval 33">
            <a:extLst>
              <a:ext uri="{FF2B5EF4-FFF2-40B4-BE49-F238E27FC236}">
                <a16:creationId xmlns:a16="http://schemas.microsoft.com/office/drawing/2014/main" id="{86F1A5BD-B126-C043-A715-6F305597560A}"/>
              </a:ext>
            </a:extLst>
          </p:cNvPr>
          <p:cNvSpPr/>
          <p:nvPr/>
        </p:nvSpPr>
        <p:spPr>
          <a:xfrm>
            <a:off x="7099995" y="4400667"/>
            <a:ext cx="685800" cy="68694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35" name="TextBox 34">
            <a:extLst>
              <a:ext uri="{FF2B5EF4-FFF2-40B4-BE49-F238E27FC236}">
                <a16:creationId xmlns:a16="http://schemas.microsoft.com/office/drawing/2014/main" id="{915B0913-CC4C-D442-B35E-9C508B1D19FF}"/>
              </a:ext>
            </a:extLst>
          </p:cNvPr>
          <p:cNvSpPr txBox="1"/>
          <p:nvPr/>
        </p:nvSpPr>
        <p:spPr>
          <a:xfrm>
            <a:off x="2679422" y="4247437"/>
            <a:ext cx="702436"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IDEA</a:t>
            </a:r>
          </a:p>
        </p:txBody>
      </p:sp>
      <p:sp>
        <p:nvSpPr>
          <p:cNvPr id="36" name="Subtitle 2">
            <a:extLst>
              <a:ext uri="{FF2B5EF4-FFF2-40B4-BE49-F238E27FC236}">
                <a16:creationId xmlns:a16="http://schemas.microsoft.com/office/drawing/2014/main" id="{28153A91-2D97-2B4A-A11C-9BFAF4F16486}"/>
              </a:ext>
            </a:extLst>
          </p:cNvPr>
          <p:cNvSpPr txBox="1">
            <a:spLocks/>
          </p:cNvSpPr>
          <p:nvPr/>
        </p:nvSpPr>
        <p:spPr>
          <a:xfrm>
            <a:off x="2679422" y="4623975"/>
            <a:ext cx="2412584" cy="77207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37" name="Shape 2790">
            <a:extLst>
              <a:ext uri="{FF2B5EF4-FFF2-40B4-BE49-F238E27FC236}">
                <a16:creationId xmlns:a16="http://schemas.microsoft.com/office/drawing/2014/main" id="{635FBEA0-8D96-D740-A5F5-07BC377A24A1}"/>
              </a:ext>
            </a:extLst>
          </p:cNvPr>
          <p:cNvSpPr>
            <a:spLocks noChangeAspect="1"/>
          </p:cNvSpPr>
          <p:nvPr/>
        </p:nvSpPr>
        <p:spPr>
          <a:xfrm>
            <a:off x="1922255" y="4608402"/>
            <a:ext cx="373280" cy="271477"/>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38" name="TextBox 37">
            <a:extLst>
              <a:ext uri="{FF2B5EF4-FFF2-40B4-BE49-F238E27FC236}">
                <a16:creationId xmlns:a16="http://schemas.microsoft.com/office/drawing/2014/main" id="{167BDBE1-74F8-1F4B-818B-357B47473F0C}"/>
              </a:ext>
            </a:extLst>
          </p:cNvPr>
          <p:cNvSpPr txBox="1"/>
          <p:nvPr/>
        </p:nvSpPr>
        <p:spPr>
          <a:xfrm>
            <a:off x="8013422" y="4247438"/>
            <a:ext cx="1053494"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TARGET</a:t>
            </a:r>
          </a:p>
        </p:txBody>
      </p:sp>
      <p:sp>
        <p:nvSpPr>
          <p:cNvPr id="39" name="Subtitle 2">
            <a:extLst>
              <a:ext uri="{FF2B5EF4-FFF2-40B4-BE49-F238E27FC236}">
                <a16:creationId xmlns:a16="http://schemas.microsoft.com/office/drawing/2014/main" id="{93319C64-5D37-F142-AB31-F2719A28F138}"/>
              </a:ext>
            </a:extLst>
          </p:cNvPr>
          <p:cNvSpPr txBox="1">
            <a:spLocks/>
          </p:cNvSpPr>
          <p:nvPr/>
        </p:nvSpPr>
        <p:spPr>
          <a:xfrm>
            <a:off x="8013422" y="4623976"/>
            <a:ext cx="2412584" cy="77207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0" name="Shape 2855">
            <a:extLst>
              <a:ext uri="{FF2B5EF4-FFF2-40B4-BE49-F238E27FC236}">
                <a16:creationId xmlns:a16="http://schemas.microsoft.com/office/drawing/2014/main" id="{95A71017-4A72-984F-A626-4D2EAB931317}"/>
              </a:ext>
            </a:extLst>
          </p:cNvPr>
          <p:cNvSpPr>
            <a:spLocks noChangeAspect="1"/>
          </p:cNvSpPr>
          <p:nvPr/>
        </p:nvSpPr>
        <p:spPr>
          <a:xfrm>
            <a:off x="7273266" y="4557543"/>
            <a:ext cx="339258" cy="373197"/>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41" name="Oval 40">
            <a:extLst>
              <a:ext uri="{FF2B5EF4-FFF2-40B4-BE49-F238E27FC236}">
                <a16:creationId xmlns:a16="http://schemas.microsoft.com/office/drawing/2014/main" id="{05743023-2617-E045-A2F6-638BD2D67A87}"/>
              </a:ext>
            </a:extLst>
          </p:cNvPr>
          <p:cNvSpPr/>
          <p:nvPr/>
        </p:nvSpPr>
        <p:spPr>
          <a:xfrm>
            <a:off x="1765995" y="5608880"/>
            <a:ext cx="685800" cy="6869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42" name="Oval 41">
            <a:extLst>
              <a:ext uri="{FF2B5EF4-FFF2-40B4-BE49-F238E27FC236}">
                <a16:creationId xmlns:a16="http://schemas.microsoft.com/office/drawing/2014/main" id="{EF7B0155-BB5C-1643-A9CA-7CE01851075F}"/>
              </a:ext>
            </a:extLst>
          </p:cNvPr>
          <p:cNvSpPr/>
          <p:nvPr/>
        </p:nvSpPr>
        <p:spPr>
          <a:xfrm>
            <a:off x="7099995" y="5608880"/>
            <a:ext cx="685800" cy="6869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43" name="TextBox 42">
            <a:extLst>
              <a:ext uri="{FF2B5EF4-FFF2-40B4-BE49-F238E27FC236}">
                <a16:creationId xmlns:a16="http://schemas.microsoft.com/office/drawing/2014/main" id="{B74AB136-4412-6341-9FC5-D2138DAD7DA6}"/>
              </a:ext>
            </a:extLst>
          </p:cNvPr>
          <p:cNvSpPr txBox="1"/>
          <p:nvPr/>
        </p:nvSpPr>
        <p:spPr>
          <a:xfrm>
            <a:off x="2679422" y="5455651"/>
            <a:ext cx="1199367"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REVENUE</a:t>
            </a:r>
          </a:p>
        </p:txBody>
      </p:sp>
      <p:sp>
        <p:nvSpPr>
          <p:cNvPr id="44" name="Subtitle 2">
            <a:extLst>
              <a:ext uri="{FF2B5EF4-FFF2-40B4-BE49-F238E27FC236}">
                <a16:creationId xmlns:a16="http://schemas.microsoft.com/office/drawing/2014/main" id="{3BE06A53-DA2F-A541-ADB0-030F940444ED}"/>
              </a:ext>
            </a:extLst>
          </p:cNvPr>
          <p:cNvSpPr txBox="1">
            <a:spLocks/>
          </p:cNvSpPr>
          <p:nvPr/>
        </p:nvSpPr>
        <p:spPr>
          <a:xfrm>
            <a:off x="2679422" y="5832189"/>
            <a:ext cx="2412584" cy="77207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5" name="TextBox 44">
            <a:extLst>
              <a:ext uri="{FF2B5EF4-FFF2-40B4-BE49-F238E27FC236}">
                <a16:creationId xmlns:a16="http://schemas.microsoft.com/office/drawing/2014/main" id="{282B5788-DE59-5542-91BD-DB25F4C80469}"/>
              </a:ext>
            </a:extLst>
          </p:cNvPr>
          <p:cNvSpPr txBox="1"/>
          <p:nvPr/>
        </p:nvSpPr>
        <p:spPr>
          <a:xfrm>
            <a:off x="8013422" y="5455651"/>
            <a:ext cx="1128835"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SUCCESS</a:t>
            </a:r>
          </a:p>
        </p:txBody>
      </p:sp>
      <p:sp>
        <p:nvSpPr>
          <p:cNvPr id="46" name="Subtitle 2">
            <a:extLst>
              <a:ext uri="{FF2B5EF4-FFF2-40B4-BE49-F238E27FC236}">
                <a16:creationId xmlns:a16="http://schemas.microsoft.com/office/drawing/2014/main" id="{57AC8DC9-3AAB-8745-9B08-C1B67DA35410}"/>
              </a:ext>
            </a:extLst>
          </p:cNvPr>
          <p:cNvSpPr txBox="1">
            <a:spLocks/>
          </p:cNvSpPr>
          <p:nvPr/>
        </p:nvSpPr>
        <p:spPr>
          <a:xfrm>
            <a:off x="8013422" y="5832189"/>
            <a:ext cx="2412584" cy="772071"/>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7" name="Shape 2837">
            <a:extLst>
              <a:ext uri="{FF2B5EF4-FFF2-40B4-BE49-F238E27FC236}">
                <a16:creationId xmlns:a16="http://schemas.microsoft.com/office/drawing/2014/main" id="{C26A8231-EDAA-1842-9EF1-73F416AD5E5F}"/>
              </a:ext>
            </a:extLst>
          </p:cNvPr>
          <p:cNvSpPr>
            <a:spLocks noChangeAspect="1"/>
          </p:cNvSpPr>
          <p:nvPr/>
        </p:nvSpPr>
        <p:spPr>
          <a:xfrm>
            <a:off x="7256255" y="5819697"/>
            <a:ext cx="373280" cy="288444"/>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48" name="Shape 2616">
            <a:extLst>
              <a:ext uri="{FF2B5EF4-FFF2-40B4-BE49-F238E27FC236}">
                <a16:creationId xmlns:a16="http://schemas.microsoft.com/office/drawing/2014/main" id="{04C8B001-5103-9440-81C8-1E94266054D5}"/>
              </a:ext>
            </a:extLst>
          </p:cNvPr>
          <p:cNvSpPr>
            <a:spLocks noChangeAspect="1"/>
          </p:cNvSpPr>
          <p:nvPr/>
        </p:nvSpPr>
        <p:spPr>
          <a:xfrm>
            <a:off x="1922255" y="5794204"/>
            <a:ext cx="373280" cy="339430"/>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21" name="Rectangle 20">
            <a:extLst>
              <a:ext uri="{FF2B5EF4-FFF2-40B4-BE49-F238E27FC236}">
                <a16:creationId xmlns:a16="http://schemas.microsoft.com/office/drawing/2014/main" id="{5E8FE09D-8339-7541-8D61-8C5600CCAC00}"/>
              </a:ext>
            </a:extLst>
          </p:cNvPr>
          <p:cNvSpPr/>
          <p:nvPr/>
        </p:nvSpPr>
        <p:spPr>
          <a:xfrm>
            <a:off x="2255677" y="908761"/>
            <a:ext cx="7621603" cy="4571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3DBF215-5CF5-3E4B-8A1D-E2B57659E24D}"/>
              </a:ext>
            </a:extLst>
          </p:cNvPr>
          <p:cNvSpPr txBox="1"/>
          <p:nvPr/>
        </p:nvSpPr>
        <p:spPr>
          <a:xfrm>
            <a:off x="762001" y="1006151"/>
            <a:ext cx="10667999" cy="335989"/>
          </a:xfrm>
          <a:prstGeom prst="rect">
            <a:avLst/>
          </a:prstGeom>
          <a:noFill/>
        </p:spPr>
        <p:txBody>
          <a:bodyPr wrap="square" rtlCol="0">
            <a:spAutoFit/>
          </a:bodyPr>
          <a:lstStyle/>
          <a:p>
            <a:pPr lvl="0" algn="ctr">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Tree>
    <p:extLst>
      <p:ext uri="{BB962C8B-B14F-4D97-AF65-F5344CB8AC3E}">
        <p14:creationId xmlns:p14="http://schemas.microsoft.com/office/powerpoint/2010/main" val="3236389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8F104525-906E-F04E-B791-BE9997BB2917}"/>
              </a:ext>
            </a:extLst>
          </p:cNvPr>
          <p:cNvSpPr txBox="1"/>
          <p:nvPr/>
        </p:nvSpPr>
        <p:spPr>
          <a:xfrm>
            <a:off x="2743185" y="383789"/>
            <a:ext cx="6705682" cy="600164"/>
          </a:xfrm>
          <a:prstGeom prst="rect">
            <a:avLst/>
          </a:prstGeom>
          <a:noFill/>
          <a:ln>
            <a:noFill/>
          </a:ln>
        </p:spPr>
        <p:txBody>
          <a:bodyPr wrap="none" rtlCol="0" anchor="t">
            <a:spAutoFit/>
          </a:bodyPr>
          <a:lstStyle/>
          <a:p>
            <a:pPr algn="ctr"/>
            <a:r>
              <a:rPr lang="en-US" sz="3300" b="1" spc="150" dirty="0">
                <a:solidFill>
                  <a:schemeClr val="tx2"/>
                </a:solidFill>
                <a:latin typeface="Lato Black" panose="020F0502020204030203" pitchFamily="34" charset="77"/>
                <a:ea typeface="Source Sans Pro" panose="020B0503030403020204" pitchFamily="34" charset="0"/>
                <a:cs typeface="Lato Heavy" panose="020F0502020204030203" pitchFamily="34" charset="0"/>
              </a:rPr>
              <a:t>COMBINATION </a:t>
            </a:r>
            <a:r>
              <a:rPr lang="en-US" sz="3300" b="1" spc="150" dirty="0">
                <a:solidFill>
                  <a:schemeClr val="accent6">
                    <a:lumMod val="50000"/>
                  </a:schemeClr>
                </a:solidFill>
                <a:latin typeface="Lato Black" panose="020F0502020204030203" pitchFamily="34" charset="77"/>
                <a:ea typeface="Source Sans Pro" panose="020B0503030403020204" pitchFamily="34" charset="0"/>
                <a:cs typeface="Lato Heavy" panose="020F0502020204030203" pitchFamily="34" charset="0"/>
              </a:rPr>
              <a:t>EXCEL CHART</a:t>
            </a:r>
          </a:p>
        </p:txBody>
      </p:sp>
      <p:graphicFrame>
        <p:nvGraphicFramePr>
          <p:cNvPr id="33" name="Chart 32">
            <a:extLst>
              <a:ext uri="{FF2B5EF4-FFF2-40B4-BE49-F238E27FC236}">
                <a16:creationId xmlns:a16="http://schemas.microsoft.com/office/drawing/2014/main" id="{DBBA6CA9-2F0C-CB4B-945F-D24B5EC66425}"/>
              </a:ext>
            </a:extLst>
          </p:cNvPr>
          <p:cNvGraphicFramePr/>
          <p:nvPr/>
        </p:nvGraphicFramePr>
        <p:xfrm>
          <a:off x="770597" y="1818546"/>
          <a:ext cx="5940710" cy="4658454"/>
        </p:xfrm>
        <a:graphic>
          <a:graphicData uri="http://schemas.openxmlformats.org/drawingml/2006/chart">
            <c:chart xmlns:c="http://schemas.openxmlformats.org/drawingml/2006/chart" xmlns:r="http://schemas.openxmlformats.org/officeDocument/2006/relationships" r:id="rId3"/>
          </a:graphicData>
        </a:graphic>
      </p:graphicFrame>
      <p:sp>
        <p:nvSpPr>
          <p:cNvPr id="34" name="Subtitle 2">
            <a:extLst>
              <a:ext uri="{FF2B5EF4-FFF2-40B4-BE49-F238E27FC236}">
                <a16:creationId xmlns:a16="http://schemas.microsoft.com/office/drawing/2014/main" id="{CF1E6B73-F56C-F14C-9D6A-6B2F7870C038}"/>
              </a:ext>
            </a:extLst>
          </p:cNvPr>
          <p:cNvSpPr txBox="1">
            <a:spLocks/>
          </p:cNvSpPr>
          <p:nvPr/>
        </p:nvSpPr>
        <p:spPr>
          <a:xfrm>
            <a:off x="7424776" y="1805781"/>
            <a:ext cx="4006789" cy="528414"/>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35" name="Oval 34">
            <a:extLst>
              <a:ext uri="{FF2B5EF4-FFF2-40B4-BE49-F238E27FC236}">
                <a16:creationId xmlns:a16="http://schemas.microsoft.com/office/drawing/2014/main" id="{D3DE7B65-99F2-6B4A-9ED1-304959F61FD8}"/>
              </a:ext>
            </a:extLst>
          </p:cNvPr>
          <p:cNvSpPr/>
          <p:nvPr/>
        </p:nvSpPr>
        <p:spPr>
          <a:xfrm>
            <a:off x="7424776" y="2833007"/>
            <a:ext cx="694944" cy="694029"/>
          </a:xfrm>
          <a:prstGeom prst="ellipse">
            <a:avLst/>
          </a:prstGeom>
          <a:gradFill>
            <a:gsLst>
              <a:gs pos="0">
                <a:schemeClr val="accent1"/>
              </a:gs>
              <a:gs pos="50000">
                <a:schemeClr val="accent2"/>
              </a:gs>
              <a:gs pos="100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36" name="Oval 35">
            <a:extLst>
              <a:ext uri="{FF2B5EF4-FFF2-40B4-BE49-F238E27FC236}">
                <a16:creationId xmlns:a16="http://schemas.microsoft.com/office/drawing/2014/main" id="{9BF5E4B6-C982-624D-9695-56C2A2021C1A}"/>
              </a:ext>
            </a:extLst>
          </p:cNvPr>
          <p:cNvSpPr/>
          <p:nvPr/>
        </p:nvSpPr>
        <p:spPr>
          <a:xfrm>
            <a:off x="7424776" y="4158209"/>
            <a:ext cx="694944" cy="69402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37" name="Oval 36">
            <a:extLst>
              <a:ext uri="{FF2B5EF4-FFF2-40B4-BE49-F238E27FC236}">
                <a16:creationId xmlns:a16="http://schemas.microsoft.com/office/drawing/2014/main" id="{F1C0F9BB-991F-4E43-ADA0-462E630EAEBB}"/>
              </a:ext>
            </a:extLst>
          </p:cNvPr>
          <p:cNvSpPr/>
          <p:nvPr/>
        </p:nvSpPr>
        <p:spPr>
          <a:xfrm>
            <a:off x="7424776" y="5483410"/>
            <a:ext cx="694944" cy="6940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38" name="Shape 2708">
            <a:extLst>
              <a:ext uri="{FF2B5EF4-FFF2-40B4-BE49-F238E27FC236}">
                <a16:creationId xmlns:a16="http://schemas.microsoft.com/office/drawing/2014/main" id="{DE7FAB69-B3AB-9542-87D7-6B91B8A6B46E}"/>
              </a:ext>
            </a:extLst>
          </p:cNvPr>
          <p:cNvSpPr>
            <a:spLocks noChangeAspect="1"/>
          </p:cNvSpPr>
          <p:nvPr/>
        </p:nvSpPr>
        <p:spPr>
          <a:xfrm>
            <a:off x="7608074" y="3015848"/>
            <a:ext cx="328348" cy="32834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39" name="Shape 2799">
            <a:extLst>
              <a:ext uri="{FF2B5EF4-FFF2-40B4-BE49-F238E27FC236}">
                <a16:creationId xmlns:a16="http://schemas.microsoft.com/office/drawing/2014/main" id="{729D0C5B-AD15-794B-9FAF-9DD46548E919}"/>
              </a:ext>
            </a:extLst>
          </p:cNvPr>
          <p:cNvSpPr>
            <a:spLocks noChangeAspect="1"/>
          </p:cNvSpPr>
          <p:nvPr/>
        </p:nvSpPr>
        <p:spPr>
          <a:xfrm>
            <a:off x="7608074" y="4385824"/>
            <a:ext cx="328348" cy="238799"/>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40" name="Shape 2850">
            <a:extLst>
              <a:ext uri="{FF2B5EF4-FFF2-40B4-BE49-F238E27FC236}">
                <a16:creationId xmlns:a16="http://schemas.microsoft.com/office/drawing/2014/main" id="{F41123BB-9215-814E-95CD-0E4B524A2405}"/>
              </a:ext>
            </a:extLst>
          </p:cNvPr>
          <p:cNvSpPr>
            <a:spLocks noChangeAspect="1"/>
          </p:cNvSpPr>
          <p:nvPr/>
        </p:nvSpPr>
        <p:spPr>
          <a:xfrm>
            <a:off x="7608074" y="5666251"/>
            <a:ext cx="328348" cy="328348"/>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Lato Light" panose="020F0302020204030203" pitchFamily="34" charset="77"/>
              <a:ea typeface="Open Sans Semibold" charset="0"/>
              <a:cs typeface="Open Sans Semibold" charset="0"/>
            </a:endParaRPr>
          </a:p>
        </p:txBody>
      </p:sp>
      <p:sp>
        <p:nvSpPr>
          <p:cNvPr id="47" name="TextBox 46">
            <a:extLst>
              <a:ext uri="{FF2B5EF4-FFF2-40B4-BE49-F238E27FC236}">
                <a16:creationId xmlns:a16="http://schemas.microsoft.com/office/drawing/2014/main" id="{17A9C34F-5743-3A44-9B0E-546144E27DCF}"/>
              </a:ext>
            </a:extLst>
          </p:cNvPr>
          <p:cNvSpPr txBox="1"/>
          <p:nvPr/>
        </p:nvSpPr>
        <p:spPr>
          <a:xfrm>
            <a:off x="8421991" y="2689747"/>
            <a:ext cx="702436"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IDEA</a:t>
            </a:r>
          </a:p>
        </p:txBody>
      </p:sp>
      <p:sp>
        <p:nvSpPr>
          <p:cNvPr id="48" name="Subtitle 2">
            <a:extLst>
              <a:ext uri="{FF2B5EF4-FFF2-40B4-BE49-F238E27FC236}">
                <a16:creationId xmlns:a16="http://schemas.microsoft.com/office/drawing/2014/main" id="{E7F43869-1C43-4049-8521-2BEE1C082FCF}"/>
              </a:ext>
            </a:extLst>
          </p:cNvPr>
          <p:cNvSpPr txBox="1">
            <a:spLocks/>
          </p:cNvSpPr>
          <p:nvPr/>
        </p:nvSpPr>
        <p:spPr>
          <a:xfrm>
            <a:off x="8421991" y="3066285"/>
            <a:ext cx="3009574" cy="528414"/>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49" name="TextBox 48">
            <a:extLst>
              <a:ext uri="{FF2B5EF4-FFF2-40B4-BE49-F238E27FC236}">
                <a16:creationId xmlns:a16="http://schemas.microsoft.com/office/drawing/2014/main" id="{3B6E7624-EBE2-6D40-A5B7-095C1D758486}"/>
              </a:ext>
            </a:extLst>
          </p:cNvPr>
          <p:cNvSpPr txBox="1"/>
          <p:nvPr/>
        </p:nvSpPr>
        <p:spPr>
          <a:xfrm>
            <a:off x="8421991" y="5333738"/>
            <a:ext cx="1053494"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TARGET</a:t>
            </a:r>
          </a:p>
        </p:txBody>
      </p:sp>
      <p:sp>
        <p:nvSpPr>
          <p:cNvPr id="50" name="Subtitle 2">
            <a:extLst>
              <a:ext uri="{FF2B5EF4-FFF2-40B4-BE49-F238E27FC236}">
                <a16:creationId xmlns:a16="http://schemas.microsoft.com/office/drawing/2014/main" id="{16F65CE4-3DC5-764A-BB24-DB589884B54E}"/>
              </a:ext>
            </a:extLst>
          </p:cNvPr>
          <p:cNvSpPr txBox="1">
            <a:spLocks/>
          </p:cNvSpPr>
          <p:nvPr/>
        </p:nvSpPr>
        <p:spPr>
          <a:xfrm>
            <a:off x="8421991" y="5710276"/>
            <a:ext cx="3009574" cy="528414"/>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51" name="TextBox 50">
            <a:extLst>
              <a:ext uri="{FF2B5EF4-FFF2-40B4-BE49-F238E27FC236}">
                <a16:creationId xmlns:a16="http://schemas.microsoft.com/office/drawing/2014/main" id="{FC66E069-1B99-F140-8EBA-0D9D9329F32E}"/>
              </a:ext>
            </a:extLst>
          </p:cNvPr>
          <p:cNvSpPr txBox="1"/>
          <p:nvPr/>
        </p:nvSpPr>
        <p:spPr>
          <a:xfrm>
            <a:off x="8421991" y="4008536"/>
            <a:ext cx="1199367" cy="338554"/>
          </a:xfrm>
          <a:prstGeom prst="rect">
            <a:avLst/>
          </a:prstGeom>
          <a:noFill/>
        </p:spPr>
        <p:txBody>
          <a:bodyPr wrap="none" rtlCol="0" anchor="b" anchorCtr="0">
            <a:spAutoFit/>
          </a:bodyPr>
          <a:lstStyle/>
          <a:p>
            <a:r>
              <a:rPr lang="en-US" sz="1600" spc="75" dirty="0">
                <a:solidFill>
                  <a:schemeClr val="tx2"/>
                </a:solidFill>
                <a:latin typeface="Lato" panose="020F0502020204030203" pitchFamily="34" charset="77"/>
                <a:ea typeface="League Spartan" charset="0"/>
                <a:cs typeface="Poppins SemiBold" pitchFamily="2" charset="77"/>
              </a:rPr>
              <a:t>REVENUE</a:t>
            </a:r>
          </a:p>
        </p:txBody>
      </p:sp>
      <p:sp>
        <p:nvSpPr>
          <p:cNvPr id="52" name="Subtitle 2">
            <a:extLst>
              <a:ext uri="{FF2B5EF4-FFF2-40B4-BE49-F238E27FC236}">
                <a16:creationId xmlns:a16="http://schemas.microsoft.com/office/drawing/2014/main" id="{947C27B3-6542-E941-B364-29128CC17567}"/>
              </a:ext>
            </a:extLst>
          </p:cNvPr>
          <p:cNvSpPr txBox="1">
            <a:spLocks/>
          </p:cNvSpPr>
          <p:nvPr/>
        </p:nvSpPr>
        <p:spPr>
          <a:xfrm>
            <a:off x="8421991" y="4385074"/>
            <a:ext cx="3009574" cy="528414"/>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ts val="1850"/>
              </a:lnSpc>
            </a:pPr>
            <a:r>
              <a:rPr lang="en-US" sz="12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8" name="Rectangle 17">
            <a:extLst>
              <a:ext uri="{FF2B5EF4-FFF2-40B4-BE49-F238E27FC236}">
                <a16:creationId xmlns:a16="http://schemas.microsoft.com/office/drawing/2014/main" id="{4C53860A-2217-8748-BA3D-298FD209E7E0}"/>
              </a:ext>
            </a:extLst>
          </p:cNvPr>
          <p:cNvSpPr/>
          <p:nvPr/>
        </p:nvSpPr>
        <p:spPr>
          <a:xfrm>
            <a:off x="2255677" y="908761"/>
            <a:ext cx="7621603" cy="4571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5FFA8B8-1F93-EC4F-8022-F196A6C550E4}"/>
              </a:ext>
            </a:extLst>
          </p:cNvPr>
          <p:cNvSpPr txBox="1"/>
          <p:nvPr/>
        </p:nvSpPr>
        <p:spPr>
          <a:xfrm>
            <a:off x="762001" y="1006151"/>
            <a:ext cx="10667999" cy="335989"/>
          </a:xfrm>
          <a:prstGeom prst="rect">
            <a:avLst/>
          </a:prstGeom>
          <a:noFill/>
        </p:spPr>
        <p:txBody>
          <a:bodyPr wrap="square" rtlCol="0">
            <a:spAutoFit/>
          </a:bodyPr>
          <a:lstStyle/>
          <a:p>
            <a:pPr lvl="0" algn="ctr">
              <a:lnSpc>
                <a:spcPts val="1850"/>
              </a:lnSpc>
            </a:pPr>
            <a:r>
              <a:rPr lang="en-US" sz="1600" dirty="0">
                <a:solidFill>
                  <a:srgbClr val="000000"/>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Tree>
    <p:extLst>
      <p:ext uri="{BB962C8B-B14F-4D97-AF65-F5344CB8AC3E}">
        <p14:creationId xmlns:p14="http://schemas.microsoft.com/office/powerpoint/2010/main" val="3543290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Fotbol theme">
      <a:dk1>
        <a:srgbClr val="000000"/>
      </a:dk1>
      <a:lt1>
        <a:srgbClr val="FFFFFF"/>
      </a:lt1>
      <a:dk2>
        <a:srgbClr val="B346E0"/>
      </a:dk2>
      <a:lt2>
        <a:srgbClr val="E7E6E6"/>
      </a:lt2>
      <a:accent1>
        <a:srgbClr val="022B81"/>
      </a:accent1>
      <a:accent2>
        <a:srgbClr val="0336A0"/>
      </a:accent2>
      <a:accent3>
        <a:srgbClr val="602362"/>
      </a:accent3>
      <a:accent4>
        <a:srgbClr val="632262"/>
      </a:accent4>
      <a:accent5>
        <a:srgbClr val="500B24"/>
      </a:accent5>
      <a:accent6>
        <a:srgbClr val="A80621"/>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pthemes Sport  creative powerpoint template" id="{108084DB-2254-4446-AA30-B99194FA9141}" vid="{C64C7D91-F058-D142-9011-5388E076FF0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9896</TotalTime>
  <Words>1019</Words>
  <Application>Microsoft Office PowerPoint</Application>
  <PresentationFormat>Widescreen</PresentationFormat>
  <Paragraphs>156</Paragraphs>
  <Slides>15</Slides>
  <Notes>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Arial</vt:lpstr>
      <vt:lpstr>Calibri</vt:lpstr>
      <vt:lpstr>Calibri Light</vt:lpstr>
      <vt:lpstr>Gill Sans</vt:lpstr>
      <vt:lpstr>Lato</vt:lpstr>
      <vt:lpstr>Lato Black</vt:lpstr>
      <vt:lpstr>Lato Light</vt:lpstr>
      <vt:lpstr>Montserrat</vt:lpstr>
      <vt:lpstr>Montserrat Black</vt:lpstr>
      <vt:lpstr>Montserrat ExtraBold</vt:lpstr>
      <vt:lpstr>Montserrat Light</vt:lpstr>
      <vt:lpstr>Poppins Light</vt:lpstr>
      <vt:lpstr>Raleway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535</cp:revision>
  <dcterms:created xsi:type="dcterms:W3CDTF">2020-03-21T22:03:23Z</dcterms:created>
  <dcterms:modified xsi:type="dcterms:W3CDTF">2025-05-06T22:17:49Z</dcterms:modified>
</cp:coreProperties>
</file>