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webextensions/taskpanes.xml" ContentType="application/vnd.ms-office.webextensiontaskpanes+xml"/>
  <Override PartName="/ppt/webextensions/webextension1.xml" ContentType="application/vnd.ms-office.webextension+xml"/>
  <Override PartName="/ppt/webextensions/webextension2.xml" ContentType="application/vnd.ms-office.webextension+xml"/>
  <Override PartName="/ppt/webextensions/webextension3.xml" ContentType="application/vnd.ms-office.webextension+xml"/>
  <Override PartName="/ppt/webextensions/webextension4.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1.xml" ContentType="application/vnd.openxmlformats-officedocument.drawingml.chartshape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drawings/drawing2.xml" ContentType="application/vnd.openxmlformats-officedocument.drawingml.chartshapes+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4129" r:id="rId2"/>
    <p:sldId id="4110" r:id="rId3"/>
    <p:sldId id="3977" r:id="rId4"/>
    <p:sldId id="3976" r:id="rId5"/>
    <p:sldId id="3979" r:id="rId6"/>
    <p:sldId id="3981" r:id="rId7"/>
    <p:sldId id="3982" r:id="rId8"/>
    <p:sldId id="3987" r:id="rId9"/>
    <p:sldId id="3989" r:id="rId10"/>
    <p:sldId id="3992" r:id="rId11"/>
    <p:sldId id="3994" r:id="rId12"/>
    <p:sldId id="3312" r:id="rId13"/>
    <p:sldId id="4109" r:id="rId14"/>
    <p:sldId id="1791" r:id="rId15"/>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5DFDC"/>
    <a:srgbClr val="15CBFB"/>
    <a:srgbClr val="FFBC01"/>
    <a:srgbClr val="B346E0"/>
    <a:srgbClr val="017AD6"/>
    <a:srgbClr val="00BA48"/>
    <a:srgbClr val="FF7800"/>
    <a:srgbClr val="FF3862"/>
    <a:srgbClr val="2E1E67"/>
    <a:srgbClr val="22155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7BEA484-4945-4543-B873-6DF0C260AAD9}" v="3" dt="2025-05-07T21:44:28.26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199" autoAdjust="0"/>
    <p:restoredTop sz="94660"/>
  </p:normalViewPr>
  <p:slideViewPr>
    <p:cSldViewPr snapToGrid="0">
      <p:cViewPr varScale="1">
        <p:scale>
          <a:sx n="112" d="100"/>
          <a:sy n="112" d="100"/>
        </p:scale>
        <p:origin x="882" y="108"/>
      </p:cViewPr>
      <p:guideLst>
        <p:guide orient="horz" pos="2160"/>
        <p:guide pos="3840"/>
      </p:guideLst>
    </p:cSldViewPr>
  </p:slideViewPr>
  <p:notesTextViewPr>
    <p:cViewPr>
      <p:scale>
        <a:sx n="3" d="2"/>
        <a:sy n="3" d="2"/>
      </p:scale>
      <p:origin x="0" y="0"/>
    </p:cViewPr>
  </p:notesTextViewPr>
  <p:notesViewPr>
    <p:cSldViewPr snapToGrid="0">
      <p:cViewPr varScale="1">
        <p:scale>
          <a:sx n="55" d="100"/>
          <a:sy n="55" d="100"/>
        </p:scale>
        <p:origin x="2880"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lie Serrano Delgado" userId="d52b4219-5c60-4a0c-87ad-b1ec335c0c37" providerId="ADAL" clId="{27BEA484-4945-4543-B873-6DF0C260AAD9}"/>
    <pc:docChg chg="addSld delSld modSld sldOrd">
      <pc:chgData name="Jolie Serrano Delgado" userId="d52b4219-5c60-4a0c-87ad-b1ec335c0c37" providerId="ADAL" clId="{27BEA484-4945-4543-B873-6DF0C260AAD9}" dt="2025-05-07T21:44:36.115" v="15" actId="47"/>
      <pc:docMkLst>
        <pc:docMk/>
      </pc:docMkLst>
      <pc:sldChg chg="del">
        <pc:chgData name="Jolie Serrano Delgado" userId="d52b4219-5c60-4a0c-87ad-b1ec335c0c37" providerId="ADAL" clId="{27BEA484-4945-4543-B873-6DF0C260AAD9}" dt="2025-05-07T21:43:45.208" v="3" actId="47"/>
        <pc:sldMkLst>
          <pc:docMk/>
          <pc:sldMk cId="3313802975" sldId="1772"/>
        </pc:sldMkLst>
      </pc:sldChg>
      <pc:sldChg chg="modSp del mod">
        <pc:chgData name="Jolie Serrano Delgado" userId="d52b4219-5c60-4a0c-87ad-b1ec335c0c37" providerId="ADAL" clId="{27BEA484-4945-4543-B873-6DF0C260AAD9}" dt="2025-05-07T21:44:36.115" v="15" actId="47"/>
        <pc:sldMkLst>
          <pc:docMk/>
          <pc:sldMk cId="3460216635" sldId="1778"/>
        </pc:sldMkLst>
        <pc:spChg chg="mod">
          <ac:chgData name="Jolie Serrano Delgado" userId="d52b4219-5c60-4a0c-87ad-b1ec335c0c37" providerId="ADAL" clId="{27BEA484-4945-4543-B873-6DF0C260AAD9}" dt="2025-05-07T21:44:17.997" v="11" actId="21"/>
          <ac:spMkLst>
            <pc:docMk/>
            <pc:sldMk cId="3460216635" sldId="1778"/>
            <ac:spMk id="5" creationId="{58E10FA7-5A2D-4C09-8B3F-7195A9CE858D}"/>
          </ac:spMkLst>
        </pc:spChg>
      </pc:sldChg>
      <pc:sldChg chg="modSp add mod ord">
        <pc:chgData name="Jolie Serrano Delgado" userId="d52b4219-5c60-4a0c-87ad-b1ec335c0c37" providerId="ADAL" clId="{27BEA484-4945-4543-B873-6DF0C260AAD9}" dt="2025-05-07T21:44:02.229" v="7" actId="207"/>
        <pc:sldMkLst>
          <pc:docMk/>
          <pc:sldMk cId="3573392034" sldId="1791"/>
        </pc:sldMkLst>
        <pc:spChg chg="mod">
          <ac:chgData name="Jolie Serrano Delgado" userId="d52b4219-5c60-4a0c-87ad-b1ec335c0c37" providerId="ADAL" clId="{27BEA484-4945-4543-B873-6DF0C260AAD9}" dt="2025-05-07T21:43:50.818" v="5" actId="207"/>
          <ac:spMkLst>
            <pc:docMk/>
            <pc:sldMk cId="3573392034" sldId="1791"/>
            <ac:spMk id="5" creationId="{7FCA87B9-E211-0E4B-A9F7-DF87D6193A8C}"/>
          </ac:spMkLst>
        </pc:spChg>
        <pc:spChg chg="mod">
          <ac:chgData name="Jolie Serrano Delgado" userId="d52b4219-5c60-4a0c-87ad-b1ec335c0c37" providerId="ADAL" clId="{27BEA484-4945-4543-B873-6DF0C260AAD9}" dt="2025-05-07T21:43:56.068" v="6" actId="207"/>
          <ac:spMkLst>
            <pc:docMk/>
            <pc:sldMk cId="3573392034" sldId="1791"/>
            <ac:spMk id="7" creationId="{FA0AAE3D-72C1-B78D-34E3-44A78CF1DA1D}"/>
          </ac:spMkLst>
        </pc:spChg>
        <pc:spChg chg="mod">
          <ac:chgData name="Jolie Serrano Delgado" userId="d52b4219-5c60-4a0c-87ad-b1ec335c0c37" providerId="ADAL" clId="{27BEA484-4945-4543-B873-6DF0C260AAD9}" dt="2025-05-07T21:44:02.229" v="7" actId="207"/>
          <ac:spMkLst>
            <pc:docMk/>
            <pc:sldMk cId="3573392034" sldId="1791"/>
            <ac:spMk id="8" creationId="{DE6CAAA4-C493-063B-ABAA-9F2DBBCC0E27}"/>
          </ac:spMkLst>
        </pc:spChg>
      </pc:sldChg>
      <pc:sldChg chg="modSp add mod">
        <pc:chgData name="Jolie Serrano Delgado" userId="d52b4219-5c60-4a0c-87ad-b1ec335c0c37" providerId="ADAL" clId="{27BEA484-4945-4543-B873-6DF0C260AAD9}" dt="2025-05-07T21:44:28.267" v="14" actId="207"/>
        <pc:sldMkLst>
          <pc:docMk/>
          <pc:sldMk cId="0" sldId="4129"/>
        </pc:sldMkLst>
        <pc:spChg chg="mod">
          <ac:chgData name="Jolie Serrano Delgado" userId="d52b4219-5c60-4a0c-87ad-b1ec335c0c37" providerId="ADAL" clId="{27BEA484-4945-4543-B873-6DF0C260AAD9}" dt="2025-05-07T21:44:14.440" v="10" actId="207"/>
          <ac:spMkLst>
            <pc:docMk/>
            <pc:sldMk cId="0" sldId="4129"/>
            <ac:spMk id="2" creationId="{A861E1E4-650F-4B58-BD99-93E6FC21ADED}"/>
          </ac:spMkLst>
        </pc:spChg>
        <pc:spChg chg="mod">
          <ac:chgData name="Jolie Serrano Delgado" userId="d52b4219-5c60-4a0c-87ad-b1ec335c0c37" providerId="ADAL" clId="{27BEA484-4945-4543-B873-6DF0C260AAD9}" dt="2025-05-07T21:44:08.263" v="8" actId="207"/>
          <ac:spMkLst>
            <pc:docMk/>
            <pc:sldMk cId="0" sldId="4129"/>
            <ac:spMk id="18" creationId="{8F5F15BF-00E8-0146-9639-0FB07145B42A}"/>
          </ac:spMkLst>
        </pc:spChg>
        <pc:spChg chg="mod">
          <ac:chgData name="Jolie Serrano Delgado" userId="d52b4219-5c60-4a0c-87ad-b1ec335c0c37" providerId="ADAL" clId="{27BEA484-4945-4543-B873-6DF0C260AAD9}" dt="2025-05-07T21:44:14.440" v="10" actId="207"/>
          <ac:spMkLst>
            <pc:docMk/>
            <pc:sldMk cId="0" sldId="4129"/>
            <ac:spMk id="63" creationId="{00000000-0000-0000-0000-000000000000}"/>
          </ac:spMkLst>
        </pc:spChg>
        <pc:spChg chg="mod">
          <ac:chgData name="Jolie Serrano Delgado" userId="d52b4219-5c60-4a0c-87ad-b1ec335c0c37" providerId="ADAL" clId="{27BEA484-4945-4543-B873-6DF0C260AAD9}" dt="2025-05-07T21:44:14.440" v="10" actId="207"/>
          <ac:spMkLst>
            <pc:docMk/>
            <pc:sldMk cId="0" sldId="4129"/>
            <ac:spMk id="75" creationId="{00000000-0000-0000-0000-000000000000}"/>
          </ac:spMkLst>
        </pc:spChg>
        <pc:spChg chg="mod">
          <ac:chgData name="Jolie Serrano Delgado" userId="d52b4219-5c60-4a0c-87ad-b1ec335c0c37" providerId="ADAL" clId="{27BEA484-4945-4543-B873-6DF0C260AAD9}" dt="2025-05-07T21:44:14.440" v="10" actId="207"/>
          <ac:spMkLst>
            <pc:docMk/>
            <pc:sldMk cId="0" sldId="4129"/>
            <ac:spMk id="87" creationId="{00000000-0000-0000-0000-000000000000}"/>
          </ac:spMkLst>
        </pc:spChg>
        <pc:spChg chg="mod">
          <ac:chgData name="Jolie Serrano Delgado" userId="d52b4219-5c60-4a0c-87ad-b1ec335c0c37" providerId="ADAL" clId="{27BEA484-4945-4543-B873-6DF0C260AAD9}" dt="2025-05-07T21:44:14.440" v="10" actId="207"/>
          <ac:spMkLst>
            <pc:docMk/>
            <pc:sldMk cId="0" sldId="4129"/>
            <ac:spMk id="99" creationId="{00000000-0000-0000-0000-000000000000}"/>
          </ac:spMkLst>
        </pc:spChg>
        <pc:spChg chg="mod">
          <ac:chgData name="Jolie Serrano Delgado" userId="d52b4219-5c60-4a0c-87ad-b1ec335c0c37" providerId="ADAL" clId="{27BEA484-4945-4543-B873-6DF0C260AAD9}" dt="2025-05-07T21:44:28.267" v="14" actId="207"/>
          <ac:spMkLst>
            <pc:docMk/>
            <pc:sldMk cId="0" sldId="4129"/>
            <ac:spMk id="55309" creationId="{00000000-0000-0000-0000-000000000000}"/>
          </ac:spMkLst>
        </pc:spChg>
      </pc:sldChg>
      <pc:sldMasterChg chg="delSldLayout">
        <pc:chgData name="Jolie Serrano Delgado" userId="d52b4219-5c60-4a0c-87ad-b1ec335c0c37" providerId="ADAL" clId="{27BEA484-4945-4543-B873-6DF0C260AAD9}" dt="2025-05-07T21:44:36.115" v="15" actId="47"/>
        <pc:sldMasterMkLst>
          <pc:docMk/>
          <pc:sldMasterMk cId="3968079979" sldId="2147483648"/>
        </pc:sldMasterMkLst>
        <pc:sldLayoutChg chg="del">
          <pc:chgData name="Jolie Serrano Delgado" userId="d52b4219-5c60-4a0c-87ad-b1ec335c0c37" providerId="ADAL" clId="{27BEA484-4945-4543-B873-6DF0C260AAD9}" dt="2025-05-07T21:43:45.208" v="3" actId="47"/>
          <pc:sldLayoutMkLst>
            <pc:docMk/>
            <pc:sldMasterMk cId="3968079979" sldId="2147483648"/>
            <pc:sldLayoutMk cId="2586065029" sldId="2147483707"/>
          </pc:sldLayoutMkLst>
        </pc:sldLayoutChg>
        <pc:sldLayoutChg chg="del">
          <pc:chgData name="Jolie Serrano Delgado" userId="d52b4219-5c60-4a0c-87ad-b1ec335c0c37" providerId="ADAL" clId="{27BEA484-4945-4543-B873-6DF0C260AAD9}" dt="2025-05-07T21:44:36.115" v="15" actId="47"/>
          <pc:sldLayoutMkLst>
            <pc:docMk/>
            <pc:sldMasterMk cId="3968079979" sldId="2147483648"/>
            <pc:sldLayoutMk cId="499554375" sldId="2147483713"/>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chartUserShapes" Target="../drawings/drawing2.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1.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50800" cap="rnd">
              <a:solidFill>
                <a:schemeClr val="accent1"/>
              </a:solidFill>
              <a:round/>
            </a:ln>
            <a:effectLst/>
          </c:spPr>
          <c:marker>
            <c:symbol val="circle"/>
            <c:size val="5"/>
            <c:spPr>
              <a:solidFill>
                <a:schemeClr val="accent1"/>
              </a:solidFill>
              <a:ln w="38100">
                <a:solidFill>
                  <a:schemeClr val="accent1"/>
                </a:solidFill>
              </a:ln>
              <a:effectLst/>
            </c:spPr>
          </c:marker>
          <c:cat>
            <c:numRef>
              <c:f>Sheet1!$A$2:$A$6</c:f>
              <c:numCache>
                <c:formatCode>General</c:formatCode>
                <c:ptCount val="5"/>
                <c:pt idx="0">
                  <c:v>2016</c:v>
                </c:pt>
                <c:pt idx="1">
                  <c:v>2017</c:v>
                </c:pt>
                <c:pt idx="2">
                  <c:v>2018</c:v>
                </c:pt>
                <c:pt idx="3">
                  <c:v>2019</c:v>
                </c:pt>
                <c:pt idx="4">
                  <c:v>2020</c:v>
                </c:pt>
              </c:numCache>
            </c:numRef>
          </c:cat>
          <c:val>
            <c:numRef>
              <c:f>Sheet1!$B$2:$B$6</c:f>
              <c:numCache>
                <c:formatCode>General</c:formatCode>
                <c:ptCount val="5"/>
                <c:pt idx="0">
                  <c:v>110</c:v>
                </c:pt>
                <c:pt idx="1">
                  <c:v>27</c:v>
                </c:pt>
                <c:pt idx="2">
                  <c:v>76</c:v>
                </c:pt>
                <c:pt idx="3">
                  <c:v>90</c:v>
                </c:pt>
                <c:pt idx="4">
                  <c:v>115</c:v>
                </c:pt>
              </c:numCache>
            </c:numRef>
          </c:val>
          <c:smooth val="0"/>
          <c:extLst>
            <c:ext xmlns:c16="http://schemas.microsoft.com/office/drawing/2014/chart" uri="{C3380CC4-5D6E-409C-BE32-E72D297353CC}">
              <c16:uniqueId val="{00000000-85A4-3A46-A451-61DC0A5679E5}"/>
            </c:ext>
          </c:extLst>
        </c:ser>
        <c:ser>
          <c:idx val="1"/>
          <c:order val="1"/>
          <c:tx>
            <c:strRef>
              <c:f>Sheet1!$C$1</c:f>
              <c:strCache>
                <c:ptCount val="1"/>
                <c:pt idx="0">
                  <c:v>Series 2</c:v>
                </c:pt>
              </c:strCache>
            </c:strRef>
          </c:tx>
          <c:spPr>
            <a:ln w="50800" cap="rnd">
              <a:solidFill>
                <a:schemeClr val="accent2"/>
              </a:solidFill>
              <a:round/>
            </a:ln>
            <a:effectLst/>
          </c:spPr>
          <c:marker>
            <c:symbol val="circle"/>
            <c:size val="5"/>
            <c:spPr>
              <a:solidFill>
                <a:schemeClr val="accent2"/>
              </a:solidFill>
              <a:ln w="38100">
                <a:solidFill>
                  <a:schemeClr val="accent2"/>
                </a:solidFill>
              </a:ln>
              <a:effectLst/>
            </c:spPr>
          </c:marker>
          <c:cat>
            <c:numRef>
              <c:f>Sheet1!$A$2:$A$6</c:f>
              <c:numCache>
                <c:formatCode>General</c:formatCode>
                <c:ptCount val="5"/>
                <c:pt idx="0">
                  <c:v>2016</c:v>
                </c:pt>
                <c:pt idx="1">
                  <c:v>2017</c:v>
                </c:pt>
                <c:pt idx="2">
                  <c:v>2018</c:v>
                </c:pt>
                <c:pt idx="3">
                  <c:v>2019</c:v>
                </c:pt>
                <c:pt idx="4">
                  <c:v>2020</c:v>
                </c:pt>
              </c:numCache>
            </c:numRef>
          </c:cat>
          <c:val>
            <c:numRef>
              <c:f>Sheet1!$C$2:$C$6</c:f>
              <c:numCache>
                <c:formatCode>General</c:formatCode>
                <c:ptCount val="5"/>
                <c:pt idx="0">
                  <c:v>88</c:v>
                </c:pt>
                <c:pt idx="1">
                  <c:v>142</c:v>
                </c:pt>
                <c:pt idx="2">
                  <c:v>88</c:v>
                </c:pt>
                <c:pt idx="3">
                  <c:v>98</c:v>
                </c:pt>
                <c:pt idx="4">
                  <c:v>112</c:v>
                </c:pt>
              </c:numCache>
            </c:numRef>
          </c:val>
          <c:smooth val="0"/>
          <c:extLst>
            <c:ext xmlns:c16="http://schemas.microsoft.com/office/drawing/2014/chart" uri="{C3380CC4-5D6E-409C-BE32-E72D297353CC}">
              <c16:uniqueId val="{00000001-85A4-3A46-A451-61DC0A5679E5}"/>
            </c:ext>
          </c:extLst>
        </c:ser>
        <c:ser>
          <c:idx val="2"/>
          <c:order val="2"/>
          <c:tx>
            <c:strRef>
              <c:f>Sheet1!$D$1</c:f>
              <c:strCache>
                <c:ptCount val="1"/>
                <c:pt idx="0">
                  <c:v>Series 3</c:v>
                </c:pt>
              </c:strCache>
            </c:strRef>
          </c:tx>
          <c:spPr>
            <a:ln w="50800" cap="rnd">
              <a:solidFill>
                <a:schemeClr val="accent3"/>
              </a:solidFill>
              <a:round/>
            </a:ln>
            <a:effectLst/>
          </c:spPr>
          <c:marker>
            <c:symbol val="circle"/>
            <c:size val="5"/>
            <c:spPr>
              <a:solidFill>
                <a:schemeClr val="accent3"/>
              </a:solidFill>
              <a:ln w="38100">
                <a:solidFill>
                  <a:schemeClr val="accent3"/>
                </a:solidFill>
              </a:ln>
              <a:effectLst/>
            </c:spPr>
          </c:marker>
          <c:cat>
            <c:numRef>
              <c:f>Sheet1!$A$2:$A$6</c:f>
              <c:numCache>
                <c:formatCode>General</c:formatCode>
                <c:ptCount val="5"/>
                <c:pt idx="0">
                  <c:v>2016</c:v>
                </c:pt>
                <c:pt idx="1">
                  <c:v>2017</c:v>
                </c:pt>
                <c:pt idx="2">
                  <c:v>2018</c:v>
                </c:pt>
                <c:pt idx="3">
                  <c:v>2019</c:v>
                </c:pt>
                <c:pt idx="4">
                  <c:v>2020</c:v>
                </c:pt>
              </c:numCache>
            </c:numRef>
          </c:cat>
          <c:val>
            <c:numRef>
              <c:f>Sheet1!$D$2:$D$6</c:f>
              <c:numCache>
                <c:formatCode>General</c:formatCode>
                <c:ptCount val="5"/>
                <c:pt idx="0">
                  <c:v>25</c:v>
                </c:pt>
                <c:pt idx="1">
                  <c:v>55</c:v>
                </c:pt>
                <c:pt idx="2">
                  <c:v>75</c:v>
                </c:pt>
                <c:pt idx="3">
                  <c:v>83</c:v>
                </c:pt>
                <c:pt idx="4">
                  <c:v>108</c:v>
                </c:pt>
              </c:numCache>
            </c:numRef>
          </c:val>
          <c:smooth val="0"/>
          <c:extLst>
            <c:ext xmlns:c16="http://schemas.microsoft.com/office/drawing/2014/chart" uri="{C3380CC4-5D6E-409C-BE32-E72D297353CC}">
              <c16:uniqueId val="{00000002-85A4-3A46-A451-61DC0A5679E5}"/>
            </c:ext>
          </c:extLst>
        </c:ser>
        <c:dLbls>
          <c:showLegendKey val="0"/>
          <c:showVal val="0"/>
          <c:showCatName val="0"/>
          <c:showSerName val="0"/>
          <c:showPercent val="0"/>
          <c:showBubbleSize val="0"/>
        </c:dLbls>
        <c:marker val="1"/>
        <c:smooth val="0"/>
        <c:axId val="2036638559"/>
        <c:axId val="2036641359"/>
      </c:lineChart>
      <c:catAx>
        <c:axId val="20366385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200" b="0" i="0" u="none" strike="noStrike" kern="1200" baseline="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CO"/>
          </a:p>
        </c:txPr>
        <c:crossAx val="2036641359"/>
        <c:crosses val="autoZero"/>
        <c:auto val="1"/>
        <c:lblAlgn val="ctr"/>
        <c:lblOffset val="100"/>
        <c:noMultiLvlLbl val="0"/>
      </c:catAx>
      <c:valAx>
        <c:axId val="2036641359"/>
        <c:scaling>
          <c:orientation val="minMax"/>
          <c:max val="15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200" b="0" i="0" u="none" strike="noStrike" kern="1200" baseline="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CO"/>
          </a:p>
        </c:txPr>
        <c:crossAx val="2036638559"/>
        <c:crosses val="autoZero"/>
        <c:crossBetween val="between"/>
        <c:majorUnit val="3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2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CO"/>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ndard"/>
        <c:varyColors val="0"/>
        <c:ser>
          <c:idx val="0"/>
          <c:order val="0"/>
          <c:tx>
            <c:strRef>
              <c:f>Sheet1!$B$1</c:f>
              <c:strCache>
                <c:ptCount val="1"/>
                <c:pt idx="0">
                  <c:v>Series 1</c:v>
                </c:pt>
              </c:strCache>
            </c:strRef>
          </c:tx>
          <c:spPr>
            <a:solidFill>
              <a:schemeClr val="accent1"/>
            </a:solidFill>
            <a:ln>
              <a:noFill/>
            </a:ln>
            <a:effectLst/>
          </c:spPr>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Sheet1!$B$2:$B$13</c:f>
              <c:numCache>
                <c:formatCode>General</c:formatCode>
                <c:ptCount val="12"/>
                <c:pt idx="0">
                  <c:v>32</c:v>
                </c:pt>
                <c:pt idx="1">
                  <c:v>24</c:v>
                </c:pt>
                <c:pt idx="2">
                  <c:v>28</c:v>
                </c:pt>
                <c:pt idx="3">
                  <c:v>12</c:v>
                </c:pt>
                <c:pt idx="4">
                  <c:v>15</c:v>
                </c:pt>
                <c:pt idx="5">
                  <c:v>24</c:v>
                </c:pt>
                <c:pt idx="6">
                  <c:v>27</c:v>
                </c:pt>
                <c:pt idx="7">
                  <c:v>25</c:v>
                </c:pt>
                <c:pt idx="8">
                  <c:v>37</c:v>
                </c:pt>
                <c:pt idx="9">
                  <c:v>17</c:v>
                </c:pt>
                <c:pt idx="10">
                  <c:v>34</c:v>
                </c:pt>
                <c:pt idx="11">
                  <c:v>26</c:v>
                </c:pt>
              </c:numCache>
            </c:numRef>
          </c:val>
          <c:extLst>
            <c:ext xmlns:c16="http://schemas.microsoft.com/office/drawing/2014/chart" uri="{C3380CC4-5D6E-409C-BE32-E72D297353CC}">
              <c16:uniqueId val="{00000000-38C6-0E4E-9670-4289AFBBD036}"/>
            </c:ext>
          </c:extLst>
        </c:ser>
        <c:ser>
          <c:idx val="1"/>
          <c:order val="1"/>
          <c:tx>
            <c:strRef>
              <c:f>Sheet1!$C$1</c:f>
              <c:strCache>
                <c:ptCount val="1"/>
                <c:pt idx="0">
                  <c:v>Series 2</c:v>
                </c:pt>
              </c:strCache>
            </c:strRef>
          </c:tx>
          <c:spPr>
            <a:solidFill>
              <a:schemeClr val="accent2"/>
            </a:solidFill>
            <a:ln>
              <a:noFill/>
            </a:ln>
            <a:effectLst/>
          </c:spPr>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Sheet1!$C$2:$C$13</c:f>
              <c:numCache>
                <c:formatCode>General</c:formatCode>
                <c:ptCount val="12"/>
                <c:pt idx="0">
                  <c:v>12</c:v>
                </c:pt>
                <c:pt idx="1">
                  <c:v>15</c:v>
                </c:pt>
                <c:pt idx="2">
                  <c:v>12</c:v>
                </c:pt>
                <c:pt idx="3">
                  <c:v>21</c:v>
                </c:pt>
                <c:pt idx="4">
                  <c:v>28</c:v>
                </c:pt>
                <c:pt idx="5">
                  <c:v>15</c:v>
                </c:pt>
                <c:pt idx="6">
                  <c:v>34</c:v>
                </c:pt>
                <c:pt idx="7">
                  <c:v>2</c:v>
                </c:pt>
                <c:pt idx="8">
                  <c:v>28</c:v>
                </c:pt>
                <c:pt idx="9">
                  <c:v>14</c:v>
                </c:pt>
                <c:pt idx="10">
                  <c:v>16</c:v>
                </c:pt>
                <c:pt idx="11">
                  <c:v>8</c:v>
                </c:pt>
              </c:numCache>
            </c:numRef>
          </c:val>
          <c:extLst>
            <c:ext xmlns:c16="http://schemas.microsoft.com/office/drawing/2014/chart" uri="{C3380CC4-5D6E-409C-BE32-E72D297353CC}">
              <c16:uniqueId val="{00000001-38C6-0E4E-9670-4289AFBBD036}"/>
            </c:ext>
          </c:extLst>
        </c:ser>
        <c:dLbls>
          <c:showLegendKey val="0"/>
          <c:showVal val="0"/>
          <c:showCatName val="0"/>
          <c:showSerName val="0"/>
          <c:showPercent val="0"/>
          <c:showBubbleSize val="0"/>
        </c:dLbls>
        <c:axId val="2087992223"/>
        <c:axId val="2086428495"/>
      </c:areaChart>
      <c:catAx>
        <c:axId val="2087992223"/>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200" b="0" i="0" u="none" strike="noStrike" kern="1200" baseline="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CO"/>
          </a:p>
        </c:txPr>
        <c:crossAx val="2086428495"/>
        <c:crosses val="autoZero"/>
        <c:auto val="1"/>
        <c:lblAlgn val="ctr"/>
        <c:lblOffset val="100"/>
        <c:noMultiLvlLbl val="0"/>
      </c:catAx>
      <c:valAx>
        <c:axId val="208642849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200" b="0" i="0" u="none" strike="noStrike" kern="1200" baseline="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CO"/>
          </a:p>
        </c:txPr>
        <c:crossAx val="2087992223"/>
        <c:crosses val="autoZero"/>
        <c:crossBetween val="midCat"/>
        <c:majorUnit val="10"/>
      </c:valAx>
      <c:spPr>
        <a:noFill/>
        <a:ln>
          <a:noFill/>
        </a:ln>
        <a:effectLst/>
      </c:spPr>
    </c:plotArea>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2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CO"/>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numRef>
              <c:f>Sheet1!$A$2:$A$5</c:f>
              <c:numCache>
                <c:formatCode>General</c:formatCode>
                <c:ptCount val="4"/>
                <c:pt idx="0">
                  <c:v>2017</c:v>
                </c:pt>
                <c:pt idx="1">
                  <c:v>2018</c:v>
                </c:pt>
                <c:pt idx="2">
                  <c:v>2019</c:v>
                </c:pt>
                <c:pt idx="3">
                  <c:v>2020</c:v>
                </c:pt>
              </c:numCache>
            </c:num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DD07-B340-9DDC-E606B56DCFB8}"/>
            </c:ext>
          </c:extLst>
        </c:ser>
        <c:ser>
          <c:idx val="1"/>
          <c:order val="1"/>
          <c:tx>
            <c:strRef>
              <c:f>Sheet1!$C$1</c:f>
              <c:strCache>
                <c:ptCount val="1"/>
                <c:pt idx="0">
                  <c:v>Series 2</c:v>
                </c:pt>
              </c:strCache>
            </c:strRef>
          </c:tx>
          <c:spPr>
            <a:solidFill>
              <a:schemeClr val="accent2"/>
            </a:solidFill>
            <a:ln>
              <a:noFill/>
            </a:ln>
            <a:effectLst/>
          </c:spPr>
          <c:invertIfNegative val="0"/>
          <c:cat>
            <c:numRef>
              <c:f>Sheet1!$A$2:$A$5</c:f>
              <c:numCache>
                <c:formatCode>General</c:formatCode>
                <c:ptCount val="4"/>
                <c:pt idx="0">
                  <c:v>2017</c:v>
                </c:pt>
                <c:pt idx="1">
                  <c:v>2018</c:v>
                </c:pt>
                <c:pt idx="2">
                  <c:v>2019</c:v>
                </c:pt>
                <c:pt idx="3">
                  <c:v>2020</c:v>
                </c:pt>
              </c:numCache>
            </c:num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DD07-B340-9DDC-E606B56DCFB8}"/>
            </c:ext>
          </c:extLst>
        </c:ser>
        <c:dLbls>
          <c:showLegendKey val="0"/>
          <c:showVal val="0"/>
          <c:showCatName val="0"/>
          <c:showSerName val="0"/>
          <c:showPercent val="0"/>
          <c:showBubbleSize val="0"/>
        </c:dLbls>
        <c:gapWidth val="150"/>
        <c:axId val="2102983823"/>
        <c:axId val="2102986975"/>
      </c:barChart>
      <c:lineChart>
        <c:grouping val="standard"/>
        <c:varyColors val="0"/>
        <c:ser>
          <c:idx val="2"/>
          <c:order val="2"/>
          <c:tx>
            <c:strRef>
              <c:f>Sheet1!$D$1</c:f>
              <c:strCache>
                <c:ptCount val="1"/>
                <c:pt idx="0">
                  <c:v>Series 3</c:v>
                </c:pt>
              </c:strCache>
            </c:strRef>
          </c:tx>
          <c:spPr>
            <a:ln w="76200" cap="rnd">
              <a:solidFill>
                <a:schemeClr val="accent3"/>
              </a:solidFill>
              <a:round/>
            </a:ln>
            <a:effectLst/>
          </c:spPr>
          <c:marker>
            <c:symbol val="none"/>
          </c:marker>
          <c:cat>
            <c:numRef>
              <c:f>Sheet1!$A$2:$A$5</c:f>
              <c:numCache>
                <c:formatCode>General</c:formatCode>
                <c:ptCount val="4"/>
                <c:pt idx="0">
                  <c:v>2017</c:v>
                </c:pt>
                <c:pt idx="1">
                  <c:v>2018</c:v>
                </c:pt>
                <c:pt idx="2">
                  <c:v>2019</c:v>
                </c:pt>
                <c:pt idx="3">
                  <c:v>2020</c:v>
                </c:pt>
              </c:numCache>
            </c:num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DD07-B340-9DDC-E606B56DCFB8}"/>
            </c:ext>
          </c:extLst>
        </c:ser>
        <c:dLbls>
          <c:showLegendKey val="0"/>
          <c:showVal val="0"/>
          <c:showCatName val="0"/>
          <c:showSerName val="0"/>
          <c:showPercent val="0"/>
          <c:showBubbleSize val="0"/>
        </c:dLbls>
        <c:marker val="1"/>
        <c:smooth val="0"/>
        <c:axId val="2102983823"/>
        <c:axId val="2102986975"/>
      </c:lineChart>
      <c:catAx>
        <c:axId val="210298382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200" b="0" i="0" u="none" strike="noStrike" kern="1200" baseline="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CO"/>
          </a:p>
        </c:txPr>
        <c:crossAx val="2102986975"/>
        <c:crosses val="autoZero"/>
        <c:auto val="1"/>
        <c:lblAlgn val="ctr"/>
        <c:lblOffset val="100"/>
        <c:noMultiLvlLbl val="0"/>
      </c:catAx>
      <c:valAx>
        <c:axId val="210298697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200" b="0" i="0" u="none" strike="noStrike" kern="1200" baseline="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CO"/>
          </a:p>
        </c:txPr>
        <c:crossAx val="210298382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2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CO"/>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034-BC49-8D76-B1D2A2A70D1C}"/>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2034-BC49-8D76-B1D2A2A70D1C}"/>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2034-BC49-8D76-B1D2A2A70D1C}"/>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2034-BC49-8D76-B1D2A2A70D1C}"/>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2034-BC49-8D76-B1D2A2A70D1C}"/>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2034-BC49-8D76-B1D2A2A70D1C}"/>
              </c:ext>
            </c:extLst>
          </c:dPt>
          <c:dLbls>
            <c:spPr>
              <a:noFill/>
              <a:ln>
                <a:noFill/>
              </a:ln>
              <a:effectLst/>
            </c:spPr>
            <c:txPr>
              <a:bodyPr rot="0" spcFirstLastPara="1" vertOverflow="ellipsis" vert="horz" wrap="square" anchor="ctr" anchorCtr="1"/>
              <a:lstStyle/>
              <a:p>
                <a:pPr>
                  <a:defRPr sz="2200" b="1" i="0" u="none" strike="noStrike" kern="1200" baseline="0">
                    <a:solidFill>
                      <a:schemeClr val="tx2"/>
                    </a:solidFill>
                    <a:latin typeface="Poppins SemiBold" pitchFamily="2" charset="77"/>
                    <a:ea typeface="+mn-ea"/>
                    <a:cs typeface="Poppins SemiBold" pitchFamily="2" charset="77"/>
                  </a:defRPr>
                </a:pPr>
                <a:endParaRPr lang="en-CO"/>
              </a:p>
            </c:txPr>
            <c:dLblPos val="outEnd"/>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Sheet1!$A$2:$A$7</c:f>
              <c:numCache>
                <c:formatCode>General</c:formatCode>
                <c:ptCount val="6"/>
                <c:pt idx="0">
                  <c:v>2015</c:v>
                </c:pt>
                <c:pt idx="1">
                  <c:v>2016</c:v>
                </c:pt>
                <c:pt idx="2">
                  <c:v>2017</c:v>
                </c:pt>
                <c:pt idx="3">
                  <c:v>2018</c:v>
                </c:pt>
                <c:pt idx="4">
                  <c:v>2019</c:v>
                </c:pt>
                <c:pt idx="5">
                  <c:v>2020</c:v>
                </c:pt>
              </c:numCache>
            </c:numRef>
          </c:cat>
          <c:val>
            <c:numRef>
              <c:f>Sheet1!$B$2:$B$7</c:f>
              <c:numCache>
                <c:formatCode>General</c:formatCode>
                <c:ptCount val="6"/>
                <c:pt idx="0">
                  <c:v>8.1999999999999993</c:v>
                </c:pt>
                <c:pt idx="1">
                  <c:v>3.2</c:v>
                </c:pt>
                <c:pt idx="2">
                  <c:v>8</c:v>
                </c:pt>
                <c:pt idx="3">
                  <c:v>4</c:v>
                </c:pt>
                <c:pt idx="4">
                  <c:v>7</c:v>
                </c:pt>
                <c:pt idx="5">
                  <c:v>2</c:v>
                </c:pt>
              </c:numCache>
            </c:numRef>
          </c:val>
          <c:extLst>
            <c:ext xmlns:c16="http://schemas.microsoft.com/office/drawing/2014/chart" uri="{C3380CC4-5D6E-409C-BE32-E72D297353CC}">
              <c16:uniqueId val="{00000000-0F62-C546-9E95-935229363D8E}"/>
            </c:ext>
          </c:extLst>
        </c:ser>
        <c:dLbls>
          <c:dLblPos val="outEnd"/>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200" b="1" i="0">
          <a:solidFill>
            <a:schemeClr val="tx2"/>
          </a:solidFill>
          <a:latin typeface="Poppins SemiBold" pitchFamily="2" charset="77"/>
          <a:cs typeface="Poppins SemiBold" pitchFamily="2" charset="77"/>
        </a:defRPr>
      </a:pPr>
      <a:endParaRPr lang="en-CO"/>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76200" cap="rnd">
              <a:solidFill>
                <a:schemeClr val="accent6">
                  <a:lumMod val="90000"/>
                </a:schemeClr>
              </a:solidFill>
              <a:round/>
            </a:ln>
            <a:effectLst/>
          </c:spPr>
          <c:marker>
            <c:symbol val="circle"/>
            <c:size val="5"/>
            <c:spPr>
              <a:solidFill>
                <a:schemeClr val="accent6">
                  <a:lumMod val="90000"/>
                </a:schemeClr>
              </a:solidFill>
              <a:ln w="76200">
                <a:solidFill>
                  <a:schemeClr val="accent6">
                    <a:lumMod val="90000"/>
                  </a:schemeClr>
                </a:solidFill>
              </a:ln>
              <a:effectLst/>
            </c:spPr>
          </c:marker>
          <c:cat>
            <c:numRef>
              <c:f>Sheet1!$A$2:$A$11</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cat>
          <c:val>
            <c:numRef>
              <c:f>Sheet1!$B$2:$B$11</c:f>
              <c:numCache>
                <c:formatCode>General</c:formatCode>
                <c:ptCount val="10"/>
                <c:pt idx="0">
                  <c:v>25</c:v>
                </c:pt>
                <c:pt idx="1">
                  <c:v>98</c:v>
                </c:pt>
                <c:pt idx="2">
                  <c:v>34</c:v>
                </c:pt>
                <c:pt idx="3">
                  <c:v>57</c:v>
                </c:pt>
                <c:pt idx="4">
                  <c:v>11</c:v>
                </c:pt>
                <c:pt idx="5">
                  <c:v>22</c:v>
                </c:pt>
                <c:pt idx="6">
                  <c:v>99</c:v>
                </c:pt>
                <c:pt idx="7">
                  <c:v>36</c:v>
                </c:pt>
                <c:pt idx="8">
                  <c:v>69</c:v>
                </c:pt>
                <c:pt idx="9">
                  <c:v>25</c:v>
                </c:pt>
              </c:numCache>
            </c:numRef>
          </c:val>
          <c:smooth val="0"/>
          <c:extLst>
            <c:ext xmlns:c16="http://schemas.microsoft.com/office/drawing/2014/chart" uri="{C3380CC4-5D6E-409C-BE32-E72D297353CC}">
              <c16:uniqueId val="{00000000-9E95-E541-AAE4-D8D4257EB875}"/>
            </c:ext>
          </c:extLst>
        </c:ser>
        <c:dLbls>
          <c:showLegendKey val="0"/>
          <c:showVal val="0"/>
          <c:showCatName val="0"/>
          <c:showSerName val="0"/>
          <c:showPercent val="0"/>
          <c:showBubbleSize val="0"/>
        </c:dLbls>
        <c:marker val="1"/>
        <c:smooth val="0"/>
        <c:axId val="1787364735"/>
        <c:axId val="1787366367"/>
      </c:lineChart>
      <c:catAx>
        <c:axId val="178736473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200" b="0" i="0" u="none" strike="noStrike" kern="1200" baseline="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CO"/>
          </a:p>
        </c:txPr>
        <c:crossAx val="1787366367"/>
        <c:crosses val="autoZero"/>
        <c:auto val="1"/>
        <c:lblAlgn val="ctr"/>
        <c:lblOffset val="100"/>
        <c:noMultiLvlLbl val="0"/>
      </c:catAx>
      <c:valAx>
        <c:axId val="1787366367"/>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200" b="0" i="0" u="none" strike="noStrike" kern="1200" baseline="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CO"/>
          </a:p>
        </c:txPr>
        <c:crossAx val="1787364735"/>
        <c:crosses val="autoZero"/>
        <c:crossBetween val="between"/>
        <c:majorUnit val="20"/>
        <c:minorUnit val="5"/>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2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CO"/>
    </a:p>
  </c:txPr>
  <c:externalData r:id="rId3">
    <c:autoUpdate val="0"/>
  </c:externalData>
  <c:userShapes r:id="rId4"/>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3860327542715098E-2"/>
          <c:y val="1.0232870742275767E-2"/>
          <c:w val="0.90913806379552042"/>
          <c:h val="0.80154077886743891"/>
        </c:manualLayout>
      </c:layout>
      <c:barChart>
        <c:barDir val="bar"/>
        <c:grouping val="clustered"/>
        <c:varyColors val="0"/>
        <c:ser>
          <c:idx val="0"/>
          <c:order val="0"/>
          <c:tx>
            <c:strRef>
              <c:f>Sheet1!$B$1</c:f>
              <c:strCache>
                <c:ptCount val="1"/>
                <c:pt idx="0">
                  <c:v>YOUR TITLE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rgbClr val="FFFFFF"/>
                    </a:solidFill>
                    <a:latin typeface="Poppins" pitchFamily="2" charset="77"/>
                    <a:ea typeface="+mn-ea"/>
                    <a:cs typeface="Poppins" pitchFamily="2" charset="77"/>
                  </a:defRPr>
                </a:pPr>
                <a:endParaRPr lang="en-C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SERIES 1</c:v>
                </c:pt>
                <c:pt idx="1">
                  <c:v>SERIES 2</c:v>
                </c:pt>
              </c:strCache>
            </c:strRef>
          </c:cat>
          <c:val>
            <c:numRef>
              <c:f>Sheet1!$B$2:$B$3</c:f>
              <c:numCache>
                <c:formatCode>General</c:formatCode>
                <c:ptCount val="2"/>
                <c:pt idx="0">
                  <c:v>40</c:v>
                </c:pt>
                <c:pt idx="1">
                  <c:v>80</c:v>
                </c:pt>
              </c:numCache>
            </c:numRef>
          </c:val>
          <c:extLst>
            <c:ext xmlns:c16="http://schemas.microsoft.com/office/drawing/2014/chart" uri="{C3380CC4-5D6E-409C-BE32-E72D297353CC}">
              <c16:uniqueId val="{00000000-5C95-4449-AD82-276D85F5465E}"/>
            </c:ext>
          </c:extLst>
        </c:ser>
        <c:ser>
          <c:idx val="1"/>
          <c:order val="1"/>
          <c:tx>
            <c:strRef>
              <c:f>Sheet1!$C$1</c:f>
              <c:strCache>
                <c:ptCount val="1"/>
                <c:pt idx="0">
                  <c:v>YOUR TITLE 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rgbClr val="FFFFFF"/>
                    </a:solidFill>
                    <a:latin typeface="Poppins" pitchFamily="2" charset="77"/>
                    <a:ea typeface="+mn-ea"/>
                    <a:cs typeface="Poppins" pitchFamily="2" charset="77"/>
                  </a:defRPr>
                </a:pPr>
                <a:endParaRPr lang="en-C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SERIES 1</c:v>
                </c:pt>
                <c:pt idx="1">
                  <c:v>SERIES 2</c:v>
                </c:pt>
              </c:strCache>
            </c:strRef>
          </c:cat>
          <c:val>
            <c:numRef>
              <c:f>Sheet1!$C$2:$C$3</c:f>
              <c:numCache>
                <c:formatCode>General</c:formatCode>
                <c:ptCount val="2"/>
                <c:pt idx="0">
                  <c:v>50</c:v>
                </c:pt>
                <c:pt idx="1">
                  <c:v>40</c:v>
                </c:pt>
              </c:numCache>
            </c:numRef>
          </c:val>
          <c:extLst>
            <c:ext xmlns:c16="http://schemas.microsoft.com/office/drawing/2014/chart" uri="{C3380CC4-5D6E-409C-BE32-E72D297353CC}">
              <c16:uniqueId val="{00000001-5C95-4449-AD82-276D85F5465E}"/>
            </c:ext>
          </c:extLst>
        </c:ser>
        <c:ser>
          <c:idx val="2"/>
          <c:order val="2"/>
          <c:tx>
            <c:strRef>
              <c:f>Sheet1!$D$1</c:f>
              <c:strCache>
                <c:ptCount val="1"/>
                <c:pt idx="0">
                  <c:v>YOUR TITLE 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rgbClr val="FFFFFF"/>
                    </a:solidFill>
                    <a:latin typeface="Poppins" pitchFamily="2" charset="77"/>
                    <a:ea typeface="+mn-ea"/>
                    <a:cs typeface="Poppins" pitchFamily="2" charset="77"/>
                  </a:defRPr>
                </a:pPr>
                <a:endParaRPr lang="en-C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SERIES 1</c:v>
                </c:pt>
                <c:pt idx="1">
                  <c:v>SERIES 2</c:v>
                </c:pt>
              </c:strCache>
            </c:strRef>
          </c:cat>
          <c:val>
            <c:numRef>
              <c:f>Sheet1!$D$2:$D$3</c:f>
              <c:numCache>
                <c:formatCode>General</c:formatCode>
                <c:ptCount val="2"/>
                <c:pt idx="0">
                  <c:v>145</c:v>
                </c:pt>
                <c:pt idx="1">
                  <c:v>195</c:v>
                </c:pt>
              </c:numCache>
            </c:numRef>
          </c:val>
          <c:extLst>
            <c:ext xmlns:c16="http://schemas.microsoft.com/office/drawing/2014/chart" uri="{C3380CC4-5D6E-409C-BE32-E72D297353CC}">
              <c16:uniqueId val="{00000002-5C95-4449-AD82-276D85F5465E}"/>
            </c:ext>
          </c:extLst>
        </c:ser>
        <c:ser>
          <c:idx val="3"/>
          <c:order val="3"/>
          <c:tx>
            <c:strRef>
              <c:f>Sheet1!$E$1</c:f>
              <c:strCache>
                <c:ptCount val="1"/>
                <c:pt idx="0">
                  <c:v>YOUR TITLE 4</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rgbClr val="FFFFFF"/>
                    </a:solidFill>
                    <a:latin typeface="Poppins" pitchFamily="2" charset="77"/>
                    <a:ea typeface="+mn-ea"/>
                    <a:cs typeface="Poppins" pitchFamily="2" charset="77"/>
                  </a:defRPr>
                </a:pPr>
                <a:endParaRPr lang="en-C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SERIES 1</c:v>
                </c:pt>
                <c:pt idx="1">
                  <c:v>SERIES 2</c:v>
                </c:pt>
              </c:strCache>
            </c:strRef>
          </c:cat>
          <c:val>
            <c:numRef>
              <c:f>Sheet1!$E$2:$E$3</c:f>
              <c:numCache>
                <c:formatCode>General</c:formatCode>
                <c:ptCount val="2"/>
                <c:pt idx="0">
                  <c:v>60</c:v>
                </c:pt>
                <c:pt idx="1">
                  <c:v>60</c:v>
                </c:pt>
              </c:numCache>
            </c:numRef>
          </c:val>
          <c:extLst>
            <c:ext xmlns:c16="http://schemas.microsoft.com/office/drawing/2014/chart" uri="{C3380CC4-5D6E-409C-BE32-E72D297353CC}">
              <c16:uniqueId val="{00000003-5C95-4449-AD82-276D85F5465E}"/>
            </c:ext>
          </c:extLst>
        </c:ser>
        <c:ser>
          <c:idx val="4"/>
          <c:order val="4"/>
          <c:tx>
            <c:strRef>
              <c:f>Sheet1!$F$1</c:f>
              <c:strCache>
                <c:ptCount val="1"/>
                <c:pt idx="0">
                  <c:v>YOUR TITLE 5</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rgbClr val="FFFFFF"/>
                    </a:solidFill>
                    <a:latin typeface="Poppins" pitchFamily="2" charset="77"/>
                    <a:ea typeface="+mn-ea"/>
                    <a:cs typeface="Poppins" pitchFamily="2" charset="77"/>
                  </a:defRPr>
                </a:pPr>
                <a:endParaRPr lang="en-C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SERIES 1</c:v>
                </c:pt>
                <c:pt idx="1">
                  <c:v>SERIES 2</c:v>
                </c:pt>
              </c:strCache>
            </c:strRef>
          </c:cat>
          <c:val>
            <c:numRef>
              <c:f>Sheet1!$F$2:$F$3</c:f>
              <c:numCache>
                <c:formatCode>General</c:formatCode>
                <c:ptCount val="2"/>
                <c:pt idx="0">
                  <c:v>85</c:v>
                </c:pt>
                <c:pt idx="1">
                  <c:v>160</c:v>
                </c:pt>
              </c:numCache>
            </c:numRef>
          </c:val>
          <c:extLst>
            <c:ext xmlns:c16="http://schemas.microsoft.com/office/drawing/2014/chart" uri="{C3380CC4-5D6E-409C-BE32-E72D297353CC}">
              <c16:uniqueId val="{00000004-5C95-4449-AD82-276D85F5465E}"/>
            </c:ext>
          </c:extLst>
        </c:ser>
        <c:ser>
          <c:idx val="5"/>
          <c:order val="5"/>
          <c:tx>
            <c:strRef>
              <c:f>Sheet1!$G$1</c:f>
              <c:strCache>
                <c:ptCount val="1"/>
                <c:pt idx="0">
                  <c:v>YOUR TITLE 6</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rgbClr val="FFFFFF"/>
                    </a:solidFill>
                    <a:latin typeface="Poppins" pitchFamily="2" charset="77"/>
                    <a:ea typeface="+mn-ea"/>
                    <a:cs typeface="Poppins" pitchFamily="2" charset="77"/>
                  </a:defRPr>
                </a:pPr>
                <a:endParaRPr lang="en-C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SERIES 1</c:v>
                </c:pt>
                <c:pt idx="1">
                  <c:v>SERIES 2</c:v>
                </c:pt>
              </c:strCache>
            </c:strRef>
          </c:cat>
          <c:val>
            <c:numRef>
              <c:f>Sheet1!$G$2:$G$3</c:f>
              <c:numCache>
                <c:formatCode>General</c:formatCode>
                <c:ptCount val="2"/>
                <c:pt idx="0">
                  <c:v>75</c:v>
                </c:pt>
                <c:pt idx="1">
                  <c:v>140</c:v>
                </c:pt>
              </c:numCache>
            </c:numRef>
          </c:val>
          <c:extLst>
            <c:ext xmlns:c16="http://schemas.microsoft.com/office/drawing/2014/chart" uri="{C3380CC4-5D6E-409C-BE32-E72D297353CC}">
              <c16:uniqueId val="{00000005-5C95-4449-AD82-276D85F5465E}"/>
            </c:ext>
          </c:extLst>
        </c:ser>
        <c:dLbls>
          <c:dLblPos val="inEnd"/>
          <c:showLegendKey val="0"/>
          <c:showVal val="1"/>
          <c:showCatName val="0"/>
          <c:showSerName val="0"/>
          <c:showPercent val="0"/>
          <c:showBubbleSize val="0"/>
        </c:dLbls>
        <c:gapWidth val="182"/>
        <c:axId val="-130395360"/>
        <c:axId val="-130398624"/>
      </c:barChart>
      <c:catAx>
        <c:axId val="-130395360"/>
        <c:scaling>
          <c:orientation val="maxMin"/>
        </c:scaling>
        <c:delete val="0"/>
        <c:axPos val="l"/>
        <c:majorGridlines>
          <c:spPr>
            <a:ln w="3175" cap="flat" cmpd="sng" algn="ctr">
              <a:solidFill>
                <a:schemeClr val="bg1">
                  <a:lumMod val="75000"/>
                </a:schemeClr>
              </a:solidFill>
              <a:round/>
            </a:ln>
            <a:effectLst/>
          </c:spPr>
        </c:majorGridlines>
        <c:numFmt formatCode="General" sourceLinked="0"/>
        <c:majorTickMark val="none"/>
        <c:minorTickMark val="none"/>
        <c:tickLblPos val="nextTo"/>
        <c:spPr>
          <a:noFill/>
          <a:ln w="12700" cap="flat" cmpd="sng" algn="ctr">
            <a:noFill/>
            <a:round/>
          </a:ln>
          <a:effectLst/>
        </c:spPr>
        <c:txPr>
          <a:bodyPr rot="-60000000" spcFirstLastPara="1" vertOverflow="ellipsis" vert="horz" wrap="square" anchor="ctr" anchorCtr="1"/>
          <a:lstStyle/>
          <a:p>
            <a:pPr>
              <a:defRPr sz="2400" b="1" i="0" u="none" strike="noStrike" kern="1200" baseline="0">
                <a:solidFill>
                  <a:schemeClr val="tx1"/>
                </a:solidFill>
                <a:latin typeface="Poppins" pitchFamily="2" charset="77"/>
                <a:ea typeface="+mn-ea"/>
                <a:cs typeface="Poppins" pitchFamily="2" charset="77"/>
              </a:defRPr>
            </a:pPr>
            <a:endParaRPr lang="en-CO"/>
          </a:p>
        </c:txPr>
        <c:crossAx val="-130398624"/>
        <c:crosses val="autoZero"/>
        <c:auto val="1"/>
        <c:lblAlgn val="ctr"/>
        <c:lblOffset val="100"/>
        <c:noMultiLvlLbl val="0"/>
      </c:catAx>
      <c:valAx>
        <c:axId val="-130398624"/>
        <c:scaling>
          <c:orientation val="minMax"/>
        </c:scaling>
        <c:delete val="0"/>
        <c:axPos val="b"/>
        <c:majorGridlines>
          <c:spPr>
            <a:ln w="3175" cap="flat" cmpd="sng" algn="ctr">
              <a:solidFill>
                <a:schemeClr val="bg1">
                  <a:lumMod val="75000"/>
                </a:schemeClr>
              </a:solidFill>
              <a:round/>
            </a:ln>
            <a:effectLst/>
          </c:spPr>
        </c:majorGridlines>
        <c:minorGridlines>
          <c:spPr>
            <a:ln w="3175" cap="flat" cmpd="sng" algn="ctr">
              <a:solidFill>
                <a:schemeClr val="bg1">
                  <a:lumMod val="75000"/>
                </a:schemeClr>
              </a:solidFill>
              <a:round/>
            </a:ln>
            <a:effectLst/>
          </c:spPr>
        </c:min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2400" b="1" i="0" u="none" strike="noStrike" kern="1200" baseline="0">
                <a:solidFill>
                  <a:schemeClr val="tx1"/>
                </a:solidFill>
                <a:latin typeface="Poppins" pitchFamily="2" charset="77"/>
                <a:ea typeface="+mn-ea"/>
                <a:cs typeface="Poppins" pitchFamily="2" charset="77"/>
              </a:defRPr>
            </a:pPr>
            <a:endParaRPr lang="en-CO"/>
          </a:p>
        </c:txPr>
        <c:crossAx val="-130395360"/>
        <c:crosses val="max"/>
        <c:crossBetween val="between"/>
      </c:valAx>
      <c:spPr>
        <a:noFill/>
        <a:ln w="3175">
          <a:noFill/>
        </a:ln>
        <a:effectLst/>
      </c:spPr>
    </c:plotArea>
    <c:legend>
      <c:legendPos val="b"/>
      <c:layout>
        <c:manualLayout>
          <c:xMode val="edge"/>
          <c:yMode val="edge"/>
          <c:x val="0"/>
          <c:y val="0.91857674406976708"/>
          <c:w val="1"/>
          <c:h val="6.3588422846498696E-2"/>
        </c:manualLayout>
      </c:layout>
      <c:overlay val="0"/>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Poppins" pitchFamily="2" charset="77"/>
              <a:ea typeface="+mn-ea"/>
              <a:cs typeface="Poppins" pitchFamily="2" charset="77"/>
            </a:defRPr>
          </a:pPr>
          <a:endParaRPr lang="en-CO"/>
        </a:p>
      </c:txPr>
    </c:legend>
    <c:plotVisOnly val="1"/>
    <c:dispBlanksAs val="gap"/>
    <c:showDLblsOverMax val="0"/>
  </c:chart>
  <c:spPr>
    <a:noFill/>
    <a:ln>
      <a:noFill/>
    </a:ln>
    <a:effectLst/>
  </c:spPr>
  <c:txPr>
    <a:bodyPr/>
    <a:lstStyle/>
    <a:p>
      <a:pPr>
        <a:defRPr/>
      </a:pPr>
      <a:endParaRPr lang="en-CO"/>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50800" cap="rnd">
              <a:solidFill>
                <a:schemeClr val="accent1"/>
              </a:solidFill>
              <a:round/>
            </a:ln>
            <a:effectLst/>
          </c:spPr>
          <c:marker>
            <c:symbol val="circle"/>
            <c:size val="5"/>
            <c:spPr>
              <a:solidFill>
                <a:schemeClr val="accent1"/>
              </a:solidFill>
              <a:ln w="38100">
                <a:solidFill>
                  <a:schemeClr val="accent1"/>
                </a:solidFill>
              </a:ln>
              <a:effectLst/>
            </c:spPr>
          </c:marker>
          <c:cat>
            <c:numRef>
              <c:f>Sheet1!$A$2:$A$6</c:f>
              <c:numCache>
                <c:formatCode>General</c:formatCode>
                <c:ptCount val="5"/>
                <c:pt idx="0">
                  <c:v>2016</c:v>
                </c:pt>
                <c:pt idx="1">
                  <c:v>2017</c:v>
                </c:pt>
                <c:pt idx="2">
                  <c:v>2018</c:v>
                </c:pt>
                <c:pt idx="3">
                  <c:v>2019</c:v>
                </c:pt>
                <c:pt idx="4">
                  <c:v>2020</c:v>
                </c:pt>
              </c:numCache>
            </c:numRef>
          </c:cat>
          <c:val>
            <c:numRef>
              <c:f>Sheet1!$B$2:$B$6</c:f>
              <c:numCache>
                <c:formatCode>General</c:formatCode>
                <c:ptCount val="5"/>
                <c:pt idx="0">
                  <c:v>110</c:v>
                </c:pt>
                <c:pt idx="1">
                  <c:v>27</c:v>
                </c:pt>
                <c:pt idx="2">
                  <c:v>76</c:v>
                </c:pt>
                <c:pt idx="3">
                  <c:v>90</c:v>
                </c:pt>
                <c:pt idx="4">
                  <c:v>115</c:v>
                </c:pt>
              </c:numCache>
            </c:numRef>
          </c:val>
          <c:smooth val="0"/>
          <c:extLst>
            <c:ext xmlns:c16="http://schemas.microsoft.com/office/drawing/2014/chart" uri="{C3380CC4-5D6E-409C-BE32-E72D297353CC}">
              <c16:uniqueId val="{00000000-85A4-3A46-A451-61DC0A5679E5}"/>
            </c:ext>
          </c:extLst>
        </c:ser>
        <c:ser>
          <c:idx val="1"/>
          <c:order val="1"/>
          <c:tx>
            <c:strRef>
              <c:f>Sheet1!$C$1</c:f>
              <c:strCache>
                <c:ptCount val="1"/>
                <c:pt idx="0">
                  <c:v>Series 2</c:v>
                </c:pt>
              </c:strCache>
            </c:strRef>
          </c:tx>
          <c:spPr>
            <a:ln w="50800" cap="rnd">
              <a:solidFill>
                <a:schemeClr val="accent2"/>
              </a:solidFill>
              <a:round/>
            </a:ln>
            <a:effectLst/>
          </c:spPr>
          <c:marker>
            <c:symbol val="circle"/>
            <c:size val="5"/>
            <c:spPr>
              <a:solidFill>
                <a:schemeClr val="accent2"/>
              </a:solidFill>
              <a:ln w="38100">
                <a:solidFill>
                  <a:schemeClr val="accent2"/>
                </a:solidFill>
              </a:ln>
              <a:effectLst/>
            </c:spPr>
          </c:marker>
          <c:cat>
            <c:numRef>
              <c:f>Sheet1!$A$2:$A$6</c:f>
              <c:numCache>
                <c:formatCode>General</c:formatCode>
                <c:ptCount val="5"/>
                <c:pt idx="0">
                  <c:v>2016</c:v>
                </c:pt>
                <c:pt idx="1">
                  <c:v>2017</c:v>
                </c:pt>
                <c:pt idx="2">
                  <c:v>2018</c:v>
                </c:pt>
                <c:pt idx="3">
                  <c:v>2019</c:v>
                </c:pt>
                <c:pt idx="4">
                  <c:v>2020</c:v>
                </c:pt>
              </c:numCache>
            </c:numRef>
          </c:cat>
          <c:val>
            <c:numRef>
              <c:f>Sheet1!$C$2:$C$6</c:f>
              <c:numCache>
                <c:formatCode>General</c:formatCode>
                <c:ptCount val="5"/>
                <c:pt idx="0">
                  <c:v>88</c:v>
                </c:pt>
                <c:pt idx="1">
                  <c:v>142</c:v>
                </c:pt>
                <c:pt idx="2">
                  <c:v>88</c:v>
                </c:pt>
                <c:pt idx="3">
                  <c:v>98</c:v>
                </c:pt>
                <c:pt idx="4">
                  <c:v>112</c:v>
                </c:pt>
              </c:numCache>
            </c:numRef>
          </c:val>
          <c:smooth val="0"/>
          <c:extLst>
            <c:ext xmlns:c16="http://schemas.microsoft.com/office/drawing/2014/chart" uri="{C3380CC4-5D6E-409C-BE32-E72D297353CC}">
              <c16:uniqueId val="{00000001-85A4-3A46-A451-61DC0A5679E5}"/>
            </c:ext>
          </c:extLst>
        </c:ser>
        <c:ser>
          <c:idx val="2"/>
          <c:order val="2"/>
          <c:tx>
            <c:strRef>
              <c:f>Sheet1!$D$1</c:f>
              <c:strCache>
                <c:ptCount val="1"/>
                <c:pt idx="0">
                  <c:v>Series 3</c:v>
                </c:pt>
              </c:strCache>
            </c:strRef>
          </c:tx>
          <c:spPr>
            <a:ln w="50800" cap="rnd">
              <a:solidFill>
                <a:schemeClr val="accent3"/>
              </a:solidFill>
              <a:round/>
            </a:ln>
            <a:effectLst/>
          </c:spPr>
          <c:marker>
            <c:symbol val="circle"/>
            <c:size val="5"/>
            <c:spPr>
              <a:solidFill>
                <a:schemeClr val="accent3"/>
              </a:solidFill>
              <a:ln w="38100">
                <a:solidFill>
                  <a:schemeClr val="accent3"/>
                </a:solidFill>
              </a:ln>
              <a:effectLst/>
            </c:spPr>
          </c:marker>
          <c:cat>
            <c:numRef>
              <c:f>Sheet1!$A$2:$A$6</c:f>
              <c:numCache>
                <c:formatCode>General</c:formatCode>
                <c:ptCount val="5"/>
                <c:pt idx="0">
                  <c:v>2016</c:v>
                </c:pt>
                <c:pt idx="1">
                  <c:v>2017</c:v>
                </c:pt>
                <c:pt idx="2">
                  <c:v>2018</c:v>
                </c:pt>
                <c:pt idx="3">
                  <c:v>2019</c:v>
                </c:pt>
                <c:pt idx="4">
                  <c:v>2020</c:v>
                </c:pt>
              </c:numCache>
            </c:numRef>
          </c:cat>
          <c:val>
            <c:numRef>
              <c:f>Sheet1!$D$2:$D$6</c:f>
              <c:numCache>
                <c:formatCode>General</c:formatCode>
                <c:ptCount val="5"/>
                <c:pt idx="0">
                  <c:v>25</c:v>
                </c:pt>
                <c:pt idx="1">
                  <c:v>55</c:v>
                </c:pt>
                <c:pt idx="2">
                  <c:v>75</c:v>
                </c:pt>
                <c:pt idx="3">
                  <c:v>83</c:v>
                </c:pt>
                <c:pt idx="4">
                  <c:v>108</c:v>
                </c:pt>
              </c:numCache>
            </c:numRef>
          </c:val>
          <c:smooth val="0"/>
          <c:extLst>
            <c:ext xmlns:c16="http://schemas.microsoft.com/office/drawing/2014/chart" uri="{C3380CC4-5D6E-409C-BE32-E72D297353CC}">
              <c16:uniqueId val="{00000002-85A4-3A46-A451-61DC0A5679E5}"/>
            </c:ext>
          </c:extLst>
        </c:ser>
        <c:dLbls>
          <c:showLegendKey val="0"/>
          <c:showVal val="0"/>
          <c:showCatName val="0"/>
          <c:showSerName val="0"/>
          <c:showPercent val="0"/>
          <c:showBubbleSize val="0"/>
        </c:dLbls>
        <c:marker val="1"/>
        <c:smooth val="0"/>
        <c:axId val="2036638559"/>
        <c:axId val="2036641359"/>
      </c:lineChart>
      <c:catAx>
        <c:axId val="20366385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200" b="0" i="0" u="none" strike="noStrike" kern="1200" baseline="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CO"/>
          </a:p>
        </c:txPr>
        <c:crossAx val="2036641359"/>
        <c:crosses val="autoZero"/>
        <c:auto val="1"/>
        <c:lblAlgn val="ctr"/>
        <c:lblOffset val="100"/>
        <c:noMultiLvlLbl val="0"/>
      </c:catAx>
      <c:valAx>
        <c:axId val="2036641359"/>
        <c:scaling>
          <c:orientation val="minMax"/>
          <c:max val="15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200" b="0" i="0" u="none" strike="noStrike" kern="1200" baseline="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CO"/>
          </a:p>
        </c:txPr>
        <c:crossAx val="2036638559"/>
        <c:crosses val="autoZero"/>
        <c:crossBetween val="between"/>
        <c:majorUnit val="3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2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CO"/>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50800" cap="rnd">
              <a:solidFill>
                <a:schemeClr val="accent1"/>
              </a:solidFill>
              <a:round/>
            </a:ln>
            <a:effectLst/>
          </c:spPr>
          <c:marker>
            <c:symbol val="circle"/>
            <c:size val="5"/>
            <c:spPr>
              <a:solidFill>
                <a:schemeClr val="accent1"/>
              </a:solidFill>
              <a:ln w="38100">
                <a:solidFill>
                  <a:schemeClr val="accent1"/>
                </a:solidFill>
              </a:ln>
              <a:effectLst/>
            </c:spPr>
          </c:marker>
          <c:cat>
            <c:numRef>
              <c:f>Sheet1!$A$2:$A$6</c:f>
              <c:numCache>
                <c:formatCode>General</c:formatCode>
                <c:ptCount val="5"/>
                <c:pt idx="0">
                  <c:v>2016</c:v>
                </c:pt>
                <c:pt idx="1">
                  <c:v>2017</c:v>
                </c:pt>
                <c:pt idx="2">
                  <c:v>2018</c:v>
                </c:pt>
                <c:pt idx="3">
                  <c:v>2019</c:v>
                </c:pt>
                <c:pt idx="4">
                  <c:v>2020</c:v>
                </c:pt>
              </c:numCache>
            </c:numRef>
          </c:cat>
          <c:val>
            <c:numRef>
              <c:f>Sheet1!$B$2:$B$6</c:f>
              <c:numCache>
                <c:formatCode>General</c:formatCode>
                <c:ptCount val="5"/>
                <c:pt idx="0">
                  <c:v>110</c:v>
                </c:pt>
                <c:pt idx="1">
                  <c:v>27</c:v>
                </c:pt>
                <c:pt idx="2">
                  <c:v>76</c:v>
                </c:pt>
                <c:pt idx="3">
                  <c:v>90</c:v>
                </c:pt>
                <c:pt idx="4">
                  <c:v>115</c:v>
                </c:pt>
              </c:numCache>
            </c:numRef>
          </c:val>
          <c:smooth val="0"/>
          <c:extLst>
            <c:ext xmlns:c16="http://schemas.microsoft.com/office/drawing/2014/chart" uri="{C3380CC4-5D6E-409C-BE32-E72D297353CC}">
              <c16:uniqueId val="{00000000-85A4-3A46-A451-61DC0A5679E5}"/>
            </c:ext>
          </c:extLst>
        </c:ser>
        <c:ser>
          <c:idx val="1"/>
          <c:order val="1"/>
          <c:tx>
            <c:strRef>
              <c:f>Sheet1!$C$1</c:f>
              <c:strCache>
                <c:ptCount val="1"/>
                <c:pt idx="0">
                  <c:v>Series 2</c:v>
                </c:pt>
              </c:strCache>
            </c:strRef>
          </c:tx>
          <c:spPr>
            <a:ln w="50800" cap="rnd">
              <a:solidFill>
                <a:schemeClr val="accent2"/>
              </a:solidFill>
              <a:round/>
            </a:ln>
            <a:effectLst/>
          </c:spPr>
          <c:marker>
            <c:symbol val="circle"/>
            <c:size val="5"/>
            <c:spPr>
              <a:solidFill>
                <a:schemeClr val="accent2"/>
              </a:solidFill>
              <a:ln w="38100">
                <a:solidFill>
                  <a:schemeClr val="accent2"/>
                </a:solidFill>
              </a:ln>
              <a:effectLst/>
            </c:spPr>
          </c:marker>
          <c:cat>
            <c:numRef>
              <c:f>Sheet1!$A$2:$A$6</c:f>
              <c:numCache>
                <c:formatCode>General</c:formatCode>
                <c:ptCount val="5"/>
                <c:pt idx="0">
                  <c:v>2016</c:v>
                </c:pt>
                <c:pt idx="1">
                  <c:v>2017</c:v>
                </c:pt>
                <c:pt idx="2">
                  <c:v>2018</c:v>
                </c:pt>
                <c:pt idx="3">
                  <c:v>2019</c:v>
                </c:pt>
                <c:pt idx="4">
                  <c:v>2020</c:v>
                </c:pt>
              </c:numCache>
            </c:numRef>
          </c:cat>
          <c:val>
            <c:numRef>
              <c:f>Sheet1!$C$2:$C$6</c:f>
              <c:numCache>
                <c:formatCode>General</c:formatCode>
                <c:ptCount val="5"/>
                <c:pt idx="0">
                  <c:v>88</c:v>
                </c:pt>
                <c:pt idx="1">
                  <c:v>142</c:v>
                </c:pt>
                <c:pt idx="2">
                  <c:v>88</c:v>
                </c:pt>
                <c:pt idx="3">
                  <c:v>98</c:v>
                </c:pt>
                <c:pt idx="4">
                  <c:v>112</c:v>
                </c:pt>
              </c:numCache>
            </c:numRef>
          </c:val>
          <c:smooth val="0"/>
          <c:extLst>
            <c:ext xmlns:c16="http://schemas.microsoft.com/office/drawing/2014/chart" uri="{C3380CC4-5D6E-409C-BE32-E72D297353CC}">
              <c16:uniqueId val="{00000001-85A4-3A46-A451-61DC0A5679E5}"/>
            </c:ext>
          </c:extLst>
        </c:ser>
        <c:ser>
          <c:idx val="2"/>
          <c:order val="2"/>
          <c:tx>
            <c:strRef>
              <c:f>Sheet1!$D$1</c:f>
              <c:strCache>
                <c:ptCount val="1"/>
                <c:pt idx="0">
                  <c:v>Series 3</c:v>
                </c:pt>
              </c:strCache>
            </c:strRef>
          </c:tx>
          <c:spPr>
            <a:ln w="50800" cap="rnd">
              <a:solidFill>
                <a:schemeClr val="accent3"/>
              </a:solidFill>
              <a:round/>
            </a:ln>
            <a:effectLst/>
          </c:spPr>
          <c:marker>
            <c:symbol val="circle"/>
            <c:size val="5"/>
            <c:spPr>
              <a:solidFill>
                <a:schemeClr val="accent3"/>
              </a:solidFill>
              <a:ln w="38100">
                <a:solidFill>
                  <a:schemeClr val="accent3"/>
                </a:solidFill>
              </a:ln>
              <a:effectLst/>
            </c:spPr>
          </c:marker>
          <c:cat>
            <c:numRef>
              <c:f>Sheet1!$A$2:$A$6</c:f>
              <c:numCache>
                <c:formatCode>General</c:formatCode>
                <c:ptCount val="5"/>
                <c:pt idx="0">
                  <c:v>2016</c:v>
                </c:pt>
                <c:pt idx="1">
                  <c:v>2017</c:v>
                </c:pt>
                <c:pt idx="2">
                  <c:v>2018</c:v>
                </c:pt>
                <c:pt idx="3">
                  <c:v>2019</c:v>
                </c:pt>
                <c:pt idx="4">
                  <c:v>2020</c:v>
                </c:pt>
              </c:numCache>
            </c:numRef>
          </c:cat>
          <c:val>
            <c:numRef>
              <c:f>Sheet1!$D$2:$D$6</c:f>
              <c:numCache>
                <c:formatCode>General</c:formatCode>
                <c:ptCount val="5"/>
                <c:pt idx="0">
                  <c:v>25</c:v>
                </c:pt>
                <c:pt idx="1">
                  <c:v>55</c:v>
                </c:pt>
                <c:pt idx="2">
                  <c:v>75</c:v>
                </c:pt>
                <c:pt idx="3">
                  <c:v>83</c:v>
                </c:pt>
                <c:pt idx="4">
                  <c:v>108</c:v>
                </c:pt>
              </c:numCache>
            </c:numRef>
          </c:val>
          <c:smooth val="0"/>
          <c:extLst>
            <c:ext xmlns:c16="http://schemas.microsoft.com/office/drawing/2014/chart" uri="{C3380CC4-5D6E-409C-BE32-E72D297353CC}">
              <c16:uniqueId val="{00000002-85A4-3A46-A451-61DC0A5679E5}"/>
            </c:ext>
          </c:extLst>
        </c:ser>
        <c:dLbls>
          <c:showLegendKey val="0"/>
          <c:showVal val="0"/>
          <c:showCatName val="0"/>
          <c:showSerName val="0"/>
          <c:showPercent val="0"/>
          <c:showBubbleSize val="0"/>
        </c:dLbls>
        <c:marker val="1"/>
        <c:smooth val="0"/>
        <c:axId val="2036638559"/>
        <c:axId val="2036641359"/>
      </c:lineChart>
      <c:catAx>
        <c:axId val="20366385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200" b="0" i="0" u="none" strike="noStrike" kern="1200" baseline="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CO"/>
          </a:p>
        </c:txPr>
        <c:crossAx val="2036641359"/>
        <c:crosses val="autoZero"/>
        <c:auto val="1"/>
        <c:lblAlgn val="ctr"/>
        <c:lblOffset val="100"/>
        <c:noMultiLvlLbl val="0"/>
      </c:catAx>
      <c:valAx>
        <c:axId val="2036641359"/>
        <c:scaling>
          <c:orientation val="minMax"/>
          <c:max val="15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200" b="0" i="0" u="none" strike="noStrike" kern="1200" baseline="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CO"/>
          </a:p>
        </c:txPr>
        <c:crossAx val="2036638559"/>
        <c:crosses val="autoZero"/>
        <c:crossBetween val="between"/>
        <c:majorUnit val="3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2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CO"/>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76200" cap="rnd">
              <a:solidFill>
                <a:schemeClr val="accent1"/>
              </a:solidFill>
              <a:round/>
            </a:ln>
            <a:effectLst/>
          </c:spPr>
          <c:marker>
            <c:symbol val="circle"/>
            <c:size val="5"/>
            <c:spPr>
              <a:solidFill>
                <a:schemeClr val="accent1"/>
              </a:solidFill>
              <a:ln w="76200">
                <a:solidFill>
                  <a:schemeClr val="accent1"/>
                </a:solidFill>
              </a:ln>
              <a:effectLst/>
            </c:spPr>
          </c:marker>
          <c:cat>
            <c:numRef>
              <c:f>Sheet1!$A$2:$A$9</c:f>
              <c:numCache>
                <c:formatCode>General</c:formatCode>
                <c:ptCount val="8"/>
                <c:pt idx="0">
                  <c:v>2013</c:v>
                </c:pt>
                <c:pt idx="1">
                  <c:v>2014</c:v>
                </c:pt>
                <c:pt idx="2">
                  <c:v>2015</c:v>
                </c:pt>
                <c:pt idx="3">
                  <c:v>2016</c:v>
                </c:pt>
                <c:pt idx="4">
                  <c:v>2017</c:v>
                </c:pt>
                <c:pt idx="5">
                  <c:v>2018</c:v>
                </c:pt>
                <c:pt idx="6">
                  <c:v>2019</c:v>
                </c:pt>
                <c:pt idx="7">
                  <c:v>2020</c:v>
                </c:pt>
              </c:numCache>
            </c:numRef>
          </c:cat>
          <c:val>
            <c:numRef>
              <c:f>Sheet1!$B$2:$B$9</c:f>
              <c:numCache>
                <c:formatCode>General</c:formatCode>
                <c:ptCount val="8"/>
                <c:pt idx="0">
                  <c:v>110</c:v>
                </c:pt>
                <c:pt idx="1">
                  <c:v>27</c:v>
                </c:pt>
                <c:pt idx="2">
                  <c:v>76</c:v>
                </c:pt>
                <c:pt idx="3">
                  <c:v>90</c:v>
                </c:pt>
                <c:pt idx="4">
                  <c:v>115</c:v>
                </c:pt>
                <c:pt idx="5">
                  <c:v>50</c:v>
                </c:pt>
                <c:pt idx="6">
                  <c:v>67</c:v>
                </c:pt>
                <c:pt idx="7">
                  <c:v>150</c:v>
                </c:pt>
              </c:numCache>
            </c:numRef>
          </c:val>
          <c:smooth val="0"/>
          <c:extLst>
            <c:ext xmlns:c16="http://schemas.microsoft.com/office/drawing/2014/chart" uri="{C3380CC4-5D6E-409C-BE32-E72D297353CC}">
              <c16:uniqueId val="{00000000-03D0-6647-B216-4AEBEAF2BF33}"/>
            </c:ext>
          </c:extLst>
        </c:ser>
        <c:ser>
          <c:idx val="1"/>
          <c:order val="1"/>
          <c:tx>
            <c:strRef>
              <c:f>Sheet1!$C$1</c:f>
              <c:strCache>
                <c:ptCount val="1"/>
                <c:pt idx="0">
                  <c:v>Series 2</c:v>
                </c:pt>
              </c:strCache>
            </c:strRef>
          </c:tx>
          <c:spPr>
            <a:ln w="76200" cap="rnd">
              <a:solidFill>
                <a:schemeClr val="accent2"/>
              </a:solidFill>
              <a:round/>
            </a:ln>
            <a:effectLst/>
          </c:spPr>
          <c:marker>
            <c:symbol val="circle"/>
            <c:size val="5"/>
            <c:spPr>
              <a:solidFill>
                <a:schemeClr val="accent2"/>
              </a:solidFill>
              <a:ln w="76200">
                <a:solidFill>
                  <a:schemeClr val="accent2"/>
                </a:solidFill>
              </a:ln>
              <a:effectLst/>
            </c:spPr>
          </c:marker>
          <c:cat>
            <c:numRef>
              <c:f>Sheet1!$A$2:$A$9</c:f>
              <c:numCache>
                <c:formatCode>General</c:formatCode>
                <c:ptCount val="8"/>
                <c:pt idx="0">
                  <c:v>2013</c:v>
                </c:pt>
                <c:pt idx="1">
                  <c:v>2014</c:v>
                </c:pt>
                <c:pt idx="2">
                  <c:v>2015</c:v>
                </c:pt>
                <c:pt idx="3">
                  <c:v>2016</c:v>
                </c:pt>
                <c:pt idx="4">
                  <c:v>2017</c:v>
                </c:pt>
                <c:pt idx="5">
                  <c:v>2018</c:v>
                </c:pt>
                <c:pt idx="6">
                  <c:v>2019</c:v>
                </c:pt>
                <c:pt idx="7">
                  <c:v>2020</c:v>
                </c:pt>
              </c:numCache>
            </c:numRef>
          </c:cat>
          <c:val>
            <c:numRef>
              <c:f>Sheet1!$C$2:$C$9</c:f>
              <c:numCache>
                <c:formatCode>General</c:formatCode>
                <c:ptCount val="8"/>
                <c:pt idx="0">
                  <c:v>88</c:v>
                </c:pt>
                <c:pt idx="1">
                  <c:v>142</c:v>
                </c:pt>
                <c:pt idx="2">
                  <c:v>88</c:v>
                </c:pt>
                <c:pt idx="3">
                  <c:v>98</c:v>
                </c:pt>
                <c:pt idx="4">
                  <c:v>112</c:v>
                </c:pt>
                <c:pt idx="5">
                  <c:v>101</c:v>
                </c:pt>
                <c:pt idx="6">
                  <c:v>133</c:v>
                </c:pt>
                <c:pt idx="7">
                  <c:v>142</c:v>
                </c:pt>
              </c:numCache>
            </c:numRef>
          </c:val>
          <c:smooth val="0"/>
          <c:extLst>
            <c:ext xmlns:c16="http://schemas.microsoft.com/office/drawing/2014/chart" uri="{C3380CC4-5D6E-409C-BE32-E72D297353CC}">
              <c16:uniqueId val="{00000001-03D0-6647-B216-4AEBEAF2BF33}"/>
            </c:ext>
          </c:extLst>
        </c:ser>
        <c:ser>
          <c:idx val="2"/>
          <c:order val="2"/>
          <c:tx>
            <c:strRef>
              <c:f>Sheet1!$D$1</c:f>
              <c:strCache>
                <c:ptCount val="1"/>
                <c:pt idx="0">
                  <c:v>Series 3</c:v>
                </c:pt>
              </c:strCache>
            </c:strRef>
          </c:tx>
          <c:spPr>
            <a:ln w="76200" cap="rnd">
              <a:solidFill>
                <a:schemeClr val="accent3"/>
              </a:solidFill>
              <a:round/>
            </a:ln>
            <a:effectLst/>
          </c:spPr>
          <c:marker>
            <c:symbol val="circle"/>
            <c:size val="5"/>
            <c:spPr>
              <a:solidFill>
                <a:schemeClr val="accent3"/>
              </a:solidFill>
              <a:ln w="76200">
                <a:solidFill>
                  <a:schemeClr val="accent3"/>
                </a:solidFill>
              </a:ln>
              <a:effectLst/>
            </c:spPr>
          </c:marker>
          <c:cat>
            <c:numRef>
              <c:f>Sheet1!$A$2:$A$9</c:f>
              <c:numCache>
                <c:formatCode>General</c:formatCode>
                <c:ptCount val="8"/>
                <c:pt idx="0">
                  <c:v>2013</c:v>
                </c:pt>
                <c:pt idx="1">
                  <c:v>2014</c:v>
                </c:pt>
                <c:pt idx="2">
                  <c:v>2015</c:v>
                </c:pt>
                <c:pt idx="3">
                  <c:v>2016</c:v>
                </c:pt>
                <c:pt idx="4">
                  <c:v>2017</c:v>
                </c:pt>
                <c:pt idx="5">
                  <c:v>2018</c:v>
                </c:pt>
                <c:pt idx="6">
                  <c:v>2019</c:v>
                </c:pt>
                <c:pt idx="7">
                  <c:v>2020</c:v>
                </c:pt>
              </c:numCache>
            </c:numRef>
          </c:cat>
          <c:val>
            <c:numRef>
              <c:f>Sheet1!$D$2:$D$9</c:f>
              <c:numCache>
                <c:formatCode>General</c:formatCode>
                <c:ptCount val="8"/>
                <c:pt idx="0">
                  <c:v>25</c:v>
                </c:pt>
                <c:pt idx="1">
                  <c:v>55</c:v>
                </c:pt>
                <c:pt idx="2">
                  <c:v>75</c:v>
                </c:pt>
                <c:pt idx="3">
                  <c:v>83</c:v>
                </c:pt>
                <c:pt idx="4">
                  <c:v>108</c:v>
                </c:pt>
                <c:pt idx="5">
                  <c:v>74</c:v>
                </c:pt>
                <c:pt idx="6">
                  <c:v>88</c:v>
                </c:pt>
                <c:pt idx="7">
                  <c:v>98</c:v>
                </c:pt>
              </c:numCache>
            </c:numRef>
          </c:val>
          <c:smooth val="0"/>
          <c:extLst>
            <c:ext xmlns:c16="http://schemas.microsoft.com/office/drawing/2014/chart" uri="{C3380CC4-5D6E-409C-BE32-E72D297353CC}">
              <c16:uniqueId val="{00000002-03D0-6647-B216-4AEBEAF2BF33}"/>
            </c:ext>
          </c:extLst>
        </c:ser>
        <c:dLbls>
          <c:showLegendKey val="0"/>
          <c:showVal val="0"/>
          <c:showCatName val="0"/>
          <c:showSerName val="0"/>
          <c:showPercent val="0"/>
          <c:showBubbleSize val="0"/>
        </c:dLbls>
        <c:marker val="1"/>
        <c:smooth val="0"/>
        <c:axId val="2036638559"/>
        <c:axId val="2036641359"/>
      </c:lineChart>
      <c:catAx>
        <c:axId val="20366385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200" b="0" i="0" u="none" strike="noStrike" kern="1200" baseline="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CO"/>
          </a:p>
        </c:txPr>
        <c:crossAx val="2036641359"/>
        <c:crosses val="autoZero"/>
        <c:auto val="1"/>
        <c:lblAlgn val="ctr"/>
        <c:lblOffset val="100"/>
        <c:noMultiLvlLbl val="0"/>
      </c:catAx>
      <c:valAx>
        <c:axId val="2036641359"/>
        <c:scaling>
          <c:orientation val="minMax"/>
          <c:max val="15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200" b="0" i="0" u="none" strike="noStrike" kern="1200" baseline="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CO"/>
          </a:p>
        </c:txPr>
        <c:crossAx val="2036638559"/>
        <c:crosses val="autoZero"/>
        <c:crossBetween val="between"/>
        <c:majorUnit val="3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2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CO"/>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080-7640-B5A6-8F7C14B7B57B}"/>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080-7640-B5A6-8F7C14B7B57B}"/>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080-7640-B5A6-8F7C14B7B57B}"/>
              </c:ext>
            </c:extLst>
          </c:dPt>
          <c:cat>
            <c:strRef>
              <c:f>Sheet1!$A$2:$A$3</c:f>
              <c:strCache>
                <c:ptCount val="2"/>
                <c:pt idx="0">
                  <c:v>Item 01</c:v>
                </c:pt>
                <c:pt idx="1">
                  <c:v>Item 02</c:v>
                </c:pt>
              </c:strCache>
            </c:strRef>
          </c:cat>
          <c:val>
            <c:numRef>
              <c:f>Sheet1!$B$2:$B$3</c:f>
              <c:numCache>
                <c:formatCode>General</c:formatCode>
                <c:ptCount val="2"/>
                <c:pt idx="0">
                  <c:v>8.1999999999999993</c:v>
                </c:pt>
                <c:pt idx="1">
                  <c:v>3.2</c:v>
                </c:pt>
              </c:numCache>
            </c:numRef>
          </c:val>
          <c:extLst>
            <c:ext xmlns:c16="http://schemas.microsoft.com/office/drawing/2014/chart" uri="{C3380CC4-5D6E-409C-BE32-E72D297353CC}">
              <c16:uniqueId val="{00000006-4080-7640-B5A6-8F7C14B7B57B}"/>
            </c:ext>
          </c:extLst>
        </c:ser>
        <c:dLbls>
          <c:showLegendKey val="0"/>
          <c:showVal val="0"/>
          <c:showCatName val="0"/>
          <c:showSerName val="0"/>
          <c:showPercent val="0"/>
          <c:showBubbleSize val="0"/>
          <c:showLeaderLines val="1"/>
        </c:dLbls>
        <c:firstSliceAng val="0"/>
        <c:holeSize val="6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CO"/>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080-7640-B5A6-8F7C14B7B57B}"/>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080-7640-B5A6-8F7C14B7B57B}"/>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080-7640-B5A6-8F7C14B7B57B}"/>
              </c:ext>
            </c:extLst>
          </c:dPt>
          <c:cat>
            <c:strRef>
              <c:f>Sheet1!$A$2:$A$3</c:f>
              <c:strCache>
                <c:ptCount val="2"/>
                <c:pt idx="0">
                  <c:v>Item 01</c:v>
                </c:pt>
                <c:pt idx="1">
                  <c:v>Item 02</c:v>
                </c:pt>
              </c:strCache>
            </c:strRef>
          </c:cat>
          <c:val>
            <c:numRef>
              <c:f>Sheet1!$B$2:$B$3</c:f>
              <c:numCache>
                <c:formatCode>General</c:formatCode>
                <c:ptCount val="2"/>
                <c:pt idx="0">
                  <c:v>8.1999999999999993</c:v>
                </c:pt>
                <c:pt idx="1">
                  <c:v>3.2</c:v>
                </c:pt>
              </c:numCache>
            </c:numRef>
          </c:val>
          <c:extLst>
            <c:ext xmlns:c16="http://schemas.microsoft.com/office/drawing/2014/chart" uri="{C3380CC4-5D6E-409C-BE32-E72D297353CC}">
              <c16:uniqueId val="{00000006-4080-7640-B5A6-8F7C14B7B57B}"/>
            </c:ext>
          </c:extLst>
        </c:ser>
        <c:dLbls>
          <c:showLegendKey val="0"/>
          <c:showVal val="0"/>
          <c:showCatName val="0"/>
          <c:showSerName val="0"/>
          <c:showPercent val="0"/>
          <c:showBubbleSize val="0"/>
          <c:showLeaderLines val="1"/>
        </c:dLbls>
        <c:firstSliceAng val="0"/>
        <c:holeSize val="6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CO"/>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080-7640-B5A6-8F7C14B7B57B}"/>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080-7640-B5A6-8F7C14B7B57B}"/>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080-7640-B5A6-8F7C14B7B57B}"/>
              </c:ext>
            </c:extLst>
          </c:dPt>
          <c:cat>
            <c:strRef>
              <c:f>Sheet1!$A$2:$A$3</c:f>
              <c:strCache>
                <c:ptCount val="2"/>
                <c:pt idx="0">
                  <c:v>Item 01</c:v>
                </c:pt>
                <c:pt idx="1">
                  <c:v>Item 02</c:v>
                </c:pt>
              </c:strCache>
            </c:strRef>
          </c:cat>
          <c:val>
            <c:numRef>
              <c:f>Sheet1!$B$2:$B$3</c:f>
              <c:numCache>
                <c:formatCode>General</c:formatCode>
                <c:ptCount val="2"/>
                <c:pt idx="0">
                  <c:v>8.1999999999999993</c:v>
                </c:pt>
                <c:pt idx="1">
                  <c:v>3.2</c:v>
                </c:pt>
              </c:numCache>
            </c:numRef>
          </c:val>
          <c:extLst>
            <c:ext xmlns:c16="http://schemas.microsoft.com/office/drawing/2014/chart" uri="{C3380CC4-5D6E-409C-BE32-E72D297353CC}">
              <c16:uniqueId val="{00000006-4080-7640-B5A6-8F7C14B7B57B}"/>
            </c:ext>
          </c:extLst>
        </c:ser>
        <c:dLbls>
          <c:showLegendKey val="0"/>
          <c:showVal val="0"/>
          <c:showCatName val="0"/>
          <c:showSerName val="0"/>
          <c:showPercent val="0"/>
          <c:showBubbleSize val="0"/>
          <c:showLeaderLines val="1"/>
        </c:dLbls>
        <c:firstSliceAng val="0"/>
        <c:holeSize val="6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CO"/>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76200" cap="rnd">
              <a:solidFill>
                <a:schemeClr val="accent1"/>
              </a:solidFill>
              <a:round/>
            </a:ln>
            <a:effectLst/>
          </c:spPr>
          <c:marker>
            <c:symbol val="circle"/>
            <c:size val="5"/>
            <c:spPr>
              <a:solidFill>
                <a:schemeClr val="accent1"/>
              </a:solidFill>
              <a:ln w="76200">
                <a:solidFill>
                  <a:schemeClr val="accent1"/>
                </a:solidFill>
              </a:ln>
              <a:effectLst/>
            </c:spPr>
          </c:marker>
          <c:cat>
            <c:strRef>
              <c:f>Sheet1!$A$2:$A$7</c:f>
              <c:strCache>
                <c:ptCount val="6"/>
                <c:pt idx="0">
                  <c:v>Jan</c:v>
                </c:pt>
                <c:pt idx="1">
                  <c:v>Feb</c:v>
                </c:pt>
                <c:pt idx="2">
                  <c:v>Mar</c:v>
                </c:pt>
                <c:pt idx="3">
                  <c:v>Apr</c:v>
                </c:pt>
                <c:pt idx="4">
                  <c:v>May</c:v>
                </c:pt>
                <c:pt idx="5">
                  <c:v>Jun</c:v>
                </c:pt>
              </c:strCache>
            </c:strRef>
          </c:cat>
          <c:val>
            <c:numRef>
              <c:f>Sheet1!$B$2:$B$7</c:f>
              <c:numCache>
                <c:formatCode>General</c:formatCode>
                <c:ptCount val="6"/>
                <c:pt idx="0">
                  <c:v>110</c:v>
                </c:pt>
                <c:pt idx="1">
                  <c:v>27</c:v>
                </c:pt>
                <c:pt idx="2">
                  <c:v>76</c:v>
                </c:pt>
                <c:pt idx="3">
                  <c:v>90</c:v>
                </c:pt>
                <c:pt idx="4">
                  <c:v>115</c:v>
                </c:pt>
                <c:pt idx="5">
                  <c:v>50</c:v>
                </c:pt>
              </c:numCache>
            </c:numRef>
          </c:val>
          <c:smooth val="0"/>
          <c:extLst>
            <c:ext xmlns:c16="http://schemas.microsoft.com/office/drawing/2014/chart" uri="{C3380CC4-5D6E-409C-BE32-E72D297353CC}">
              <c16:uniqueId val="{00000000-B281-6A41-B728-4EF9C3163F1B}"/>
            </c:ext>
          </c:extLst>
        </c:ser>
        <c:ser>
          <c:idx val="1"/>
          <c:order val="1"/>
          <c:tx>
            <c:strRef>
              <c:f>Sheet1!$C$1</c:f>
              <c:strCache>
                <c:ptCount val="1"/>
                <c:pt idx="0">
                  <c:v>Series 2</c:v>
                </c:pt>
              </c:strCache>
            </c:strRef>
          </c:tx>
          <c:spPr>
            <a:ln w="76200" cap="rnd">
              <a:solidFill>
                <a:schemeClr val="accent2"/>
              </a:solidFill>
              <a:round/>
            </a:ln>
            <a:effectLst/>
          </c:spPr>
          <c:marker>
            <c:symbol val="circle"/>
            <c:size val="5"/>
            <c:spPr>
              <a:solidFill>
                <a:schemeClr val="accent2"/>
              </a:solidFill>
              <a:ln w="76200">
                <a:solidFill>
                  <a:schemeClr val="accent2"/>
                </a:solidFill>
              </a:ln>
              <a:effectLst/>
            </c:spPr>
          </c:marker>
          <c:cat>
            <c:strRef>
              <c:f>Sheet1!$A$2:$A$7</c:f>
              <c:strCache>
                <c:ptCount val="6"/>
                <c:pt idx="0">
                  <c:v>Jan</c:v>
                </c:pt>
                <c:pt idx="1">
                  <c:v>Feb</c:v>
                </c:pt>
                <c:pt idx="2">
                  <c:v>Mar</c:v>
                </c:pt>
                <c:pt idx="3">
                  <c:v>Apr</c:v>
                </c:pt>
                <c:pt idx="4">
                  <c:v>May</c:v>
                </c:pt>
                <c:pt idx="5">
                  <c:v>Jun</c:v>
                </c:pt>
              </c:strCache>
            </c:strRef>
          </c:cat>
          <c:val>
            <c:numRef>
              <c:f>Sheet1!$C$2:$C$7</c:f>
              <c:numCache>
                <c:formatCode>General</c:formatCode>
                <c:ptCount val="6"/>
                <c:pt idx="0">
                  <c:v>88</c:v>
                </c:pt>
                <c:pt idx="1">
                  <c:v>142</c:v>
                </c:pt>
                <c:pt idx="2">
                  <c:v>88</c:v>
                </c:pt>
                <c:pt idx="3">
                  <c:v>115</c:v>
                </c:pt>
                <c:pt idx="4">
                  <c:v>112</c:v>
                </c:pt>
                <c:pt idx="5">
                  <c:v>101</c:v>
                </c:pt>
              </c:numCache>
            </c:numRef>
          </c:val>
          <c:smooth val="0"/>
          <c:extLst>
            <c:ext xmlns:c16="http://schemas.microsoft.com/office/drawing/2014/chart" uri="{C3380CC4-5D6E-409C-BE32-E72D297353CC}">
              <c16:uniqueId val="{00000001-B281-6A41-B728-4EF9C3163F1B}"/>
            </c:ext>
          </c:extLst>
        </c:ser>
        <c:ser>
          <c:idx val="2"/>
          <c:order val="2"/>
          <c:tx>
            <c:strRef>
              <c:f>Sheet1!$D$1</c:f>
              <c:strCache>
                <c:ptCount val="1"/>
                <c:pt idx="0">
                  <c:v>Series 3</c:v>
                </c:pt>
              </c:strCache>
            </c:strRef>
          </c:tx>
          <c:spPr>
            <a:ln w="76200" cap="rnd">
              <a:solidFill>
                <a:schemeClr val="accent3"/>
              </a:solidFill>
              <a:round/>
            </a:ln>
            <a:effectLst/>
          </c:spPr>
          <c:marker>
            <c:symbol val="circle"/>
            <c:size val="5"/>
            <c:spPr>
              <a:solidFill>
                <a:schemeClr val="accent3"/>
              </a:solidFill>
              <a:ln w="76200">
                <a:solidFill>
                  <a:schemeClr val="accent3"/>
                </a:solidFill>
              </a:ln>
              <a:effectLst/>
            </c:spPr>
          </c:marker>
          <c:cat>
            <c:strRef>
              <c:f>Sheet1!$A$2:$A$7</c:f>
              <c:strCache>
                <c:ptCount val="6"/>
                <c:pt idx="0">
                  <c:v>Jan</c:v>
                </c:pt>
                <c:pt idx="1">
                  <c:v>Feb</c:v>
                </c:pt>
                <c:pt idx="2">
                  <c:v>Mar</c:v>
                </c:pt>
                <c:pt idx="3">
                  <c:v>Apr</c:v>
                </c:pt>
                <c:pt idx="4">
                  <c:v>May</c:v>
                </c:pt>
                <c:pt idx="5">
                  <c:v>Jun</c:v>
                </c:pt>
              </c:strCache>
            </c:strRef>
          </c:cat>
          <c:val>
            <c:numRef>
              <c:f>Sheet1!$D$2:$D$7</c:f>
              <c:numCache>
                <c:formatCode>General</c:formatCode>
                <c:ptCount val="6"/>
                <c:pt idx="0">
                  <c:v>25</c:v>
                </c:pt>
                <c:pt idx="1">
                  <c:v>55</c:v>
                </c:pt>
                <c:pt idx="2">
                  <c:v>75</c:v>
                </c:pt>
                <c:pt idx="3">
                  <c:v>83</c:v>
                </c:pt>
                <c:pt idx="4">
                  <c:v>30</c:v>
                </c:pt>
                <c:pt idx="5">
                  <c:v>74</c:v>
                </c:pt>
              </c:numCache>
            </c:numRef>
          </c:val>
          <c:smooth val="0"/>
          <c:extLst>
            <c:ext xmlns:c16="http://schemas.microsoft.com/office/drawing/2014/chart" uri="{C3380CC4-5D6E-409C-BE32-E72D297353CC}">
              <c16:uniqueId val="{00000002-B281-6A41-B728-4EF9C3163F1B}"/>
            </c:ext>
          </c:extLst>
        </c:ser>
        <c:dLbls>
          <c:showLegendKey val="0"/>
          <c:showVal val="0"/>
          <c:showCatName val="0"/>
          <c:showSerName val="0"/>
          <c:showPercent val="0"/>
          <c:showBubbleSize val="0"/>
        </c:dLbls>
        <c:marker val="1"/>
        <c:smooth val="0"/>
        <c:axId val="2036638559"/>
        <c:axId val="2036641359"/>
      </c:lineChart>
      <c:catAx>
        <c:axId val="20366385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200" b="0" i="0" u="none" strike="noStrike" kern="1200" baseline="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CO"/>
          </a:p>
        </c:txPr>
        <c:crossAx val="2036641359"/>
        <c:crosses val="autoZero"/>
        <c:auto val="1"/>
        <c:lblAlgn val="ctr"/>
        <c:lblOffset val="100"/>
        <c:noMultiLvlLbl val="0"/>
      </c:catAx>
      <c:valAx>
        <c:axId val="2036641359"/>
        <c:scaling>
          <c:orientation val="minMax"/>
          <c:max val="15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200" b="0" i="0" u="none" strike="noStrike" kern="1200" baseline="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CO"/>
          </a:p>
        </c:txPr>
        <c:crossAx val="2036638559"/>
        <c:crosses val="autoZero"/>
        <c:crossBetween val="between"/>
        <c:majorUnit val="3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2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CO"/>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97A-DB4F-AF7F-6983111AC90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A97A-DB4F-AF7F-6983111AC90F}"/>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A97A-DB4F-AF7F-6983111AC90F}"/>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A97A-DB4F-AF7F-6983111AC90F}"/>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A97A-DB4F-AF7F-6983111AC90F}"/>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A97A-DB4F-AF7F-6983111AC90F}"/>
              </c:ext>
            </c:extLst>
          </c:dPt>
          <c:cat>
            <c:strRef>
              <c:f>Sheet1!$A$2:$A$7</c:f>
              <c:strCache>
                <c:ptCount val="6"/>
                <c:pt idx="0">
                  <c:v>Category 1</c:v>
                </c:pt>
                <c:pt idx="1">
                  <c:v>Category 2</c:v>
                </c:pt>
                <c:pt idx="2">
                  <c:v>Category 3</c:v>
                </c:pt>
                <c:pt idx="3">
                  <c:v>Category 4</c:v>
                </c:pt>
                <c:pt idx="4">
                  <c:v>Category 5</c:v>
                </c:pt>
                <c:pt idx="5">
                  <c:v>Category 6</c:v>
                </c:pt>
              </c:strCache>
            </c:strRef>
          </c:cat>
          <c:val>
            <c:numRef>
              <c:f>Sheet1!$B$2:$B$7</c:f>
              <c:numCache>
                <c:formatCode>General</c:formatCode>
                <c:ptCount val="6"/>
                <c:pt idx="0">
                  <c:v>2</c:v>
                </c:pt>
                <c:pt idx="1">
                  <c:v>3</c:v>
                </c:pt>
                <c:pt idx="2">
                  <c:v>4</c:v>
                </c:pt>
                <c:pt idx="3">
                  <c:v>2</c:v>
                </c:pt>
                <c:pt idx="4">
                  <c:v>3</c:v>
                </c:pt>
                <c:pt idx="5">
                  <c:v>4</c:v>
                </c:pt>
              </c:numCache>
            </c:numRef>
          </c:val>
          <c:extLst>
            <c:ext xmlns:c16="http://schemas.microsoft.com/office/drawing/2014/chart" uri="{C3380CC4-5D6E-409C-BE32-E72D297353CC}">
              <c16:uniqueId val="{00000000-2313-6A4D-B928-E878270B7FEF}"/>
            </c:ext>
          </c:extLst>
        </c:ser>
        <c:dLbls>
          <c:showLegendKey val="0"/>
          <c:showVal val="0"/>
          <c:showCatName val="0"/>
          <c:showSerName val="0"/>
          <c:showPercent val="0"/>
          <c:showBubbleSize val="0"/>
          <c:showLeaderLines val="1"/>
        </c:dLbls>
        <c:firstSliceAng val="0"/>
        <c:holeSize val="6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C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0.18764</cdr:x>
      <cdr:y>0.04458</cdr:y>
    </cdr:from>
    <cdr:to>
      <cdr:x>0.26409</cdr:x>
      <cdr:y>0.21771</cdr:y>
    </cdr:to>
    <cdr:sp macro="" textlink="">
      <cdr:nvSpPr>
        <cdr:cNvPr id="2" name="Oval 1">
          <a:extLst xmlns:a="http://schemas.openxmlformats.org/drawingml/2006/main">
            <a:ext uri="{FF2B5EF4-FFF2-40B4-BE49-F238E27FC236}">
              <a16:creationId xmlns:a16="http://schemas.microsoft.com/office/drawing/2014/main" id="{71BA7667-CDC2-6044-813A-153DD53EDEF2}"/>
            </a:ext>
          </a:extLst>
        </cdr:cNvPr>
        <cdr:cNvSpPr/>
      </cdr:nvSpPr>
      <cdr:spPr>
        <a:xfrm xmlns:a="http://schemas.openxmlformats.org/drawingml/2006/main">
          <a:off x="4003464" y="419950"/>
          <a:ext cx="1631092" cy="1631092"/>
        </a:xfrm>
        <a:prstGeom xmlns:a="http://schemas.openxmlformats.org/drawingml/2006/main" prst="ellipse">
          <a:avLst/>
        </a:prstGeom>
        <a:solidFill xmlns:a="http://schemas.openxmlformats.org/drawingml/2006/main">
          <a:schemeClr val="bg2"/>
        </a:solidFill>
        <a:ln xmlns:a="http://schemas.openxmlformats.org/drawingml/2006/main" w="76200">
          <a:solidFill>
            <a:schemeClr val="tx2"/>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rtlCol="0" anchor="ctr"/>
        <a:lstStyle xmlns:a="http://schemas.openxmlformats.org/drawingml/2006/main"/>
        <a:p xmlns:a="http://schemas.openxmlformats.org/drawingml/2006/main">
          <a:endParaRPr lang="en-US"/>
        </a:p>
      </cdr:txBody>
    </cdr:sp>
  </cdr:relSizeAnchor>
  <cdr:relSizeAnchor xmlns:cdr="http://schemas.openxmlformats.org/drawingml/2006/chartDrawing">
    <cdr:from>
      <cdr:x>0.65971</cdr:x>
      <cdr:y>0.53383</cdr:y>
    </cdr:from>
    <cdr:to>
      <cdr:x>0.73616</cdr:x>
      <cdr:y>0.70697</cdr:y>
    </cdr:to>
    <cdr:sp macro="" textlink="">
      <cdr:nvSpPr>
        <cdr:cNvPr id="3" name="Oval 2">
          <a:extLst xmlns:a="http://schemas.openxmlformats.org/drawingml/2006/main">
            <a:ext uri="{FF2B5EF4-FFF2-40B4-BE49-F238E27FC236}">
              <a16:creationId xmlns:a16="http://schemas.microsoft.com/office/drawing/2014/main" id="{ED05C4FC-D038-D14C-A641-3B71AF1A5615}"/>
            </a:ext>
          </a:extLst>
        </cdr:cNvPr>
        <cdr:cNvSpPr/>
      </cdr:nvSpPr>
      <cdr:spPr>
        <a:xfrm xmlns:a="http://schemas.openxmlformats.org/drawingml/2006/main">
          <a:off x="14075558" y="5029200"/>
          <a:ext cx="1631092" cy="1631092"/>
        </a:xfrm>
        <a:prstGeom xmlns:a="http://schemas.openxmlformats.org/drawingml/2006/main" prst="ellipse">
          <a:avLst/>
        </a:prstGeom>
        <a:solidFill xmlns:a="http://schemas.openxmlformats.org/drawingml/2006/main">
          <a:schemeClr val="bg2"/>
        </a:solidFill>
        <a:ln xmlns:a="http://schemas.openxmlformats.org/drawingml/2006/main" w="76200">
          <a:solidFill>
            <a:schemeClr val="tx2"/>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rtlCol="0" anchor="ctr"/>
        <a:lstStyle xmlns:a="http://schemas.openxmlformats.org/drawingml/2006/main"/>
        <a:p xmlns:a="http://schemas.openxmlformats.org/drawingml/2006/main">
          <a:endParaRPr lang="en-US"/>
        </a:p>
      </cdr:txBody>
    </cdr:sp>
  </cdr:relSizeAnchor>
  <cdr:relSizeAnchor xmlns:cdr="http://schemas.openxmlformats.org/drawingml/2006/chartDrawing">
    <cdr:from>
      <cdr:x>0.41309</cdr:x>
      <cdr:y>0.34631</cdr:y>
    </cdr:from>
    <cdr:to>
      <cdr:x>0.48953</cdr:x>
      <cdr:y>0.51944</cdr:y>
    </cdr:to>
    <cdr:sp macro="" textlink="">
      <cdr:nvSpPr>
        <cdr:cNvPr id="4" name="Oval 3">
          <a:extLst xmlns:a="http://schemas.openxmlformats.org/drawingml/2006/main">
            <a:ext uri="{FF2B5EF4-FFF2-40B4-BE49-F238E27FC236}">
              <a16:creationId xmlns:a16="http://schemas.microsoft.com/office/drawing/2014/main" id="{3D6AE29F-9F0C-2E4F-83B7-A7803870CEEF}"/>
            </a:ext>
          </a:extLst>
        </cdr:cNvPr>
        <cdr:cNvSpPr/>
      </cdr:nvSpPr>
      <cdr:spPr>
        <a:xfrm xmlns:a="http://schemas.openxmlformats.org/drawingml/2006/main">
          <a:off x="8813620" y="3262555"/>
          <a:ext cx="1631092" cy="1631092"/>
        </a:xfrm>
        <a:prstGeom xmlns:a="http://schemas.openxmlformats.org/drawingml/2006/main" prst="ellipse">
          <a:avLst/>
        </a:prstGeom>
        <a:solidFill xmlns:a="http://schemas.openxmlformats.org/drawingml/2006/main">
          <a:schemeClr val="bg2"/>
        </a:solidFill>
        <a:ln xmlns:a="http://schemas.openxmlformats.org/drawingml/2006/main" w="76200">
          <a:solidFill>
            <a:schemeClr val="tx2"/>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rtlCol="0" anchor="ctr"/>
        <a:lstStyle xmlns:a="http://schemas.openxmlformats.org/drawingml/2006/main"/>
        <a:p xmlns:a="http://schemas.openxmlformats.org/drawingml/2006/main">
          <a:endParaRPr lang="en-US"/>
        </a:p>
      </cdr:txBody>
    </cdr:sp>
  </cdr:relSizeAnchor>
</c:userShapes>
</file>

<file path=ppt/drawings/drawing2.xml><?xml version="1.0" encoding="utf-8"?>
<c:userShapes xmlns:c="http://schemas.openxmlformats.org/drawingml/2006/chart">
  <cdr:relSizeAnchor xmlns:cdr="http://schemas.openxmlformats.org/drawingml/2006/chartDrawing">
    <cdr:from>
      <cdr:x>0.15219</cdr:x>
      <cdr:y>0</cdr:y>
    </cdr:from>
    <cdr:to>
      <cdr:x>0.20882</cdr:x>
      <cdr:y>0.17216</cdr:y>
    </cdr:to>
    <cdr:sp macro="" textlink="">
      <cdr:nvSpPr>
        <cdr:cNvPr id="2" name="Oval 1">
          <a:extLst xmlns:a="http://schemas.openxmlformats.org/drawingml/2006/main">
            <a:ext uri="{FF2B5EF4-FFF2-40B4-BE49-F238E27FC236}">
              <a16:creationId xmlns:a16="http://schemas.microsoft.com/office/drawing/2014/main" id="{B354B848-32C6-294B-A56D-4AA04BDB8CD3}"/>
            </a:ext>
          </a:extLst>
        </cdr:cNvPr>
        <cdr:cNvSpPr/>
      </cdr:nvSpPr>
      <cdr:spPr>
        <a:xfrm xmlns:a="http://schemas.openxmlformats.org/drawingml/2006/main">
          <a:off x="3247118" y="0"/>
          <a:ext cx="1208314" cy="1208314"/>
        </a:xfrm>
        <a:prstGeom xmlns:a="http://schemas.openxmlformats.org/drawingml/2006/main" prst="ellipse">
          <a:avLst/>
        </a:prstGeom>
        <a:solidFill xmlns:a="http://schemas.openxmlformats.org/drawingml/2006/main">
          <a:schemeClr val="accent1"/>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rtlCol="0" anchor="ctr"/>
        <a:lstStyle xmlns:a="http://schemas.openxmlformats.org/drawingml/2006/main"/>
        <a:p xmlns:a="http://schemas.openxmlformats.org/drawingml/2006/main">
          <a:endParaRPr lang="en-US"/>
        </a:p>
      </cdr:txBody>
    </cdr:sp>
  </cdr:relSizeAnchor>
  <cdr:relSizeAnchor xmlns:cdr="http://schemas.openxmlformats.org/drawingml/2006/chartDrawing">
    <cdr:from>
      <cdr:x>0.34331</cdr:x>
      <cdr:y>0.32784</cdr:y>
    </cdr:from>
    <cdr:to>
      <cdr:x>0.39994</cdr:x>
      <cdr:y>0.5</cdr:y>
    </cdr:to>
    <cdr:sp macro="" textlink="">
      <cdr:nvSpPr>
        <cdr:cNvPr id="3" name="Oval 2">
          <a:extLst xmlns:a="http://schemas.openxmlformats.org/drawingml/2006/main">
            <a:ext uri="{FF2B5EF4-FFF2-40B4-BE49-F238E27FC236}">
              <a16:creationId xmlns:a16="http://schemas.microsoft.com/office/drawing/2014/main" id="{576157C9-C2DC-1D44-9A45-B3F075A36E80}"/>
            </a:ext>
          </a:extLst>
        </cdr:cNvPr>
        <cdr:cNvSpPr/>
      </cdr:nvSpPr>
      <cdr:spPr>
        <a:xfrm xmlns:a="http://schemas.openxmlformats.org/drawingml/2006/main">
          <a:off x="7324799" y="2300882"/>
          <a:ext cx="1208314" cy="1208314"/>
        </a:xfrm>
        <a:prstGeom xmlns:a="http://schemas.openxmlformats.org/drawingml/2006/main" prst="ellipse">
          <a:avLst/>
        </a:prstGeom>
        <a:solidFill xmlns:a="http://schemas.openxmlformats.org/drawingml/2006/main">
          <a:schemeClr val="accent2"/>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rtlCol="0" anchor="ctr"/>
        <a:lstStyle xmlns:a="http://schemas.openxmlformats.org/drawingml/2006/main"/>
        <a:p xmlns:a="http://schemas.openxmlformats.org/drawingml/2006/main">
          <a:endParaRPr lang="en-US"/>
        </a:p>
      </cdr:txBody>
    </cdr:sp>
  </cdr:relSizeAnchor>
  <cdr:relSizeAnchor xmlns:cdr="http://schemas.openxmlformats.org/drawingml/2006/chartDrawing">
    <cdr:from>
      <cdr:x>0.53442</cdr:x>
      <cdr:y>0.61612</cdr:y>
    </cdr:from>
    <cdr:to>
      <cdr:x>0.59106</cdr:x>
      <cdr:y>0.78829</cdr:y>
    </cdr:to>
    <cdr:sp macro="" textlink="">
      <cdr:nvSpPr>
        <cdr:cNvPr id="4" name="Oval 3">
          <a:extLst xmlns:a="http://schemas.openxmlformats.org/drawingml/2006/main">
            <a:ext uri="{FF2B5EF4-FFF2-40B4-BE49-F238E27FC236}">
              <a16:creationId xmlns:a16="http://schemas.microsoft.com/office/drawing/2014/main" id="{F778B878-376D-5546-81AB-1CA815501A6F}"/>
            </a:ext>
          </a:extLst>
        </cdr:cNvPr>
        <cdr:cNvSpPr/>
      </cdr:nvSpPr>
      <cdr:spPr>
        <a:xfrm xmlns:a="http://schemas.openxmlformats.org/drawingml/2006/main">
          <a:off x="11402480" y="4324204"/>
          <a:ext cx="1208314" cy="1208314"/>
        </a:xfrm>
        <a:prstGeom xmlns:a="http://schemas.openxmlformats.org/drawingml/2006/main" prst="ellipse">
          <a:avLst/>
        </a:prstGeom>
        <a:solidFill xmlns:a="http://schemas.openxmlformats.org/drawingml/2006/main">
          <a:schemeClr val="accent3"/>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rtlCol="0" anchor="ctr"/>
        <a:lstStyle xmlns:a="http://schemas.openxmlformats.org/drawingml/2006/main"/>
        <a:p xmlns:a="http://schemas.openxmlformats.org/drawingml/2006/main">
          <a:endParaRPr lang="en-US"/>
        </a:p>
      </cdr:txBody>
    </cdr:sp>
  </cdr:relSizeAnchor>
  <cdr:relSizeAnchor xmlns:cdr="http://schemas.openxmlformats.org/drawingml/2006/chartDrawing">
    <cdr:from>
      <cdr:x>0.72554</cdr:x>
      <cdr:y>0.49717</cdr:y>
    </cdr:from>
    <cdr:to>
      <cdr:x>0.78217</cdr:x>
      <cdr:y>0.66933</cdr:y>
    </cdr:to>
    <cdr:sp macro="" textlink="">
      <cdr:nvSpPr>
        <cdr:cNvPr id="5" name="Oval 4">
          <a:extLst xmlns:a="http://schemas.openxmlformats.org/drawingml/2006/main">
            <a:ext uri="{FF2B5EF4-FFF2-40B4-BE49-F238E27FC236}">
              <a16:creationId xmlns:a16="http://schemas.microsoft.com/office/drawing/2014/main" id="{B80D6CB9-039A-244E-B397-BB22C5DC49C2}"/>
            </a:ext>
          </a:extLst>
        </cdr:cNvPr>
        <cdr:cNvSpPr/>
      </cdr:nvSpPr>
      <cdr:spPr>
        <a:xfrm xmlns:a="http://schemas.openxmlformats.org/drawingml/2006/main">
          <a:off x="15480161" y="3489317"/>
          <a:ext cx="1208314" cy="1208314"/>
        </a:xfrm>
        <a:prstGeom xmlns:a="http://schemas.openxmlformats.org/drawingml/2006/main" prst="ellipse">
          <a:avLst/>
        </a:prstGeom>
        <a:solidFill xmlns:a="http://schemas.openxmlformats.org/drawingml/2006/main">
          <a:schemeClr val="accent4"/>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rtlCol="0" anchor="ctr"/>
        <a:lstStyle xmlns:a="http://schemas.openxmlformats.org/drawingml/2006/main"/>
        <a:p xmlns:a="http://schemas.openxmlformats.org/drawingml/2006/main">
          <a:endParaRPr lang="en-US"/>
        </a:p>
      </cdr:txBody>
    </cdr:sp>
  </cdr:relSizeAnchor>
  <cdr:relSizeAnchor xmlns:cdr="http://schemas.openxmlformats.org/drawingml/2006/chartDrawing">
    <cdr:from>
      <cdr:x>0.91666</cdr:x>
      <cdr:y>0.60196</cdr:y>
    </cdr:from>
    <cdr:to>
      <cdr:x>0.97329</cdr:x>
      <cdr:y>0.77413</cdr:y>
    </cdr:to>
    <cdr:sp macro="" textlink="">
      <cdr:nvSpPr>
        <cdr:cNvPr id="6" name="Oval 5">
          <a:extLst xmlns:a="http://schemas.openxmlformats.org/drawingml/2006/main">
            <a:ext uri="{FF2B5EF4-FFF2-40B4-BE49-F238E27FC236}">
              <a16:creationId xmlns:a16="http://schemas.microsoft.com/office/drawing/2014/main" id="{54D2BFB0-7234-734C-9A8D-1FA75C8309D2}"/>
            </a:ext>
          </a:extLst>
        </cdr:cNvPr>
        <cdr:cNvSpPr/>
      </cdr:nvSpPr>
      <cdr:spPr>
        <a:xfrm xmlns:a="http://schemas.openxmlformats.org/drawingml/2006/main">
          <a:off x="19557842" y="4224813"/>
          <a:ext cx="1208314" cy="1208314"/>
        </a:xfrm>
        <a:prstGeom xmlns:a="http://schemas.openxmlformats.org/drawingml/2006/main" prst="ellipse">
          <a:avLst/>
        </a:prstGeom>
        <a:solidFill xmlns:a="http://schemas.openxmlformats.org/drawingml/2006/main">
          <a:schemeClr val="accent5"/>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rtlCol="0" anchor="ctr"/>
        <a:lstStyle xmlns:a="http://schemas.openxmlformats.org/drawingml/2006/main"/>
        <a:p xmlns:a="http://schemas.openxmlformats.org/drawingml/2006/main">
          <a:endParaRPr lang="en-US"/>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B4EFCAFE-212C-4734-BC77-7E2EAA445D6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a:extLst>
              <a:ext uri="{FF2B5EF4-FFF2-40B4-BE49-F238E27FC236}">
                <a16:creationId xmlns:a16="http://schemas.microsoft.com/office/drawing/2014/main" id="{50A26631-D6CC-4646-B826-30D44D50850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04159EF-ED2B-408F-BCA3-D34D4F7DB760}" type="datetimeFigureOut">
              <a:rPr lang="es-CO" smtClean="0"/>
              <a:t>7/05/2025</a:t>
            </a:fld>
            <a:endParaRPr lang="es-CO"/>
          </a:p>
        </p:txBody>
      </p:sp>
      <p:sp>
        <p:nvSpPr>
          <p:cNvPr id="4" name="Marcador de pie de página 3">
            <a:extLst>
              <a:ext uri="{FF2B5EF4-FFF2-40B4-BE49-F238E27FC236}">
                <a16:creationId xmlns:a16="http://schemas.microsoft.com/office/drawing/2014/main" id="{7D82AC57-3955-4BDA-8F61-BF1320FB63C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5" name="Marcador de número de diapositiva 4">
            <a:extLst>
              <a:ext uri="{FF2B5EF4-FFF2-40B4-BE49-F238E27FC236}">
                <a16:creationId xmlns:a16="http://schemas.microsoft.com/office/drawing/2014/main" id="{2BB30DE2-14A2-4BFD-BD83-BC2335DB66C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EBDCDF6-AAFB-4FAC-BBF4-14E3AC0CA55B}" type="slidenum">
              <a:rPr lang="es-CO" smtClean="0"/>
              <a:t>‹#›</a:t>
            </a:fld>
            <a:endParaRPr lang="es-CO"/>
          </a:p>
        </p:txBody>
      </p:sp>
    </p:spTree>
    <p:extLst>
      <p:ext uri="{BB962C8B-B14F-4D97-AF65-F5344CB8AC3E}">
        <p14:creationId xmlns:p14="http://schemas.microsoft.com/office/powerpoint/2010/main" val="119682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A488C5-1697-4F06-B106-3EE216118B56}" type="datetimeFigureOut">
              <a:rPr lang="es-CO" smtClean="0"/>
              <a:t>7/05/2025</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1B8975-4C2E-4E2E-9D18-43E3EE8DFED9}" type="slidenum">
              <a:rPr lang="es-CO" smtClean="0"/>
              <a:t>‹#›</a:t>
            </a:fld>
            <a:endParaRPr lang="es-CO"/>
          </a:p>
        </p:txBody>
      </p:sp>
    </p:spTree>
    <p:extLst>
      <p:ext uri="{BB962C8B-B14F-4D97-AF65-F5344CB8AC3E}">
        <p14:creationId xmlns:p14="http://schemas.microsoft.com/office/powerpoint/2010/main" val="18998258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ortada">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52AD2B1D-919F-4B4B-9EA4-6B8862BB2E92}"/>
              </a:ext>
            </a:extLst>
          </p:cNvPr>
          <p:cNvSpPr/>
          <p:nvPr userDrawn="1"/>
        </p:nvSpPr>
        <p:spPr>
          <a:xfrm>
            <a:off x="9296400" y="4686300"/>
            <a:ext cx="2895600" cy="2171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4" name="Picture Placeholder 3">
            <a:extLst>
              <a:ext uri="{FF2B5EF4-FFF2-40B4-BE49-F238E27FC236}">
                <a16:creationId xmlns:a16="http://schemas.microsoft.com/office/drawing/2014/main" id="{FC48AD3C-F621-453E-A2B9-9F98CA777CE5}"/>
              </a:ext>
            </a:extLst>
          </p:cNvPr>
          <p:cNvSpPr>
            <a:spLocks noGrp="1"/>
          </p:cNvSpPr>
          <p:nvPr>
            <p:ph type="pic" sz="quarter" idx="10"/>
          </p:nvPr>
        </p:nvSpPr>
        <p:spPr>
          <a:xfrm>
            <a:off x="0" y="0"/>
            <a:ext cx="12192000" cy="6858000"/>
          </a:xfrm>
          <a:prstGeom prst="rect">
            <a:avLst/>
          </a:prstGeom>
        </p:spPr>
        <p:txBody>
          <a:bodyPr/>
          <a:lstStyle/>
          <a:p>
            <a:endParaRPr lang="en-US"/>
          </a:p>
        </p:txBody>
      </p:sp>
    </p:spTree>
    <p:extLst>
      <p:ext uri="{BB962C8B-B14F-4D97-AF65-F5344CB8AC3E}">
        <p14:creationId xmlns:p14="http://schemas.microsoft.com/office/powerpoint/2010/main" val="3761273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apositiva 9">
    <p:spTree>
      <p:nvGrpSpPr>
        <p:cNvPr id="1" name=""/>
        <p:cNvGrpSpPr/>
        <p:nvPr/>
      </p:nvGrpSpPr>
      <p:grpSpPr>
        <a:xfrm>
          <a:off x="0" y="0"/>
          <a:ext cx="0" cy="0"/>
          <a:chOff x="0" y="0"/>
          <a:chExt cx="0" cy="0"/>
        </a:xfrm>
      </p:grpSpPr>
    </p:spTree>
    <p:extLst>
      <p:ext uri="{BB962C8B-B14F-4D97-AF65-F5344CB8AC3E}">
        <p14:creationId xmlns:p14="http://schemas.microsoft.com/office/powerpoint/2010/main" val="6719100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apositiva 10">
    <p:spTree>
      <p:nvGrpSpPr>
        <p:cNvPr id="1" name=""/>
        <p:cNvGrpSpPr/>
        <p:nvPr/>
      </p:nvGrpSpPr>
      <p:grpSpPr>
        <a:xfrm>
          <a:off x="0" y="0"/>
          <a:ext cx="0" cy="0"/>
          <a:chOff x="0" y="0"/>
          <a:chExt cx="0" cy="0"/>
        </a:xfrm>
      </p:grpSpPr>
      <p:sp>
        <p:nvSpPr>
          <p:cNvPr id="9" name="Marcador de posición de imagen 8">
            <a:extLst>
              <a:ext uri="{FF2B5EF4-FFF2-40B4-BE49-F238E27FC236}">
                <a16:creationId xmlns:a16="http://schemas.microsoft.com/office/drawing/2014/main" id="{4A1E1C62-7682-45EB-A414-2445831CA734}"/>
              </a:ext>
            </a:extLst>
          </p:cNvPr>
          <p:cNvSpPr>
            <a:spLocks noGrp="1"/>
          </p:cNvSpPr>
          <p:nvPr>
            <p:ph type="pic" sz="quarter" idx="10"/>
          </p:nvPr>
        </p:nvSpPr>
        <p:spPr>
          <a:xfrm>
            <a:off x="9582150" y="1371600"/>
            <a:ext cx="2305050" cy="4076700"/>
          </a:xfrm>
          <a:prstGeom prst="rect">
            <a:avLst/>
          </a:prstGeom>
        </p:spPr>
        <p:txBody>
          <a:bodyPr/>
          <a:lstStyle/>
          <a:p>
            <a:endParaRPr lang="en-US"/>
          </a:p>
        </p:txBody>
      </p:sp>
      <p:sp>
        <p:nvSpPr>
          <p:cNvPr id="11" name="Marcador de posición de imagen 10">
            <a:extLst>
              <a:ext uri="{FF2B5EF4-FFF2-40B4-BE49-F238E27FC236}">
                <a16:creationId xmlns:a16="http://schemas.microsoft.com/office/drawing/2014/main" id="{67FDB8DE-73CA-434E-AB2D-412B8633F229}"/>
              </a:ext>
            </a:extLst>
          </p:cNvPr>
          <p:cNvSpPr>
            <a:spLocks noGrp="1"/>
          </p:cNvSpPr>
          <p:nvPr>
            <p:ph type="pic" sz="quarter" idx="11"/>
          </p:nvPr>
        </p:nvSpPr>
        <p:spPr>
          <a:xfrm>
            <a:off x="7277100" y="1047750"/>
            <a:ext cx="2609850" cy="4648200"/>
          </a:xfrm>
          <a:prstGeom prst="rect">
            <a:avLst/>
          </a:prstGeom>
        </p:spPr>
        <p:txBody>
          <a:bodyPr/>
          <a:lstStyle/>
          <a:p>
            <a:endParaRPr lang="en-US"/>
          </a:p>
        </p:txBody>
      </p:sp>
    </p:spTree>
    <p:extLst>
      <p:ext uri="{BB962C8B-B14F-4D97-AF65-F5344CB8AC3E}">
        <p14:creationId xmlns:p14="http://schemas.microsoft.com/office/powerpoint/2010/main" val="21556180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Diseño personalizado">
    <p:spTree>
      <p:nvGrpSpPr>
        <p:cNvPr id="1" name=""/>
        <p:cNvGrpSpPr/>
        <p:nvPr/>
      </p:nvGrpSpPr>
      <p:grpSpPr>
        <a:xfrm>
          <a:off x="0" y="0"/>
          <a:ext cx="0" cy="0"/>
          <a:chOff x="0" y="0"/>
          <a:chExt cx="0" cy="0"/>
        </a:xfrm>
      </p:grpSpPr>
      <p:sp>
        <p:nvSpPr>
          <p:cNvPr id="6" name="Marcador de posición de imagen 5">
            <a:extLst>
              <a:ext uri="{FF2B5EF4-FFF2-40B4-BE49-F238E27FC236}">
                <a16:creationId xmlns:a16="http://schemas.microsoft.com/office/drawing/2014/main" id="{B4AE9F9E-652F-43BC-A855-1A8A6E6F909B}"/>
              </a:ext>
            </a:extLst>
          </p:cNvPr>
          <p:cNvSpPr>
            <a:spLocks noGrp="1"/>
          </p:cNvSpPr>
          <p:nvPr>
            <p:ph type="pic" sz="quarter" idx="10"/>
          </p:nvPr>
        </p:nvSpPr>
        <p:spPr>
          <a:xfrm>
            <a:off x="0" y="0"/>
            <a:ext cx="12192000" cy="6858000"/>
          </a:xfrm>
          <a:prstGeom prst="rect">
            <a:avLst/>
          </a:prstGeom>
        </p:spPr>
        <p:txBody>
          <a:bodyPr/>
          <a:lstStyle/>
          <a:p>
            <a:endParaRPr lang="en-US"/>
          </a:p>
        </p:txBody>
      </p:sp>
    </p:spTree>
    <p:extLst>
      <p:ext uri="{BB962C8B-B14F-4D97-AF65-F5344CB8AC3E}">
        <p14:creationId xmlns:p14="http://schemas.microsoft.com/office/powerpoint/2010/main" val="42619697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5756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26405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Diseño personalizado">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A5B7A72-B186-EC36-C88A-38743385E8A9}"/>
              </a:ext>
            </a:extLst>
          </p:cNvPr>
          <p:cNvSpPr>
            <a:spLocks noGrp="1"/>
          </p:cNvSpPr>
          <p:nvPr>
            <p:ph type="pic" sz="quarter" idx="10"/>
          </p:nvPr>
        </p:nvSpPr>
        <p:spPr>
          <a:xfrm>
            <a:off x="0" y="1"/>
            <a:ext cx="9479844" cy="5504657"/>
          </a:xfrm>
          <a:prstGeom prst="rect">
            <a:avLst/>
          </a:prstGeom>
        </p:spPr>
        <p:txBody>
          <a:bodyPr/>
          <a:lstStyle>
            <a:lvl1pPr>
              <a:defRPr>
                <a:latin typeface="Lato Light" panose="020F0302020204030203" pitchFamily="34" charset="0"/>
              </a:defRPr>
            </a:lvl1pPr>
          </a:lstStyle>
          <a:p>
            <a:endParaRPr lang="es-CO" dirty="0"/>
          </a:p>
        </p:txBody>
      </p:sp>
    </p:spTree>
    <p:extLst>
      <p:ext uri="{BB962C8B-B14F-4D97-AF65-F5344CB8AC3E}">
        <p14:creationId xmlns:p14="http://schemas.microsoft.com/office/powerpoint/2010/main" val="27883859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a 1">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77171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apositiva 2">
    <p:spTree>
      <p:nvGrpSpPr>
        <p:cNvPr id="1" name=""/>
        <p:cNvGrpSpPr/>
        <p:nvPr/>
      </p:nvGrpSpPr>
      <p:grpSpPr>
        <a:xfrm>
          <a:off x="0" y="0"/>
          <a:ext cx="0" cy="0"/>
          <a:chOff x="0" y="0"/>
          <a:chExt cx="0" cy="0"/>
        </a:xfrm>
      </p:grpSpPr>
      <p:sp>
        <p:nvSpPr>
          <p:cNvPr id="5" name="Marcador de posición de imagen 10">
            <a:extLst>
              <a:ext uri="{FF2B5EF4-FFF2-40B4-BE49-F238E27FC236}">
                <a16:creationId xmlns:a16="http://schemas.microsoft.com/office/drawing/2014/main" id="{68494928-CF9A-408F-BDFF-886015B1FE8D}"/>
              </a:ext>
            </a:extLst>
          </p:cNvPr>
          <p:cNvSpPr>
            <a:spLocks noGrp="1"/>
          </p:cNvSpPr>
          <p:nvPr>
            <p:ph type="pic" sz="quarter" idx="10"/>
          </p:nvPr>
        </p:nvSpPr>
        <p:spPr>
          <a:xfrm>
            <a:off x="0" y="0"/>
            <a:ext cx="12192000" cy="6858000"/>
          </a:xfrm>
          <a:prstGeom prst="rect">
            <a:avLst/>
          </a:prstGeom>
        </p:spPr>
        <p:txBody>
          <a:bodyPr/>
          <a:lstStyle>
            <a:lvl1pPr>
              <a:defRPr sz="2000"/>
            </a:lvl1pPr>
          </a:lstStyle>
          <a:p>
            <a:endParaRPr lang="en-US"/>
          </a:p>
        </p:txBody>
      </p:sp>
    </p:spTree>
    <p:extLst>
      <p:ext uri="{BB962C8B-B14F-4D97-AF65-F5344CB8AC3E}">
        <p14:creationId xmlns:p14="http://schemas.microsoft.com/office/powerpoint/2010/main" val="20683189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apositiva 3">
    <p:spTree>
      <p:nvGrpSpPr>
        <p:cNvPr id="1" name=""/>
        <p:cNvGrpSpPr/>
        <p:nvPr/>
      </p:nvGrpSpPr>
      <p:grpSpPr>
        <a:xfrm>
          <a:off x="0" y="0"/>
          <a:ext cx="0" cy="0"/>
          <a:chOff x="0" y="0"/>
          <a:chExt cx="0" cy="0"/>
        </a:xfrm>
      </p:grpSpPr>
      <p:sp>
        <p:nvSpPr>
          <p:cNvPr id="6" name="Marcador de posición de imagen 10">
            <a:extLst>
              <a:ext uri="{FF2B5EF4-FFF2-40B4-BE49-F238E27FC236}">
                <a16:creationId xmlns:a16="http://schemas.microsoft.com/office/drawing/2014/main" id="{68494928-CF9A-408F-BDFF-886015B1FE8D}"/>
              </a:ext>
            </a:extLst>
          </p:cNvPr>
          <p:cNvSpPr>
            <a:spLocks noGrp="1"/>
          </p:cNvSpPr>
          <p:nvPr>
            <p:ph type="pic" sz="quarter" idx="10"/>
          </p:nvPr>
        </p:nvSpPr>
        <p:spPr>
          <a:xfrm>
            <a:off x="0" y="0"/>
            <a:ext cx="12192000" cy="6858000"/>
          </a:xfrm>
          <a:prstGeom prst="rect">
            <a:avLst/>
          </a:prstGeom>
        </p:spPr>
        <p:txBody>
          <a:bodyPr/>
          <a:lstStyle>
            <a:lvl1pPr>
              <a:defRPr sz="2000"/>
            </a:lvl1pPr>
          </a:lstStyle>
          <a:p>
            <a:endParaRPr lang="en-US"/>
          </a:p>
        </p:txBody>
      </p:sp>
    </p:spTree>
    <p:extLst>
      <p:ext uri="{BB962C8B-B14F-4D97-AF65-F5344CB8AC3E}">
        <p14:creationId xmlns:p14="http://schemas.microsoft.com/office/powerpoint/2010/main" val="10728690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apositiva 4">
    <p:spTree>
      <p:nvGrpSpPr>
        <p:cNvPr id="1" name=""/>
        <p:cNvGrpSpPr/>
        <p:nvPr/>
      </p:nvGrpSpPr>
      <p:grpSpPr>
        <a:xfrm>
          <a:off x="0" y="0"/>
          <a:ext cx="0" cy="0"/>
          <a:chOff x="0" y="0"/>
          <a:chExt cx="0" cy="0"/>
        </a:xfrm>
      </p:grpSpPr>
      <p:sp>
        <p:nvSpPr>
          <p:cNvPr id="7" name="Marcador de posición de imagen 2">
            <a:extLst>
              <a:ext uri="{FF2B5EF4-FFF2-40B4-BE49-F238E27FC236}">
                <a16:creationId xmlns:a16="http://schemas.microsoft.com/office/drawing/2014/main" id="{2C4FB51C-EAB8-454B-AA5E-2D566DE1471E}"/>
              </a:ext>
            </a:extLst>
          </p:cNvPr>
          <p:cNvSpPr>
            <a:spLocks noGrp="1"/>
          </p:cNvSpPr>
          <p:nvPr>
            <p:ph type="pic" sz="quarter" idx="10"/>
          </p:nvPr>
        </p:nvSpPr>
        <p:spPr>
          <a:xfrm>
            <a:off x="362855" y="714376"/>
            <a:ext cx="4317207" cy="2162174"/>
          </a:xfrm>
          <a:prstGeom prst="rect">
            <a:avLst/>
          </a:prstGeom>
        </p:spPr>
        <p:txBody>
          <a:bodyPr/>
          <a:lstStyle>
            <a:lvl1pPr>
              <a:defRPr sz="1800"/>
            </a:lvl1pPr>
          </a:lstStyle>
          <a:p>
            <a:endParaRPr lang="en-US"/>
          </a:p>
        </p:txBody>
      </p:sp>
    </p:spTree>
    <p:extLst>
      <p:ext uri="{BB962C8B-B14F-4D97-AF65-F5344CB8AC3E}">
        <p14:creationId xmlns:p14="http://schemas.microsoft.com/office/powerpoint/2010/main" val="2822057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apositiva 5">
    <p:spTree>
      <p:nvGrpSpPr>
        <p:cNvPr id="1" name=""/>
        <p:cNvGrpSpPr/>
        <p:nvPr/>
      </p:nvGrpSpPr>
      <p:grpSpPr>
        <a:xfrm>
          <a:off x="0" y="0"/>
          <a:ext cx="0" cy="0"/>
          <a:chOff x="0" y="0"/>
          <a:chExt cx="0" cy="0"/>
        </a:xfrm>
      </p:grpSpPr>
      <p:sp>
        <p:nvSpPr>
          <p:cNvPr id="7" name="Marcador de posición de imagen 6"/>
          <p:cNvSpPr>
            <a:spLocks noGrp="1"/>
          </p:cNvSpPr>
          <p:nvPr>
            <p:ph type="pic" sz="quarter" idx="10"/>
          </p:nvPr>
        </p:nvSpPr>
        <p:spPr>
          <a:xfrm>
            <a:off x="2686050" y="697296"/>
            <a:ext cx="2152650" cy="3095109"/>
          </a:xfrm>
          <a:prstGeom prst="rect">
            <a:avLst/>
          </a:prstGeom>
        </p:spPr>
        <p:txBody>
          <a:bodyPr/>
          <a:lstStyle/>
          <a:p>
            <a:endParaRPr lang="en-US"/>
          </a:p>
        </p:txBody>
      </p:sp>
      <p:sp>
        <p:nvSpPr>
          <p:cNvPr id="9" name="Marcador de posición de imagen 6"/>
          <p:cNvSpPr>
            <a:spLocks noGrp="1"/>
          </p:cNvSpPr>
          <p:nvPr>
            <p:ph type="pic" sz="quarter" idx="12"/>
          </p:nvPr>
        </p:nvSpPr>
        <p:spPr>
          <a:xfrm>
            <a:off x="6896100" y="697296"/>
            <a:ext cx="2152650" cy="3095109"/>
          </a:xfrm>
          <a:prstGeom prst="rect">
            <a:avLst/>
          </a:prstGeom>
        </p:spPr>
        <p:txBody>
          <a:bodyPr/>
          <a:lstStyle/>
          <a:p>
            <a:endParaRPr lang="en-US"/>
          </a:p>
        </p:txBody>
      </p:sp>
      <p:sp>
        <p:nvSpPr>
          <p:cNvPr id="8" name="Marcador de posición de imagen 6"/>
          <p:cNvSpPr>
            <a:spLocks noGrp="1"/>
          </p:cNvSpPr>
          <p:nvPr>
            <p:ph type="pic" sz="quarter" idx="11"/>
          </p:nvPr>
        </p:nvSpPr>
        <p:spPr>
          <a:xfrm>
            <a:off x="4343400" y="362857"/>
            <a:ext cx="3048000" cy="3802743"/>
          </a:xfrm>
          <a:prstGeom prst="rect">
            <a:avLst/>
          </a:prstGeom>
        </p:spPr>
        <p:txBody>
          <a:bodyPr/>
          <a:lstStyle/>
          <a:p>
            <a:endParaRPr lang="en-US"/>
          </a:p>
        </p:txBody>
      </p:sp>
    </p:spTree>
    <p:extLst>
      <p:ext uri="{BB962C8B-B14F-4D97-AF65-F5344CB8AC3E}">
        <p14:creationId xmlns:p14="http://schemas.microsoft.com/office/powerpoint/2010/main" val="2499133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apositiva 6">
    <p:spTree>
      <p:nvGrpSpPr>
        <p:cNvPr id="1" name=""/>
        <p:cNvGrpSpPr/>
        <p:nvPr/>
      </p:nvGrpSpPr>
      <p:grpSpPr>
        <a:xfrm>
          <a:off x="0" y="0"/>
          <a:ext cx="0" cy="0"/>
          <a:chOff x="0" y="0"/>
          <a:chExt cx="0" cy="0"/>
        </a:xfrm>
      </p:grpSpPr>
      <p:sp>
        <p:nvSpPr>
          <p:cNvPr id="7" name="Marcador de posición de imagen 3">
            <a:extLst>
              <a:ext uri="{FF2B5EF4-FFF2-40B4-BE49-F238E27FC236}">
                <a16:creationId xmlns:a16="http://schemas.microsoft.com/office/drawing/2014/main" id="{8932BA8E-B107-45BD-83DB-D4B6684C29AE}"/>
              </a:ext>
            </a:extLst>
          </p:cNvPr>
          <p:cNvSpPr>
            <a:spLocks noGrp="1"/>
          </p:cNvSpPr>
          <p:nvPr>
            <p:ph type="pic" sz="quarter" idx="10" hasCustomPrompt="1"/>
          </p:nvPr>
        </p:nvSpPr>
        <p:spPr>
          <a:xfrm>
            <a:off x="7334250" y="0"/>
            <a:ext cx="4857750" cy="6858000"/>
          </a:xfrm>
          <a:prstGeom prst="rect">
            <a:avLst/>
          </a:prstGeom>
        </p:spPr>
        <p:txBody>
          <a:bodyPr/>
          <a:lstStyle>
            <a:lvl1pPr marL="0" indent="0">
              <a:buNone/>
              <a:defRPr sz="2000"/>
            </a:lvl1pPr>
          </a:lstStyle>
          <a:p>
            <a:r>
              <a:rPr lang="en-US" noProof="0" dirty="0"/>
              <a:t>Click on the Icon to add an image</a:t>
            </a:r>
            <a:endParaRPr lang="es-CO" dirty="0"/>
          </a:p>
        </p:txBody>
      </p:sp>
    </p:spTree>
    <p:extLst>
      <p:ext uri="{BB962C8B-B14F-4D97-AF65-F5344CB8AC3E}">
        <p14:creationId xmlns:p14="http://schemas.microsoft.com/office/powerpoint/2010/main" val="3581807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apositiva 7">
    <p:spTree>
      <p:nvGrpSpPr>
        <p:cNvPr id="1" name=""/>
        <p:cNvGrpSpPr/>
        <p:nvPr/>
      </p:nvGrpSpPr>
      <p:grpSpPr>
        <a:xfrm>
          <a:off x="0" y="0"/>
          <a:ext cx="0" cy="0"/>
          <a:chOff x="0" y="0"/>
          <a:chExt cx="0" cy="0"/>
        </a:xfrm>
      </p:grpSpPr>
      <p:sp>
        <p:nvSpPr>
          <p:cNvPr id="3" name="Marcador de posición de imagen 3">
            <a:extLst>
              <a:ext uri="{FF2B5EF4-FFF2-40B4-BE49-F238E27FC236}">
                <a16:creationId xmlns:a16="http://schemas.microsoft.com/office/drawing/2014/main" id="{5F5567E8-3E6D-4407-B177-D2D3262F61AE}"/>
              </a:ext>
            </a:extLst>
          </p:cNvPr>
          <p:cNvSpPr>
            <a:spLocks noGrp="1"/>
          </p:cNvSpPr>
          <p:nvPr>
            <p:ph type="pic" sz="quarter" idx="10"/>
          </p:nvPr>
        </p:nvSpPr>
        <p:spPr>
          <a:xfrm>
            <a:off x="5559879" y="1000579"/>
            <a:ext cx="1914978" cy="1914978"/>
          </a:xfrm>
          <a:prstGeom prst="ellipse">
            <a:avLst/>
          </a:prstGeom>
        </p:spPr>
        <p:txBody>
          <a:bodyPr/>
          <a:lstStyle>
            <a:lvl1pPr marL="0" indent="0">
              <a:buNone/>
              <a:defRPr sz="1600"/>
            </a:lvl1pPr>
          </a:lstStyle>
          <a:p>
            <a:endParaRPr lang="en-US" dirty="0"/>
          </a:p>
        </p:txBody>
      </p:sp>
      <p:sp>
        <p:nvSpPr>
          <p:cNvPr id="5" name="Marcador de posición de imagen 3">
            <a:extLst>
              <a:ext uri="{FF2B5EF4-FFF2-40B4-BE49-F238E27FC236}">
                <a16:creationId xmlns:a16="http://schemas.microsoft.com/office/drawing/2014/main" id="{5F5567E8-3E6D-4407-B177-D2D3262F61AE}"/>
              </a:ext>
            </a:extLst>
          </p:cNvPr>
          <p:cNvSpPr>
            <a:spLocks noGrp="1"/>
          </p:cNvSpPr>
          <p:nvPr>
            <p:ph type="pic" sz="quarter" idx="11"/>
          </p:nvPr>
        </p:nvSpPr>
        <p:spPr>
          <a:xfrm>
            <a:off x="5559879" y="3576865"/>
            <a:ext cx="1914978" cy="1914978"/>
          </a:xfrm>
          <a:prstGeom prst="ellipse">
            <a:avLst/>
          </a:prstGeom>
        </p:spPr>
        <p:txBody>
          <a:bodyPr/>
          <a:lstStyle>
            <a:lvl1pPr marL="0" indent="0">
              <a:buNone/>
              <a:defRPr sz="1600"/>
            </a:lvl1pPr>
          </a:lstStyle>
          <a:p>
            <a:endParaRPr lang="en-US" dirty="0"/>
          </a:p>
        </p:txBody>
      </p:sp>
    </p:spTree>
    <p:extLst>
      <p:ext uri="{BB962C8B-B14F-4D97-AF65-F5344CB8AC3E}">
        <p14:creationId xmlns:p14="http://schemas.microsoft.com/office/powerpoint/2010/main" val="25852961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apositiva 8">
    <p:spTree>
      <p:nvGrpSpPr>
        <p:cNvPr id="1" name=""/>
        <p:cNvGrpSpPr/>
        <p:nvPr/>
      </p:nvGrpSpPr>
      <p:grpSpPr>
        <a:xfrm>
          <a:off x="0" y="0"/>
          <a:ext cx="0" cy="0"/>
          <a:chOff x="0" y="0"/>
          <a:chExt cx="0" cy="0"/>
        </a:xfrm>
      </p:grpSpPr>
      <p:sp>
        <p:nvSpPr>
          <p:cNvPr id="4" name="Marcador de posición de imagen 3">
            <a:extLst>
              <a:ext uri="{FF2B5EF4-FFF2-40B4-BE49-F238E27FC236}">
                <a16:creationId xmlns:a16="http://schemas.microsoft.com/office/drawing/2014/main" id="{5F5567E8-3E6D-4407-B177-D2D3262F61AE}"/>
              </a:ext>
            </a:extLst>
          </p:cNvPr>
          <p:cNvSpPr>
            <a:spLocks noGrp="1"/>
          </p:cNvSpPr>
          <p:nvPr>
            <p:ph type="pic" sz="quarter" idx="10"/>
          </p:nvPr>
        </p:nvSpPr>
        <p:spPr>
          <a:xfrm>
            <a:off x="1365250" y="1581150"/>
            <a:ext cx="3638550" cy="3638550"/>
          </a:xfrm>
          <a:prstGeom prst="ellipse">
            <a:avLst/>
          </a:prstGeom>
        </p:spPr>
        <p:txBody>
          <a:bodyPr/>
          <a:lstStyle/>
          <a:p>
            <a:endParaRPr lang="en-US"/>
          </a:p>
        </p:txBody>
      </p:sp>
    </p:spTree>
    <p:extLst>
      <p:ext uri="{BB962C8B-B14F-4D97-AF65-F5344CB8AC3E}">
        <p14:creationId xmlns:p14="http://schemas.microsoft.com/office/powerpoint/2010/main" val="30885425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free-powerpoint-templates-download.com/" TargetMode="External"/><Relationship Id="rId2" Type="http://schemas.openxmlformats.org/officeDocument/2006/relationships/slideLayout" Target="../slideLayouts/slideLayout2.xml"/><Relationship Id="rId16" Type="http://schemas.openxmlformats.org/officeDocument/2006/relationships/theme" Target="../theme/theme1.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s://slidesgratis.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517EEEA6-41DF-4DA7-9145-B9D6D18D11EF}"/>
              </a:ext>
            </a:extLst>
          </p:cNvPr>
          <p:cNvSpPr/>
          <p:nvPr userDrawn="1"/>
        </p:nvSpPr>
        <p:spPr>
          <a:xfrm>
            <a:off x="0" y="-1178145"/>
            <a:ext cx="12192000" cy="1160711"/>
          </a:xfrm>
          <a:prstGeom prst="rect">
            <a:avLst/>
          </a:prstGeom>
          <a:solidFill>
            <a:srgbClr val="4C0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uadroTexto 4">
            <a:extLst>
              <a:ext uri="{FF2B5EF4-FFF2-40B4-BE49-F238E27FC236}">
                <a16:creationId xmlns:a16="http://schemas.microsoft.com/office/drawing/2014/main" id="{98554778-3CBD-4CEA-8118-6E137767477E}"/>
              </a:ext>
            </a:extLst>
          </p:cNvPr>
          <p:cNvSpPr txBox="1"/>
          <p:nvPr userDrawn="1"/>
        </p:nvSpPr>
        <p:spPr>
          <a:xfrm>
            <a:off x="1659310" y="-688899"/>
            <a:ext cx="2367636" cy="369332"/>
          </a:xfrm>
          <a:prstGeom prst="rect">
            <a:avLst/>
          </a:prstGeom>
          <a:noFill/>
        </p:spPr>
        <p:txBody>
          <a:bodyPr wrap="none" rtlCol="0">
            <a:spAutoFit/>
          </a:bodyPr>
          <a:lstStyle/>
          <a:p>
            <a:r>
              <a:rPr lang="en-US" dirty="0">
                <a:solidFill>
                  <a:schemeClr val="bg1"/>
                </a:solidFill>
                <a:hlinkClick r:id="rId17">
                  <a:extLst>
                    <a:ext uri="{A12FA001-AC4F-418D-AE19-62706E023703}">
                      <ahyp:hlinkClr xmlns:ahyp="http://schemas.microsoft.com/office/drawing/2018/hyperlinkcolor" val="tx"/>
                    </a:ext>
                  </a:extLst>
                </a:hlinkClick>
              </a:rPr>
              <a:t>http://ppthemes.com/</a:t>
            </a:r>
            <a:r>
              <a:rPr lang="en-US" dirty="0">
                <a:solidFill>
                  <a:schemeClr val="bg1"/>
                </a:solidFill>
              </a:rPr>
              <a:t> </a:t>
            </a:r>
          </a:p>
        </p:txBody>
      </p:sp>
      <p:pic>
        <p:nvPicPr>
          <p:cNvPr id="8" name="Imagen 7">
            <a:extLst>
              <a:ext uri="{FF2B5EF4-FFF2-40B4-BE49-F238E27FC236}">
                <a16:creationId xmlns:a16="http://schemas.microsoft.com/office/drawing/2014/main" id="{6FF01F04-39F1-462C-B506-5DE4232D30A6}"/>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7009453" y="-1083156"/>
            <a:ext cx="1555777" cy="970735"/>
          </a:xfrm>
          <a:prstGeom prst="rect">
            <a:avLst/>
          </a:prstGeom>
        </p:spPr>
      </p:pic>
      <p:sp>
        <p:nvSpPr>
          <p:cNvPr id="9" name="CuadroTexto 8">
            <a:extLst>
              <a:ext uri="{FF2B5EF4-FFF2-40B4-BE49-F238E27FC236}">
                <a16:creationId xmlns:a16="http://schemas.microsoft.com/office/drawing/2014/main" id="{900B17B7-C9A3-41CE-939E-E45D1955FCD3}"/>
              </a:ext>
            </a:extLst>
          </p:cNvPr>
          <p:cNvSpPr txBox="1"/>
          <p:nvPr userDrawn="1"/>
        </p:nvSpPr>
        <p:spPr>
          <a:xfrm>
            <a:off x="8659820" y="-645106"/>
            <a:ext cx="2659702" cy="369332"/>
          </a:xfrm>
          <a:prstGeom prst="rect">
            <a:avLst/>
          </a:prstGeom>
          <a:noFill/>
        </p:spPr>
        <p:txBody>
          <a:bodyPr wrap="none" rtlCol="0">
            <a:spAutoFit/>
          </a:bodyPr>
          <a:lstStyle/>
          <a:p>
            <a:r>
              <a:rPr lang="en-US" dirty="0">
                <a:solidFill>
                  <a:schemeClr val="bg1"/>
                </a:solidFill>
                <a:hlinkClick r:id="rId19">
                  <a:extLst>
                    <a:ext uri="{A12FA001-AC4F-418D-AE19-62706E023703}">
                      <ahyp:hlinkClr xmlns:ahyp="http://schemas.microsoft.com/office/drawing/2018/hyperlinkcolor" val="tx"/>
                    </a:ext>
                  </a:extLst>
                </a:hlinkClick>
              </a:rPr>
              <a:t>https://slidesgratis.com/</a:t>
            </a:r>
            <a:r>
              <a:rPr lang="en-US" dirty="0">
                <a:solidFill>
                  <a:schemeClr val="bg1"/>
                </a:solidFill>
              </a:rPr>
              <a:t> </a:t>
            </a:r>
          </a:p>
        </p:txBody>
      </p:sp>
      <p:pic>
        <p:nvPicPr>
          <p:cNvPr id="14" name="Imagen 13">
            <a:extLst>
              <a:ext uri="{FF2B5EF4-FFF2-40B4-BE49-F238E27FC236}">
                <a16:creationId xmlns:a16="http://schemas.microsoft.com/office/drawing/2014/main" id="{37C819BA-7AFD-4214-A544-2BC37CACF3A1}"/>
              </a:ext>
            </a:extLst>
          </p:cNvPr>
          <p:cNvPicPr>
            <a:picLocks noChangeAspect="1"/>
          </p:cNvPicPr>
          <p:nvPr userDrawn="1"/>
        </p:nvPicPr>
        <p:blipFill rotWithShape="1">
          <a:blip r:embed="rId20" cstate="hqprint">
            <a:extLst>
              <a:ext uri="{28A0092B-C50C-407E-A947-70E740481C1C}">
                <a14:useLocalDpi xmlns:a14="http://schemas.microsoft.com/office/drawing/2010/main" val="0"/>
              </a:ext>
            </a:extLst>
          </a:blip>
          <a:srcRect t="26389" r="12615" b="30833"/>
          <a:stretch/>
        </p:blipFill>
        <p:spPr>
          <a:xfrm>
            <a:off x="321364" y="-974539"/>
            <a:ext cx="1337946" cy="654972"/>
          </a:xfrm>
          <a:prstGeom prst="rect">
            <a:avLst/>
          </a:prstGeom>
        </p:spPr>
      </p:pic>
      <p:sp>
        <p:nvSpPr>
          <p:cNvPr id="7" name="Rectangle 6">
            <a:extLst>
              <a:ext uri="{FF2B5EF4-FFF2-40B4-BE49-F238E27FC236}">
                <a16:creationId xmlns:a16="http://schemas.microsoft.com/office/drawing/2014/main" id="{BFCA28FE-EC5B-A944-8164-C2B6FF51974D}"/>
              </a:ext>
            </a:extLst>
          </p:cNvPr>
          <p:cNvSpPr/>
          <p:nvPr userDrawn="1"/>
        </p:nvSpPr>
        <p:spPr>
          <a:xfrm>
            <a:off x="0" y="6633275"/>
            <a:ext cx="6096000" cy="2247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7DD9373-10B5-334C-AB99-25CCC0754631}"/>
              </a:ext>
            </a:extLst>
          </p:cNvPr>
          <p:cNvSpPr/>
          <p:nvPr userDrawn="1"/>
        </p:nvSpPr>
        <p:spPr>
          <a:xfrm>
            <a:off x="6096000" y="6633274"/>
            <a:ext cx="6096000" cy="22472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8079979"/>
      </p:ext>
    </p:extLst>
  </p:cSld>
  <p:clrMap bg1="lt1" tx1="dk1" bg2="lt2" tx2="dk2" accent1="accent1" accent2="accent2" accent3="accent3" accent4="accent4" accent5="accent5" accent6="accent6" hlink="hlink" folHlink="folHlink"/>
  <p:sldLayoutIdLst>
    <p:sldLayoutId id="2147483676" r:id="rId1"/>
    <p:sldLayoutId id="2147483695" r:id="rId2"/>
    <p:sldLayoutId id="2147483702" r:id="rId3"/>
    <p:sldLayoutId id="2147483692" r:id="rId4"/>
    <p:sldLayoutId id="2147483688" r:id="rId5"/>
    <p:sldLayoutId id="2147483689" r:id="rId6"/>
    <p:sldLayoutId id="2147483686" r:id="rId7"/>
    <p:sldLayoutId id="2147483668" r:id="rId8"/>
    <p:sldLayoutId id="2147483682" r:id="rId9"/>
    <p:sldLayoutId id="2147483660" r:id="rId10"/>
    <p:sldLayoutId id="2147483699" r:id="rId11"/>
    <p:sldLayoutId id="2147483698" r:id="rId12"/>
    <p:sldLayoutId id="2147483714" r:id="rId13"/>
    <p:sldLayoutId id="2147483715" r:id="rId14"/>
    <p:sldLayoutId id="2147483716"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fonts.google.com/specimen/Open+Sans" TargetMode="External"/><Relationship Id="rId2" Type="http://schemas.openxmlformats.org/officeDocument/2006/relationships/hyperlink" Target="https://fonts.google.com/specimen/Montserrat" TargetMode="External"/><Relationship Id="rId1" Type="http://schemas.openxmlformats.org/officeDocument/2006/relationships/slideLayout" Target="../slideLayouts/slideLayout14.xml"/><Relationship Id="rId4" Type="http://schemas.openxmlformats.org/officeDocument/2006/relationships/hyperlink" Target="https://free-powerpoint-templates-download.com/"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chart" Target="../charts/chart12.xml"/><Relationship Id="rId1" Type="http://schemas.openxmlformats.org/officeDocument/2006/relationships/slideLayout" Target="../slideLayouts/slideLayout13.xml"/><Relationship Id="rId4" Type="http://schemas.openxmlformats.org/officeDocument/2006/relationships/image" Target="../media/image7.sv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chart" Target="../charts/chart13.xml"/><Relationship Id="rId1" Type="http://schemas.openxmlformats.org/officeDocument/2006/relationships/slideLayout" Target="../slideLayouts/slideLayout13.xml"/><Relationship Id="rId4" Type="http://schemas.openxmlformats.org/officeDocument/2006/relationships/image" Target="../media/image7.sv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chart" Target="../charts/chart14.xml"/><Relationship Id="rId1" Type="http://schemas.openxmlformats.org/officeDocument/2006/relationships/slideLayout" Target="../slideLayouts/slideLayout13.xml"/><Relationship Id="rId4" Type="http://schemas.openxmlformats.org/officeDocument/2006/relationships/image" Target="../media/image7.svg"/></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hyperlink" Target="http://www.slidesgratis.com/" TargetMode="External"/><Relationship Id="rId3" Type="http://schemas.openxmlformats.org/officeDocument/2006/relationships/hyperlink" Target="https://www.facebook.com/ppthemess" TargetMode="External"/><Relationship Id="rId7" Type="http://schemas.openxmlformats.org/officeDocument/2006/relationships/hyperlink" Target="https://ppthemes.com/" TargetMode="External"/><Relationship Id="rId2" Type="http://schemas.openxmlformats.org/officeDocument/2006/relationships/hyperlink" Target="https://www.instagram.com/ppthemes/" TargetMode="External"/><Relationship Id="rId1" Type="http://schemas.openxmlformats.org/officeDocument/2006/relationships/slideLayout" Target="../slideLayouts/slideLayout15.xml"/><Relationship Id="rId6" Type="http://schemas.openxmlformats.org/officeDocument/2006/relationships/hyperlink" Target="https://www.facebook.com/pptheme" TargetMode="External"/><Relationship Id="rId5" Type="http://schemas.openxmlformats.org/officeDocument/2006/relationships/hyperlink" Target="https://www.tiktok.com/@Ppthemes" TargetMode="External"/><Relationship Id="rId4" Type="http://schemas.openxmlformats.org/officeDocument/2006/relationships/hyperlink" Target="https://www.youtube.com/@Ppthemes" TargetMode="External"/><Relationship Id="rId9" Type="http://schemas.openxmlformats.org/officeDocument/2006/relationships/hyperlink" Target="https://www.pptbundle.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3.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chart" Target="../charts/char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chart" Target="../charts/chart4.xml"/><Relationship Id="rId1" Type="http://schemas.openxmlformats.org/officeDocument/2006/relationships/slideLayout" Target="../slideLayouts/slideLayout13.xml"/><Relationship Id="rId4" Type="http://schemas.openxmlformats.org/officeDocument/2006/relationships/image" Target="../media/image7.svg"/></Relationships>
</file>

<file path=ppt/slides/_rels/slide5.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13.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chart" Target="../charts/char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chart" Target="../charts/chart8.xml"/><Relationship Id="rId1" Type="http://schemas.openxmlformats.org/officeDocument/2006/relationships/slideLayout" Target="../slideLayouts/slideLayout13.xml"/><Relationship Id="rId4" Type="http://schemas.openxmlformats.org/officeDocument/2006/relationships/image" Target="../media/image7.sv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chart" Target="../charts/chart9.xml"/><Relationship Id="rId1" Type="http://schemas.openxmlformats.org/officeDocument/2006/relationships/slideLayout" Target="../slideLayouts/slideLayout13.xml"/><Relationship Id="rId4" Type="http://schemas.openxmlformats.org/officeDocument/2006/relationships/image" Target="../media/image7.sv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chart" Target="../charts/chart10.xml"/><Relationship Id="rId1" Type="http://schemas.openxmlformats.org/officeDocument/2006/relationships/slideLayout" Target="../slideLayouts/slideLayout13.xml"/><Relationship Id="rId4" Type="http://schemas.openxmlformats.org/officeDocument/2006/relationships/image" Target="../media/image7.sv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chart" Target="../charts/chart11.xml"/><Relationship Id="rId1" Type="http://schemas.openxmlformats.org/officeDocument/2006/relationships/slideLayout" Target="../slideLayouts/slideLayout13.xml"/><Relationship Id="rId4" Type="http://schemas.openxmlformats.org/officeDocument/2006/relationships/image" Target="../media/image7.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ángulo 17">
            <a:extLst>
              <a:ext uri="{FF2B5EF4-FFF2-40B4-BE49-F238E27FC236}">
                <a16:creationId xmlns:a16="http://schemas.microsoft.com/office/drawing/2014/main" id="{8F5F15BF-00E8-0146-9639-0FB07145B42A}"/>
              </a:ext>
            </a:extLst>
          </p:cNvPr>
          <p:cNvSpPr/>
          <p:nvPr/>
        </p:nvSpPr>
        <p:spPr>
          <a:xfrm>
            <a:off x="3176" y="892"/>
            <a:ext cx="12185651" cy="6856214"/>
          </a:xfrm>
          <a:prstGeom prst="rect">
            <a:avLst/>
          </a:prstGeom>
          <a:solidFill>
            <a:schemeClr val="accent1">
              <a:lumMod val="50000"/>
              <a:alpha val="8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302020204030203" pitchFamily="34" charset="0"/>
            </a:endParaRPr>
          </a:p>
        </p:txBody>
      </p:sp>
      <p:sp>
        <p:nvSpPr>
          <p:cNvPr id="63" name="Text Box 322"/>
          <p:cNvSpPr txBox="1">
            <a:spLocks noChangeArrowheads="1"/>
          </p:cNvSpPr>
          <p:nvPr/>
        </p:nvSpPr>
        <p:spPr bwMode="auto">
          <a:xfrm>
            <a:off x="2053384" y="1938883"/>
            <a:ext cx="801501" cy="83067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r" defTabSz="913761">
              <a:defRPr/>
            </a:pPr>
            <a:r>
              <a:rPr lang="en-US" sz="5398" dirty="0">
                <a:solidFill>
                  <a:schemeClr val="accent6"/>
                </a:solidFill>
                <a:latin typeface="Lato Light" panose="020F0302020204030203" pitchFamily="34" charset="0"/>
                <a:cs typeface="Lato Black"/>
              </a:rPr>
              <a:t>01</a:t>
            </a:r>
          </a:p>
        </p:txBody>
      </p:sp>
      <p:sp>
        <p:nvSpPr>
          <p:cNvPr id="75" name="Text Box 334"/>
          <p:cNvSpPr txBox="1">
            <a:spLocks noChangeArrowheads="1"/>
          </p:cNvSpPr>
          <p:nvPr/>
        </p:nvSpPr>
        <p:spPr bwMode="auto">
          <a:xfrm>
            <a:off x="2053384" y="2935402"/>
            <a:ext cx="801501" cy="83067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r" defTabSz="913761">
              <a:defRPr/>
            </a:pPr>
            <a:r>
              <a:rPr lang="en-US" sz="5398" dirty="0">
                <a:solidFill>
                  <a:schemeClr val="accent6"/>
                </a:solidFill>
                <a:latin typeface="Lato Light" panose="020F0302020204030203" pitchFamily="34" charset="0"/>
                <a:cs typeface="Lato Black"/>
              </a:rPr>
              <a:t>02</a:t>
            </a:r>
          </a:p>
        </p:txBody>
      </p:sp>
      <p:sp>
        <p:nvSpPr>
          <p:cNvPr id="87" name="Text Box 346"/>
          <p:cNvSpPr txBox="1">
            <a:spLocks noChangeArrowheads="1"/>
          </p:cNvSpPr>
          <p:nvPr/>
        </p:nvSpPr>
        <p:spPr bwMode="auto">
          <a:xfrm>
            <a:off x="2053384" y="3953253"/>
            <a:ext cx="801501" cy="83067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r" defTabSz="913761">
              <a:defRPr/>
            </a:pPr>
            <a:r>
              <a:rPr lang="en-US" sz="5398" dirty="0">
                <a:solidFill>
                  <a:schemeClr val="accent6"/>
                </a:solidFill>
                <a:latin typeface="Lato Light" panose="020F0302020204030203" pitchFamily="34" charset="0"/>
                <a:cs typeface="Lato Black"/>
              </a:rPr>
              <a:t>03</a:t>
            </a:r>
          </a:p>
        </p:txBody>
      </p:sp>
      <p:sp>
        <p:nvSpPr>
          <p:cNvPr id="99" name="Text Box 358"/>
          <p:cNvSpPr txBox="1">
            <a:spLocks noChangeArrowheads="1"/>
          </p:cNvSpPr>
          <p:nvPr/>
        </p:nvSpPr>
        <p:spPr bwMode="auto">
          <a:xfrm>
            <a:off x="2053384" y="4969517"/>
            <a:ext cx="801501" cy="83067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0" tIns="0" rIns="0" bIns="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latin typeface="Arial" charset="0"/>
                <a:ea typeface="ＭＳ Ｐゴシック" charset="0"/>
                <a:cs typeface="SimSun" charset="0"/>
              </a:defRPr>
            </a:lvl9pPr>
          </a:lstStyle>
          <a:p>
            <a:pPr algn="r" defTabSz="913761">
              <a:defRPr/>
            </a:pPr>
            <a:r>
              <a:rPr lang="en-US" sz="5398" dirty="0">
                <a:solidFill>
                  <a:schemeClr val="accent6"/>
                </a:solidFill>
                <a:latin typeface="Lato Light" panose="020F0302020204030203" pitchFamily="34" charset="0"/>
                <a:cs typeface="Lato Black"/>
              </a:rPr>
              <a:t>04</a:t>
            </a:r>
          </a:p>
        </p:txBody>
      </p:sp>
      <p:sp>
        <p:nvSpPr>
          <p:cNvPr id="55309" name="TextBox 121"/>
          <p:cNvSpPr txBox="1">
            <a:spLocks noChangeArrowheads="1"/>
          </p:cNvSpPr>
          <p:nvPr/>
        </p:nvSpPr>
        <p:spPr bwMode="auto">
          <a:xfrm>
            <a:off x="2927416" y="1962951"/>
            <a:ext cx="7319323" cy="800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654" tIns="54827" rIns="109654" bIns="54827">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ja-JP" sz="1400" b="1" dirty="0">
                <a:solidFill>
                  <a:schemeClr val="bg1"/>
                </a:solidFill>
                <a:cs typeface="Arial" panose="020B0604020202020204" pitchFamily="34" charset="0"/>
              </a:rPr>
              <a:t>Download and install</a:t>
            </a:r>
            <a:r>
              <a:rPr lang="en-US" altLang="ja-JP" sz="1400" dirty="0">
                <a:solidFill>
                  <a:schemeClr val="bg1"/>
                </a:solidFill>
                <a:cs typeface="Arial" panose="020B0604020202020204" pitchFamily="34" charset="0"/>
              </a:rPr>
              <a:t> </a:t>
            </a:r>
            <a:r>
              <a:rPr lang="en-US" altLang="ja-JP" sz="1400" b="1" dirty="0">
                <a:solidFill>
                  <a:schemeClr val="bg1"/>
                </a:solidFill>
                <a:latin typeface="+mn-lt"/>
                <a:cs typeface="Calibri" panose="020F0502020204030204" pitchFamily="34" charset="0"/>
                <a:hlinkClick r:id="rId2">
                  <a:extLst>
                    <a:ext uri="{A12FA001-AC4F-418D-AE19-62706E023703}">
                      <ahyp:hlinkClr xmlns:ahyp="http://schemas.microsoft.com/office/drawing/2018/hyperlinkcolor" val="tx"/>
                    </a:ext>
                  </a:extLst>
                </a:hlinkClick>
              </a:rPr>
              <a:t>Montserrat</a:t>
            </a:r>
            <a:r>
              <a:rPr lang="en-US" altLang="ja-JP" sz="1400" b="1" dirty="0">
                <a:solidFill>
                  <a:schemeClr val="bg1"/>
                </a:solidFill>
                <a:latin typeface="+mn-lt"/>
                <a:cs typeface="Calibri" panose="020F0502020204030204" pitchFamily="34" charset="0"/>
              </a:rPr>
              <a:t> - </a:t>
            </a:r>
            <a:r>
              <a:rPr lang="en-US" altLang="ja-JP" sz="1400" b="1" dirty="0">
                <a:solidFill>
                  <a:schemeClr val="bg1"/>
                </a:solidFill>
                <a:latin typeface="+mn-lt"/>
                <a:cs typeface="Calibri" panose="020F0502020204030204" pitchFamily="34" charset="0"/>
                <a:hlinkClick r:id="rId3">
                  <a:extLst>
                    <a:ext uri="{A12FA001-AC4F-418D-AE19-62706E023703}">
                      <ahyp:hlinkClr xmlns:ahyp="http://schemas.microsoft.com/office/drawing/2018/hyperlinkcolor" val="tx"/>
                    </a:ext>
                  </a:extLst>
                </a:hlinkClick>
              </a:rPr>
              <a:t>Open Sans </a:t>
            </a:r>
            <a:r>
              <a:rPr lang="en-US" altLang="ja-JP" sz="1400" dirty="0">
                <a:solidFill>
                  <a:schemeClr val="bg1"/>
                </a:solidFill>
                <a:cs typeface="Arial" panose="020B0604020202020204" pitchFamily="34" charset="0"/>
              </a:rPr>
              <a:t>before editing this template to ensure it looks just as you found it on </a:t>
            </a:r>
            <a:r>
              <a:rPr lang="en-US" altLang="ja-JP" sz="1400" dirty="0">
                <a:solidFill>
                  <a:schemeClr val="bg1"/>
                </a:solidFill>
                <a:cs typeface="Arial" panose="020B0604020202020204" pitchFamily="34" charset="0"/>
                <a:hlinkClick r:id="rId4">
                  <a:extLst>
                    <a:ext uri="{A12FA001-AC4F-418D-AE19-62706E023703}">
                      <ahyp:hlinkClr xmlns:ahyp="http://schemas.microsoft.com/office/drawing/2018/hyperlinkcolor" val="tx"/>
                    </a:ext>
                  </a:extLst>
                </a:hlinkClick>
              </a:rPr>
              <a:t>PPThemes.com</a:t>
            </a:r>
            <a:r>
              <a:rPr lang="en-US" altLang="ja-JP" sz="1400" dirty="0">
                <a:solidFill>
                  <a:schemeClr val="bg1"/>
                </a:solidFill>
                <a:cs typeface="Arial" panose="020B0604020202020204" pitchFamily="34" charset="0"/>
              </a:rPr>
              <a:t>. Otherwise, the fonts will change, altering the design of your template.</a:t>
            </a:r>
            <a:endParaRPr lang="en-US" altLang="es-MX" sz="1400" b="1" dirty="0">
              <a:solidFill>
                <a:schemeClr val="bg1"/>
              </a:solidFill>
              <a:cs typeface="Arial" panose="020B0604020202020204" pitchFamily="34" charset="0"/>
            </a:endParaRPr>
          </a:p>
        </p:txBody>
      </p:sp>
      <p:sp>
        <p:nvSpPr>
          <p:cNvPr id="55311" name="TextBox 124"/>
          <p:cNvSpPr txBox="1">
            <a:spLocks noChangeArrowheads="1"/>
          </p:cNvSpPr>
          <p:nvPr/>
        </p:nvSpPr>
        <p:spPr bwMode="auto">
          <a:xfrm>
            <a:off x="2927415" y="5000684"/>
            <a:ext cx="7319322" cy="800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654" tIns="54827" rIns="109654" bIns="54827">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es-MX" sz="1400" dirty="0">
                <a:solidFill>
                  <a:schemeClr val="bg1"/>
                </a:solidFill>
                <a:cs typeface="Arial" panose="020B0604020202020204" pitchFamily="34" charset="0"/>
              </a:rPr>
              <a:t>Enjoy! If you like this template, don’t forget to leave a comment and share it on your social media—someone else might find it helpful too. And remember to check back often! We’ll keep uploading new options to help you keep impressing your audience.</a:t>
            </a:r>
          </a:p>
        </p:txBody>
      </p:sp>
      <p:sp>
        <p:nvSpPr>
          <p:cNvPr id="55317" name="TextBox 29"/>
          <p:cNvSpPr txBox="1">
            <a:spLocks noChangeArrowheads="1"/>
          </p:cNvSpPr>
          <p:nvPr/>
        </p:nvSpPr>
        <p:spPr bwMode="auto">
          <a:xfrm>
            <a:off x="2028337" y="506721"/>
            <a:ext cx="3151825" cy="599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r>
              <a:rPr lang="en-US" altLang="es-MX" sz="3298" b="1" dirty="0">
                <a:solidFill>
                  <a:schemeClr val="bg1"/>
                </a:solidFill>
                <a:cs typeface="Arial" panose="020B0604020202020204" pitchFamily="34" charset="0"/>
              </a:rPr>
              <a:t>Read Before Use</a:t>
            </a:r>
          </a:p>
        </p:txBody>
      </p:sp>
      <p:grpSp>
        <p:nvGrpSpPr>
          <p:cNvPr id="55318" name="Group 30"/>
          <p:cNvGrpSpPr>
            <a:grpSpLocks/>
          </p:cNvGrpSpPr>
          <p:nvPr/>
        </p:nvGrpSpPr>
        <p:grpSpPr bwMode="auto">
          <a:xfrm>
            <a:off x="2108464" y="1100930"/>
            <a:ext cx="1139231" cy="36495"/>
            <a:chOff x="1775295" y="2028842"/>
            <a:chExt cx="3021910" cy="45719"/>
          </a:xfrm>
          <a:solidFill>
            <a:srgbClr val="0099B8"/>
          </a:solidFill>
        </p:grpSpPr>
        <p:sp>
          <p:nvSpPr>
            <p:cNvPr id="32" name="Rectangle 31"/>
            <p:cNvSpPr/>
            <p:nvPr/>
          </p:nvSpPr>
          <p:spPr>
            <a:xfrm flipV="1">
              <a:off x="1775295" y="2028842"/>
              <a:ext cx="540830"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37" tIns="60918" rIns="121837" bIns="60918" anchor="ctr"/>
            <a:lstStyle/>
            <a:p>
              <a:pPr algn="ctr" defTabSz="913761">
                <a:defRPr/>
              </a:pPr>
              <a:endParaRPr lang="en-US" sz="900" dirty="0">
                <a:solidFill>
                  <a:schemeClr val="bg1"/>
                </a:solidFill>
                <a:latin typeface="Lato Light" panose="020F0302020204030203" pitchFamily="34" charset="0"/>
              </a:endParaRPr>
            </a:p>
          </p:txBody>
        </p:sp>
        <p:sp>
          <p:nvSpPr>
            <p:cNvPr id="33" name="Rectangle 32"/>
            <p:cNvSpPr/>
            <p:nvPr/>
          </p:nvSpPr>
          <p:spPr>
            <a:xfrm flipV="1">
              <a:off x="2391883" y="2028842"/>
              <a:ext cx="538725"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37" tIns="60918" rIns="121837" bIns="60918" anchor="ctr"/>
            <a:lstStyle/>
            <a:p>
              <a:pPr algn="ctr" defTabSz="913761">
                <a:defRPr/>
              </a:pPr>
              <a:endParaRPr lang="en-US" sz="900" dirty="0">
                <a:solidFill>
                  <a:schemeClr val="bg1"/>
                </a:solidFill>
                <a:latin typeface="Lato Light" panose="020F0302020204030203" pitchFamily="34" charset="0"/>
              </a:endParaRPr>
            </a:p>
          </p:txBody>
        </p:sp>
        <p:sp>
          <p:nvSpPr>
            <p:cNvPr id="34" name="Rectangle 33"/>
            <p:cNvSpPr/>
            <p:nvPr/>
          </p:nvSpPr>
          <p:spPr>
            <a:xfrm flipV="1">
              <a:off x="3025305" y="2028842"/>
              <a:ext cx="540830"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37" tIns="60918" rIns="121837" bIns="60918" anchor="ctr"/>
            <a:lstStyle/>
            <a:p>
              <a:pPr algn="ctr" defTabSz="913761">
                <a:defRPr/>
              </a:pPr>
              <a:endParaRPr lang="en-US" sz="900" dirty="0">
                <a:solidFill>
                  <a:schemeClr val="bg1"/>
                </a:solidFill>
                <a:latin typeface="Lato Light" panose="020F0302020204030203" pitchFamily="34" charset="0"/>
              </a:endParaRPr>
            </a:p>
          </p:txBody>
        </p:sp>
        <p:sp>
          <p:nvSpPr>
            <p:cNvPr id="35" name="Rectangle 34"/>
            <p:cNvSpPr/>
            <p:nvPr/>
          </p:nvSpPr>
          <p:spPr>
            <a:xfrm flipV="1">
              <a:off x="3641893" y="2028842"/>
              <a:ext cx="538725"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37" tIns="60918" rIns="121837" bIns="60918" anchor="ctr"/>
            <a:lstStyle/>
            <a:p>
              <a:pPr algn="ctr" defTabSz="913761">
                <a:defRPr/>
              </a:pPr>
              <a:endParaRPr lang="en-US" sz="900" dirty="0">
                <a:solidFill>
                  <a:schemeClr val="bg1"/>
                </a:solidFill>
                <a:latin typeface="Lato Light" panose="020F0302020204030203" pitchFamily="34" charset="0"/>
              </a:endParaRPr>
            </a:p>
          </p:txBody>
        </p:sp>
        <p:sp>
          <p:nvSpPr>
            <p:cNvPr id="36" name="Rectangle 35"/>
            <p:cNvSpPr/>
            <p:nvPr/>
          </p:nvSpPr>
          <p:spPr>
            <a:xfrm flipV="1">
              <a:off x="4256376" y="2028842"/>
              <a:ext cx="540829" cy="45719"/>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121837" tIns="60918" rIns="121837" bIns="60918" anchor="ctr"/>
            <a:lstStyle/>
            <a:p>
              <a:pPr algn="ctr" defTabSz="913761">
                <a:defRPr/>
              </a:pPr>
              <a:endParaRPr lang="en-US" sz="900" dirty="0">
                <a:solidFill>
                  <a:schemeClr val="bg1"/>
                </a:solidFill>
                <a:latin typeface="Lato Light" panose="020F0302020204030203" pitchFamily="34" charset="0"/>
              </a:endParaRPr>
            </a:p>
          </p:txBody>
        </p:sp>
      </p:grpSp>
      <p:sp>
        <p:nvSpPr>
          <p:cNvPr id="30" name="TextBox 121">
            <a:extLst>
              <a:ext uri="{FF2B5EF4-FFF2-40B4-BE49-F238E27FC236}">
                <a16:creationId xmlns:a16="http://schemas.microsoft.com/office/drawing/2014/main" id="{4994152A-3327-45D6-9425-D1DCEF519E86}"/>
              </a:ext>
            </a:extLst>
          </p:cNvPr>
          <p:cNvSpPr txBox="1">
            <a:spLocks noChangeArrowheads="1"/>
          </p:cNvSpPr>
          <p:nvPr/>
        </p:nvSpPr>
        <p:spPr bwMode="auto">
          <a:xfrm>
            <a:off x="2927416" y="4018596"/>
            <a:ext cx="7319322" cy="800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9654" tIns="54827" rIns="109654" bIns="54827">
            <a:spAutoFit/>
          </a:bodyPr>
          <a:lstStyle>
            <a:lvl1pPr>
              <a:defRPr sz="3600">
                <a:solidFill>
                  <a:schemeClr val="tx1"/>
                </a:solidFill>
                <a:latin typeface="Lato Light" panose="020F0302020204030203" pitchFamily="34" charset="0"/>
                <a:ea typeface="MS PGothic" panose="020B0600070205080204" pitchFamily="34" charset="-128"/>
              </a:defRPr>
            </a:lvl1pPr>
            <a:lvl2pPr marL="742950" indent="-285750">
              <a:defRPr sz="3600">
                <a:solidFill>
                  <a:schemeClr val="tx1"/>
                </a:solidFill>
                <a:latin typeface="Lato Light" panose="020F0302020204030203" pitchFamily="34" charset="0"/>
                <a:ea typeface="MS PGothic" panose="020B0600070205080204" pitchFamily="34" charset="-128"/>
              </a:defRPr>
            </a:lvl2pPr>
            <a:lvl3pPr marL="1143000" indent="-228600">
              <a:defRPr sz="3600">
                <a:solidFill>
                  <a:schemeClr val="tx1"/>
                </a:solidFill>
                <a:latin typeface="Lato Light" panose="020F0302020204030203" pitchFamily="34" charset="0"/>
                <a:ea typeface="MS PGothic" panose="020B0600070205080204" pitchFamily="34" charset="-128"/>
              </a:defRPr>
            </a:lvl3pPr>
            <a:lvl4pPr marL="1600200" indent="-228600">
              <a:defRPr sz="3600">
                <a:solidFill>
                  <a:schemeClr val="tx1"/>
                </a:solidFill>
                <a:latin typeface="Lato Light" panose="020F0302020204030203" pitchFamily="34" charset="0"/>
                <a:ea typeface="MS PGothic" panose="020B0600070205080204" pitchFamily="34" charset="-128"/>
              </a:defRPr>
            </a:lvl4pPr>
            <a:lvl5pPr marL="2057400" indent="-228600">
              <a:defRPr sz="3600">
                <a:solidFill>
                  <a:schemeClr val="tx1"/>
                </a:solidFill>
                <a:latin typeface="Lato Light" panose="020F0302020204030203" pitchFamily="34" charset="0"/>
                <a:ea typeface="MS PGothic" panose="020B0600070205080204" pitchFamily="34" charset="-128"/>
              </a:defRPr>
            </a:lvl5pPr>
            <a:lvl6pPr marL="25146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6pPr>
            <a:lvl7pPr marL="29718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7pPr>
            <a:lvl8pPr marL="34290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8pPr>
            <a:lvl9pPr marL="3886200" indent="-228600" defTabSz="1827213" fontAlgn="base">
              <a:spcBef>
                <a:spcPct val="0"/>
              </a:spcBef>
              <a:spcAft>
                <a:spcPct val="0"/>
              </a:spcAft>
              <a:defRPr sz="3600">
                <a:solidFill>
                  <a:schemeClr val="tx1"/>
                </a:solidFill>
                <a:latin typeface="Lato Light" panose="020F0302020204030203" pitchFamily="34" charset="0"/>
                <a:ea typeface="MS PGothic" panose="020B0600070205080204" pitchFamily="34" charset="-128"/>
              </a:defRPr>
            </a:lvl9pPr>
          </a:lstStyle>
          <a:p>
            <a:pPr>
              <a:lnSpc>
                <a:spcPct val="110000"/>
              </a:lnSpc>
            </a:pPr>
            <a:r>
              <a:rPr lang="en-US" altLang="es-MX" sz="1400" dirty="0">
                <a:solidFill>
                  <a:schemeClr val="bg1"/>
                </a:solidFill>
                <a:cs typeface="Arial" panose="020B0604020202020204" pitchFamily="34" charset="0"/>
              </a:rPr>
              <a:t>Some images may be missing, giving you the freedom to use your own. The images used were sourced from www.pexels.com, where you can find free alternatives. Feel free to replace them with your own!</a:t>
            </a:r>
          </a:p>
        </p:txBody>
      </p:sp>
      <p:sp>
        <p:nvSpPr>
          <p:cNvPr id="2" name="Rectángulo 1">
            <a:extLst>
              <a:ext uri="{FF2B5EF4-FFF2-40B4-BE49-F238E27FC236}">
                <a16:creationId xmlns:a16="http://schemas.microsoft.com/office/drawing/2014/main" id="{A861E1E4-650F-4B58-BD99-93E6FC21ADED}"/>
              </a:ext>
            </a:extLst>
          </p:cNvPr>
          <p:cNvSpPr/>
          <p:nvPr/>
        </p:nvSpPr>
        <p:spPr>
          <a:xfrm>
            <a:off x="2028337" y="1100930"/>
            <a:ext cx="6092826" cy="646011"/>
          </a:xfrm>
          <a:prstGeom prst="rect">
            <a:avLst/>
          </a:prstGeom>
        </p:spPr>
        <p:txBody>
          <a:bodyPr>
            <a:spAutoFit/>
          </a:bodyPr>
          <a:lstStyle/>
          <a:p>
            <a:r>
              <a:rPr lang="en-US" sz="3598" b="1" dirty="0">
                <a:solidFill>
                  <a:schemeClr val="accent6"/>
                </a:solidFill>
                <a:latin typeface="Lato Light" panose="020F0302020204030203" pitchFamily="34" charset="0"/>
              </a:rPr>
              <a:t>Thanks for downloading</a:t>
            </a:r>
          </a:p>
        </p:txBody>
      </p:sp>
      <p:sp>
        <p:nvSpPr>
          <p:cNvPr id="3" name="Rectángulo 2">
            <a:extLst>
              <a:ext uri="{FF2B5EF4-FFF2-40B4-BE49-F238E27FC236}">
                <a16:creationId xmlns:a16="http://schemas.microsoft.com/office/drawing/2014/main" id="{4FD16BAF-8F85-4252-90D0-A30F2681D6B9}"/>
              </a:ext>
            </a:extLst>
          </p:cNvPr>
          <p:cNvSpPr/>
          <p:nvPr/>
        </p:nvSpPr>
        <p:spPr>
          <a:xfrm>
            <a:off x="3043808" y="3035011"/>
            <a:ext cx="7225711" cy="782265"/>
          </a:xfrm>
          <a:prstGeom prst="rect">
            <a:avLst/>
          </a:prstGeom>
        </p:spPr>
        <p:txBody>
          <a:bodyPr wrap="square">
            <a:spAutoFit/>
          </a:bodyPr>
          <a:lstStyle/>
          <a:p>
            <a:pPr>
              <a:lnSpc>
                <a:spcPct val="110000"/>
              </a:lnSpc>
            </a:pPr>
            <a:r>
              <a:rPr lang="en-US" altLang="es-MX" sz="1400" dirty="0">
                <a:solidFill>
                  <a:schemeClr val="bg1"/>
                </a:solidFill>
                <a:latin typeface="Lato Light" panose="020F0302020204030203" pitchFamily="34" charset="0"/>
                <a:cs typeface="Arial" panose="020B0604020202020204" pitchFamily="34" charset="0"/>
              </a:rPr>
              <a:t>Someone once said, </a:t>
            </a:r>
            <a:r>
              <a:rPr lang="en-US" altLang="es-MX" sz="1400" b="1" dirty="0">
                <a:solidFill>
                  <a:schemeClr val="bg1"/>
                </a:solidFill>
                <a:latin typeface="Lato Light" panose="020F0302020204030203" pitchFamily="34" charset="0"/>
                <a:cs typeface="Arial" panose="020B0604020202020204" pitchFamily="34" charset="0"/>
              </a:rPr>
              <a:t>"Creativity is the key to future success." </a:t>
            </a:r>
            <a:r>
              <a:rPr lang="en-US" altLang="es-MX" sz="1400" dirty="0">
                <a:solidFill>
                  <a:schemeClr val="bg1"/>
                </a:solidFill>
                <a:latin typeface="Lato Light" panose="020F0302020204030203" pitchFamily="34" charset="0"/>
                <a:cs typeface="Arial" panose="020B0604020202020204" pitchFamily="34" charset="0"/>
              </a:rPr>
              <a:t>Feel free to make this template your own—unleash your creativity by customizing the colors, icons, and images to match your brand!</a:t>
            </a:r>
          </a:p>
        </p:txBody>
      </p:sp>
    </p:spTree>
  </p:cSld>
  <p:clrMapOvr>
    <a:masterClrMapping/>
  </p:clrMapOvr>
  <p:transition advClick="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EF6326F3-88ED-3345-807F-A5DA59A048AA}"/>
              </a:ext>
            </a:extLst>
          </p:cNvPr>
          <p:cNvGraphicFramePr/>
          <p:nvPr/>
        </p:nvGraphicFramePr>
        <p:xfrm>
          <a:off x="6958442" y="1722988"/>
          <a:ext cx="4471558" cy="4754012"/>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D29A02A2-8C85-8542-B1D1-4FD3A50BA359}"/>
              </a:ext>
            </a:extLst>
          </p:cNvPr>
          <p:cNvSpPr txBox="1"/>
          <p:nvPr/>
        </p:nvSpPr>
        <p:spPr>
          <a:xfrm>
            <a:off x="8293172" y="1174459"/>
            <a:ext cx="1802096" cy="338554"/>
          </a:xfrm>
          <a:prstGeom prst="rect">
            <a:avLst/>
          </a:prstGeom>
          <a:noFill/>
        </p:spPr>
        <p:txBody>
          <a:bodyPr wrap="none" rtlCol="0" anchor="b" anchorCtr="0">
            <a:spAutoFit/>
          </a:bodyPr>
          <a:lstStyle/>
          <a:p>
            <a:pPr algn="ctr"/>
            <a:r>
              <a:rPr lang="en-US" sz="1600" b="1" dirty="0">
                <a:solidFill>
                  <a:schemeClr val="tx2"/>
                </a:solidFill>
                <a:latin typeface="Poppins SemiBold" pitchFamily="2" charset="77"/>
                <a:ea typeface="League Spartan" charset="0"/>
                <a:cs typeface="Poppins SemiBold" pitchFamily="2" charset="77"/>
              </a:rPr>
              <a:t>Chart Title Here</a:t>
            </a:r>
          </a:p>
        </p:txBody>
      </p:sp>
      <p:sp>
        <p:nvSpPr>
          <p:cNvPr id="7" name="Oval 6">
            <a:extLst>
              <a:ext uri="{FF2B5EF4-FFF2-40B4-BE49-F238E27FC236}">
                <a16:creationId xmlns:a16="http://schemas.microsoft.com/office/drawing/2014/main" id="{D5B2B180-029D-3248-B08B-1B259050501F}"/>
              </a:ext>
            </a:extLst>
          </p:cNvPr>
          <p:cNvSpPr/>
          <p:nvPr/>
        </p:nvSpPr>
        <p:spPr>
          <a:xfrm>
            <a:off x="762000" y="1896702"/>
            <a:ext cx="790052" cy="7900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 name="Shape 2790">
            <a:extLst>
              <a:ext uri="{FF2B5EF4-FFF2-40B4-BE49-F238E27FC236}">
                <a16:creationId xmlns:a16="http://schemas.microsoft.com/office/drawing/2014/main" id="{CC97C99D-73A1-B34F-84CF-FA2C5DD965A8}"/>
              </a:ext>
            </a:extLst>
          </p:cNvPr>
          <p:cNvSpPr>
            <a:spLocks noChangeAspect="1"/>
          </p:cNvSpPr>
          <p:nvPr/>
        </p:nvSpPr>
        <p:spPr>
          <a:xfrm>
            <a:off x="970386" y="2155989"/>
            <a:ext cx="373280" cy="271477"/>
          </a:xfrm>
          <a:custGeom>
            <a:avLst/>
            <a:gdLst/>
            <a:ahLst/>
            <a:cxnLst>
              <a:cxn ang="0">
                <a:pos x="wd2" y="hd2"/>
              </a:cxn>
              <a:cxn ang="5400000">
                <a:pos x="wd2" y="hd2"/>
              </a:cxn>
              <a:cxn ang="10800000">
                <a:pos x="wd2" y="hd2"/>
              </a:cxn>
              <a:cxn ang="16200000">
                <a:pos x="wd2" y="hd2"/>
              </a:cxn>
            </a:cxnLst>
            <a:rect l="0" t="0" r="r" b="b"/>
            <a:pathLst>
              <a:path w="21600" h="21600" extrusionOk="0">
                <a:moveTo>
                  <a:pt x="3436" y="17550"/>
                </a:moveTo>
                <a:lnTo>
                  <a:pt x="10309" y="17550"/>
                </a:lnTo>
                <a:cubicBezTo>
                  <a:pt x="10580" y="17550"/>
                  <a:pt x="10800" y="17248"/>
                  <a:pt x="10800" y="16875"/>
                </a:cubicBezTo>
                <a:cubicBezTo>
                  <a:pt x="10800" y="16503"/>
                  <a:pt x="10580" y="16200"/>
                  <a:pt x="10309" y="16200"/>
                </a:cubicBezTo>
                <a:lnTo>
                  <a:pt x="3436" y="16200"/>
                </a:lnTo>
                <a:cubicBezTo>
                  <a:pt x="3166" y="16200"/>
                  <a:pt x="2945" y="16503"/>
                  <a:pt x="2945" y="16875"/>
                </a:cubicBezTo>
                <a:cubicBezTo>
                  <a:pt x="2945" y="17248"/>
                  <a:pt x="3166" y="17550"/>
                  <a:pt x="3436" y="17550"/>
                </a:cubicBezTo>
                <a:moveTo>
                  <a:pt x="3436" y="14850"/>
                </a:moveTo>
                <a:lnTo>
                  <a:pt x="12273" y="14850"/>
                </a:lnTo>
                <a:cubicBezTo>
                  <a:pt x="12544" y="14850"/>
                  <a:pt x="12764" y="14548"/>
                  <a:pt x="12764" y="14175"/>
                </a:cubicBezTo>
                <a:cubicBezTo>
                  <a:pt x="12764" y="13803"/>
                  <a:pt x="12544" y="13500"/>
                  <a:pt x="12273" y="13500"/>
                </a:cubicBezTo>
                <a:lnTo>
                  <a:pt x="3436" y="13500"/>
                </a:lnTo>
                <a:cubicBezTo>
                  <a:pt x="3166" y="13500"/>
                  <a:pt x="2945" y="13803"/>
                  <a:pt x="2945" y="14175"/>
                </a:cubicBezTo>
                <a:cubicBezTo>
                  <a:pt x="2945" y="14548"/>
                  <a:pt x="3166" y="14850"/>
                  <a:pt x="3436" y="14850"/>
                </a:cubicBezTo>
                <a:moveTo>
                  <a:pt x="20618" y="4050"/>
                </a:moveTo>
                <a:lnTo>
                  <a:pt x="982" y="4050"/>
                </a:lnTo>
                <a:lnTo>
                  <a:pt x="982" y="1350"/>
                </a:lnTo>
                <a:lnTo>
                  <a:pt x="20618" y="1350"/>
                </a:lnTo>
                <a:cubicBezTo>
                  <a:pt x="20618" y="1350"/>
                  <a:pt x="20618" y="4050"/>
                  <a:pt x="20618" y="4050"/>
                </a:cubicBezTo>
                <a:close/>
                <a:moveTo>
                  <a:pt x="20618" y="20250"/>
                </a:moveTo>
                <a:lnTo>
                  <a:pt x="982" y="20250"/>
                </a:lnTo>
                <a:lnTo>
                  <a:pt x="982" y="9450"/>
                </a:lnTo>
                <a:lnTo>
                  <a:pt x="20618" y="9450"/>
                </a:lnTo>
                <a:cubicBezTo>
                  <a:pt x="20618" y="9450"/>
                  <a:pt x="20618" y="20250"/>
                  <a:pt x="20618" y="20250"/>
                </a:cubicBezTo>
                <a:close/>
                <a:moveTo>
                  <a:pt x="20618" y="0"/>
                </a:moveTo>
                <a:lnTo>
                  <a:pt x="982" y="0"/>
                </a:lnTo>
                <a:cubicBezTo>
                  <a:pt x="440" y="0"/>
                  <a:pt x="0" y="605"/>
                  <a:pt x="0" y="1350"/>
                </a:cubicBezTo>
                <a:lnTo>
                  <a:pt x="0" y="20250"/>
                </a:lnTo>
                <a:cubicBezTo>
                  <a:pt x="0" y="20995"/>
                  <a:pt x="440" y="21600"/>
                  <a:pt x="982" y="21600"/>
                </a:cubicBezTo>
                <a:lnTo>
                  <a:pt x="20618" y="21600"/>
                </a:lnTo>
                <a:cubicBezTo>
                  <a:pt x="21160" y="21600"/>
                  <a:pt x="21600" y="20995"/>
                  <a:pt x="21600" y="20250"/>
                </a:cubicBezTo>
                <a:lnTo>
                  <a:pt x="21600" y="1350"/>
                </a:lnTo>
                <a:cubicBezTo>
                  <a:pt x="21600" y="605"/>
                  <a:pt x="21160" y="0"/>
                  <a:pt x="20618" y="0"/>
                </a:cubicBezTo>
                <a:moveTo>
                  <a:pt x="16200" y="17550"/>
                </a:moveTo>
                <a:lnTo>
                  <a:pt x="18164" y="17550"/>
                </a:lnTo>
                <a:cubicBezTo>
                  <a:pt x="18434" y="17550"/>
                  <a:pt x="18655" y="17248"/>
                  <a:pt x="18655" y="16875"/>
                </a:cubicBezTo>
                <a:lnTo>
                  <a:pt x="18655" y="14175"/>
                </a:lnTo>
                <a:cubicBezTo>
                  <a:pt x="18655" y="13803"/>
                  <a:pt x="18434" y="13500"/>
                  <a:pt x="18164" y="13500"/>
                </a:cubicBezTo>
                <a:lnTo>
                  <a:pt x="16200" y="13500"/>
                </a:lnTo>
                <a:cubicBezTo>
                  <a:pt x="15929" y="13500"/>
                  <a:pt x="15709" y="13803"/>
                  <a:pt x="15709" y="14175"/>
                </a:cubicBezTo>
                <a:lnTo>
                  <a:pt x="15709" y="16875"/>
                </a:lnTo>
                <a:cubicBezTo>
                  <a:pt x="15709" y="17248"/>
                  <a:pt x="15929" y="17550"/>
                  <a:pt x="16200" y="17550"/>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b="1" dirty="0">
              <a:latin typeface="Open Sans Semibold" charset="0"/>
              <a:ea typeface="Open Sans Semibold" charset="0"/>
              <a:cs typeface="Open Sans Semibold" charset="0"/>
            </a:endParaRPr>
          </a:p>
        </p:txBody>
      </p:sp>
      <p:sp>
        <p:nvSpPr>
          <p:cNvPr id="8" name="Oval 7">
            <a:extLst>
              <a:ext uri="{FF2B5EF4-FFF2-40B4-BE49-F238E27FC236}">
                <a16:creationId xmlns:a16="http://schemas.microsoft.com/office/drawing/2014/main" id="{D5FA3A9A-3677-6641-80A1-9E7D8646BF09}"/>
              </a:ext>
            </a:extLst>
          </p:cNvPr>
          <p:cNvSpPr/>
          <p:nvPr/>
        </p:nvSpPr>
        <p:spPr>
          <a:xfrm>
            <a:off x="762000" y="3667459"/>
            <a:ext cx="790052" cy="79005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1" name="Shape 2855">
            <a:extLst>
              <a:ext uri="{FF2B5EF4-FFF2-40B4-BE49-F238E27FC236}">
                <a16:creationId xmlns:a16="http://schemas.microsoft.com/office/drawing/2014/main" id="{50F5FF2A-7EBB-7D45-BA33-88093359AF5E}"/>
              </a:ext>
            </a:extLst>
          </p:cNvPr>
          <p:cNvSpPr>
            <a:spLocks noChangeAspect="1"/>
          </p:cNvSpPr>
          <p:nvPr/>
        </p:nvSpPr>
        <p:spPr>
          <a:xfrm>
            <a:off x="987397" y="3875886"/>
            <a:ext cx="339258" cy="373197"/>
          </a:xfrm>
          <a:custGeom>
            <a:avLst/>
            <a:gdLst/>
            <a:ahLst/>
            <a:cxnLst>
              <a:cxn ang="0">
                <a:pos x="wd2" y="hd2"/>
              </a:cxn>
              <a:cxn ang="5400000">
                <a:pos x="wd2" y="hd2"/>
              </a:cxn>
              <a:cxn ang="10800000">
                <a:pos x="wd2" y="hd2"/>
              </a:cxn>
              <a:cxn ang="16200000">
                <a:pos x="wd2" y="hd2"/>
              </a:cxn>
            </a:cxnLst>
            <a:rect l="0" t="0" r="r" b="b"/>
            <a:pathLst>
              <a:path w="21600" h="21600" extrusionOk="0">
                <a:moveTo>
                  <a:pt x="18907" y="20616"/>
                </a:moveTo>
                <a:cubicBezTo>
                  <a:pt x="18012" y="20616"/>
                  <a:pt x="17287" y="19956"/>
                  <a:pt x="17287" y="19143"/>
                </a:cubicBezTo>
                <a:cubicBezTo>
                  <a:pt x="17287" y="18329"/>
                  <a:pt x="18012" y="17669"/>
                  <a:pt x="18907" y="17669"/>
                </a:cubicBezTo>
                <a:cubicBezTo>
                  <a:pt x="19802" y="17669"/>
                  <a:pt x="20527" y="18329"/>
                  <a:pt x="20527" y="19143"/>
                </a:cubicBezTo>
                <a:cubicBezTo>
                  <a:pt x="20527" y="19956"/>
                  <a:pt x="19802" y="20616"/>
                  <a:pt x="18907" y="20616"/>
                </a:cubicBezTo>
                <a:moveTo>
                  <a:pt x="2703" y="12269"/>
                </a:moveTo>
                <a:cubicBezTo>
                  <a:pt x="1808" y="12269"/>
                  <a:pt x="1082" y="11609"/>
                  <a:pt x="1082" y="10795"/>
                </a:cubicBezTo>
                <a:cubicBezTo>
                  <a:pt x="1082" y="9981"/>
                  <a:pt x="1808" y="9322"/>
                  <a:pt x="2703" y="9322"/>
                </a:cubicBezTo>
                <a:cubicBezTo>
                  <a:pt x="3598" y="9322"/>
                  <a:pt x="4323" y="9981"/>
                  <a:pt x="4323" y="10795"/>
                </a:cubicBezTo>
                <a:cubicBezTo>
                  <a:pt x="4323" y="11609"/>
                  <a:pt x="3598" y="12269"/>
                  <a:pt x="2703" y="12269"/>
                </a:cubicBezTo>
                <a:moveTo>
                  <a:pt x="18907" y="975"/>
                </a:moveTo>
                <a:cubicBezTo>
                  <a:pt x="19802" y="975"/>
                  <a:pt x="20527" y="1634"/>
                  <a:pt x="20527" y="2448"/>
                </a:cubicBezTo>
                <a:cubicBezTo>
                  <a:pt x="20527" y="3262"/>
                  <a:pt x="19802" y="3921"/>
                  <a:pt x="18907" y="3921"/>
                </a:cubicBezTo>
                <a:cubicBezTo>
                  <a:pt x="18012" y="3921"/>
                  <a:pt x="17287" y="3262"/>
                  <a:pt x="17287" y="2448"/>
                </a:cubicBezTo>
                <a:cubicBezTo>
                  <a:pt x="17287" y="1634"/>
                  <a:pt x="18012" y="975"/>
                  <a:pt x="18907" y="975"/>
                </a:cubicBezTo>
                <a:moveTo>
                  <a:pt x="18902" y="16695"/>
                </a:moveTo>
                <a:cubicBezTo>
                  <a:pt x="18092" y="16695"/>
                  <a:pt x="17374" y="17026"/>
                  <a:pt x="16879" y="17540"/>
                </a:cubicBezTo>
                <a:lnTo>
                  <a:pt x="5253" y="11551"/>
                </a:lnTo>
                <a:cubicBezTo>
                  <a:pt x="5338" y="11314"/>
                  <a:pt x="5396" y="11064"/>
                  <a:pt x="5396" y="10800"/>
                </a:cubicBezTo>
                <a:cubicBezTo>
                  <a:pt x="5396" y="10536"/>
                  <a:pt x="5338" y="10286"/>
                  <a:pt x="5253" y="10048"/>
                </a:cubicBezTo>
                <a:lnTo>
                  <a:pt x="16879" y="4059"/>
                </a:lnTo>
                <a:cubicBezTo>
                  <a:pt x="17373" y="4574"/>
                  <a:pt x="18092" y="4905"/>
                  <a:pt x="18902" y="4905"/>
                </a:cubicBezTo>
                <a:cubicBezTo>
                  <a:pt x="20392" y="4905"/>
                  <a:pt x="21600" y="3807"/>
                  <a:pt x="21600" y="2452"/>
                </a:cubicBezTo>
                <a:cubicBezTo>
                  <a:pt x="21600" y="1098"/>
                  <a:pt x="20392" y="0"/>
                  <a:pt x="18902" y="0"/>
                </a:cubicBezTo>
                <a:cubicBezTo>
                  <a:pt x="17412" y="0"/>
                  <a:pt x="16204" y="1098"/>
                  <a:pt x="16204" y="2452"/>
                </a:cubicBezTo>
                <a:cubicBezTo>
                  <a:pt x="16204" y="2716"/>
                  <a:pt x="16262" y="2966"/>
                  <a:pt x="16347" y="3204"/>
                </a:cubicBezTo>
                <a:lnTo>
                  <a:pt x="4722" y="9193"/>
                </a:lnTo>
                <a:cubicBezTo>
                  <a:pt x="4227" y="8679"/>
                  <a:pt x="3509" y="8347"/>
                  <a:pt x="2698" y="8347"/>
                </a:cubicBezTo>
                <a:cubicBezTo>
                  <a:pt x="1208" y="8347"/>
                  <a:pt x="0" y="9445"/>
                  <a:pt x="0" y="10800"/>
                </a:cubicBezTo>
                <a:cubicBezTo>
                  <a:pt x="0" y="12155"/>
                  <a:pt x="1208" y="13253"/>
                  <a:pt x="2698" y="13253"/>
                </a:cubicBezTo>
                <a:cubicBezTo>
                  <a:pt x="3509" y="13253"/>
                  <a:pt x="4227" y="12921"/>
                  <a:pt x="4722" y="12406"/>
                </a:cubicBezTo>
                <a:lnTo>
                  <a:pt x="16347" y="18395"/>
                </a:lnTo>
                <a:cubicBezTo>
                  <a:pt x="16262" y="18633"/>
                  <a:pt x="16204" y="18883"/>
                  <a:pt x="16204" y="19147"/>
                </a:cubicBezTo>
                <a:cubicBezTo>
                  <a:pt x="16204" y="20502"/>
                  <a:pt x="17412" y="21600"/>
                  <a:pt x="18902" y="21600"/>
                </a:cubicBezTo>
                <a:cubicBezTo>
                  <a:pt x="20392" y="21600"/>
                  <a:pt x="21600" y="20502"/>
                  <a:pt x="21600" y="19147"/>
                </a:cubicBezTo>
                <a:cubicBezTo>
                  <a:pt x="21600" y="17792"/>
                  <a:pt x="20392" y="16695"/>
                  <a:pt x="18902" y="16695"/>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b="1">
              <a:latin typeface="Open Sans Semibold" charset="0"/>
              <a:ea typeface="Open Sans Semibold" charset="0"/>
              <a:cs typeface="Open Sans Semibold" charset="0"/>
            </a:endParaRPr>
          </a:p>
        </p:txBody>
      </p:sp>
      <p:sp>
        <p:nvSpPr>
          <p:cNvPr id="9" name="Oval 8">
            <a:extLst>
              <a:ext uri="{FF2B5EF4-FFF2-40B4-BE49-F238E27FC236}">
                <a16:creationId xmlns:a16="http://schemas.microsoft.com/office/drawing/2014/main" id="{0F9C4F6D-C6BE-B848-BBCE-C6459F18D550}"/>
              </a:ext>
            </a:extLst>
          </p:cNvPr>
          <p:cNvSpPr/>
          <p:nvPr/>
        </p:nvSpPr>
        <p:spPr>
          <a:xfrm>
            <a:off x="762000" y="5438216"/>
            <a:ext cx="790052" cy="79005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2" name="Shape 2616">
            <a:extLst>
              <a:ext uri="{FF2B5EF4-FFF2-40B4-BE49-F238E27FC236}">
                <a16:creationId xmlns:a16="http://schemas.microsoft.com/office/drawing/2014/main" id="{53CD240A-EF61-924E-91FD-3C5D03704BC7}"/>
              </a:ext>
            </a:extLst>
          </p:cNvPr>
          <p:cNvSpPr>
            <a:spLocks noChangeAspect="1"/>
          </p:cNvSpPr>
          <p:nvPr/>
        </p:nvSpPr>
        <p:spPr>
          <a:xfrm>
            <a:off x="970386" y="5663527"/>
            <a:ext cx="373280" cy="339429"/>
          </a:xfrm>
          <a:custGeom>
            <a:avLst/>
            <a:gdLst/>
            <a:ahLst/>
            <a:cxnLst>
              <a:cxn ang="0">
                <a:pos x="wd2" y="hd2"/>
              </a:cxn>
              <a:cxn ang="5400000">
                <a:pos x="wd2" y="hd2"/>
              </a:cxn>
              <a:cxn ang="10800000">
                <a:pos x="wd2" y="hd2"/>
              </a:cxn>
              <a:cxn ang="16200000">
                <a:pos x="wd2" y="hd2"/>
              </a:cxn>
            </a:cxnLst>
            <a:rect l="0" t="0" r="r" b="b"/>
            <a:pathLst>
              <a:path w="21600" h="21600" extrusionOk="0">
                <a:moveTo>
                  <a:pt x="1016" y="20520"/>
                </a:moveTo>
                <a:cubicBezTo>
                  <a:pt x="1258" y="18675"/>
                  <a:pt x="2752" y="17923"/>
                  <a:pt x="4191" y="17361"/>
                </a:cubicBezTo>
                <a:cubicBezTo>
                  <a:pt x="5156" y="17087"/>
                  <a:pt x="6884" y="15971"/>
                  <a:pt x="6884" y="13567"/>
                </a:cubicBezTo>
                <a:cubicBezTo>
                  <a:pt x="6884" y="11510"/>
                  <a:pt x="6113" y="10507"/>
                  <a:pt x="5698" y="9969"/>
                </a:cubicBezTo>
                <a:cubicBezTo>
                  <a:pt x="5646" y="9902"/>
                  <a:pt x="5599" y="9842"/>
                  <a:pt x="5562" y="9786"/>
                </a:cubicBezTo>
                <a:cubicBezTo>
                  <a:pt x="5550" y="9769"/>
                  <a:pt x="5538" y="9752"/>
                  <a:pt x="5526" y="9735"/>
                </a:cubicBezTo>
                <a:cubicBezTo>
                  <a:pt x="5491" y="9662"/>
                  <a:pt x="5297" y="9177"/>
                  <a:pt x="5553" y="8011"/>
                </a:cubicBezTo>
                <a:cubicBezTo>
                  <a:pt x="5604" y="7777"/>
                  <a:pt x="5583" y="7531"/>
                  <a:pt x="5493" y="7312"/>
                </a:cubicBezTo>
                <a:cubicBezTo>
                  <a:pt x="5249" y="6721"/>
                  <a:pt x="4603" y="5151"/>
                  <a:pt x="5035" y="3988"/>
                </a:cubicBezTo>
                <a:cubicBezTo>
                  <a:pt x="5619" y="2411"/>
                  <a:pt x="6140" y="2099"/>
                  <a:pt x="7085" y="1642"/>
                </a:cubicBezTo>
                <a:cubicBezTo>
                  <a:pt x="7132" y="1619"/>
                  <a:pt x="7177" y="1592"/>
                  <a:pt x="7220" y="1562"/>
                </a:cubicBezTo>
                <a:cubicBezTo>
                  <a:pt x="7458" y="1393"/>
                  <a:pt x="8233" y="1080"/>
                  <a:pt x="9029" y="1080"/>
                </a:cubicBezTo>
                <a:cubicBezTo>
                  <a:pt x="9467" y="1080"/>
                  <a:pt x="9840" y="1172"/>
                  <a:pt x="10137" y="1353"/>
                </a:cubicBezTo>
                <a:cubicBezTo>
                  <a:pt x="10491" y="1569"/>
                  <a:pt x="10825" y="1968"/>
                  <a:pt x="11308" y="3213"/>
                </a:cubicBezTo>
                <a:cubicBezTo>
                  <a:pt x="11991" y="4974"/>
                  <a:pt x="11820" y="6477"/>
                  <a:pt x="11347" y="7186"/>
                </a:cubicBezTo>
                <a:cubicBezTo>
                  <a:pt x="11175" y="7442"/>
                  <a:pt x="11116" y="7769"/>
                  <a:pt x="11184" y="8078"/>
                </a:cubicBezTo>
                <a:cubicBezTo>
                  <a:pt x="11422" y="9164"/>
                  <a:pt x="11247" y="9602"/>
                  <a:pt x="11210" y="9679"/>
                </a:cubicBezTo>
                <a:cubicBezTo>
                  <a:pt x="11181" y="9712"/>
                  <a:pt x="11153" y="9748"/>
                  <a:pt x="11129" y="9786"/>
                </a:cubicBezTo>
                <a:cubicBezTo>
                  <a:pt x="11091" y="9842"/>
                  <a:pt x="11044" y="9902"/>
                  <a:pt x="10992" y="9969"/>
                </a:cubicBezTo>
                <a:cubicBezTo>
                  <a:pt x="10578" y="10507"/>
                  <a:pt x="9806" y="11510"/>
                  <a:pt x="9806" y="13567"/>
                </a:cubicBezTo>
                <a:cubicBezTo>
                  <a:pt x="9806" y="15972"/>
                  <a:pt x="11535" y="17087"/>
                  <a:pt x="12500" y="17361"/>
                </a:cubicBezTo>
                <a:cubicBezTo>
                  <a:pt x="13925" y="17916"/>
                  <a:pt x="15432" y="18665"/>
                  <a:pt x="15675" y="20520"/>
                </a:cubicBezTo>
                <a:cubicBezTo>
                  <a:pt x="15675" y="20520"/>
                  <a:pt x="1016" y="20520"/>
                  <a:pt x="1016" y="20520"/>
                </a:cubicBezTo>
                <a:close/>
                <a:moveTo>
                  <a:pt x="12782" y="16326"/>
                </a:moveTo>
                <a:cubicBezTo>
                  <a:pt x="12782" y="16326"/>
                  <a:pt x="10788" y="15813"/>
                  <a:pt x="10788" y="13567"/>
                </a:cubicBezTo>
                <a:cubicBezTo>
                  <a:pt x="10788" y="11595"/>
                  <a:pt x="11607" y="10900"/>
                  <a:pt x="11923" y="10420"/>
                </a:cubicBezTo>
                <a:cubicBezTo>
                  <a:pt x="11923" y="10420"/>
                  <a:pt x="12573" y="9806"/>
                  <a:pt x="12138" y="7825"/>
                </a:cubicBezTo>
                <a:cubicBezTo>
                  <a:pt x="12863" y="6740"/>
                  <a:pt x="12999" y="4821"/>
                  <a:pt x="12211" y="2789"/>
                </a:cubicBezTo>
                <a:cubicBezTo>
                  <a:pt x="11716" y="1514"/>
                  <a:pt x="11279" y="815"/>
                  <a:pt x="10613" y="409"/>
                </a:cubicBezTo>
                <a:cubicBezTo>
                  <a:pt x="10124" y="111"/>
                  <a:pt x="9569" y="0"/>
                  <a:pt x="9029" y="0"/>
                </a:cubicBezTo>
                <a:cubicBezTo>
                  <a:pt x="8023" y="0"/>
                  <a:pt x="7070" y="384"/>
                  <a:pt x="6690" y="653"/>
                </a:cubicBezTo>
                <a:cubicBezTo>
                  <a:pt x="5576" y="1192"/>
                  <a:pt x="4828" y="1688"/>
                  <a:pt x="4126" y="3579"/>
                </a:cubicBezTo>
                <a:cubicBezTo>
                  <a:pt x="3556" y="5114"/>
                  <a:pt x="4241" y="6891"/>
                  <a:pt x="4598" y="7757"/>
                </a:cubicBezTo>
                <a:cubicBezTo>
                  <a:pt x="4163" y="9739"/>
                  <a:pt x="4767" y="10420"/>
                  <a:pt x="4767" y="10420"/>
                </a:cubicBezTo>
                <a:cubicBezTo>
                  <a:pt x="5083" y="10900"/>
                  <a:pt x="5903" y="11595"/>
                  <a:pt x="5903" y="13567"/>
                </a:cubicBezTo>
                <a:cubicBezTo>
                  <a:pt x="5903" y="15813"/>
                  <a:pt x="3909" y="16326"/>
                  <a:pt x="3909" y="16326"/>
                </a:cubicBezTo>
                <a:cubicBezTo>
                  <a:pt x="2642" y="16817"/>
                  <a:pt x="0" y="17821"/>
                  <a:pt x="0" y="21060"/>
                </a:cubicBezTo>
                <a:cubicBezTo>
                  <a:pt x="0" y="21060"/>
                  <a:pt x="0" y="21600"/>
                  <a:pt x="491" y="21600"/>
                </a:cubicBezTo>
                <a:lnTo>
                  <a:pt x="16200" y="21600"/>
                </a:lnTo>
                <a:cubicBezTo>
                  <a:pt x="16691" y="21600"/>
                  <a:pt x="16691" y="21060"/>
                  <a:pt x="16691" y="21060"/>
                </a:cubicBezTo>
                <a:cubicBezTo>
                  <a:pt x="16691" y="17821"/>
                  <a:pt x="14048" y="16817"/>
                  <a:pt x="12782" y="16326"/>
                </a:cubicBezTo>
                <a:moveTo>
                  <a:pt x="18035" y="15774"/>
                </a:moveTo>
                <a:cubicBezTo>
                  <a:pt x="18035" y="15774"/>
                  <a:pt x="16217" y="15312"/>
                  <a:pt x="16217" y="13291"/>
                </a:cubicBezTo>
                <a:cubicBezTo>
                  <a:pt x="16217" y="11515"/>
                  <a:pt x="17087" y="10890"/>
                  <a:pt x="17376" y="10458"/>
                </a:cubicBezTo>
                <a:cubicBezTo>
                  <a:pt x="17376" y="10458"/>
                  <a:pt x="17968" y="9906"/>
                  <a:pt x="17572" y="8122"/>
                </a:cubicBezTo>
                <a:cubicBezTo>
                  <a:pt x="18232" y="7146"/>
                  <a:pt x="18387" y="5419"/>
                  <a:pt x="17669" y="3590"/>
                </a:cubicBezTo>
                <a:cubicBezTo>
                  <a:pt x="17218" y="2442"/>
                  <a:pt x="16666" y="1814"/>
                  <a:pt x="16059" y="1449"/>
                </a:cubicBezTo>
                <a:cubicBezTo>
                  <a:pt x="15612" y="1180"/>
                  <a:pt x="15107" y="1081"/>
                  <a:pt x="14614" y="1081"/>
                </a:cubicBezTo>
                <a:cubicBezTo>
                  <a:pt x="13880" y="1081"/>
                  <a:pt x="13182" y="1301"/>
                  <a:pt x="12753" y="1514"/>
                </a:cubicBezTo>
                <a:cubicBezTo>
                  <a:pt x="12878" y="1781"/>
                  <a:pt x="12997" y="2064"/>
                  <a:pt x="13115" y="2366"/>
                </a:cubicBezTo>
                <a:cubicBezTo>
                  <a:pt x="13131" y="2409"/>
                  <a:pt x="13143" y="2453"/>
                  <a:pt x="13159" y="2496"/>
                </a:cubicBezTo>
                <a:cubicBezTo>
                  <a:pt x="13436" y="2360"/>
                  <a:pt x="13994" y="2160"/>
                  <a:pt x="14614" y="2160"/>
                </a:cubicBezTo>
                <a:cubicBezTo>
                  <a:pt x="15001" y="2160"/>
                  <a:pt x="15328" y="2239"/>
                  <a:pt x="15588" y="2396"/>
                </a:cubicBezTo>
                <a:cubicBezTo>
                  <a:pt x="15893" y="2579"/>
                  <a:pt x="16347" y="2947"/>
                  <a:pt x="16767" y="4019"/>
                </a:cubicBezTo>
                <a:cubicBezTo>
                  <a:pt x="17366" y="5541"/>
                  <a:pt x="17207" y="6853"/>
                  <a:pt x="16784" y="7478"/>
                </a:cubicBezTo>
                <a:cubicBezTo>
                  <a:pt x="16610" y="7736"/>
                  <a:pt x="16549" y="8067"/>
                  <a:pt x="16618" y="8379"/>
                </a:cubicBezTo>
                <a:cubicBezTo>
                  <a:pt x="16817" y="9273"/>
                  <a:pt x="16689" y="9648"/>
                  <a:pt x="16656" y="9723"/>
                </a:cubicBezTo>
                <a:cubicBezTo>
                  <a:pt x="16631" y="9754"/>
                  <a:pt x="16607" y="9786"/>
                  <a:pt x="16584" y="9820"/>
                </a:cubicBezTo>
                <a:cubicBezTo>
                  <a:pt x="16565" y="9848"/>
                  <a:pt x="16497" y="9929"/>
                  <a:pt x="16447" y="9988"/>
                </a:cubicBezTo>
                <a:cubicBezTo>
                  <a:pt x="16023" y="10488"/>
                  <a:pt x="15236" y="11419"/>
                  <a:pt x="15236" y="13291"/>
                </a:cubicBezTo>
                <a:cubicBezTo>
                  <a:pt x="15236" y="15520"/>
                  <a:pt x="16851" y="16555"/>
                  <a:pt x="17757" y="16810"/>
                </a:cubicBezTo>
                <a:cubicBezTo>
                  <a:pt x="19050" y="17307"/>
                  <a:pt x="20311" y="17926"/>
                  <a:pt x="20570" y="19440"/>
                </a:cubicBezTo>
                <a:lnTo>
                  <a:pt x="17464" y="19440"/>
                </a:lnTo>
                <a:cubicBezTo>
                  <a:pt x="17553" y="19773"/>
                  <a:pt x="17615" y="20132"/>
                  <a:pt x="17645" y="20520"/>
                </a:cubicBezTo>
                <a:lnTo>
                  <a:pt x="21152" y="20520"/>
                </a:lnTo>
                <a:cubicBezTo>
                  <a:pt x="21600" y="20520"/>
                  <a:pt x="21600" y="20034"/>
                  <a:pt x="21600" y="20034"/>
                </a:cubicBezTo>
                <a:cubicBezTo>
                  <a:pt x="21600" y="17119"/>
                  <a:pt x="19191" y="16215"/>
                  <a:pt x="18035" y="15774"/>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b="1" dirty="0">
              <a:latin typeface="Open Sans Semibold" charset="0"/>
              <a:ea typeface="Open Sans Semibold" charset="0"/>
              <a:cs typeface="Open Sans Semibold" charset="0"/>
            </a:endParaRPr>
          </a:p>
        </p:txBody>
      </p:sp>
      <p:sp>
        <p:nvSpPr>
          <p:cNvPr id="11" name="TextBox 10">
            <a:extLst>
              <a:ext uri="{FF2B5EF4-FFF2-40B4-BE49-F238E27FC236}">
                <a16:creationId xmlns:a16="http://schemas.microsoft.com/office/drawing/2014/main" id="{357E045B-C4E4-AC4C-B93A-11C63BFA4B5F}"/>
              </a:ext>
            </a:extLst>
          </p:cNvPr>
          <p:cNvSpPr txBox="1"/>
          <p:nvPr/>
        </p:nvSpPr>
        <p:spPr>
          <a:xfrm>
            <a:off x="1712833" y="1802236"/>
            <a:ext cx="880369" cy="338554"/>
          </a:xfrm>
          <a:prstGeom prst="rect">
            <a:avLst/>
          </a:prstGeom>
          <a:noFill/>
        </p:spPr>
        <p:txBody>
          <a:bodyPr wrap="none" rtlCol="0" anchor="b" anchorCtr="0">
            <a:spAutoFit/>
          </a:bodyPr>
          <a:lstStyle/>
          <a:p>
            <a:r>
              <a:rPr lang="en-US" sz="1600" b="1" dirty="0">
                <a:solidFill>
                  <a:schemeClr val="tx2"/>
                </a:solidFill>
                <a:latin typeface="Poppins SemiBold" pitchFamily="2" charset="77"/>
                <a:ea typeface="League Spartan" charset="0"/>
                <a:cs typeface="Poppins SemiBold" pitchFamily="2" charset="77"/>
              </a:rPr>
              <a:t>Title 01</a:t>
            </a:r>
          </a:p>
        </p:txBody>
      </p:sp>
      <p:sp>
        <p:nvSpPr>
          <p:cNvPr id="12" name="Subtitle 2">
            <a:extLst>
              <a:ext uri="{FF2B5EF4-FFF2-40B4-BE49-F238E27FC236}">
                <a16:creationId xmlns:a16="http://schemas.microsoft.com/office/drawing/2014/main" id="{3541A34A-4D18-004C-A338-D4A08CC4FF81}"/>
              </a:ext>
            </a:extLst>
          </p:cNvPr>
          <p:cNvSpPr txBox="1">
            <a:spLocks/>
          </p:cNvSpPr>
          <p:nvPr/>
        </p:nvSpPr>
        <p:spPr>
          <a:xfrm>
            <a:off x="1712834" y="2178774"/>
            <a:ext cx="2249128" cy="849592"/>
          </a:xfrm>
          <a:prstGeom prst="rect">
            <a:avLst/>
          </a:prstGeom>
        </p:spPr>
        <p:txBody>
          <a:bodyPr vert="horz" wrap="square" lIns="45720" tIns="22860" rIns="4572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2050"/>
              </a:lnSpc>
            </a:pPr>
            <a:r>
              <a:rPr lang="en-US" sz="11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You can do whatever you want, go a impress your audience with an amazing presentation</a:t>
            </a:r>
          </a:p>
        </p:txBody>
      </p:sp>
      <p:sp>
        <p:nvSpPr>
          <p:cNvPr id="57" name="TextBox 56">
            <a:extLst>
              <a:ext uri="{FF2B5EF4-FFF2-40B4-BE49-F238E27FC236}">
                <a16:creationId xmlns:a16="http://schemas.microsoft.com/office/drawing/2014/main" id="{C5522CB6-CA63-7B40-9630-FA8840F55EF0}"/>
              </a:ext>
            </a:extLst>
          </p:cNvPr>
          <p:cNvSpPr txBox="1"/>
          <p:nvPr/>
        </p:nvSpPr>
        <p:spPr>
          <a:xfrm>
            <a:off x="4752595" y="1802236"/>
            <a:ext cx="942887" cy="338554"/>
          </a:xfrm>
          <a:prstGeom prst="rect">
            <a:avLst/>
          </a:prstGeom>
          <a:noFill/>
        </p:spPr>
        <p:txBody>
          <a:bodyPr wrap="none" rtlCol="0" anchor="b" anchorCtr="0">
            <a:spAutoFit/>
          </a:bodyPr>
          <a:lstStyle/>
          <a:p>
            <a:r>
              <a:rPr lang="en-US" sz="1600" b="1" dirty="0">
                <a:solidFill>
                  <a:schemeClr val="tx2"/>
                </a:solidFill>
                <a:latin typeface="Poppins SemiBold" pitchFamily="2" charset="77"/>
                <a:ea typeface="League Spartan" charset="0"/>
                <a:cs typeface="Poppins SemiBold" pitchFamily="2" charset="77"/>
              </a:rPr>
              <a:t>Title 04</a:t>
            </a:r>
          </a:p>
        </p:txBody>
      </p:sp>
      <p:sp>
        <p:nvSpPr>
          <p:cNvPr id="58" name="Subtitle 2">
            <a:extLst>
              <a:ext uri="{FF2B5EF4-FFF2-40B4-BE49-F238E27FC236}">
                <a16:creationId xmlns:a16="http://schemas.microsoft.com/office/drawing/2014/main" id="{C919945E-D5D0-5B46-BCFF-4678ED3B53D0}"/>
              </a:ext>
            </a:extLst>
          </p:cNvPr>
          <p:cNvSpPr txBox="1">
            <a:spLocks/>
          </p:cNvSpPr>
          <p:nvPr/>
        </p:nvSpPr>
        <p:spPr>
          <a:xfrm>
            <a:off x="4752596" y="2178774"/>
            <a:ext cx="2249128" cy="849592"/>
          </a:xfrm>
          <a:prstGeom prst="rect">
            <a:avLst/>
          </a:prstGeom>
        </p:spPr>
        <p:txBody>
          <a:bodyPr vert="horz" wrap="square" lIns="45720" tIns="22860" rIns="4572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2050"/>
              </a:lnSpc>
            </a:pPr>
            <a:r>
              <a:rPr lang="en-US" sz="11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You can do whatever you want, go a impress your audience with an amazing presentation</a:t>
            </a:r>
          </a:p>
        </p:txBody>
      </p:sp>
      <p:sp>
        <p:nvSpPr>
          <p:cNvPr id="13" name="TextBox 12">
            <a:extLst>
              <a:ext uri="{FF2B5EF4-FFF2-40B4-BE49-F238E27FC236}">
                <a16:creationId xmlns:a16="http://schemas.microsoft.com/office/drawing/2014/main" id="{65DA8A7B-D8AE-3747-A03F-CB40A207CD81}"/>
              </a:ext>
            </a:extLst>
          </p:cNvPr>
          <p:cNvSpPr txBox="1"/>
          <p:nvPr/>
        </p:nvSpPr>
        <p:spPr>
          <a:xfrm>
            <a:off x="1712833" y="3565798"/>
            <a:ext cx="923651" cy="338554"/>
          </a:xfrm>
          <a:prstGeom prst="rect">
            <a:avLst/>
          </a:prstGeom>
          <a:noFill/>
        </p:spPr>
        <p:txBody>
          <a:bodyPr wrap="none" rtlCol="0" anchor="b" anchorCtr="0">
            <a:spAutoFit/>
          </a:bodyPr>
          <a:lstStyle/>
          <a:p>
            <a:r>
              <a:rPr lang="en-US" sz="1600" b="1" dirty="0">
                <a:solidFill>
                  <a:schemeClr val="tx2"/>
                </a:solidFill>
                <a:latin typeface="Poppins SemiBold" pitchFamily="2" charset="77"/>
                <a:ea typeface="League Spartan" charset="0"/>
                <a:cs typeface="Poppins SemiBold" pitchFamily="2" charset="77"/>
              </a:rPr>
              <a:t>Title 02</a:t>
            </a:r>
          </a:p>
        </p:txBody>
      </p:sp>
      <p:sp>
        <p:nvSpPr>
          <p:cNvPr id="14" name="Subtitle 2">
            <a:extLst>
              <a:ext uri="{FF2B5EF4-FFF2-40B4-BE49-F238E27FC236}">
                <a16:creationId xmlns:a16="http://schemas.microsoft.com/office/drawing/2014/main" id="{186283A7-F326-CA46-A4E6-89E3575052D4}"/>
              </a:ext>
            </a:extLst>
          </p:cNvPr>
          <p:cNvSpPr txBox="1">
            <a:spLocks/>
          </p:cNvSpPr>
          <p:nvPr/>
        </p:nvSpPr>
        <p:spPr>
          <a:xfrm>
            <a:off x="1712834" y="3942336"/>
            <a:ext cx="2249128" cy="849592"/>
          </a:xfrm>
          <a:prstGeom prst="rect">
            <a:avLst/>
          </a:prstGeom>
        </p:spPr>
        <p:txBody>
          <a:bodyPr vert="horz" wrap="square" lIns="45720" tIns="22860" rIns="4572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2050"/>
              </a:lnSpc>
            </a:pPr>
            <a:r>
              <a:rPr lang="en-US" sz="11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You can do whatever you want, go a impress your audience with an amazing presentation</a:t>
            </a:r>
          </a:p>
        </p:txBody>
      </p:sp>
      <p:sp>
        <p:nvSpPr>
          <p:cNvPr id="47" name="TextBox 46">
            <a:extLst>
              <a:ext uri="{FF2B5EF4-FFF2-40B4-BE49-F238E27FC236}">
                <a16:creationId xmlns:a16="http://schemas.microsoft.com/office/drawing/2014/main" id="{BB19CD36-6B67-CF45-9547-D1104D9C4D7F}"/>
              </a:ext>
            </a:extLst>
          </p:cNvPr>
          <p:cNvSpPr txBox="1"/>
          <p:nvPr/>
        </p:nvSpPr>
        <p:spPr>
          <a:xfrm>
            <a:off x="4752595" y="3565798"/>
            <a:ext cx="938077" cy="338554"/>
          </a:xfrm>
          <a:prstGeom prst="rect">
            <a:avLst/>
          </a:prstGeom>
          <a:noFill/>
        </p:spPr>
        <p:txBody>
          <a:bodyPr wrap="none" rtlCol="0" anchor="b" anchorCtr="0">
            <a:spAutoFit/>
          </a:bodyPr>
          <a:lstStyle/>
          <a:p>
            <a:r>
              <a:rPr lang="en-US" sz="1600" b="1" dirty="0">
                <a:solidFill>
                  <a:schemeClr val="tx2"/>
                </a:solidFill>
                <a:latin typeface="Poppins SemiBold" pitchFamily="2" charset="77"/>
                <a:ea typeface="League Spartan" charset="0"/>
                <a:cs typeface="Poppins SemiBold" pitchFamily="2" charset="77"/>
              </a:rPr>
              <a:t>Title 05</a:t>
            </a:r>
          </a:p>
        </p:txBody>
      </p:sp>
      <p:sp>
        <p:nvSpPr>
          <p:cNvPr id="48" name="Subtitle 2">
            <a:extLst>
              <a:ext uri="{FF2B5EF4-FFF2-40B4-BE49-F238E27FC236}">
                <a16:creationId xmlns:a16="http://schemas.microsoft.com/office/drawing/2014/main" id="{9E1402DC-EE0B-964D-99F2-3FA94243FEE8}"/>
              </a:ext>
            </a:extLst>
          </p:cNvPr>
          <p:cNvSpPr txBox="1">
            <a:spLocks/>
          </p:cNvSpPr>
          <p:nvPr/>
        </p:nvSpPr>
        <p:spPr>
          <a:xfrm>
            <a:off x="4752596" y="3942336"/>
            <a:ext cx="2088928" cy="846257"/>
          </a:xfrm>
          <a:prstGeom prst="rect">
            <a:avLst/>
          </a:prstGeom>
        </p:spPr>
        <p:txBody>
          <a:bodyPr vert="horz" wrap="square" lIns="45720" tIns="22860" rIns="4572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2050"/>
              </a:lnSpc>
            </a:pPr>
            <a:r>
              <a:rPr lang="en-US" sz="11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You can do whatever you want, go a impress your audience with an amazing presentation</a:t>
            </a:r>
          </a:p>
        </p:txBody>
      </p:sp>
      <p:sp>
        <p:nvSpPr>
          <p:cNvPr id="15" name="TextBox 14">
            <a:extLst>
              <a:ext uri="{FF2B5EF4-FFF2-40B4-BE49-F238E27FC236}">
                <a16:creationId xmlns:a16="http://schemas.microsoft.com/office/drawing/2014/main" id="{C587BE08-6A71-3B43-A5C9-4D7C4D174BCE}"/>
              </a:ext>
            </a:extLst>
          </p:cNvPr>
          <p:cNvSpPr txBox="1"/>
          <p:nvPr/>
        </p:nvSpPr>
        <p:spPr>
          <a:xfrm>
            <a:off x="1712833" y="5336555"/>
            <a:ext cx="930063" cy="338554"/>
          </a:xfrm>
          <a:prstGeom prst="rect">
            <a:avLst/>
          </a:prstGeom>
          <a:noFill/>
        </p:spPr>
        <p:txBody>
          <a:bodyPr wrap="none" rtlCol="0" anchor="b" anchorCtr="0">
            <a:spAutoFit/>
          </a:bodyPr>
          <a:lstStyle/>
          <a:p>
            <a:r>
              <a:rPr lang="en-US" sz="1600" b="1" dirty="0">
                <a:solidFill>
                  <a:schemeClr val="tx2"/>
                </a:solidFill>
                <a:latin typeface="Poppins SemiBold" pitchFamily="2" charset="77"/>
                <a:ea typeface="League Spartan" charset="0"/>
                <a:cs typeface="Poppins SemiBold" pitchFamily="2" charset="77"/>
              </a:rPr>
              <a:t>Title 03</a:t>
            </a:r>
          </a:p>
        </p:txBody>
      </p:sp>
      <p:sp>
        <p:nvSpPr>
          <p:cNvPr id="16" name="Subtitle 2">
            <a:extLst>
              <a:ext uri="{FF2B5EF4-FFF2-40B4-BE49-F238E27FC236}">
                <a16:creationId xmlns:a16="http://schemas.microsoft.com/office/drawing/2014/main" id="{90F34EF9-C367-7E44-B6F4-EF198DC83E9D}"/>
              </a:ext>
            </a:extLst>
          </p:cNvPr>
          <p:cNvSpPr txBox="1">
            <a:spLocks/>
          </p:cNvSpPr>
          <p:nvPr/>
        </p:nvSpPr>
        <p:spPr>
          <a:xfrm>
            <a:off x="1712834" y="5713093"/>
            <a:ext cx="2249128" cy="849592"/>
          </a:xfrm>
          <a:prstGeom prst="rect">
            <a:avLst/>
          </a:prstGeom>
        </p:spPr>
        <p:txBody>
          <a:bodyPr vert="horz" wrap="square" lIns="45720" tIns="22860" rIns="4572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2050"/>
              </a:lnSpc>
            </a:pPr>
            <a:r>
              <a:rPr lang="en-US" sz="11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You can do whatever you want, go a impress your audience with an amazing presentation</a:t>
            </a:r>
          </a:p>
        </p:txBody>
      </p:sp>
      <p:sp>
        <p:nvSpPr>
          <p:cNvPr id="49" name="TextBox 48">
            <a:extLst>
              <a:ext uri="{FF2B5EF4-FFF2-40B4-BE49-F238E27FC236}">
                <a16:creationId xmlns:a16="http://schemas.microsoft.com/office/drawing/2014/main" id="{87976BA1-CC4C-064F-A828-C7B300AFAF10}"/>
              </a:ext>
            </a:extLst>
          </p:cNvPr>
          <p:cNvSpPr txBox="1"/>
          <p:nvPr/>
        </p:nvSpPr>
        <p:spPr>
          <a:xfrm>
            <a:off x="4752595" y="5336555"/>
            <a:ext cx="938077" cy="338554"/>
          </a:xfrm>
          <a:prstGeom prst="rect">
            <a:avLst/>
          </a:prstGeom>
          <a:noFill/>
        </p:spPr>
        <p:txBody>
          <a:bodyPr wrap="none" rtlCol="0" anchor="b" anchorCtr="0">
            <a:spAutoFit/>
          </a:bodyPr>
          <a:lstStyle/>
          <a:p>
            <a:r>
              <a:rPr lang="en-US" sz="1600" b="1" dirty="0">
                <a:solidFill>
                  <a:schemeClr val="tx2"/>
                </a:solidFill>
                <a:latin typeface="Poppins SemiBold" pitchFamily="2" charset="77"/>
                <a:ea typeface="League Spartan" charset="0"/>
                <a:cs typeface="Poppins SemiBold" pitchFamily="2" charset="77"/>
              </a:rPr>
              <a:t>Title 06</a:t>
            </a:r>
          </a:p>
        </p:txBody>
      </p:sp>
      <p:sp>
        <p:nvSpPr>
          <p:cNvPr id="50" name="Subtitle 2">
            <a:extLst>
              <a:ext uri="{FF2B5EF4-FFF2-40B4-BE49-F238E27FC236}">
                <a16:creationId xmlns:a16="http://schemas.microsoft.com/office/drawing/2014/main" id="{3BA2CF9D-416B-654C-B493-BA6143E37C90}"/>
              </a:ext>
            </a:extLst>
          </p:cNvPr>
          <p:cNvSpPr txBox="1">
            <a:spLocks/>
          </p:cNvSpPr>
          <p:nvPr/>
        </p:nvSpPr>
        <p:spPr>
          <a:xfrm>
            <a:off x="4752596" y="5713093"/>
            <a:ext cx="2249128" cy="849592"/>
          </a:xfrm>
          <a:prstGeom prst="rect">
            <a:avLst/>
          </a:prstGeom>
        </p:spPr>
        <p:txBody>
          <a:bodyPr vert="horz" wrap="square" lIns="45720" tIns="22860" rIns="4572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2050"/>
              </a:lnSpc>
            </a:pPr>
            <a:r>
              <a:rPr lang="en-US" sz="11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You can do whatever you want, go a impress your audience with an amazing presentation</a:t>
            </a:r>
          </a:p>
        </p:txBody>
      </p:sp>
      <p:sp>
        <p:nvSpPr>
          <p:cNvPr id="51" name="Oval 50">
            <a:extLst>
              <a:ext uri="{FF2B5EF4-FFF2-40B4-BE49-F238E27FC236}">
                <a16:creationId xmlns:a16="http://schemas.microsoft.com/office/drawing/2014/main" id="{F761792A-9A8D-6B4F-984B-5700535C5AE8}"/>
              </a:ext>
            </a:extLst>
          </p:cNvPr>
          <p:cNvSpPr/>
          <p:nvPr/>
        </p:nvSpPr>
        <p:spPr>
          <a:xfrm>
            <a:off x="3801762" y="1896702"/>
            <a:ext cx="790052" cy="79005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3" name="Oval 52">
            <a:extLst>
              <a:ext uri="{FF2B5EF4-FFF2-40B4-BE49-F238E27FC236}">
                <a16:creationId xmlns:a16="http://schemas.microsoft.com/office/drawing/2014/main" id="{7CE58ABE-E06D-E844-98F5-A3BD08C00369}"/>
              </a:ext>
            </a:extLst>
          </p:cNvPr>
          <p:cNvSpPr/>
          <p:nvPr/>
        </p:nvSpPr>
        <p:spPr>
          <a:xfrm>
            <a:off x="3801762" y="3667459"/>
            <a:ext cx="790052" cy="79005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5" name="Oval 54">
            <a:extLst>
              <a:ext uri="{FF2B5EF4-FFF2-40B4-BE49-F238E27FC236}">
                <a16:creationId xmlns:a16="http://schemas.microsoft.com/office/drawing/2014/main" id="{E32F55FD-9120-0243-9ECC-4509ADC96063}"/>
              </a:ext>
            </a:extLst>
          </p:cNvPr>
          <p:cNvSpPr/>
          <p:nvPr/>
        </p:nvSpPr>
        <p:spPr>
          <a:xfrm>
            <a:off x="3801762" y="5438216"/>
            <a:ext cx="790052" cy="790052"/>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59" name="Shape 2944">
            <a:extLst>
              <a:ext uri="{FF2B5EF4-FFF2-40B4-BE49-F238E27FC236}">
                <a16:creationId xmlns:a16="http://schemas.microsoft.com/office/drawing/2014/main" id="{FDC13DBD-EAAE-534D-9799-2335517E1AC3}"/>
              </a:ext>
            </a:extLst>
          </p:cNvPr>
          <p:cNvSpPr>
            <a:spLocks noChangeAspect="1"/>
          </p:cNvSpPr>
          <p:nvPr/>
        </p:nvSpPr>
        <p:spPr>
          <a:xfrm>
            <a:off x="4010149" y="2105088"/>
            <a:ext cx="373280" cy="373279"/>
          </a:xfrm>
          <a:custGeom>
            <a:avLst/>
            <a:gdLst/>
            <a:ahLst/>
            <a:cxnLst>
              <a:cxn ang="0">
                <a:pos x="wd2" y="hd2"/>
              </a:cxn>
              <a:cxn ang="5400000">
                <a:pos x="wd2" y="hd2"/>
              </a:cxn>
              <a:cxn ang="10800000">
                <a:pos x="wd2" y="hd2"/>
              </a:cxn>
              <a:cxn ang="16200000">
                <a:pos x="wd2" y="hd2"/>
              </a:cxn>
            </a:cxnLst>
            <a:rect l="0" t="0" r="r" b="b"/>
            <a:pathLst>
              <a:path w="21600" h="21600" extrusionOk="0">
                <a:moveTo>
                  <a:pt x="17850" y="17620"/>
                </a:moveTo>
                <a:cubicBezTo>
                  <a:pt x="17270" y="17122"/>
                  <a:pt x="16604" y="16682"/>
                  <a:pt x="15855" y="16324"/>
                </a:cubicBezTo>
                <a:cubicBezTo>
                  <a:pt x="15868" y="16284"/>
                  <a:pt x="15882" y="16244"/>
                  <a:pt x="15896" y="16203"/>
                </a:cubicBezTo>
                <a:cubicBezTo>
                  <a:pt x="16131" y="15456"/>
                  <a:pt x="16320" y="14656"/>
                  <a:pt x="16454" y="13811"/>
                </a:cubicBezTo>
                <a:cubicBezTo>
                  <a:pt x="16471" y="13704"/>
                  <a:pt x="16484" y="13596"/>
                  <a:pt x="16499" y="13488"/>
                </a:cubicBezTo>
                <a:cubicBezTo>
                  <a:pt x="16544" y="13166"/>
                  <a:pt x="16581" y="12839"/>
                  <a:pt x="16610" y="12507"/>
                </a:cubicBezTo>
                <a:cubicBezTo>
                  <a:pt x="16621" y="12383"/>
                  <a:pt x="16632" y="12260"/>
                  <a:pt x="16641" y="12135"/>
                </a:cubicBezTo>
                <a:cubicBezTo>
                  <a:pt x="16660" y="11858"/>
                  <a:pt x="16664" y="11574"/>
                  <a:pt x="16673" y="11291"/>
                </a:cubicBezTo>
                <a:lnTo>
                  <a:pt x="20598" y="11291"/>
                </a:lnTo>
                <a:cubicBezTo>
                  <a:pt x="20476" y="13747"/>
                  <a:pt x="19450" y="15962"/>
                  <a:pt x="17850" y="17620"/>
                </a:cubicBezTo>
                <a:moveTo>
                  <a:pt x="13714" y="20178"/>
                </a:moveTo>
                <a:cubicBezTo>
                  <a:pt x="13925" y="19957"/>
                  <a:pt x="14127" y="19710"/>
                  <a:pt x="14321" y="19444"/>
                </a:cubicBezTo>
                <a:cubicBezTo>
                  <a:pt x="14339" y="19419"/>
                  <a:pt x="14357" y="19394"/>
                  <a:pt x="14375" y="19369"/>
                </a:cubicBezTo>
                <a:cubicBezTo>
                  <a:pt x="14764" y="18822"/>
                  <a:pt x="15116" y="18192"/>
                  <a:pt x="15420" y="17488"/>
                </a:cubicBezTo>
                <a:cubicBezTo>
                  <a:pt x="15436" y="17450"/>
                  <a:pt x="15451" y="17410"/>
                  <a:pt x="15467" y="17372"/>
                </a:cubicBezTo>
                <a:cubicBezTo>
                  <a:pt x="15485" y="17329"/>
                  <a:pt x="15499" y="17282"/>
                  <a:pt x="15517" y="17239"/>
                </a:cubicBezTo>
                <a:cubicBezTo>
                  <a:pt x="16123" y="17535"/>
                  <a:pt x="16665" y="17890"/>
                  <a:pt x="17142" y="18285"/>
                </a:cubicBezTo>
                <a:cubicBezTo>
                  <a:pt x="16149" y="19129"/>
                  <a:pt x="14989" y="19782"/>
                  <a:pt x="13714" y="20178"/>
                </a:cubicBezTo>
                <a:moveTo>
                  <a:pt x="11291" y="20569"/>
                </a:moveTo>
                <a:lnTo>
                  <a:pt x="11291" y="16221"/>
                </a:lnTo>
                <a:cubicBezTo>
                  <a:pt x="12498" y="16271"/>
                  <a:pt x="13638" y="16493"/>
                  <a:pt x="14652" y="16869"/>
                </a:cubicBezTo>
                <a:cubicBezTo>
                  <a:pt x="13850" y="18909"/>
                  <a:pt x="12654" y="20298"/>
                  <a:pt x="11291" y="20569"/>
                </a:cubicBezTo>
                <a:moveTo>
                  <a:pt x="11291" y="11291"/>
                </a:moveTo>
                <a:lnTo>
                  <a:pt x="15697" y="11291"/>
                </a:lnTo>
                <a:cubicBezTo>
                  <a:pt x="15655" y="12995"/>
                  <a:pt x="15392" y="14581"/>
                  <a:pt x="14971" y="15948"/>
                </a:cubicBezTo>
                <a:cubicBezTo>
                  <a:pt x="13855" y="15534"/>
                  <a:pt x="12608" y="15291"/>
                  <a:pt x="11291" y="15240"/>
                </a:cubicBezTo>
                <a:cubicBezTo>
                  <a:pt x="11291" y="15240"/>
                  <a:pt x="11291" y="11291"/>
                  <a:pt x="11291" y="11291"/>
                </a:cubicBezTo>
                <a:close/>
                <a:moveTo>
                  <a:pt x="11291" y="6360"/>
                </a:moveTo>
                <a:cubicBezTo>
                  <a:pt x="12608" y="6309"/>
                  <a:pt x="13855" y="6066"/>
                  <a:pt x="14971" y="5652"/>
                </a:cubicBezTo>
                <a:cubicBezTo>
                  <a:pt x="15392" y="7019"/>
                  <a:pt x="15655" y="8605"/>
                  <a:pt x="15697" y="10309"/>
                </a:cubicBezTo>
                <a:lnTo>
                  <a:pt x="11291" y="10309"/>
                </a:lnTo>
                <a:cubicBezTo>
                  <a:pt x="11291" y="10309"/>
                  <a:pt x="11291" y="6360"/>
                  <a:pt x="11291" y="6360"/>
                </a:cubicBezTo>
                <a:close/>
                <a:moveTo>
                  <a:pt x="11291" y="1031"/>
                </a:moveTo>
                <a:cubicBezTo>
                  <a:pt x="12654" y="1302"/>
                  <a:pt x="13850" y="2691"/>
                  <a:pt x="14652" y="4731"/>
                </a:cubicBezTo>
                <a:cubicBezTo>
                  <a:pt x="13638" y="5107"/>
                  <a:pt x="12498" y="5329"/>
                  <a:pt x="11291" y="5379"/>
                </a:cubicBezTo>
                <a:cubicBezTo>
                  <a:pt x="11291" y="5379"/>
                  <a:pt x="11291" y="1031"/>
                  <a:pt x="11291" y="1031"/>
                </a:cubicBezTo>
                <a:close/>
                <a:moveTo>
                  <a:pt x="17142" y="3315"/>
                </a:moveTo>
                <a:cubicBezTo>
                  <a:pt x="16665" y="3711"/>
                  <a:pt x="16123" y="4065"/>
                  <a:pt x="15517" y="4361"/>
                </a:cubicBezTo>
                <a:cubicBezTo>
                  <a:pt x="15499" y="4318"/>
                  <a:pt x="15485" y="4271"/>
                  <a:pt x="15467" y="4229"/>
                </a:cubicBezTo>
                <a:cubicBezTo>
                  <a:pt x="15451" y="4190"/>
                  <a:pt x="15436" y="4151"/>
                  <a:pt x="15420" y="4112"/>
                </a:cubicBezTo>
                <a:cubicBezTo>
                  <a:pt x="15116" y="3408"/>
                  <a:pt x="14764" y="2778"/>
                  <a:pt x="14375" y="2231"/>
                </a:cubicBezTo>
                <a:cubicBezTo>
                  <a:pt x="14357" y="2206"/>
                  <a:pt x="14339" y="2181"/>
                  <a:pt x="14321" y="2156"/>
                </a:cubicBezTo>
                <a:cubicBezTo>
                  <a:pt x="14127" y="1890"/>
                  <a:pt x="13925" y="1643"/>
                  <a:pt x="13714" y="1422"/>
                </a:cubicBezTo>
                <a:cubicBezTo>
                  <a:pt x="14989" y="1818"/>
                  <a:pt x="16149" y="2471"/>
                  <a:pt x="17142" y="3315"/>
                </a:cubicBezTo>
                <a:moveTo>
                  <a:pt x="20598" y="10309"/>
                </a:moveTo>
                <a:lnTo>
                  <a:pt x="16673" y="10309"/>
                </a:lnTo>
                <a:cubicBezTo>
                  <a:pt x="16664" y="10027"/>
                  <a:pt x="16660" y="9742"/>
                  <a:pt x="16641" y="9465"/>
                </a:cubicBezTo>
                <a:cubicBezTo>
                  <a:pt x="16632" y="9340"/>
                  <a:pt x="16621" y="9217"/>
                  <a:pt x="16610" y="9093"/>
                </a:cubicBezTo>
                <a:cubicBezTo>
                  <a:pt x="16581" y="8761"/>
                  <a:pt x="16544" y="8434"/>
                  <a:pt x="16499" y="8112"/>
                </a:cubicBezTo>
                <a:cubicBezTo>
                  <a:pt x="16484" y="8005"/>
                  <a:pt x="16471" y="7896"/>
                  <a:pt x="16454" y="7789"/>
                </a:cubicBezTo>
                <a:cubicBezTo>
                  <a:pt x="16320" y="6944"/>
                  <a:pt x="16131" y="6144"/>
                  <a:pt x="15896" y="5397"/>
                </a:cubicBezTo>
                <a:cubicBezTo>
                  <a:pt x="15882" y="5357"/>
                  <a:pt x="15868" y="5317"/>
                  <a:pt x="15855" y="5276"/>
                </a:cubicBezTo>
                <a:cubicBezTo>
                  <a:pt x="16604" y="4918"/>
                  <a:pt x="17270" y="4478"/>
                  <a:pt x="17850" y="3981"/>
                </a:cubicBezTo>
                <a:cubicBezTo>
                  <a:pt x="19450" y="5638"/>
                  <a:pt x="20476" y="7853"/>
                  <a:pt x="20598" y="10309"/>
                </a:cubicBezTo>
                <a:moveTo>
                  <a:pt x="10309" y="5379"/>
                </a:moveTo>
                <a:cubicBezTo>
                  <a:pt x="9101" y="5329"/>
                  <a:pt x="7961" y="5107"/>
                  <a:pt x="6947" y="4731"/>
                </a:cubicBezTo>
                <a:cubicBezTo>
                  <a:pt x="7749" y="2691"/>
                  <a:pt x="8945" y="1302"/>
                  <a:pt x="10309" y="1031"/>
                </a:cubicBezTo>
                <a:cubicBezTo>
                  <a:pt x="10309" y="1031"/>
                  <a:pt x="10309" y="5379"/>
                  <a:pt x="10309" y="5379"/>
                </a:cubicBezTo>
                <a:close/>
                <a:moveTo>
                  <a:pt x="10309" y="10309"/>
                </a:moveTo>
                <a:lnTo>
                  <a:pt x="5903" y="10309"/>
                </a:lnTo>
                <a:cubicBezTo>
                  <a:pt x="5945" y="8605"/>
                  <a:pt x="6207" y="7019"/>
                  <a:pt x="6629" y="5652"/>
                </a:cubicBezTo>
                <a:cubicBezTo>
                  <a:pt x="7745" y="6066"/>
                  <a:pt x="8991" y="6309"/>
                  <a:pt x="10309" y="6360"/>
                </a:cubicBezTo>
                <a:cubicBezTo>
                  <a:pt x="10309" y="6360"/>
                  <a:pt x="10309" y="10309"/>
                  <a:pt x="10309" y="10309"/>
                </a:cubicBezTo>
                <a:close/>
                <a:moveTo>
                  <a:pt x="10309" y="15240"/>
                </a:moveTo>
                <a:cubicBezTo>
                  <a:pt x="8991" y="15291"/>
                  <a:pt x="7745" y="15534"/>
                  <a:pt x="6629" y="15948"/>
                </a:cubicBezTo>
                <a:cubicBezTo>
                  <a:pt x="6207" y="14581"/>
                  <a:pt x="5945" y="12995"/>
                  <a:pt x="5903" y="11291"/>
                </a:cubicBezTo>
                <a:lnTo>
                  <a:pt x="10309" y="11291"/>
                </a:lnTo>
                <a:cubicBezTo>
                  <a:pt x="10309" y="11291"/>
                  <a:pt x="10309" y="15240"/>
                  <a:pt x="10309" y="15240"/>
                </a:cubicBezTo>
                <a:close/>
                <a:moveTo>
                  <a:pt x="10309" y="20569"/>
                </a:moveTo>
                <a:cubicBezTo>
                  <a:pt x="8945" y="20298"/>
                  <a:pt x="7749" y="18909"/>
                  <a:pt x="6947" y="16869"/>
                </a:cubicBezTo>
                <a:cubicBezTo>
                  <a:pt x="7961" y="16493"/>
                  <a:pt x="9101" y="16271"/>
                  <a:pt x="10309" y="16221"/>
                </a:cubicBezTo>
                <a:cubicBezTo>
                  <a:pt x="10309" y="16221"/>
                  <a:pt x="10309" y="20569"/>
                  <a:pt x="10309" y="20569"/>
                </a:cubicBezTo>
                <a:close/>
                <a:moveTo>
                  <a:pt x="4458" y="18285"/>
                </a:moveTo>
                <a:cubicBezTo>
                  <a:pt x="4934" y="17890"/>
                  <a:pt x="5476" y="17535"/>
                  <a:pt x="6083" y="17239"/>
                </a:cubicBezTo>
                <a:cubicBezTo>
                  <a:pt x="6100" y="17282"/>
                  <a:pt x="6115" y="17329"/>
                  <a:pt x="6132" y="17372"/>
                </a:cubicBezTo>
                <a:cubicBezTo>
                  <a:pt x="6149" y="17410"/>
                  <a:pt x="6163" y="17450"/>
                  <a:pt x="6180" y="17488"/>
                </a:cubicBezTo>
                <a:cubicBezTo>
                  <a:pt x="6484" y="18192"/>
                  <a:pt x="6835" y="18822"/>
                  <a:pt x="7224" y="19369"/>
                </a:cubicBezTo>
                <a:cubicBezTo>
                  <a:pt x="7242" y="19394"/>
                  <a:pt x="7261" y="19419"/>
                  <a:pt x="7279" y="19444"/>
                </a:cubicBezTo>
                <a:cubicBezTo>
                  <a:pt x="7472" y="19710"/>
                  <a:pt x="7674" y="19957"/>
                  <a:pt x="7886" y="20178"/>
                </a:cubicBezTo>
                <a:cubicBezTo>
                  <a:pt x="6610" y="19782"/>
                  <a:pt x="5451" y="19129"/>
                  <a:pt x="4458" y="18285"/>
                </a:cubicBezTo>
                <a:moveTo>
                  <a:pt x="1002" y="11291"/>
                </a:moveTo>
                <a:lnTo>
                  <a:pt x="4927" y="11291"/>
                </a:lnTo>
                <a:cubicBezTo>
                  <a:pt x="4935" y="11574"/>
                  <a:pt x="4940" y="11858"/>
                  <a:pt x="4958" y="12135"/>
                </a:cubicBezTo>
                <a:cubicBezTo>
                  <a:pt x="4967" y="12260"/>
                  <a:pt x="4979" y="12383"/>
                  <a:pt x="4989" y="12507"/>
                </a:cubicBezTo>
                <a:cubicBezTo>
                  <a:pt x="5018" y="12839"/>
                  <a:pt x="5055" y="13166"/>
                  <a:pt x="5100" y="13488"/>
                </a:cubicBezTo>
                <a:cubicBezTo>
                  <a:pt x="5116" y="13596"/>
                  <a:pt x="5129" y="13704"/>
                  <a:pt x="5146" y="13811"/>
                </a:cubicBezTo>
                <a:cubicBezTo>
                  <a:pt x="5280" y="14656"/>
                  <a:pt x="5468" y="15456"/>
                  <a:pt x="5704" y="16203"/>
                </a:cubicBezTo>
                <a:cubicBezTo>
                  <a:pt x="5718" y="16244"/>
                  <a:pt x="5731" y="16284"/>
                  <a:pt x="5744" y="16324"/>
                </a:cubicBezTo>
                <a:cubicBezTo>
                  <a:pt x="4996" y="16682"/>
                  <a:pt x="4330" y="17122"/>
                  <a:pt x="3749" y="17620"/>
                </a:cubicBezTo>
                <a:cubicBezTo>
                  <a:pt x="2150" y="15962"/>
                  <a:pt x="1123" y="13747"/>
                  <a:pt x="1002" y="11291"/>
                </a:cubicBezTo>
                <a:moveTo>
                  <a:pt x="3749" y="3981"/>
                </a:moveTo>
                <a:cubicBezTo>
                  <a:pt x="4330" y="4478"/>
                  <a:pt x="4996" y="4918"/>
                  <a:pt x="5744" y="5276"/>
                </a:cubicBezTo>
                <a:cubicBezTo>
                  <a:pt x="5731" y="5317"/>
                  <a:pt x="5718" y="5357"/>
                  <a:pt x="5704" y="5397"/>
                </a:cubicBezTo>
                <a:cubicBezTo>
                  <a:pt x="5469" y="6144"/>
                  <a:pt x="5280" y="6944"/>
                  <a:pt x="5146" y="7789"/>
                </a:cubicBezTo>
                <a:cubicBezTo>
                  <a:pt x="5129" y="7896"/>
                  <a:pt x="5116" y="8005"/>
                  <a:pt x="5100" y="8112"/>
                </a:cubicBezTo>
                <a:cubicBezTo>
                  <a:pt x="5055" y="8434"/>
                  <a:pt x="5018" y="8761"/>
                  <a:pt x="4989" y="9093"/>
                </a:cubicBezTo>
                <a:cubicBezTo>
                  <a:pt x="4979" y="9217"/>
                  <a:pt x="4967" y="9340"/>
                  <a:pt x="4958" y="9465"/>
                </a:cubicBezTo>
                <a:cubicBezTo>
                  <a:pt x="4940" y="9742"/>
                  <a:pt x="4935" y="10027"/>
                  <a:pt x="4927" y="10309"/>
                </a:cubicBezTo>
                <a:lnTo>
                  <a:pt x="1002" y="10309"/>
                </a:lnTo>
                <a:cubicBezTo>
                  <a:pt x="1123" y="7853"/>
                  <a:pt x="2150" y="5638"/>
                  <a:pt x="3749" y="3981"/>
                </a:cubicBezTo>
                <a:moveTo>
                  <a:pt x="7886" y="1422"/>
                </a:moveTo>
                <a:cubicBezTo>
                  <a:pt x="7674" y="1643"/>
                  <a:pt x="7472" y="1890"/>
                  <a:pt x="7279" y="2156"/>
                </a:cubicBezTo>
                <a:cubicBezTo>
                  <a:pt x="7261" y="2181"/>
                  <a:pt x="7242" y="2206"/>
                  <a:pt x="7224" y="2231"/>
                </a:cubicBezTo>
                <a:cubicBezTo>
                  <a:pt x="6835" y="2778"/>
                  <a:pt x="6484" y="3408"/>
                  <a:pt x="6180" y="4112"/>
                </a:cubicBezTo>
                <a:cubicBezTo>
                  <a:pt x="6163" y="4151"/>
                  <a:pt x="6149" y="4190"/>
                  <a:pt x="6132" y="4229"/>
                </a:cubicBezTo>
                <a:cubicBezTo>
                  <a:pt x="6115" y="4271"/>
                  <a:pt x="6100" y="4318"/>
                  <a:pt x="6083" y="4361"/>
                </a:cubicBezTo>
                <a:cubicBezTo>
                  <a:pt x="5476" y="4065"/>
                  <a:pt x="4934" y="3711"/>
                  <a:pt x="4458" y="3315"/>
                </a:cubicBezTo>
                <a:cubicBezTo>
                  <a:pt x="5451" y="2471"/>
                  <a:pt x="6610" y="1818"/>
                  <a:pt x="7886" y="1422"/>
                </a:cubicBezTo>
                <a:moveTo>
                  <a:pt x="10800" y="0"/>
                </a:moveTo>
                <a:cubicBezTo>
                  <a:pt x="4835" y="0"/>
                  <a:pt x="0" y="4835"/>
                  <a:pt x="0" y="10800"/>
                </a:cubicBezTo>
                <a:cubicBezTo>
                  <a:pt x="0" y="16765"/>
                  <a:pt x="4835" y="21600"/>
                  <a:pt x="10800" y="21600"/>
                </a:cubicBezTo>
                <a:cubicBezTo>
                  <a:pt x="16764" y="21600"/>
                  <a:pt x="21600" y="16765"/>
                  <a:pt x="21600" y="10800"/>
                </a:cubicBezTo>
                <a:cubicBezTo>
                  <a:pt x="21600" y="4835"/>
                  <a:pt x="16764" y="0"/>
                  <a:pt x="10800" y="0"/>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b="1">
              <a:latin typeface="Open Sans Semibold" charset="0"/>
              <a:ea typeface="Open Sans Semibold" charset="0"/>
              <a:cs typeface="Open Sans Semibold" charset="0"/>
            </a:endParaRPr>
          </a:p>
        </p:txBody>
      </p:sp>
      <p:sp>
        <p:nvSpPr>
          <p:cNvPr id="60" name="Shape 2816">
            <a:extLst>
              <a:ext uri="{FF2B5EF4-FFF2-40B4-BE49-F238E27FC236}">
                <a16:creationId xmlns:a16="http://schemas.microsoft.com/office/drawing/2014/main" id="{FD30E00D-2C05-5740-AF6D-B05B9DFCEEE3}"/>
              </a:ext>
            </a:extLst>
          </p:cNvPr>
          <p:cNvSpPr>
            <a:spLocks noChangeAspect="1"/>
          </p:cNvSpPr>
          <p:nvPr/>
        </p:nvSpPr>
        <p:spPr>
          <a:xfrm>
            <a:off x="4010149" y="5646602"/>
            <a:ext cx="373280" cy="373280"/>
          </a:xfrm>
          <a:custGeom>
            <a:avLst/>
            <a:gdLst/>
            <a:ahLst/>
            <a:cxnLst>
              <a:cxn ang="0">
                <a:pos x="wd2" y="hd2"/>
              </a:cxn>
              <a:cxn ang="5400000">
                <a:pos x="wd2" y="hd2"/>
              </a:cxn>
              <a:cxn ang="10800000">
                <a:pos x="wd2" y="hd2"/>
              </a:cxn>
              <a:cxn ang="16200000">
                <a:pos x="wd2" y="hd2"/>
              </a:cxn>
            </a:cxnLst>
            <a:rect l="0" t="0" r="r" b="b"/>
            <a:pathLst>
              <a:path w="21600" h="21600" extrusionOk="0">
                <a:moveTo>
                  <a:pt x="21587" y="18100"/>
                </a:moveTo>
                <a:lnTo>
                  <a:pt x="21596" y="18099"/>
                </a:lnTo>
                <a:lnTo>
                  <a:pt x="20614" y="5335"/>
                </a:lnTo>
                <a:lnTo>
                  <a:pt x="20605" y="5337"/>
                </a:lnTo>
                <a:cubicBezTo>
                  <a:pt x="20573" y="5097"/>
                  <a:pt x="20376" y="4909"/>
                  <a:pt x="20127" y="4909"/>
                </a:cubicBezTo>
                <a:lnTo>
                  <a:pt x="16691" y="4909"/>
                </a:lnTo>
                <a:lnTo>
                  <a:pt x="16691" y="3927"/>
                </a:lnTo>
                <a:cubicBezTo>
                  <a:pt x="16691" y="1758"/>
                  <a:pt x="14932" y="0"/>
                  <a:pt x="12764" y="0"/>
                </a:cubicBezTo>
                <a:cubicBezTo>
                  <a:pt x="11300" y="0"/>
                  <a:pt x="10025" y="803"/>
                  <a:pt x="9350" y="1991"/>
                </a:cubicBezTo>
                <a:cubicBezTo>
                  <a:pt x="9705" y="2027"/>
                  <a:pt x="10048" y="2105"/>
                  <a:pt x="10377" y="2214"/>
                </a:cubicBezTo>
                <a:cubicBezTo>
                  <a:pt x="10911" y="1470"/>
                  <a:pt x="11778" y="982"/>
                  <a:pt x="12764" y="982"/>
                </a:cubicBezTo>
                <a:cubicBezTo>
                  <a:pt x="14390" y="982"/>
                  <a:pt x="15709" y="2301"/>
                  <a:pt x="15709" y="3927"/>
                </a:cubicBezTo>
                <a:lnTo>
                  <a:pt x="15709" y="4909"/>
                </a:lnTo>
                <a:lnTo>
                  <a:pt x="13337" y="4909"/>
                </a:lnTo>
                <a:cubicBezTo>
                  <a:pt x="13474" y="5221"/>
                  <a:pt x="13581" y="5549"/>
                  <a:pt x="13651" y="5891"/>
                </a:cubicBezTo>
                <a:lnTo>
                  <a:pt x="15709" y="5891"/>
                </a:lnTo>
                <a:lnTo>
                  <a:pt x="15709" y="6873"/>
                </a:lnTo>
                <a:lnTo>
                  <a:pt x="16204" y="6873"/>
                </a:lnTo>
                <a:cubicBezTo>
                  <a:pt x="16375" y="6873"/>
                  <a:pt x="16537" y="6905"/>
                  <a:pt x="16691" y="6961"/>
                </a:cubicBezTo>
                <a:lnTo>
                  <a:pt x="16691" y="5891"/>
                </a:lnTo>
                <a:lnTo>
                  <a:pt x="19674" y="5891"/>
                </a:lnTo>
                <a:lnTo>
                  <a:pt x="20429" y="15709"/>
                </a:lnTo>
                <a:lnTo>
                  <a:pt x="18247" y="15709"/>
                </a:lnTo>
                <a:lnTo>
                  <a:pt x="18323" y="16691"/>
                </a:lnTo>
                <a:lnTo>
                  <a:pt x="20504" y="16691"/>
                </a:lnTo>
                <a:lnTo>
                  <a:pt x="20580" y="17673"/>
                </a:lnTo>
                <a:lnTo>
                  <a:pt x="18398" y="17673"/>
                </a:lnTo>
                <a:lnTo>
                  <a:pt x="18474" y="18655"/>
                </a:lnTo>
                <a:lnTo>
                  <a:pt x="21109" y="18655"/>
                </a:lnTo>
                <a:cubicBezTo>
                  <a:pt x="21380" y="18655"/>
                  <a:pt x="21600" y="18435"/>
                  <a:pt x="21600" y="18164"/>
                </a:cubicBezTo>
                <a:cubicBezTo>
                  <a:pt x="21600" y="18141"/>
                  <a:pt x="21590" y="18122"/>
                  <a:pt x="21587" y="18100"/>
                </a:cubicBezTo>
                <a:moveTo>
                  <a:pt x="1020" y="20618"/>
                </a:moveTo>
                <a:lnTo>
                  <a:pt x="1096" y="19636"/>
                </a:lnTo>
                <a:lnTo>
                  <a:pt x="16577" y="19636"/>
                </a:lnTo>
                <a:lnTo>
                  <a:pt x="16653" y="20618"/>
                </a:lnTo>
                <a:cubicBezTo>
                  <a:pt x="16653" y="20618"/>
                  <a:pt x="1020" y="20618"/>
                  <a:pt x="1020" y="20618"/>
                </a:cubicBezTo>
                <a:close/>
                <a:moveTo>
                  <a:pt x="1926" y="8836"/>
                </a:moveTo>
                <a:lnTo>
                  <a:pt x="4909" y="8836"/>
                </a:lnTo>
                <a:lnTo>
                  <a:pt x="4909" y="10936"/>
                </a:lnTo>
                <a:cubicBezTo>
                  <a:pt x="4617" y="11106"/>
                  <a:pt x="4418" y="11420"/>
                  <a:pt x="4418" y="11782"/>
                </a:cubicBezTo>
                <a:cubicBezTo>
                  <a:pt x="4418" y="12324"/>
                  <a:pt x="4858" y="12764"/>
                  <a:pt x="5400" y="12764"/>
                </a:cubicBezTo>
                <a:cubicBezTo>
                  <a:pt x="5942" y="12764"/>
                  <a:pt x="6382" y="12324"/>
                  <a:pt x="6382" y="11782"/>
                </a:cubicBezTo>
                <a:cubicBezTo>
                  <a:pt x="6382" y="11420"/>
                  <a:pt x="6183" y="11106"/>
                  <a:pt x="5891" y="10936"/>
                </a:cubicBezTo>
                <a:lnTo>
                  <a:pt x="5891" y="8836"/>
                </a:lnTo>
                <a:lnTo>
                  <a:pt x="11782" y="8836"/>
                </a:lnTo>
                <a:lnTo>
                  <a:pt x="11782" y="10936"/>
                </a:lnTo>
                <a:cubicBezTo>
                  <a:pt x="11489" y="11106"/>
                  <a:pt x="11291" y="11420"/>
                  <a:pt x="11291" y="11782"/>
                </a:cubicBezTo>
                <a:cubicBezTo>
                  <a:pt x="11291" y="12324"/>
                  <a:pt x="11731" y="12764"/>
                  <a:pt x="12273" y="12764"/>
                </a:cubicBezTo>
                <a:cubicBezTo>
                  <a:pt x="12815" y="12764"/>
                  <a:pt x="13255" y="12324"/>
                  <a:pt x="13255" y="11782"/>
                </a:cubicBezTo>
                <a:cubicBezTo>
                  <a:pt x="13255" y="11420"/>
                  <a:pt x="13056" y="11106"/>
                  <a:pt x="12764" y="10936"/>
                </a:cubicBezTo>
                <a:lnTo>
                  <a:pt x="12764" y="8836"/>
                </a:lnTo>
                <a:lnTo>
                  <a:pt x="15746" y="8836"/>
                </a:lnTo>
                <a:lnTo>
                  <a:pt x="16502" y="18655"/>
                </a:lnTo>
                <a:lnTo>
                  <a:pt x="1172" y="18655"/>
                </a:lnTo>
                <a:cubicBezTo>
                  <a:pt x="1172" y="18655"/>
                  <a:pt x="1926" y="8836"/>
                  <a:pt x="1926" y="8836"/>
                </a:cubicBezTo>
                <a:close/>
                <a:moveTo>
                  <a:pt x="5891" y="6873"/>
                </a:moveTo>
                <a:cubicBezTo>
                  <a:pt x="5891" y="5246"/>
                  <a:pt x="7210" y="3927"/>
                  <a:pt x="8836" y="3927"/>
                </a:cubicBezTo>
                <a:cubicBezTo>
                  <a:pt x="10463" y="3927"/>
                  <a:pt x="11782" y="5246"/>
                  <a:pt x="11782" y="6873"/>
                </a:cubicBezTo>
                <a:lnTo>
                  <a:pt x="11782" y="7855"/>
                </a:lnTo>
                <a:lnTo>
                  <a:pt x="5891" y="7855"/>
                </a:lnTo>
                <a:cubicBezTo>
                  <a:pt x="5891" y="7855"/>
                  <a:pt x="5891" y="6873"/>
                  <a:pt x="5891" y="6873"/>
                </a:cubicBezTo>
                <a:close/>
                <a:moveTo>
                  <a:pt x="17668" y="21044"/>
                </a:moveTo>
                <a:lnTo>
                  <a:pt x="16687" y="8281"/>
                </a:lnTo>
                <a:lnTo>
                  <a:pt x="16678" y="8282"/>
                </a:lnTo>
                <a:cubicBezTo>
                  <a:pt x="16646" y="8043"/>
                  <a:pt x="16448" y="7855"/>
                  <a:pt x="16200" y="7855"/>
                </a:cubicBezTo>
                <a:lnTo>
                  <a:pt x="12764" y="7855"/>
                </a:lnTo>
                <a:lnTo>
                  <a:pt x="12764" y="6873"/>
                </a:lnTo>
                <a:cubicBezTo>
                  <a:pt x="12764" y="4704"/>
                  <a:pt x="11005" y="2945"/>
                  <a:pt x="8836" y="2945"/>
                </a:cubicBezTo>
                <a:cubicBezTo>
                  <a:pt x="6668" y="2945"/>
                  <a:pt x="4909" y="4704"/>
                  <a:pt x="4909" y="6873"/>
                </a:cubicBezTo>
                <a:lnTo>
                  <a:pt x="4909" y="7855"/>
                </a:lnTo>
                <a:lnTo>
                  <a:pt x="1473" y="7855"/>
                </a:lnTo>
                <a:cubicBezTo>
                  <a:pt x="1224" y="7855"/>
                  <a:pt x="1027" y="8043"/>
                  <a:pt x="995" y="8282"/>
                </a:cubicBezTo>
                <a:lnTo>
                  <a:pt x="986" y="8281"/>
                </a:lnTo>
                <a:lnTo>
                  <a:pt x="4" y="21044"/>
                </a:lnTo>
                <a:lnTo>
                  <a:pt x="13" y="21045"/>
                </a:lnTo>
                <a:cubicBezTo>
                  <a:pt x="10" y="21067"/>
                  <a:pt x="0" y="21087"/>
                  <a:pt x="0" y="21109"/>
                </a:cubicBezTo>
                <a:cubicBezTo>
                  <a:pt x="0" y="21381"/>
                  <a:pt x="220" y="21600"/>
                  <a:pt x="491" y="21600"/>
                </a:cubicBezTo>
                <a:lnTo>
                  <a:pt x="17182" y="21600"/>
                </a:lnTo>
                <a:cubicBezTo>
                  <a:pt x="17453" y="21600"/>
                  <a:pt x="17673" y="21381"/>
                  <a:pt x="17673" y="21109"/>
                </a:cubicBezTo>
                <a:cubicBezTo>
                  <a:pt x="17673" y="21087"/>
                  <a:pt x="17663" y="21067"/>
                  <a:pt x="17660" y="21045"/>
                </a:cubicBezTo>
                <a:cubicBezTo>
                  <a:pt x="17660" y="21045"/>
                  <a:pt x="17668" y="21044"/>
                  <a:pt x="17668" y="21044"/>
                </a:cubicBezTo>
                <a:close/>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b="1">
              <a:latin typeface="Open Sans Semibold" charset="0"/>
              <a:ea typeface="Open Sans Semibold" charset="0"/>
              <a:cs typeface="Open Sans Semibold" charset="0"/>
            </a:endParaRPr>
          </a:p>
        </p:txBody>
      </p:sp>
      <p:sp>
        <p:nvSpPr>
          <p:cNvPr id="61" name="Shape 2837">
            <a:extLst>
              <a:ext uri="{FF2B5EF4-FFF2-40B4-BE49-F238E27FC236}">
                <a16:creationId xmlns:a16="http://schemas.microsoft.com/office/drawing/2014/main" id="{06738A99-13D5-B74F-886F-637AC5BCC6E7}"/>
              </a:ext>
            </a:extLst>
          </p:cNvPr>
          <p:cNvSpPr>
            <a:spLocks noChangeAspect="1"/>
          </p:cNvSpPr>
          <p:nvPr/>
        </p:nvSpPr>
        <p:spPr>
          <a:xfrm>
            <a:off x="4010149" y="3918263"/>
            <a:ext cx="373280" cy="288444"/>
          </a:xfrm>
          <a:custGeom>
            <a:avLst/>
            <a:gdLst/>
            <a:ahLst/>
            <a:cxnLst>
              <a:cxn ang="0">
                <a:pos x="wd2" y="hd2"/>
              </a:cxn>
              <a:cxn ang="5400000">
                <a:pos x="wd2" y="hd2"/>
              </a:cxn>
              <a:cxn ang="10800000">
                <a:pos x="wd2" y="hd2"/>
              </a:cxn>
              <a:cxn ang="16200000">
                <a:pos x="wd2" y="hd2"/>
              </a:cxn>
            </a:cxnLst>
            <a:rect l="0" t="0" r="r" b="b"/>
            <a:pathLst>
              <a:path w="21600" h="21600" extrusionOk="0">
                <a:moveTo>
                  <a:pt x="16691" y="18667"/>
                </a:moveTo>
                <a:lnTo>
                  <a:pt x="12576" y="13341"/>
                </a:lnTo>
                <a:lnTo>
                  <a:pt x="16691" y="8016"/>
                </a:lnTo>
                <a:cubicBezTo>
                  <a:pt x="16691" y="8016"/>
                  <a:pt x="16691" y="18667"/>
                  <a:pt x="16691" y="18667"/>
                </a:cubicBezTo>
                <a:close/>
                <a:moveTo>
                  <a:pt x="15709" y="20329"/>
                </a:moveTo>
                <a:lnTo>
                  <a:pt x="1964" y="20329"/>
                </a:lnTo>
                <a:cubicBezTo>
                  <a:pt x="1719" y="20329"/>
                  <a:pt x="1498" y="20210"/>
                  <a:pt x="1326" y="20018"/>
                </a:cubicBezTo>
                <a:lnTo>
                  <a:pt x="5791" y="14240"/>
                </a:lnTo>
                <a:lnTo>
                  <a:pt x="7477" y="16421"/>
                </a:lnTo>
                <a:cubicBezTo>
                  <a:pt x="7853" y="16907"/>
                  <a:pt x="8344" y="17150"/>
                  <a:pt x="8836" y="17150"/>
                </a:cubicBezTo>
                <a:cubicBezTo>
                  <a:pt x="9329" y="17150"/>
                  <a:pt x="9821" y="16907"/>
                  <a:pt x="10195" y="16421"/>
                </a:cubicBezTo>
                <a:lnTo>
                  <a:pt x="11882" y="14240"/>
                </a:lnTo>
                <a:lnTo>
                  <a:pt x="16347" y="20018"/>
                </a:lnTo>
                <a:cubicBezTo>
                  <a:pt x="16175" y="20210"/>
                  <a:pt x="15954" y="20329"/>
                  <a:pt x="15709" y="20329"/>
                </a:cubicBezTo>
                <a:moveTo>
                  <a:pt x="982" y="8016"/>
                </a:moveTo>
                <a:lnTo>
                  <a:pt x="5097" y="13341"/>
                </a:lnTo>
                <a:lnTo>
                  <a:pt x="982" y="18667"/>
                </a:lnTo>
                <a:cubicBezTo>
                  <a:pt x="982" y="18667"/>
                  <a:pt x="982" y="8016"/>
                  <a:pt x="982" y="8016"/>
                </a:cubicBezTo>
                <a:close/>
                <a:moveTo>
                  <a:pt x="1964" y="6353"/>
                </a:moveTo>
                <a:lnTo>
                  <a:pt x="15709" y="6353"/>
                </a:lnTo>
                <a:cubicBezTo>
                  <a:pt x="15954" y="6353"/>
                  <a:pt x="16175" y="6474"/>
                  <a:pt x="16347" y="6665"/>
                </a:cubicBezTo>
                <a:lnTo>
                  <a:pt x="9502" y="15523"/>
                </a:lnTo>
                <a:cubicBezTo>
                  <a:pt x="9324" y="15752"/>
                  <a:pt x="9088" y="15880"/>
                  <a:pt x="8836" y="15880"/>
                </a:cubicBezTo>
                <a:cubicBezTo>
                  <a:pt x="8585" y="15880"/>
                  <a:pt x="8349" y="15752"/>
                  <a:pt x="8170" y="15523"/>
                </a:cubicBezTo>
                <a:lnTo>
                  <a:pt x="1326" y="6664"/>
                </a:lnTo>
                <a:cubicBezTo>
                  <a:pt x="1498" y="6474"/>
                  <a:pt x="1719" y="6353"/>
                  <a:pt x="1964" y="6353"/>
                </a:cubicBezTo>
                <a:moveTo>
                  <a:pt x="15709" y="5082"/>
                </a:moveTo>
                <a:lnTo>
                  <a:pt x="1964" y="5082"/>
                </a:lnTo>
                <a:cubicBezTo>
                  <a:pt x="879" y="5082"/>
                  <a:pt x="0" y="6220"/>
                  <a:pt x="0" y="7624"/>
                </a:cubicBezTo>
                <a:lnTo>
                  <a:pt x="0" y="19059"/>
                </a:lnTo>
                <a:cubicBezTo>
                  <a:pt x="0" y="20462"/>
                  <a:pt x="879" y="21600"/>
                  <a:pt x="1964" y="21600"/>
                </a:cubicBezTo>
                <a:lnTo>
                  <a:pt x="15709" y="21600"/>
                </a:lnTo>
                <a:cubicBezTo>
                  <a:pt x="16794" y="21600"/>
                  <a:pt x="17673" y="20462"/>
                  <a:pt x="17673" y="19059"/>
                </a:cubicBezTo>
                <a:lnTo>
                  <a:pt x="17673" y="7624"/>
                </a:lnTo>
                <a:cubicBezTo>
                  <a:pt x="17673" y="6220"/>
                  <a:pt x="16794" y="5082"/>
                  <a:pt x="15709" y="5082"/>
                </a:cubicBezTo>
                <a:moveTo>
                  <a:pt x="19636" y="0"/>
                </a:moveTo>
                <a:lnTo>
                  <a:pt x="5891" y="0"/>
                </a:lnTo>
                <a:cubicBezTo>
                  <a:pt x="4806" y="0"/>
                  <a:pt x="3927" y="1138"/>
                  <a:pt x="3927" y="2541"/>
                </a:cubicBezTo>
                <a:lnTo>
                  <a:pt x="3927" y="3176"/>
                </a:lnTo>
                <a:cubicBezTo>
                  <a:pt x="3927" y="3528"/>
                  <a:pt x="4147" y="3812"/>
                  <a:pt x="4418" y="3812"/>
                </a:cubicBezTo>
                <a:cubicBezTo>
                  <a:pt x="4690" y="3812"/>
                  <a:pt x="4909" y="3528"/>
                  <a:pt x="4909" y="3176"/>
                </a:cubicBezTo>
                <a:lnTo>
                  <a:pt x="4909" y="2541"/>
                </a:lnTo>
                <a:cubicBezTo>
                  <a:pt x="4909" y="1840"/>
                  <a:pt x="5348" y="1271"/>
                  <a:pt x="5891" y="1271"/>
                </a:cubicBezTo>
                <a:lnTo>
                  <a:pt x="19636" y="1271"/>
                </a:lnTo>
                <a:cubicBezTo>
                  <a:pt x="20178" y="1271"/>
                  <a:pt x="20618" y="1840"/>
                  <a:pt x="20618" y="2541"/>
                </a:cubicBezTo>
                <a:lnTo>
                  <a:pt x="20618" y="13976"/>
                </a:lnTo>
                <a:cubicBezTo>
                  <a:pt x="20618" y="14678"/>
                  <a:pt x="20178" y="15247"/>
                  <a:pt x="19636" y="15247"/>
                </a:cubicBezTo>
                <a:lnTo>
                  <a:pt x="19145" y="15247"/>
                </a:lnTo>
                <a:cubicBezTo>
                  <a:pt x="18874" y="15247"/>
                  <a:pt x="18655" y="15532"/>
                  <a:pt x="18655" y="15882"/>
                </a:cubicBezTo>
                <a:cubicBezTo>
                  <a:pt x="18655" y="16234"/>
                  <a:pt x="18874" y="16518"/>
                  <a:pt x="19145" y="16518"/>
                </a:cubicBezTo>
                <a:lnTo>
                  <a:pt x="19636" y="16518"/>
                </a:lnTo>
                <a:cubicBezTo>
                  <a:pt x="20721" y="16518"/>
                  <a:pt x="21600" y="15380"/>
                  <a:pt x="21600" y="13976"/>
                </a:cubicBezTo>
                <a:lnTo>
                  <a:pt x="21600" y="2541"/>
                </a:lnTo>
                <a:cubicBezTo>
                  <a:pt x="21600" y="1138"/>
                  <a:pt x="20721" y="0"/>
                  <a:pt x="19636" y="0"/>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b="1">
              <a:latin typeface="Open Sans Semibold" charset="0"/>
              <a:ea typeface="Open Sans Semibold" charset="0"/>
              <a:cs typeface="Open Sans Semibold" charset="0"/>
            </a:endParaRPr>
          </a:p>
        </p:txBody>
      </p:sp>
      <p:sp>
        <p:nvSpPr>
          <p:cNvPr id="30" name="TextBox 29">
            <a:extLst>
              <a:ext uri="{FF2B5EF4-FFF2-40B4-BE49-F238E27FC236}">
                <a16:creationId xmlns:a16="http://schemas.microsoft.com/office/drawing/2014/main" id="{450AD92B-6118-EA4F-95E1-D5CEBEA45BE0}"/>
              </a:ext>
            </a:extLst>
          </p:cNvPr>
          <p:cNvSpPr txBox="1"/>
          <p:nvPr/>
        </p:nvSpPr>
        <p:spPr>
          <a:xfrm>
            <a:off x="1430487" y="105731"/>
            <a:ext cx="3693640" cy="677814"/>
          </a:xfrm>
          <a:prstGeom prst="rect">
            <a:avLst/>
          </a:prstGeom>
          <a:noFill/>
        </p:spPr>
        <p:txBody>
          <a:bodyPr wrap="none" rtlCol="0">
            <a:spAutoFit/>
          </a:bodyPr>
          <a:lstStyle/>
          <a:p>
            <a:pPr>
              <a:lnSpc>
                <a:spcPts val="5000"/>
              </a:lnSpc>
            </a:pPr>
            <a:r>
              <a:rPr lang="en-US" sz="3300" b="1" i="1" dirty="0">
                <a:solidFill>
                  <a:schemeClr val="accent1"/>
                </a:solidFill>
                <a:latin typeface="Montserrat ExtraBold" pitchFamily="2" charset="77"/>
                <a:ea typeface="League Spartan" charset="0"/>
                <a:cs typeface="Poppins SemiBold" pitchFamily="2" charset="77"/>
              </a:rPr>
              <a:t>Chart </a:t>
            </a:r>
            <a:r>
              <a:rPr lang="en-US" sz="3300" b="1" i="1" dirty="0">
                <a:solidFill>
                  <a:schemeClr val="accent6"/>
                </a:solidFill>
                <a:latin typeface="Montserrat ExtraBold" pitchFamily="2" charset="77"/>
                <a:ea typeface="League Spartan" charset="0"/>
                <a:cs typeface="Poppins SemiBold" pitchFamily="2" charset="77"/>
              </a:rPr>
              <a:t>Template</a:t>
            </a:r>
          </a:p>
        </p:txBody>
      </p:sp>
      <p:sp>
        <p:nvSpPr>
          <p:cNvPr id="31" name="TextBox 30">
            <a:extLst>
              <a:ext uri="{FF2B5EF4-FFF2-40B4-BE49-F238E27FC236}">
                <a16:creationId xmlns:a16="http://schemas.microsoft.com/office/drawing/2014/main" id="{CFC944F8-2B1B-8B42-9F9D-C7025C142476}"/>
              </a:ext>
            </a:extLst>
          </p:cNvPr>
          <p:cNvSpPr txBox="1"/>
          <p:nvPr/>
        </p:nvSpPr>
        <p:spPr>
          <a:xfrm>
            <a:off x="1484147" y="726757"/>
            <a:ext cx="2906437" cy="292388"/>
          </a:xfrm>
          <a:prstGeom prst="rect">
            <a:avLst/>
          </a:prstGeom>
          <a:noFill/>
        </p:spPr>
        <p:txBody>
          <a:bodyPr wrap="none" rtlCol="0" anchor="ctr" anchorCtr="0">
            <a:spAutoFit/>
          </a:bodyPr>
          <a:lstStyle/>
          <a:p>
            <a:r>
              <a:rPr lang="en-US" sz="1300" spc="50" dirty="0">
                <a:latin typeface="Open Sans Light" panose="020B0306030504020204" pitchFamily="34" charset="0"/>
                <a:ea typeface="Open Sans Light" panose="020B0306030504020204" pitchFamily="34" charset="0"/>
                <a:cs typeface="Open Sans Light" panose="020B0306030504020204" pitchFamily="34" charset="0"/>
              </a:rPr>
              <a:t>Write here your awesome subtitle</a:t>
            </a:r>
          </a:p>
        </p:txBody>
      </p:sp>
      <p:pic>
        <p:nvPicPr>
          <p:cNvPr id="32" name="Graphic 31" descr="Research">
            <a:extLst>
              <a:ext uri="{FF2B5EF4-FFF2-40B4-BE49-F238E27FC236}">
                <a16:creationId xmlns:a16="http://schemas.microsoft.com/office/drawing/2014/main" id="{CACC6A45-9B51-5248-B45A-666D69C75B3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70761" y="21990"/>
            <a:ext cx="1358040" cy="1358040"/>
          </a:xfrm>
          <a:prstGeom prst="rect">
            <a:avLst/>
          </a:prstGeom>
        </p:spPr>
      </p:pic>
    </p:spTree>
    <p:extLst>
      <p:ext uri="{BB962C8B-B14F-4D97-AF65-F5344CB8AC3E}">
        <p14:creationId xmlns:p14="http://schemas.microsoft.com/office/powerpoint/2010/main" val="30771994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EB0D0A21-5824-4C4E-9A42-BEB8FFC5BAA0}"/>
              </a:ext>
            </a:extLst>
          </p:cNvPr>
          <p:cNvGraphicFramePr/>
          <p:nvPr/>
        </p:nvGraphicFramePr>
        <p:xfrm>
          <a:off x="762000" y="2890157"/>
          <a:ext cx="10668000" cy="3509197"/>
        </p:xfrm>
        <a:graphic>
          <a:graphicData uri="http://schemas.openxmlformats.org/drawingml/2006/chart">
            <c:chart xmlns:c="http://schemas.openxmlformats.org/drawingml/2006/chart" xmlns:r="http://schemas.openxmlformats.org/officeDocument/2006/relationships" r:id="rId2"/>
          </a:graphicData>
        </a:graphic>
      </p:graphicFrame>
      <p:sp>
        <p:nvSpPr>
          <p:cNvPr id="5" name="Shape 2526">
            <a:extLst>
              <a:ext uri="{FF2B5EF4-FFF2-40B4-BE49-F238E27FC236}">
                <a16:creationId xmlns:a16="http://schemas.microsoft.com/office/drawing/2014/main" id="{82A5DB87-C919-2245-A421-47DC1D9EC83E}"/>
              </a:ext>
            </a:extLst>
          </p:cNvPr>
          <p:cNvSpPr>
            <a:spLocks noChangeAspect="1"/>
          </p:cNvSpPr>
          <p:nvPr/>
        </p:nvSpPr>
        <p:spPr>
          <a:xfrm>
            <a:off x="10697302" y="5162029"/>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7" y="20618"/>
                  <a:pt x="982" y="16223"/>
                  <a:pt x="982" y="10800"/>
                </a:cubicBezTo>
                <a:cubicBezTo>
                  <a:pt x="982" y="5377"/>
                  <a:pt x="5377" y="982"/>
                  <a:pt x="10800" y="982"/>
                </a:cubicBezTo>
                <a:cubicBezTo>
                  <a:pt x="16223" y="982"/>
                  <a:pt x="20618" y="5377"/>
                  <a:pt x="20618" y="10800"/>
                </a:cubicBezTo>
                <a:cubicBezTo>
                  <a:pt x="20618" y="16223"/>
                  <a:pt x="16223" y="20618"/>
                  <a:pt x="10800" y="20618"/>
                </a:cubicBezTo>
                <a:moveTo>
                  <a:pt x="10800" y="0"/>
                </a:moveTo>
                <a:cubicBezTo>
                  <a:pt x="4836" y="0"/>
                  <a:pt x="0" y="4836"/>
                  <a:pt x="0" y="10800"/>
                </a:cubicBezTo>
                <a:cubicBezTo>
                  <a:pt x="0" y="16765"/>
                  <a:pt x="4836" y="21600"/>
                  <a:pt x="10800" y="21600"/>
                </a:cubicBezTo>
                <a:cubicBezTo>
                  <a:pt x="16764" y="21600"/>
                  <a:pt x="21600" y="16765"/>
                  <a:pt x="21600" y="10800"/>
                </a:cubicBezTo>
                <a:cubicBezTo>
                  <a:pt x="21600" y="4836"/>
                  <a:pt x="16764" y="0"/>
                  <a:pt x="10800" y="0"/>
                </a:cubicBezTo>
                <a:moveTo>
                  <a:pt x="14236" y="16752"/>
                </a:moveTo>
                <a:cubicBezTo>
                  <a:pt x="14001" y="16887"/>
                  <a:pt x="13921" y="17188"/>
                  <a:pt x="14057" y="17422"/>
                </a:cubicBezTo>
                <a:cubicBezTo>
                  <a:pt x="14192" y="17658"/>
                  <a:pt x="14493" y="17738"/>
                  <a:pt x="14727" y="17602"/>
                </a:cubicBezTo>
                <a:cubicBezTo>
                  <a:pt x="14962" y="17467"/>
                  <a:pt x="15042" y="17167"/>
                  <a:pt x="14907" y="16932"/>
                </a:cubicBezTo>
                <a:cubicBezTo>
                  <a:pt x="14771" y="16697"/>
                  <a:pt x="14472" y="16617"/>
                  <a:pt x="14236" y="16752"/>
                </a:cubicBezTo>
                <a:moveTo>
                  <a:pt x="10800" y="11782"/>
                </a:moveTo>
                <a:cubicBezTo>
                  <a:pt x="10258" y="11782"/>
                  <a:pt x="9818" y="11342"/>
                  <a:pt x="9818" y="10800"/>
                </a:cubicBezTo>
                <a:cubicBezTo>
                  <a:pt x="9818" y="10258"/>
                  <a:pt x="10258" y="9818"/>
                  <a:pt x="10800" y="9818"/>
                </a:cubicBezTo>
                <a:cubicBezTo>
                  <a:pt x="11342" y="9818"/>
                  <a:pt x="11782" y="10258"/>
                  <a:pt x="11782" y="10800"/>
                </a:cubicBezTo>
                <a:cubicBezTo>
                  <a:pt x="11782" y="11342"/>
                  <a:pt x="11342" y="11782"/>
                  <a:pt x="10800" y="11782"/>
                </a:cubicBezTo>
                <a:moveTo>
                  <a:pt x="15218" y="10309"/>
                </a:moveTo>
                <a:lnTo>
                  <a:pt x="12694" y="10309"/>
                </a:lnTo>
                <a:cubicBezTo>
                  <a:pt x="12515" y="9624"/>
                  <a:pt x="11978" y="9084"/>
                  <a:pt x="11291" y="8906"/>
                </a:cubicBezTo>
                <a:lnTo>
                  <a:pt x="11291" y="3436"/>
                </a:lnTo>
                <a:cubicBezTo>
                  <a:pt x="11291" y="3166"/>
                  <a:pt x="11071" y="2945"/>
                  <a:pt x="10800" y="2945"/>
                </a:cubicBezTo>
                <a:cubicBezTo>
                  <a:pt x="10529" y="2945"/>
                  <a:pt x="10309" y="3166"/>
                  <a:pt x="10309" y="3436"/>
                </a:cubicBezTo>
                <a:lnTo>
                  <a:pt x="10309" y="8906"/>
                </a:lnTo>
                <a:cubicBezTo>
                  <a:pt x="9464" y="9125"/>
                  <a:pt x="8836" y="9886"/>
                  <a:pt x="8836" y="10800"/>
                </a:cubicBezTo>
                <a:cubicBezTo>
                  <a:pt x="8836" y="11885"/>
                  <a:pt x="9716" y="12764"/>
                  <a:pt x="10800" y="12764"/>
                </a:cubicBezTo>
                <a:cubicBezTo>
                  <a:pt x="11714" y="12764"/>
                  <a:pt x="12476" y="12137"/>
                  <a:pt x="12694" y="11291"/>
                </a:cubicBezTo>
                <a:lnTo>
                  <a:pt x="15218" y="11291"/>
                </a:lnTo>
                <a:cubicBezTo>
                  <a:pt x="15489" y="11291"/>
                  <a:pt x="15709" y="11072"/>
                  <a:pt x="15709" y="10800"/>
                </a:cubicBezTo>
                <a:cubicBezTo>
                  <a:pt x="15709" y="10529"/>
                  <a:pt x="15489" y="10309"/>
                  <a:pt x="15218" y="10309"/>
                </a:cubicBezTo>
                <a:moveTo>
                  <a:pt x="16932" y="6693"/>
                </a:moveTo>
                <a:cubicBezTo>
                  <a:pt x="16697" y="6829"/>
                  <a:pt x="16616" y="7129"/>
                  <a:pt x="16752" y="7364"/>
                </a:cubicBezTo>
                <a:cubicBezTo>
                  <a:pt x="16887" y="7599"/>
                  <a:pt x="17188" y="7679"/>
                  <a:pt x="17422" y="7543"/>
                </a:cubicBezTo>
                <a:cubicBezTo>
                  <a:pt x="17657" y="7408"/>
                  <a:pt x="17737" y="7108"/>
                  <a:pt x="17602" y="6873"/>
                </a:cubicBezTo>
                <a:cubicBezTo>
                  <a:pt x="17467" y="6638"/>
                  <a:pt x="17166" y="6557"/>
                  <a:pt x="16932" y="6693"/>
                </a:cubicBezTo>
                <a:moveTo>
                  <a:pt x="10800" y="17673"/>
                </a:moveTo>
                <a:cubicBezTo>
                  <a:pt x="10529" y="17673"/>
                  <a:pt x="10309" y="17893"/>
                  <a:pt x="10309" y="18164"/>
                </a:cubicBezTo>
                <a:cubicBezTo>
                  <a:pt x="10309" y="18435"/>
                  <a:pt x="10529" y="18655"/>
                  <a:pt x="10800" y="18655"/>
                </a:cubicBezTo>
                <a:cubicBezTo>
                  <a:pt x="11071" y="18655"/>
                  <a:pt x="11291" y="18435"/>
                  <a:pt x="11291" y="18164"/>
                </a:cubicBezTo>
                <a:cubicBezTo>
                  <a:pt x="11291" y="17893"/>
                  <a:pt x="11071" y="17673"/>
                  <a:pt x="10800" y="17673"/>
                </a:cubicBezTo>
                <a:moveTo>
                  <a:pt x="17422" y="14057"/>
                </a:moveTo>
                <a:cubicBezTo>
                  <a:pt x="17188" y="13921"/>
                  <a:pt x="16887" y="14001"/>
                  <a:pt x="16752" y="14236"/>
                </a:cubicBezTo>
                <a:cubicBezTo>
                  <a:pt x="16616" y="14472"/>
                  <a:pt x="16697" y="14772"/>
                  <a:pt x="16932" y="14907"/>
                </a:cubicBezTo>
                <a:cubicBezTo>
                  <a:pt x="17166" y="15043"/>
                  <a:pt x="17467" y="14962"/>
                  <a:pt x="17602" y="14727"/>
                </a:cubicBezTo>
                <a:cubicBezTo>
                  <a:pt x="17737" y="14492"/>
                  <a:pt x="17657" y="14192"/>
                  <a:pt x="17422" y="14057"/>
                </a:cubicBezTo>
                <a:moveTo>
                  <a:pt x="4668" y="6693"/>
                </a:moveTo>
                <a:cubicBezTo>
                  <a:pt x="4433" y="6557"/>
                  <a:pt x="4133" y="6638"/>
                  <a:pt x="3998" y="6873"/>
                </a:cubicBezTo>
                <a:cubicBezTo>
                  <a:pt x="3863" y="7108"/>
                  <a:pt x="3942" y="7408"/>
                  <a:pt x="4178" y="7543"/>
                </a:cubicBezTo>
                <a:cubicBezTo>
                  <a:pt x="4412" y="7679"/>
                  <a:pt x="4713" y="7599"/>
                  <a:pt x="4848" y="7364"/>
                </a:cubicBezTo>
                <a:cubicBezTo>
                  <a:pt x="4984" y="7129"/>
                  <a:pt x="4903" y="6829"/>
                  <a:pt x="4668" y="6693"/>
                </a:cubicBezTo>
                <a:moveTo>
                  <a:pt x="14236" y="4848"/>
                </a:moveTo>
                <a:cubicBezTo>
                  <a:pt x="14472" y="4984"/>
                  <a:pt x="14771" y="4903"/>
                  <a:pt x="14907" y="4669"/>
                </a:cubicBezTo>
                <a:cubicBezTo>
                  <a:pt x="15042" y="4434"/>
                  <a:pt x="14962" y="4134"/>
                  <a:pt x="14727" y="3998"/>
                </a:cubicBezTo>
                <a:cubicBezTo>
                  <a:pt x="14493" y="3863"/>
                  <a:pt x="14192" y="3943"/>
                  <a:pt x="14057" y="4178"/>
                </a:cubicBezTo>
                <a:cubicBezTo>
                  <a:pt x="13921" y="4412"/>
                  <a:pt x="14001" y="4713"/>
                  <a:pt x="14236" y="4848"/>
                </a:cubicBezTo>
                <a:moveTo>
                  <a:pt x="3436" y="10309"/>
                </a:moveTo>
                <a:cubicBezTo>
                  <a:pt x="3166" y="10309"/>
                  <a:pt x="2945" y="10529"/>
                  <a:pt x="2945" y="10800"/>
                </a:cubicBezTo>
                <a:cubicBezTo>
                  <a:pt x="2945" y="11072"/>
                  <a:pt x="3166" y="11291"/>
                  <a:pt x="3436" y="11291"/>
                </a:cubicBezTo>
                <a:cubicBezTo>
                  <a:pt x="3707" y="11291"/>
                  <a:pt x="3927" y="11072"/>
                  <a:pt x="3927" y="10800"/>
                </a:cubicBezTo>
                <a:cubicBezTo>
                  <a:pt x="3927" y="10529"/>
                  <a:pt x="3707" y="10309"/>
                  <a:pt x="3436" y="10309"/>
                </a:cubicBezTo>
                <a:moveTo>
                  <a:pt x="6873" y="3998"/>
                </a:moveTo>
                <a:cubicBezTo>
                  <a:pt x="6638" y="4134"/>
                  <a:pt x="6558" y="4434"/>
                  <a:pt x="6693" y="4669"/>
                </a:cubicBezTo>
                <a:cubicBezTo>
                  <a:pt x="6829" y="4903"/>
                  <a:pt x="7129" y="4984"/>
                  <a:pt x="7364" y="4848"/>
                </a:cubicBezTo>
                <a:cubicBezTo>
                  <a:pt x="7599" y="4713"/>
                  <a:pt x="7679" y="4412"/>
                  <a:pt x="7543" y="4178"/>
                </a:cubicBezTo>
                <a:cubicBezTo>
                  <a:pt x="7408" y="3943"/>
                  <a:pt x="7108" y="3863"/>
                  <a:pt x="6873" y="3998"/>
                </a:cubicBezTo>
                <a:moveTo>
                  <a:pt x="4178" y="14057"/>
                </a:moveTo>
                <a:cubicBezTo>
                  <a:pt x="3942" y="14192"/>
                  <a:pt x="3863" y="14492"/>
                  <a:pt x="3998" y="14727"/>
                </a:cubicBezTo>
                <a:cubicBezTo>
                  <a:pt x="4133" y="14962"/>
                  <a:pt x="4433" y="15043"/>
                  <a:pt x="4668" y="14907"/>
                </a:cubicBezTo>
                <a:cubicBezTo>
                  <a:pt x="4903" y="14772"/>
                  <a:pt x="4984" y="14472"/>
                  <a:pt x="4848" y="14236"/>
                </a:cubicBezTo>
                <a:cubicBezTo>
                  <a:pt x="4713" y="14001"/>
                  <a:pt x="4412" y="13921"/>
                  <a:pt x="4178" y="14057"/>
                </a:cubicBezTo>
                <a:moveTo>
                  <a:pt x="7364" y="16752"/>
                </a:moveTo>
                <a:cubicBezTo>
                  <a:pt x="7129" y="16617"/>
                  <a:pt x="6829" y="16697"/>
                  <a:pt x="6693" y="16932"/>
                </a:cubicBezTo>
                <a:cubicBezTo>
                  <a:pt x="6558" y="17167"/>
                  <a:pt x="6638" y="17467"/>
                  <a:pt x="6873" y="17602"/>
                </a:cubicBezTo>
                <a:cubicBezTo>
                  <a:pt x="7108" y="17738"/>
                  <a:pt x="7408" y="17658"/>
                  <a:pt x="7543" y="17422"/>
                </a:cubicBezTo>
                <a:cubicBezTo>
                  <a:pt x="7679" y="17188"/>
                  <a:pt x="7599" y="16887"/>
                  <a:pt x="7364" y="16752"/>
                </a:cubicBezTo>
                <a:moveTo>
                  <a:pt x="18164" y="10309"/>
                </a:moveTo>
                <a:cubicBezTo>
                  <a:pt x="17893" y="10309"/>
                  <a:pt x="17673" y="10529"/>
                  <a:pt x="17673" y="10800"/>
                </a:cubicBezTo>
                <a:cubicBezTo>
                  <a:pt x="17673" y="11072"/>
                  <a:pt x="17893" y="11291"/>
                  <a:pt x="18164" y="11291"/>
                </a:cubicBezTo>
                <a:cubicBezTo>
                  <a:pt x="18434" y="11291"/>
                  <a:pt x="18655" y="11072"/>
                  <a:pt x="18655" y="10800"/>
                </a:cubicBezTo>
                <a:cubicBezTo>
                  <a:pt x="18655" y="10529"/>
                  <a:pt x="18434" y="10309"/>
                  <a:pt x="18164" y="10309"/>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b="1" dirty="0">
              <a:latin typeface="Open Sans Semibold" charset="0"/>
              <a:ea typeface="Open Sans Semibold" charset="0"/>
              <a:cs typeface="Open Sans Semibold" charset="0"/>
            </a:endParaRPr>
          </a:p>
        </p:txBody>
      </p:sp>
      <p:sp>
        <p:nvSpPr>
          <p:cNvPr id="6" name="Shape 2583">
            <a:extLst>
              <a:ext uri="{FF2B5EF4-FFF2-40B4-BE49-F238E27FC236}">
                <a16:creationId xmlns:a16="http://schemas.microsoft.com/office/drawing/2014/main" id="{C83DF451-E2D5-6B42-BD4E-0390A461E7BD}"/>
              </a:ext>
            </a:extLst>
          </p:cNvPr>
          <p:cNvSpPr>
            <a:spLocks noChangeAspect="1"/>
          </p:cNvSpPr>
          <p:nvPr/>
        </p:nvSpPr>
        <p:spPr>
          <a:xfrm>
            <a:off x="8669719" y="4797214"/>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1291" y="17673"/>
                </a:moveTo>
                <a:cubicBezTo>
                  <a:pt x="11427" y="17673"/>
                  <a:pt x="11549" y="17618"/>
                  <a:pt x="11638" y="17529"/>
                </a:cubicBezTo>
                <a:lnTo>
                  <a:pt x="14583" y="14583"/>
                </a:lnTo>
                <a:cubicBezTo>
                  <a:pt x="14673" y="14495"/>
                  <a:pt x="14727" y="14372"/>
                  <a:pt x="14727" y="14236"/>
                </a:cubicBezTo>
                <a:cubicBezTo>
                  <a:pt x="14727" y="13966"/>
                  <a:pt x="14508" y="13745"/>
                  <a:pt x="14236" y="13745"/>
                </a:cubicBezTo>
                <a:cubicBezTo>
                  <a:pt x="14101" y="13745"/>
                  <a:pt x="13978" y="13801"/>
                  <a:pt x="13889" y="13890"/>
                </a:cubicBezTo>
                <a:lnTo>
                  <a:pt x="10944" y="16835"/>
                </a:lnTo>
                <a:cubicBezTo>
                  <a:pt x="10855" y="16924"/>
                  <a:pt x="10800" y="17047"/>
                  <a:pt x="10800" y="17183"/>
                </a:cubicBezTo>
                <a:cubicBezTo>
                  <a:pt x="10800" y="17453"/>
                  <a:pt x="11020" y="17673"/>
                  <a:pt x="11291" y="17673"/>
                </a:cubicBezTo>
                <a:moveTo>
                  <a:pt x="8980" y="14871"/>
                </a:moveTo>
                <a:cubicBezTo>
                  <a:pt x="8891" y="14961"/>
                  <a:pt x="8836" y="15083"/>
                  <a:pt x="8836" y="15218"/>
                </a:cubicBezTo>
                <a:cubicBezTo>
                  <a:pt x="8836" y="15490"/>
                  <a:pt x="9056" y="15709"/>
                  <a:pt x="9327" y="15709"/>
                </a:cubicBezTo>
                <a:cubicBezTo>
                  <a:pt x="9463" y="15709"/>
                  <a:pt x="9586" y="15655"/>
                  <a:pt x="9674" y="15565"/>
                </a:cubicBezTo>
                <a:lnTo>
                  <a:pt x="10656" y="14583"/>
                </a:lnTo>
                <a:cubicBezTo>
                  <a:pt x="10745" y="14495"/>
                  <a:pt x="10800" y="14372"/>
                  <a:pt x="10800" y="14236"/>
                </a:cubicBezTo>
                <a:cubicBezTo>
                  <a:pt x="10800" y="13966"/>
                  <a:pt x="10580" y="13745"/>
                  <a:pt x="10309" y="13745"/>
                </a:cubicBezTo>
                <a:cubicBezTo>
                  <a:pt x="10174" y="13745"/>
                  <a:pt x="10051" y="13801"/>
                  <a:pt x="9962" y="13890"/>
                </a:cubicBezTo>
                <a:cubicBezTo>
                  <a:pt x="9962" y="13890"/>
                  <a:pt x="8980" y="14871"/>
                  <a:pt x="8980" y="14871"/>
                </a:cubicBezTo>
                <a:close/>
                <a:moveTo>
                  <a:pt x="11291" y="20415"/>
                </a:moveTo>
                <a:lnTo>
                  <a:pt x="982" y="10106"/>
                </a:lnTo>
                <a:lnTo>
                  <a:pt x="982" y="1473"/>
                </a:lnTo>
                <a:cubicBezTo>
                  <a:pt x="982" y="1202"/>
                  <a:pt x="1201" y="982"/>
                  <a:pt x="1473" y="982"/>
                </a:cubicBezTo>
                <a:lnTo>
                  <a:pt x="10106" y="982"/>
                </a:lnTo>
                <a:lnTo>
                  <a:pt x="20415" y="11291"/>
                </a:lnTo>
                <a:cubicBezTo>
                  <a:pt x="20415" y="11291"/>
                  <a:pt x="11291" y="20415"/>
                  <a:pt x="11291" y="20415"/>
                </a:cubicBezTo>
                <a:close/>
                <a:moveTo>
                  <a:pt x="21456" y="10944"/>
                </a:moveTo>
                <a:lnTo>
                  <a:pt x="10656" y="144"/>
                </a:lnTo>
                <a:cubicBezTo>
                  <a:pt x="10567" y="55"/>
                  <a:pt x="10445" y="0"/>
                  <a:pt x="10309" y="0"/>
                </a:cubicBezTo>
                <a:lnTo>
                  <a:pt x="1473" y="0"/>
                </a:lnTo>
                <a:cubicBezTo>
                  <a:pt x="660" y="0"/>
                  <a:pt x="0" y="660"/>
                  <a:pt x="0" y="1473"/>
                </a:cubicBezTo>
                <a:lnTo>
                  <a:pt x="0" y="10310"/>
                </a:lnTo>
                <a:cubicBezTo>
                  <a:pt x="0" y="10445"/>
                  <a:pt x="55" y="10567"/>
                  <a:pt x="144" y="10656"/>
                </a:cubicBezTo>
                <a:lnTo>
                  <a:pt x="10944" y="21456"/>
                </a:lnTo>
                <a:cubicBezTo>
                  <a:pt x="11033" y="21546"/>
                  <a:pt x="11155" y="21600"/>
                  <a:pt x="11291" y="21600"/>
                </a:cubicBezTo>
                <a:cubicBezTo>
                  <a:pt x="11427" y="21600"/>
                  <a:pt x="11549" y="21546"/>
                  <a:pt x="11638" y="21456"/>
                </a:cubicBezTo>
                <a:lnTo>
                  <a:pt x="21456" y="11638"/>
                </a:lnTo>
                <a:cubicBezTo>
                  <a:pt x="21545" y="11549"/>
                  <a:pt x="21600" y="11427"/>
                  <a:pt x="21600" y="11291"/>
                </a:cubicBezTo>
                <a:cubicBezTo>
                  <a:pt x="21600" y="11156"/>
                  <a:pt x="21545" y="11033"/>
                  <a:pt x="21456" y="10944"/>
                </a:cubicBezTo>
                <a:moveTo>
                  <a:pt x="11782" y="13255"/>
                </a:moveTo>
                <a:cubicBezTo>
                  <a:pt x="11917" y="13255"/>
                  <a:pt x="12040" y="13200"/>
                  <a:pt x="12129" y="13111"/>
                </a:cubicBezTo>
                <a:lnTo>
                  <a:pt x="14093" y="11147"/>
                </a:lnTo>
                <a:cubicBezTo>
                  <a:pt x="14182" y="11058"/>
                  <a:pt x="14236" y="10936"/>
                  <a:pt x="14236" y="10800"/>
                </a:cubicBezTo>
                <a:cubicBezTo>
                  <a:pt x="14236" y="10529"/>
                  <a:pt x="14017" y="10310"/>
                  <a:pt x="13745" y="10310"/>
                </a:cubicBezTo>
                <a:cubicBezTo>
                  <a:pt x="13610" y="10310"/>
                  <a:pt x="13487" y="10364"/>
                  <a:pt x="13398" y="10453"/>
                </a:cubicBezTo>
                <a:lnTo>
                  <a:pt x="11435" y="12417"/>
                </a:lnTo>
                <a:cubicBezTo>
                  <a:pt x="11346" y="12506"/>
                  <a:pt x="11291" y="12629"/>
                  <a:pt x="11291" y="12764"/>
                </a:cubicBezTo>
                <a:cubicBezTo>
                  <a:pt x="11291" y="13035"/>
                  <a:pt x="11510" y="13255"/>
                  <a:pt x="11782" y="13255"/>
                </a:cubicBezTo>
                <a:moveTo>
                  <a:pt x="4418" y="4909"/>
                </a:moveTo>
                <a:cubicBezTo>
                  <a:pt x="4147" y="4909"/>
                  <a:pt x="3927" y="4690"/>
                  <a:pt x="3927" y="4418"/>
                </a:cubicBezTo>
                <a:cubicBezTo>
                  <a:pt x="3927" y="4147"/>
                  <a:pt x="4147" y="3927"/>
                  <a:pt x="4418" y="3927"/>
                </a:cubicBezTo>
                <a:cubicBezTo>
                  <a:pt x="4690" y="3927"/>
                  <a:pt x="4909" y="4147"/>
                  <a:pt x="4909" y="4418"/>
                </a:cubicBezTo>
                <a:cubicBezTo>
                  <a:pt x="4909" y="4690"/>
                  <a:pt x="4690" y="4909"/>
                  <a:pt x="4418" y="4909"/>
                </a:cubicBezTo>
                <a:moveTo>
                  <a:pt x="4418" y="2945"/>
                </a:moveTo>
                <a:cubicBezTo>
                  <a:pt x="3605" y="2945"/>
                  <a:pt x="2945" y="3605"/>
                  <a:pt x="2945" y="4418"/>
                </a:cubicBezTo>
                <a:cubicBezTo>
                  <a:pt x="2945" y="5232"/>
                  <a:pt x="3605" y="5891"/>
                  <a:pt x="4418" y="5891"/>
                </a:cubicBezTo>
                <a:cubicBezTo>
                  <a:pt x="5231" y="5891"/>
                  <a:pt x="5891" y="5232"/>
                  <a:pt x="5891" y="4418"/>
                </a:cubicBezTo>
                <a:cubicBezTo>
                  <a:pt x="5891" y="3605"/>
                  <a:pt x="5231" y="2945"/>
                  <a:pt x="4418" y="2945"/>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b="1" dirty="0">
              <a:latin typeface="Open Sans Semibold" charset="0"/>
              <a:ea typeface="Open Sans Semibold" charset="0"/>
              <a:cs typeface="Open Sans Semibold" charset="0"/>
            </a:endParaRPr>
          </a:p>
        </p:txBody>
      </p:sp>
      <p:sp>
        <p:nvSpPr>
          <p:cNvPr id="7" name="Shape 2591">
            <a:extLst>
              <a:ext uri="{FF2B5EF4-FFF2-40B4-BE49-F238E27FC236}">
                <a16:creationId xmlns:a16="http://schemas.microsoft.com/office/drawing/2014/main" id="{6A4598E7-2F7A-324F-954D-0032390EB17E}"/>
              </a:ext>
            </a:extLst>
          </p:cNvPr>
          <p:cNvSpPr>
            <a:spLocks noChangeAspect="1"/>
          </p:cNvSpPr>
          <p:nvPr/>
        </p:nvSpPr>
        <p:spPr>
          <a:xfrm>
            <a:off x="4594675" y="4200866"/>
            <a:ext cx="279328" cy="279328"/>
          </a:xfrm>
          <a:custGeom>
            <a:avLst/>
            <a:gdLst/>
            <a:ahLst/>
            <a:cxnLst>
              <a:cxn ang="0">
                <a:pos x="wd2" y="hd2"/>
              </a:cxn>
              <a:cxn ang="5400000">
                <a:pos x="wd2" y="hd2"/>
              </a:cxn>
              <a:cxn ang="10800000">
                <a:pos x="wd2" y="hd2"/>
              </a:cxn>
              <a:cxn ang="16200000">
                <a:pos x="wd2" y="hd2"/>
              </a:cxn>
            </a:cxnLst>
            <a:rect l="0" t="0" r="r" b="b"/>
            <a:pathLst>
              <a:path w="21600" h="21600" extrusionOk="0">
                <a:moveTo>
                  <a:pt x="10800" y="14727"/>
                </a:moveTo>
                <a:cubicBezTo>
                  <a:pt x="8631" y="14727"/>
                  <a:pt x="6873" y="12969"/>
                  <a:pt x="6873" y="10800"/>
                </a:cubicBezTo>
                <a:cubicBezTo>
                  <a:pt x="6873" y="8631"/>
                  <a:pt x="8631" y="6873"/>
                  <a:pt x="10800" y="6873"/>
                </a:cubicBezTo>
                <a:cubicBezTo>
                  <a:pt x="12969" y="6873"/>
                  <a:pt x="14727" y="8631"/>
                  <a:pt x="14727" y="10800"/>
                </a:cubicBezTo>
                <a:cubicBezTo>
                  <a:pt x="14727" y="12969"/>
                  <a:pt x="12969" y="14727"/>
                  <a:pt x="10800" y="14727"/>
                </a:cubicBezTo>
                <a:moveTo>
                  <a:pt x="10800" y="5891"/>
                </a:moveTo>
                <a:cubicBezTo>
                  <a:pt x="8088" y="5891"/>
                  <a:pt x="5891" y="8089"/>
                  <a:pt x="5891" y="10800"/>
                </a:cubicBezTo>
                <a:cubicBezTo>
                  <a:pt x="5891" y="13512"/>
                  <a:pt x="8088" y="15709"/>
                  <a:pt x="10800" y="15709"/>
                </a:cubicBezTo>
                <a:cubicBezTo>
                  <a:pt x="13512" y="15709"/>
                  <a:pt x="15709" y="13512"/>
                  <a:pt x="15709" y="10800"/>
                </a:cubicBezTo>
                <a:cubicBezTo>
                  <a:pt x="15709" y="8089"/>
                  <a:pt x="13512" y="5891"/>
                  <a:pt x="10800" y="5891"/>
                </a:cubicBezTo>
                <a:moveTo>
                  <a:pt x="20618" y="12013"/>
                </a:moveTo>
                <a:cubicBezTo>
                  <a:pt x="20614" y="12014"/>
                  <a:pt x="20611" y="12016"/>
                  <a:pt x="20607" y="12016"/>
                </a:cubicBezTo>
                <a:lnTo>
                  <a:pt x="19602" y="12268"/>
                </a:lnTo>
                <a:cubicBezTo>
                  <a:pt x="19256" y="12354"/>
                  <a:pt x="18984" y="12622"/>
                  <a:pt x="18892" y="12966"/>
                </a:cubicBezTo>
                <a:cubicBezTo>
                  <a:pt x="18703" y="13672"/>
                  <a:pt x="18421" y="14351"/>
                  <a:pt x="18053" y="14986"/>
                </a:cubicBezTo>
                <a:cubicBezTo>
                  <a:pt x="17873" y="15295"/>
                  <a:pt x="17876" y="15677"/>
                  <a:pt x="18060" y="15984"/>
                </a:cubicBezTo>
                <a:lnTo>
                  <a:pt x="18601" y="16885"/>
                </a:lnTo>
                <a:lnTo>
                  <a:pt x="16886" y="18600"/>
                </a:lnTo>
                <a:cubicBezTo>
                  <a:pt x="16882" y="18599"/>
                  <a:pt x="16878" y="18597"/>
                  <a:pt x="16875" y="18595"/>
                </a:cubicBezTo>
                <a:lnTo>
                  <a:pt x="15978" y="18057"/>
                </a:lnTo>
                <a:cubicBezTo>
                  <a:pt x="15822" y="17964"/>
                  <a:pt x="15648" y="17917"/>
                  <a:pt x="15473" y="17917"/>
                </a:cubicBezTo>
                <a:cubicBezTo>
                  <a:pt x="15304" y="17917"/>
                  <a:pt x="15134" y="17961"/>
                  <a:pt x="14982" y="18049"/>
                </a:cubicBezTo>
                <a:cubicBezTo>
                  <a:pt x="14348" y="18415"/>
                  <a:pt x="13671" y="18696"/>
                  <a:pt x="12968" y="18884"/>
                </a:cubicBezTo>
                <a:cubicBezTo>
                  <a:pt x="12624" y="18976"/>
                  <a:pt x="12356" y="19248"/>
                  <a:pt x="12269" y="19594"/>
                </a:cubicBezTo>
                <a:lnTo>
                  <a:pt x="12016" y="20607"/>
                </a:lnTo>
                <a:cubicBezTo>
                  <a:pt x="12015" y="20611"/>
                  <a:pt x="12014" y="20614"/>
                  <a:pt x="12012" y="20619"/>
                </a:cubicBezTo>
                <a:lnTo>
                  <a:pt x="9587" y="20619"/>
                </a:lnTo>
                <a:lnTo>
                  <a:pt x="9331" y="19594"/>
                </a:lnTo>
                <a:cubicBezTo>
                  <a:pt x="9244" y="19248"/>
                  <a:pt x="8976" y="18976"/>
                  <a:pt x="8632" y="18884"/>
                </a:cubicBezTo>
                <a:cubicBezTo>
                  <a:pt x="7929" y="18696"/>
                  <a:pt x="7251" y="18415"/>
                  <a:pt x="6617" y="18049"/>
                </a:cubicBezTo>
                <a:cubicBezTo>
                  <a:pt x="6465" y="17961"/>
                  <a:pt x="6296" y="17917"/>
                  <a:pt x="6127" y="17917"/>
                </a:cubicBezTo>
                <a:cubicBezTo>
                  <a:pt x="5951" y="17917"/>
                  <a:pt x="5777" y="17964"/>
                  <a:pt x="5621" y="18057"/>
                </a:cubicBezTo>
                <a:lnTo>
                  <a:pt x="4725" y="18595"/>
                </a:lnTo>
                <a:cubicBezTo>
                  <a:pt x="4722" y="18597"/>
                  <a:pt x="4718" y="18599"/>
                  <a:pt x="4714" y="18600"/>
                </a:cubicBezTo>
                <a:lnTo>
                  <a:pt x="3000" y="16885"/>
                </a:lnTo>
                <a:lnTo>
                  <a:pt x="3540" y="15984"/>
                </a:lnTo>
                <a:cubicBezTo>
                  <a:pt x="3724" y="15677"/>
                  <a:pt x="3727" y="15295"/>
                  <a:pt x="3548" y="14986"/>
                </a:cubicBezTo>
                <a:cubicBezTo>
                  <a:pt x="3179" y="14351"/>
                  <a:pt x="2897" y="13672"/>
                  <a:pt x="2708" y="12966"/>
                </a:cubicBezTo>
                <a:cubicBezTo>
                  <a:pt x="2616" y="12622"/>
                  <a:pt x="2343" y="12354"/>
                  <a:pt x="1998" y="12268"/>
                </a:cubicBezTo>
                <a:lnTo>
                  <a:pt x="993" y="12016"/>
                </a:lnTo>
                <a:cubicBezTo>
                  <a:pt x="989" y="12016"/>
                  <a:pt x="986" y="12014"/>
                  <a:pt x="982" y="12013"/>
                </a:cubicBezTo>
                <a:lnTo>
                  <a:pt x="982" y="9587"/>
                </a:lnTo>
                <a:lnTo>
                  <a:pt x="1998" y="9333"/>
                </a:lnTo>
                <a:cubicBezTo>
                  <a:pt x="2343" y="9246"/>
                  <a:pt x="2616" y="8979"/>
                  <a:pt x="2708" y="8634"/>
                </a:cubicBezTo>
                <a:cubicBezTo>
                  <a:pt x="2897" y="7928"/>
                  <a:pt x="3179" y="7249"/>
                  <a:pt x="3548" y="6615"/>
                </a:cubicBezTo>
                <a:cubicBezTo>
                  <a:pt x="3727" y="6305"/>
                  <a:pt x="3724" y="5923"/>
                  <a:pt x="3540" y="5617"/>
                </a:cubicBezTo>
                <a:lnTo>
                  <a:pt x="3005" y="4725"/>
                </a:lnTo>
                <a:cubicBezTo>
                  <a:pt x="3004" y="4722"/>
                  <a:pt x="3002" y="4718"/>
                  <a:pt x="3000" y="4715"/>
                </a:cubicBezTo>
                <a:lnTo>
                  <a:pt x="4715" y="3000"/>
                </a:lnTo>
                <a:lnTo>
                  <a:pt x="5621" y="3544"/>
                </a:lnTo>
                <a:cubicBezTo>
                  <a:pt x="5777" y="3636"/>
                  <a:pt x="5951" y="3683"/>
                  <a:pt x="6127" y="3683"/>
                </a:cubicBezTo>
                <a:cubicBezTo>
                  <a:pt x="6296" y="3683"/>
                  <a:pt x="6465" y="3639"/>
                  <a:pt x="6618" y="3551"/>
                </a:cubicBezTo>
                <a:cubicBezTo>
                  <a:pt x="7251" y="3185"/>
                  <a:pt x="7929" y="2904"/>
                  <a:pt x="8632" y="2717"/>
                </a:cubicBezTo>
                <a:cubicBezTo>
                  <a:pt x="8976" y="2624"/>
                  <a:pt x="9244" y="2353"/>
                  <a:pt x="9331" y="2007"/>
                </a:cubicBezTo>
                <a:lnTo>
                  <a:pt x="9587" y="982"/>
                </a:lnTo>
                <a:lnTo>
                  <a:pt x="12012" y="982"/>
                </a:lnTo>
                <a:cubicBezTo>
                  <a:pt x="12014" y="986"/>
                  <a:pt x="12015" y="989"/>
                  <a:pt x="12016" y="993"/>
                </a:cubicBezTo>
                <a:lnTo>
                  <a:pt x="12269" y="2007"/>
                </a:lnTo>
                <a:cubicBezTo>
                  <a:pt x="12356" y="2353"/>
                  <a:pt x="12624" y="2624"/>
                  <a:pt x="12968" y="2717"/>
                </a:cubicBezTo>
                <a:cubicBezTo>
                  <a:pt x="13671" y="2904"/>
                  <a:pt x="14348" y="3185"/>
                  <a:pt x="14982" y="3551"/>
                </a:cubicBezTo>
                <a:cubicBezTo>
                  <a:pt x="15134" y="3639"/>
                  <a:pt x="15304" y="3683"/>
                  <a:pt x="15473" y="3683"/>
                </a:cubicBezTo>
                <a:cubicBezTo>
                  <a:pt x="15648" y="3683"/>
                  <a:pt x="15822" y="3636"/>
                  <a:pt x="15978" y="3544"/>
                </a:cubicBezTo>
                <a:lnTo>
                  <a:pt x="16884" y="3000"/>
                </a:lnTo>
                <a:lnTo>
                  <a:pt x="18600" y="4715"/>
                </a:lnTo>
                <a:cubicBezTo>
                  <a:pt x="18598" y="4718"/>
                  <a:pt x="18597" y="4722"/>
                  <a:pt x="18595" y="4726"/>
                </a:cubicBezTo>
                <a:lnTo>
                  <a:pt x="18060" y="5616"/>
                </a:lnTo>
                <a:cubicBezTo>
                  <a:pt x="17876" y="5923"/>
                  <a:pt x="17873" y="6305"/>
                  <a:pt x="18053" y="6615"/>
                </a:cubicBezTo>
                <a:cubicBezTo>
                  <a:pt x="18421" y="7249"/>
                  <a:pt x="18703" y="7928"/>
                  <a:pt x="18892" y="8634"/>
                </a:cubicBezTo>
                <a:cubicBezTo>
                  <a:pt x="18984" y="8979"/>
                  <a:pt x="19256" y="9246"/>
                  <a:pt x="19602" y="9333"/>
                </a:cubicBezTo>
                <a:lnTo>
                  <a:pt x="20618" y="9587"/>
                </a:lnTo>
                <a:cubicBezTo>
                  <a:pt x="20618" y="9587"/>
                  <a:pt x="20618" y="12013"/>
                  <a:pt x="20618" y="12013"/>
                </a:cubicBezTo>
                <a:close/>
                <a:moveTo>
                  <a:pt x="20880" y="8641"/>
                </a:moveTo>
                <a:lnTo>
                  <a:pt x="19841" y="8380"/>
                </a:lnTo>
                <a:cubicBezTo>
                  <a:pt x="19626" y="7580"/>
                  <a:pt x="19308" y="6822"/>
                  <a:pt x="18902" y="6122"/>
                </a:cubicBezTo>
                <a:lnTo>
                  <a:pt x="19455" y="5200"/>
                </a:lnTo>
                <a:cubicBezTo>
                  <a:pt x="19625" y="4871"/>
                  <a:pt x="19736" y="4463"/>
                  <a:pt x="19455" y="4182"/>
                </a:cubicBezTo>
                <a:lnTo>
                  <a:pt x="17419" y="2145"/>
                </a:lnTo>
                <a:cubicBezTo>
                  <a:pt x="17292" y="2018"/>
                  <a:pt x="17136" y="1969"/>
                  <a:pt x="16975" y="1969"/>
                </a:cubicBezTo>
                <a:cubicBezTo>
                  <a:pt x="16778" y="1969"/>
                  <a:pt x="16572" y="2043"/>
                  <a:pt x="16400" y="2145"/>
                </a:cubicBezTo>
                <a:lnTo>
                  <a:pt x="15473" y="2702"/>
                </a:lnTo>
                <a:cubicBezTo>
                  <a:pt x="14775" y="2298"/>
                  <a:pt x="14020" y="1982"/>
                  <a:pt x="13222" y="1768"/>
                </a:cubicBezTo>
                <a:lnTo>
                  <a:pt x="12960" y="720"/>
                </a:lnTo>
                <a:cubicBezTo>
                  <a:pt x="12848" y="367"/>
                  <a:pt x="12638" y="0"/>
                  <a:pt x="12240" y="0"/>
                </a:cubicBezTo>
                <a:lnTo>
                  <a:pt x="9360" y="0"/>
                </a:lnTo>
                <a:cubicBezTo>
                  <a:pt x="8962" y="0"/>
                  <a:pt x="8730" y="367"/>
                  <a:pt x="8640" y="720"/>
                </a:cubicBezTo>
                <a:lnTo>
                  <a:pt x="8378" y="1768"/>
                </a:lnTo>
                <a:cubicBezTo>
                  <a:pt x="7580" y="1982"/>
                  <a:pt x="6825" y="2298"/>
                  <a:pt x="6127" y="2702"/>
                </a:cubicBezTo>
                <a:lnTo>
                  <a:pt x="5200" y="2145"/>
                </a:lnTo>
                <a:cubicBezTo>
                  <a:pt x="5028" y="2043"/>
                  <a:pt x="4822" y="1969"/>
                  <a:pt x="4625" y="1969"/>
                </a:cubicBezTo>
                <a:cubicBezTo>
                  <a:pt x="4464" y="1969"/>
                  <a:pt x="4308" y="2018"/>
                  <a:pt x="4181" y="2145"/>
                </a:cubicBezTo>
                <a:lnTo>
                  <a:pt x="2145" y="4182"/>
                </a:lnTo>
                <a:cubicBezTo>
                  <a:pt x="1864" y="4463"/>
                  <a:pt x="1975" y="4871"/>
                  <a:pt x="2145" y="5200"/>
                </a:cubicBezTo>
                <a:lnTo>
                  <a:pt x="2698" y="6122"/>
                </a:lnTo>
                <a:cubicBezTo>
                  <a:pt x="2292" y="6822"/>
                  <a:pt x="1973" y="7580"/>
                  <a:pt x="1759" y="8380"/>
                </a:cubicBezTo>
                <a:lnTo>
                  <a:pt x="720" y="8641"/>
                </a:lnTo>
                <a:cubicBezTo>
                  <a:pt x="367" y="8730"/>
                  <a:pt x="0" y="8963"/>
                  <a:pt x="0" y="9360"/>
                </a:cubicBezTo>
                <a:lnTo>
                  <a:pt x="0" y="12240"/>
                </a:lnTo>
                <a:cubicBezTo>
                  <a:pt x="0" y="12638"/>
                  <a:pt x="367" y="12848"/>
                  <a:pt x="720" y="12960"/>
                </a:cubicBezTo>
                <a:lnTo>
                  <a:pt x="1759" y="13220"/>
                </a:lnTo>
                <a:cubicBezTo>
                  <a:pt x="1973" y="14021"/>
                  <a:pt x="2292" y="14778"/>
                  <a:pt x="2698" y="15478"/>
                </a:cubicBezTo>
                <a:lnTo>
                  <a:pt x="2145" y="16400"/>
                </a:lnTo>
                <a:cubicBezTo>
                  <a:pt x="1959" y="16714"/>
                  <a:pt x="1864" y="17137"/>
                  <a:pt x="2145" y="17419"/>
                </a:cubicBezTo>
                <a:lnTo>
                  <a:pt x="4181" y="19455"/>
                </a:lnTo>
                <a:cubicBezTo>
                  <a:pt x="4305" y="19579"/>
                  <a:pt x="4454" y="19627"/>
                  <a:pt x="4610" y="19627"/>
                </a:cubicBezTo>
                <a:cubicBezTo>
                  <a:pt x="4807" y="19627"/>
                  <a:pt x="5016" y="19550"/>
                  <a:pt x="5200" y="19455"/>
                </a:cubicBezTo>
                <a:lnTo>
                  <a:pt x="6127" y="18899"/>
                </a:lnTo>
                <a:cubicBezTo>
                  <a:pt x="6825" y="19302"/>
                  <a:pt x="7580" y="19619"/>
                  <a:pt x="8378" y="19832"/>
                </a:cubicBezTo>
                <a:lnTo>
                  <a:pt x="8640" y="20880"/>
                </a:lnTo>
                <a:cubicBezTo>
                  <a:pt x="8730" y="21233"/>
                  <a:pt x="8962" y="21600"/>
                  <a:pt x="9360" y="21600"/>
                </a:cubicBezTo>
                <a:lnTo>
                  <a:pt x="12240" y="21600"/>
                </a:lnTo>
                <a:cubicBezTo>
                  <a:pt x="12638" y="21600"/>
                  <a:pt x="12848" y="21233"/>
                  <a:pt x="12960" y="20880"/>
                </a:cubicBezTo>
                <a:lnTo>
                  <a:pt x="13222" y="19832"/>
                </a:lnTo>
                <a:cubicBezTo>
                  <a:pt x="14020" y="19619"/>
                  <a:pt x="14775" y="19302"/>
                  <a:pt x="15473" y="18899"/>
                </a:cubicBezTo>
                <a:lnTo>
                  <a:pt x="16400" y="19455"/>
                </a:lnTo>
                <a:cubicBezTo>
                  <a:pt x="16584" y="19550"/>
                  <a:pt x="16793" y="19627"/>
                  <a:pt x="16990" y="19627"/>
                </a:cubicBezTo>
                <a:cubicBezTo>
                  <a:pt x="17146" y="19627"/>
                  <a:pt x="17294" y="19579"/>
                  <a:pt x="17419" y="19455"/>
                </a:cubicBezTo>
                <a:lnTo>
                  <a:pt x="19455" y="17419"/>
                </a:lnTo>
                <a:cubicBezTo>
                  <a:pt x="19736" y="17137"/>
                  <a:pt x="19641" y="16714"/>
                  <a:pt x="19455" y="16400"/>
                </a:cubicBezTo>
                <a:lnTo>
                  <a:pt x="18902" y="15478"/>
                </a:lnTo>
                <a:cubicBezTo>
                  <a:pt x="19308" y="14778"/>
                  <a:pt x="19626" y="14021"/>
                  <a:pt x="19841" y="13220"/>
                </a:cubicBezTo>
                <a:lnTo>
                  <a:pt x="20880" y="12960"/>
                </a:lnTo>
                <a:cubicBezTo>
                  <a:pt x="21233" y="12848"/>
                  <a:pt x="21600" y="12638"/>
                  <a:pt x="21600" y="12240"/>
                </a:cubicBezTo>
                <a:lnTo>
                  <a:pt x="21600" y="9360"/>
                </a:lnTo>
                <a:cubicBezTo>
                  <a:pt x="21600" y="8963"/>
                  <a:pt x="21233" y="8730"/>
                  <a:pt x="20880" y="8641"/>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b="1" dirty="0">
              <a:latin typeface="Open Sans Semibold" charset="0"/>
              <a:ea typeface="Open Sans Semibold" charset="0"/>
              <a:cs typeface="Open Sans Semibold" charset="0"/>
            </a:endParaRPr>
          </a:p>
        </p:txBody>
      </p:sp>
      <p:sp>
        <p:nvSpPr>
          <p:cNvPr id="8" name="Shape 2605">
            <a:extLst>
              <a:ext uri="{FF2B5EF4-FFF2-40B4-BE49-F238E27FC236}">
                <a16:creationId xmlns:a16="http://schemas.microsoft.com/office/drawing/2014/main" id="{77DDDBBE-846C-284E-B47F-4A88D0A93CA3}"/>
              </a:ext>
            </a:extLst>
          </p:cNvPr>
          <p:cNvSpPr>
            <a:spLocks noChangeAspect="1"/>
          </p:cNvSpPr>
          <p:nvPr/>
        </p:nvSpPr>
        <p:spPr>
          <a:xfrm>
            <a:off x="6622191" y="5214595"/>
            <a:ext cx="279460" cy="279453"/>
          </a:xfrm>
          <a:custGeom>
            <a:avLst/>
            <a:gdLst/>
            <a:ahLst/>
            <a:cxnLst>
              <a:cxn ang="0">
                <a:pos x="wd2" y="hd2"/>
              </a:cxn>
              <a:cxn ang="5400000">
                <a:pos x="wd2" y="hd2"/>
              </a:cxn>
              <a:cxn ang="10800000">
                <a:pos x="wd2" y="hd2"/>
              </a:cxn>
              <a:cxn ang="16200000">
                <a:pos x="wd2" y="hd2"/>
              </a:cxn>
            </a:cxnLst>
            <a:rect l="0" t="0" r="r" b="b"/>
            <a:pathLst>
              <a:path w="21410" h="21410" extrusionOk="0">
                <a:moveTo>
                  <a:pt x="20437" y="20437"/>
                </a:moveTo>
                <a:lnTo>
                  <a:pt x="17519" y="20437"/>
                </a:lnTo>
                <a:lnTo>
                  <a:pt x="17519" y="18978"/>
                </a:lnTo>
                <a:cubicBezTo>
                  <a:pt x="17519" y="18710"/>
                  <a:pt x="17301" y="18492"/>
                  <a:pt x="17033" y="18492"/>
                </a:cubicBezTo>
                <a:lnTo>
                  <a:pt x="15574" y="18492"/>
                </a:lnTo>
                <a:lnTo>
                  <a:pt x="15574" y="17033"/>
                </a:lnTo>
                <a:cubicBezTo>
                  <a:pt x="15574" y="16764"/>
                  <a:pt x="15356" y="16546"/>
                  <a:pt x="15087" y="16546"/>
                </a:cubicBezTo>
                <a:lnTo>
                  <a:pt x="13344" y="16546"/>
                </a:lnTo>
                <a:lnTo>
                  <a:pt x="10309" y="13497"/>
                </a:lnTo>
                <a:cubicBezTo>
                  <a:pt x="10221" y="13409"/>
                  <a:pt x="10100" y="13354"/>
                  <a:pt x="9965" y="13354"/>
                </a:cubicBezTo>
                <a:cubicBezTo>
                  <a:pt x="9819" y="13354"/>
                  <a:pt x="9693" y="13422"/>
                  <a:pt x="9604" y="13524"/>
                </a:cubicBezTo>
                <a:lnTo>
                  <a:pt x="8815" y="14312"/>
                </a:lnTo>
                <a:cubicBezTo>
                  <a:pt x="8435" y="14692"/>
                  <a:pt x="7820" y="14692"/>
                  <a:pt x="7441" y="14312"/>
                </a:cubicBezTo>
                <a:lnTo>
                  <a:pt x="1256" y="8128"/>
                </a:lnTo>
                <a:cubicBezTo>
                  <a:pt x="877" y="7748"/>
                  <a:pt x="877" y="7133"/>
                  <a:pt x="1256" y="6753"/>
                </a:cubicBezTo>
                <a:lnTo>
                  <a:pt x="6754" y="1255"/>
                </a:lnTo>
                <a:cubicBezTo>
                  <a:pt x="7133" y="876"/>
                  <a:pt x="7749" y="876"/>
                  <a:pt x="8128" y="1255"/>
                </a:cubicBezTo>
                <a:lnTo>
                  <a:pt x="14312" y="7440"/>
                </a:lnTo>
                <a:cubicBezTo>
                  <a:pt x="14691" y="7820"/>
                  <a:pt x="14691" y="8435"/>
                  <a:pt x="14312" y="8815"/>
                </a:cubicBezTo>
                <a:lnTo>
                  <a:pt x="13539" y="9588"/>
                </a:lnTo>
                <a:cubicBezTo>
                  <a:pt x="13437" y="9677"/>
                  <a:pt x="13370" y="9804"/>
                  <a:pt x="13370" y="9950"/>
                </a:cubicBezTo>
                <a:cubicBezTo>
                  <a:pt x="13370" y="10084"/>
                  <a:pt x="13424" y="10206"/>
                  <a:pt x="13513" y="10294"/>
                </a:cubicBezTo>
                <a:lnTo>
                  <a:pt x="20437" y="17234"/>
                </a:lnTo>
                <a:cubicBezTo>
                  <a:pt x="20437" y="17234"/>
                  <a:pt x="20437" y="20437"/>
                  <a:pt x="20437" y="20437"/>
                </a:cubicBezTo>
                <a:close/>
                <a:moveTo>
                  <a:pt x="21268" y="16689"/>
                </a:moveTo>
                <a:lnTo>
                  <a:pt x="14547" y="9954"/>
                </a:lnTo>
                <a:lnTo>
                  <a:pt x="14999" y="9502"/>
                </a:lnTo>
                <a:cubicBezTo>
                  <a:pt x="15758" y="8743"/>
                  <a:pt x="15758" y="7512"/>
                  <a:pt x="14999" y="6753"/>
                </a:cubicBezTo>
                <a:lnTo>
                  <a:pt x="8815" y="569"/>
                </a:lnTo>
                <a:cubicBezTo>
                  <a:pt x="8056" y="-190"/>
                  <a:pt x="6825" y="-190"/>
                  <a:pt x="6066" y="569"/>
                </a:cubicBezTo>
                <a:lnTo>
                  <a:pt x="569" y="6066"/>
                </a:lnTo>
                <a:cubicBezTo>
                  <a:pt x="-190" y="6825"/>
                  <a:pt x="-190" y="8056"/>
                  <a:pt x="569" y="8815"/>
                </a:cubicBezTo>
                <a:lnTo>
                  <a:pt x="6754" y="14999"/>
                </a:lnTo>
                <a:cubicBezTo>
                  <a:pt x="7513" y="15758"/>
                  <a:pt x="8743" y="15758"/>
                  <a:pt x="9502" y="14999"/>
                </a:cubicBezTo>
                <a:lnTo>
                  <a:pt x="9968" y="14533"/>
                </a:lnTo>
                <a:lnTo>
                  <a:pt x="12798" y="17376"/>
                </a:lnTo>
                <a:cubicBezTo>
                  <a:pt x="12886" y="17465"/>
                  <a:pt x="13008" y="17519"/>
                  <a:pt x="13142" y="17519"/>
                </a:cubicBezTo>
                <a:lnTo>
                  <a:pt x="14601" y="17519"/>
                </a:lnTo>
                <a:lnTo>
                  <a:pt x="14601" y="18978"/>
                </a:lnTo>
                <a:cubicBezTo>
                  <a:pt x="14601" y="19247"/>
                  <a:pt x="14819" y="19464"/>
                  <a:pt x="15087" y="19464"/>
                </a:cubicBezTo>
                <a:lnTo>
                  <a:pt x="16546" y="19464"/>
                </a:lnTo>
                <a:lnTo>
                  <a:pt x="16546" y="20924"/>
                </a:lnTo>
                <a:cubicBezTo>
                  <a:pt x="16546" y="21193"/>
                  <a:pt x="16764" y="21410"/>
                  <a:pt x="17033" y="21410"/>
                </a:cubicBezTo>
                <a:lnTo>
                  <a:pt x="20924" y="21410"/>
                </a:lnTo>
                <a:cubicBezTo>
                  <a:pt x="21192" y="21410"/>
                  <a:pt x="21410" y="21193"/>
                  <a:pt x="21410" y="20924"/>
                </a:cubicBezTo>
                <a:lnTo>
                  <a:pt x="21410" y="17033"/>
                </a:lnTo>
                <a:cubicBezTo>
                  <a:pt x="21410" y="16899"/>
                  <a:pt x="21356" y="16777"/>
                  <a:pt x="21268" y="16689"/>
                </a:cubicBezTo>
                <a:moveTo>
                  <a:pt x="6819" y="7791"/>
                </a:moveTo>
                <a:cubicBezTo>
                  <a:pt x="6282" y="7791"/>
                  <a:pt x="5846" y="7356"/>
                  <a:pt x="5846" y="6819"/>
                </a:cubicBezTo>
                <a:cubicBezTo>
                  <a:pt x="5846" y="6282"/>
                  <a:pt x="6282" y="5846"/>
                  <a:pt x="6819" y="5846"/>
                </a:cubicBezTo>
                <a:cubicBezTo>
                  <a:pt x="7356" y="5846"/>
                  <a:pt x="7792" y="6282"/>
                  <a:pt x="7792" y="6819"/>
                </a:cubicBezTo>
                <a:cubicBezTo>
                  <a:pt x="7792" y="7356"/>
                  <a:pt x="7356" y="7791"/>
                  <a:pt x="6819" y="7791"/>
                </a:cubicBezTo>
                <a:moveTo>
                  <a:pt x="6819" y="4873"/>
                </a:moveTo>
                <a:cubicBezTo>
                  <a:pt x="5745" y="4873"/>
                  <a:pt x="4874" y="5744"/>
                  <a:pt x="4874" y="6819"/>
                </a:cubicBezTo>
                <a:cubicBezTo>
                  <a:pt x="4874" y="7893"/>
                  <a:pt x="5745" y="8765"/>
                  <a:pt x="6819" y="8765"/>
                </a:cubicBezTo>
                <a:cubicBezTo>
                  <a:pt x="7893" y="8765"/>
                  <a:pt x="8765" y="7893"/>
                  <a:pt x="8765" y="6819"/>
                </a:cubicBezTo>
                <a:cubicBezTo>
                  <a:pt x="8765" y="5744"/>
                  <a:pt x="7893" y="4873"/>
                  <a:pt x="6819" y="4873"/>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b="1" dirty="0">
              <a:latin typeface="Open Sans Semibold" charset="0"/>
              <a:ea typeface="Open Sans Semibold" charset="0"/>
              <a:cs typeface="Open Sans Semibold" charset="0"/>
            </a:endParaRPr>
          </a:p>
        </p:txBody>
      </p:sp>
      <p:sp>
        <p:nvSpPr>
          <p:cNvPr id="9" name="Shape 2616">
            <a:extLst>
              <a:ext uri="{FF2B5EF4-FFF2-40B4-BE49-F238E27FC236}">
                <a16:creationId xmlns:a16="http://schemas.microsoft.com/office/drawing/2014/main" id="{EC347F6A-6CFB-8344-9330-461D104C007B}"/>
              </a:ext>
            </a:extLst>
          </p:cNvPr>
          <p:cNvSpPr>
            <a:spLocks noChangeAspect="1"/>
          </p:cNvSpPr>
          <p:nvPr/>
        </p:nvSpPr>
        <p:spPr>
          <a:xfrm>
            <a:off x="2555041" y="3062585"/>
            <a:ext cx="279328" cy="253997"/>
          </a:xfrm>
          <a:custGeom>
            <a:avLst/>
            <a:gdLst/>
            <a:ahLst/>
            <a:cxnLst>
              <a:cxn ang="0">
                <a:pos x="wd2" y="hd2"/>
              </a:cxn>
              <a:cxn ang="5400000">
                <a:pos x="wd2" y="hd2"/>
              </a:cxn>
              <a:cxn ang="10800000">
                <a:pos x="wd2" y="hd2"/>
              </a:cxn>
              <a:cxn ang="16200000">
                <a:pos x="wd2" y="hd2"/>
              </a:cxn>
            </a:cxnLst>
            <a:rect l="0" t="0" r="r" b="b"/>
            <a:pathLst>
              <a:path w="21600" h="21600" extrusionOk="0">
                <a:moveTo>
                  <a:pt x="1016" y="20520"/>
                </a:moveTo>
                <a:cubicBezTo>
                  <a:pt x="1258" y="18675"/>
                  <a:pt x="2752" y="17923"/>
                  <a:pt x="4191" y="17361"/>
                </a:cubicBezTo>
                <a:cubicBezTo>
                  <a:pt x="5156" y="17087"/>
                  <a:pt x="6884" y="15971"/>
                  <a:pt x="6884" y="13567"/>
                </a:cubicBezTo>
                <a:cubicBezTo>
                  <a:pt x="6884" y="11510"/>
                  <a:pt x="6113" y="10507"/>
                  <a:pt x="5698" y="9969"/>
                </a:cubicBezTo>
                <a:cubicBezTo>
                  <a:pt x="5646" y="9902"/>
                  <a:pt x="5599" y="9842"/>
                  <a:pt x="5562" y="9786"/>
                </a:cubicBezTo>
                <a:cubicBezTo>
                  <a:pt x="5550" y="9769"/>
                  <a:pt x="5538" y="9752"/>
                  <a:pt x="5526" y="9735"/>
                </a:cubicBezTo>
                <a:cubicBezTo>
                  <a:pt x="5491" y="9662"/>
                  <a:pt x="5297" y="9177"/>
                  <a:pt x="5553" y="8011"/>
                </a:cubicBezTo>
                <a:cubicBezTo>
                  <a:pt x="5604" y="7777"/>
                  <a:pt x="5583" y="7531"/>
                  <a:pt x="5493" y="7312"/>
                </a:cubicBezTo>
                <a:cubicBezTo>
                  <a:pt x="5249" y="6721"/>
                  <a:pt x="4603" y="5151"/>
                  <a:pt x="5035" y="3988"/>
                </a:cubicBezTo>
                <a:cubicBezTo>
                  <a:pt x="5619" y="2411"/>
                  <a:pt x="6140" y="2099"/>
                  <a:pt x="7085" y="1642"/>
                </a:cubicBezTo>
                <a:cubicBezTo>
                  <a:pt x="7132" y="1619"/>
                  <a:pt x="7177" y="1592"/>
                  <a:pt x="7220" y="1562"/>
                </a:cubicBezTo>
                <a:cubicBezTo>
                  <a:pt x="7458" y="1393"/>
                  <a:pt x="8233" y="1080"/>
                  <a:pt x="9029" y="1080"/>
                </a:cubicBezTo>
                <a:cubicBezTo>
                  <a:pt x="9467" y="1080"/>
                  <a:pt x="9840" y="1172"/>
                  <a:pt x="10137" y="1353"/>
                </a:cubicBezTo>
                <a:cubicBezTo>
                  <a:pt x="10491" y="1569"/>
                  <a:pt x="10825" y="1968"/>
                  <a:pt x="11308" y="3213"/>
                </a:cubicBezTo>
                <a:cubicBezTo>
                  <a:pt x="11991" y="4974"/>
                  <a:pt x="11820" y="6477"/>
                  <a:pt x="11347" y="7186"/>
                </a:cubicBezTo>
                <a:cubicBezTo>
                  <a:pt x="11175" y="7442"/>
                  <a:pt x="11116" y="7769"/>
                  <a:pt x="11184" y="8078"/>
                </a:cubicBezTo>
                <a:cubicBezTo>
                  <a:pt x="11422" y="9164"/>
                  <a:pt x="11247" y="9602"/>
                  <a:pt x="11210" y="9679"/>
                </a:cubicBezTo>
                <a:cubicBezTo>
                  <a:pt x="11181" y="9712"/>
                  <a:pt x="11153" y="9748"/>
                  <a:pt x="11129" y="9786"/>
                </a:cubicBezTo>
                <a:cubicBezTo>
                  <a:pt x="11091" y="9842"/>
                  <a:pt x="11044" y="9902"/>
                  <a:pt x="10992" y="9969"/>
                </a:cubicBezTo>
                <a:cubicBezTo>
                  <a:pt x="10578" y="10507"/>
                  <a:pt x="9806" y="11510"/>
                  <a:pt x="9806" y="13567"/>
                </a:cubicBezTo>
                <a:cubicBezTo>
                  <a:pt x="9806" y="15972"/>
                  <a:pt x="11535" y="17087"/>
                  <a:pt x="12500" y="17361"/>
                </a:cubicBezTo>
                <a:cubicBezTo>
                  <a:pt x="13925" y="17916"/>
                  <a:pt x="15432" y="18665"/>
                  <a:pt x="15675" y="20520"/>
                </a:cubicBezTo>
                <a:cubicBezTo>
                  <a:pt x="15675" y="20520"/>
                  <a:pt x="1016" y="20520"/>
                  <a:pt x="1016" y="20520"/>
                </a:cubicBezTo>
                <a:close/>
                <a:moveTo>
                  <a:pt x="12782" y="16326"/>
                </a:moveTo>
                <a:cubicBezTo>
                  <a:pt x="12782" y="16326"/>
                  <a:pt x="10788" y="15813"/>
                  <a:pt x="10788" y="13567"/>
                </a:cubicBezTo>
                <a:cubicBezTo>
                  <a:pt x="10788" y="11595"/>
                  <a:pt x="11607" y="10900"/>
                  <a:pt x="11923" y="10420"/>
                </a:cubicBezTo>
                <a:cubicBezTo>
                  <a:pt x="11923" y="10420"/>
                  <a:pt x="12573" y="9806"/>
                  <a:pt x="12138" y="7825"/>
                </a:cubicBezTo>
                <a:cubicBezTo>
                  <a:pt x="12863" y="6740"/>
                  <a:pt x="12999" y="4821"/>
                  <a:pt x="12211" y="2789"/>
                </a:cubicBezTo>
                <a:cubicBezTo>
                  <a:pt x="11716" y="1514"/>
                  <a:pt x="11279" y="815"/>
                  <a:pt x="10613" y="409"/>
                </a:cubicBezTo>
                <a:cubicBezTo>
                  <a:pt x="10124" y="111"/>
                  <a:pt x="9569" y="0"/>
                  <a:pt x="9029" y="0"/>
                </a:cubicBezTo>
                <a:cubicBezTo>
                  <a:pt x="8023" y="0"/>
                  <a:pt x="7070" y="384"/>
                  <a:pt x="6690" y="653"/>
                </a:cubicBezTo>
                <a:cubicBezTo>
                  <a:pt x="5576" y="1192"/>
                  <a:pt x="4828" y="1688"/>
                  <a:pt x="4126" y="3579"/>
                </a:cubicBezTo>
                <a:cubicBezTo>
                  <a:pt x="3556" y="5114"/>
                  <a:pt x="4241" y="6891"/>
                  <a:pt x="4598" y="7757"/>
                </a:cubicBezTo>
                <a:cubicBezTo>
                  <a:pt x="4163" y="9739"/>
                  <a:pt x="4767" y="10420"/>
                  <a:pt x="4767" y="10420"/>
                </a:cubicBezTo>
                <a:cubicBezTo>
                  <a:pt x="5083" y="10900"/>
                  <a:pt x="5903" y="11595"/>
                  <a:pt x="5903" y="13567"/>
                </a:cubicBezTo>
                <a:cubicBezTo>
                  <a:pt x="5903" y="15813"/>
                  <a:pt x="3909" y="16326"/>
                  <a:pt x="3909" y="16326"/>
                </a:cubicBezTo>
                <a:cubicBezTo>
                  <a:pt x="2642" y="16817"/>
                  <a:pt x="0" y="17821"/>
                  <a:pt x="0" y="21060"/>
                </a:cubicBezTo>
                <a:cubicBezTo>
                  <a:pt x="0" y="21060"/>
                  <a:pt x="0" y="21600"/>
                  <a:pt x="491" y="21600"/>
                </a:cubicBezTo>
                <a:lnTo>
                  <a:pt x="16200" y="21600"/>
                </a:lnTo>
                <a:cubicBezTo>
                  <a:pt x="16691" y="21600"/>
                  <a:pt x="16691" y="21060"/>
                  <a:pt x="16691" y="21060"/>
                </a:cubicBezTo>
                <a:cubicBezTo>
                  <a:pt x="16691" y="17821"/>
                  <a:pt x="14048" y="16817"/>
                  <a:pt x="12782" y="16326"/>
                </a:cubicBezTo>
                <a:moveTo>
                  <a:pt x="18035" y="15774"/>
                </a:moveTo>
                <a:cubicBezTo>
                  <a:pt x="18035" y="15774"/>
                  <a:pt x="16217" y="15312"/>
                  <a:pt x="16217" y="13291"/>
                </a:cubicBezTo>
                <a:cubicBezTo>
                  <a:pt x="16217" y="11515"/>
                  <a:pt x="17087" y="10890"/>
                  <a:pt x="17376" y="10458"/>
                </a:cubicBezTo>
                <a:cubicBezTo>
                  <a:pt x="17376" y="10458"/>
                  <a:pt x="17968" y="9906"/>
                  <a:pt x="17572" y="8122"/>
                </a:cubicBezTo>
                <a:cubicBezTo>
                  <a:pt x="18232" y="7146"/>
                  <a:pt x="18387" y="5419"/>
                  <a:pt x="17669" y="3590"/>
                </a:cubicBezTo>
                <a:cubicBezTo>
                  <a:pt x="17218" y="2442"/>
                  <a:pt x="16666" y="1814"/>
                  <a:pt x="16059" y="1449"/>
                </a:cubicBezTo>
                <a:cubicBezTo>
                  <a:pt x="15612" y="1180"/>
                  <a:pt x="15107" y="1081"/>
                  <a:pt x="14614" y="1081"/>
                </a:cubicBezTo>
                <a:cubicBezTo>
                  <a:pt x="13880" y="1081"/>
                  <a:pt x="13182" y="1301"/>
                  <a:pt x="12753" y="1514"/>
                </a:cubicBezTo>
                <a:cubicBezTo>
                  <a:pt x="12878" y="1781"/>
                  <a:pt x="12997" y="2064"/>
                  <a:pt x="13115" y="2366"/>
                </a:cubicBezTo>
                <a:cubicBezTo>
                  <a:pt x="13131" y="2409"/>
                  <a:pt x="13143" y="2453"/>
                  <a:pt x="13159" y="2496"/>
                </a:cubicBezTo>
                <a:cubicBezTo>
                  <a:pt x="13436" y="2360"/>
                  <a:pt x="13994" y="2160"/>
                  <a:pt x="14614" y="2160"/>
                </a:cubicBezTo>
                <a:cubicBezTo>
                  <a:pt x="15001" y="2160"/>
                  <a:pt x="15328" y="2239"/>
                  <a:pt x="15588" y="2396"/>
                </a:cubicBezTo>
                <a:cubicBezTo>
                  <a:pt x="15893" y="2579"/>
                  <a:pt x="16347" y="2947"/>
                  <a:pt x="16767" y="4019"/>
                </a:cubicBezTo>
                <a:cubicBezTo>
                  <a:pt x="17366" y="5541"/>
                  <a:pt x="17207" y="6853"/>
                  <a:pt x="16784" y="7478"/>
                </a:cubicBezTo>
                <a:cubicBezTo>
                  <a:pt x="16610" y="7736"/>
                  <a:pt x="16549" y="8067"/>
                  <a:pt x="16618" y="8379"/>
                </a:cubicBezTo>
                <a:cubicBezTo>
                  <a:pt x="16817" y="9273"/>
                  <a:pt x="16689" y="9648"/>
                  <a:pt x="16656" y="9723"/>
                </a:cubicBezTo>
                <a:cubicBezTo>
                  <a:pt x="16631" y="9754"/>
                  <a:pt x="16607" y="9786"/>
                  <a:pt x="16584" y="9820"/>
                </a:cubicBezTo>
                <a:cubicBezTo>
                  <a:pt x="16565" y="9848"/>
                  <a:pt x="16497" y="9929"/>
                  <a:pt x="16447" y="9988"/>
                </a:cubicBezTo>
                <a:cubicBezTo>
                  <a:pt x="16023" y="10488"/>
                  <a:pt x="15236" y="11419"/>
                  <a:pt x="15236" y="13291"/>
                </a:cubicBezTo>
                <a:cubicBezTo>
                  <a:pt x="15236" y="15520"/>
                  <a:pt x="16851" y="16555"/>
                  <a:pt x="17757" y="16810"/>
                </a:cubicBezTo>
                <a:cubicBezTo>
                  <a:pt x="19050" y="17307"/>
                  <a:pt x="20311" y="17926"/>
                  <a:pt x="20570" y="19440"/>
                </a:cubicBezTo>
                <a:lnTo>
                  <a:pt x="17464" y="19440"/>
                </a:lnTo>
                <a:cubicBezTo>
                  <a:pt x="17553" y="19773"/>
                  <a:pt x="17615" y="20132"/>
                  <a:pt x="17645" y="20520"/>
                </a:cubicBezTo>
                <a:lnTo>
                  <a:pt x="21152" y="20520"/>
                </a:lnTo>
                <a:cubicBezTo>
                  <a:pt x="21600" y="20520"/>
                  <a:pt x="21600" y="20034"/>
                  <a:pt x="21600" y="20034"/>
                </a:cubicBezTo>
                <a:cubicBezTo>
                  <a:pt x="21600" y="17119"/>
                  <a:pt x="19191" y="16215"/>
                  <a:pt x="18035" y="15774"/>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b="1" dirty="0">
              <a:latin typeface="Open Sans Semibold" charset="0"/>
              <a:ea typeface="Open Sans Semibold" charset="0"/>
              <a:cs typeface="Open Sans Semibold" charset="0"/>
            </a:endParaRPr>
          </a:p>
        </p:txBody>
      </p:sp>
      <p:sp>
        <p:nvSpPr>
          <p:cNvPr id="10" name="TextBox 9">
            <a:extLst>
              <a:ext uri="{FF2B5EF4-FFF2-40B4-BE49-F238E27FC236}">
                <a16:creationId xmlns:a16="http://schemas.microsoft.com/office/drawing/2014/main" id="{C7623404-20C5-8C4A-9631-D7F9815C9E84}"/>
              </a:ext>
            </a:extLst>
          </p:cNvPr>
          <p:cNvSpPr txBox="1"/>
          <p:nvPr/>
        </p:nvSpPr>
        <p:spPr>
          <a:xfrm>
            <a:off x="1221655" y="1485183"/>
            <a:ext cx="880369" cy="338554"/>
          </a:xfrm>
          <a:prstGeom prst="rect">
            <a:avLst/>
          </a:prstGeom>
          <a:noFill/>
        </p:spPr>
        <p:txBody>
          <a:bodyPr wrap="none" rtlCol="0" anchor="b" anchorCtr="0">
            <a:spAutoFit/>
          </a:bodyPr>
          <a:lstStyle/>
          <a:p>
            <a:pPr algn="ctr"/>
            <a:r>
              <a:rPr lang="en-US" sz="1600" b="1" dirty="0">
                <a:solidFill>
                  <a:schemeClr val="accent1"/>
                </a:solidFill>
                <a:latin typeface="Poppins SemiBold" pitchFamily="2" charset="77"/>
                <a:ea typeface="League Spartan" charset="0"/>
                <a:cs typeface="Poppins SemiBold" pitchFamily="2" charset="77"/>
              </a:rPr>
              <a:t>Title 01</a:t>
            </a:r>
          </a:p>
        </p:txBody>
      </p:sp>
      <p:sp>
        <p:nvSpPr>
          <p:cNvPr id="11" name="Subtitle 2">
            <a:extLst>
              <a:ext uri="{FF2B5EF4-FFF2-40B4-BE49-F238E27FC236}">
                <a16:creationId xmlns:a16="http://schemas.microsoft.com/office/drawing/2014/main" id="{71BEE1C3-09FC-EB49-9D76-ECB2D9B7174F}"/>
              </a:ext>
            </a:extLst>
          </p:cNvPr>
          <p:cNvSpPr txBox="1">
            <a:spLocks/>
          </p:cNvSpPr>
          <p:nvPr/>
        </p:nvSpPr>
        <p:spPr>
          <a:xfrm>
            <a:off x="762000" y="1799729"/>
            <a:ext cx="1799679" cy="1118896"/>
          </a:xfrm>
          <a:prstGeom prst="rect">
            <a:avLst/>
          </a:prstGeom>
        </p:spPr>
        <p:txBody>
          <a:bodyPr vert="horz" wrap="square" lIns="45720" tIns="22860" rIns="4572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2050"/>
              </a:lnSpc>
            </a:pPr>
            <a:r>
              <a:rPr lang="en-US" sz="11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You can do whatever you want, go a impress your audience with an amazing presentation</a:t>
            </a:r>
          </a:p>
        </p:txBody>
      </p:sp>
      <p:sp>
        <p:nvSpPr>
          <p:cNvPr id="12" name="TextBox 11">
            <a:extLst>
              <a:ext uri="{FF2B5EF4-FFF2-40B4-BE49-F238E27FC236}">
                <a16:creationId xmlns:a16="http://schemas.microsoft.com/office/drawing/2014/main" id="{0CCC9017-DBD6-A647-A961-FE65AC3A557A}"/>
              </a:ext>
            </a:extLst>
          </p:cNvPr>
          <p:cNvSpPr txBox="1"/>
          <p:nvPr/>
        </p:nvSpPr>
        <p:spPr>
          <a:xfrm>
            <a:off x="3417094" y="1485183"/>
            <a:ext cx="923651" cy="338554"/>
          </a:xfrm>
          <a:prstGeom prst="rect">
            <a:avLst/>
          </a:prstGeom>
          <a:noFill/>
        </p:spPr>
        <p:txBody>
          <a:bodyPr wrap="none" rtlCol="0" anchor="b" anchorCtr="0">
            <a:spAutoFit/>
          </a:bodyPr>
          <a:lstStyle/>
          <a:p>
            <a:pPr algn="ctr"/>
            <a:r>
              <a:rPr lang="en-US" sz="1600" b="1" dirty="0">
                <a:solidFill>
                  <a:schemeClr val="accent2"/>
                </a:solidFill>
                <a:latin typeface="Poppins SemiBold" pitchFamily="2" charset="77"/>
                <a:ea typeface="League Spartan" charset="0"/>
                <a:cs typeface="Poppins SemiBold" pitchFamily="2" charset="77"/>
              </a:rPr>
              <a:t>Title 02</a:t>
            </a:r>
          </a:p>
        </p:txBody>
      </p:sp>
      <p:sp>
        <p:nvSpPr>
          <p:cNvPr id="13" name="Subtitle 2">
            <a:extLst>
              <a:ext uri="{FF2B5EF4-FFF2-40B4-BE49-F238E27FC236}">
                <a16:creationId xmlns:a16="http://schemas.microsoft.com/office/drawing/2014/main" id="{62315DA0-B45F-AB41-941A-C5683A0CF52A}"/>
              </a:ext>
            </a:extLst>
          </p:cNvPr>
          <p:cNvSpPr txBox="1">
            <a:spLocks/>
          </p:cNvSpPr>
          <p:nvPr/>
        </p:nvSpPr>
        <p:spPr>
          <a:xfrm>
            <a:off x="2979080" y="1799729"/>
            <a:ext cx="1799679" cy="1118896"/>
          </a:xfrm>
          <a:prstGeom prst="rect">
            <a:avLst/>
          </a:prstGeom>
        </p:spPr>
        <p:txBody>
          <a:bodyPr vert="horz" wrap="square" lIns="45720" tIns="22860" rIns="4572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2050"/>
              </a:lnSpc>
            </a:pPr>
            <a:r>
              <a:rPr lang="en-US" sz="11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You can do whatever you want, go a impress your audience with an amazing presentation</a:t>
            </a:r>
          </a:p>
        </p:txBody>
      </p:sp>
      <p:sp>
        <p:nvSpPr>
          <p:cNvPr id="14" name="TextBox 13">
            <a:extLst>
              <a:ext uri="{FF2B5EF4-FFF2-40B4-BE49-F238E27FC236}">
                <a16:creationId xmlns:a16="http://schemas.microsoft.com/office/drawing/2014/main" id="{DADDA50C-41DA-DB4C-BB93-68581C69EFA9}"/>
              </a:ext>
            </a:extLst>
          </p:cNvPr>
          <p:cNvSpPr txBox="1"/>
          <p:nvPr/>
        </p:nvSpPr>
        <p:spPr>
          <a:xfrm>
            <a:off x="5630967" y="1485183"/>
            <a:ext cx="930063" cy="338554"/>
          </a:xfrm>
          <a:prstGeom prst="rect">
            <a:avLst/>
          </a:prstGeom>
          <a:noFill/>
        </p:spPr>
        <p:txBody>
          <a:bodyPr wrap="none" rtlCol="0" anchor="b" anchorCtr="0">
            <a:spAutoFit/>
          </a:bodyPr>
          <a:lstStyle/>
          <a:p>
            <a:pPr algn="ctr"/>
            <a:r>
              <a:rPr lang="en-US" sz="1600" b="1" dirty="0">
                <a:solidFill>
                  <a:schemeClr val="accent3"/>
                </a:solidFill>
                <a:latin typeface="Poppins SemiBold" pitchFamily="2" charset="77"/>
                <a:ea typeface="League Spartan" charset="0"/>
                <a:cs typeface="Poppins SemiBold" pitchFamily="2" charset="77"/>
              </a:rPr>
              <a:t>Title 03</a:t>
            </a:r>
          </a:p>
        </p:txBody>
      </p:sp>
      <p:sp>
        <p:nvSpPr>
          <p:cNvPr id="15" name="Subtitle 2">
            <a:extLst>
              <a:ext uri="{FF2B5EF4-FFF2-40B4-BE49-F238E27FC236}">
                <a16:creationId xmlns:a16="http://schemas.microsoft.com/office/drawing/2014/main" id="{217FACAA-D7AB-904C-AC77-77B23CE93357}"/>
              </a:ext>
            </a:extLst>
          </p:cNvPr>
          <p:cNvSpPr txBox="1">
            <a:spLocks/>
          </p:cNvSpPr>
          <p:nvPr/>
        </p:nvSpPr>
        <p:spPr>
          <a:xfrm>
            <a:off x="5196160" y="1799729"/>
            <a:ext cx="1799679" cy="1118896"/>
          </a:xfrm>
          <a:prstGeom prst="rect">
            <a:avLst/>
          </a:prstGeom>
        </p:spPr>
        <p:txBody>
          <a:bodyPr vert="horz" wrap="square" lIns="45720" tIns="22860" rIns="4572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2050"/>
              </a:lnSpc>
            </a:pPr>
            <a:r>
              <a:rPr lang="en-US" sz="11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You can do whatever you want, go a impress your audience with an amazing presentation</a:t>
            </a:r>
          </a:p>
        </p:txBody>
      </p:sp>
      <p:sp>
        <p:nvSpPr>
          <p:cNvPr id="16" name="TextBox 15">
            <a:extLst>
              <a:ext uri="{FF2B5EF4-FFF2-40B4-BE49-F238E27FC236}">
                <a16:creationId xmlns:a16="http://schemas.microsoft.com/office/drawing/2014/main" id="{776A607C-2E4D-BB4E-AC81-303155461A5B}"/>
              </a:ext>
            </a:extLst>
          </p:cNvPr>
          <p:cNvSpPr txBox="1"/>
          <p:nvPr/>
        </p:nvSpPr>
        <p:spPr>
          <a:xfrm>
            <a:off x="10061122" y="1485183"/>
            <a:ext cx="938078" cy="338554"/>
          </a:xfrm>
          <a:prstGeom prst="rect">
            <a:avLst/>
          </a:prstGeom>
          <a:noFill/>
        </p:spPr>
        <p:txBody>
          <a:bodyPr wrap="none" rtlCol="0" anchor="b" anchorCtr="0">
            <a:spAutoFit/>
          </a:bodyPr>
          <a:lstStyle/>
          <a:p>
            <a:pPr algn="ctr"/>
            <a:r>
              <a:rPr lang="en-US" sz="1600" b="1" dirty="0">
                <a:solidFill>
                  <a:schemeClr val="accent5"/>
                </a:solidFill>
                <a:latin typeface="Poppins SemiBold" pitchFamily="2" charset="77"/>
                <a:ea typeface="League Spartan" charset="0"/>
                <a:cs typeface="Poppins SemiBold" pitchFamily="2" charset="77"/>
              </a:rPr>
              <a:t>Title 05</a:t>
            </a:r>
          </a:p>
        </p:txBody>
      </p:sp>
      <p:sp>
        <p:nvSpPr>
          <p:cNvPr id="17" name="Subtitle 2">
            <a:extLst>
              <a:ext uri="{FF2B5EF4-FFF2-40B4-BE49-F238E27FC236}">
                <a16:creationId xmlns:a16="http://schemas.microsoft.com/office/drawing/2014/main" id="{ED7402D3-A2BF-A440-B7F6-5D8ED6531F8C}"/>
              </a:ext>
            </a:extLst>
          </p:cNvPr>
          <p:cNvSpPr txBox="1">
            <a:spLocks/>
          </p:cNvSpPr>
          <p:nvPr/>
        </p:nvSpPr>
        <p:spPr>
          <a:xfrm>
            <a:off x="9630321" y="1799729"/>
            <a:ext cx="1799679" cy="1118896"/>
          </a:xfrm>
          <a:prstGeom prst="rect">
            <a:avLst/>
          </a:prstGeom>
        </p:spPr>
        <p:txBody>
          <a:bodyPr vert="horz" wrap="square" lIns="45720" tIns="22860" rIns="4572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2050"/>
              </a:lnSpc>
            </a:pPr>
            <a:r>
              <a:rPr lang="en-US" sz="11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You can do whatever you want, go a impress your audience with an amazing presentation</a:t>
            </a:r>
          </a:p>
        </p:txBody>
      </p:sp>
      <p:sp>
        <p:nvSpPr>
          <p:cNvPr id="18" name="TextBox 17">
            <a:extLst>
              <a:ext uri="{FF2B5EF4-FFF2-40B4-BE49-F238E27FC236}">
                <a16:creationId xmlns:a16="http://schemas.microsoft.com/office/drawing/2014/main" id="{5E2757FF-5FE4-F34F-91CD-1F8CA26CEC6B}"/>
              </a:ext>
            </a:extLst>
          </p:cNvPr>
          <p:cNvSpPr txBox="1"/>
          <p:nvPr/>
        </p:nvSpPr>
        <p:spPr>
          <a:xfrm>
            <a:off x="7841635" y="1485183"/>
            <a:ext cx="942887" cy="338554"/>
          </a:xfrm>
          <a:prstGeom prst="rect">
            <a:avLst/>
          </a:prstGeom>
          <a:noFill/>
        </p:spPr>
        <p:txBody>
          <a:bodyPr wrap="none" rtlCol="0" anchor="b" anchorCtr="0">
            <a:spAutoFit/>
          </a:bodyPr>
          <a:lstStyle/>
          <a:p>
            <a:pPr algn="ctr"/>
            <a:r>
              <a:rPr lang="en-US" sz="1600" b="1" dirty="0">
                <a:solidFill>
                  <a:schemeClr val="accent4"/>
                </a:solidFill>
                <a:latin typeface="Poppins SemiBold" pitchFamily="2" charset="77"/>
                <a:ea typeface="League Spartan" charset="0"/>
                <a:cs typeface="Poppins SemiBold" pitchFamily="2" charset="77"/>
              </a:rPr>
              <a:t>Title 04</a:t>
            </a:r>
          </a:p>
        </p:txBody>
      </p:sp>
      <p:sp>
        <p:nvSpPr>
          <p:cNvPr id="19" name="Subtitle 2">
            <a:extLst>
              <a:ext uri="{FF2B5EF4-FFF2-40B4-BE49-F238E27FC236}">
                <a16:creationId xmlns:a16="http://schemas.microsoft.com/office/drawing/2014/main" id="{50A0F010-48B4-BE42-91BE-74D12C29FE55}"/>
              </a:ext>
            </a:extLst>
          </p:cNvPr>
          <p:cNvSpPr txBox="1">
            <a:spLocks/>
          </p:cNvSpPr>
          <p:nvPr/>
        </p:nvSpPr>
        <p:spPr>
          <a:xfrm>
            <a:off x="7413240" y="1799729"/>
            <a:ext cx="1799679" cy="1118896"/>
          </a:xfrm>
          <a:prstGeom prst="rect">
            <a:avLst/>
          </a:prstGeom>
        </p:spPr>
        <p:txBody>
          <a:bodyPr vert="horz" wrap="square" lIns="45720" tIns="22860" rIns="4572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2050"/>
              </a:lnSpc>
            </a:pPr>
            <a:r>
              <a:rPr lang="en-US" sz="11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You can do whatever you want, go a impress your audience with an amazing presentation</a:t>
            </a:r>
          </a:p>
        </p:txBody>
      </p:sp>
      <p:sp>
        <p:nvSpPr>
          <p:cNvPr id="20" name="TextBox 19">
            <a:extLst>
              <a:ext uri="{FF2B5EF4-FFF2-40B4-BE49-F238E27FC236}">
                <a16:creationId xmlns:a16="http://schemas.microsoft.com/office/drawing/2014/main" id="{36812CC8-F6FB-CA4C-AA38-683376108CA6}"/>
              </a:ext>
            </a:extLst>
          </p:cNvPr>
          <p:cNvSpPr txBox="1"/>
          <p:nvPr/>
        </p:nvSpPr>
        <p:spPr>
          <a:xfrm>
            <a:off x="1430487" y="105731"/>
            <a:ext cx="3693640" cy="677814"/>
          </a:xfrm>
          <a:prstGeom prst="rect">
            <a:avLst/>
          </a:prstGeom>
          <a:noFill/>
        </p:spPr>
        <p:txBody>
          <a:bodyPr wrap="none" rtlCol="0">
            <a:spAutoFit/>
          </a:bodyPr>
          <a:lstStyle/>
          <a:p>
            <a:pPr>
              <a:lnSpc>
                <a:spcPts val="5000"/>
              </a:lnSpc>
            </a:pPr>
            <a:r>
              <a:rPr lang="en-US" sz="3300" b="1" i="1" dirty="0">
                <a:solidFill>
                  <a:schemeClr val="accent1"/>
                </a:solidFill>
                <a:latin typeface="Montserrat ExtraBold" pitchFamily="2" charset="77"/>
                <a:ea typeface="League Spartan" charset="0"/>
                <a:cs typeface="Poppins SemiBold" pitchFamily="2" charset="77"/>
              </a:rPr>
              <a:t>Chart </a:t>
            </a:r>
            <a:r>
              <a:rPr lang="en-US" sz="3300" b="1" i="1" dirty="0">
                <a:solidFill>
                  <a:schemeClr val="accent6"/>
                </a:solidFill>
                <a:latin typeface="Montserrat ExtraBold" pitchFamily="2" charset="77"/>
                <a:ea typeface="League Spartan" charset="0"/>
                <a:cs typeface="Poppins SemiBold" pitchFamily="2" charset="77"/>
              </a:rPr>
              <a:t>Template</a:t>
            </a:r>
          </a:p>
        </p:txBody>
      </p:sp>
      <p:sp>
        <p:nvSpPr>
          <p:cNvPr id="21" name="TextBox 20">
            <a:extLst>
              <a:ext uri="{FF2B5EF4-FFF2-40B4-BE49-F238E27FC236}">
                <a16:creationId xmlns:a16="http://schemas.microsoft.com/office/drawing/2014/main" id="{CBDFD526-EF33-2C45-9DB6-EED4924BC5F9}"/>
              </a:ext>
            </a:extLst>
          </p:cNvPr>
          <p:cNvSpPr txBox="1"/>
          <p:nvPr/>
        </p:nvSpPr>
        <p:spPr>
          <a:xfrm>
            <a:off x="1484147" y="726757"/>
            <a:ext cx="2906437" cy="292388"/>
          </a:xfrm>
          <a:prstGeom prst="rect">
            <a:avLst/>
          </a:prstGeom>
          <a:noFill/>
        </p:spPr>
        <p:txBody>
          <a:bodyPr wrap="none" rtlCol="0" anchor="ctr" anchorCtr="0">
            <a:spAutoFit/>
          </a:bodyPr>
          <a:lstStyle/>
          <a:p>
            <a:r>
              <a:rPr lang="en-US" sz="1300" spc="50" dirty="0">
                <a:latin typeface="Open Sans Light" panose="020B0306030504020204" pitchFamily="34" charset="0"/>
                <a:ea typeface="Open Sans Light" panose="020B0306030504020204" pitchFamily="34" charset="0"/>
                <a:cs typeface="Open Sans Light" panose="020B0306030504020204" pitchFamily="34" charset="0"/>
              </a:rPr>
              <a:t>Write here your awesome subtitle</a:t>
            </a:r>
          </a:p>
        </p:txBody>
      </p:sp>
      <p:pic>
        <p:nvPicPr>
          <p:cNvPr id="22" name="Graphic 21" descr="Research">
            <a:extLst>
              <a:ext uri="{FF2B5EF4-FFF2-40B4-BE49-F238E27FC236}">
                <a16:creationId xmlns:a16="http://schemas.microsoft.com/office/drawing/2014/main" id="{079D03AE-A694-6444-9FB5-F6D37B92D58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70761" y="21990"/>
            <a:ext cx="1358040" cy="1358040"/>
          </a:xfrm>
          <a:prstGeom prst="rect">
            <a:avLst/>
          </a:prstGeom>
        </p:spPr>
      </p:pic>
    </p:spTree>
    <p:extLst>
      <p:ext uri="{BB962C8B-B14F-4D97-AF65-F5344CB8AC3E}">
        <p14:creationId xmlns:p14="http://schemas.microsoft.com/office/powerpoint/2010/main" val="3851582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5">
            <a:extLst>
              <a:ext uri="{FF2B5EF4-FFF2-40B4-BE49-F238E27FC236}">
                <a16:creationId xmlns:a16="http://schemas.microsoft.com/office/drawing/2014/main" id="{160798EA-AE5A-AF4A-B1FB-593AA07A9F38}"/>
              </a:ext>
            </a:extLst>
          </p:cNvPr>
          <p:cNvGraphicFramePr>
            <a:graphicFrameLocks/>
          </p:cNvGraphicFramePr>
          <p:nvPr/>
        </p:nvGraphicFramePr>
        <p:xfrm>
          <a:off x="793830" y="1734139"/>
          <a:ext cx="10636170" cy="4742861"/>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a:extLst>
              <a:ext uri="{FF2B5EF4-FFF2-40B4-BE49-F238E27FC236}">
                <a16:creationId xmlns:a16="http://schemas.microsoft.com/office/drawing/2014/main" id="{D69F8117-4E2A-404F-9EBF-D9F2B2522659}"/>
              </a:ext>
            </a:extLst>
          </p:cNvPr>
          <p:cNvSpPr/>
          <p:nvPr/>
        </p:nvSpPr>
        <p:spPr>
          <a:xfrm>
            <a:off x="762000" y="1276350"/>
            <a:ext cx="2015936" cy="292388"/>
          </a:xfrm>
          <a:prstGeom prst="rect">
            <a:avLst/>
          </a:prstGeom>
          <a:ln>
            <a:noFill/>
          </a:ln>
        </p:spPr>
        <p:txBody>
          <a:bodyPr wrap="none" lIns="45720" tIns="22860" rIns="45720" bIns="22860">
            <a:spAutoFit/>
          </a:bodyPr>
          <a:lstStyle/>
          <a:p>
            <a:r>
              <a:rPr lang="en-US" sz="1600" b="1" dirty="0">
                <a:solidFill>
                  <a:schemeClr val="tx2"/>
                </a:solidFill>
                <a:latin typeface="Poppins" pitchFamily="2" charset="77"/>
                <a:ea typeface="Open Sans Semibold" pitchFamily="34" charset="0"/>
                <a:cs typeface="Poppins" pitchFamily="2" charset="77"/>
              </a:rPr>
              <a:t>GROSS SALES ($M)</a:t>
            </a:r>
          </a:p>
        </p:txBody>
      </p:sp>
      <p:sp>
        <p:nvSpPr>
          <p:cNvPr id="6" name="TextBox 5">
            <a:extLst>
              <a:ext uri="{FF2B5EF4-FFF2-40B4-BE49-F238E27FC236}">
                <a16:creationId xmlns:a16="http://schemas.microsoft.com/office/drawing/2014/main" id="{6CEBFD70-BAD5-8D4E-B40A-0C0C63ED76F1}"/>
              </a:ext>
            </a:extLst>
          </p:cNvPr>
          <p:cNvSpPr txBox="1"/>
          <p:nvPr/>
        </p:nvSpPr>
        <p:spPr>
          <a:xfrm>
            <a:off x="1430487" y="105731"/>
            <a:ext cx="3693640" cy="677814"/>
          </a:xfrm>
          <a:prstGeom prst="rect">
            <a:avLst/>
          </a:prstGeom>
          <a:noFill/>
        </p:spPr>
        <p:txBody>
          <a:bodyPr wrap="none" rtlCol="0">
            <a:spAutoFit/>
          </a:bodyPr>
          <a:lstStyle/>
          <a:p>
            <a:pPr>
              <a:lnSpc>
                <a:spcPts val="5000"/>
              </a:lnSpc>
            </a:pPr>
            <a:r>
              <a:rPr lang="en-US" sz="3300" b="1" i="1" dirty="0">
                <a:solidFill>
                  <a:schemeClr val="accent1"/>
                </a:solidFill>
                <a:latin typeface="Montserrat ExtraBold" pitchFamily="2" charset="77"/>
                <a:ea typeface="League Spartan" charset="0"/>
                <a:cs typeface="Poppins SemiBold" pitchFamily="2" charset="77"/>
              </a:rPr>
              <a:t>Chart </a:t>
            </a:r>
            <a:r>
              <a:rPr lang="en-US" sz="3300" b="1" i="1" dirty="0">
                <a:solidFill>
                  <a:schemeClr val="accent6"/>
                </a:solidFill>
                <a:latin typeface="Montserrat ExtraBold" pitchFamily="2" charset="77"/>
                <a:ea typeface="League Spartan" charset="0"/>
                <a:cs typeface="Poppins SemiBold" pitchFamily="2" charset="77"/>
              </a:rPr>
              <a:t>Template</a:t>
            </a:r>
          </a:p>
        </p:txBody>
      </p:sp>
      <p:sp>
        <p:nvSpPr>
          <p:cNvPr id="7" name="TextBox 6">
            <a:extLst>
              <a:ext uri="{FF2B5EF4-FFF2-40B4-BE49-F238E27FC236}">
                <a16:creationId xmlns:a16="http://schemas.microsoft.com/office/drawing/2014/main" id="{9AAC158D-42B6-E346-A0F7-12B6F734A942}"/>
              </a:ext>
            </a:extLst>
          </p:cNvPr>
          <p:cNvSpPr txBox="1"/>
          <p:nvPr/>
        </p:nvSpPr>
        <p:spPr>
          <a:xfrm>
            <a:off x="1484147" y="726757"/>
            <a:ext cx="2906437" cy="292388"/>
          </a:xfrm>
          <a:prstGeom prst="rect">
            <a:avLst/>
          </a:prstGeom>
          <a:noFill/>
        </p:spPr>
        <p:txBody>
          <a:bodyPr wrap="none" rtlCol="0" anchor="ctr" anchorCtr="0">
            <a:spAutoFit/>
          </a:bodyPr>
          <a:lstStyle/>
          <a:p>
            <a:r>
              <a:rPr lang="en-US" sz="1300" spc="50" dirty="0">
                <a:latin typeface="Open Sans Light" panose="020B0306030504020204" pitchFamily="34" charset="0"/>
                <a:ea typeface="Open Sans Light" panose="020B0306030504020204" pitchFamily="34" charset="0"/>
                <a:cs typeface="Open Sans Light" panose="020B0306030504020204" pitchFamily="34" charset="0"/>
              </a:rPr>
              <a:t>Write here your awesome subtitle</a:t>
            </a:r>
          </a:p>
        </p:txBody>
      </p:sp>
      <p:pic>
        <p:nvPicPr>
          <p:cNvPr id="8" name="Graphic 7" descr="Research">
            <a:extLst>
              <a:ext uri="{FF2B5EF4-FFF2-40B4-BE49-F238E27FC236}">
                <a16:creationId xmlns:a16="http://schemas.microsoft.com/office/drawing/2014/main" id="{7941C58A-7309-724F-92F2-E00CD84946B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70761" y="21990"/>
            <a:ext cx="1358040" cy="1358040"/>
          </a:xfrm>
          <a:prstGeom prst="rect">
            <a:avLst/>
          </a:prstGeom>
        </p:spPr>
      </p:pic>
    </p:spTree>
    <p:extLst>
      <p:ext uri="{BB962C8B-B14F-4D97-AF65-F5344CB8AC3E}">
        <p14:creationId xmlns:p14="http://schemas.microsoft.com/office/powerpoint/2010/main" val="14048378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120882F0-82BB-46AB-97F3-A955147CEC35}"/>
              </a:ext>
            </a:extLst>
          </p:cNvPr>
          <p:cNvSpPr/>
          <p:nvPr/>
        </p:nvSpPr>
        <p:spPr>
          <a:xfrm>
            <a:off x="0" y="-24776"/>
            <a:ext cx="12192000" cy="688277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Hexagon 28">
            <a:extLst>
              <a:ext uri="{FF2B5EF4-FFF2-40B4-BE49-F238E27FC236}">
                <a16:creationId xmlns:a16="http://schemas.microsoft.com/office/drawing/2014/main" id="{9FEB25BE-1ECC-4E44-B5F1-230F9ACAAB74}"/>
              </a:ext>
            </a:extLst>
          </p:cNvPr>
          <p:cNvSpPr/>
          <p:nvPr/>
        </p:nvSpPr>
        <p:spPr>
          <a:xfrm>
            <a:off x="4370772" y="427928"/>
            <a:ext cx="3614026" cy="3115540"/>
          </a:xfrm>
          <a:prstGeom prst="hexagon">
            <a:avLst/>
          </a:prstGeom>
          <a:blipFill dpi="0" rotWithShape="1">
            <a:blip r:embed="rId2">
              <a:grayscl/>
              <a:extLst>
                <a:ext uri="{28A0092B-C50C-407E-A947-70E740481C1C}">
                  <a14:useLocalDpi xmlns:a14="http://schemas.microsoft.com/office/drawing/2010/main" val="0"/>
                </a:ext>
              </a:extLst>
            </a:blip>
            <a:srcRect/>
            <a:stretch>
              <a:fillRect/>
            </a:stretch>
          </a:blipFill>
          <a:ln w="762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Hexagon 30">
            <a:extLst>
              <a:ext uri="{FF2B5EF4-FFF2-40B4-BE49-F238E27FC236}">
                <a16:creationId xmlns:a16="http://schemas.microsoft.com/office/drawing/2014/main" id="{3FA2A55F-1D7A-4540-A118-7B289C82906F}"/>
              </a:ext>
            </a:extLst>
          </p:cNvPr>
          <p:cNvSpPr/>
          <p:nvPr/>
        </p:nvSpPr>
        <p:spPr>
          <a:xfrm rot="16200000">
            <a:off x="4412134" y="444663"/>
            <a:ext cx="3575202" cy="3082070"/>
          </a:xfrm>
          <a:prstGeom prst="hexagon">
            <a:avLst/>
          </a:prstGeom>
          <a:noFill/>
          <a:ln w="12700">
            <a:solidFill>
              <a:srgbClr val="35DFDC"/>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C56A3C2-4438-4ED9-9F8A-B65DEBD5ED9E}"/>
              </a:ext>
            </a:extLst>
          </p:cNvPr>
          <p:cNvSpPr txBox="1"/>
          <p:nvPr/>
        </p:nvSpPr>
        <p:spPr>
          <a:xfrm>
            <a:off x="4493417" y="5321236"/>
            <a:ext cx="3205165" cy="1200329"/>
          </a:xfrm>
          <a:prstGeom prst="rect">
            <a:avLst/>
          </a:prstGeom>
          <a:noFill/>
        </p:spPr>
        <p:txBody>
          <a:bodyPr wrap="square" rtlCol="0">
            <a:spAutoFit/>
          </a:bodyPr>
          <a:lstStyle/>
          <a:p>
            <a:pPr algn="ctr"/>
            <a:r>
              <a:rPr lang="en-US" dirty="0">
                <a:solidFill>
                  <a:schemeClr val="bg1"/>
                </a:solidFill>
              </a:rPr>
              <a:t>Your Name</a:t>
            </a:r>
          </a:p>
          <a:p>
            <a:pPr algn="ctr"/>
            <a:r>
              <a:rPr lang="en-US" dirty="0">
                <a:solidFill>
                  <a:schemeClr val="bg1"/>
                </a:solidFill>
              </a:rPr>
              <a:t>University Name </a:t>
            </a:r>
          </a:p>
          <a:p>
            <a:pPr algn="ctr"/>
            <a:r>
              <a:rPr lang="en-US" dirty="0">
                <a:solidFill>
                  <a:schemeClr val="bg1"/>
                </a:solidFill>
              </a:rPr>
              <a:t>Program Title </a:t>
            </a:r>
          </a:p>
          <a:p>
            <a:pPr algn="ctr"/>
            <a:r>
              <a:rPr lang="en-US" dirty="0">
                <a:solidFill>
                  <a:schemeClr val="bg1"/>
                </a:solidFill>
              </a:rPr>
              <a:t>Name of Advisor</a:t>
            </a:r>
          </a:p>
        </p:txBody>
      </p:sp>
      <p:sp>
        <p:nvSpPr>
          <p:cNvPr id="26" name="TextBox 25">
            <a:extLst>
              <a:ext uri="{FF2B5EF4-FFF2-40B4-BE49-F238E27FC236}">
                <a16:creationId xmlns:a16="http://schemas.microsoft.com/office/drawing/2014/main" id="{520C3B5D-C871-4D38-9B6F-9AE305DA7706}"/>
              </a:ext>
            </a:extLst>
          </p:cNvPr>
          <p:cNvSpPr txBox="1"/>
          <p:nvPr/>
        </p:nvSpPr>
        <p:spPr>
          <a:xfrm>
            <a:off x="3895595" y="3560639"/>
            <a:ext cx="4564380" cy="1200329"/>
          </a:xfrm>
          <a:prstGeom prst="rect">
            <a:avLst/>
          </a:prstGeom>
          <a:noFill/>
        </p:spPr>
        <p:txBody>
          <a:bodyPr wrap="square" rtlCol="0">
            <a:spAutoFit/>
          </a:bodyPr>
          <a:lstStyle/>
          <a:p>
            <a:pPr algn="ctr"/>
            <a:r>
              <a:rPr lang="en-US" sz="7200" b="1" dirty="0">
                <a:ln>
                  <a:solidFill>
                    <a:schemeClr val="accent6"/>
                  </a:solidFill>
                </a:ln>
                <a:noFill/>
                <a:effectLst>
                  <a:glow rad="137293">
                    <a:schemeClr val="accent6">
                      <a:alpha val="38000"/>
                    </a:schemeClr>
                  </a:glow>
                </a:effectLst>
                <a:latin typeface="Montserrat Black" pitchFamily="2" charset="77"/>
              </a:rPr>
              <a:t>THANKS</a:t>
            </a:r>
          </a:p>
        </p:txBody>
      </p:sp>
      <p:grpSp>
        <p:nvGrpSpPr>
          <p:cNvPr id="53" name="Group 64">
            <a:extLst>
              <a:ext uri="{FF2B5EF4-FFF2-40B4-BE49-F238E27FC236}">
                <a16:creationId xmlns:a16="http://schemas.microsoft.com/office/drawing/2014/main" id="{B6579E62-65B7-482F-8DBA-447B1DDFE006}"/>
              </a:ext>
            </a:extLst>
          </p:cNvPr>
          <p:cNvGrpSpPr>
            <a:grpSpLocks/>
          </p:cNvGrpSpPr>
          <p:nvPr/>
        </p:nvGrpSpPr>
        <p:grpSpPr bwMode="auto">
          <a:xfrm>
            <a:off x="5402039" y="4925403"/>
            <a:ext cx="1281907" cy="380207"/>
            <a:chOff x="2315487" y="10721814"/>
            <a:chExt cx="2562325" cy="760766"/>
          </a:xfrm>
          <a:solidFill>
            <a:schemeClr val="bg1"/>
          </a:solidFill>
        </p:grpSpPr>
        <p:sp>
          <p:nvSpPr>
            <p:cNvPr id="54" name="Freeform 312">
              <a:extLst>
                <a:ext uri="{FF2B5EF4-FFF2-40B4-BE49-F238E27FC236}">
                  <a16:creationId xmlns:a16="http://schemas.microsoft.com/office/drawing/2014/main" id="{30884E3E-CCEC-44E2-94EE-8E69CA9A73E6}"/>
                </a:ext>
              </a:extLst>
            </p:cNvPr>
            <p:cNvSpPr>
              <a:spLocks noEditPoints="1"/>
            </p:cNvSpPr>
            <p:nvPr/>
          </p:nvSpPr>
          <p:spPr bwMode="auto">
            <a:xfrm>
              <a:off x="2315487" y="10726579"/>
              <a:ext cx="753625" cy="752824"/>
            </a:xfrm>
            <a:custGeom>
              <a:avLst/>
              <a:gdLst>
                <a:gd name="T0" fmla="*/ 101 w 185"/>
                <a:gd name="T1" fmla="*/ 72 h 185"/>
                <a:gd name="T2" fmla="*/ 106 w 185"/>
                <a:gd name="T3" fmla="*/ 67 h 185"/>
                <a:gd name="T4" fmla="*/ 113 w 185"/>
                <a:gd name="T5" fmla="*/ 67 h 185"/>
                <a:gd name="T6" fmla="*/ 113 w 185"/>
                <a:gd name="T7" fmla="*/ 54 h 185"/>
                <a:gd name="T8" fmla="*/ 102 w 185"/>
                <a:gd name="T9" fmla="*/ 54 h 185"/>
                <a:gd name="T10" fmla="*/ 84 w 185"/>
                <a:gd name="T11" fmla="*/ 71 h 185"/>
                <a:gd name="T12" fmla="*/ 84 w 185"/>
                <a:gd name="T13" fmla="*/ 80 h 185"/>
                <a:gd name="T14" fmla="*/ 75 w 185"/>
                <a:gd name="T15" fmla="*/ 80 h 185"/>
                <a:gd name="T16" fmla="*/ 75 w 185"/>
                <a:gd name="T17" fmla="*/ 92 h 185"/>
                <a:gd name="T18" fmla="*/ 84 w 185"/>
                <a:gd name="T19" fmla="*/ 92 h 185"/>
                <a:gd name="T20" fmla="*/ 84 w 185"/>
                <a:gd name="T21" fmla="*/ 130 h 185"/>
                <a:gd name="T22" fmla="*/ 101 w 185"/>
                <a:gd name="T23" fmla="*/ 130 h 185"/>
                <a:gd name="T24" fmla="*/ 101 w 185"/>
                <a:gd name="T25" fmla="*/ 92 h 185"/>
                <a:gd name="T26" fmla="*/ 112 w 185"/>
                <a:gd name="T27" fmla="*/ 92 h 185"/>
                <a:gd name="T28" fmla="*/ 113 w 185"/>
                <a:gd name="T29" fmla="*/ 80 h 185"/>
                <a:gd name="T30" fmla="*/ 101 w 185"/>
                <a:gd name="T31" fmla="*/ 80 h 185"/>
                <a:gd name="T32" fmla="*/ 101 w 185"/>
                <a:gd name="T33" fmla="*/ 72 h 185"/>
                <a:gd name="T34" fmla="*/ 92 w 185"/>
                <a:gd name="T35" fmla="*/ 0 h 185"/>
                <a:gd name="T36" fmla="*/ 0 w 185"/>
                <a:gd name="T37" fmla="*/ 92 h 185"/>
                <a:gd name="T38" fmla="*/ 92 w 185"/>
                <a:gd name="T39" fmla="*/ 185 h 185"/>
                <a:gd name="T40" fmla="*/ 185 w 185"/>
                <a:gd name="T41" fmla="*/ 92 h 185"/>
                <a:gd name="T42" fmla="*/ 92 w 185"/>
                <a:gd name="T43" fmla="*/ 0 h 185"/>
                <a:gd name="T44" fmla="*/ 92 w 185"/>
                <a:gd name="T45" fmla="*/ 177 h 185"/>
                <a:gd name="T46" fmla="*/ 8 w 185"/>
                <a:gd name="T47" fmla="*/ 92 h 185"/>
                <a:gd name="T48" fmla="*/ 92 w 185"/>
                <a:gd name="T49" fmla="*/ 8 h 185"/>
                <a:gd name="T50" fmla="*/ 177 w 185"/>
                <a:gd name="T51" fmla="*/ 92 h 185"/>
                <a:gd name="T52" fmla="*/ 92 w 185"/>
                <a:gd name="T53" fmla="*/ 177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85" h="185">
                  <a:moveTo>
                    <a:pt x="101" y="72"/>
                  </a:moveTo>
                  <a:cubicBezTo>
                    <a:pt x="101" y="69"/>
                    <a:pt x="101" y="67"/>
                    <a:pt x="106" y="67"/>
                  </a:cubicBezTo>
                  <a:cubicBezTo>
                    <a:pt x="113" y="67"/>
                    <a:pt x="113" y="67"/>
                    <a:pt x="113" y="67"/>
                  </a:cubicBezTo>
                  <a:cubicBezTo>
                    <a:pt x="113" y="54"/>
                    <a:pt x="113" y="54"/>
                    <a:pt x="113" y="54"/>
                  </a:cubicBezTo>
                  <a:cubicBezTo>
                    <a:pt x="102" y="54"/>
                    <a:pt x="102" y="54"/>
                    <a:pt x="102" y="54"/>
                  </a:cubicBezTo>
                  <a:cubicBezTo>
                    <a:pt x="89" y="54"/>
                    <a:pt x="84" y="61"/>
                    <a:pt x="84" y="71"/>
                  </a:cubicBezTo>
                  <a:cubicBezTo>
                    <a:pt x="84" y="80"/>
                    <a:pt x="84" y="80"/>
                    <a:pt x="84" y="80"/>
                  </a:cubicBezTo>
                  <a:cubicBezTo>
                    <a:pt x="75" y="80"/>
                    <a:pt x="75" y="80"/>
                    <a:pt x="75" y="80"/>
                  </a:cubicBezTo>
                  <a:cubicBezTo>
                    <a:pt x="75" y="92"/>
                    <a:pt x="75" y="92"/>
                    <a:pt x="75" y="92"/>
                  </a:cubicBezTo>
                  <a:cubicBezTo>
                    <a:pt x="84" y="92"/>
                    <a:pt x="84" y="92"/>
                    <a:pt x="84" y="92"/>
                  </a:cubicBezTo>
                  <a:cubicBezTo>
                    <a:pt x="84" y="130"/>
                    <a:pt x="84" y="130"/>
                    <a:pt x="84" y="130"/>
                  </a:cubicBezTo>
                  <a:cubicBezTo>
                    <a:pt x="101" y="130"/>
                    <a:pt x="101" y="130"/>
                    <a:pt x="101" y="130"/>
                  </a:cubicBezTo>
                  <a:cubicBezTo>
                    <a:pt x="101" y="92"/>
                    <a:pt x="101" y="92"/>
                    <a:pt x="101" y="92"/>
                  </a:cubicBezTo>
                  <a:cubicBezTo>
                    <a:pt x="112" y="92"/>
                    <a:pt x="112" y="92"/>
                    <a:pt x="112" y="92"/>
                  </a:cubicBezTo>
                  <a:cubicBezTo>
                    <a:pt x="113" y="80"/>
                    <a:pt x="113" y="80"/>
                    <a:pt x="113" y="80"/>
                  </a:cubicBezTo>
                  <a:cubicBezTo>
                    <a:pt x="101" y="80"/>
                    <a:pt x="101" y="80"/>
                    <a:pt x="101" y="80"/>
                  </a:cubicBezTo>
                  <a:lnTo>
                    <a:pt x="101" y="72"/>
                  </a:lnTo>
                  <a:close/>
                  <a:moveTo>
                    <a:pt x="92" y="0"/>
                  </a:moveTo>
                  <a:cubicBezTo>
                    <a:pt x="41" y="0"/>
                    <a:pt x="0" y="41"/>
                    <a:pt x="0" y="92"/>
                  </a:cubicBezTo>
                  <a:cubicBezTo>
                    <a:pt x="0" y="144"/>
                    <a:pt x="41" y="185"/>
                    <a:pt x="92" y="185"/>
                  </a:cubicBezTo>
                  <a:cubicBezTo>
                    <a:pt x="144" y="185"/>
                    <a:pt x="185" y="144"/>
                    <a:pt x="185" y="92"/>
                  </a:cubicBezTo>
                  <a:cubicBezTo>
                    <a:pt x="185" y="41"/>
                    <a:pt x="144" y="0"/>
                    <a:pt x="92" y="0"/>
                  </a:cubicBezTo>
                  <a:close/>
                  <a:moveTo>
                    <a:pt x="92" y="177"/>
                  </a:moveTo>
                  <a:cubicBezTo>
                    <a:pt x="46" y="177"/>
                    <a:pt x="8" y="139"/>
                    <a:pt x="8" y="92"/>
                  </a:cubicBezTo>
                  <a:cubicBezTo>
                    <a:pt x="8" y="46"/>
                    <a:pt x="46" y="8"/>
                    <a:pt x="92" y="8"/>
                  </a:cubicBezTo>
                  <a:cubicBezTo>
                    <a:pt x="139" y="8"/>
                    <a:pt x="177" y="46"/>
                    <a:pt x="177" y="92"/>
                  </a:cubicBezTo>
                  <a:cubicBezTo>
                    <a:pt x="177" y="139"/>
                    <a:pt x="139" y="177"/>
                    <a:pt x="92" y="177"/>
                  </a:cubicBezTo>
                  <a:close/>
                </a:path>
              </a:pathLst>
            </a:custGeom>
            <a:grpFill/>
            <a:ln>
              <a:noFill/>
            </a:ln>
          </p:spPr>
          <p:txBody>
            <a:bodyPr lIns="34290" tIns="17145" rIns="34290" bIns="17145"/>
            <a:lstStyle/>
            <a:p>
              <a:pPr defTabSz="914217">
                <a:defRPr/>
              </a:pPr>
              <a:endParaRPr lang="en-US" sz="900" dirty="0">
                <a:latin typeface="Lato Light"/>
                <a:cs typeface="Lato Light"/>
              </a:endParaRPr>
            </a:p>
          </p:txBody>
        </p:sp>
        <p:sp>
          <p:nvSpPr>
            <p:cNvPr id="55" name="Freeform 317">
              <a:extLst>
                <a:ext uri="{FF2B5EF4-FFF2-40B4-BE49-F238E27FC236}">
                  <a16:creationId xmlns:a16="http://schemas.microsoft.com/office/drawing/2014/main" id="{226B59AD-36F3-45A2-AFF7-EAD1F5D5B4C9}"/>
                </a:ext>
              </a:extLst>
            </p:cNvPr>
            <p:cNvSpPr>
              <a:spLocks noEditPoints="1"/>
            </p:cNvSpPr>
            <p:nvPr/>
          </p:nvSpPr>
          <p:spPr bwMode="auto">
            <a:xfrm>
              <a:off x="4124187" y="10721814"/>
              <a:ext cx="753625" cy="757590"/>
            </a:xfrm>
            <a:custGeom>
              <a:avLst/>
              <a:gdLst>
                <a:gd name="T0" fmla="*/ 59 w 185"/>
                <a:gd name="T1" fmla="*/ 126 h 186"/>
                <a:gd name="T2" fmla="*/ 76 w 185"/>
                <a:gd name="T3" fmla="*/ 126 h 186"/>
                <a:gd name="T4" fmla="*/ 76 w 185"/>
                <a:gd name="T5" fmla="*/ 80 h 186"/>
                <a:gd name="T6" fmla="*/ 59 w 185"/>
                <a:gd name="T7" fmla="*/ 80 h 186"/>
                <a:gd name="T8" fmla="*/ 59 w 185"/>
                <a:gd name="T9" fmla="*/ 126 h 186"/>
                <a:gd name="T10" fmla="*/ 67 w 185"/>
                <a:gd name="T11" fmla="*/ 59 h 186"/>
                <a:gd name="T12" fmla="*/ 59 w 185"/>
                <a:gd name="T13" fmla="*/ 67 h 186"/>
                <a:gd name="T14" fmla="*/ 67 w 185"/>
                <a:gd name="T15" fmla="*/ 76 h 186"/>
                <a:gd name="T16" fmla="*/ 76 w 185"/>
                <a:gd name="T17" fmla="*/ 67 h 186"/>
                <a:gd name="T18" fmla="*/ 67 w 185"/>
                <a:gd name="T19" fmla="*/ 59 h 186"/>
                <a:gd name="T20" fmla="*/ 115 w 185"/>
                <a:gd name="T21" fmla="*/ 80 h 186"/>
                <a:gd name="T22" fmla="*/ 101 w 185"/>
                <a:gd name="T23" fmla="*/ 88 h 186"/>
                <a:gd name="T24" fmla="*/ 101 w 185"/>
                <a:gd name="T25" fmla="*/ 80 h 186"/>
                <a:gd name="T26" fmla="*/ 84 w 185"/>
                <a:gd name="T27" fmla="*/ 80 h 186"/>
                <a:gd name="T28" fmla="*/ 84 w 185"/>
                <a:gd name="T29" fmla="*/ 126 h 186"/>
                <a:gd name="T30" fmla="*/ 101 w 185"/>
                <a:gd name="T31" fmla="*/ 126 h 186"/>
                <a:gd name="T32" fmla="*/ 101 w 185"/>
                <a:gd name="T33" fmla="*/ 101 h 186"/>
                <a:gd name="T34" fmla="*/ 108 w 185"/>
                <a:gd name="T35" fmla="*/ 93 h 186"/>
                <a:gd name="T36" fmla="*/ 114 w 185"/>
                <a:gd name="T37" fmla="*/ 101 h 186"/>
                <a:gd name="T38" fmla="*/ 114 w 185"/>
                <a:gd name="T39" fmla="*/ 126 h 186"/>
                <a:gd name="T40" fmla="*/ 130 w 185"/>
                <a:gd name="T41" fmla="*/ 126 h 186"/>
                <a:gd name="T42" fmla="*/ 130 w 185"/>
                <a:gd name="T43" fmla="*/ 101 h 186"/>
                <a:gd name="T44" fmla="*/ 115 w 185"/>
                <a:gd name="T45" fmla="*/ 80 h 186"/>
                <a:gd name="T46" fmla="*/ 92 w 185"/>
                <a:gd name="T47" fmla="*/ 0 h 186"/>
                <a:gd name="T48" fmla="*/ 0 w 185"/>
                <a:gd name="T49" fmla="*/ 93 h 186"/>
                <a:gd name="T50" fmla="*/ 92 w 185"/>
                <a:gd name="T51" fmla="*/ 186 h 186"/>
                <a:gd name="T52" fmla="*/ 185 w 185"/>
                <a:gd name="T53" fmla="*/ 93 h 186"/>
                <a:gd name="T54" fmla="*/ 92 w 185"/>
                <a:gd name="T55" fmla="*/ 0 h 186"/>
                <a:gd name="T56" fmla="*/ 92 w 185"/>
                <a:gd name="T57" fmla="*/ 177 h 186"/>
                <a:gd name="T58" fmla="*/ 8 w 185"/>
                <a:gd name="T59" fmla="*/ 93 h 186"/>
                <a:gd name="T60" fmla="*/ 92 w 185"/>
                <a:gd name="T61" fmla="*/ 8 h 186"/>
                <a:gd name="T62" fmla="*/ 177 w 185"/>
                <a:gd name="T63" fmla="*/ 93 h 186"/>
                <a:gd name="T64" fmla="*/ 92 w 185"/>
                <a:gd name="T65" fmla="*/ 177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5" h="186">
                  <a:moveTo>
                    <a:pt x="59" y="126"/>
                  </a:moveTo>
                  <a:cubicBezTo>
                    <a:pt x="76" y="126"/>
                    <a:pt x="76" y="126"/>
                    <a:pt x="76" y="126"/>
                  </a:cubicBezTo>
                  <a:cubicBezTo>
                    <a:pt x="76" y="80"/>
                    <a:pt x="76" y="80"/>
                    <a:pt x="76" y="80"/>
                  </a:cubicBezTo>
                  <a:cubicBezTo>
                    <a:pt x="59" y="80"/>
                    <a:pt x="59" y="80"/>
                    <a:pt x="59" y="80"/>
                  </a:cubicBezTo>
                  <a:lnTo>
                    <a:pt x="59" y="126"/>
                  </a:lnTo>
                  <a:close/>
                  <a:moveTo>
                    <a:pt x="67" y="59"/>
                  </a:moveTo>
                  <a:cubicBezTo>
                    <a:pt x="62" y="59"/>
                    <a:pt x="59" y="63"/>
                    <a:pt x="59" y="67"/>
                  </a:cubicBezTo>
                  <a:cubicBezTo>
                    <a:pt x="59" y="72"/>
                    <a:pt x="62" y="76"/>
                    <a:pt x="67" y="76"/>
                  </a:cubicBezTo>
                  <a:cubicBezTo>
                    <a:pt x="72" y="76"/>
                    <a:pt x="76" y="72"/>
                    <a:pt x="76" y="67"/>
                  </a:cubicBezTo>
                  <a:cubicBezTo>
                    <a:pt x="76" y="63"/>
                    <a:pt x="72" y="59"/>
                    <a:pt x="67" y="59"/>
                  </a:cubicBezTo>
                  <a:close/>
                  <a:moveTo>
                    <a:pt x="115" y="80"/>
                  </a:moveTo>
                  <a:cubicBezTo>
                    <a:pt x="103" y="80"/>
                    <a:pt x="101" y="88"/>
                    <a:pt x="101" y="88"/>
                  </a:cubicBezTo>
                  <a:cubicBezTo>
                    <a:pt x="101" y="80"/>
                    <a:pt x="101" y="80"/>
                    <a:pt x="101" y="80"/>
                  </a:cubicBezTo>
                  <a:cubicBezTo>
                    <a:pt x="84" y="80"/>
                    <a:pt x="84" y="80"/>
                    <a:pt x="84" y="80"/>
                  </a:cubicBezTo>
                  <a:cubicBezTo>
                    <a:pt x="84" y="126"/>
                    <a:pt x="84" y="126"/>
                    <a:pt x="84" y="126"/>
                  </a:cubicBezTo>
                  <a:cubicBezTo>
                    <a:pt x="101" y="126"/>
                    <a:pt x="101" y="126"/>
                    <a:pt x="101" y="126"/>
                  </a:cubicBezTo>
                  <a:cubicBezTo>
                    <a:pt x="101" y="101"/>
                    <a:pt x="101" y="101"/>
                    <a:pt x="101" y="101"/>
                  </a:cubicBezTo>
                  <a:cubicBezTo>
                    <a:pt x="101" y="101"/>
                    <a:pt x="101" y="93"/>
                    <a:pt x="108" y="93"/>
                  </a:cubicBezTo>
                  <a:cubicBezTo>
                    <a:pt x="112" y="93"/>
                    <a:pt x="114" y="96"/>
                    <a:pt x="114" y="101"/>
                  </a:cubicBezTo>
                  <a:cubicBezTo>
                    <a:pt x="114" y="126"/>
                    <a:pt x="114" y="126"/>
                    <a:pt x="114" y="126"/>
                  </a:cubicBezTo>
                  <a:cubicBezTo>
                    <a:pt x="130" y="126"/>
                    <a:pt x="130" y="126"/>
                    <a:pt x="130" y="126"/>
                  </a:cubicBezTo>
                  <a:cubicBezTo>
                    <a:pt x="130" y="101"/>
                    <a:pt x="130" y="101"/>
                    <a:pt x="130" y="101"/>
                  </a:cubicBezTo>
                  <a:cubicBezTo>
                    <a:pt x="130" y="88"/>
                    <a:pt x="125" y="80"/>
                    <a:pt x="115" y="80"/>
                  </a:cubicBezTo>
                  <a:close/>
                  <a:moveTo>
                    <a:pt x="92" y="0"/>
                  </a:moveTo>
                  <a:cubicBezTo>
                    <a:pt x="41" y="0"/>
                    <a:pt x="0" y="41"/>
                    <a:pt x="0" y="93"/>
                  </a:cubicBezTo>
                  <a:cubicBezTo>
                    <a:pt x="0" y="144"/>
                    <a:pt x="41" y="186"/>
                    <a:pt x="92" y="186"/>
                  </a:cubicBezTo>
                  <a:cubicBezTo>
                    <a:pt x="144" y="186"/>
                    <a:pt x="185" y="144"/>
                    <a:pt x="185" y="93"/>
                  </a:cubicBezTo>
                  <a:cubicBezTo>
                    <a:pt x="185" y="41"/>
                    <a:pt x="144" y="0"/>
                    <a:pt x="92" y="0"/>
                  </a:cubicBezTo>
                  <a:close/>
                  <a:moveTo>
                    <a:pt x="92" y="177"/>
                  </a:moveTo>
                  <a:cubicBezTo>
                    <a:pt x="46" y="177"/>
                    <a:pt x="8" y="139"/>
                    <a:pt x="8" y="93"/>
                  </a:cubicBezTo>
                  <a:cubicBezTo>
                    <a:pt x="8" y="46"/>
                    <a:pt x="46" y="8"/>
                    <a:pt x="92" y="8"/>
                  </a:cubicBezTo>
                  <a:cubicBezTo>
                    <a:pt x="139" y="8"/>
                    <a:pt x="177" y="46"/>
                    <a:pt x="177" y="93"/>
                  </a:cubicBezTo>
                  <a:cubicBezTo>
                    <a:pt x="177" y="139"/>
                    <a:pt x="139" y="177"/>
                    <a:pt x="92" y="177"/>
                  </a:cubicBezTo>
                  <a:close/>
                </a:path>
              </a:pathLst>
            </a:custGeom>
            <a:grpFill/>
            <a:ln>
              <a:noFill/>
            </a:ln>
          </p:spPr>
          <p:txBody>
            <a:bodyPr lIns="34290" tIns="17145" rIns="34290" bIns="17145"/>
            <a:lstStyle/>
            <a:p>
              <a:pPr defTabSz="914217">
                <a:defRPr/>
              </a:pPr>
              <a:endParaRPr lang="en-US" sz="900" dirty="0">
                <a:latin typeface="Lato Light"/>
                <a:cs typeface="Lato Light"/>
              </a:endParaRPr>
            </a:p>
          </p:txBody>
        </p:sp>
        <p:grpSp>
          <p:nvGrpSpPr>
            <p:cNvPr id="56" name="Group 68">
              <a:extLst>
                <a:ext uri="{FF2B5EF4-FFF2-40B4-BE49-F238E27FC236}">
                  <a16:creationId xmlns:a16="http://schemas.microsoft.com/office/drawing/2014/main" id="{EE24432F-5428-44FF-87D3-15ABB3C2ABE7}"/>
                </a:ext>
              </a:extLst>
            </p:cNvPr>
            <p:cNvGrpSpPr>
              <a:grpSpLocks/>
            </p:cNvGrpSpPr>
            <p:nvPr/>
          </p:nvGrpSpPr>
          <p:grpSpPr bwMode="auto">
            <a:xfrm>
              <a:off x="3215073" y="10726581"/>
              <a:ext cx="756797" cy="755999"/>
              <a:chOff x="7408018" y="7017268"/>
              <a:chExt cx="1340715" cy="1339301"/>
            </a:xfrm>
            <a:grpFill/>
          </p:grpSpPr>
          <p:sp>
            <p:nvSpPr>
              <p:cNvPr id="57" name="Freeform 16">
                <a:extLst>
                  <a:ext uri="{FF2B5EF4-FFF2-40B4-BE49-F238E27FC236}">
                    <a16:creationId xmlns:a16="http://schemas.microsoft.com/office/drawing/2014/main" id="{C49A352B-939E-4089-9086-7E213D527242}"/>
                  </a:ext>
                </a:extLst>
              </p:cNvPr>
              <p:cNvSpPr>
                <a:spLocks/>
              </p:cNvSpPr>
              <p:nvPr/>
            </p:nvSpPr>
            <p:spPr bwMode="auto">
              <a:xfrm>
                <a:off x="7832437" y="7467441"/>
                <a:ext cx="553714" cy="452999"/>
              </a:xfrm>
              <a:custGeom>
                <a:avLst/>
                <a:gdLst/>
                <a:ahLst/>
                <a:cxnLst>
                  <a:cxn ang="0">
                    <a:pos x="174" y="0"/>
                  </a:cxn>
                  <a:cxn ang="0">
                    <a:pos x="216" y="16"/>
                  </a:cxn>
                  <a:cxn ang="0">
                    <a:pos x="243" y="7"/>
                  </a:cxn>
                  <a:cxn ang="0">
                    <a:pos x="249" y="4"/>
                  </a:cxn>
                  <a:cxn ang="0">
                    <a:pos x="232" y="29"/>
                  </a:cxn>
                  <a:cxn ang="0">
                    <a:pos x="226" y="33"/>
                  </a:cxn>
                  <a:cxn ang="0">
                    <a:pos x="226" y="33"/>
                  </a:cxn>
                  <a:cxn ang="0">
                    <a:pos x="256" y="25"/>
                  </a:cxn>
                  <a:cxn ang="0">
                    <a:pos x="256" y="25"/>
                  </a:cxn>
                  <a:cxn ang="0">
                    <a:pos x="238" y="45"/>
                  </a:cxn>
                  <a:cxn ang="0">
                    <a:pos x="230" y="52"/>
                  </a:cxn>
                  <a:cxn ang="0">
                    <a:pos x="228" y="85"/>
                  </a:cxn>
                  <a:cxn ang="0">
                    <a:pos x="125" y="202"/>
                  </a:cxn>
                  <a:cxn ang="0">
                    <a:pos x="50" y="205"/>
                  </a:cxn>
                  <a:cxn ang="0">
                    <a:pos x="19" y="195"/>
                  </a:cxn>
                  <a:cxn ang="0">
                    <a:pos x="5" y="187"/>
                  </a:cxn>
                  <a:cxn ang="0">
                    <a:pos x="0" y="184"/>
                  </a:cxn>
                  <a:cxn ang="0">
                    <a:pos x="17" y="185"/>
                  </a:cxn>
                  <a:cxn ang="0">
                    <a:pos x="32" y="183"/>
                  </a:cxn>
                  <a:cxn ang="0">
                    <a:pos x="63" y="172"/>
                  </a:cxn>
                  <a:cxn ang="0">
                    <a:pos x="78" y="162"/>
                  </a:cxn>
                  <a:cxn ang="0">
                    <a:pos x="62" y="160"/>
                  </a:cxn>
                  <a:cxn ang="0">
                    <a:pos x="29" y="126"/>
                  </a:cxn>
                  <a:cxn ang="0">
                    <a:pos x="52" y="125"/>
                  </a:cxn>
                  <a:cxn ang="0">
                    <a:pos x="35" y="118"/>
                  </a:cxn>
                  <a:cxn ang="0">
                    <a:pos x="10" y="73"/>
                  </a:cxn>
                  <a:cxn ang="0">
                    <a:pos x="16" y="76"/>
                  </a:cxn>
                  <a:cxn ang="0">
                    <a:pos x="27" y="79"/>
                  </a:cxn>
                  <a:cxn ang="0">
                    <a:pos x="34" y="79"/>
                  </a:cxn>
                  <a:cxn ang="0">
                    <a:pos x="33" y="79"/>
                  </a:cxn>
                  <a:cxn ang="0">
                    <a:pos x="24" y="71"/>
                  </a:cxn>
                  <a:cxn ang="0">
                    <a:pos x="12" y="23"/>
                  </a:cxn>
                  <a:cxn ang="0">
                    <a:pos x="18" y="10"/>
                  </a:cxn>
                  <a:cxn ang="0">
                    <a:pos x="18" y="10"/>
                  </a:cxn>
                  <a:cxn ang="0">
                    <a:pos x="23" y="15"/>
                  </a:cxn>
                  <a:cxn ang="0">
                    <a:pos x="38" y="30"/>
                  </a:cxn>
                  <a:cxn ang="0">
                    <a:pos x="103" y="61"/>
                  </a:cxn>
                  <a:cxn ang="0">
                    <a:pos x="126" y="64"/>
                  </a:cxn>
                  <a:cxn ang="0">
                    <a:pos x="126" y="40"/>
                  </a:cxn>
                  <a:cxn ang="0">
                    <a:pos x="156" y="4"/>
                  </a:cxn>
                  <a:cxn ang="0">
                    <a:pos x="168" y="1"/>
                  </a:cxn>
                  <a:cxn ang="0">
                    <a:pos x="174" y="0"/>
                  </a:cxn>
                </a:cxnLst>
                <a:rect l="0" t="0" r="r" b="b"/>
                <a:pathLst>
                  <a:path w="256" h="210">
                    <a:moveTo>
                      <a:pt x="174" y="0"/>
                    </a:moveTo>
                    <a:cubicBezTo>
                      <a:pt x="194" y="0"/>
                      <a:pt x="205" y="7"/>
                      <a:pt x="216" y="16"/>
                    </a:cubicBezTo>
                    <a:cubicBezTo>
                      <a:pt x="224" y="16"/>
                      <a:pt x="236" y="11"/>
                      <a:pt x="243" y="7"/>
                    </a:cubicBezTo>
                    <a:cubicBezTo>
                      <a:pt x="245" y="6"/>
                      <a:pt x="247" y="5"/>
                      <a:pt x="249" y="4"/>
                    </a:cubicBezTo>
                    <a:cubicBezTo>
                      <a:pt x="245" y="14"/>
                      <a:pt x="240" y="22"/>
                      <a:pt x="232" y="29"/>
                    </a:cubicBezTo>
                    <a:cubicBezTo>
                      <a:pt x="230" y="30"/>
                      <a:pt x="229" y="32"/>
                      <a:pt x="226" y="33"/>
                    </a:cubicBezTo>
                    <a:cubicBezTo>
                      <a:pt x="226" y="33"/>
                      <a:pt x="226" y="33"/>
                      <a:pt x="226" y="33"/>
                    </a:cubicBezTo>
                    <a:cubicBezTo>
                      <a:pt x="238" y="33"/>
                      <a:pt x="247" y="27"/>
                      <a:pt x="256" y="25"/>
                    </a:cubicBezTo>
                    <a:cubicBezTo>
                      <a:pt x="256" y="25"/>
                      <a:pt x="256" y="25"/>
                      <a:pt x="256" y="25"/>
                    </a:cubicBezTo>
                    <a:cubicBezTo>
                      <a:pt x="251" y="32"/>
                      <a:pt x="245" y="40"/>
                      <a:pt x="238" y="45"/>
                    </a:cubicBezTo>
                    <a:cubicBezTo>
                      <a:pt x="235" y="47"/>
                      <a:pt x="233" y="50"/>
                      <a:pt x="230" y="52"/>
                    </a:cubicBezTo>
                    <a:cubicBezTo>
                      <a:pt x="230" y="64"/>
                      <a:pt x="230" y="75"/>
                      <a:pt x="228" y="85"/>
                    </a:cubicBezTo>
                    <a:cubicBezTo>
                      <a:pt x="214" y="144"/>
                      <a:pt x="180" y="184"/>
                      <a:pt x="125" y="202"/>
                    </a:cubicBezTo>
                    <a:cubicBezTo>
                      <a:pt x="105" y="208"/>
                      <a:pt x="73" y="210"/>
                      <a:pt x="50" y="205"/>
                    </a:cubicBezTo>
                    <a:cubicBezTo>
                      <a:pt x="39" y="202"/>
                      <a:pt x="29" y="199"/>
                      <a:pt x="19" y="195"/>
                    </a:cubicBezTo>
                    <a:cubicBezTo>
                      <a:pt x="14" y="192"/>
                      <a:pt x="9" y="190"/>
                      <a:pt x="5" y="187"/>
                    </a:cubicBezTo>
                    <a:cubicBezTo>
                      <a:pt x="3" y="186"/>
                      <a:pt x="2" y="185"/>
                      <a:pt x="0" y="184"/>
                    </a:cubicBezTo>
                    <a:cubicBezTo>
                      <a:pt x="5" y="184"/>
                      <a:pt x="11" y="186"/>
                      <a:pt x="17" y="185"/>
                    </a:cubicBezTo>
                    <a:cubicBezTo>
                      <a:pt x="22" y="184"/>
                      <a:pt x="27" y="184"/>
                      <a:pt x="32" y="183"/>
                    </a:cubicBezTo>
                    <a:cubicBezTo>
                      <a:pt x="44" y="180"/>
                      <a:pt x="54" y="177"/>
                      <a:pt x="63" y="172"/>
                    </a:cubicBezTo>
                    <a:cubicBezTo>
                      <a:pt x="68" y="169"/>
                      <a:pt x="74" y="166"/>
                      <a:pt x="78" y="162"/>
                    </a:cubicBezTo>
                    <a:cubicBezTo>
                      <a:pt x="72" y="162"/>
                      <a:pt x="66" y="161"/>
                      <a:pt x="62" y="160"/>
                    </a:cubicBezTo>
                    <a:cubicBezTo>
                      <a:pt x="45" y="154"/>
                      <a:pt x="35" y="143"/>
                      <a:pt x="29" y="126"/>
                    </a:cubicBezTo>
                    <a:cubicBezTo>
                      <a:pt x="34" y="127"/>
                      <a:pt x="49" y="128"/>
                      <a:pt x="52" y="125"/>
                    </a:cubicBezTo>
                    <a:cubicBezTo>
                      <a:pt x="46" y="125"/>
                      <a:pt x="39" y="121"/>
                      <a:pt x="35" y="118"/>
                    </a:cubicBezTo>
                    <a:cubicBezTo>
                      <a:pt x="21" y="109"/>
                      <a:pt x="10" y="95"/>
                      <a:pt x="10" y="73"/>
                    </a:cubicBezTo>
                    <a:cubicBezTo>
                      <a:pt x="12" y="74"/>
                      <a:pt x="14" y="75"/>
                      <a:pt x="16" y="76"/>
                    </a:cubicBezTo>
                    <a:cubicBezTo>
                      <a:pt x="19" y="77"/>
                      <a:pt x="22" y="78"/>
                      <a:pt x="27" y="79"/>
                    </a:cubicBezTo>
                    <a:cubicBezTo>
                      <a:pt x="28" y="79"/>
                      <a:pt x="32" y="80"/>
                      <a:pt x="34" y="79"/>
                    </a:cubicBezTo>
                    <a:cubicBezTo>
                      <a:pt x="33" y="79"/>
                      <a:pt x="33" y="79"/>
                      <a:pt x="33" y="79"/>
                    </a:cubicBezTo>
                    <a:cubicBezTo>
                      <a:pt x="31" y="76"/>
                      <a:pt x="26" y="74"/>
                      <a:pt x="24" y="71"/>
                    </a:cubicBezTo>
                    <a:cubicBezTo>
                      <a:pt x="15" y="60"/>
                      <a:pt x="7" y="43"/>
                      <a:pt x="12" y="23"/>
                    </a:cubicBezTo>
                    <a:cubicBezTo>
                      <a:pt x="13" y="18"/>
                      <a:pt x="15" y="14"/>
                      <a:pt x="18" y="10"/>
                    </a:cubicBezTo>
                    <a:cubicBezTo>
                      <a:pt x="18" y="10"/>
                      <a:pt x="18" y="10"/>
                      <a:pt x="18" y="10"/>
                    </a:cubicBezTo>
                    <a:cubicBezTo>
                      <a:pt x="19" y="12"/>
                      <a:pt x="21" y="13"/>
                      <a:pt x="23" y="15"/>
                    </a:cubicBezTo>
                    <a:cubicBezTo>
                      <a:pt x="27" y="21"/>
                      <a:pt x="33" y="26"/>
                      <a:pt x="38" y="30"/>
                    </a:cubicBezTo>
                    <a:cubicBezTo>
                      <a:pt x="57" y="45"/>
                      <a:pt x="75" y="54"/>
                      <a:pt x="103" y="61"/>
                    </a:cubicBezTo>
                    <a:cubicBezTo>
                      <a:pt x="110" y="63"/>
                      <a:pt x="118" y="64"/>
                      <a:pt x="126" y="64"/>
                    </a:cubicBezTo>
                    <a:cubicBezTo>
                      <a:pt x="124" y="57"/>
                      <a:pt x="124" y="46"/>
                      <a:pt x="126" y="40"/>
                    </a:cubicBezTo>
                    <a:cubicBezTo>
                      <a:pt x="131" y="23"/>
                      <a:pt x="141" y="11"/>
                      <a:pt x="156" y="4"/>
                    </a:cubicBezTo>
                    <a:cubicBezTo>
                      <a:pt x="160" y="3"/>
                      <a:pt x="164" y="2"/>
                      <a:pt x="168" y="1"/>
                    </a:cubicBezTo>
                    <a:cubicBezTo>
                      <a:pt x="170" y="1"/>
                      <a:pt x="172" y="0"/>
                      <a:pt x="174" y="0"/>
                    </a:cubicBezTo>
                  </a:path>
                </a:pathLst>
              </a:custGeom>
              <a:grpFill/>
              <a:ln w="9525">
                <a:noFill/>
                <a:round/>
                <a:headEnd/>
                <a:tailEnd/>
              </a:ln>
            </p:spPr>
            <p:txBody>
              <a:bodyPr/>
              <a:lstStyle/>
              <a:p>
                <a:pPr defTabSz="914217">
                  <a:defRPr/>
                </a:pPr>
                <a:endParaRPr lang="en-US" sz="900" dirty="0">
                  <a:latin typeface="Lato Light"/>
                  <a:cs typeface="Lato Light"/>
                </a:endParaRPr>
              </a:p>
            </p:txBody>
          </p:sp>
          <p:sp>
            <p:nvSpPr>
              <p:cNvPr id="58" name="Oval 74">
                <a:extLst>
                  <a:ext uri="{FF2B5EF4-FFF2-40B4-BE49-F238E27FC236}">
                    <a16:creationId xmlns:a16="http://schemas.microsoft.com/office/drawing/2014/main" id="{2C79B6C4-95A2-4520-A465-D719A8096FF6}"/>
                  </a:ext>
                </a:extLst>
              </p:cNvPr>
              <p:cNvSpPr/>
              <p:nvPr/>
            </p:nvSpPr>
            <p:spPr>
              <a:xfrm>
                <a:off x="7408018" y="7017268"/>
                <a:ext cx="1340715" cy="1339301"/>
              </a:xfrm>
              <a:prstGeom prst="ellipse">
                <a:avLst/>
              </a:prstGeom>
              <a:no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914217">
                  <a:defRPr/>
                </a:pPr>
                <a:endParaRPr lang="en-US" sz="2200" dirty="0">
                  <a:solidFill>
                    <a:schemeClr val="tx1"/>
                  </a:solidFill>
                  <a:cs typeface="Lato Light"/>
                </a:endParaRPr>
              </a:p>
            </p:txBody>
          </p:sp>
        </p:grpSp>
      </p:grpSp>
      <p:sp>
        <p:nvSpPr>
          <p:cNvPr id="32" name="Freeform 31">
            <a:extLst>
              <a:ext uri="{FF2B5EF4-FFF2-40B4-BE49-F238E27FC236}">
                <a16:creationId xmlns:a16="http://schemas.microsoft.com/office/drawing/2014/main" id="{87F92A84-70FD-2547-8350-5844A2286991}"/>
              </a:ext>
            </a:extLst>
          </p:cNvPr>
          <p:cNvSpPr/>
          <p:nvPr/>
        </p:nvSpPr>
        <p:spPr>
          <a:xfrm>
            <a:off x="0" y="0"/>
            <a:ext cx="1100303" cy="941696"/>
          </a:xfrm>
          <a:custGeom>
            <a:avLst/>
            <a:gdLst>
              <a:gd name="connsiteX0" fmla="*/ 0 w 1100303"/>
              <a:gd name="connsiteY0" fmla="*/ 0 h 941696"/>
              <a:gd name="connsiteX1" fmla="*/ 122683 w 1100303"/>
              <a:gd name="connsiteY1" fmla="*/ 0 h 941696"/>
              <a:gd name="connsiteX2" fmla="*/ 83228 w 1100303"/>
              <a:gd name="connsiteY2" fmla="*/ 47819 h 941696"/>
              <a:gd name="connsiteX3" fmla="*/ 5332 w 1100303"/>
              <a:gd name="connsiteY3" fmla="*/ 302834 h 941696"/>
              <a:gd name="connsiteX4" fmla="*/ 461441 w 1100303"/>
              <a:gd name="connsiteY4" fmla="*/ 758943 h 941696"/>
              <a:gd name="connsiteX5" fmla="*/ 917550 w 1100303"/>
              <a:gd name="connsiteY5" fmla="*/ 302834 h 941696"/>
              <a:gd name="connsiteX6" fmla="*/ 839654 w 1100303"/>
              <a:gd name="connsiteY6" fmla="*/ 47819 h 941696"/>
              <a:gd name="connsiteX7" fmla="*/ 800199 w 1100303"/>
              <a:gd name="connsiteY7" fmla="*/ 0 h 941696"/>
              <a:gd name="connsiteX8" fmla="*/ 1020701 w 1100303"/>
              <a:gd name="connsiteY8" fmla="*/ 0 h 941696"/>
              <a:gd name="connsiteX9" fmla="*/ 1050098 w 1100303"/>
              <a:gd name="connsiteY9" fmla="*/ 54160 h 941696"/>
              <a:gd name="connsiteX10" fmla="*/ 1100303 w 1100303"/>
              <a:gd name="connsiteY10" fmla="*/ 302834 h 941696"/>
              <a:gd name="connsiteX11" fmla="*/ 461441 w 1100303"/>
              <a:gd name="connsiteY11" fmla="*/ 941696 h 941696"/>
              <a:gd name="connsiteX12" fmla="*/ 9697 w 1100303"/>
              <a:gd name="connsiteY12" fmla="*/ 754578 h 941696"/>
              <a:gd name="connsiteX13" fmla="*/ 0 w 1100303"/>
              <a:gd name="connsiteY13" fmla="*/ 742825 h 941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00303" h="941696">
                <a:moveTo>
                  <a:pt x="0" y="0"/>
                </a:moveTo>
                <a:lnTo>
                  <a:pt x="122683" y="0"/>
                </a:lnTo>
                <a:lnTo>
                  <a:pt x="83228" y="47819"/>
                </a:lnTo>
                <a:cubicBezTo>
                  <a:pt x="34049" y="120615"/>
                  <a:pt x="5332" y="208371"/>
                  <a:pt x="5332" y="302834"/>
                </a:cubicBezTo>
                <a:cubicBezTo>
                  <a:pt x="5332" y="554736"/>
                  <a:pt x="209539" y="758943"/>
                  <a:pt x="461441" y="758943"/>
                </a:cubicBezTo>
                <a:cubicBezTo>
                  <a:pt x="713343" y="758943"/>
                  <a:pt x="917550" y="554736"/>
                  <a:pt x="917550" y="302834"/>
                </a:cubicBezTo>
                <a:cubicBezTo>
                  <a:pt x="917550" y="208371"/>
                  <a:pt x="888833" y="120615"/>
                  <a:pt x="839654" y="47819"/>
                </a:cubicBezTo>
                <a:lnTo>
                  <a:pt x="800199" y="0"/>
                </a:lnTo>
                <a:lnTo>
                  <a:pt x="1020701" y="0"/>
                </a:lnTo>
                <a:lnTo>
                  <a:pt x="1050098" y="54160"/>
                </a:lnTo>
                <a:cubicBezTo>
                  <a:pt x="1082426" y="130592"/>
                  <a:pt x="1100303" y="214626"/>
                  <a:pt x="1100303" y="302834"/>
                </a:cubicBezTo>
                <a:cubicBezTo>
                  <a:pt x="1100303" y="655668"/>
                  <a:pt x="814275" y="941696"/>
                  <a:pt x="461441" y="941696"/>
                </a:cubicBezTo>
                <a:cubicBezTo>
                  <a:pt x="285024" y="941696"/>
                  <a:pt x="125309" y="870189"/>
                  <a:pt x="9697" y="754578"/>
                </a:cubicBezTo>
                <a:lnTo>
                  <a:pt x="0" y="742825"/>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33">
            <a:extLst>
              <a:ext uri="{FF2B5EF4-FFF2-40B4-BE49-F238E27FC236}">
                <a16:creationId xmlns:a16="http://schemas.microsoft.com/office/drawing/2014/main" id="{9058EBBF-BD7C-7D4A-BDF6-E36F54F97019}"/>
              </a:ext>
            </a:extLst>
          </p:cNvPr>
          <p:cNvSpPr/>
          <p:nvPr/>
        </p:nvSpPr>
        <p:spPr>
          <a:xfrm rot="10800000">
            <a:off x="11091697" y="5926760"/>
            <a:ext cx="1100303" cy="941696"/>
          </a:xfrm>
          <a:custGeom>
            <a:avLst/>
            <a:gdLst>
              <a:gd name="connsiteX0" fmla="*/ 0 w 1100303"/>
              <a:gd name="connsiteY0" fmla="*/ 0 h 941696"/>
              <a:gd name="connsiteX1" fmla="*/ 122683 w 1100303"/>
              <a:gd name="connsiteY1" fmla="*/ 0 h 941696"/>
              <a:gd name="connsiteX2" fmla="*/ 83228 w 1100303"/>
              <a:gd name="connsiteY2" fmla="*/ 47819 h 941696"/>
              <a:gd name="connsiteX3" fmla="*/ 5332 w 1100303"/>
              <a:gd name="connsiteY3" fmla="*/ 302834 h 941696"/>
              <a:gd name="connsiteX4" fmla="*/ 461441 w 1100303"/>
              <a:gd name="connsiteY4" fmla="*/ 758943 h 941696"/>
              <a:gd name="connsiteX5" fmla="*/ 917550 w 1100303"/>
              <a:gd name="connsiteY5" fmla="*/ 302834 h 941696"/>
              <a:gd name="connsiteX6" fmla="*/ 839654 w 1100303"/>
              <a:gd name="connsiteY6" fmla="*/ 47819 h 941696"/>
              <a:gd name="connsiteX7" fmla="*/ 800199 w 1100303"/>
              <a:gd name="connsiteY7" fmla="*/ 0 h 941696"/>
              <a:gd name="connsiteX8" fmla="*/ 1020701 w 1100303"/>
              <a:gd name="connsiteY8" fmla="*/ 0 h 941696"/>
              <a:gd name="connsiteX9" fmla="*/ 1050098 w 1100303"/>
              <a:gd name="connsiteY9" fmla="*/ 54160 h 941696"/>
              <a:gd name="connsiteX10" fmla="*/ 1100303 w 1100303"/>
              <a:gd name="connsiteY10" fmla="*/ 302834 h 941696"/>
              <a:gd name="connsiteX11" fmla="*/ 461441 w 1100303"/>
              <a:gd name="connsiteY11" fmla="*/ 941696 h 941696"/>
              <a:gd name="connsiteX12" fmla="*/ 9697 w 1100303"/>
              <a:gd name="connsiteY12" fmla="*/ 754578 h 941696"/>
              <a:gd name="connsiteX13" fmla="*/ 0 w 1100303"/>
              <a:gd name="connsiteY13" fmla="*/ 742825 h 941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00303" h="941696">
                <a:moveTo>
                  <a:pt x="0" y="0"/>
                </a:moveTo>
                <a:lnTo>
                  <a:pt x="122683" y="0"/>
                </a:lnTo>
                <a:lnTo>
                  <a:pt x="83228" y="47819"/>
                </a:lnTo>
                <a:cubicBezTo>
                  <a:pt x="34049" y="120615"/>
                  <a:pt x="5332" y="208371"/>
                  <a:pt x="5332" y="302834"/>
                </a:cubicBezTo>
                <a:cubicBezTo>
                  <a:pt x="5332" y="554736"/>
                  <a:pt x="209539" y="758943"/>
                  <a:pt x="461441" y="758943"/>
                </a:cubicBezTo>
                <a:cubicBezTo>
                  <a:pt x="713343" y="758943"/>
                  <a:pt x="917550" y="554736"/>
                  <a:pt x="917550" y="302834"/>
                </a:cubicBezTo>
                <a:cubicBezTo>
                  <a:pt x="917550" y="208371"/>
                  <a:pt x="888833" y="120615"/>
                  <a:pt x="839654" y="47819"/>
                </a:cubicBezTo>
                <a:lnTo>
                  <a:pt x="800199" y="0"/>
                </a:lnTo>
                <a:lnTo>
                  <a:pt x="1020701" y="0"/>
                </a:lnTo>
                <a:lnTo>
                  <a:pt x="1050098" y="54160"/>
                </a:lnTo>
                <a:cubicBezTo>
                  <a:pt x="1082426" y="130592"/>
                  <a:pt x="1100303" y="214626"/>
                  <a:pt x="1100303" y="302834"/>
                </a:cubicBezTo>
                <a:cubicBezTo>
                  <a:pt x="1100303" y="655668"/>
                  <a:pt x="814275" y="941696"/>
                  <a:pt x="461441" y="941696"/>
                </a:cubicBezTo>
                <a:cubicBezTo>
                  <a:pt x="285024" y="941696"/>
                  <a:pt x="125309" y="870189"/>
                  <a:pt x="9697" y="754578"/>
                </a:cubicBezTo>
                <a:lnTo>
                  <a:pt x="0" y="742825"/>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9" name="Freeform: Shape 276">
            <a:extLst>
              <a:ext uri="{FF2B5EF4-FFF2-40B4-BE49-F238E27FC236}">
                <a16:creationId xmlns:a16="http://schemas.microsoft.com/office/drawing/2014/main" id="{27A80904-9893-9B4C-A944-62C4C827961D}"/>
              </a:ext>
            </a:extLst>
          </p:cNvPr>
          <p:cNvSpPr/>
          <p:nvPr/>
        </p:nvSpPr>
        <p:spPr>
          <a:xfrm>
            <a:off x="2344079" y="3869021"/>
            <a:ext cx="814002" cy="763874"/>
          </a:xfrm>
          <a:custGeom>
            <a:avLst/>
            <a:gdLst>
              <a:gd name="connsiteX0" fmla="*/ 2286835 w 2286835"/>
              <a:gd name="connsiteY0" fmla="*/ 1132819 h 2146007"/>
              <a:gd name="connsiteX1" fmla="*/ 2286835 w 2286835"/>
              <a:gd name="connsiteY1" fmla="*/ 1354375 h 2146007"/>
              <a:gd name="connsiteX2" fmla="*/ 1830442 w 2286835"/>
              <a:gd name="connsiteY2" fmla="*/ 2146003 h 2146007"/>
              <a:gd name="connsiteX3" fmla="*/ 1702353 w 2286835"/>
              <a:gd name="connsiteY3" fmla="*/ 2146003 h 2146007"/>
              <a:gd name="connsiteX4" fmla="*/ 2286834 w 2286835"/>
              <a:gd name="connsiteY4" fmla="*/ 118392 h 2146007"/>
              <a:gd name="connsiteX5" fmla="*/ 2286834 w 2286835"/>
              <a:gd name="connsiteY5" fmla="*/ 340085 h 2146007"/>
              <a:gd name="connsiteX6" fmla="*/ 1244850 w 2286835"/>
              <a:gd name="connsiteY6" fmla="*/ 2146007 h 2146007"/>
              <a:gd name="connsiteX7" fmla="*/ 1116625 w 2286835"/>
              <a:gd name="connsiteY7" fmla="*/ 2146007 h 2146007"/>
              <a:gd name="connsiteX8" fmla="*/ 1769762 w 2286835"/>
              <a:gd name="connsiteY8" fmla="*/ 0 h 2146007"/>
              <a:gd name="connsiteX9" fmla="*/ 1896762 w 2286835"/>
              <a:gd name="connsiteY9" fmla="*/ 0 h 2146007"/>
              <a:gd name="connsiteX10" fmla="*/ 657894 w 2286835"/>
              <a:gd name="connsiteY10" fmla="*/ 2146007 h 2146007"/>
              <a:gd name="connsiteX11" fmla="*/ 530894 w 2286835"/>
              <a:gd name="connsiteY11" fmla="*/ 2146007 h 2146007"/>
              <a:gd name="connsiteX12" fmla="*/ 1182793 w 2286835"/>
              <a:gd name="connsiteY12" fmla="*/ 0 h 2146007"/>
              <a:gd name="connsiteX13" fmla="*/ 1311033 w 2286835"/>
              <a:gd name="connsiteY13" fmla="*/ 0 h 2146007"/>
              <a:gd name="connsiteX14" fmla="*/ 72213 w 2286835"/>
              <a:gd name="connsiteY14" fmla="*/ 2146007 h 2146007"/>
              <a:gd name="connsiteX15" fmla="*/ 0 w 2286835"/>
              <a:gd name="connsiteY15" fmla="*/ 2146007 h 2146007"/>
              <a:gd name="connsiteX16" fmla="*/ 0 w 2286835"/>
              <a:gd name="connsiteY16" fmla="*/ 2050103 h 2146007"/>
              <a:gd name="connsiteX17" fmla="*/ 597165 w 2286835"/>
              <a:gd name="connsiteY17" fmla="*/ 0 h 2146007"/>
              <a:gd name="connsiteX18" fmla="*/ 725306 w 2286835"/>
              <a:gd name="connsiteY18" fmla="*/ 0 h 2146007"/>
              <a:gd name="connsiteX19" fmla="*/ 0 w 2286835"/>
              <a:gd name="connsiteY19" fmla="*/ 1257442 h 2146007"/>
              <a:gd name="connsiteX20" fmla="*/ 0 w 2286835"/>
              <a:gd name="connsiteY20" fmla="*/ 1034588 h 2146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86835" h="2146007">
                <a:moveTo>
                  <a:pt x="2286835" y="1132819"/>
                </a:moveTo>
                <a:lnTo>
                  <a:pt x="2286835" y="1354375"/>
                </a:lnTo>
                <a:lnTo>
                  <a:pt x="1830442" y="2146003"/>
                </a:lnTo>
                <a:lnTo>
                  <a:pt x="1702353" y="2146003"/>
                </a:lnTo>
                <a:close/>
                <a:moveTo>
                  <a:pt x="2286834" y="118392"/>
                </a:moveTo>
                <a:lnTo>
                  <a:pt x="2286834" y="340085"/>
                </a:lnTo>
                <a:lnTo>
                  <a:pt x="1244850" y="2146007"/>
                </a:lnTo>
                <a:lnTo>
                  <a:pt x="1116625" y="2146007"/>
                </a:lnTo>
                <a:close/>
                <a:moveTo>
                  <a:pt x="1769762" y="0"/>
                </a:moveTo>
                <a:lnTo>
                  <a:pt x="1896762" y="0"/>
                </a:lnTo>
                <a:lnTo>
                  <a:pt x="657894" y="2146007"/>
                </a:lnTo>
                <a:lnTo>
                  <a:pt x="530894" y="2146007"/>
                </a:lnTo>
                <a:close/>
                <a:moveTo>
                  <a:pt x="1182793" y="0"/>
                </a:moveTo>
                <a:lnTo>
                  <a:pt x="1311033" y="0"/>
                </a:lnTo>
                <a:lnTo>
                  <a:pt x="72213" y="2146007"/>
                </a:lnTo>
                <a:lnTo>
                  <a:pt x="0" y="2146007"/>
                </a:lnTo>
                <a:lnTo>
                  <a:pt x="0" y="2050103"/>
                </a:lnTo>
                <a:close/>
                <a:moveTo>
                  <a:pt x="597165" y="0"/>
                </a:moveTo>
                <a:lnTo>
                  <a:pt x="725306" y="0"/>
                </a:lnTo>
                <a:lnTo>
                  <a:pt x="0" y="1257442"/>
                </a:lnTo>
                <a:lnTo>
                  <a:pt x="0" y="1034588"/>
                </a:lnTo>
                <a:close/>
              </a:path>
            </a:pathLst>
          </a:custGeom>
          <a:solidFill>
            <a:schemeClr val="accent6"/>
          </a:solidFill>
          <a:ln cap="flat">
            <a:noFill/>
            <a:prstDash val="solid"/>
          </a:ln>
        </p:spPr>
        <p:txBody>
          <a:bodyPr vert="horz" wrap="square" lIns="45000" tIns="22500" rIns="45000" bIns="22500" anchor="ctr" anchorCtr="1" compatLnSpc="0">
            <a:noAutofit/>
          </a:bodyPr>
          <a:lstStyle/>
          <a:p>
            <a:pPr hangingPunct="0"/>
            <a:endParaRPr lang="en-US" sz="900" dirty="0">
              <a:latin typeface="Poppins" panose="00000500000000000000" pitchFamily="2" charset="0"/>
              <a:ea typeface="Microsoft YaHei" pitchFamily="2"/>
              <a:cs typeface="Lucida Sans" pitchFamily="2"/>
            </a:endParaRPr>
          </a:p>
        </p:txBody>
      </p:sp>
      <p:sp>
        <p:nvSpPr>
          <p:cNvPr id="60" name="Freeform: Shape 277">
            <a:extLst>
              <a:ext uri="{FF2B5EF4-FFF2-40B4-BE49-F238E27FC236}">
                <a16:creationId xmlns:a16="http://schemas.microsoft.com/office/drawing/2014/main" id="{8BAA7E33-4B1D-CD4B-97CB-6F484079A143}"/>
              </a:ext>
            </a:extLst>
          </p:cNvPr>
          <p:cNvSpPr/>
          <p:nvPr/>
        </p:nvSpPr>
        <p:spPr>
          <a:xfrm>
            <a:off x="8954048" y="3832925"/>
            <a:ext cx="893873" cy="839316"/>
          </a:xfrm>
          <a:custGeom>
            <a:avLst/>
            <a:gdLst>
              <a:gd name="connsiteX0" fmla="*/ 2286830 w 2286830"/>
              <a:gd name="connsiteY0" fmla="*/ 1132822 h 2147253"/>
              <a:gd name="connsiteX1" fmla="*/ 2286830 w 2286830"/>
              <a:gd name="connsiteY1" fmla="*/ 1355624 h 2147253"/>
              <a:gd name="connsiteX2" fmla="*/ 1830438 w 2286830"/>
              <a:gd name="connsiteY2" fmla="*/ 2147253 h 2147253"/>
              <a:gd name="connsiteX3" fmla="*/ 1702350 w 2286830"/>
              <a:gd name="connsiteY3" fmla="*/ 2147253 h 2147253"/>
              <a:gd name="connsiteX4" fmla="*/ 2286830 w 2286830"/>
              <a:gd name="connsiteY4" fmla="*/ 118392 h 2147253"/>
              <a:gd name="connsiteX5" fmla="*/ 2286830 w 2286830"/>
              <a:gd name="connsiteY5" fmla="*/ 341330 h 2147253"/>
              <a:gd name="connsiteX6" fmla="*/ 1244848 w 2286830"/>
              <a:gd name="connsiteY6" fmla="*/ 2147253 h 2147253"/>
              <a:gd name="connsiteX7" fmla="*/ 1116622 w 2286830"/>
              <a:gd name="connsiteY7" fmla="*/ 2147253 h 2147253"/>
              <a:gd name="connsiteX8" fmla="*/ 1768518 w 2286830"/>
              <a:gd name="connsiteY8" fmla="*/ 0 h 2147253"/>
              <a:gd name="connsiteX9" fmla="*/ 1898006 w 2286830"/>
              <a:gd name="connsiteY9" fmla="*/ 0 h 2147253"/>
              <a:gd name="connsiteX10" fmla="*/ 659136 w 2286830"/>
              <a:gd name="connsiteY10" fmla="*/ 2147253 h 2147253"/>
              <a:gd name="connsiteX11" fmla="*/ 529646 w 2286830"/>
              <a:gd name="connsiteY11" fmla="*/ 2147253 h 2147253"/>
              <a:gd name="connsiteX12" fmla="*/ 1182794 w 2286830"/>
              <a:gd name="connsiteY12" fmla="*/ 0 h 2147253"/>
              <a:gd name="connsiteX13" fmla="*/ 1311034 w 2286830"/>
              <a:gd name="connsiteY13" fmla="*/ 0 h 2147253"/>
              <a:gd name="connsiteX14" fmla="*/ 73458 w 2286830"/>
              <a:gd name="connsiteY14" fmla="*/ 2147253 h 2147253"/>
              <a:gd name="connsiteX15" fmla="*/ 0 w 2286830"/>
              <a:gd name="connsiteY15" fmla="*/ 2147253 h 2147253"/>
              <a:gd name="connsiteX16" fmla="*/ 0 w 2286830"/>
              <a:gd name="connsiteY16" fmla="*/ 2050104 h 2147253"/>
              <a:gd name="connsiteX17" fmla="*/ 597164 w 2286830"/>
              <a:gd name="connsiteY17" fmla="*/ 0 h 2147253"/>
              <a:gd name="connsiteX18" fmla="*/ 725306 w 2286830"/>
              <a:gd name="connsiteY18" fmla="*/ 0 h 2147253"/>
              <a:gd name="connsiteX19" fmla="*/ 0 w 2286830"/>
              <a:gd name="connsiteY19" fmla="*/ 1258692 h 2147253"/>
              <a:gd name="connsiteX20" fmla="*/ 0 w 2286830"/>
              <a:gd name="connsiteY20" fmla="*/ 1034592 h 2147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86830" h="2147253">
                <a:moveTo>
                  <a:pt x="2286830" y="1132822"/>
                </a:moveTo>
                <a:lnTo>
                  <a:pt x="2286830" y="1355624"/>
                </a:lnTo>
                <a:lnTo>
                  <a:pt x="1830438" y="2147253"/>
                </a:lnTo>
                <a:lnTo>
                  <a:pt x="1702350" y="2147253"/>
                </a:lnTo>
                <a:close/>
                <a:moveTo>
                  <a:pt x="2286830" y="118392"/>
                </a:moveTo>
                <a:lnTo>
                  <a:pt x="2286830" y="341330"/>
                </a:lnTo>
                <a:lnTo>
                  <a:pt x="1244848" y="2147253"/>
                </a:lnTo>
                <a:lnTo>
                  <a:pt x="1116622" y="2147253"/>
                </a:lnTo>
                <a:close/>
                <a:moveTo>
                  <a:pt x="1768518" y="0"/>
                </a:moveTo>
                <a:lnTo>
                  <a:pt x="1898006" y="0"/>
                </a:lnTo>
                <a:lnTo>
                  <a:pt x="659136" y="2147253"/>
                </a:lnTo>
                <a:lnTo>
                  <a:pt x="529646" y="2147253"/>
                </a:lnTo>
                <a:close/>
                <a:moveTo>
                  <a:pt x="1182794" y="0"/>
                </a:moveTo>
                <a:lnTo>
                  <a:pt x="1311034" y="0"/>
                </a:lnTo>
                <a:lnTo>
                  <a:pt x="73458" y="2147253"/>
                </a:lnTo>
                <a:lnTo>
                  <a:pt x="0" y="2147253"/>
                </a:lnTo>
                <a:lnTo>
                  <a:pt x="0" y="2050104"/>
                </a:lnTo>
                <a:close/>
                <a:moveTo>
                  <a:pt x="597164" y="0"/>
                </a:moveTo>
                <a:lnTo>
                  <a:pt x="725306" y="0"/>
                </a:lnTo>
                <a:lnTo>
                  <a:pt x="0" y="1258692"/>
                </a:lnTo>
                <a:lnTo>
                  <a:pt x="0" y="1034592"/>
                </a:lnTo>
                <a:close/>
              </a:path>
            </a:pathLst>
          </a:custGeom>
          <a:solidFill>
            <a:schemeClr val="accent6">
              <a:lumMod val="20000"/>
              <a:lumOff val="80000"/>
            </a:schemeClr>
          </a:solidFill>
          <a:ln cap="flat">
            <a:noFill/>
            <a:prstDash val="solid"/>
          </a:ln>
        </p:spPr>
        <p:txBody>
          <a:bodyPr vert="horz" wrap="square" lIns="45000" tIns="22500" rIns="45000" bIns="22500" anchor="ctr" anchorCtr="1" compatLnSpc="0">
            <a:noAutofit/>
          </a:bodyPr>
          <a:lstStyle/>
          <a:p>
            <a:pPr hangingPunct="0"/>
            <a:endParaRPr lang="en-US" sz="900" dirty="0">
              <a:latin typeface="Poppins" panose="00000500000000000000" pitchFamily="2" charset="0"/>
              <a:ea typeface="Microsoft YaHei" pitchFamily="2"/>
              <a:cs typeface="Lucida Sans" pitchFamily="2"/>
            </a:endParaRPr>
          </a:p>
        </p:txBody>
      </p:sp>
    </p:spTree>
    <p:extLst>
      <p:ext uri="{BB962C8B-B14F-4D97-AF65-F5344CB8AC3E}">
        <p14:creationId xmlns:p14="http://schemas.microsoft.com/office/powerpoint/2010/main" val="36941831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7FCA87B9-E211-0E4B-A9F7-DF87D6193A8C}"/>
              </a:ext>
            </a:extLst>
          </p:cNvPr>
          <p:cNvSpPr/>
          <p:nvPr/>
        </p:nvSpPr>
        <p:spPr>
          <a:xfrm>
            <a:off x="3176" y="892"/>
            <a:ext cx="12185651" cy="6856214"/>
          </a:xfrm>
          <a:prstGeom prst="rect">
            <a:avLst/>
          </a:prstGeom>
          <a:solidFill>
            <a:schemeClr val="accent1">
              <a:lumMod val="50000"/>
              <a:alpha val="8509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302020204030203" pitchFamily="34" charset="0"/>
            </a:endParaRPr>
          </a:p>
        </p:txBody>
      </p:sp>
      <p:sp>
        <p:nvSpPr>
          <p:cNvPr id="4" name="CuadroTexto 3">
            <a:extLst>
              <a:ext uri="{FF2B5EF4-FFF2-40B4-BE49-F238E27FC236}">
                <a16:creationId xmlns:a16="http://schemas.microsoft.com/office/drawing/2014/main" id="{F3C1E99B-F7CB-459B-A348-CDF66B2291AB}"/>
              </a:ext>
            </a:extLst>
          </p:cNvPr>
          <p:cNvSpPr txBox="1"/>
          <p:nvPr/>
        </p:nvSpPr>
        <p:spPr>
          <a:xfrm>
            <a:off x="2177403" y="2936916"/>
            <a:ext cx="7959575" cy="1762021"/>
          </a:xfrm>
          <a:prstGeom prst="rect">
            <a:avLst/>
          </a:prstGeom>
          <a:noFill/>
        </p:spPr>
        <p:txBody>
          <a:bodyPr wrap="square" rtlCol="0">
            <a:spAutoFit/>
          </a:bodyPr>
          <a:lstStyle/>
          <a:p>
            <a:pPr algn="ctr"/>
            <a:r>
              <a:rPr lang="en-US" altLang="ja-JP" sz="1000" b="1" dirty="0">
                <a:solidFill>
                  <a:schemeClr val="bg1"/>
                </a:solidFill>
                <a:latin typeface="Lato Light" panose="020F0302020204030203" pitchFamily="34" charset="0"/>
                <a:cs typeface="Arial" panose="020B0604020202020204" pitchFamily="34" charset="0"/>
              </a:rPr>
              <a:t>If you loved the template and want to show your support, I’d really appreciate it if you followed me on social media!! </a:t>
            </a:r>
            <a:r>
              <a:rPr lang="es-CO" altLang="ja-JP" sz="1000" b="1" dirty="0">
                <a:solidFill>
                  <a:schemeClr val="bg1"/>
                </a:solidFill>
                <a:latin typeface="Lato Light" panose="020F0302020204030203" pitchFamily="34" charset="0"/>
                <a:cs typeface="Arial" panose="020B0604020202020204" pitchFamily="34" charset="0"/>
                <a:sym typeface="Wingdings" panose="05000000000000000000" pitchFamily="2" charset="2"/>
              </a:rPr>
              <a:t></a:t>
            </a:r>
            <a:endParaRPr lang="es-CO" altLang="ja-JP" sz="1000" b="1" dirty="0">
              <a:solidFill>
                <a:schemeClr val="bg1"/>
              </a:solidFill>
              <a:latin typeface="Lato Light" panose="020F0302020204030203" pitchFamily="34" charset="0"/>
              <a:cs typeface="Arial" panose="020B0604020202020204" pitchFamily="34" charset="0"/>
            </a:endParaRPr>
          </a:p>
          <a:p>
            <a:pPr algn="ctr"/>
            <a:r>
              <a:rPr lang="es-CO" altLang="ja-JP" sz="2200" dirty="0">
                <a:solidFill>
                  <a:schemeClr val="bg1"/>
                </a:solidFill>
                <a:latin typeface="Lato Light" panose="020F0302020204030203" pitchFamily="34" charset="0"/>
                <a:cs typeface="Arial" panose="020B0604020202020204" pitchFamily="34" charset="0"/>
                <a:hlinkClick r:id="rId2">
                  <a:extLst>
                    <a:ext uri="{A12FA001-AC4F-418D-AE19-62706E023703}">
                      <ahyp:hlinkClr xmlns:ahyp="http://schemas.microsoft.com/office/drawing/2018/hyperlinkcolor" val="tx"/>
                    </a:ext>
                  </a:extLst>
                </a:hlinkClick>
              </a:rPr>
              <a:t>https://www.instagram.com/ppthemes/</a:t>
            </a:r>
            <a:r>
              <a:rPr lang="es-CO" altLang="ja-JP" sz="2200" dirty="0">
                <a:solidFill>
                  <a:schemeClr val="bg1"/>
                </a:solidFill>
                <a:latin typeface="Lato Light" panose="020F0302020204030203" pitchFamily="34" charset="0"/>
                <a:cs typeface="Arial" panose="020B0604020202020204" pitchFamily="34" charset="0"/>
              </a:rPr>
              <a:t> </a:t>
            </a:r>
          </a:p>
          <a:p>
            <a:pPr algn="ctr"/>
            <a:r>
              <a:rPr lang="es-CO" altLang="ja-JP" sz="2200" dirty="0">
                <a:solidFill>
                  <a:schemeClr val="bg1"/>
                </a:solidFill>
                <a:latin typeface="Lato Light" panose="020F0302020204030203"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https://www.facebook.com/ppthemess</a:t>
            </a:r>
            <a:endParaRPr lang="es-CO" altLang="ja-JP" sz="2200" dirty="0">
              <a:solidFill>
                <a:schemeClr val="bg1"/>
              </a:solidFill>
              <a:latin typeface="Lato Light" panose="020F0302020204030203" pitchFamily="34" charset="0"/>
              <a:cs typeface="Arial" panose="020B0604020202020204" pitchFamily="34" charset="0"/>
            </a:endParaRPr>
          </a:p>
          <a:p>
            <a:pPr algn="ctr"/>
            <a:r>
              <a:rPr lang="es-CO" altLang="ja-JP" sz="2200" dirty="0">
                <a:solidFill>
                  <a:schemeClr val="bg1"/>
                </a:solidFill>
                <a:latin typeface="Lato Light" panose="020F0302020204030203" pitchFamily="34" charset="0"/>
                <a:cs typeface="Arial" panose="020B0604020202020204" pitchFamily="34" charset="0"/>
                <a:hlinkClick r:id="rId4">
                  <a:extLst>
                    <a:ext uri="{A12FA001-AC4F-418D-AE19-62706E023703}">
                      <ahyp:hlinkClr xmlns:ahyp="http://schemas.microsoft.com/office/drawing/2018/hyperlinkcolor" val="tx"/>
                    </a:ext>
                  </a:extLst>
                </a:hlinkClick>
              </a:rPr>
              <a:t>https://www.youtube.com/@Ppthemes</a:t>
            </a:r>
            <a:r>
              <a:rPr lang="es-CO" altLang="ja-JP" sz="2200" dirty="0">
                <a:solidFill>
                  <a:schemeClr val="bg1"/>
                </a:solidFill>
                <a:latin typeface="Lato Light" panose="020F0302020204030203" pitchFamily="34" charset="0"/>
                <a:cs typeface="Arial" panose="020B0604020202020204" pitchFamily="34" charset="0"/>
              </a:rPr>
              <a:t> </a:t>
            </a:r>
          </a:p>
          <a:p>
            <a:pPr algn="ctr"/>
            <a:r>
              <a:rPr lang="es-CO" altLang="ja-JP" sz="2200" dirty="0">
                <a:solidFill>
                  <a:schemeClr val="bg1"/>
                </a:solidFill>
                <a:latin typeface="Lato Light" panose="020F0302020204030203" pitchFamily="34" charset="0"/>
                <a:cs typeface="Arial" panose="020B0604020202020204" pitchFamily="34" charset="0"/>
                <a:hlinkClick r:id="rId5">
                  <a:extLst>
                    <a:ext uri="{A12FA001-AC4F-418D-AE19-62706E023703}">
                      <ahyp:hlinkClr xmlns:ahyp="http://schemas.microsoft.com/office/drawing/2018/hyperlinkcolor" val="tx"/>
                    </a:ext>
                  </a:extLst>
                </a:hlinkClick>
              </a:rPr>
              <a:t>https://www.tiktok.com/@Ppthemes</a:t>
            </a:r>
            <a:r>
              <a:rPr lang="es-CO" altLang="ja-JP" sz="2200" dirty="0">
                <a:solidFill>
                  <a:schemeClr val="bg1"/>
                </a:solidFill>
                <a:latin typeface="Lato Light" panose="020F0302020204030203" pitchFamily="34" charset="0"/>
                <a:cs typeface="Arial" panose="020B0604020202020204" pitchFamily="34" charset="0"/>
              </a:rPr>
              <a:t> </a:t>
            </a:r>
          </a:p>
          <a:p>
            <a:pPr algn="ctr"/>
            <a:endParaRPr lang="es-CO" altLang="ja-JP" sz="525" dirty="0">
              <a:solidFill>
                <a:schemeClr val="bg1"/>
              </a:solidFill>
              <a:latin typeface="Lato Light" panose="020F0302020204030203" pitchFamily="34" charset="0"/>
              <a:cs typeface="Arial" panose="020B0604020202020204" pitchFamily="34" charset="0"/>
            </a:endParaRPr>
          </a:p>
          <a:p>
            <a:pPr algn="ctr"/>
            <a:endParaRPr lang="es-CO" altLang="ja-JP" sz="525" dirty="0">
              <a:solidFill>
                <a:schemeClr val="bg1"/>
              </a:solidFill>
              <a:latin typeface="Lato Light" panose="020F0302020204030203" pitchFamily="34" charset="0"/>
              <a:cs typeface="Arial" panose="020B0604020202020204" pitchFamily="34" charset="0"/>
            </a:endParaRPr>
          </a:p>
        </p:txBody>
      </p:sp>
      <p:sp>
        <p:nvSpPr>
          <p:cNvPr id="2" name="TextBox 1">
            <a:extLst>
              <a:ext uri="{FF2B5EF4-FFF2-40B4-BE49-F238E27FC236}">
                <a16:creationId xmlns:a16="http://schemas.microsoft.com/office/drawing/2014/main" id="{63C2FFBD-9D13-BA64-9497-7955609534D6}"/>
              </a:ext>
            </a:extLst>
          </p:cNvPr>
          <p:cNvSpPr txBox="1"/>
          <p:nvPr/>
        </p:nvSpPr>
        <p:spPr>
          <a:xfrm>
            <a:off x="2838599" y="5940798"/>
            <a:ext cx="6875259" cy="707886"/>
          </a:xfrm>
          <a:prstGeom prst="rect">
            <a:avLst/>
          </a:prstGeom>
          <a:noFill/>
        </p:spPr>
        <p:txBody>
          <a:bodyPr wrap="square" rtlCol="0">
            <a:spAutoFit/>
          </a:bodyPr>
          <a:lstStyle/>
          <a:p>
            <a:pPr algn="ctr"/>
            <a:r>
              <a:rPr lang="en-US" altLang="ja-JP" sz="2000" dirty="0">
                <a:solidFill>
                  <a:schemeClr val="accent5"/>
                </a:solidFill>
                <a:latin typeface="Lato Light" panose="020F0302020204030203" pitchFamily="34" charset="0"/>
                <a:cs typeface="Arial" panose="020B0604020202020204" pitchFamily="34" charset="0"/>
              </a:rPr>
              <a:t>Images used in this template are courtesy of </a:t>
            </a:r>
            <a:r>
              <a:rPr lang="en-US" altLang="ja-JP" sz="2000" dirty="0" err="1">
                <a:solidFill>
                  <a:schemeClr val="accent5"/>
                </a:solidFill>
                <a:latin typeface="Lato Light" panose="020F0302020204030203" pitchFamily="34" charset="0"/>
                <a:cs typeface="Arial" panose="020B0604020202020204" pitchFamily="34" charset="0"/>
              </a:rPr>
              <a:t>Freepik</a:t>
            </a:r>
            <a:r>
              <a:rPr lang="en-US" altLang="ja-JP" sz="2000" dirty="0">
                <a:solidFill>
                  <a:schemeClr val="accent5"/>
                </a:solidFill>
                <a:latin typeface="Lato Light" panose="020F0302020204030203" pitchFamily="34" charset="0"/>
                <a:cs typeface="Arial" panose="020B0604020202020204" pitchFamily="34" charset="0"/>
              </a:rPr>
              <a:t> and </a:t>
            </a:r>
            <a:r>
              <a:rPr lang="en-US" altLang="ja-JP" sz="2000" dirty="0" err="1">
                <a:solidFill>
                  <a:schemeClr val="accent5"/>
                </a:solidFill>
                <a:latin typeface="Lato Light" panose="020F0302020204030203" pitchFamily="34" charset="0"/>
                <a:cs typeface="Arial" panose="020B0604020202020204" pitchFamily="34" charset="0"/>
              </a:rPr>
              <a:t>Pixabay</a:t>
            </a:r>
            <a:r>
              <a:rPr lang="en-US" altLang="ja-JP" sz="2000" dirty="0">
                <a:solidFill>
                  <a:schemeClr val="accent5"/>
                </a:solidFill>
                <a:latin typeface="Lato Light" panose="020F0302020204030203" pitchFamily="34" charset="0"/>
                <a:cs typeface="Arial" panose="020B0604020202020204" pitchFamily="34" charset="0"/>
              </a:rPr>
              <a:t>.</a:t>
            </a:r>
            <a:endParaRPr lang="es-CO" sz="500" dirty="0">
              <a:solidFill>
                <a:schemeClr val="accent5"/>
              </a:solidFill>
              <a:latin typeface="Lato Light" panose="020F0302020204030203" pitchFamily="34" charset="0"/>
            </a:endParaRPr>
          </a:p>
        </p:txBody>
      </p:sp>
      <p:sp>
        <p:nvSpPr>
          <p:cNvPr id="3" name="Rectangle 2">
            <a:hlinkClick r:id="rId4"/>
            <a:extLst>
              <a:ext uri="{FF2B5EF4-FFF2-40B4-BE49-F238E27FC236}">
                <a16:creationId xmlns:a16="http://schemas.microsoft.com/office/drawing/2014/main" id="{928C2DEF-D347-BC89-AECF-1B7CBA6FF171}"/>
              </a:ext>
            </a:extLst>
          </p:cNvPr>
          <p:cNvSpPr/>
          <p:nvPr/>
        </p:nvSpPr>
        <p:spPr>
          <a:xfrm>
            <a:off x="7231725" y="4941235"/>
            <a:ext cx="808048" cy="637581"/>
          </a:xfrm>
          <a:prstGeom prst="rect">
            <a:avLst/>
          </a:prstGeom>
          <a:solidFill>
            <a:schemeClr val="accent5"/>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6995">
              <a:defRPr/>
            </a:pPr>
            <a:endParaRPr lang="en-US" sz="350" dirty="0">
              <a:latin typeface="Calibri Light"/>
            </a:endParaRPr>
          </a:p>
        </p:txBody>
      </p:sp>
      <p:sp>
        <p:nvSpPr>
          <p:cNvPr id="6" name="Rectangle 5">
            <a:hlinkClick r:id="rId3"/>
            <a:extLst>
              <a:ext uri="{FF2B5EF4-FFF2-40B4-BE49-F238E27FC236}">
                <a16:creationId xmlns:a16="http://schemas.microsoft.com/office/drawing/2014/main" id="{26C07AB2-8886-1404-41EF-D1270C73B29C}"/>
              </a:ext>
            </a:extLst>
          </p:cNvPr>
          <p:cNvSpPr/>
          <p:nvPr/>
        </p:nvSpPr>
        <p:spPr>
          <a:xfrm>
            <a:off x="4520392" y="4941235"/>
            <a:ext cx="808048" cy="637581"/>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6995">
              <a:defRPr/>
            </a:pPr>
            <a:endParaRPr lang="en-US" sz="350" dirty="0">
              <a:latin typeface="Calibri Light"/>
            </a:endParaRPr>
          </a:p>
        </p:txBody>
      </p:sp>
      <p:sp>
        <p:nvSpPr>
          <p:cNvPr id="11" name="Freeform 75">
            <a:hlinkClick r:id="rId6"/>
            <a:extLst>
              <a:ext uri="{FF2B5EF4-FFF2-40B4-BE49-F238E27FC236}">
                <a16:creationId xmlns:a16="http://schemas.microsoft.com/office/drawing/2014/main" id="{702ACFE8-377E-8586-7DE6-9A4DAFF3CBD0}"/>
              </a:ext>
            </a:extLst>
          </p:cNvPr>
          <p:cNvSpPr>
            <a:spLocks noChangeArrowheads="1"/>
          </p:cNvSpPr>
          <p:nvPr/>
        </p:nvSpPr>
        <p:spPr bwMode="auto">
          <a:xfrm>
            <a:off x="4796302" y="5038945"/>
            <a:ext cx="210536" cy="387329"/>
          </a:xfrm>
          <a:custGeom>
            <a:avLst/>
            <a:gdLst>
              <a:gd name="T0" fmla="*/ 946770 w 249"/>
              <a:gd name="T1" fmla="*/ 308768 h 453"/>
              <a:gd name="T2" fmla="*/ 946770 w 249"/>
              <a:gd name="T3" fmla="*/ 308768 h 453"/>
              <a:gd name="T4" fmla="*/ 675719 w 249"/>
              <a:gd name="T5" fmla="*/ 308768 h 453"/>
              <a:gd name="T6" fmla="*/ 610820 w 249"/>
              <a:gd name="T7" fmla="*/ 412977 h 453"/>
              <a:gd name="T8" fmla="*/ 610820 w 249"/>
              <a:gd name="T9" fmla="*/ 617535 h 453"/>
              <a:gd name="T10" fmla="*/ 946770 w 249"/>
              <a:gd name="T11" fmla="*/ 617535 h 453"/>
              <a:gd name="T12" fmla="*/ 946770 w 249"/>
              <a:gd name="T13" fmla="*/ 891566 h 453"/>
              <a:gd name="T14" fmla="*/ 610820 w 249"/>
              <a:gd name="T15" fmla="*/ 891566 h 453"/>
              <a:gd name="T16" fmla="*/ 610820 w 249"/>
              <a:gd name="T17" fmla="*/ 1744536 h 453"/>
              <a:gd name="T18" fmla="*/ 301592 w 249"/>
              <a:gd name="T19" fmla="*/ 1744536 h 453"/>
              <a:gd name="T20" fmla="*/ 301592 w 249"/>
              <a:gd name="T21" fmla="*/ 891566 h 453"/>
              <a:gd name="T22" fmla="*/ 0 w 249"/>
              <a:gd name="T23" fmla="*/ 891566 h 453"/>
              <a:gd name="T24" fmla="*/ 0 w 249"/>
              <a:gd name="T25" fmla="*/ 617535 h 453"/>
              <a:gd name="T26" fmla="*/ 301592 w 249"/>
              <a:gd name="T27" fmla="*/ 617535 h 453"/>
              <a:gd name="T28" fmla="*/ 301592 w 249"/>
              <a:gd name="T29" fmla="*/ 447713 h 453"/>
              <a:gd name="T30" fmla="*/ 675719 w 249"/>
              <a:gd name="T31" fmla="*/ 0 h 453"/>
              <a:gd name="T32" fmla="*/ 946770 w 249"/>
              <a:gd name="T33" fmla="*/ 0 h 453"/>
              <a:gd name="T34" fmla="*/ 946770 w 249"/>
              <a:gd name="T35" fmla="*/ 308768 h 45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49" h="453">
                <a:moveTo>
                  <a:pt x="248" y="80"/>
                </a:moveTo>
                <a:lnTo>
                  <a:pt x="248" y="80"/>
                </a:lnTo>
                <a:cubicBezTo>
                  <a:pt x="177" y="80"/>
                  <a:pt x="177" y="80"/>
                  <a:pt x="177" y="80"/>
                </a:cubicBezTo>
                <a:cubicBezTo>
                  <a:pt x="169" y="80"/>
                  <a:pt x="160" y="89"/>
                  <a:pt x="160" y="107"/>
                </a:cubicBezTo>
                <a:cubicBezTo>
                  <a:pt x="160" y="160"/>
                  <a:pt x="160" y="160"/>
                  <a:pt x="160" y="160"/>
                </a:cubicBezTo>
                <a:cubicBezTo>
                  <a:pt x="248" y="160"/>
                  <a:pt x="248" y="160"/>
                  <a:pt x="248" y="160"/>
                </a:cubicBezTo>
                <a:cubicBezTo>
                  <a:pt x="248" y="231"/>
                  <a:pt x="248" y="231"/>
                  <a:pt x="248" y="231"/>
                </a:cubicBezTo>
                <a:cubicBezTo>
                  <a:pt x="160" y="231"/>
                  <a:pt x="160" y="231"/>
                  <a:pt x="160" y="231"/>
                </a:cubicBezTo>
                <a:cubicBezTo>
                  <a:pt x="160" y="452"/>
                  <a:pt x="160" y="452"/>
                  <a:pt x="160" y="452"/>
                </a:cubicBezTo>
                <a:cubicBezTo>
                  <a:pt x="79" y="452"/>
                  <a:pt x="79" y="452"/>
                  <a:pt x="79" y="452"/>
                </a:cubicBezTo>
                <a:cubicBezTo>
                  <a:pt x="79" y="231"/>
                  <a:pt x="79" y="231"/>
                  <a:pt x="79" y="231"/>
                </a:cubicBezTo>
                <a:cubicBezTo>
                  <a:pt x="0" y="231"/>
                  <a:pt x="0" y="231"/>
                  <a:pt x="0" y="231"/>
                </a:cubicBezTo>
                <a:cubicBezTo>
                  <a:pt x="0" y="160"/>
                  <a:pt x="0" y="160"/>
                  <a:pt x="0" y="160"/>
                </a:cubicBezTo>
                <a:cubicBezTo>
                  <a:pt x="79" y="160"/>
                  <a:pt x="79" y="160"/>
                  <a:pt x="79" y="160"/>
                </a:cubicBezTo>
                <a:cubicBezTo>
                  <a:pt x="79" y="116"/>
                  <a:pt x="79" y="116"/>
                  <a:pt x="79" y="116"/>
                </a:cubicBezTo>
                <a:cubicBezTo>
                  <a:pt x="79" y="54"/>
                  <a:pt x="115" y="0"/>
                  <a:pt x="177" y="0"/>
                </a:cubicBezTo>
                <a:cubicBezTo>
                  <a:pt x="248" y="0"/>
                  <a:pt x="248" y="0"/>
                  <a:pt x="248" y="0"/>
                </a:cubicBezTo>
                <a:lnTo>
                  <a:pt x="248" y="80"/>
                </a:ln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s-MX" sz="350" dirty="0">
              <a:latin typeface="Lato Light" panose="020F0302020204030203" pitchFamily="34" charset="0"/>
            </a:endParaRPr>
          </a:p>
        </p:txBody>
      </p:sp>
      <p:sp>
        <p:nvSpPr>
          <p:cNvPr id="13" name="Rectangle 12">
            <a:hlinkClick r:id="rId5"/>
            <a:extLst>
              <a:ext uri="{FF2B5EF4-FFF2-40B4-BE49-F238E27FC236}">
                <a16:creationId xmlns:a16="http://schemas.microsoft.com/office/drawing/2014/main" id="{E9BB9DB0-C4FF-EF03-D649-B60F5161FE61}"/>
              </a:ext>
            </a:extLst>
          </p:cNvPr>
          <p:cNvSpPr/>
          <p:nvPr/>
        </p:nvSpPr>
        <p:spPr>
          <a:xfrm>
            <a:off x="5468181" y="4941235"/>
            <a:ext cx="808048" cy="637581"/>
          </a:xfrm>
          <a:prstGeom prst="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6995">
              <a:defRPr/>
            </a:pPr>
            <a:endParaRPr lang="en-US" sz="350" dirty="0">
              <a:latin typeface="Calibri Light"/>
            </a:endParaRPr>
          </a:p>
        </p:txBody>
      </p:sp>
      <p:sp>
        <p:nvSpPr>
          <p:cNvPr id="15" name="Freeform 6">
            <a:hlinkClick r:id="rId5"/>
            <a:extLst>
              <a:ext uri="{FF2B5EF4-FFF2-40B4-BE49-F238E27FC236}">
                <a16:creationId xmlns:a16="http://schemas.microsoft.com/office/drawing/2014/main" id="{3400C557-8F12-2346-6F15-9B0E1B4E9C53}"/>
              </a:ext>
            </a:extLst>
          </p:cNvPr>
          <p:cNvSpPr>
            <a:spLocks/>
          </p:cNvSpPr>
          <p:nvPr/>
        </p:nvSpPr>
        <p:spPr bwMode="auto">
          <a:xfrm>
            <a:off x="5672214" y="5018524"/>
            <a:ext cx="351801" cy="406613"/>
          </a:xfrm>
          <a:custGeom>
            <a:avLst/>
            <a:gdLst>
              <a:gd name="T0" fmla="*/ 295 w 295"/>
              <a:gd name="T1" fmla="*/ 82 h 341"/>
              <a:gd name="T2" fmla="*/ 245 w 295"/>
              <a:gd name="T3" fmla="*/ 50 h 341"/>
              <a:gd name="T4" fmla="*/ 213 w 295"/>
              <a:gd name="T5" fmla="*/ 0 h 341"/>
              <a:gd name="T6" fmla="*/ 166 w 295"/>
              <a:gd name="T7" fmla="*/ 0 h 341"/>
              <a:gd name="T8" fmla="*/ 166 w 295"/>
              <a:gd name="T9" fmla="*/ 244 h 341"/>
              <a:gd name="T10" fmla="*/ 114 w 295"/>
              <a:gd name="T11" fmla="*/ 295 h 341"/>
              <a:gd name="T12" fmla="*/ 70 w 295"/>
              <a:gd name="T13" fmla="*/ 270 h 341"/>
              <a:gd name="T14" fmla="*/ 45 w 295"/>
              <a:gd name="T15" fmla="*/ 226 h 341"/>
              <a:gd name="T16" fmla="*/ 96 w 295"/>
              <a:gd name="T17" fmla="*/ 175 h 341"/>
              <a:gd name="T18" fmla="*/ 113 w 295"/>
              <a:gd name="T19" fmla="*/ 177 h 341"/>
              <a:gd name="T20" fmla="*/ 113 w 295"/>
              <a:gd name="T21" fmla="*/ 129 h 341"/>
              <a:gd name="T22" fmla="*/ 0 w 295"/>
              <a:gd name="T23" fmla="*/ 244 h 341"/>
              <a:gd name="T24" fmla="*/ 25 w 295"/>
              <a:gd name="T25" fmla="*/ 315 h 341"/>
              <a:gd name="T26" fmla="*/ 96 w 295"/>
              <a:gd name="T27" fmla="*/ 341 h 341"/>
              <a:gd name="T28" fmla="*/ 211 w 295"/>
              <a:gd name="T29" fmla="*/ 226 h 341"/>
              <a:gd name="T30" fmla="*/ 211 w 295"/>
              <a:gd name="T31" fmla="*/ 97 h 341"/>
              <a:gd name="T32" fmla="*/ 295 w 295"/>
              <a:gd name="T33" fmla="*/ 127 h 341"/>
              <a:gd name="T34" fmla="*/ 295 w 295"/>
              <a:gd name="T35" fmla="*/ 82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5" h="341">
                <a:moveTo>
                  <a:pt x="295" y="82"/>
                </a:moveTo>
                <a:cubicBezTo>
                  <a:pt x="275" y="78"/>
                  <a:pt x="257" y="66"/>
                  <a:pt x="245" y="50"/>
                </a:cubicBezTo>
                <a:cubicBezTo>
                  <a:pt x="229" y="38"/>
                  <a:pt x="217" y="20"/>
                  <a:pt x="213" y="0"/>
                </a:cubicBezTo>
                <a:cubicBezTo>
                  <a:pt x="166" y="0"/>
                  <a:pt x="166" y="0"/>
                  <a:pt x="166" y="0"/>
                </a:cubicBezTo>
                <a:cubicBezTo>
                  <a:pt x="166" y="244"/>
                  <a:pt x="166" y="244"/>
                  <a:pt x="166" y="244"/>
                </a:cubicBezTo>
                <a:cubicBezTo>
                  <a:pt x="166" y="272"/>
                  <a:pt x="143" y="295"/>
                  <a:pt x="114" y="295"/>
                </a:cubicBezTo>
                <a:cubicBezTo>
                  <a:pt x="95" y="295"/>
                  <a:pt x="79" y="285"/>
                  <a:pt x="70" y="270"/>
                </a:cubicBezTo>
                <a:cubicBezTo>
                  <a:pt x="55" y="261"/>
                  <a:pt x="45" y="245"/>
                  <a:pt x="45" y="226"/>
                </a:cubicBezTo>
                <a:cubicBezTo>
                  <a:pt x="45" y="198"/>
                  <a:pt x="68" y="175"/>
                  <a:pt x="96" y="175"/>
                </a:cubicBezTo>
                <a:cubicBezTo>
                  <a:pt x="102" y="175"/>
                  <a:pt x="108" y="175"/>
                  <a:pt x="113" y="177"/>
                </a:cubicBezTo>
                <a:cubicBezTo>
                  <a:pt x="113" y="129"/>
                  <a:pt x="113" y="129"/>
                  <a:pt x="113" y="129"/>
                </a:cubicBezTo>
                <a:cubicBezTo>
                  <a:pt x="50" y="130"/>
                  <a:pt x="0" y="181"/>
                  <a:pt x="0" y="244"/>
                </a:cubicBezTo>
                <a:cubicBezTo>
                  <a:pt x="0" y="271"/>
                  <a:pt x="9" y="296"/>
                  <a:pt x="25" y="315"/>
                </a:cubicBezTo>
                <a:cubicBezTo>
                  <a:pt x="44" y="331"/>
                  <a:pt x="69" y="341"/>
                  <a:pt x="96" y="341"/>
                </a:cubicBezTo>
                <a:cubicBezTo>
                  <a:pt x="160" y="341"/>
                  <a:pt x="211" y="289"/>
                  <a:pt x="211" y="226"/>
                </a:cubicBezTo>
                <a:cubicBezTo>
                  <a:pt x="211" y="97"/>
                  <a:pt x="211" y="97"/>
                  <a:pt x="211" y="97"/>
                </a:cubicBezTo>
                <a:cubicBezTo>
                  <a:pt x="234" y="116"/>
                  <a:pt x="263" y="127"/>
                  <a:pt x="295" y="127"/>
                </a:cubicBezTo>
                <a:lnTo>
                  <a:pt x="295" y="8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08" tIns="22854" rIns="45708" bIns="22854" numCol="1" anchor="t" anchorCtr="0" compatLnSpc="1">
            <a:prstTxWarp prst="textNoShape">
              <a:avLst/>
            </a:prstTxWarp>
          </a:bodyPr>
          <a:lstStyle/>
          <a:p>
            <a:endParaRPr lang="en-US" sz="700" dirty="0">
              <a:latin typeface="Lato Light" panose="020F0302020204030203" pitchFamily="34" charset="0"/>
            </a:endParaRPr>
          </a:p>
        </p:txBody>
      </p:sp>
      <p:sp>
        <p:nvSpPr>
          <p:cNvPr id="14" name="Rectangle 13">
            <a:hlinkClick r:id="rId2"/>
            <a:extLst>
              <a:ext uri="{FF2B5EF4-FFF2-40B4-BE49-F238E27FC236}">
                <a16:creationId xmlns:a16="http://schemas.microsoft.com/office/drawing/2014/main" id="{71D98B8F-F8D8-6022-6A88-957212C997E8}"/>
              </a:ext>
            </a:extLst>
          </p:cNvPr>
          <p:cNvSpPr/>
          <p:nvPr/>
        </p:nvSpPr>
        <p:spPr>
          <a:xfrm>
            <a:off x="6369165" y="4941235"/>
            <a:ext cx="808048" cy="637581"/>
          </a:xfrm>
          <a:prstGeom prst="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6995">
              <a:defRPr/>
            </a:pPr>
            <a:endParaRPr lang="en-US" sz="350" dirty="0">
              <a:latin typeface="Calibri Light"/>
            </a:endParaRPr>
          </a:p>
        </p:txBody>
      </p:sp>
      <p:sp>
        <p:nvSpPr>
          <p:cNvPr id="18" name="Shape 1658">
            <a:hlinkClick r:id="rId2"/>
            <a:extLst>
              <a:ext uri="{FF2B5EF4-FFF2-40B4-BE49-F238E27FC236}">
                <a16:creationId xmlns:a16="http://schemas.microsoft.com/office/drawing/2014/main" id="{BFC62D93-4B50-993E-81D5-32DC717B26EC}"/>
              </a:ext>
            </a:extLst>
          </p:cNvPr>
          <p:cNvSpPr/>
          <p:nvPr/>
        </p:nvSpPr>
        <p:spPr>
          <a:xfrm>
            <a:off x="6607891" y="5038945"/>
            <a:ext cx="348116" cy="348116"/>
          </a:xfrm>
          <a:custGeom>
            <a:avLst/>
            <a:gdLst/>
            <a:ahLst/>
            <a:cxnLst>
              <a:cxn ang="0">
                <a:pos x="wd2" y="hd2"/>
              </a:cxn>
              <a:cxn ang="5400000">
                <a:pos x="wd2" y="hd2"/>
              </a:cxn>
              <a:cxn ang="10800000">
                <a:pos x="wd2" y="hd2"/>
              </a:cxn>
              <a:cxn ang="16200000">
                <a:pos x="wd2" y="hd2"/>
              </a:cxn>
            </a:cxnLst>
            <a:rect l="0" t="0" r="r" b="b"/>
            <a:pathLst>
              <a:path w="21600" h="21600" extrusionOk="0">
                <a:moveTo>
                  <a:pt x="19495" y="17427"/>
                </a:moveTo>
                <a:cubicBezTo>
                  <a:pt x="19495" y="18567"/>
                  <a:pt x="18567" y="19497"/>
                  <a:pt x="17424" y="19497"/>
                </a:cubicBezTo>
                <a:lnTo>
                  <a:pt x="4174" y="19497"/>
                </a:lnTo>
                <a:cubicBezTo>
                  <a:pt x="3033" y="19497"/>
                  <a:pt x="2104" y="18567"/>
                  <a:pt x="2104" y="17427"/>
                </a:cubicBezTo>
                <a:lnTo>
                  <a:pt x="2104" y="8583"/>
                </a:lnTo>
                <a:lnTo>
                  <a:pt x="5329" y="8583"/>
                </a:lnTo>
                <a:cubicBezTo>
                  <a:pt x="5049" y="9269"/>
                  <a:pt x="4895" y="10017"/>
                  <a:pt x="4895" y="10800"/>
                </a:cubicBezTo>
                <a:cubicBezTo>
                  <a:pt x="4895" y="14057"/>
                  <a:pt x="7543" y="16709"/>
                  <a:pt x="10799" y="16709"/>
                </a:cubicBezTo>
                <a:cubicBezTo>
                  <a:pt x="14056" y="16709"/>
                  <a:pt x="16705" y="14057"/>
                  <a:pt x="16705" y="10800"/>
                </a:cubicBezTo>
                <a:cubicBezTo>
                  <a:pt x="16705" y="10017"/>
                  <a:pt x="16549" y="9269"/>
                  <a:pt x="16269" y="8583"/>
                </a:cubicBezTo>
                <a:lnTo>
                  <a:pt x="19495" y="8583"/>
                </a:lnTo>
                <a:lnTo>
                  <a:pt x="19495" y="17427"/>
                </a:lnTo>
                <a:cubicBezTo>
                  <a:pt x="19495" y="17427"/>
                  <a:pt x="19495" y="17427"/>
                  <a:pt x="19495" y="17427"/>
                </a:cubicBezTo>
                <a:close/>
                <a:moveTo>
                  <a:pt x="7716" y="8583"/>
                </a:moveTo>
                <a:cubicBezTo>
                  <a:pt x="8408" y="7627"/>
                  <a:pt x="9531" y="7001"/>
                  <a:pt x="10799" y="7001"/>
                </a:cubicBezTo>
                <a:cubicBezTo>
                  <a:pt x="12068" y="7001"/>
                  <a:pt x="13191" y="7627"/>
                  <a:pt x="13882" y="8583"/>
                </a:cubicBezTo>
                <a:cubicBezTo>
                  <a:pt x="14331" y="9210"/>
                  <a:pt x="14603" y="9973"/>
                  <a:pt x="14603" y="10800"/>
                </a:cubicBezTo>
                <a:cubicBezTo>
                  <a:pt x="14603" y="12897"/>
                  <a:pt x="12896" y="14603"/>
                  <a:pt x="10799" y="14603"/>
                </a:cubicBezTo>
                <a:cubicBezTo>
                  <a:pt x="8703" y="14603"/>
                  <a:pt x="6998" y="12897"/>
                  <a:pt x="6998" y="10800"/>
                </a:cubicBezTo>
                <a:cubicBezTo>
                  <a:pt x="6998" y="9973"/>
                  <a:pt x="7266" y="9210"/>
                  <a:pt x="7716" y="8583"/>
                </a:cubicBezTo>
                <a:cubicBezTo>
                  <a:pt x="7716" y="8583"/>
                  <a:pt x="7716" y="8583"/>
                  <a:pt x="7716" y="8583"/>
                </a:cubicBezTo>
                <a:close/>
                <a:moveTo>
                  <a:pt x="18622" y="2490"/>
                </a:moveTo>
                <a:lnTo>
                  <a:pt x="19099" y="2487"/>
                </a:lnTo>
                <a:lnTo>
                  <a:pt x="19099" y="2965"/>
                </a:lnTo>
                <a:lnTo>
                  <a:pt x="19099" y="6150"/>
                </a:lnTo>
                <a:lnTo>
                  <a:pt x="15450" y="6163"/>
                </a:lnTo>
                <a:lnTo>
                  <a:pt x="15437" y="2502"/>
                </a:lnTo>
                <a:lnTo>
                  <a:pt x="18622" y="2490"/>
                </a:lnTo>
                <a:cubicBezTo>
                  <a:pt x="18622" y="2490"/>
                  <a:pt x="18622" y="2490"/>
                  <a:pt x="18622" y="2490"/>
                </a:cubicBezTo>
                <a:close/>
                <a:moveTo>
                  <a:pt x="17424" y="0"/>
                </a:moveTo>
                <a:lnTo>
                  <a:pt x="4174" y="0"/>
                </a:lnTo>
                <a:cubicBezTo>
                  <a:pt x="1873" y="0"/>
                  <a:pt x="0" y="1873"/>
                  <a:pt x="0" y="4176"/>
                </a:cubicBezTo>
                <a:lnTo>
                  <a:pt x="0" y="8583"/>
                </a:lnTo>
                <a:lnTo>
                  <a:pt x="0" y="17427"/>
                </a:lnTo>
                <a:cubicBezTo>
                  <a:pt x="0" y="19727"/>
                  <a:pt x="1873" y="21600"/>
                  <a:pt x="4174" y="21600"/>
                </a:cubicBezTo>
                <a:lnTo>
                  <a:pt x="17424" y="21600"/>
                </a:lnTo>
                <a:cubicBezTo>
                  <a:pt x="19727" y="21600"/>
                  <a:pt x="21600" y="19727"/>
                  <a:pt x="21600" y="17427"/>
                </a:cubicBezTo>
                <a:lnTo>
                  <a:pt x="21600" y="8583"/>
                </a:lnTo>
                <a:lnTo>
                  <a:pt x="21600" y="4176"/>
                </a:lnTo>
                <a:cubicBezTo>
                  <a:pt x="21600" y="1873"/>
                  <a:pt x="19727" y="0"/>
                  <a:pt x="17424" y="0"/>
                </a:cubicBezTo>
                <a:cubicBezTo>
                  <a:pt x="17424" y="0"/>
                  <a:pt x="17424" y="0"/>
                  <a:pt x="17424" y="0"/>
                </a:cubicBezTo>
                <a:close/>
              </a:path>
            </a:pathLst>
          </a:custGeom>
          <a:solidFill>
            <a:srgbClr val="FFFFFF"/>
          </a:solidFill>
          <a:ln w="12700" cap="flat">
            <a:noFill/>
            <a:miter lim="400000"/>
          </a:ln>
          <a:effectLst/>
        </p:spPr>
        <p:txBody>
          <a:bodyPr lIns="0" tIns="0" rIns="0" bIns="0" anchor="ctr"/>
          <a:lstStyle/>
          <a:p>
            <a:pPr defTabSz="456995">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600">
              <a:solidFill>
                <a:srgbClr val="FFFFFF"/>
              </a:solidFill>
              <a:effectLst>
                <a:outerShdw blurRad="38100" dist="12700" dir="5400000" rotWithShape="0">
                  <a:srgbClr val="000000">
                    <a:alpha val="50000"/>
                  </a:srgbClr>
                </a:outerShdw>
              </a:effectLst>
              <a:latin typeface="Gill Sans"/>
              <a:ea typeface="Gill Sans"/>
              <a:cs typeface="Gill Sans"/>
              <a:sym typeface="Gill Sans"/>
            </a:endParaRPr>
          </a:p>
        </p:txBody>
      </p:sp>
      <p:sp>
        <p:nvSpPr>
          <p:cNvPr id="20" name="Freeform 5">
            <a:hlinkClick r:id="rId4"/>
            <a:extLst>
              <a:ext uri="{FF2B5EF4-FFF2-40B4-BE49-F238E27FC236}">
                <a16:creationId xmlns:a16="http://schemas.microsoft.com/office/drawing/2014/main" id="{22E9A0E3-E4FA-6118-3809-3A68BBFDC98B}"/>
              </a:ext>
            </a:extLst>
          </p:cNvPr>
          <p:cNvSpPr>
            <a:spLocks/>
          </p:cNvSpPr>
          <p:nvPr/>
        </p:nvSpPr>
        <p:spPr bwMode="auto">
          <a:xfrm>
            <a:off x="7415937" y="5090671"/>
            <a:ext cx="418775" cy="296390"/>
          </a:xfrm>
          <a:custGeom>
            <a:avLst/>
            <a:gdLst>
              <a:gd name="T0" fmla="*/ 724 w 726"/>
              <a:gd name="T1" fmla="*/ 177 h 513"/>
              <a:gd name="T2" fmla="*/ 722 w 726"/>
              <a:gd name="T3" fmla="*/ 152 h 513"/>
              <a:gd name="T4" fmla="*/ 692 w 726"/>
              <a:gd name="T5" fmla="*/ 45 h 513"/>
              <a:gd name="T6" fmla="*/ 609 w 726"/>
              <a:gd name="T7" fmla="*/ 11 h 513"/>
              <a:gd name="T8" fmla="*/ 495 w 726"/>
              <a:gd name="T9" fmla="*/ 3 h 513"/>
              <a:gd name="T10" fmla="*/ 262 w 726"/>
              <a:gd name="T11" fmla="*/ 3 h 513"/>
              <a:gd name="T12" fmla="*/ 142 w 726"/>
              <a:gd name="T13" fmla="*/ 8 h 513"/>
              <a:gd name="T14" fmla="*/ 21 w 726"/>
              <a:gd name="T15" fmla="*/ 68 h 513"/>
              <a:gd name="T16" fmla="*/ 2 w 726"/>
              <a:gd name="T17" fmla="*/ 215 h 513"/>
              <a:gd name="T18" fmla="*/ 4 w 726"/>
              <a:gd name="T19" fmla="*/ 341 h 513"/>
              <a:gd name="T20" fmla="*/ 68 w 726"/>
              <a:gd name="T21" fmla="*/ 492 h 513"/>
              <a:gd name="T22" fmla="*/ 172 w 726"/>
              <a:gd name="T23" fmla="*/ 509 h 513"/>
              <a:gd name="T24" fmla="*/ 279 w 726"/>
              <a:gd name="T25" fmla="*/ 512 h 513"/>
              <a:gd name="T26" fmla="*/ 504 w 726"/>
              <a:gd name="T27" fmla="*/ 509 h 513"/>
              <a:gd name="T28" fmla="*/ 660 w 726"/>
              <a:gd name="T29" fmla="*/ 490 h 513"/>
              <a:gd name="T30" fmla="*/ 720 w 726"/>
              <a:gd name="T31" fmla="*/ 389 h 513"/>
              <a:gd name="T32" fmla="*/ 724 w 726"/>
              <a:gd name="T33" fmla="*/ 267 h 513"/>
              <a:gd name="T34" fmla="*/ 724 w 726"/>
              <a:gd name="T35" fmla="*/ 177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26" h="513">
                <a:moveTo>
                  <a:pt x="724" y="177"/>
                </a:moveTo>
                <a:cubicBezTo>
                  <a:pt x="723" y="169"/>
                  <a:pt x="723" y="160"/>
                  <a:pt x="722" y="152"/>
                </a:cubicBezTo>
                <a:cubicBezTo>
                  <a:pt x="720" y="115"/>
                  <a:pt x="716" y="74"/>
                  <a:pt x="692" y="45"/>
                </a:cubicBezTo>
                <a:cubicBezTo>
                  <a:pt x="671" y="20"/>
                  <a:pt x="639" y="15"/>
                  <a:pt x="609" y="11"/>
                </a:cubicBezTo>
                <a:cubicBezTo>
                  <a:pt x="571" y="7"/>
                  <a:pt x="533" y="4"/>
                  <a:pt x="495" y="3"/>
                </a:cubicBezTo>
                <a:cubicBezTo>
                  <a:pt x="417" y="0"/>
                  <a:pt x="339" y="2"/>
                  <a:pt x="262" y="3"/>
                </a:cubicBezTo>
                <a:cubicBezTo>
                  <a:pt x="222" y="4"/>
                  <a:pt x="182" y="5"/>
                  <a:pt x="142" y="8"/>
                </a:cubicBezTo>
                <a:cubicBezTo>
                  <a:pt x="93" y="12"/>
                  <a:pt x="43" y="19"/>
                  <a:pt x="21" y="68"/>
                </a:cubicBezTo>
                <a:cubicBezTo>
                  <a:pt x="0" y="112"/>
                  <a:pt x="3" y="168"/>
                  <a:pt x="2" y="215"/>
                </a:cubicBezTo>
                <a:cubicBezTo>
                  <a:pt x="2" y="257"/>
                  <a:pt x="2" y="299"/>
                  <a:pt x="4" y="341"/>
                </a:cubicBezTo>
                <a:cubicBezTo>
                  <a:pt x="6" y="396"/>
                  <a:pt x="9" y="468"/>
                  <a:pt x="68" y="492"/>
                </a:cubicBezTo>
                <a:cubicBezTo>
                  <a:pt x="100" y="504"/>
                  <a:pt x="138" y="507"/>
                  <a:pt x="172" y="509"/>
                </a:cubicBezTo>
                <a:cubicBezTo>
                  <a:pt x="207" y="512"/>
                  <a:pt x="243" y="511"/>
                  <a:pt x="279" y="512"/>
                </a:cubicBezTo>
                <a:cubicBezTo>
                  <a:pt x="354" y="513"/>
                  <a:pt x="429" y="511"/>
                  <a:pt x="504" y="509"/>
                </a:cubicBezTo>
                <a:cubicBezTo>
                  <a:pt x="556" y="508"/>
                  <a:pt x="610" y="507"/>
                  <a:pt x="660" y="490"/>
                </a:cubicBezTo>
                <a:cubicBezTo>
                  <a:pt x="703" y="476"/>
                  <a:pt x="714" y="429"/>
                  <a:pt x="720" y="389"/>
                </a:cubicBezTo>
                <a:cubicBezTo>
                  <a:pt x="726" y="348"/>
                  <a:pt x="724" y="308"/>
                  <a:pt x="724" y="267"/>
                </a:cubicBezTo>
                <a:cubicBezTo>
                  <a:pt x="724" y="237"/>
                  <a:pt x="725" y="207"/>
                  <a:pt x="724" y="177"/>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08" tIns="22854" rIns="45708" bIns="22854" numCol="1" anchor="t" anchorCtr="0" compatLnSpc="1">
            <a:prstTxWarp prst="textNoShape">
              <a:avLst/>
            </a:prstTxWarp>
          </a:bodyPr>
          <a:lstStyle/>
          <a:p>
            <a:endParaRPr lang="en-US" sz="900" dirty="0">
              <a:latin typeface="Lato Light" panose="020F0302020204030203" pitchFamily="34" charset="0"/>
            </a:endParaRPr>
          </a:p>
        </p:txBody>
      </p:sp>
      <p:sp>
        <p:nvSpPr>
          <p:cNvPr id="21" name="Freeform 6">
            <a:hlinkClick r:id="rId4"/>
            <a:extLst>
              <a:ext uri="{FF2B5EF4-FFF2-40B4-BE49-F238E27FC236}">
                <a16:creationId xmlns:a16="http://schemas.microsoft.com/office/drawing/2014/main" id="{4CBD0548-2812-7AAA-D87D-47DDCA2BE2B5}"/>
              </a:ext>
            </a:extLst>
          </p:cNvPr>
          <p:cNvSpPr>
            <a:spLocks/>
          </p:cNvSpPr>
          <p:nvPr/>
        </p:nvSpPr>
        <p:spPr bwMode="auto">
          <a:xfrm>
            <a:off x="7583157" y="5175007"/>
            <a:ext cx="107844" cy="126990"/>
          </a:xfrm>
          <a:custGeom>
            <a:avLst/>
            <a:gdLst>
              <a:gd name="T0" fmla="*/ 187 w 187"/>
              <a:gd name="T1" fmla="*/ 110 h 220"/>
              <a:gd name="T2" fmla="*/ 0 w 187"/>
              <a:gd name="T3" fmla="*/ 0 h 220"/>
              <a:gd name="T4" fmla="*/ 0 w 187"/>
              <a:gd name="T5" fmla="*/ 220 h 220"/>
              <a:gd name="T6" fmla="*/ 187 w 187"/>
              <a:gd name="T7" fmla="*/ 110 h 220"/>
            </a:gdLst>
            <a:ahLst/>
            <a:cxnLst>
              <a:cxn ang="0">
                <a:pos x="T0" y="T1"/>
              </a:cxn>
              <a:cxn ang="0">
                <a:pos x="T2" y="T3"/>
              </a:cxn>
              <a:cxn ang="0">
                <a:pos x="T4" y="T5"/>
              </a:cxn>
              <a:cxn ang="0">
                <a:pos x="T6" y="T7"/>
              </a:cxn>
            </a:cxnLst>
            <a:rect l="0" t="0" r="r" b="b"/>
            <a:pathLst>
              <a:path w="187" h="220">
                <a:moveTo>
                  <a:pt x="187" y="110"/>
                </a:moveTo>
                <a:cubicBezTo>
                  <a:pt x="124" y="73"/>
                  <a:pt x="62" y="37"/>
                  <a:pt x="0" y="0"/>
                </a:cubicBezTo>
                <a:cubicBezTo>
                  <a:pt x="0" y="74"/>
                  <a:pt x="0" y="147"/>
                  <a:pt x="0" y="220"/>
                </a:cubicBezTo>
                <a:cubicBezTo>
                  <a:pt x="63" y="183"/>
                  <a:pt x="124" y="147"/>
                  <a:pt x="187" y="110"/>
                </a:cubicBezTo>
                <a:close/>
              </a:path>
            </a:pathLst>
          </a:custGeom>
          <a:solidFill>
            <a:srgbClr val="9D6CA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08" tIns="22854" rIns="45708" bIns="22854" numCol="1" anchor="t" anchorCtr="0" compatLnSpc="1">
            <a:prstTxWarp prst="textNoShape">
              <a:avLst/>
            </a:prstTxWarp>
          </a:bodyPr>
          <a:lstStyle/>
          <a:p>
            <a:endParaRPr lang="en-US" sz="900" dirty="0">
              <a:latin typeface="Lato Light" panose="020F0302020204030203" pitchFamily="34" charset="0"/>
            </a:endParaRPr>
          </a:p>
        </p:txBody>
      </p:sp>
      <p:sp>
        <p:nvSpPr>
          <p:cNvPr id="7" name="タイトル 15">
            <a:extLst>
              <a:ext uri="{FF2B5EF4-FFF2-40B4-BE49-F238E27FC236}">
                <a16:creationId xmlns:a16="http://schemas.microsoft.com/office/drawing/2014/main" id="{FA0AAE3D-72C1-B78D-34E3-44A78CF1DA1D}"/>
              </a:ext>
            </a:extLst>
          </p:cNvPr>
          <p:cNvSpPr txBox="1">
            <a:spLocks/>
          </p:cNvSpPr>
          <p:nvPr/>
        </p:nvSpPr>
        <p:spPr>
          <a:xfrm>
            <a:off x="-1" y="894587"/>
            <a:ext cx="12192001" cy="211241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kumimoji="1" lang="en-US" altLang="ja-JP" sz="3200" dirty="0">
                <a:solidFill>
                  <a:schemeClr val="accent6"/>
                </a:solidFill>
                <a:latin typeface="Lato Black" panose="020F0A02020204030203" pitchFamily="34" charset="0"/>
              </a:rPr>
              <a:t>THANKS FOR DOWNLOADING THESE TEMPLATES! </a:t>
            </a:r>
            <a:br>
              <a:rPr kumimoji="1" lang="en-US" altLang="ja-JP" sz="2000" b="1" dirty="0">
                <a:solidFill>
                  <a:schemeClr val="accent6"/>
                </a:solidFill>
                <a:latin typeface="Lato Light" panose="020F0302020204030203" pitchFamily="34" charset="0"/>
              </a:rPr>
            </a:br>
            <a:r>
              <a:rPr kumimoji="1" lang="en-US" altLang="ja-JP" sz="2400" dirty="0">
                <a:solidFill>
                  <a:schemeClr val="accent6"/>
                </a:solidFill>
                <a:latin typeface="Lato Light" panose="020F0302020204030203" pitchFamily="34" charset="0"/>
              </a:rPr>
              <a:t>Find even more free templates at </a:t>
            </a:r>
            <a:endParaRPr kumimoji="1" lang="en-US" altLang="ja-JP" sz="2000" b="1" dirty="0">
              <a:solidFill>
                <a:schemeClr val="accent6"/>
              </a:solidFill>
              <a:latin typeface="Lato Light" panose="020F0302020204030203" pitchFamily="34" charset="0"/>
            </a:endParaRPr>
          </a:p>
        </p:txBody>
      </p:sp>
      <p:sp>
        <p:nvSpPr>
          <p:cNvPr id="8" name="サブタイトル 16">
            <a:extLst>
              <a:ext uri="{FF2B5EF4-FFF2-40B4-BE49-F238E27FC236}">
                <a16:creationId xmlns:a16="http://schemas.microsoft.com/office/drawing/2014/main" id="{DE6CAAA4-C493-063B-ABAA-9F2DBBCC0E27}"/>
              </a:ext>
            </a:extLst>
          </p:cNvPr>
          <p:cNvSpPr txBox="1">
            <a:spLocks/>
          </p:cNvSpPr>
          <p:nvPr/>
        </p:nvSpPr>
        <p:spPr>
          <a:xfrm>
            <a:off x="0" y="1900421"/>
            <a:ext cx="12185651" cy="1349025"/>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1400" dirty="0">
                <a:solidFill>
                  <a:schemeClr val="bg1"/>
                </a:solidFill>
                <a:latin typeface="Lato Light" panose="020F0302020204030203" pitchFamily="34" charset="0"/>
                <a:hlinkClick r:id="rId7">
                  <a:extLst>
                    <a:ext uri="{A12FA001-AC4F-418D-AE19-62706E023703}">
                      <ahyp:hlinkClr xmlns:ahyp="http://schemas.microsoft.com/office/drawing/2018/hyperlinkcolor" val="tx"/>
                    </a:ext>
                  </a:extLst>
                </a:hlinkClick>
              </a:rPr>
              <a:t>https://ppthemes.com/</a:t>
            </a:r>
            <a:r>
              <a:rPr lang="en-US" sz="1400" dirty="0">
                <a:solidFill>
                  <a:schemeClr val="bg1"/>
                </a:solidFill>
                <a:latin typeface="Lato Light" panose="020F0302020204030203" pitchFamily="34" charset="0"/>
              </a:rPr>
              <a:t> / </a:t>
            </a:r>
            <a:r>
              <a:rPr lang="en-US" sz="1400" dirty="0">
                <a:solidFill>
                  <a:schemeClr val="bg1"/>
                </a:solidFill>
                <a:latin typeface="Lato Light" panose="020F0302020204030203" pitchFamily="34" charset="0"/>
                <a:hlinkClick r:id="rId8">
                  <a:extLst>
                    <a:ext uri="{A12FA001-AC4F-418D-AE19-62706E023703}">
                      <ahyp:hlinkClr xmlns:ahyp="http://schemas.microsoft.com/office/drawing/2018/hyperlinkcolor" val="tx"/>
                    </a:ext>
                  </a:extLst>
                </a:hlinkClick>
              </a:rPr>
              <a:t>www.slidesgratis.com</a:t>
            </a:r>
            <a:r>
              <a:rPr lang="en-US" sz="1400" dirty="0">
                <a:solidFill>
                  <a:schemeClr val="bg1"/>
                </a:solidFill>
                <a:latin typeface="Lato Light" panose="020F0302020204030203" pitchFamily="34" charset="0"/>
              </a:rPr>
              <a:t>  </a:t>
            </a:r>
          </a:p>
          <a:p>
            <a:pPr marL="0" indent="0" algn="ctr">
              <a:buFont typeface="Arial" panose="020B0604020202020204" pitchFamily="34" charset="0"/>
              <a:buNone/>
            </a:pPr>
            <a:r>
              <a:rPr lang="en-US" sz="1400" dirty="0">
                <a:solidFill>
                  <a:schemeClr val="bg1"/>
                </a:solidFill>
                <a:latin typeface="Lato Light" panose="020F0302020204030203" pitchFamily="34" charset="0"/>
              </a:rPr>
              <a:t>Premium Templates: </a:t>
            </a:r>
            <a:r>
              <a:rPr lang="en-US" sz="1400" dirty="0">
                <a:solidFill>
                  <a:schemeClr val="bg1"/>
                </a:solidFill>
                <a:latin typeface="Lato Light" panose="020F0302020204030203" pitchFamily="34" charset="0"/>
                <a:hlinkClick r:id="rId9">
                  <a:extLst>
                    <a:ext uri="{A12FA001-AC4F-418D-AE19-62706E023703}">
                      <ahyp:hlinkClr xmlns:ahyp="http://schemas.microsoft.com/office/drawing/2018/hyperlinkcolor" val="tx"/>
                    </a:ext>
                  </a:extLst>
                </a:hlinkClick>
              </a:rPr>
              <a:t>https://www.pptbundle.com/</a:t>
            </a:r>
            <a:r>
              <a:rPr lang="en-US" sz="1400" dirty="0">
                <a:solidFill>
                  <a:schemeClr val="bg1"/>
                </a:solidFill>
                <a:latin typeface="Lato Light" panose="020F0302020204030203" pitchFamily="34" charset="0"/>
              </a:rPr>
              <a:t> </a:t>
            </a:r>
          </a:p>
          <a:p>
            <a:pPr marL="0" indent="0" algn="ctr">
              <a:buFont typeface="Arial" panose="020B0604020202020204" pitchFamily="34" charset="0"/>
              <a:buNone/>
            </a:pPr>
            <a:br>
              <a:rPr lang="en-US" altLang="ja-JP" sz="1400" dirty="0">
                <a:solidFill>
                  <a:schemeClr val="bg1"/>
                </a:solidFill>
                <a:latin typeface="Lato Light" panose="020F0302020204030203" pitchFamily="34" charset="0"/>
                <a:cs typeface="Arial" panose="020B0604020202020204" pitchFamily="34" charset="0"/>
              </a:rPr>
            </a:br>
            <a:endParaRPr lang="en-US" altLang="ja-JP" sz="1400" dirty="0">
              <a:solidFill>
                <a:schemeClr val="bg1"/>
              </a:solidFill>
              <a:latin typeface="Lato Light" panose="020F0302020204030203" pitchFamily="34" charset="0"/>
              <a:cs typeface="Arial" panose="020B0604020202020204" pitchFamily="34" charset="0"/>
            </a:endParaRPr>
          </a:p>
        </p:txBody>
      </p:sp>
    </p:spTree>
    <p:extLst>
      <p:ext uri="{BB962C8B-B14F-4D97-AF65-F5344CB8AC3E}">
        <p14:creationId xmlns:p14="http://schemas.microsoft.com/office/powerpoint/2010/main" val="3573392034"/>
      </p:ext>
    </p:extLst>
  </p:cSld>
  <p:clrMapOvr>
    <a:masterClrMapping/>
  </p:clrMapOvr>
  <mc:AlternateContent xmlns:mc="http://schemas.openxmlformats.org/markup-compatibility/2006" xmlns:p14="http://schemas.microsoft.com/office/powerpoint/2010/main">
    <mc:Choice Requires="p14">
      <p:transition p14:dur="0" advTm="9607"/>
    </mc:Choice>
    <mc:Fallback xmlns="">
      <p:transition advTm="9607"/>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28F9166-B9E2-E743-A50D-33C1295FCE88}"/>
              </a:ext>
            </a:extLst>
          </p:cNvPr>
          <p:cNvPicPr>
            <a:picLocks noChangeAspect="1"/>
          </p:cNvPicPr>
          <p:nvPr/>
        </p:nvPicPr>
        <p:blipFill rotWithShape="1">
          <a:blip r:embed="rId2">
            <a:extLst>
              <a:ext uri="{28A0092B-C50C-407E-A947-70E740481C1C}">
                <a14:useLocalDpi xmlns:a14="http://schemas.microsoft.com/office/drawing/2010/main" val="0"/>
              </a:ext>
            </a:extLst>
          </a:blip>
          <a:srcRect t="4765" b="10903"/>
          <a:stretch/>
        </p:blipFill>
        <p:spPr>
          <a:xfrm>
            <a:off x="1" y="0"/>
            <a:ext cx="12192000" cy="6858000"/>
          </a:xfrm>
          <a:prstGeom prst="rect">
            <a:avLst/>
          </a:prstGeom>
        </p:spPr>
      </p:pic>
      <p:sp>
        <p:nvSpPr>
          <p:cNvPr id="4" name="Rectangle 3">
            <a:extLst>
              <a:ext uri="{FF2B5EF4-FFF2-40B4-BE49-F238E27FC236}">
                <a16:creationId xmlns:a16="http://schemas.microsoft.com/office/drawing/2014/main" id="{B2D20735-429E-1447-B083-4E0BAE8560A0}"/>
              </a:ext>
            </a:extLst>
          </p:cNvPr>
          <p:cNvSpPr/>
          <p:nvPr/>
        </p:nvSpPr>
        <p:spPr>
          <a:xfrm>
            <a:off x="0" y="0"/>
            <a:ext cx="12191999" cy="6858000"/>
          </a:xfrm>
          <a:prstGeom prst="rect">
            <a:avLst/>
          </a:prstGeom>
          <a:gradFill>
            <a:gsLst>
              <a:gs pos="0">
                <a:schemeClr val="tx1">
                  <a:alpha val="84000"/>
                </a:schemeClr>
              </a:gs>
              <a:gs pos="21000">
                <a:schemeClr val="accent1">
                  <a:lumMod val="50000"/>
                  <a:alpha val="87148"/>
                </a:schemeClr>
              </a:gs>
              <a:gs pos="86000">
                <a:schemeClr val="accent6">
                  <a:alpha val="17000"/>
                </a:schemeClr>
              </a:gs>
              <a:gs pos="53000">
                <a:schemeClr val="tx1">
                  <a:alpha val="33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F46D244C-7584-3540-B94F-8E6303A3FE30}"/>
              </a:ext>
            </a:extLst>
          </p:cNvPr>
          <p:cNvSpPr/>
          <p:nvPr/>
        </p:nvSpPr>
        <p:spPr>
          <a:xfrm>
            <a:off x="0" y="4065239"/>
            <a:ext cx="7284203" cy="583728"/>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A862AED-E8F5-9C4C-824B-3B7C24BAA900}"/>
              </a:ext>
            </a:extLst>
          </p:cNvPr>
          <p:cNvSpPr txBox="1"/>
          <p:nvPr/>
        </p:nvSpPr>
        <p:spPr>
          <a:xfrm>
            <a:off x="449448" y="4041183"/>
            <a:ext cx="5672380" cy="584775"/>
          </a:xfrm>
          <a:prstGeom prst="rect">
            <a:avLst/>
          </a:prstGeom>
          <a:noFill/>
        </p:spPr>
        <p:txBody>
          <a:bodyPr wrap="square" rtlCol="0">
            <a:spAutoFit/>
          </a:bodyPr>
          <a:lstStyle/>
          <a:p>
            <a:r>
              <a:rPr lang="en-US" sz="3200" dirty="0">
                <a:solidFill>
                  <a:schemeClr val="bg1"/>
                </a:solidFill>
                <a:latin typeface="Montserrat ExtraLight" pitchFamily="2" charset="77"/>
              </a:rPr>
              <a:t>www.ppthemes.com</a:t>
            </a:r>
          </a:p>
        </p:txBody>
      </p:sp>
      <p:pic>
        <p:nvPicPr>
          <p:cNvPr id="14" name="Graphic 13" descr="Research">
            <a:extLst>
              <a:ext uri="{FF2B5EF4-FFF2-40B4-BE49-F238E27FC236}">
                <a16:creationId xmlns:a16="http://schemas.microsoft.com/office/drawing/2014/main" id="{71B084C7-A7A1-4C4E-A2F5-A154B94170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82845" y="2007437"/>
            <a:ext cx="1623447" cy="1623447"/>
          </a:xfrm>
          <a:prstGeom prst="rect">
            <a:avLst/>
          </a:prstGeom>
        </p:spPr>
      </p:pic>
      <p:sp>
        <p:nvSpPr>
          <p:cNvPr id="5" name="TextBox 4">
            <a:extLst>
              <a:ext uri="{FF2B5EF4-FFF2-40B4-BE49-F238E27FC236}">
                <a16:creationId xmlns:a16="http://schemas.microsoft.com/office/drawing/2014/main" id="{0C09D99A-8F39-0048-A649-5DEF57B6CF4A}"/>
              </a:ext>
            </a:extLst>
          </p:cNvPr>
          <p:cNvSpPr txBox="1"/>
          <p:nvPr/>
        </p:nvSpPr>
        <p:spPr>
          <a:xfrm>
            <a:off x="449450" y="2417736"/>
            <a:ext cx="8586061" cy="1600438"/>
          </a:xfrm>
          <a:prstGeom prst="rect">
            <a:avLst/>
          </a:prstGeom>
          <a:noFill/>
        </p:spPr>
        <p:txBody>
          <a:bodyPr wrap="square" rtlCol="0">
            <a:spAutoFit/>
          </a:bodyPr>
          <a:lstStyle/>
          <a:p>
            <a:r>
              <a:rPr lang="en-US" sz="4400" b="1" dirty="0">
                <a:solidFill>
                  <a:schemeClr val="bg1"/>
                </a:solidFill>
                <a:latin typeface="Montserrat ExtraBold" pitchFamily="2" charset="77"/>
              </a:rPr>
              <a:t>      POWERPOINT</a:t>
            </a:r>
          </a:p>
          <a:p>
            <a:r>
              <a:rPr lang="en-US" sz="5400" b="1" dirty="0">
                <a:ln>
                  <a:solidFill>
                    <a:schemeClr val="accent6"/>
                  </a:solidFill>
                </a:ln>
                <a:noFill/>
                <a:effectLst>
                  <a:glow rad="137293">
                    <a:schemeClr val="accent6">
                      <a:alpha val="38000"/>
                    </a:schemeClr>
                  </a:glow>
                </a:effectLst>
                <a:latin typeface="Montserrat Black" pitchFamily="2" charset="77"/>
              </a:rPr>
              <a:t>DATA TEMPLATES </a:t>
            </a:r>
          </a:p>
        </p:txBody>
      </p:sp>
    </p:spTree>
    <p:extLst>
      <p:ext uri="{BB962C8B-B14F-4D97-AF65-F5344CB8AC3E}">
        <p14:creationId xmlns:p14="http://schemas.microsoft.com/office/powerpoint/2010/main" val="42934283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34DE8B2-D784-1A4B-9690-75305102D7B2}"/>
              </a:ext>
            </a:extLst>
          </p:cNvPr>
          <p:cNvSpPr txBox="1"/>
          <p:nvPr/>
        </p:nvSpPr>
        <p:spPr>
          <a:xfrm>
            <a:off x="1430487" y="105731"/>
            <a:ext cx="3693640" cy="677814"/>
          </a:xfrm>
          <a:prstGeom prst="rect">
            <a:avLst/>
          </a:prstGeom>
          <a:noFill/>
        </p:spPr>
        <p:txBody>
          <a:bodyPr wrap="none" rtlCol="0">
            <a:spAutoFit/>
          </a:bodyPr>
          <a:lstStyle/>
          <a:p>
            <a:pPr>
              <a:lnSpc>
                <a:spcPts val="5000"/>
              </a:lnSpc>
            </a:pPr>
            <a:r>
              <a:rPr lang="en-US" sz="3300" b="1" i="1" dirty="0">
                <a:solidFill>
                  <a:schemeClr val="accent1"/>
                </a:solidFill>
                <a:latin typeface="Montserrat ExtraBold" pitchFamily="2" charset="77"/>
                <a:ea typeface="League Spartan" charset="0"/>
                <a:cs typeface="Poppins SemiBold" pitchFamily="2" charset="77"/>
              </a:rPr>
              <a:t>Chart </a:t>
            </a:r>
            <a:r>
              <a:rPr lang="en-US" sz="3300" b="1" i="1" dirty="0">
                <a:solidFill>
                  <a:schemeClr val="accent6"/>
                </a:solidFill>
                <a:latin typeface="Montserrat ExtraBold" pitchFamily="2" charset="77"/>
                <a:ea typeface="League Spartan" charset="0"/>
                <a:cs typeface="Poppins SemiBold" pitchFamily="2" charset="77"/>
              </a:rPr>
              <a:t>Template</a:t>
            </a:r>
          </a:p>
        </p:txBody>
      </p:sp>
      <p:sp>
        <p:nvSpPr>
          <p:cNvPr id="3" name="TextBox 2">
            <a:extLst>
              <a:ext uri="{FF2B5EF4-FFF2-40B4-BE49-F238E27FC236}">
                <a16:creationId xmlns:a16="http://schemas.microsoft.com/office/drawing/2014/main" id="{642837AC-D0F4-B441-A31C-374EFC326B4A}"/>
              </a:ext>
            </a:extLst>
          </p:cNvPr>
          <p:cNvSpPr txBox="1"/>
          <p:nvPr/>
        </p:nvSpPr>
        <p:spPr>
          <a:xfrm>
            <a:off x="1484147" y="726757"/>
            <a:ext cx="2906437" cy="292388"/>
          </a:xfrm>
          <a:prstGeom prst="rect">
            <a:avLst/>
          </a:prstGeom>
          <a:noFill/>
        </p:spPr>
        <p:txBody>
          <a:bodyPr wrap="none" rtlCol="0" anchor="ctr" anchorCtr="0">
            <a:spAutoFit/>
          </a:bodyPr>
          <a:lstStyle/>
          <a:p>
            <a:r>
              <a:rPr lang="en-US" sz="1300" spc="50" dirty="0">
                <a:latin typeface="Open Sans Light" panose="020B0306030504020204" pitchFamily="34" charset="0"/>
                <a:ea typeface="Open Sans Light" panose="020B0306030504020204" pitchFamily="34" charset="0"/>
                <a:cs typeface="Open Sans Light" panose="020B0306030504020204" pitchFamily="34" charset="0"/>
              </a:rPr>
              <a:t>Write here your awesome subtitle</a:t>
            </a:r>
          </a:p>
        </p:txBody>
      </p:sp>
      <p:graphicFrame>
        <p:nvGraphicFramePr>
          <p:cNvPr id="4" name="Chart 3">
            <a:extLst>
              <a:ext uri="{FF2B5EF4-FFF2-40B4-BE49-F238E27FC236}">
                <a16:creationId xmlns:a16="http://schemas.microsoft.com/office/drawing/2014/main" id="{5E9559AC-D96B-3D43-8769-9EDA96FB8EDF}"/>
              </a:ext>
            </a:extLst>
          </p:cNvPr>
          <p:cNvGraphicFramePr/>
          <p:nvPr/>
        </p:nvGraphicFramePr>
        <p:xfrm>
          <a:off x="762000" y="1722989"/>
          <a:ext cx="3240088" cy="3022432"/>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888D9FE3-3DC3-B84F-ADF2-9EED559ACF51}"/>
              </a:ext>
            </a:extLst>
          </p:cNvPr>
          <p:cNvSpPr txBox="1"/>
          <p:nvPr/>
        </p:nvSpPr>
        <p:spPr>
          <a:xfrm>
            <a:off x="1941859" y="4919103"/>
            <a:ext cx="880369" cy="338554"/>
          </a:xfrm>
          <a:prstGeom prst="rect">
            <a:avLst/>
          </a:prstGeom>
          <a:noFill/>
        </p:spPr>
        <p:txBody>
          <a:bodyPr wrap="none" rtlCol="0" anchor="b" anchorCtr="0">
            <a:spAutoFit/>
          </a:bodyPr>
          <a:lstStyle/>
          <a:p>
            <a:pPr algn="ctr"/>
            <a:r>
              <a:rPr lang="en-US" sz="1600" b="1" dirty="0">
                <a:solidFill>
                  <a:schemeClr val="accent3"/>
                </a:solidFill>
                <a:latin typeface="Poppins SemiBold" pitchFamily="2" charset="77"/>
                <a:ea typeface="League Spartan" charset="0"/>
                <a:cs typeface="Poppins SemiBold" pitchFamily="2" charset="77"/>
              </a:rPr>
              <a:t>Title 01</a:t>
            </a:r>
          </a:p>
        </p:txBody>
      </p:sp>
      <p:sp>
        <p:nvSpPr>
          <p:cNvPr id="8" name="Subtitle 2">
            <a:extLst>
              <a:ext uri="{FF2B5EF4-FFF2-40B4-BE49-F238E27FC236}">
                <a16:creationId xmlns:a16="http://schemas.microsoft.com/office/drawing/2014/main" id="{0C1CCB2F-A16F-084D-AFAB-A78BA8592CAD}"/>
              </a:ext>
            </a:extLst>
          </p:cNvPr>
          <p:cNvSpPr txBox="1">
            <a:spLocks/>
          </p:cNvSpPr>
          <p:nvPr/>
        </p:nvSpPr>
        <p:spPr>
          <a:xfrm>
            <a:off x="1282484" y="5295641"/>
            <a:ext cx="2199120" cy="1118896"/>
          </a:xfrm>
          <a:prstGeom prst="rect">
            <a:avLst/>
          </a:prstGeom>
        </p:spPr>
        <p:txBody>
          <a:bodyPr vert="horz" wrap="square" lIns="45720" tIns="22860" rIns="4572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2050"/>
              </a:lnSpc>
            </a:pPr>
            <a:r>
              <a:rPr lang="en-US" sz="12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You can do whatever you want, go a impress your audience with an amazing presentation</a:t>
            </a:r>
          </a:p>
        </p:txBody>
      </p:sp>
      <p:sp>
        <p:nvSpPr>
          <p:cNvPr id="11" name="TextBox 10">
            <a:extLst>
              <a:ext uri="{FF2B5EF4-FFF2-40B4-BE49-F238E27FC236}">
                <a16:creationId xmlns:a16="http://schemas.microsoft.com/office/drawing/2014/main" id="{451767F9-4B11-024C-BA52-2CDCBDCF2FE5}"/>
              </a:ext>
            </a:extLst>
          </p:cNvPr>
          <p:cNvSpPr txBox="1"/>
          <p:nvPr/>
        </p:nvSpPr>
        <p:spPr>
          <a:xfrm>
            <a:off x="5634175" y="4919103"/>
            <a:ext cx="923651" cy="338554"/>
          </a:xfrm>
          <a:prstGeom prst="rect">
            <a:avLst/>
          </a:prstGeom>
          <a:noFill/>
        </p:spPr>
        <p:txBody>
          <a:bodyPr wrap="none" rtlCol="0" anchor="b" anchorCtr="0">
            <a:spAutoFit/>
          </a:bodyPr>
          <a:lstStyle/>
          <a:p>
            <a:pPr algn="ctr"/>
            <a:r>
              <a:rPr lang="en-US" sz="1600" b="1" dirty="0">
                <a:solidFill>
                  <a:schemeClr val="accent3"/>
                </a:solidFill>
                <a:latin typeface="Poppins SemiBold" pitchFamily="2" charset="77"/>
                <a:ea typeface="League Spartan" charset="0"/>
                <a:cs typeface="Poppins SemiBold" pitchFamily="2" charset="77"/>
              </a:rPr>
              <a:t>Title 02</a:t>
            </a:r>
          </a:p>
        </p:txBody>
      </p:sp>
      <p:sp>
        <p:nvSpPr>
          <p:cNvPr id="12" name="Subtitle 2">
            <a:extLst>
              <a:ext uri="{FF2B5EF4-FFF2-40B4-BE49-F238E27FC236}">
                <a16:creationId xmlns:a16="http://schemas.microsoft.com/office/drawing/2014/main" id="{D1A2C45C-098E-E043-8407-C041DD935FD8}"/>
              </a:ext>
            </a:extLst>
          </p:cNvPr>
          <p:cNvSpPr txBox="1">
            <a:spLocks/>
          </p:cNvSpPr>
          <p:nvPr/>
        </p:nvSpPr>
        <p:spPr>
          <a:xfrm>
            <a:off x="4996440" y="5295641"/>
            <a:ext cx="2199120" cy="1118896"/>
          </a:xfrm>
          <a:prstGeom prst="rect">
            <a:avLst/>
          </a:prstGeom>
        </p:spPr>
        <p:txBody>
          <a:bodyPr vert="horz" wrap="square" lIns="45720" tIns="22860" rIns="4572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2050"/>
              </a:lnSpc>
            </a:pPr>
            <a:r>
              <a:rPr lang="en-US" sz="12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You can do whatever you want, go a impress your audience with an amazing presentation</a:t>
            </a:r>
          </a:p>
        </p:txBody>
      </p:sp>
      <p:sp>
        <p:nvSpPr>
          <p:cNvPr id="14" name="TextBox 13">
            <a:extLst>
              <a:ext uri="{FF2B5EF4-FFF2-40B4-BE49-F238E27FC236}">
                <a16:creationId xmlns:a16="http://schemas.microsoft.com/office/drawing/2014/main" id="{10AAFF5C-654B-4842-81DD-9148CB9BE510}"/>
              </a:ext>
            </a:extLst>
          </p:cNvPr>
          <p:cNvSpPr txBox="1"/>
          <p:nvPr/>
        </p:nvSpPr>
        <p:spPr>
          <a:xfrm>
            <a:off x="9344925" y="4919103"/>
            <a:ext cx="930063" cy="338554"/>
          </a:xfrm>
          <a:prstGeom prst="rect">
            <a:avLst/>
          </a:prstGeom>
          <a:noFill/>
        </p:spPr>
        <p:txBody>
          <a:bodyPr wrap="none" rtlCol="0" anchor="b" anchorCtr="0">
            <a:spAutoFit/>
          </a:bodyPr>
          <a:lstStyle/>
          <a:p>
            <a:pPr algn="ctr"/>
            <a:r>
              <a:rPr lang="en-US" sz="1600" b="1" dirty="0">
                <a:solidFill>
                  <a:schemeClr val="accent3"/>
                </a:solidFill>
                <a:latin typeface="Poppins SemiBold" pitchFamily="2" charset="77"/>
                <a:ea typeface="League Spartan" charset="0"/>
                <a:cs typeface="Poppins SemiBold" pitchFamily="2" charset="77"/>
              </a:rPr>
              <a:t>Title 03</a:t>
            </a:r>
          </a:p>
        </p:txBody>
      </p:sp>
      <p:sp>
        <p:nvSpPr>
          <p:cNvPr id="15" name="Subtitle 2">
            <a:extLst>
              <a:ext uri="{FF2B5EF4-FFF2-40B4-BE49-F238E27FC236}">
                <a16:creationId xmlns:a16="http://schemas.microsoft.com/office/drawing/2014/main" id="{B16CBD1B-FD53-6743-9BD3-7D9912869B80}"/>
              </a:ext>
            </a:extLst>
          </p:cNvPr>
          <p:cNvSpPr txBox="1">
            <a:spLocks/>
          </p:cNvSpPr>
          <p:nvPr/>
        </p:nvSpPr>
        <p:spPr>
          <a:xfrm>
            <a:off x="8710398" y="5295641"/>
            <a:ext cx="2199120" cy="1118896"/>
          </a:xfrm>
          <a:prstGeom prst="rect">
            <a:avLst/>
          </a:prstGeom>
        </p:spPr>
        <p:txBody>
          <a:bodyPr vert="horz" wrap="square" lIns="45720" tIns="22860" rIns="4572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2050"/>
              </a:lnSpc>
            </a:pPr>
            <a:r>
              <a:rPr lang="en-US" sz="12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You can do whatever you want, go a impress your audience with an amazing presentation</a:t>
            </a:r>
          </a:p>
        </p:txBody>
      </p:sp>
      <p:graphicFrame>
        <p:nvGraphicFramePr>
          <p:cNvPr id="16" name="Chart 15">
            <a:extLst>
              <a:ext uri="{FF2B5EF4-FFF2-40B4-BE49-F238E27FC236}">
                <a16:creationId xmlns:a16="http://schemas.microsoft.com/office/drawing/2014/main" id="{1EFF4EAD-0387-6648-8095-25FAA3C06606}"/>
              </a:ext>
            </a:extLst>
          </p:cNvPr>
          <p:cNvGraphicFramePr/>
          <p:nvPr/>
        </p:nvGraphicFramePr>
        <p:xfrm>
          <a:off x="8189913" y="1722989"/>
          <a:ext cx="3240088" cy="302243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Chart 16">
            <a:extLst>
              <a:ext uri="{FF2B5EF4-FFF2-40B4-BE49-F238E27FC236}">
                <a16:creationId xmlns:a16="http://schemas.microsoft.com/office/drawing/2014/main" id="{A19017DE-8620-D843-BC38-FFE0FB336E9E}"/>
              </a:ext>
            </a:extLst>
          </p:cNvPr>
          <p:cNvGraphicFramePr/>
          <p:nvPr/>
        </p:nvGraphicFramePr>
        <p:xfrm>
          <a:off x="4475956" y="1722989"/>
          <a:ext cx="3240088" cy="3022432"/>
        </p:xfrm>
        <a:graphic>
          <a:graphicData uri="http://schemas.openxmlformats.org/drawingml/2006/chart">
            <c:chart xmlns:c="http://schemas.openxmlformats.org/drawingml/2006/chart" xmlns:r="http://schemas.openxmlformats.org/officeDocument/2006/relationships" r:id="rId4"/>
          </a:graphicData>
        </a:graphic>
      </p:graphicFrame>
      <p:pic>
        <p:nvPicPr>
          <p:cNvPr id="13" name="Graphic 12" descr="Research">
            <a:extLst>
              <a:ext uri="{FF2B5EF4-FFF2-40B4-BE49-F238E27FC236}">
                <a16:creationId xmlns:a16="http://schemas.microsoft.com/office/drawing/2014/main" id="{07F87C6C-1B47-7345-BC1C-747E9960EBB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70761" y="21990"/>
            <a:ext cx="1358040" cy="1358040"/>
          </a:xfrm>
          <a:prstGeom prst="rect">
            <a:avLst/>
          </a:prstGeom>
        </p:spPr>
      </p:pic>
    </p:spTree>
    <p:extLst>
      <p:ext uri="{BB962C8B-B14F-4D97-AF65-F5344CB8AC3E}">
        <p14:creationId xmlns:p14="http://schemas.microsoft.com/office/powerpoint/2010/main" val="20983888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94EE82A0-B45E-FD4E-963B-59B5B528DF14}"/>
              </a:ext>
            </a:extLst>
          </p:cNvPr>
          <p:cNvGraphicFramePr/>
          <p:nvPr/>
        </p:nvGraphicFramePr>
        <p:xfrm>
          <a:off x="762000" y="1758548"/>
          <a:ext cx="10668000" cy="471047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F7BFDD09-6C8E-AE43-9652-3F442DBFAF11}"/>
              </a:ext>
            </a:extLst>
          </p:cNvPr>
          <p:cNvSpPr txBox="1"/>
          <p:nvPr/>
        </p:nvSpPr>
        <p:spPr>
          <a:xfrm>
            <a:off x="5194954" y="1344919"/>
            <a:ext cx="1802096" cy="338554"/>
          </a:xfrm>
          <a:prstGeom prst="rect">
            <a:avLst/>
          </a:prstGeom>
          <a:noFill/>
        </p:spPr>
        <p:txBody>
          <a:bodyPr wrap="none" rtlCol="0" anchor="b" anchorCtr="0">
            <a:spAutoFit/>
          </a:bodyPr>
          <a:lstStyle/>
          <a:p>
            <a:pPr algn="ctr"/>
            <a:r>
              <a:rPr lang="en-US" sz="1600" b="1" dirty="0">
                <a:solidFill>
                  <a:schemeClr val="tx2"/>
                </a:solidFill>
                <a:latin typeface="Poppins SemiBold" pitchFamily="2" charset="77"/>
                <a:ea typeface="League Spartan" charset="0"/>
                <a:cs typeface="Poppins SemiBold" pitchFamily="2" charset="77"/>
              </a:rPr>
              <a:t>Chart Title Here</a:t>
            </a:r>
          </a:p>
        </p:txBody>
      </p:sp>
      <p:sp>
        <p:nvSpPr>
          <p:cNvPr id="6" name="Shape 2645">
            <a:extLst>
              <a:ext uri="{FF2B5EF4-FFF2-40B4-BE49-F238E27FC236}">
                <a16:creationId xmlns:a16="http://schemas.microsoft.com/office/drawing/2014/main" id="{F8D9258F-6C65-3D41-8EA5-BE71C56284EE}"/>
              </a:ext>
            </a:extLst>
          </p:cNvPr>
          <p:cNvSpPr>
            <a:spLocks noChangeAspect="1"/>
          </p:cNvSpPr>
          <p:nvPr/>
        </p:nvSpPr>
        <p:spPr>
          <a:xfrm>
            <a:off x="5394352" y="3673466"/>
            <a:ext cx="372744" cy="271086"/>
          </a:xfrm>
          <a:custGeom>
            <a:avLst/>
            <a:gdLst/>
            <a:ahLst/>
            <a:cxnLst>
              <a:cxn ang="0">
                <a:pos x="wd2" y="hd2"/>
              </a:cxn>
              <a:cxn ang="5400000">
                <a:pos x="wd2" y="hd2"/>
              </a:cxn>
              <a:cxn ang="10800000">
                <a:pos x="wd2" y="hd2"/>
              </a:cxn>
              <a:cxn ang="16200000">
                <a:pos x="wd2" y="hd2"/>
              </a:cxn>
            </a:cxnLst>
            <a:rect l="0" t="0" r="r" b="b"/>
            <a:pathLst>
              <a:path w="21600" h="21600" extrusionOk="0">
                <a:moveTo>
                  <a:pt x="1408" y="20250"/>
                </a:moveTo>
                <a:lnTo>
                  <a:pt x="2740" y="17504"/>
                </a:lnTo>
                <a:cubicBezTo>
                  <a:pt x="2807" y="17526"/>
                  <a:pt x="2874" y="17550"/>
                  <a:pt x="2945" y="17550"/>
                </a:cubicBezTo>
                <a:lnTo>
                  <a:pt x="18655" y="17550"/>
                </a:lnTo>
                <a:cubicBezTo>
                  <a:pt x="18726" y="17550"/>
                  <a:pt x="18793" y="17526"/>
                  <a:pt x="18860" y="17504"/>
                </a:cubicBezTo>
                <a:lnTo>
                  <a:pt x="20192" y="20250"/>
                </a:lnTo>
                <a:cubicBezTo>
                  <a:pt x="20192" y="20250"/>
                  <a:pt x="1408" y="20250"/>
                  <a:pt x="1408" y="20250"/>
                </a:cubicBezTo>
                <a:close/>
                <a:moveTo>
                  <a:pt x="2945" y="1350"/>
                </a:moveTo>
                <a:lnTo>
                  <a:pt x="18655" y="1350"/>
                </a:lnTo>
                <a:lnTo>
                  <a:pt x="18655" y="16200"/>
                </a:lnTo>
                <a:lnTo>
                  <a:pt x="2945" y="16200"/>
                </a:lnTo>
                <a:cubicBezTo>
                  <a:pt x="2945" y="16200"/>
                  <a:pt x="2945" y="1350"/>
                  <a:pt x="2945" y="1350"/>
                </a:cubicBezTo>
                <a:close/>
                <a:moveTo>
                  <a:pt x="21510" y="20558"/>
                </a:moveTo>
                <a:lnTo>
                  <a:pt x="21518" y="20551"/>
                </a:lnTo>
                <a:lnTo>
                  <a:pt x="19591" y="16577"/>
                </a:lnTo>
                <a:cubicBezTo>
                  <a:pt x="19617" y="16457"/>
                  <a:pt x="19636" y="16332"/>
                  <a:pt x="19636" y="16200"/>
                </a:cubicBezTo>
                <a:lnTo>
                  <a:pt x="19636" y="1350"/>
                </a:lnTo>
                <a:cubicBezTo>
                  <a:pt x="19636" y="605"/>
                  <a:pt x="19197" y="0"/>
                  <a:pt x="18655" y="0"/>
                </a:cubicBezTo>
                <a:lnTo>
                  <a:pt x="2945" y="0"/>
                </a:lnTo>
                <a:cubicBezTo>
                  <a:pt x="2403" y="0"/>
                  <a:pt x="1964" y="605"/>
                  <a:pt x="1964" y="1350"/>
                </a:cubicBezTo>
                <a:lnTo>
                  <a:pt x="1964" y="16200"/>
                </a:lnTo>
                <a:cubicBezTo>
                  <a:pt x="1964" y="16332"/>
                  <a:pt x="1983" y="16457"/>
                  <a:pt x="2009" y="16577"/>
                </a:cubicBezTo>
                <a:lnTo>
                  <a:pt x="82" y="20551"/>
                </a:lnTo>
                <a:lnTo>
                  <a:pt x="90" y="20558"/>
                </a:lnTo>
                <a:cubicBezTo>
                  <a:pt x="38" y="20665"/>
                  <a:pt x="0" y="20787"/>
                  <a:pt x="0" y="20925"/>
                </a:cubicBezTo>
                <a:cubicBezTo>
                  <a:pt x="0" y="21298"/>
                  <a:pt x="220" y="21600"/>
                  <a:pt x="491" y="21600"/>
                </a:cubicBezTo>
                <a:lnTo>
                  <a:pt x="21109" y="21600"/>
                </a:lnTo>
                <a:cubicBezTo>
                  <a:pt x="21380" y="21600"/>
                  <a:pt x="21600" y="21298"/>
                  <a:pt x="21600" y="20925"/>
                </a:cubicBezTo>
                <a:cubicBezTo>
                  <a:pt x="21600" y="20787"/>
                  <a:pt x="21562" y="20665"/>
                  <a:pt x="21510" y="20558"/>
                </a:cubicBezTo>
              </a:path>
            </a:pathLst>
          </a:custGeom>
          <a:solidFill>
            <a:schemeClr val="tx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b="1" dirty="0">
              <a:latin typeface="Open Sans Semibold" charset="0"/>
              <a:ea typeface="Open Sans Semibold" charset="0"/>
              <a:cs typeface="Open Sans Semibold" charset="0"/>
            </a:endParaRPr>
          </a:p>
        </p:txBody>
      </p:sp>
      <p:sp>
        <p:nvSpPr>
          <p:cNvPr id="7" name="Shape 2671">
            <a:extLst>
              <a:ext uri="{FF2B5EF4-FFF2-40B4-BE49-F238E27FC236}">
                <a16:creationId xmlns:a16="http://schemas.microsoft.com/office/drawing/2014/main" id="{5829142E-2F2E-CF4A-AF85-506E3B6D0E3B}"/>
              </a:ext>
            </a:extLst>
          </p:cNvPr>
          <p:cNvSpPr>
            <a:spLocks noChangeAspect="1"/>
          </p:cNvSpPr>
          <p:nvPr/>
        </p:nvSpPr>
        <p:spPr>
          <a:xfrm>
            <a:off x="2995687" y="2218704"/>
            <a:ext cx="372744" cy="372752"/>
          </a:xfrm>
          <a:custGeom>
            <a:avLst/>
            <a:gdLst/>
            <a:ahLst/>
            <a:cxnLst>
              <a:cxn ang="0">
                <a:pos x="wd2" y="hd2"/>
              </a:cxn>
              <a:cxn ang="5400000">
                <a:pos x="wd2" y="hd2"/>
              </a:cxn>
              <a:cxn ang="10800000">
                <a:pos x="wd2" y="hd2"/>
              </a:cxn>
              <a:cxn ang="16200000">
                <a:pos x="wd2" y="hd2"/>
              </a:cxn>
            </a:cxnLst>
            <a:rect l="0" t="0" r="r" b="b"/>
            <a:pathLst>
              <a:path w="21600" h="21600" extrusionOk="0">
                <a:moveTo>
                  <a:pt x="10309" y="15421"/>
                </a:moveTo>
                <a:cubicBezTo>
                  <a:pt x="10666" y="15276"/>
                  <a:pt x="10995" y="15082"/>
                  <a:pt x="11291" y="14845"/>
                </a:cubicBezTo>
                <a:lnTo>
                  <a:pt x="11291" y="8719"/>
                </a:lnTo>
                <a:cubicBezTo>
                  <a:pt x="10995" y="8482"/>
                  <a:pt x="10666" y="8287"/>
                  <a:pt x="10309" y="8143"/>
                </a:cubicBezTo>
                <a:cubicBezTo>
                  <a:pt x="10309" y="8143"/>
                  <a:pt x="10309" y="15421"/>
                  <a:pt x="10309" y="15421"/>
                </a:cubicBezTo>
                <a:close/>
                <a:moveTo>
                  <a:pt x="12273" y="13681"/>
                </a:moveTo>
                <a:cubicBezTo>
                  <a:pt x="12585" y="13118"/>
                  <a:pt x="12764" y="12471"/>
                  <a:pt x="12764" y="11782"/>
                </a:cubicBezTo>
                <a:cubicBezTo>
                  <a:pt x="12764" y="11092"/>
                  <a:pt x="12585" y="10445"/>
                  <a:pt x="12273" y="9882"/>
                </a:cubicBezTo>
                <a:cubicBezTo>
                  <a:pt x="12273" y="9882"/>
                  <a:pt x="12273" y="13681"/>
                  <a:pt x="12273" y="13681"/>
                </a:cubicBezTo>
                <a:close/>
                <a:moveTo>
                  <a:pt x="5891" y="14373"/>
                </a:moveTo>
                <a:lnTo>
                  <a:pt x="5891" y="9190"/>
                </a:lnTo>
                <a:cubicBezTo>
                  <a:pt x="5282" y="9882"/>
                  <a:pt x="4909" y="10788"/>
                  <a:pt x="4909" y="11782"/>
                </a:cubicBezTo>
                <a:cubicBezTo>
                  <a:pt x="4909" y="12776"/>
                  <a:pt x="5282" y="13681"/>
                  <a:pt x="5891" y="14373"/>
                </a:cubicBezTo>
                <a:moveTo>
                  <a:pt x="6873" y="8384"/>
                </a:moveTo>
                <a:lnTo>
                  <a:pt x="6873" y="15179"/>
                </a:lnTo>
                <a:cubicBezTo>
                  <a:pt x="7451" y="15514"/>
                  <a:pt x="8120" y="15709"/>
                  <a:pt x="8836" y="15709"/>
                </a:cubicBezTo>
                <a:cubicBezTo>
                  <a:pt x="9003" y="15709"/>
                  <a:pt x="9166" y="15696"/>
                  <a:pt x="9327" y="15675"/>
                </a:cubicBezTo>
                <a:lnTo>
                  <a:pt x="9327" y="7888"/>
                </a:lnTo>
                <a:cubicBezTo>
                  <a:pt x="9166" y="7868"/>
                  <a:pt x="9003" y="7854"/>
                  <a:pt x="8836" y="7854"/>
                </a:cubicBezTo>
                <a:cubicBezTo>
                  <a:pt x="8120" y="7854"/>
                  <a:pt x="7451" y="8049"/>
                  <a:pt x="6873" y="8384"/>
                </a:cubicBezTo>
                <a:moveTo>
                  <a:pt x="20618" y="0"/>
                </a:moveTo>
                <a:lnTo>
                  <a:pt x="19636" y="0"/>
                </a:lnTo>
                <a:lnTo>
                  <a:pt x="19636" y="15709"/>
                </a:lnTo>
                <a:lnTo>
                  <a:pt x="20618" y="15709"/>
                </a:lnTo>
                <a:cubicBezTo>
                  <a:pt x="21160" y="15709"/>
                  <a:pt x="21600" y="15270"/>
                  <a:pt x="21600" y="14727"/>
                </a:cubicBezTo>
                <a:lnTo>
                  <a:pt x="21600" y="982"/>
                </a:lnTo>
                <a:cubicBezTo>
                  <a:pt x="21600" y="440"/>
                  <a:pt x="21160" y="0"/>
                  <a:pt x="20618" y="0"/>
                </a:cubicBezTo>
                <a:moveTo>
                  <a:pt x="8836" y="17672"/>
                </a:moveTo>
                <a:cubicBezTo>
                  <a:pt x="5583" y="17672"/>
                  <a:pt x="2945" y="15035"/>
                  <a:pt x="2945" y="11782"/>
                </a:cubicBezTo>
                <a:cubicBezTo>
                  <a:pt x="2945" y="8528"/>
                  <a:pt x="5583" y="5891"/>
                  <a:pt x="8836" y="5891"/>
                </a:cubicBezTo>
                <a:cubicBezTo>
                  <a:pt x="12090" y="5891"/>
                  <a:pt x="14727" y="8528"/>
                  <a:pt x="14727" y="11782"/>
                </a:cubicBezTo>
                <a:cubicBezTo>
                  <a:pt x="14727" y="15035"/>
                  <a:pt x="12090" y="17672"/>
                  <a:pt x="8836" y="17672"/>
                </a:cubicBezTo>
                <a:moveTo>
                  <a:pt x="14027" y="16277"/>
                </a:moveTo>
                <a:cubicBezTo>
                  <a:pt x="15072" y="15072"/>
                  <a:pt x="15709" y="13503"/>
                  <a:pt x="15709" y="11782"/>
                </a:cubicBezTo>
                <a:cubicBezTo>
                  <a:pt x="15709" y="7986"/>
                  <a:pt x="12632" y="4909"/>
                  <a:pt x="8836" y="4909"/>
                </a:cubicBezTo>
                <a:cubicBezTo>
                  <a:pt x="5041" y="4909"/>
                  <a:pt x="1964" y="7986"/>
                  <a:pt x="1964" y="11782"/>
                </a:cubicBezTo>
                <a:cubicBezTo>
                  <a:pt x="1964" y="15577"/>
                  <a:pt x="5041" y="18654"/>
                  <a:pt x="8836" y="18654"/>
                </a:cubicBezTo>
                <a:cubicBezTo>
                  <a:pt x="10557" y="18654"/>
                  <a:pt x="12127" y="18017"/>
                  <a:pt x="13333" y="16972"/>
                </a:cubicBezTo>
                <a:lnTo>
                  <a:pt x="17817" y="21456"/>
                </a:lnTo>
                <a:cubicBezTo>
                  <a:pt x="17905" y="21545"/>
                  <a:pt x="18028" y="21600"/>
                  <a:pt x="18164" y="21600"/>
                </a:cubicBezTo>
                <a:cubicBezTo>
                  <a:pt x="18434" y="21600"/>
                  <a:pt x="18655" y="21380"/>
                  <a:pt x="18655" y="21109"/>
                </a:cubicBezTo>
                <a:cubicBezTo>
                  <a:pt x="18655" y="20974"/>
                  <a:pt x="18600" y="20851"/>
                  <a:pt x="18511" y="20762"/>
                </a:cubicBezTo>
                <a:cubicBezTo>
                  <a:pt x="18511" y="20762"/>
                  <a:pt x="14027" y="16277"/>
                  <a:pt x="14027" y="16277"/>
                </a:cubicBezTo>
                <a:close/>
                <a:moveTo>
                  <a:pt x="17673" y="15709"/>
                </a:moveTo>
                <a:lnTo>
                  <a:pt x="18655" y="15709"/>
                </a:lnTo>
                <a:lnTo>
                  <a:pt x="18655" y="0"/>
                </a:lnTo>
                <a:lnTo>
                  <a:pt x="17673" y="0"/>
                </a:lnTo>
                <a:cubicBezTo>
                  <a:pt x="17673" y="0"/>
                  <a:pt x="17673" y="15709"/>
                  <a:pt x="17673" y="15709"/>
                </a:cubicBezTo>
                <a:close/>
                <a:moveTo>
                  <a:pt x="16691" y="15709"/>
                </a:moveTo>
                <a:lnTo>
                  <a:pt x="16691" y="11783"/>
                </a:lnTo>
                <a:cubicBezTo>
                  <a:pt x="16691" y="13214"/>
                  <a:pt x="16301" y="14553"/>
                  <a:pt x="15631" y="15709"/>
                </a:cubicBezTo>
                <a:cubicBezTo>
                  <a:pt x="15631" y="15709"/>
                  <a:pt x="16691" y="15709"/>
                  <a:pt x="16691" y="15709"/>
                </a:cubicBezTo>
                <a:close/>
                <a:moveTo>
                  <a:pt x="16691" y="0"/>
                </a:moveTo>
                <a:lnTo>
                  <a:pt x="14236" y="0"/>
                </a:lnTo>
                <a:lnTo>
                  <a:pt x="14236" y="6088"/>
                </a:lnTo>
                <a:cubicBezTo>
                  <a:pt x="15745" y="7519"/>
                  <a:pt x="16691" y="9538"/>
                  <a:pt x="16691" y="11781"/>
                </a:cubicBezTo>
                <a:cubicBezTo>
                  <a:pt x="16691" y="11781"/>
                  <a:pt x="16691" y="0"/>
                  <a:pt x="16691" y="0"/>
                </a:cubicBezTo>
                <a:close/>
                <a:moveTo>
                  <a:pt x="11291" y="0"/>
                </a:moveTo>
                <a:lnTo>
                  <a:pt x="10309" y="0"/>
                </a:lnTo>
                <a:lnTo>
                  <a:pt x="10309" y="4070"/>
                </a:lnTo>
                <a:cubicBezTo>
                  <a:pt x="10645" y="4134"/>
                  <a:pt x="10972" y="4219"/>
                  <a:pt x="11291" y="4324"/>
                </a:cubicBezTo>
                <a:cubicBezTo>
                  <a:pt x="11291" y="4324"/>
                  <a:pt x="11291" y="0"/>
                  <a:pt x="11291" y="0"/>
                </a:cubicBezTo>
                <a:close/>
                <a:moveTo>
                  <a:pt x="1964" y="15709"/>
                </a:moveTo>
                <a:lnTo>
                  <a:pt x="2041" y="15709"/>
                </a:lnTo>
                <a:cubicBezTo>
                  <a:pt x="2016" y="15666"/>
                  <a:pt x="1988" y="15625"/>
                  <a:pt x="1964" y="15581"/>
                </a:cubicBezTo>
                <a:cubicBezTo>
                  <a:pt x="1964" y="15581"/>
                  <a:pt x="1964" y="15709"/>
                  <a:pt x="1964" y="15709"/>
                </a:cubicBezTo>
                <a:close/>
                <a:moveTo>
                  <a:pt x="13255" y="0"/>
                </a:moveTo>
                <a:lnTo>
                  <a:pt x="12273" y="0"/>
                </a:lnTo>
                <a:lnTo>
                  <a:pt x="12273" y="4727"/>
                </a:lnTo>
                <a:cubicBezTo>
                  <a:pt x="12613" y="4894"/>
                  <a:pt x="12944" y="5077"/>
                  <a:pt x="13255" y="5289"/>
                </a:cubicBezTo>
                <a:cubicBezTo>
                  <a:pt x="13255" y="5289"/>
                  <a:pt x="13255" y="0"/>
                  <a:pt x="13255" y="0"/>
                </a:cubicBezTo>
                <a:close/>
                <a:moveTo>
                  <a:pt x="9327" y="3952"/>
                </a:moveTo>
                <a:lnTo>
                  <a:pt x="9327" y="0"/>
                </a:lnTo>
                <a:lnTo>
                  <a:pt x="6873" y="0"/>
                </a:lnTo>
                <a:lnTo>
                  <a:pt x="6873" y="4185"/>
                </a:lnTo>
                <a:cubicBezTo>
                  <a:pt x="7501" y="4023"/>
                  <a:pt x="8157" y="3927"/>
                  <a:pt x="8836" y="3927"/>
                </a:cubicBezTo>
                <a:cubicBezTo>
                  <a:pt x="9002" y="3927"/>
                  <a:pt x="9164" y="3942"/>
                  <a:pt x="9327" y="3952"/>
                </a:cubicBezTo>
                <a:moveTo>
                  <a:pt x="5891" y="0"/>
                </a:moveTo>
                <a:lnTo>
                  <a:pt x="4909" y="0"/>
                </a:lnTo>
                <a:lnTo>
                  <a:pt x="4909" y="4987"/>
                </a:lnTo>
                <a:cubicBezTo>
                  <a:pt x="5224" y="4804"/>
                  <a:pt x="5551" y="4641"/>
                  <a:pt x="5891" y="4504"/>
                </a:cubicBezTo>
                <a:cubicBezTo>
                  <a:pt x="5891" y="4504"/>
                  <a:pt x="5891" y="0"/>
                  <a:pt x="5891" y="0"/>
                </a:cubicBezTo>
                <a:close/>
                <a:moveTo>
                  <a:pt x="0" y="982"/>
                </a:moveTo>
                <a:lnTo>
                  <a:pt x="0" y="14727"/>
                </a:lnTo>
                <a:cubicBezTo>
                  <a:pt x="0" y="15270"/>
                  <a:pt x="440" y="15709"/>
                  <a:pt x="982" y="15709"/>
                </a:cubicBezTo>
                <a:lnTo>
                  <a:pt x="982" y="0"/>
                </a:lnTo>
                <a:cubicBezTo>
                  <a:pt x="440" y="0"/>
                  <a:pt x="0" y="440"/>
                  <a:pt x="0" y="982"/>
                </a:cubicBezTo>
                <a:moveTo>
                  <a:pt x="3927" y="5656"/>
                </a:moveTo>
                <a:lnTo>
                  <a:pt x="3927" y="0"/>
                </a:lnTo>
                <a:lnTo>
                  <a:pt x="1964" y="0"/>
                </a:lnTo>
                <a:lnTo>
                  <a:pt x="1964" y="7982"/>
                </a:lnTo>
                <a:cubicBezTo>
                  <a:pt x="2462" y="7084"/>
                  <a:pt x="3131" y="6294"/>
                  <a:pt x="3927" y="5656"/>
                </a:cubicBezTo>
              </a:path>
            </a:pathLst>
          </a:custGeom>
          <a:solidFill>
            <a:schemeClr val="tx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b="1" dirty="0">
              <a:latin typeface="Open Sans Semibold" charset="0"/>
              <a:ea typeface="Open Sans Semibold" charset="0"/>
              <a:cs typeface="Open Sans Semibold" charset="0"/>
            </a:endParaRPr>
          </a:p>
        </p:txBody>
      </p:sp>
      <p:sp>
        <p:nvSpPr>
          <p:cNvPr id="8" name="Shape 2689">
            <a:extLst>
              <a:ext uri="{FF2B5EF4-FFF2-40B4-BE49-F238E27FC236}">
                <a16:creationId xmlns:a16="http://schemas.microsoft.com/office/drawing/2014/main" id="{BCCCE825-05FD-324E-92C3-F6EF011A5A0B}"/>
              </a:ext>
            </a:extLst>
          </p:cNvPr>
          <p:cNvSpPr>
            <a:spLocks noChangeAspect="1"/>
          </p:cNvSpPr>
          <p:nvPr/>
        </p:nvSpPr>
        <p:spPr>
          <a:xfrm>
            <a:off x="8031747" y="4509389"/>
            <a:ext cx="372744" cy="372744"/>
          </a:xfrm>
          <a:custGeom>
            <a:avLst/>
            <a:gdLst/>
            <a:ahLst/>
            <a:cxnLst>
              <a:cxn ang="0">
                <a:pos x="wd2" y="hd2"/>
              </a:cxn>
              <a:cxn ang="5400000">
                <a:pos x="wd2" y="hd2"/>
              </a:cxn>
              <a:cxn ang="10800000">
                <a:pos x="wd2" y="hd2"/>
              </a:cxn>
              <a:cxn ang="16200000">
                <a:pos x="wd2" y="hd2"/>
              </a:cxn>
            </a:cxnLst>
            <a:rect l="0" t="0" r="r" b="b"/>
            <a:pathLst>
              <a:path w="21600" h="21600" extrusionOk="0">
                <a:moveTo>
                  <a:pt x="18655" y="11291"/>
                </a:moveTo>
                <a:lnTo>
                  <a:pt x="18655" y="7364"/>
                </a:lnTo>
                <a:cubicBezTo>
                  <a:pt x="19739" y="7364"/>
                  <a:pt x="20618" y="8243"/>
                  <a:pt x="20618" y="9327"/>
                </a:cubicBezTo>
                <a:cubicBezTo>
                  <a:pt x="20618" y="10412"/>
                  <a:pt x="19739" y="11291"/>
                  <a:pt x="18655" y="11291"/>
                </a:cubicBezTo>
                <a:moveTo>
                  <a:pt x="17673" y="17182"/>
                </a:moveTo>
                <a:cubicBezTo>
                  <a:pt x="17673" y="17453"/>
                  <a:pt x="17453" y="17673"/>
                  <a:pt x="17182" y="17673"/>
                </a:cubicBezTo>
                <a:cubicBezTo>
                  <a:pt x="16911" y="17673"/>
                  <a:pt x="16691" y="17453"/>
                  <a:pt x="16691" y="17182"/>
                </a:cubicBezTo>
                <a:lnTo>
                  <a:pt x="16691" y="1473"/>
                </a:lnTo>
                <a:cubicBezTo>
                  <a:pt x="16691" y="1202"/>
                  <a:pt x="16911" y="982"/>
                  <a:pt x="17182" y="982"/>
                </a:cubicBezTo>
                <a:cubicBezTo>
                  <a:pt x="17453" y="982"/>
                  <a:pt x="17673" y="1202"/>
                  <a:pt x="17673" y="1473"/>
                </a:cubicBezTo>
                <a:cubicBezTo>
                  <a:pt x="17673" y="1473"/>
                  <a:pt x="17673" y="17182"/>
                  <a:pt x="17673" y="17182"/>
                </a:cubicBezTo>
                <a:close/>
                <a:moveTo>
                  <a:pt x="15709" y="15780"/>
                </a:moveTo>
                <a:lnTo>
                  <a:pt x="8836" y="13718"/>
                </a:lnTo>
                <a:lnTo>
                  <a:pt x="8836" y="4937"/>
                </a:lnTo>
                <a:lnTo>
                  <a:pt x="15709" y="2875"/>
                </a:lnTo>
                <a:cubicBezTo>
                  <a:pt x="15709" y="2875"/>
                  <a:pt x="15709" y="15780"/>
                  <a:pt x="15709" y="15780"/>
                </a:cubicBezTo>
                <a:close/>
                <a:moveTo>
                  <a:pt x="9479" y="19636"/>
                </a:moveTo>
                <a:lnTo>
                  <a:pt x="9697" y="20618"/>
                </a:lnTo>
                <a:lnTo>
                  <a:pt x="6775" y="20618"/>
                </a:lnTo>
                <a:lnTo>
                  <a:pt x="6558" y="19636"/>
                </a:lnTo>
                <a:cubicBezTo>
                  <a:pt x="6558" y="19636"/>
                  <a:pt x="9479" y="19636"/>
                  <a:pt x="9479" y="19636"/>
                </a:cubicBezTo>
                <a:close/>
                <a:moveTo>
                  <a:pt x="6339" y="18655"/>
                </a:moveTo>
                <a:lnTo>
                  <a:pt x="5356" y="14232"/>
                </a:lnTo>
                <a:lnTo>
                  <a:pt x="8176" y="14545"/>
                </a:lnTo>
                <a:lnTo>
                  <a:pt x="8360" y="14600"/>
                </a:lnTo>
                <a:lnTo>
                  <a:pt x="9260" y="18655"/>
                </a:lnTo>
                <a:cubicBezTo>
                  <a:pt x="9260" y="18655"/>
                  <a:pt x="6339" y="18655"/>
                  <a:pt x="6339" y="18655"/>
                </a:cubicBezTo>
                <a:close/>
                <a:moveTo>
                  <a:pt x="982" y="12764"/>
                </a:moveTo>
                <a:lnTo>
                  <a:pt x="982" y="10800"/>
                </a:lnTo>
                <a:lnTo>
                  <a:pt x="3436" y="10800"/>
                </a:lnTo>
                <a:cubicBezTo>
                  <a:pt x="3707" y="10800"/>
                  <a:pt x="3927" y="10581"/>
                  <a:pt x="3927" y="10309"/>
                </a:cubicBezTo>
                <a:cubicBezTo>
                  <a:pt x="3927" y="10038"/>
                  <a:pt x="3707" y="9818"/>
                  <a:pt x="3436" y="9818"/>
                </a:cubicBezTo>
                <a:lnTo>
                  <a:pt x="982" y="9818"/>
                </a:lnTo>
                <a:lnTo>
                  <a:pt x="982" y="8836"/>
                </a:lnTo>
                <a:lnTo>
                  <a:pt x="2455" y="8836"/>
                </a:lnTo>
                <a:cubicBezTo>
                  <a:pt x="2725" y="8836"/>
                  <a:pt x="2945" y="8617"/>
                  <a:pt x="2945" y="8345"/>
                </a:cubicBezTo>
                <a:cubicBezTo>
                  <a:pt x="2945" y="8075"/>
                  <a:pt x="2725" y="7855"/>
                  <a:pt x="2455" y="7855"/>
                </a:cubicBezTo>
                <a:lnTo>
                  <a:pt x="982" y="7855"/>
                </a:lnTo>
                <a:lnTo>
                  <a:pt x="982" y="5891"/>
                </a:lnTo>
                <a:lnTo>
                  <a:pt x="7855" y="5128"/>
                </a:lnTo>
                <a:lnTo>
                  <a:pt x="7855" y="13528"/>
                </a:lnTo>
                <a:cubicBezTo>
                  <a:pt x="7855" y="13528"/>
                  <a:pt x="982" y="12764"/>
                  <a:pt x="982" y="12764"/>
                </a:cubicBezTo>
                <a:close/>
                <a:moveTo>
                  <a:pt x="18655" y="6382"/>
                </a:moveTo>
                <a:lnTo>
                  <a:pt x="18655" y="1473"/>
                </a:lnTo>
                <a:cubicBezTo>
                  <a:pt x="18655" y="659"/>
                  <a:pt x="17995" y="0"/>
                  <a:pt x="17182" y="0"/>
                </a:cubicBezTo>
                <a:cubicBezTo>
                  <a:pt x="16368" y="0"/>
                  <a:pt x="15709" y="659"/>
                  <a:pt x="15709" y="1473"/>
                </a:cubicBezTo>
                <a:lnTo>
                  <a:pt x="15709" y="1850"/>
                </a:lnTo>
                <a:lnTo>
                  <a:pt x="8175" y="4110"/>
                </a:lnTo>
                <a:lnTo>
                  <a:pt x="982" y="4909"/>
                </a:lnTo>
                <a:cubicBezTo>
                  <a:pt x="440" y="4909"/>
                  <a:pt x="0" y="5349"/>
                  <a:pt x="0" y="5891"/>
                </a:cubicBezTo>
                <a:lnTo>
                  <a:pt x="0" y="12764"/>
                </a:lnTo>
                <a:cubicBezTo>
                  <a:pt x="0" y="13306"/>
                  <a:pt x="440" y="13745"/>
                  <a:pt x="982" y="13745"/>
                </a:cubicBezTo>
                <a:lnTo>
                  <a:pt x="4325" y="14117"/>
                </a:lnTo>
                <a:lnTo>
                  <a:pt x="5903" y="21216"/>
                </a:lnTo>
                <a:lnTo>
                  <a:pt x="5912" y="21214"/>
                </a:lnTo>
                <a:cubicBezTo>
                  <a:pt x="5961" y="21433"/>
                  <a:pt x="6148" y="21600"/>
                  <a:pt x="6382" y="21600"/>
                </a:cubicBezTo>
                <a:lnTo>
                  <a:pt x="10309" y="21600"/>
                </a:lnTo>
                <a:cubicBezTo>
                  <a:pt x="10580" y="21600"/>
                  <a:pt x="10800" y="21381"/>
                  <a:pt x="10800" y="21109"/>
                </a:cubicBezTo>
                <a:cubicBezTo>
                  <a:pt x="10800" y="21072"/>
                  <a:pt x="10787" y="21039"/>
                  <a:pt x="10779" y="21005"/>
                </a:cubicBezTo>
                <a:lnTo>
                  <a:pt x="10788" y="21003"/>
                </a:lnTo>
                <a:lnTo>
                  <a:pt x="9437" y="14923"/>
                </a:lnTo>
                <a:lnTo>
                  <a:pt x="15709" y="16805"/>
                </a:lnTo>
                <a:lnTo>
                  <a:pt x="15709" y="17182"/>
                </a:lnTo>
                <a:cubicBezTo>
                  <a:pt x="15709" y="17995"/>
                  <a:pt x="16368" y="18655"/>
                  <a:pt x="17182" y="18655"/>
                </a:cubicBezTo>
                <a:cubicBezTo>
                  <a:pt x="17995" y="18655"/>
                  <a:pt x="18655" y="17995"/>
                  <a:pt x="18655" y="17182"/>
                </a:cubicBezTo>
                <a:lnTo>
                  <a:pt x="18655" y="12273"/>
                </a:lnTo>
                <a:cubicBezTo>
                  <a:pt x="20281" y="12273"/>
                  <a:pt x="21600" y="10954"/>
                  <a:pt x="21600" y="9327"/>
                </a:cubicBezTo>
                <a:cubicBezTo>
                  <a:pt x="21600" y="7701"/>
                  <a:pt x="20281" y="6382"/>
                  <a:pt x="18655" y="6382"/>
                </a:cubicBezTo>
              </a:path>
            </a:pathLst>
          </a:custGeom>
          <a:solidFill>
            <a:schemeClr val="tx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b="1" dirty="0">
              <a:latin typeface="Open Sans Semibold" charset="0"/>
              <a:ea typeface="Open Sans Semibold" charset="0"/>
              <a:cs typeface="Open Sans Semibold" charset="0"/>
            </a:endParaRPr>
          </a:p>
        </p:txBody>
      </p:sp>
      <p:sp>
        <p:nvSpPr>
          <p:cNvPr id="9" name="TextBox 8">
            <a:extLst>
              <a:ext uri="{FF2B5EF4-FFF2-40B4-BE49-F238E27FC236}">
                <a16:creationId xmlns:a16="http://schemas.microsoft.com/office/drawing/2014/main" id="{D86FE489-ADA4-1843-B205-D48139FF51A4}"/>
              </a:ext>
            </a:extLst>
          </p:cNvPr>
          <p:cNvSpPr txBox="1"/>
          <p:nvPr/>
        </p:nvSpPr>
        <p:spPr>
          <a:xfrm>
            <a:off x="8834661" y="4574513"/>
            <a:ext cx="930063" cy="338554"/>
          </a:xfrm>
          <a:prstGeom prst="rect">
            <a:avLst/>
          </a:prstGeom>
          <a:noFill/>
        </p:spPr>
        <p:txBody>
          <a:bodyPr wrap="none" rtlCol="0" anchor="b" anchorCtr="0">
            <a:spAutoFit/>
          </a:bodyPr>
          <a:lstStyle/>
          <a:p>
            <a:r>
              <a:rPr lang="en-US" sz="1600" b="1" dirty="0">
                <a:solidFill>
                  <a:schemeClr val="tx2"/>
                </a:solidFill>
                <a:latin typeface="Poppins SemiBold" pitchFamily="2" charset="77"/>
                <a:ea typeface="League Spartan" charset="0"/>
                <a:cs typeface="Poppins SemiBold" pitchFamily="2" charset="77"/>
              </a:rPr>
              <a:t>Title 03</a:t>
            </a:r>
          </a:p>
        </p:txBody>
      </p:sp>
      <p:sp>
        <p:nvSpPr>
          <p:cNvPr id="10" name="Subtitle 2">
            <a:extLst>
              <a:ext uri="{FF2B5EF4-FFF2-40B4-BE49-F238E27FC236}">
                <a16:creationId xmlns:a16="http://schemas.microsoft.com/office/drawing/2014/main" id="{4AA69855-C9F8-FC4F-8822-F9A03155F4AF}"/>
              </a:ext>
            </a:extLst>
          </p:cNvPr>
          <p:cNvSpPr txBox="1">
            <a:spLocks/>
          </p:cNvSpPr>
          <p:nvPr/>
        </p:nvSpPr>
        <p:spPr>
          <a:xfrm>
            <a:off x="8834661" y="4951051"/>
            <a:ext cx="2789068" cy="846257"/>
          </a:xfrm>
          <a:prstGeom prst="rect">
            <a:avLst/>
          </a:prstGeom>
        </p:spPr>
        <p:txBody>
          <a:bodyPr vert="horz" wrap="square" lIns="45720" tIns="22860" rIns="4572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2050"/>
              </a:lnSpc>
            </a:pPr>
            <a:r>
              <a:rPr lang="en-US" sz="11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You can do whatever you want, go a impress your audience with an amazing presentation</a:t>
            </a:r>
          </a:p>
        </p:txBody>
      </p:sp>
      <p:sp>
        <p:nvSpPr>
          <p:cNvPr id="13" name="TextBox 12">
            <a:extLst>
              <a:ext uri="{FF2B5EF4-FFF2-40B4-BE49-F238E27FC236}">
                <a16:creationId xmlns:a16="http://schemas.microsoft.com/office/drawing/2014/main" id="{1D40CCD0-CA71-7343-86B7-2190036AC4C8}"/>
              </a:ext>
            </a:extLst>
          </p:cNvPr>
          <p:cNvSpPr txBox="1"/>
          <p:nvPr/>
        </p:nvSpPr>
        <p:spPr>
          <a:xfrm>
            <a:off x="5168595" y="4395490"/>
            <a:ext cx="923651" cy="338554"/>
          </a:xfrm>
          <a:prstGeom prst="rect">
            <a:avLst/>
          </a:prstGeom>
          <a:noFill/>
        </p:spPr>
        <p:txBody>
          <a:bodyPr wrap="none" rtlCol="0" anchor="b" anchorCtr="0">
            <a:spAutoFit/>
          </a:bodyPr>
          <a:lstStyle/>
          <a:p>
            <a:r>
              <a:rPr lang="en-US" sz="1600" b="1" dirty="0">
                <a:solidFill>
                  <a:schemeClr val="tx2"/>
                </a:solidFill>
                <a:latin typeface="Poppins SemiBold" pitchFamily="2" charset="77"/>
                <a:ea typeface="League Spartan" charset="0"/>
                <a:cs typeface="Poppins SemiBold" pitchFamily="2" charset="77"/>
              </a:rPr>
              <a:t>Title 02</a:t>
            </a:r>
          </a:p>
        </p:txBody>
      </p:sp>
      <p:sp>
        <p:nvSpPr>
          <p:cNvPr id="14" name="Subtitle 2">
            <a:extLst>
              <a:ext uri="{FF2B5EF4-FFF2-40B4-BE49-F238E27FC236}">
                <a16:creationId xmlns:a16="http://schemas.microsoft.com/office/drawing/2014/main" id="{2590C541-FC34-2A4C-9E5D-7A41B234C09A}"/>
              </a:ext>
            </a:extLst>
          </p:cNvPr>
          <p:cNvSpPr txBox="1">
            <a:spLocks/>
          </p:cNvSpPr>
          <p:nvPr/>
        </p:nvSpPr>
        <p:spPr>
          <a:xfrm>
            <a:off x="5168595" y="4772028"/>
            <a:ext cx="2789068" cy="846257"/>
          </a:xfrm>
          <a:prstGeom prst="rect">
            <a:avLst/>
          </a:prstGeom>
        </p:spPr>
        <p:txBody>
          <a:bodyPr vert="horz" wrap="square" lIns="45720" tIns="22860" rIns="4572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2050"/>
              </a:lnSpc>
            </a:pPr>
            <a:r>
              <a:rPr lang="en-US" sz="11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You can do whatever you want, go a impress your audience with an amazing presentation</a:t>
            </a:r>
          </a:p>
        </p:txBody>
      </p:sp>
      <p:sp>
        <p:nvSpPr>
          <p:cNvPr id="16" name="TextBox 15">
            <a:extLst>
              <a:ext uri="{FF2B5EF4-FFF2-40B4-BE49-F238E27FC236}">
                <a16:creationId xmlns:a16="http://schemas.microsoft.com/office/drawing/2014/main" id="{A5DB427F-3E0D-644D-905A-13DA1D61F76B}"/>
              </a:ext>
            </a:extLst>
          </p:cNvPr>
          <p:cNvSpPr txBox="1"/>
          <p:nvPr/>
        </p:nvSpPr>
        <p:spPr>
          <a:xfrm>
            <a:off x="3833141" y="1880150"/>
            <a:ext cx="880369" cy="338554"/>
          </a:xfrm>
          <a:prstGeom prst="rect">
            <a:avLst/>
          </a:prstGeom>
          <a:noFill/>
        </p:spPr>
        <p:txBody>
          <a:bodyPr wrap="none" rtlCol="0" anchor="b" anchorCtr="0">
            <a:spAutoFit/>
          </a:bodyPr>
          <a:lstStyle/>
          <a:p>
            <a:r>
              <a:rPr lang="en-US" sz="1600" b="1" dirty="0">
                <a:solidFill>
                  <a:schemeClr val="tx2"/>
                </a:solidFill>
                <a:latin typeface="Poppins SemiBold" pitchFamily="2" charset="77"/>
                <a:ea typeface="League Spartan" charset="0"/>
                <a:cs typeface="Poppins SemiBold" pitchFamily="2" charset="77"/>
              </a:rPr>
              <a:t>Title 01</a:t>
            </a:r>
          </a:p>
        </p:txBody>
      </p:sp>
      <p:sp>
        <p:nvSpPr>
          <p:cNvPr id="17" name="Subtitle 2">
            <a:extLst>
              <a:ext uri="{FF2B5EF4-FFF2-40B4-BE49-F238E27FC236}">
                <a16:creationId xmlns:a16="http://schemas.microsoft.com/office/drawing/2014/main" id="{0B06F314-9210-F84C-8168-50BF9D5B1AEC}"/>
              </a:ext>
            </a:extLst>
          </p:cNvPr>
          <p:cNvSpPr txBox="1">
            <a:spLocks/>
          </p:cNvSpPr>
          <p:nvPr/>
        </p:nvSpPr>
        <p:spPr>
          <a:xfrm>
            <a:off x="3833141" y="2256688"/>
            <a:ext cx="3714534" cy="586892"/>
          </a:xfrm>
          <a:prstGeom prst="rect">
            <a:avLst/>
          </a:prstGeom>
        </p:spPr>
        <p:txBody>
          <a:bodyPr vert="horz" wrap="square" lIns="45720" tIns="22860" rIns="4572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2050"/>
              </a:lnSpc>
            </a:pPr>
            <a:r>
              <a:rPr lang="en-US" sz="11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You can do whatever you want, go a impress your audience with an amazing presentation</a:t>
            </a:r>
          </a:p>
        </p:txBody>
      </p:sp>
      <p:sp>
        <p:nvSpPr>
          <p:cNvPr id="15" name="TextBox 14">
            <a:extLst>
              <a:ext uri="{FF2B5EF4-FFF2-40B4-BE49-F238E27FC236}">
                <a16:creationId xmlns:a16="http://schemas.microsoft.com/office/drawing/2014/main" id="{75A22172-B4F3-784A-9940-1FEB5E59BE18}"/>
              </a:ext>
            </a:extLst>
          </p:cNvPr>
          <p:cNvSpPr txBox="1"/>
          <p:nvPr/>
        </p:nvSpPr>
        <p:spPr>
          <a:xfrm>
            <a:off x="1430487" y="105731"/>
            <a:ext cx="3693640" cy="677814"/>
          </a:xfrm>
          <a:prstGeom prst="rect">
            <a:avLst/>
          </a:prstGeom>
          <a:noFill/>
        </p:spPr>
        <p:txBody>
          <a:bodyPr wrap="none" rtlCol="0">
            <a:spAutoFit/>
          </a:bodyPr>
          <a:lstStyle/>
          <a:p>
            <a:pPr>
              <a:lnSpc>
                <a:spcPts val="5000"/>
              </a:lnSpc>
            </a:pPr>
            <a:r>
              <a:rPr lang="en-US" sz="3300" b="1" i="1" dirty="0">
                <a:solidFill>
                  <a:schemeClr val="accent1"/>
                </a:solidFill>
                <a:latin typeface="Montserrat ExtraBold" pitchFamily="2" charset="77"/>
                <a:ea typeface="League Spartan" charset="0"/>
                <a:cs typeface="Poppins SemiBold" pitchFamily="2" charset="77"/>
              </a:rPr>
              <a:t>Chart </a:t>
            </a:r>
            <a:r>
              <a:rPr lang="en-US" sz="3300" b="1" i="1" dirty="0">
                <a:solidFill>
                  <a:schemeClr val="accent6"/>
                </a:solidFill>
                <a:latin typeface="Montserrat ExtraBold" pitchFamily="2" charset="77"/>
                <a:ea typeface="League Spartan" charset="0"/>
                <a:cs typeface="Poppins SemiBold" pitchFamily="2" charset="77"/>
              </a:rPr>
              <a:t>Template</a:t>
            </a:r>
          </a:p>
        </p:txBody>
      </p:sp>
      <p:sp>
        <p:nvSpPr>
          <p:cNvPr id="18" name="TextBox 17">
            <a:extLst>
              <a:ext uri="{FF2B5EF4-FFF2-40B4-BE49-F238E27FC236}">
                <a16:creationId xmlns:a16="http://schemas.microsoft.com/office/drawing/2014/main" id="{ABF23802-4FB6-8A48-BD29-A2644DD10528}"/>
              </a:ext>
            </a:extLst>
          </p:cNvPr>
          <p:cNvSpPr txBox="1"/>
          <p:nvPr/>
        </p:nvSpPr>
        <p:spPr>
          <a:xfrm>
            <a:off x="1484147" y="726757"/>
            <a:ext cx="2906437" cy="292388"/>
          </a:xfrm>
          <a:prstGeom prst="rect">
            <a:avLst/>
          </a:prstGeom>
          <a:noFill/>
        </p:spPr>
        <p:txBody>
          <a:bodyPr wrap="none" rtlCol="0" anchor="ctr" anchorCtr="0">
            <a:spAutoFit/>
          </a:bodyPr>
          <a:lstStyle/>
          <a:p>
            <a:r>
              <a:rPr lang="en-US" sz="1300" spc="50" dirty="0">
                <a:latin typeface="Open Sans Light" panose="020B0306030504020204" pitchFamily="34" charset="0"/>
                <a:ea typeface="Open Sans Light" panose="020B0306030504020204" pitchFamily="34" charset="0"/>
                <a:cs typeface="Open Sans Light" panose="020B0306030504020204" pitchFamily="34" charset="0"/>
              </a:rPr>
              <a:t>Write here your awesome subtitle</a:t>
            </a:r>
          </a:p>
        </p:txBody>
      </p:sp>
      <p:pic>
        <p:nvPicPr>
          <p:cNvPr id="19" name="Graphic 18" descr="Research">
            <a:extLst>
              <a:ext uri="{FF2B5EF4-FFF2-40B4-BE49-F238E27FC236}">
                <a16:creationId xmlns:a16="http://schemas.microsoft.com/office/drawing/2014/main" id="{B980C2CB-14DF-294A-87C1-B7ADBCDB8FA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70761" y="21990"/>
            <a:ext cx="1358040" cy="1358040"/>
          </a:xfrm>
          <a:prstGeom prst="rect">
            <a:avLst/>
          </a:prstGeom>
        </p:spPr>
      </p:pic>
    </p:spTree>
    <p:extLst>
      <p:ext uri="{BB962C8B-B14F-4D97-AF65-F5344CB8AC3E}">
        <p14:creationId xmlns:p14="http://schemas.microsoft.com/office/powerpoint/2010/main" val="2303192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FF399D82-C79C-894C-80B4-F73460C6C7B8}"/>
              </a:ext>
            </a:extLst>
          </p:cNvPr>
          <p:cNvGraphicFramePr/>
          <p:nvPr/>
        </p:nvGraphicFramePr>
        <p:xfrm>
          <a:off x="762000" y="1833489"/>
          <a:ext cx="3054843" cy="3043735"/>
        </p:xfrm>
        <a:graphic>
          <a:graphicData uri="http://schemas.openxmlformats.org/drawingml/2006/chart">
            <c:chart xmlns:c="http://schemas.openxmlformats.org/drawingml/2006/chart" xmlns:r="http://schemas.openxmlformats.org/officeDocument/2006/relationships" r:id="rId2"/>
          </a:graphicData>
        </a:graphic>
      </p:graphicFrame>
      <p:sp>
        <p:nvSpPr>
          <p:cNvPr id="6" name="Donut 5">
            <a:extLst>
              <a:ext uri="{FF2B5EF4-FFF2-40B4-BE49-F238E27FC236}">
                <a16:creationId xmlns:a16="http://schemas.microsoft.com/office/drawing/2014/main" id="{08C247EB-E5C2-FF4A-B7BB-D94580CD9C01}"/>
              </a:ext>
            </a:extLst>
          </p:cNvPr>
          <p:cNvSpPr/>
          <p:nvPr/>
        </p:nvSpPr>
        <p:spPr>
          <a:xfrm>
            <a:off x="1219293" y="2285229"/>
            <a:ext cx="2140257" cy="2140257"/>
          </a:xfrm>
          <a:prstGeom prst="donut">
            <a:avLst>
              <a:gd name="adj" fmla="val 9048"/>
            </a:avLst>
          </a:pr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 name="TextBox 12">
            <a:extLst>
              <a:ext uri="{FF2B5EF4-FFF2-40B4-BE49-F238E27FC236}">
                <a16:creationId xmlns:a16="http://schemas.microsoft.com/office/drawing/2014/main" id="{63A11F98-ADC4-6D4E-A1A6-1ECE09EF644E}"/>
              </a:ext>
            </a:extLst>
          </p:cNvPr>
          <p:cNvSpPr txBox="1"/>
          <p:nvPr/>
        </p:nvSpPr>
        <p:spPr>
          <a:xfrm>
            <a:off x="1969462" y="3476997"/>
            <a:ext cx="639920" cy="338554"/>
          </a:xfrm>
          <a:prstGeom prst="rect">
            <a:avLst/>
          </a:prstGeom>
          <a:noFill/>
        </p:spPr>
        <p:txBody>
          <a:bodyPr wrap="none" rtlCol="0" anchor="b" anchorCtr="0">
            <a:spAutoFit/>
          </a:bodyPr>
          <a:lstStyle/>
          <a:p>
            <a:pPr algn="ctr"/>
            <a:r>
              <a:rPr lang="en-US" sz="1600" b="1" dirty="0">
                <a:solidFill>
                  <a:schemeClr val="tx2"/>
                </a:solidFill>
                <a:latin typeface="Poppins SemiBold" pitchFamily="2" charset="77"/>
                <a:ea typeface="League Spartan" charset="0"/>
                <a:cs typeface="Poppins SemiBold" pitchFamily="2" charset="77"/>
              </a:rPr>
              <a:t>2018</a:t>
            </a:r>
          </a:p>
        </p:txBody>
      </p:sp>
      <p:sp>
        <p:nvSpPr>
          <p:cNvPr id="15" name="Shape 2645">
            <a:extLst>
              <a:ext uri="{FF2B5EF4-FFF2-40B4-BE49-F238E27FC236}">
                <a16:creationId xmlns:a16="http://schemas.microsoft.com/office/drawing/2014/main" id="{5F8C8FFD-DB0E-554C-BD3B-032DE1384229}"/>
              </a:ext>
            </a:extLst>
          </p:cNvPr>
          <p:cNvSpPr>
            <a:spLocks noChangeAspect="1"/>
          </p:cNvSpPr>
          <p:nvPr/>
        </p:nvSpPr>
        <p:spPr>
          <a:xfrm>
            <a:off x="5823409" y="2974164"/>
            <a:ext cx="545181" cy="396494"/>
          </a:xfrm>
          <a:custGeom>
            <a:avLst/>
            <a:gdLst/>
            <a:ahLst/>
            <a:cxnLst>
              <a:cxn ang="0">
                <a:pos x="wd2" y="hd2"/>
              </a:cxn>
              <a:cxn ang="5400000">
                <a:pos x="wd2" y="hd2"/>
              </a:cxn>
              <a:cxn ang="10800000">
                <a:pos x="wd2" y="hd2"/>
              </a:cxn>
              <a:cxn ang="16200000">
                <a:pos x="wd2" y="hd2"/>
              </a:cxn>
            </a:cxnLst>
            <a:rect l="0" t="0" r="r" b="b"/>
            <a:pathLst>
              <a:path w="21600" h="21600" extrusionOk="0">
                <a:moveTo>
                  <a:pt x="1408" y="20250"/>
                </a:moveTo>
                <a:lnTo>
                  <a:pt x="2740" y="17504"/>
                </a:lnTo>
                <a:cubicBezTo>
                  <a:pt x="2807" y="17526"/>
                  <a:pt x="2874" y="17550"/>
                  <a:pt x="2945" y="17550"/>
                </a:cubicBezTo>
                <a:lnTo>
                  <a:pt x="18655" y="17550"/>
                </a:lnTo>
                <a:cubicBezTo>
                  <a:pt x="18726" y="17550"/>
                  <a:pt x="18793" y="17526"/>
                  <a:pt x="18860" y="17504"/>
                </a:cubicBezTo>
                <a:lnTo>
                  <a:pt x="20192" y="20250"/>
                </a:lnTo>
                <a:cubicBezTo>
                  <a:pt x="20192" y="20250"/>
                  <a:pt x="1408" y="20250"/>
                  <a:pt x="1408" y="20250"/>
                </a:cubicBezTo>
                <a:close/>
                <a:moveTo>
                  <a:pt x="2945" y="1350"/>
                </a:moveTo>
                <a:lnTo>
                  <a:pt x="18655" y="1350"/>
                </a:lnTo>
                <a:lnTo>
                  <a:pt x="18655" y="16200"/>
                </a:lnTo>
                <a:lnTo>
                  <a:pt x="2945" y="16200"/>
                </a:lnTo>
                <a:cubicBezTo>
                  <a:pt x="2945" y="16200"/>
                  <a:pt x="2945" y="1350"/>
                  <a:pt x="2945" y="1350"/>
                </a:cubicBezTo>
                <a:close/>
                <a:moveTo>
                  <a:pt x="21510" y="20558"/>
                </a:moveTo>
                <a:lnTo>
                  <a:pt x="21518" y="20551"/>
                </a:lnTo>
                <a:lnTo>
                  <a:pt x="19591" y="16577"/>
                </a:lnTo>
                <a:cubicBezTo>
                  <a:pt x="19617" y="16457"/>
                  <a:pt x="19636" y="16332"/>
                  <a:pt x="19636" y="16200"/>
                </a:cubicBezTo>
                <a:lnTo>
                  <a:pt x="19636" y="1350"/>
                </a:lnTo>
                <a:cubicBezTo>
                  <a:pt x="19636" y="605"/>
                  <a:pt x="19197" y="0"/>
                  <a:pt x="18655" y="0"/>
                </a:cubicBezTo>
                <a:lnTo>
                  <a:pt x="2945" y="0"/>
                </a:lnTo>
                <a:cubicBezTo>
                  <a:pt x="2403" y="0"/>
                  <a:pt x="1964" y="605"/>
                  <a:pt x="1964" y="1350"/>
                </a:cubicBezTo>
                <a:lnTo>
                  <a:pt x="1964" y="16200"/>
                </a:lnTo>
                <a:cubicBezTo>
                  <a:pt x="1964" y="16332"/>
                  <a:pt x="1983" y="16457"/>
                  <a:pt x="2009" y="16577"/>
                </a:cubicBezTo>
                <a:lnTo>
                  <a:pt x="82" y="20551"/>
                </a:lnTo>
                <a:lnTo>
                  <a:pt x="90" y="20558"/>
                </a:lnTo>
                <a:cubicBezTo>
                  <a:pt x="38" y="20665"/>
                  <a:pt x="0" y="20787"/>
                  <a:pt x="0" y="20925"/>
                </a:cubicBezTo>
                <a:cubicBezTo>
                  <a:pt x="0" y="21298"/>
                  <a:pt x="220" y="21600"/>
                  <a:pt x="491" y="21600"/>
                </a:cubicBezTo>
                <a:lnTo>
                  <a:pt x="21109" y="21600"/>
                </a:lnTo>
                <a:cubicBezTo>
                  <a:pt x="21380" y="21600"/>
                  <a:pt x="21600" y="21298"/>
                  <a:pt x="21600" y="20925"/>
                </a:cubicBezTo>
                <a:cubicBezTo>
                  <a:pt x="21600" y="20787"/>
                  <a:pt x="21562" y="20665"/>
                  <a:pt x="21510" y="20558"/>
                </a:cubicBezTo>
              </a:path>
            </a:pathLst>
          </a:custGeom>
          <a:solidFill>
            <a:schemeClr val="tx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b="1" dirty="0">
              <a:latin typeface="Open Sans Semibold" charset="0"/>
              <a:ea typeface="Open Sans Semibold" charset="0"/>
              <a:cs typeface="Open Sans Semibold" charset="0"/>
            </a:endParaRPr>
          </a:p>
        </p:txBody>
      </p:sp>
      <p:sp>
        <p:nvSpPr>
          <p:cNvPr id="16" name="Shape 2671">
            <a:extLst>
              <a:ext uri="{FF2B5EF4-FFF2-40B4-BE49-F238E27FC236}">
                <a16:creationId xmlns:a16="http://schemas.microsoft.com/office/drawing/2014/main" id="{38EB8894-A6AD-F945-A7DF-AE46760FFD5F}"/>
              </a:ext>
            </a:extLst>
          </p:cNvPr>
          <p:cNvSpPr>
            <a:spLocks noChangeAspect="1"/>
          </p:cNvSpPr>
          <p:nvPr/>
        </p:nvSpPr>
        <p:spPr>
          <a:xfrm>
            <a:off x="2016831" y="2899815"/>
            <a:ext cx="545181" cy="545193"/>
          </a:xfrm>
          <a:custGeom>
            <a:avLst/>
            <a:gdLst/>
            <a:ahLst/>
            <a:cxnLst>
              <a:cxn ang="0">
                <a:pos x="wd2" y="hd2"/>
              </a:cxn>
              <a:cxn ang="5400000">
                <a:pos x="wd2" y="hd2"/>
              </a:cxn>
              <a:cxn ang="10800000">
                <a:pos x="wd2" y="hd2"/>
              </a:cxn>
              <a:cxn ang="16200000">
                <a:pos x="wd2" y="hd2"/>
              </a:cxn>
            </a:cxnLst>
            <a:rect l="0" t="0" r="r" b="b"/>
            <a:pathLst>
              <a:path w="21600" h="21600" extrusionOk="0">
                <a:moveTo>
                  <a:pt x="10309" y="15421"/>
                </a:moveTo>
                <a:cubicBezTo>
                  <a:pt x="10666" y="15276"/>
                  <a:pt x="10995" y="15082"/>
                  <a:pt x="11291" y="14845"/>
                </a:cubicBezTo>
                <a:lnTo>
                  <a:pt x="11291" y="8719"/>
                </a:lnTo>
                <a:cubicBezTo>
                  <a:pt x="10995" y="8482"/>
                  <a:pt x="10666" y="8287"/>
                  <a:pt x="10309" y="8143"/>
                </a:cubicBezTo>
                <a:cubicBezTo>
                  <a:pt x="10309" y="8143"/>
                  <a:pt x="10309" y="15421"/>
                  <a:pt x="10309" y="15421"/>
                </a:cubicBezTo>
                <a:close/>
                <a:moveTo>
                  <a:pt x="12273" y="13681"/>
                </a:moveTo>
                <a:cubicBezTo>
                  <a:pt x="12585" y="13118"/>
                  <a:pt x="12764" y="12471"/>
                  <a:pt x="12764" y="11782"/>
                </a:cubicBezTo>
                <a:cubicBezTo>
                  <a:pt x="12764" y="11092"/>
                  <a:pt x="12585" y="10445"/>
                  <a:pt x="12273" y="9882"/>
                </a:cubicBezTo>
                <a:cubicBezTo>
                  <a:pt x="12273" y="9882"/>
                  <a:pt x="12273" y="13681"/>
                  <a:pt x="12273" y="13681"/>
                </a:cubicBezTo>
                <a:close/>
                <a:moveTo>
                  <a:pt x="5891" y="14373"/>
                </a:moveTo>
                <a:lnTo>
                  <a:pt x="5891" y="9190"/>
                </a:lnTo>
                <a:cubicBezTo>
                  <a:pt x="5282" y="9882"/>
                  <a:pt x="4909" y="10788"/>
                  <a:pt x="4909" y="11782"/>
                </a:cubicBezTo>
                <a:cubicBezTo>
                  <a:pt x="4909" y="12776"/>
                  <a:pt x="5282" y="13681"/>
                  <a:pt x="5891" y="14373"/>
                </a:cubicBezTo>
                <a:moveTo>
                  <a:pt x="6873" y="8384"/>
                </a:moveTo>
                <a:lnTo>
                  <a:pt x="6873" y="15179"/>
                </a:lnTo>
                <a:cubicBezTo>
                  <a:pt x="7451" y="15514"/>
                  <a:pt x="8120" y="15709"/>
                  <a:pt x="8836" y="15709"/>
                </a:cubicBezTo>
                <a:cubicBezTo>
                  <a:pt x="9003" y="15709"/>
                  <a:pt x="9166" y="15696"/>
                  <a:pt x="9327" y="15675"/>
                </a:cubicBezTo>
                <a:lnTo>
                  <a:pt x="9327" y="7888"/>
                </a:lnTo>
                <a:cubicBezTo>
                  <a:pt x="9166" y="7868"/>
                  <a:pt x="9003" y="7854"/>
                  <a:pt x="8836" y="7854"/>
                </a:cubicBezTo>
                <a:cubicBezTo>
                  <a:pt x="8120" y="7854"/>
                  <a:pt x="7451" y="8049"/>
                  <a:pt x="6873" y="8384"/>
                </a:cubicBezTo>
                <a:moveTo>
                  <a:pt x="20618" y="0"/>
                </a:moveTo>
                <a:lnTo>
                  <a:pt x="19636" y="0"/>
                </a:lnTo>
                <a:lnTo>
                  <a:pt x="19636" y="15709"/>
                </a:lnTo>
                <a:lnTo>
                  <a:pt x="20618" y="15709"/>
                </a:lnTo>
                <a:cubicBezTo>
                  <a:pt x="21160" y="15709"/>
                  <a:pt x="21600" y="15270"/>
                  <a:pt x="21600" y="14727"/>
                </a:cubicBezTo>
                <a:lnTo>
                  <a:pt x="21600" y="982"/>
                </a:lnTo>
                <a:cubicBezTo>
                  <a:pt x="21600" y="440"/>
                  <a:pt x="21160" y="0"/>
                  <a:pt x="20618" y="0"/>
                </a:cubicBezTo>
                <a:moveTo>
                  <a:pt x="8836" y="17672"/>
                </a:moveTo>
                <a:cubicBezTo>
                  <a:pt x="5583" y="17672"/>
                  <a:pt x="2945" y="15035"/>
                  <a:pt x="2945" y="11782"/>
                </a:cubicBezTo>
                <a:cubicBezTo>
                  <a:pt x="2945" y="8528"/>
                  <a:pt x="5583" y="5891"/>
                  <a:pt x="8836" y="5891"/>
                </a:cubicBezTo>
                <a:cubicBezTo>
                  <a:pt x="12090" y="5891"/>
                  <a:pt x="14727" y="8528"/>
                  <a:pt x="14727" y="11782"/>
                </a:cubicBezTo>
                <a:cubicBezTo>
                  <a:pt x="14727" y="15035"/>
                  <a:pt x="12090" y="17672"/>
                  <a:pt x="8836" y="17672"/>
                </a:cubicBezTo>
                <a:moveTo>
                  <a:pt x="14027" y="16277"/>
                </a:moveTo>
                <a:cubicBezTo>
                  <a:pt x="15072" y="15072"/>
                  <a:pt x="15709" y="13503"/>
                  <a:pt x="15709" y="11782"/>
                </a:cubicBezTo>
                <a:cubicBezTo>
                  <a:pt x="15709" y="7986"/>
                  <a:pt x="12632" y="4909"/>
                  <a:pt x="8836" y="4909"/>
                </a:cubicBezTo>
                <a:cubicBezTo>
                  <a:pt x="5041" y="4909"/>
                  <a:pt x="1964" y="7986"/>
                  <a:pt x="1964" y="11782"/>
                </a:cubicBezTo>
                <a:cubicBezTo>
                  <a:pt x="1964" y="15577"/>
                  <a:pt x="5041" y="18654"/>
                  <a:pt x="8836" y="18654"/>
                </a:cubicBezTo>
                <a:cubicBezTo>
                  <a:pt x="10557" y="18654"/>
                  <a:pt x="12127" y="18017"/>
                  <a:pt x="13333" y="16972"/>
                </a:cubicBezTo>
                <a:lnTo>
                  <a:pt x="17817" y="21456"/>
                </a:lnTo>
                <a:cubicBezTo>
                  <a:pt x="17905" y="21545"/>
                  <a:pt x="18028" y="21600"/>
                  <a:pt x="18164" y="21600"/>
                </a:cubicBezTo>
                <a:cubicBezTo>
                  <a:pt x="18434" y="21600"/>
                  <a:pt x="18655" y="21380"/>
                  <a:pt x="18655" y="21109"/>
                </a:cubicBezTo>
                <a:cubicBezTo>
                  <a:pt x="18655" y="20974"/>
                  <a:pt x="18600" y="20851"/>
                  <a:pt x="18511" y="20762"/>
                </a:cubicBezTo>
                <a:cubicBezTo>
                  <a:pt x="18511" y="20762"/>
                  <a:pt x="14027" y="16277"/>
                  <a:pt x="14027" y="16277"/>
                </a:cubicBezTo>
                <a:close/>
                <a:moveTo>
                  <a:pt x="17673" y="15709"/>
                </a:moveTo>
                <a:lnTo>
                  <a:pt x="18655" y="15709"/>
                </a:lnTo>
                <a:lnTo>
                  <a:pt x="18655" y="0"/>
                </a:lnTo>
                <a:lnTo>
                  <a:pt x="17673" y="0"/>
                </a:lnTo>
                <a:cubicBezTo>
                  <a:pt x="17673" y="0"/>
                  <a:pt x="17673" y="15709"/>
                  <a:pt x="17673" y="15709"/>
                </a:cubicBezTo>
                <a:close/>
                <a:moveTo>
                  <a:pt x="16691" y="15709"/>
                </a:moveTo>
                <a:lnTo>
                  <a:pt x="16691" y="11783"/>
                </a:lnTo>
                <a:cubicBezTo>
                  <a:pt x="16691" y="13214"/>
                  <a:pt x="16301" y="14553"/>
                  <a:pt x="15631" y="15709"/>
                </a:cubicBezTo>
                <a:cubicBezTo>
                  <a:pt x="15631" y="15709"/>
                  <a:pt x="16691" y="15709"/>
                  <a:pt x="16691" y="15709"/>
                </a:cubicBezTo>
                <a:close/>
                <a:moveTo>
                  <a:pt x="16691" y="0"/>
                </a:moveTo>
                <a:lnTo>
                  <a:pt x="14236" y="0"/>
                </a:lnTo>
                <a:lnTo>
                  <a:pt x="14236" y="6088"/>
                </a:lnTo>
                <a:cubicBezTo>
                  <a:pt x="15745" y="7519"/>
                  <a:pt x="16691" y="9538"/>
                  <a:pt x="16691" y="11781"/>
                </a:cubicBezTo>
                <a:cubicBezTo>
                  <a:pt x="16691" y="11781"/>
                  <a:pt x="16691" y="0"/>
                  <a:pt x="16691" y="0"/>
                </a:cubicBezTo>
                <a:close/>
                <a:moveTo>
                  <a:pt x="11291" y="0"/>
                </a:moveTo>
                <a:lnTo>
                  <a:pt x="10309" y="0"/>
                </a:lnTo>
                <a:lnTo>
                  <a:pt x="10309" y="4070"/>
                </a:lnTo>
                <a:cubicBezTo>
                  <a:pt x="10645" y="4134"/>
                  <a:pt x="10972" y="4219"/>
                  <a:pt x="11291" y="4324"/>
                </a:cubicBezTo>
                <a:cubicBezTo>
                  <a:pt x="11291" y="4324"/>
                  <a:pt x="11291" y="0"/>
                  <a:pt x="11291" y="0"/>
                </a:cubicBezTo>
                <a:close/>
                <a:moveTo>
                  <a:pt x="1964" y="15709"/>
                </a:moveTo>
                <a:lnTo>
                  <a:pt x="2041" y="15709"/>
                </a:lnTo>
                <a:cubicBezTo>
                  <a:pt x="2016" y="15666"/>
                  <a:pt x="1988" y="15625"/>
                  <a:pt x="1964" y="15581"/>
                </a:cubicBezTo>
                <a:cubicBezTo>
                  <a:pt x="1964" y="15581"/>
                  <a:pt x="1964" y="15709"/>
                  <a:pt x="1964" y="15709"/>
                </a:cubicBezTo>
                <a:close/>
                <a:moveTo>
                  <a:pt x="13255" y="0"/>
                </a:moveTo>
                <a:lnTo>
                  <a:pt x="12273" y="0"/>
                </a:lnTo>
                <a:lnTo>
                  <a:pt x="12273" y="4727"/>
                </a:lnTo>
                <a:cubicBezTo>
                  <a:pt x="12613" y="4894"/>
                  <a:pt x="12944" y="5077"/>
                  <a:pt x="13255" y="5289"/>
                </a:cubicBezTo>
                <a:cubicBezTo>
                  <a:pt x="13255" y="5289"/>
                  <a:pt x="13255" y="0"/>
                  <a:pt x="13255" y="0"/>
                </a:cubicBezTo>
                <a:close/>
                <a:moveTo>
                  <a:pt x="9327" y="3952"/>
                </a:moveTo>
                <a:lnTo>
                  <a:pt x="9327" y="0"/>
                </a:lnTo>
                <a:lnTo>
                  <a:pt x="6873" y="0"/>
                </a:lnTo>
                <a:lnTo>
                  <a:pt x="6873" y="4185"/>
                </a:lnTo>
                <a:cubicBezTo>
                  <a:pt x="7501" y="4023"/>
                  <a:pt x="8157" y="3927"/>
                  <a:pt x="8836" y="3927"/>
                </a:cubicBezTo>
                <a:cubicBezTo>
                  <a:pt x="9002" y="3927"/>
                  <a:pt x="9164" y="3942"/>
                  <a:pt x="9327" y="3952"/>
                </a:cubicBezTo>
                <a:moveTo>
                  <a:pt x="5891" y="0"/>
                </a:moveTo>
                <a:lnTo>
                  <a:pt x="4909" y="0"/>
                </a:lnTo>
                <a:lnTo>
                  <a:pt x="4909" y="4987"/>
                </a:lnTo>
                <a:cubicBezTo>
                  <a:pt x="5224" y="4804"/>
                  <a:pt x="5551" y="4641"/>
                  <a:pt x="5891" y="4504"/>
                </a:cubicBezTo>
                <a:cubicBezTo>
                  <a:pt x="5891" y="4504"/>
                  <a:pt x="5891" y="0"/>
                  <a:pt x="5891" y="0"/>
                </a:cubicBezTo>
                <a:close/>
                <a:moveTo>
                  <a:pt x="0" y="982"/>
                </a:moveTo>
                <a:lnTo>
                  <a:pt x="0" y="14727"/>
                </a:lnTo>
                <a:cubicBezTo>
                  <a:pt x="0" y="15270"/>
                  <a:pt x="440" y="15709"/>
                  <a:pt x="982" y="15709"/>
                </a:cubicBezTo>
                <a:lnTo>
                  <a:pt x="982" y="0"/>
                </a:lnTo>
                <a:cubicBezTo>
                  <a:pt x="440" y="0"/>
                  <a:pt x="0" y="440"/>
                  <a:pt x="0" y="982"/>
                </a:cubicBezTo>
                <a:moveTo>
                  <a:pt x="3927" y="5656"/>
                </a:moveTo>
                <a:lnTo>
                  <a:pt x="3927" y="0"/>
                </a:lnTo>
                <a:lnTo>
                  <a:pt x="1964" y="0"/>
                </a:lnTo>
                <a:lnTo>
                  <a:pt x="1964" y="7982"/>
                </a:lnTo>
                <a:cubicBezTo>
                  <a:pt x="2462" y="7084"/>
                  <a:pt x="3131" y="6294"/>
                  <a:pt x="3927" y="5656"/>
                </a:cubicBezTo>
              </a:path>
            </a:pathLst>
          </a:custGeom>
          <a:solidFill>
            <a:schemeClr val="tx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b="1" dirty="0">
              <a:latin typeface="Open Sans Semibold" charset="0"/>
              <a:ea typeface="Open Sans Semibold" charset="0"/>
              <a:cs typeface="Open Sans Semibold" charset="0"/>
            </a:endParaRPr>
          </a:p>
        </p:txBody>
      </p:sp>
      <p:sp>
        <p:nvSpPr>
          <p:cNvPr id="17" name="Shape 2689">
            <a:extLst>
              <a:ext uri="{FF2B5EF4-FFF2-40B4-BE49-F238E27FC236}">
                <a16:creationId xmlns:a16="http://schemas.microsoft.com/office/drawing/2014/main" id="{AC8D1108-6EF4-994B-B386-CEA624D0A0B1}"/>
              </a:ext>
            </a:extLst>
          </p:cNvPr>
          <p:cNvSpPr>
            <a:spLocks noChangeAspect="1"/>
          </p:cNvSpPr>
          <p:nvPr/>
        </p:nvSpPr>
        <p:spPr>
          <a:xfrm>
            <a:off x="9629989" y="2899821"/>
            <a:ext cx="545181" cy="545181"/>
          </a:xfrm>
          <a:custGeom>
            <a:avLst/>
            <a:gdLst/>
            <a:ahLst/>
            <a:cxnLst>
              <a:cxn ang="0">
                <a:pos x="wd2" y="hd2"/>
              </a:cxn>
              <a:cxn ang="5400000">
                <a:pos x="wd2" y="hd2"/>
              </a:cxn>
              <a:cxn ang="10800000">
                <a:pos x="wd2" y="hd2"/>
              </a:cxn>
              <a:cxn ang="16200000">
                <a:pos x="wd2" y="hd2"/>
              </a:cxn>
            </a:cxnLst>
            <a:rect l="0" t="0" r="r" b="b"/>
            <a:pathLst>
              <a:path w="21600" h="21600" extrusionOk="0">
                <a:moveTo>
                  <a:pt x="18655" y="11291"/>
                </a:moveTo>
                <a:lnTo>
                  <a:pt x="18655" y="7364"/>
                </a:lnTo>
                <a:cubicBezTo>
                  <a:pt x="19739" y="7364"/>
                  <a:pt x="20618" y="8243"/>
                  <a:pt x="20618" y="9327"/>
                </a:cubicBezTo>
                <a:cubicBezTo>
                  <a:pt x="20618" y="10412"/>
                  <a:pt x="19739" y="11291"/>
                  <a:pt x="18655" y="11291"/>
                </a:cubicBezTo>
                <a:moveTo>
                  <a:pt x="17673" y="17182"/>
                </a:moveTo>
                <a:cubicBezTo>
                  <a:pt x="17673" y="17453"/>
                  <a:pt x="17453" y="17673"/>
                  <a:pt x="17182" y="17673"/>
                </a:cubicBezTo>
                <a:cubicBezTo>
                  <a:pt x="16911" y="17673"/>
                  <a:pt x="16691" y="17453"/>
                  <a:pt x="16691" y="17182"/>
                </a:cubicBezTo>
                <a:lnTo>
                  <a:pt x="16691" y="1473"/>
                </a:lnTo>
                <a:cubicBezTo>
                  <a:pt x="16691" y="1202"/>
                  <a:pt x="16911" y="982"/>
                  <a:pt x="17182" y="982"/>
                </a:cubicBezTo>
                <a:cubicBezTo>
                  <a:pt x="17453" y="982"/>
                  <a:pt x="17673" y="1202"/>
                  <a:pt x="17673" y="1473"/>
                </a:cubicBezTo>
                <a:cubicBezTo>
                  <a:pt x="17673" y="1473"/>
                  <a:pt x="17673" y="17182"/>
                  <a:pt x="17673" y="17182"/>
                </a:cubicBezTo>
                <a:close/>
                <a:moveTo>
                  <a:pt x="15709" y="15780"/>
                </a:moveTo>
                <a:lnTo>
                  <a:pt x="8836" y="13718"/>
                </a:lnTo>
                <a:lnTo>
                  <a:pt x="8836" y="4937"/>
                </a:lnTo>
                <a:lnTo>
                  <a:pt x="15709" y="2875"/>
                </a:lnTo>
                <a:cubicBezTo>
                  <a:pt x="15709" y="2875"/>
                  <a:pt x="15709" y="15780"/>
                  <a:pt x="15709" y="15780"/>
                </a:cubicBezTo>
                <a:close/>
                <a:moveTo>
                  <a:pt x="9479" y="19636"/>
                </a:moveTo>
                <a:lnTo>
                  <a:pt x="9697" y="20618"/>
                </a:lnTo>
                <a:lnTo>
                  <a:pt x="6775" y="20618"/>
                </a:lnTo>
                <a:lnTo>
                  <a:pt x="6558" y="19636"/>
                </a:lnTo>
                <a:cubicBezTo>
                  <a:pt x="6558" y="19636"/>
                  <a:pt x="9479" y="19636"/>
                  <a:pt x="9479" y="19636"/>
                </a:cubicBezTo>
                <a:close/>
                <a:moveTo>
                  <a:pt x="6339" y="18655"/>
                </a:moveTo>
                <a:lnTo>
                  <a:pt x="5356" y="14232"/>
                </a:lnTo>
                <a:lnTo>
                  <a:pt x="8176" y="14545"/>
                </a:lnTo>
                <a:lnTo>
                  <a:pt x="8360" y="14600"/>
                </a:lnTo>
                <a:lnTo>
                  <a:pt x="9260" y="18655"/>
                </a:lnTo>
                <a:cubicBezTo>
                  <a:pt x="9260" y="18655"/>
                  <a:pt x="6339" y="18655"/>
                  <a:pt x="6339" y="18655"/>
                </a:cubicBezTo>
                <a:close/>
                <a:moveTo>
                  <a:pt x="982" y="12764"/>
                </a:moveTo>
                <a:lnTo>
                  <a:pt x="982" y="10800"/>
                </a:lnTo>
                <a:lnTo>
                  <a:pt x="3436" y="10800"/>
                </a:lnTo>
                <a:cubicBezTo>
                  <a:pt x="3707" y="10800"/>
                  <a:pt x="3927" y="10581"/>
                  <a:pt x="3927" y="10309"/>
                </a:cubicBezTo>
                <a:cubicBezTo>
                  <a:pt x="3927" y="10038"/>
                  <a:pt x="3707" y="9818"/>
                  <a:pt x="3436" y="9818"/>
                </a:cubicBezTo>
                <a:lnTo>
                  <a:pt x="982" y="9818"/>
                </a:lnTo>
                <a:lnTo>
                  <a:pt x="982" y="8836"/>
                </a:lnTo>
                <a:lnTo>
                  <a:pt x="2455" y="8836"/>
                </a:lnTo>
                <a:cubicBezTo>
                  <a:pt x="2725" y="8836"/>
                  <a:pt x="2945" y="8617"/>
                  <a:pt x="2945" y="8345"/>
                </a:cubicBezTo>
                <a:cubicBezTo>
                  <a:pt x="2945" y="8075"/>
                  <a:pt x="2725" y="7855"/>
                  <a:pt x="2455" y="7855"/>
                </a:cubicBezTo>
                <a:lnTo>
                  <a:pt x="982" y="7855"/>
                </a:lnTo>
                <a:lnTo>
                  <a:pt x="982" y="5891"/>
                </a:lnTo>
                <a:lnTo>
                  <a:pt x="7855" y="5128"/>
                </a:lnTo>
                <a:lnTo>
                  <a:pt x="7855" y="13528"/>
                </a:lnTo>
                <a:cubicBezTo>
                  <a:pt x="7855" y="13528"/>
                  <a:pt x="982" y="12764"/>
                  <a:pt x="982" y="12764"/>
                </a:cubicBezTo>
                <a:close/>
                <a:moveTo>
                  <a:pt x="18655" y="6382"/>
                </a:moveTo>
                <a:lnTo>
                  <a:pt x="18655" y="1473"/>
                </a:lnTo>
                <a:cubicBezTo>
                  <a:pt x="18655" y="659"/>
                  <a:pt x="17995" y="0"/>
                  <a:pt x="17182" y="0"/>
                </a:cubicBezTo>
                <a:cubicBezTo>
                  <a:pt x="16368" y="0"/>
                  <a:pt x="15709" y="659"/>
                  <a:pt x="15709" y="1473"/>
                </a:cubicBezTo>
                <a:lnTo>
                  <a:pt x="15709" y="1850"/>
                </a:lnTo>
                <a:lnTo>
                  <a:pt x="8175" y="4110"/>
                </a:lnTo>
                <a:lnTo>
                  <a:pt x="982" y="4909"/>
                </a:lnTo>
                <a:cubicBezTo>
                  <a:pt x="440" y="4909"/>
                  <a:pt x="0" y="5349"/>
                  <a:pt x="0" y="5891"/>
                </a:cubicBezTo>
                <a:lnTo>
                  <a:pt x="0" y="12764"/>
                </a:lnTo>
                <a:cubicBezTo>
                  <a:pt x="0" y="13306"/>
                  <a:pt x="440" y="13745"/>
                  <a:pt x="982" y="13745"/>
                </a:cubicBezTo>
                <a:lnTo>
                  <a:pt x="4325" y="14117"/>
                </a:lnTo>
                <a:lnTo>
                  <a:pt x="5903" y="21216"/>
                </a:lnTo>
                <a:lnTo>
                  <a:pt x="5912" y="21214"/>
                </a:lnTo>
                <a:cubicBezTo>
                  <a:pt x="5961" y="21433"/>
                  <a:pt x="6148" y="21600"/>
                  <a:pt x="6382" y="21600"/>
                </a:cubicBezTo>
                <a:lnTo>
                  <a:pt x="10309" y="21600"/>
                </a:lnTo>
                <a:cubicBezTo>
                  <a:pt x="10580" y="21600"/>
                  <a:pt x="10800" y="21381"/>
                  <a:pt x="10800" y="21109"/>
                </a:cubicBezTo>
                <a:cubicBezTo>
                  <a:pt x="10800" y="21072"/>
                  <a:pt x="10787" y="21039"/>
                  <a:pt x="10779" y="21005"/>
                </a:cubicBezTo>
                <a:lnTo>
                  <a:pt x="10788" y="21003"/>
                </a:lnTo>
                <a:lnTo>
                  <a:pt x="9437" y="14923"/>
                </a:lnTo>
                <a:lnTo>
                  <a:pt x="15709" y="16805"/>
                </a:lnTo>
                <a:lnTo>
                  <a:pt x="15709" y="17182"/>
                </a:lnTo>
                <a:cubicBezTo>
                  <a:pt x="15709" y="17995"/>
                  <a:pt x="16368" y="18655"/>
                  <a:pt x="17182" y="18655"/>
                </a:cubicBezTo>
                <a:cubicBezTo>
                  <a:pt x="17995" y="18655"/>
                  <a:pt x="18655" y="17995"/>
                  <a:pt x="18655" y="17182"/>
                </a:cubicBezTo>
                <a:lnTo>
                  <a:pt x="18655" y="12273"/>
                </a:lnTo>
                <a:cubicBezTo>
                  <a:pt x="20281" y="12273"/>
                  <a:pt x="21600" y="10954"/>
                  <a:pt x="21600" y="9327"/>
                </a:cubicBezTo>
                <a:cubicBezTo>
                  <a:pt x="21600" y="7701"/>
                  <a:pt x="20281" y="6382"/>
                  <a:pt x="18655" y="6382"/>
                </a:cubicBezTo>
              </a:path>
            </a:pathLst>
          </a:custGeom>
          <a:solidFill>
            <a:schemeClr val="tx2"/>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b="1" dirty="0">
              <a:latin typeface="Open Sans Semibold" charset="0"/>
              <a:ea typeface="Open Sans Semibold" charset="0"/>
              <a:cs typeface="Open Sans Semibold" charset="0"/>
            </a:endParaRPr>
          </a:p>
        </p:txBody>
      </p:sp>
      <p:sp>
        <p:nvSpPr>
          <p:cNvPr id="18" name="TextBox 17">
            <a:extLst>
              <a:ext uri="{FF2B5EF4-FFF2-40B4-BE49-F238E27FC236}">
                <a16:creationId xmlns:a16="http://schemas.microsoft.com/office/drawing/2014/main" id="{A438495E-8E7E-C743-9C0C-E9FD42FDF85D}"/>
              </a:ext>
            </a:extLst>
          </p:cNvPr>
          <p:cNvSpPr txBox="1"/>
          <p:nvPr/>
        </p:nvSpPr>
        <p:spPr>
          <a:xfrm>
            <a:off x="5777644" y="3476997"/>
            <a:ext cx="636713" cy="338554"/>
          </a:xfrm>
          <a:prstGeom prst="rect">
            <a:avLst/>
          </a:prstGeom>
          <a:noFill/>
        </p:spPr>
        <p:txBody>
          <a:bodyPr wrap="none" rtlCol="0" anchor="b" anchorCtr="0">
            <a:spAutoFit/>
          </a:bodyPr>
          <a:lstStyle/>
          <a:p>
            <a:pPr algn="ctr"/>
            <a:r>
              <a:rPr lang="en-US" sz="1600" b="1" dirty="0">
                <a:solidFill>
                  <a:schemeClr val="tx2"/>
                </a:solidFill>
                <a:latin typeface="Poppins SemiBold" pitchFamily="2" charset="77"/>
                <a:ea typeface="League Spartan" charset="0"/>
                <a:cs typeface="Poppins SemiBold" pitchFamily="2" charset="77"/>
              </a:rPr>
              <a:t>2019</a:t>
            </a:r>
          </a:p>
        </p:txBody>
      </p:sp>
      <p:sp>
        <p:nvSpPr>
          <p:cNvPr id="19" name="TextBox 18">
            <a:extLst>
              <a:ext uri="{FF2B5EF4-FFF2-40B4-BE49-F238E27FC236}">
                <a16:creationId xmlns:a16="http://schemas.microsoft.com/office/drawing/2014/main" id="{E9224896-F187-7841-9653-F6BAD3D063D6}"/>
              </a:ext>
            </a:extLst>
          </p:cNvPr>
          <p:cNvSpPr txBox="1"/>
          <p:nvPr/>
        </p:nvSpPr>
        <p:spPr>
          <a:xfrm>
            <a:off x="9560178" y="3476997"/>
            <a:ext cx="684803" cy="338554"/>
          </a:xfrm>
          <a:prstGeom prst="rect">
            <a:avLst/>
          </a:prstGeom>
          <a:noFill/>
        </p:spPr>
        <p:txBody>
          <a:bodyPr wrap="none" rtlCol="0" anchor="b" anchorCtr="0">
            <a:spAutoFit/>
          </a:bodyPr>
          <a:lstStyle/>
          <a:p>
            <a:pPr algn="ctr"/>
            <a:r>
              <a:rPr lang="en-US" sz="1600" b="1" dirty="0">
                <a:solidFill>
                  <a:schemeClr val="tx2"/>
                </a:solidFill>
                <a:latin typeface="Poppins SemiBold" pitchFamily="2" charset="77"/>
                <a:ea typeface="League Spartan" charset="0"/>
                <a:cs typeface="Poppins SemiBold" pitchFamily="2" charset="77"/>
              </a:rPr>
              <a:t>2020</a:t>
            </a:r>
          </a:p>
        </p:txBody>
      </p:sp>
      <p:graphicFrame>
        <p:nvGraphicFramePr>
          <p:cNvPr id="21" name="Chart 20">
            <a:extLst>
              <a:ext uri="{FF2B5EF4-FFF2-40B4-BE49-F238E27FC236}">
                <a16:creationId xmlns:a16="http://schemas.microsoft.com/office/drawing/2014/main" id="{BD5AE936-AE97-B14C-A330-336C50F34BD1}"/>
              </a:ext>
            </a:extLst>
          </p:cNvPr>
          <p:cNvGraphicFramePr/>
          <p:nvPr/>
        </p:nvGraphicFramePr>
        <p:xfrm>
          <a:off x="4568579" y="1833489"/>
          <a:ext cx="3054843" cy="3043735"/>
        </p:xfrm>
        <a:graphic>
          <a:graphicData uri="http://schemas.openxmlformats.org/drawingml/2006/chart">
            <c:chart xmlns:c="http://schemas.openxmlformats.org/drawingml/2006/chart" xmlns:r="http://schemas.openxmlformats.org/officeDocument/2006/relationships" r:id="rId3"/>
          </a:graphicData>
        </a:graphic>
      </p:graphicFrame>
      <p:sp>
        <p:nvSpPr>
          <p:cNvPr id="22" name="Donut 21">
            <a:extLst>
              <a:ext uri="{FF2B5EF4-FFF2-40B4-BE49-F238E27FC236}">
                <a16:creationId xmlns:a16="http://schemas.microsoft.com/office/drawing/2014/main" id="{109A76A7-309A-C34B-B436-F660708E1278}"/>
              </a:ext>
            </a:extLst>
          </p:cNvPr>
          <p:cNvSpPr/>
          <p:nvPr/>
        </p:nvSpPr>
        <p:spPr>
          <a:xfrm>
            <a:off x="5025872" y="2285229"/>
            <a:ext cx="2140257" cy="2140257"/>
          </a:xfrm>
          <a:prstGeom prst="donut">
            <a:avLst>
              <a:gd name="adj" fmla="val 9048"/>
            </a:avLst>
          </a:pr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graphicFrame>
        <p:nvGraphicFramePr>
          <p:cNvPr id="24" name="Chart 23">
            <a:extLst>
              <a:ext uri="{FF2B5EF4-FFF2-40B4-BE49-F238E27FC236}">
                <a16:creationId xmlns:a16="http://schemas.microsoft.com/office/drawing/2014/main" id="{277C8C1A-31B3-094F-BA27-DBF791AB794F}"/>
              </a:ext>
            </a:extLst>
          </p:cNvPr>
          <p:cNvGraphicFramePr/>
          <p:nvPr/>
        </p:nvGraphicFramePr>
        <p:xfrm>
          <a:off x="8375157" y="1833489"/>
          <a:ext cx="3054843" cy="3043735"/>
        </p:xfrm>
        <a:graphic>
          <a:graphicData uri="http://schemas.openxmlformats.org/drawingml/2006/chart">
            <c:chart xmlns:c="http://schemas.openxmlformats.org/drawingml/2006/chart" xmlns:r="http://schemas.openxmlformats.org/officeDocument/2006/relationships" r:id="rId4"/>
          </a:graphicData>
        </a:graphic>
      </p:graphicFrame>
      <p:sp>
        <p:nvSpPr>
          <p:cNvPr id="25" name="Donut 24">
            <a:extLst>
              <a:ext uri="{FF2B5EF4-FFF2-40B4-BE49-F238E27FC236}">
                <a16:creationId xmlns:a16="http://schemas.microsoft.com/office/drawing/2014/main" id="{BDA1D5FE-85C5-3B4C-A725-F56EFEBBEA3A}"/>
              </a:ext>
            </a:extLst>
          </p:cNvPr>
          <p:cNvSpPr/>
          <p:nvPr/>
        </p:nvSpPr>
        <p:spPr>
          <a:xfrm>
            <a:off x="8832450" y="2285229"/>
            <a:ext cx="2140257" cy="2140257"/>
          </a:xfrm>
          <a:prstGeom prst="donut">
            <a:avLst>
              <a:gd name="adj" fmla="val 9048"/>
            </a:avLst>
          </a:pr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6" name="TextBox 25">
            <a:extLst>
              <a:ext uri="{FF2B5EF4-FFF2-40B4-BE49-F238E27FC236}">
                <a16:creationId xmlns:a16="http://schemas.microsoft.com/office/drawing/2014/main" id="{B5B26378-8E14-A14C-8D72-570888951B9B}"/>
              </a:ext>
            </a:extLst>
          </p:cNvPr>
          <p:cNvSpPr txBox="1"/>
          <p:nvPr/>
        </p:nvSpPr>
        <p:spPr>
          <a:xfrm>
            <a:off x="1849236" y="5085736"/>
            <a:ext cx="880369" cy="338554"/>
          </a:xfrm>
          <a:prstGeom prst="rect">
            <a:avLst/>
          </a:prstGeom>
          <a:noFill/>
        </p:spPr>
        <p:txBody>
          <a:bodyPr wrap="none" rtlCol="0" anchor="b" anchorCtr="0">
            <a:spAutoFit/>
          </a:bodyPr>
          <a:lstStyle/>
          <a:p>
            <a:pPr algn="ctr"/>
            <a:r>
              <a:rPr lang="en-US" sz="1600" b="1" dirty="0">
                <a:solidFill>
                  <a:schemeClr val="tx2"/>
                </a:solidFill>
                <a:latin typeface="Poppins SemiBold" pitchFamily="2" charset="77"/>
                <a:ea typeface="League Spartan" charset="0"/>
                <a:cs typeface="Poppins SemiBold" pitchFamily="2" charset="77"/>
              </a:rPr>
              <a:t>Title 01</a:t>
            </a:r>
          </a:p>
        </p:txBody>
      </p:sp>
      <p:sp>
        <p:nvSpPr>
          <p:cNvPr id="27" name="Subtitle 2">
            <a:extLst>
              <a:ext uri="{FF2B5EF4-FFF2-40B4-BE49-F238E27FC236}">
                <a16:creationId xmlns:a16="http://schemas.microsoft.com/office/drawing/2014/main" id="{A3B496A1-EE0C-B740-8487-4835DA218138}"/>
              </a:ext>
            </a:extLst>
          </p:cNvPr>
          <p:cNvSpPr txBox="1">
            <a:spLocks/>
          </p:cNvSpPr>
          <p:nvPr/>
        </p:nvSpPr>
        <p:spPr>
          <a:xfrm>
            <a:off x="952642" y="5462274"/>
            <a:ext cx="2673558" cy="856196"/>
          </a:xfrm>
          <a:prstGeom prst="rect">
            <a:avLst/>
          </a:prstGeom>
        </p:spPr>
        <p:txBody>
          <a:bodyPr vert="horz" wrap="square" lIns="45720" tIns="22860" rIns="4572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2050"/>
              </a:lnSpc>
            </a:pPr>
            <a:r>
              <a:rPr lang="en-US" sz="12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You can do whatever you want, go a impress your audience with an amazing presentation</a:t>
            </a:r>
          </a:p>
        </p:txBody>
      </p:sp>
      <p:sp>
        <p:nvSpPr>
          <p:cNvPr id="30" name="TextBox 29">
            <a:extLst>
              <a:ext uri="{FF2B5EF4-FFF2-40B4-BE49-F238E27FC236}">
                <a16:creationId xmlns:a16="http://schemas.microsoft.com/office/drawing/2014/main" id="{11ACCB31-3A8C-7E46-AE7A-26015510AB07}"/>
              </a:ext>
            </a:extLst>
          </p:cNvPr>
          <p:cNvSpPr txBox="1"/>
          <p:nvPr/>
        </p:nvSpPr>
        <p:spPr>
          <a:xfrm>
            <a:off x="5634175" y="5085736"/>
            <a:ext cx="923651" cy="338554"/>
          </a:xfrm>
          <a:prstGeom prst="rect">
            <a:avLst/>
          </a:prstGeom>
          <a:noFill/>
        </p:spPr>
        <p:txBody>
          <a:bodyPr wrap="none" rtlCol="0" anchor="b" anchorCtr="0">
            <a:spAutoFit/>
          </a:bodyPr>
          <a:lstStyle/>
          <a:p>
            <a:pPr algn="ctr"/>
            <a:r>
              <a:rPr lang="en-US" sz="1600" b="1" dirty="0">
                <a:solidFill>
                  <a:schemeClr val="tx2"/>
                </a:solidFill>
                <a:latin typeface="Poppins SemiBold" pitchFamily="2" charset="77"/>
                <a:ea typeface="League Spartan" charset="0"/>
                <a:cs typeface="Poppins SemiBold" pitchFamily="2" charset="77"/>
              </a:rPr>
              <a:t>Title 02</a:t>
            </a:r>
          </a:p>
        </p:txBody>
      </p:sp>
      <p:sp>
        <p:nvSpPr>
          <p:cNvPr id="31" name="Subtitle 2">
            <a:extLst>
              <a:ext uri="{FF2B5EF4-FFF2-40B4-BE49-F238E27FC236}">
                <a16:creationId xmlns:a16="http://schemas.microsoft.com/office/drawing/2014/main" id="{7065B8BC-9FFD-1F43-A7FF-2E0A8CCCB585}"/>
              </a:ext>
            </a:extLst>
          </p:cNvPr>
          <p:cNvSpPr txBox="1">
            <a:spLocks/>
          </p:cNvSpPr>
          <p:nvPr/>
        </p:nvSpPr>
        <p:spPr>
          <a:xfrm>
            <a:off x="4759221" y="5462274"/>
            <a:ext cx="2673558" cy="856196"/>
          </a:xfrm>
          <a:prstGeom prst="rect">
            <a:avLst/>
          </a:prstGeom>
        </p:spPr>
        <p:txBody>
          <a:bodyPr vert="horz" wrap="square" lIns="45720" tIns="22860" rIns="4572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2050"/>
              </a:lnSpc>
            </a:pPr>
            <a:r>
              <a:rPr lang="en-US" sz="12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You can do whatever you want, go a impress your audience with an amazing presentation</a:t>
            </a:r>
          </a:p>
        </p:txBody>
      </p:sp>
      <p:sp>
        <p:nvSpPr>
          <p:cNvPr id="33" name="TextBox 32">
            <a:extLst>
              <a:ext uri="{FF2B5EF4-FFF2-40B4-BE49-F238E27FC236}">
                <a16:creationId xmlns:a16="http://schemas.microsoft.com/office/drawing/2014/main" id="{11102B9C-867E-0445-ABD7-3EDB43CAC9EC}"/>
              </a:ext>
            </a:extLst>
          </p:cNvPr>
          <p:cNvSpPr txBox="1"/>
          <p:nvPr/>
        </p:nvSpPr>
        <p:spPr>
          <a:xfrm>
            <a:off x="9437548" y="5085736"/>
            <a:ext cx="930063" cy="338554"/>
          </a:xfrm>
          <a:prstGeom prst="rect">
            <a:avLst/>
          </a:prstGeom>
          <a:noFill/>
        </p:spPr>
        <p:txBody>
          <a:bodyPr wrap="none" rtlCol="0" anchor="b" anchorCtr="0">
            <a:spAutoFit/>
          </a:bodyPr>
          <a:lstStyle/>
          <a:p>
            <a:pPr algn="ctr"/>
            <a:r>
              <a:rPr lang="en-US" sz="1600" b="1" dirty="0">
                <a:solidFill>
                  <a:schemeClr val="tx2"/>
                </a:solidFill>
                <a:latin typeface="Poppins SemiBold" pitchFamily="2" charset="77"/>
                <a:ea typeface="League Spartan" charset="0"/>
                <a:cs typeface="Poppins SemiBold" pitchFamily="2" charset="77"/>
              </a:rPr>
              <a:t>Title 03</a:t>
            </a:r>
          </a:p>
        </p:txBody>
      </p:sp>
      <p:sp>
        <p:nvSpPr>
          <p:cNvPr id="34" name="Subtitle 2">
            <a:extLst>
              <a:ext uri="{FF2B5EF4-FFF2-40B4-BE49-F238E27FC236}">
                <a16:creationId xmlns:a16="http://schemas.microsoft.com/office/drawing/2014/main" id="{8B816CBF-04EC-8B44-B493-8774FDE21C4A}"/>
              </a:ext>
            </a:extLst>
          </p:cNvPr>
          <p:cNvSpPr txBox="1">
            <a:spLocks/>
          </p:cNvSpPr>
          <p:nvPr/>
        </p:nvSpPr>
        <p:spPr>
          <a:xfrm>
            <a:off x="8565801" y="5462274"/>
            <a:ext cx="2673558" cy="856196"/>
          </a:xfrm>
          <a:prstGeom prst="rect">
            <a:avLst/>
          </a:prstGeom>
        </p:spPr>
        <p:txBody>
          <a:bodyPr vert="horz" wrap="square" lIns="45720" tIns="22860" rIns="4572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2050"/>
              </a:lnSpc>
            </a:pPr>
            <a:r>
              <a:rPr lang="en-US" sz="12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You can do whatever you want, go a impress your audience with an amazing presentation</a:t>
            </a:r>
          </a:p>
        </p:txBody>
      </p:sp>
      <p:sp>
        <p:nvSpPr>
          <p:cNvPr id="23" name="TextBox 22">
            <a:extLst>
              <a:ext uri="{FF2B5EF4-FFF2-40B4-BE49-F238E27FC236}">
                <a16:creationId xmlns:a16="http://schemas.microsoft.com/office/drawing/2014/main" id="{024BD89C-98F9-064F-885D-37E10B7A6E5E}"/>
              </a:ext>
            </a:extLst>
          </p:cNvPr>
          <p:cNvSpPr txBox="1"/>
          <p:nvPr/>
        </p:nvSpPr>
        <p:spPr>
          <a:xfrm>
            <a:off x="1430487" y="105731"/>
            <a:ext cx="3693640" cy="677814"/>
          </a:xfrm>
          <a:prstGeom prst="rect">
            <a:avLst/>
          </a:prstGeom>
          <a:noFill/>
        </p:spPr>
        <p:txBody>
          <a:bodyPr wrap="none" rtlCol="0">
            <a:spAutoFit/>
          </a:bodyPr>
          <a:lstStyle/>
          <a:p>
            <a:pPr>
              <a:lnSpc>
                <a:spcPts val="5000"/>
              </a:lnSpc>
            </a:pPr>
            <a:r>
              <a:rPr lang="en-US" sz="3300" b="1" i="1" dirty="0">
                <a:solidFill>
                  <a:schemeClr val="accent1"/>
                </a:solidFill>
                <a:latin typeface="Montserrat ExtraBold" pitchFamily="2" charset="77"/>
                <a:ea typeface="League Spartan" charset="0"/>
                <a:cs typeface="Poppins SemiBold" pitchFamily="2" charset="77"/>
              </a:rPr>
              <a:t>Chart </a:t>
            </a:r>
            <a:r>
              <a:rPr lang="en-US" sz="3300" b="1" i="1" dirty="0">
                <a:solidFill>
                  <a:schemeClr val="accent6"/>
                </a:solidFill>
                <a:latin typeface="Montserrat ExtraBold" pitchFamily="2" charset="77"/>
                <a:ea typeface="League Spartan" charset="0"/>
                <a:cs typeface="Poppins SemiBold" pitchFamily="2" charset="77"/>
              </a:rPr>
              <a:t>Template</a:t>
            </a:r>
          </a:p>
        </p:txBody>
      </p:sp>
      <p:sp>
        <p:nvSpPr>
          <p:cNvPr id="28" name="TextBox 27">
            <a:extLst>
              <a:ext uri="{FF2B5EF4-FFF2-40B4-BE49-F238E27FC236}">
                <a16:creationId xmlns:a16="http://schemas.microsoft.com/office/drawing/2014/main" id="{B516F197-D030-A444-B844-74CCCC964CFC}"/>
              </a:ext>
            </a:extLst>
          </p:cNvPr>
          <p:cNvSpPr txBox="1"/>
          <p:nvPr/>
        </p:nvSpPr>
        <p:spPr>
          <a:xfrm>
            <a:off x="1484147" y="726757"/>
            <a:ext cx="2906437" cy="292388"/>
          </a:xfrm>
          <a:prstGeom prst="rect">
            <a:avLst/>
          </a:prstGeom>
          <a:noFill/>
        </p:spPr>
        <p:txBody>
          <a:bodyPr wrap="none" rtlCol="0" anchor="ctr" anchorCtr="0">
            <a:spAutoFit/>
          </a:bodyPr>
          <a:lstStyle/>
          <a:p>
            <a:r>
              <a:rPr lang="en-US" sz="1300" spc="50" dirty="0">
                <a:latin typeface="Open Sans Light" panose="020B0306030504020204" pitchFamily="34" charset="0"/>
                <a:ea typeface="Open Sans Light" panose="020B0306030504020204" pitchFamily="34" charset="0"/>
                <a:cs typeface="Open Sans Light" panose="020B0306030504020204" pitchFamily="34" charset="0"/>
              </a:rPr>
              <a:t>Write here your awesome subtitle</a:t>
            </a:r>
          </a:p>
        </p:txBody>
      </p:sp>
      <p:pic>
        <p:nvPicPr>
          <p:cNvPr id="29" name="Graphic 28" descr="Research">
            <a:extLst>
              <a:ext uri="{FF2B5EF4-FFF2-40B4-BE49-F238E27FC236}">
                <a16:creationId xmlns:a16="http://schemas.microsoft.com/office/drawing/2014/main" id="{7873AA7C-D852-864A-9EFB-768D4DE6175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70761" y="21990"/>
            <a:ext cx="1358040" cy="1358040"/>
          </a:xfrm>
          <a:prstGeom prst="rect">
            <a:avLst/>
          </a:prstGeom>
        </p:spPr>
      </p:pic>
    </p:spTree>
    <p:extLst>
      <p:ext uri="{BB962C8B-B14F-4D97-AF65-F5344CB8AC3E}">
        <p14:creationId xmlns:p14="http://schemas.microsoft.com/office/powerpoint/2010/main" val="5172388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DDBA49A9-AF03-B84C-A7A7-2A198A776BF6}"/>
              </a:ext>
            </a:extLst>
          </p:cNvPr>
          <p:cNvGraphicFramePr/>
          <p:nvPr/>
        </p:nvGraphicFramePr>
        <p:xfrm>
          <a:off x="762000" y="1902239"/>
          <a:ext cx="4712925" cy="4574761"/>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E41131D8-C364-4E4E-9164-9D325D772FB3}"/>
              </a:ext>
            </a:extLst>
          </p:cNvPr>
          <p:cNvSpPr txBox="1"/>
          <p:nvPr/>
        </p:nvSpPr>
        <p:spPr>
          <a:xfrm>
            <a:off x="2217414" y="1410234"/>
            <a:ext cx="1802096" cy="338554"/>
          </a:xfrm>
          <a:prstGeom prst="rect">
            <a:avLst/>
          </a:prstGeom>
          <a:noFill/>
        </p:spPr>
        <p:txBody>
          <a:bodyPr wrap="none" rtlCol="0" anchor="b" anchorCtr="0">
            <a:spAutoFit/>
          </a:bodyPr>
          <a:lstStyle/>
          <a:p>
            <a:pPr algn="ctr"/>
            <a:r>
              <a:rPr lang="en-US" sz="1600" b="1" dirty="0">
                <a:solidFill>
                  <a:schemeClr val="tx2"/>
                </a:solidFill>
                <a:latin typeface="Poppins SemiBold" pitchFamily="2" charset="77"/>
                <a:ea typeface="League Spartan" charset="0"/>
                <a:cs typeface="Poppins SemiBold" pitchFamily="2" charset="77"/>
              </a:rPr>
              <a:t>Chart Title Here</a:t>
            </a:r>
          </a:p>
        </p:txBody>
      </p:sp>
      <p:sp>
        <p:nvSpPr>
          <p:cNvPr id="6" name="Oval 5">
            <a:extLst>
              <a:ext uri="{FF2B5EF4-FFF2-40B4-BE49-F238E27FC236}">
                <a16:creationId xmlns:a16="http://schemas.microsoft.com/office/drawing/2014/main" id="{06ADA4BB-CE43-C449-806C-BE3C273259E0}"/>
              </a:ext>
            </a:extLst>
          </p:cNvPr>
          <p:cNvSpPr/>
          <p:nvPr/>
        </p:nvSpPr>
        <p:spPr>
          <a:xfrm>
            <a:off x="6427438" y="1957750"/>
            <a:ext cx="790052" cy="7900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9" name="TextBox 8">
            <a:extLst>
              <a:ext uri="{FF2B5EF4-FFF2-40B4-BE49-F238E27FC236}">
                <a16:creationId xmlns:a16="http://schemas.microsoft.com/office/drawing/2014/main" id="{687E5CF9-9F13-A041-9B7F-EB142AB57DC4}"/>
              </a:ext>
            </a:extLst>
          </p:cNvPr>
          <p:cNvSpPr txBox="1"/>
          <p:nvPr/>
        </p:nvSpPr>
        <p:spPr>
          <a:xfrm>
            <a:off x="7526553" y="1856073"/>
            <a:ext cx="880369" cy="338554"/>
          </a:xfrm>
          <a:prstGeom prst="rect">
            <a:avLst/>
          </a:prstGeom>
          <a:noFill/>
        </p:spPr>
        <p:txBody>
          <a:bodyPr wrap="none" rtlCol="0" anchor="b" anchorCtr="0">
            <a:spAutoFit/>
          </a:bodyPr>
          <a:lstStyle/>
          <a:p>
            <a:r>
              <a:rPr lang="en-US" sz="1600" b="1" dirty="0">
                <a:solidFill>
                  <a:schemeClr val="tx2"/>
                </a:solidFill>
                <a:latin typeface="Poppins SemiBold" pitchFamily="2" charset="77"/>
                <a:ea typeface="League Spartan" charset="0"/>
                <a:cs typeface="Poppins SemiBold" pitchFamily="2" charset="77"/>
              </a:rPr>
              <a:t>Title 01</a:t>
            </a:r>
          </a:p>
        </p:txBody>
      </p:sp>
      <p:sp>
        <p:nvSpPr>
          <p:cNvPr id="10" name="Subtitle 2">
            <a:extLst>
              <a:ext uri="{FF2B5EF4-FFF2-40B4-BE49-F238E27FC236}">
                <a16:creationId xmlns:a16="http://schemas.microsoft.com/office/drawing/2014/main" id="{5A534E07-4FDE-6547-91BD-267BF2EB7D0F}"/>
              </a:ext>
            </a:extLst>
          </p:cNvPr>
          <p:cNvSpPr txBox="1">
            <a:spLocks/>
          </p:cNvSpPr>
          <p:nvPr/>
        </p:nvSpPr>
        <p:spPr>
          <a:xfrm>
            <a:off x="7526553" y="2232611"/>
            <a:ext cx="3852783" cy="581891"/>
          </a:xfrm>
          <a:prstGeom prst="rect">
            <a:avLst/>
          </a:prstGeom>
        </p:spPr>
        <p:txBody>
          <a:bodyPr vert="horz" wrap="square" lIns="45720" tIns="22860" rIns="4572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2050"/>
              </a:lnSpc>
            </a:pPr>
            <a:r>
              <a:rPr lang="en-US" sz="12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You can do whatever you want, go a impress your audience with an amazing presentation</a:t>
            </a:r>
          </a:p>
        </p:txBody>
      </p:sp>
      <p:sp>
        <p:nvSpPr>
          <p:cNvPr id="15" name="Shape 2790">
            <a:extLst>
              <a:ext uri="{FF2B5EF4-FFF2-40B4-BE49-F238E27FC236}">
                <a16:creationId xmlns:a16="http://schemas.microsoft.com/office/drawing/2014/main" id="{2C0DAC6A-EF1A-BE4D-9D0A-FE7A83E00E2C}"/>
              </a:ext>
            </a:extLst>
          </p:cNvPr>
          <p:cNvSpPr>
            <a:spLocks noChangeAspect="1"/>
          </p:cNvSpPr>
          <p:nvPr/>
        </p:nvSpPr>
        <p:spPr>
          <a:xfrm>
            <a:off x="6635824" y="2217038"/>
            <a:ext cx="373280" cy="271477"/>
          </a:xfrm>
          <a:custGeom>
            <a:avLst/>
            <a:gdLst/>
            <a:ahLst/>
            <a:cxnLst>
              <a:cxn ang="0">
                <a:pos x="wd2" y="hd2"/>
              </a:cxn>
              <a:cxn ang="5400000">
                <a:pos x="wd2" y="hd2"/>
              </a:cxn>
              <a:cxn ang="10800000">
                <a:pos x="wd2" y="hd2"/>
              </a:cxn>
              <a:cxn ang="16200000">
                <a:pos x="wd2" y="hd2"/>
              </a:cxn>
            </a:cxnLst>
            <a:rect l="0" t="0" r="r" b="b"/>
            <a:pathLst>
              <a:path w="21600" h="21600" extrusionOk="0">
                <a:moveTo>
                  <a:pt x="3436" y="17550"/>
                </a:moveTo>
                <a:lnTo>
                  <a:pt x="10309" y="17550"/>
                </a:lnTo>
                <a:cubicBezTo>
                  <a:pt x="10580" y="17550"/>
                  <a:pt x="10800" y="17248"/>
                  <a:pt x="10800" y="16875"/>
                </a:cubicBezTo>
                <a:cubicBezTo>
                  <a:pt x="10800" y="16503"/>
                  <a:pt x="10580" y="16200"/>
                  <a:pt x="10309" y="16200"/>
                </a:cubicBezTo>
                <a:lnTo>
                  <a:pt x="3436" y="16200"/>
                </a:lnTo>
                <a:cubicBezTo>
                  <a:pt x="3166" y="16200"/>
                  <a:pt x="2945" y="16503"/>
                  <a:pt x="2945" y="16875"/>
                </a:cubicBezTo>
                <a:cubicBezTo>
                  <a:pt x="2945" y="17248"/>
                  <a:pt x="3166" y="17550"/>
                  <a:pt x="3436" y="17550"/>
                </a:cubicBezTo>
                <a:moveTo>
                  <a:pt x="3436" y="14850"/>
                </a:moveTo>
                <a:lnTo>
                  <a:pt x="12273" y="14850"/>
                </a:lnTo>
                <a:cubicBezTo>
                  <a:pt x="12544" y="14850"/>
                  <a:pt x="12764" y="14548"/>
                  <a:pt x="12764" y="14175"/>
                </a:cubicBezTo>
                <a:cubicBezTo>
                  <a:pt x="12764" y="13803"/>
                  <a:pt x="12544" y="13500"/>
                  <a:pt x="12273" y="13500"/>
                </a:cubicBezTo>
                <a:lnTo>
                  <a:pt x="3436" y="13500"/>
                </a:lnTo>
                <a:cubicBezTo>
                  <a:pt x="3166" y="13500"/>
                  <a:pt x="2945" y="13803"/>
                  <a:pt x="2945" y="14175"/>
                </a:cubicBezTo>
                <a:cubicBezTo>
                  <a:pt x="2945" y="14548"/>
                  <a:pt x="3166" y="14850"/>
                  <a:pt x="3436" y="14850"/>
                </a:cubicBezTo>
                <a:moveTo>
                  <a:pt x="20618" y="4050"/>
                </a:moveTo>
                <a:lnTo>
                  <a:pt x="982" y="4050"/>
                </a:lnTo>
                <a:lnTo>
                  <a:pt x="982" y="1350"/>
                </a:lnTo>
                <a:lnTo>
                  <a:pt x="20618" y="1350"/>
                </a:lnTo>
                <a:cubicBezTo>
                  <a:pt x="20618" y="1350"/>
                  <a:pt x="20618" y="4050"/>
                  <a:pt x="20618" y="4050"/>
                </a:cubicBezTo>
                <a:close/>
                <a:moveTo>
                  <a:pt x="20618" y="20250"/>
                </a:moveTo>
                <a:lnTo>
                  <a:pt x="982" y="20250"/>
                </a:lnTo>
                <a:lnTo>
                  <a:pt x="982" y="9450"/>
                </a:lnTo>
                <a:lnTo>
                  <a:pt x="20618" y="9450"/>
                </a:lnTo>
                <a:cubicBezTo>
                  <a:pt x="20618" y="9450"/>
                  <a:pt x="20618" y="20250"/>
                  <a:pt x="20618" y="20250"/>
                </a:cubicBezTo>
                <a:close/>
                <a:moveTo>
                  <a:pt x="20618" y="0"/>
                </a:moveTo>
                <a:lnTo>
                  <a:pt x="982" y="0"/>
                </a:lnTo>
                <a:cubicBezTo>
                  <a:pt x="440" y="0"/>
                  <a:pt x="0" y="605"/>
                  <a:pt x="0" y="1350"/>
                </a:cubicBezTo>
                <a:lnTo>
                  <a:pt x="0" y="20250"/>
                </a:lnTo>
                <a:cubicBezTo>
                  <a:pt x="0" y="20995"/>
                  <a:pt x="440" y="21600"/>
                  <a:pt x="982" y="21600"/>
                </a:cubicBezTo>
                <a:lnTo>
                  <a:pt x="20618" y="21600"/>
                </a:lnTo>
                <a:cubicBezTo>
                  <a:pt x="21160" y="21600"/>
                  <a:pt x="21600" y="20995"/>
                  <a:pt x="21600" y="20250"/>
                </a:cubicBezTo>
                <a:lnTo>
                  <a:pt x="21600" y="1350"/>
                </a:lnTo>
                <a:cubicBezTo>
                  <a:pt x="21600" y="605"/>
                  <a:pt x="21160" y="0"/>
                  <a:pt x="20618" y="0"/>
                </a:cubicBezTo>
                <a:moveTo>
                  <a:pt x="16200" y="17550"/>
                </a:moveTo>
                <a:lnTo>
                  <a:pt x="18164" y="17550"/>
                </a:lnTo>
                <a:cubicBezTo>
                  <a:pt x="18434" y="17550"/>
                  <a:pt x="18655" y="17248"/>
                  <a:pt x="18655" y="16875"/>
                </a:cubicBezTo>
                <a:lnTo>
                  <a:pt x="18655" y="14175"/>
                </a:lnTo>
                <a:cubicBezTo>
                  <a:pt x="18655" y="13803"/>
                  <a:pt x="18434" y="13500"/>
                  <a:pt x="18164" y="13500"/>
                </a:cubicBezTo>
                <a:lnTo>
                  <a:pt x="16200" y="13500"/>
                </a:lnTo>
                <a:cubicBezTo>
                  <a:pt x="15929" y="13500"/>
                  <a:pt x="15709" y="13803"/>
                  <a:pt x="15709" y="14175"/>
                </a:cubicBezTo>
                <a:lnTo>
                  <a:pt x="15709" y="16875"/>
                </a:lnTo>
                <a:cubicBezTo>
                  <a:pt x="15709" y="17248"/>
                  <a:pt x="15929" y="17550"/>
                  <a:pt x="16200" y="17550"/>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b="1" dirty="0">
              <a:latin typeface="Open Sans Semibold" charset="0"/>
              <a:ea typeface="Open Sans Semibold" charset="0"/>
              <a:cs typeface="Open Sans Semibold" charset="0"/>
            </a:endParaRPr>
          </a:p>
        </p:txBody>
      </p:sp>
      <p:sp>
        <p:nvSpPr>
          <p:cNvPr id="7" name="Oval 6">
            <a:extLst>
              <a:ext uri="{FF2B5EF4-FFF2-40B4-BE49-F238E27FC236}">
                <a16:creationId xmlns:a16="http://schemas.microsoft.com/office/drawing/2014/main" id="{5CF302B1-6553-1140-BE47-E17E701DE57F}"/>
              </a:ext>
            </a:extLst>
          </p:cNvPr>
          <p:cNvSpPr/>
          <p:nvPr/>
        </p:nvSpPr>
        <p:spPr>
          <a:xfrm>
            <a:off x="6427438" y="3679606"/>
            <a:ext cx="790052" cy="79005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1" name="TextBox 10">
            <a:extLst>
              <a:ext uri="{FF2B5EF4-FFF2-40B4-BE49-F238E27FC236}">
                <a16:creationId xmlns:a16="http://schemas.microsoft.com/office/drawing/2014/main" id="{3C18115F-6802-9D44-B791-D9E457B9AC11}"/>
              </a:ext>
            </a:extLst>
          </p:cNvPr>
          <p:cNvSpPr txBox="1"/>
          <p:nvPr/>
        </p:nvSpPr>
        <p:spPr>
          <a:xfrm>
            <a:off x="7526553" y="3577929"/>
            <a:ext cx="923651" cy="338554"/>
          </a:xfrm>
          <a:prstGeom prst="rect">
            <a:avLst/>
          </a:prstGeom>
          <a:noFill/>
        </p:spPr>
        <p:txBody>
          <a:bodyPr wrap="none" rtlCol="0" anchor="b" anchorCtr="0">
            <a:spAutoFit/>
          </a:bodyPr>
          <a:lstStyle/>
          <a:p>
            <a:r>
              <a:rPr lang="en-US" sz="1600" b="1" dirty="0">
                <a:solidFill>
                  <a:schemeClr val="tx2"/>
                </a:solidFill>
                <a:latin typeface="Poppins SemiBold" pitchFamily="2" charset="77"/>
                <a:ea typeface="League Spartan" charset="0"/>
                <a:cs typeface="Poppins SemiBold" pitchFamily="2" charset="77"/>
              </a:rPr>
              <a:t>Title 02</a:t>
            </a:r>
          </a:p>
        </p:txBody>
      </p:sp>
      <p:sp>
        <p:nvSpPr>
          <p:cNvPr id="12" name="Subtitle 2">
            <a:extLst>
              <a:ext uri="{FF2B5EF4-FFF2-40B4-BE49-F238E27FC236}">
                <a16:creationId xmlns:a16="http://schemas.microsoft.com/office/drawing/2014/main" id="{BED7CBA1-5E7D-564D-98A2-ADAFB20458CB}"/>
              </a:ext>
            </a:extLst>
          </p:cNvPr>
          <p:cNvSpPr txBox="1">
            <a:spLocks/>
          </p:cNvSpPr>
          <p:nvPr/>
        </p:nvSpPr>
        <p:spPr>
          <a:xfrm>
            <a:off x="7526553" y="3954467"/>
            <a:ext cx="3852783" cy="581891"/>
          </a:xfrm>
          <a:prstGeom prst="rect">
            <a:avLst/>
          </a:prstGeom>
        </p:spPr>
        <p:txBody>
          <a:bodyPr vert="horz" wrap="square" lIns="45720" tIns="22860" rIns="4572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2050"/>
              </a:lnSpc>
            </a:pPr>
            <a:r>
              <a:rPr lang="en-US" sz="12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You can do whatever you want, go a impress your audience with an amazing presentation</a:t>
            </a:r>
          </a:p>
        </p:txBody>
      </p:sp>
      <p:sp>
        <p:nvSpPr>
          <p:cNvPr id="16" name="Shape 2855">
            <a:extLst>
              <a:ext uri="{FF2B5EF4-FFF2-40B4-BE49-F238E27FC236}">
                <a16:creationId xmlns:a16="http://schemas.microsoft.com/office/drawing/2014/main" id="{F49E803A-C8B6-9E40-8726-51B93E6371B4}"/>
              </a:ext>
            </a:extLst>
          </p:cNvPr>
          <p:cNvSpPr>
            <a:spLocks noChangeAspect="1"/>
          </p:cNvSpPr>
          <p:nvPr/>
        </p:nvSpPr>
        <p:spPr>
          <a:xfrm>
            <a:off x="6652835" y="3888034"/>
            <a:ext cx="339258" cy="373197"/>
          </a:xfrm>
          <a:custGeom>
            <a:avLst/>
            <a:gdLst/>
            <a:ahLst/>
            <a:cxnLst>
              <a:cxn ang="0">
                <a:pos x="wd2" y="hd2"/>
              </a:cxn>
              <a:cxn ang="5400000">
                <a:pos x="wd2" y="hd2"/>
              </a:cxn>
              <a:cxn ang="10800000">
                <a:pos x="wd2" y="hd2"/>
              </a:cxn>
              <a:cxn ang="16200000">
                <a:pos x="wd2" y="hd2"/>
              </a:cxn>
            </a:cxnLst>
            <a:rect l="0" t="0" r="r" b="b"/>
            <a:pathLst>
              <a:path w="21600" h="21600" extrusionOk="0">
                <a:moveTo>
                  <a:pt x="18907" y="20616"/>
                </a:moveTo>
                <a:cubicBezTo>
                  <a:pt x="18012" y="20616"/>
                  <a:pt x="17287" y="19956"/>
                  <a:pt x="17287" y="19143"/>
                </a:cubicBezTo>
                <a:cubicBezTo>
                  <a:pt x="17287" y="18329"/>
                  <a:pt x="18012" y="17669"/>
                  <a:pt x="18907" y="17669"/>
                </a:cubicBezTo>
                <a:cubicBezTo>
                  <a:pt x="19802" y="17669"/>
                  <a:pt x="20527" y="18329"/>
                  <a:pt x="20527" y="19143"/>
                </a:cubicBezTo>
                <a:cubicBezTo>
                  <a:pt x="20527" y="19956"/>
                  <a:pt x="19802" y="20616"/>
                  <a:pt x="18907" y="20616"/>
                </a:cubicBezTo>
                <a:moveTo>
                  <a:pt x="2703" y="12269"/>
                </a:moveTo>
                <a:cubicBezTo>
                  <a:pt x="1808" y="12269"/>
                  <a:pt x="1082" y="11609"/>
                  <a:pt x="1082" y="10795"/>
                </a:cubicBezTo>
                <a:cubicBezTo>
                  <a:pt x="1082" y="9981"/>
                  <a:pt x="1808" y="9322"/>
                  <a:pt x="2703" y="9322"/>
                </a:cubicBezTo>
                <a:cubicBezTo>
                  <a:pt x="3598" y="9322"/>
                  <a:pt x="4323" y="9981"/>
                  <a:pt x="4323" y="10795"/>
                </a:cubicBezTo>
                <a:cubicBezTo>
                  <a:pt x="4323" y="11609"/>
                  <a:pt x="3598" y="12269"/>
                  <a:pt x="2703" y="12269"/>
                </a:cubicBezTo>
                <a:moveTo>
                  <a:pt x="18907" y="975"/>
                </a:moveTo>
                <a:cubicBezTo>
                  <a:pt x="19802" y="975"/>
                  <a:pt x="20527" y="1634"/>
                  <a:pt x="20527" y="2448"/>
                </a:cubicBezTo>
                <a:cubicBezTo>
                  <a:pt x="20527" y="3262"/>
                  <a:pt x="19802" y="3921"/>
                  <a:pt x="18907" y="3921"/>
                </a:cubicBezTo>
                <a:cubicBezTo>
                  <a:pt x="18012" y="3921"/>
                  <a:pt x="17287" y="3262"/>
                  <a:pt x="17287" y="2448"/>
                </a:cubicBezTo>
                <a:cubicBezTo>
                  <a:pt x="17287" y="1634"/>
                  <a:pt x="18012" y="975"/>
                  <a:pt x="18907" y="975"/>
                </a:cubicBezTo>
                <a:moveTo>
                  <a:pt x="18902" y="16695"/>
                </a:moveTo>
                <a:cubicBezTo>
                  <a:pt x="18092" y="16695"/>
                  <a:pt x="17374" y="17026"/>
                  <a:pt x="16879" y="17540"/>
                </a:cubicBezTo>
                <a:lnTo>
                  <a:pt x="5253" y="11551"/>
                </a:lnTo>
                <a:cubicBezTo>
                  <a:pt x="5338" y="11314"/>
                  <a:pt x="5396" y="11064"/>
                  <a:pt x="5396" y="10800"/>
                </a:cubicBezTo>
                <a:cubicBezTo>
                  <a:pt x="5396" y="10536"/>
                  <a:pt x="5338" y="10286"/>
                  <a:pt x="5253" y="10048"/>
                </a:cubicBezTo>
                <a:lnTo>
                  <a:pt x="16879" y="4059"/>
                </a:lnTo>
                <a:cubicBezTo>
                  <a:pt x="17373" y="4574"/>
                  <a:pt x="18092" y="4905"/>
                  <a:pt x="18902" y="4905"/>
                </a:cubicBezTo>
                <a:cubicBezTo>
                  <a:pt x="20392" y="4905"/>
                  <a:pt x="21600" y="3807"/>
                  <a:pt x="21600" y="2452"/>
                </a:cubicBezTo>
                <a:cubicBezTo>
                  <a:pt x="21600" y="1098"/>
                  <a:pt x="20392" y="0"/>
                  <a:pt x="18902" y="0"/>
                </a:cubicBezTo>
                <a:cubicBezTo>
                  <a:pt x="17412" y="0"/>
                  <a:pt x="16204" y="1098"/>
                  <a:pt x="16204" y="2452"/>
                </a:cubicBezTo>
                <a:cubicBezTo>
                  <a:pt x="16204" y="2716"/>
                  <a:pt x="16262" y="2966"/>
                  <a:pt x="16347" y="3204"/>
                </a:cubicBezTo>
                <a:lnTo>
                  <a:pt x="4722" y="9193"/>
                </a:lnTo>
                <a:cubicBezTo>
                  <a:pt x="4227" y="8679"/>
                  <a:pt x="3509" y="8347"/>
                  <a:pt x="2698" y="8347"/>
                </a:cubicBezTo>
                <a:cubicBezTo>
                  <a:pt x="1208" y="8347"/>
                  <a:pt x="0" y="9445"/>
                  <a:pt x="0" y="10800"/>
                </a:cubicBezTo>
                <a:cubicBezTo>
                  <a:pt x="0" y="12155"/>
                  <a:pt x="1208" y="13253"/>
                  <a:pt x="2698" y="13253"/>
                </a:cubicBezTo>
                <a:cubicBezTo>
                  <a:pt x="3509" y="13253"/>
                  <a:pt x="4227" y="12921"/>
                  <a:pt x="4722" y="12406"/>
                </a:cubicBezTo>
                <a:lnTo>
                  <a:pt x="16347" y="18395"/>
                </a:lnTo>
                <a:cubicBezTo>
                  <a:pt x="16262" y="18633"/>
                  <a:pt x="16204" y="18883"/>
                  <a:pt x="16204" y="19147"/>
                </a:cubicBezTo>
                <a:cubicBezTo>
                  <a:pt x="16204" y="20502"/>
                  <a:pt x="17412" y="21600"/>
                  <a:pt x="18902" y="21600"/>
                </a:cubicBezTo>
                <a:cubicBezTo>
                  <a:pt x="20392" y="21600"/>
                  <a:pt x="21600" y="20502"/>
                  <a:pt x="21600" y="19147"/>
                </a:cubicBezTo>
                <a:cubicBezTo>
                  <a:pt x="21600" y="17792"/>
                  <a:pt x="20392" y="16695"/>
                  <a:pt x="18902" y="16695"/>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b="1">
              <a:latin typeface="Open Sans Semibold" charset="0"/>
              <a:ea typeface="Open Sans Semibold" charset="0"/>
              <a:cs typeface="Open Sans Semibold" charset="0"/>
            </a:endParaRPr>
          </a:p>
        </p:txBody>
      </p:sp>
      <p:sp>
        <p:nvSpPr>
          <p:cNvPr id="8" name="Oval 7">
            <a:extLst>
              <a:ext uri="{FF2B5EF4-FFF2-40B4-BE49-F238E27FC236}">
                <a16:creationId xmlns:a16="http://schemas.microsoft.com/office/drawing/2014/main" id="{1C1E3041-C4E9-BC48-97D5-0540076DF527}"/>
              </a:ext>
            </a:extLst>
          </p:cNvPr>
          <p:cNvSpPr/>
          <p:nvPr/>
        </p:nvSpPr>
        <p:spPr>
          <a:xfrm>
            <a:off x="6427438" y="5401462"/>
            <a:ext cx="790052" cy="79005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3" name="TextBox 12">
            <a:extLst>
              <a:ext uri="{FF2B5EF4-FFF2-40B4-BE49-F238E27FC236}">
                <a16:creationId xmlns:a16="http://schemas.microsoft.com/office/drawing/2014/main" id="{BE28392B-49DF-0C40-A90F-860AFFA0D7D6}"/>
              </a:ext>
            </a:extLst>
          </p:cNvPr>
          <p:cNvSpPr txBox="1"/>
          <p:nvPr/>
        </p:nvSpPr>
        <p:spPr>
          <a:xfrm>
            <a:off x="7526553" y="5299784"/>
            <a:ext cx="930063" cy="338554"/>
          </a:xfrm>
          <a:prstGeom prst="rect">
            <a:avLst/>
          </a:prstGeom>
          <a:noFill/>
        </p:spPr>
        <p:txBody>
          <a:bodyPr wrap="none" rtlCol="0" anchor="b" anchorCtr="0">
            <a:spAutoFit/>
          </a:bodyPr>
          <a:lstStyle/>
          <a:p>
            <a:r>
              <a:rPr lang="en-US" sz="1600" b="1" dirty="0">
                <a:solidFill>
                  <a:schemeClr val="tx2"/>
                </a:solidFill>
                <a:latin typeface="Poppins SemiBold" pitchFamily="2" charset="77"/>
                <a:ea typeface="League Spartan" charset="0"/>
                <a:cs typeface="Poppins SemiBold" pitchFamily="2" charset="77"/>
              </a:rPr>
              <a:t>Title 03</a:t>
            </a:r>
          </a:p>
        </p:txBody>
      </p:sp>
      <p:sp>
        <p:nvSpPr>
          <p:cNvPr id="14" name="Subtitle 2">
            <a:extLst>
              <a:ext uri="{FF2B5EF4-FFF2-40B4-BE49-F238E27FC236}">
                <a16:creationId xmlns:a16="http://schemas.microsoft.com/office/drawing/2014/main" id="{F99BC8CB-A16C-9C43-A27A-451AAB84F1CC}"/>
              </a:ext>
            </a:extLst>
          </p:cNvPr>
          <p:cNvSpPr txBox="1">
            <a:spLocks/>
          </p:cNvSpPr>
          <p:nvPr/>
        </p:nvSpPr>
        <p:spPr>
          <a:xfrm>
            <a:off x="7526553" y="5676322"/>
            <a:ext cx="3852783" cy="581891"/>
          </a:xfrm>
          <a:prstGeom prst="rect">
            <a:avLst/>
          </a:prstGeom>
        </p:spPr>
        <p:txBody>
          <a:bodyPr vert="horz" wrap="square" lIns="45720" tIns="22860" rIns="4572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2050"/>
              </a:lnSpc>
            </a:pPr>
            <a:r>
              <a:rPr lang="en-US" sz="12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You can do whatever you want, go a impress your audience with an amazing presentation</a:t>
            </a:r>
          </a:p>
        </p:txBody>
      </p:sp>
      <p:sp>
        <p:nvSpPr>
          <p:cNvPr id="17" name="Shape 2616">
            <a:extLst>
              <a:ext uri="{FF2B5EF4-FFF2-40B4-BE49-F238E27FC236}">
                <a16:creationId xmlns:a16="http://schemas.microsoft.com/office/drawing/2014/main" id="{0E82D6D0-E5D2-4742-AF14-14E22334DB82}"/>
              </a:ext>
            </a:extLst>
          </p:cNvPr>
          <p:cNvSpPr>
            <a:spLocks noChangeAspect="1"/>
          </p:cNvSpPr>
          <p:nvPr/>
        </p:nvSpPr>
        <p:spPr>
          <a:xfrm>
            <a:off x="6635824" y="5626773"/>
            <a:ext cx="373280" cy="339429"/>
          </a:xfrm>
          <a:custGeom>
            <a:avLst/>
            <a:gdLst/>
            <a:ahLst/>
            <a:cxnLst>
              <a:cxn ang="0">
                <a:pos x="wd2" y="hd2"/>
              </a:cxn>
              <a:cxn ang="5400000">
                <a:pos x="wd2" y="hd2"/>
              </a:cxn>
              <a:cxn ang="10800000">
                <a:pos x="wd2" y="hd2"/>
              </a:cxn>
              <a:cxn ang="16200000">
                <a:pos x="wd2" y="hd2"/>
              </a:cxn>
            </a:cxnLst>
            <a:rect l="0" t="0" r="r" b="b"/>
            <a:pathLst>
              <a:path w="21600" h="21600" extrusionOk="0">
                <a:moveTo>
                  <a:pt x="1016" y="20520"/>
                </a:moveTo>
                <a:cubicBezTo>
                  <a:pt x="1258" y="18675"/>
                  <a:pt x="2752" y="17923"/>
                  <a:pt x="4191" y="17361"/>
                </a:cubicBezTo>
                <a:cubicBezTo>
                  <a:pt x="5156" y="17087"/>
                  <a:pt x="6884" y="15971"/>
                  <a:pt x="6884" y="13567"/>
                </a:cubicBezTo>
                <a:cubicBezTo>
                  <a:pt x="6884" y="11510"/>
                  <a:pt x="6113" y="10507"/>
                  <a:pt x="5698" y="9969"/>
                </a:cubicBezTo>
                <a:cubicBezTo>
                  <a:pt x="5646" y="9902"/>
                  <a:pt x="5599" y="9842"/>
                  <a:pt x="5562" y="9786"/>
                </a:cubicBezTo>
                <a:cubicBezTo>
                  <a:pt x="5550" y="9769"/>
                  <a:pt x="5538" y="9752"/>
                  <a:pt x="5526" y="9735"/>
                </a:cubicBezTo>
                <a:cubicBezTo>
                  <a:pt x="5491" y="9662"/>
                  <a:pt x="5297" y="9177"/>
                  <a:pt x="5553" y="8011"/>
                </a:cubicBezTo>
                <a:cubicBezTo>
                  <a:pt x="5604" y="7777"/>
                  <a:pt x="5583" y="7531"/>
                  <a:pt x="5493" y="7312"/>
                </a:cubicBezTo>
                <a:cubicBezTo>
                  <a:pt x="5249" y="6721"/>
                  <a:pt x="4603" y="5151"/>
                  <a:pt x="5035" y="3988"/>
                </a:cubicBezTo>
                <a:cubicBezTo>
                  <a:pt x="5619" y="2411"/>
                  <a:pt x="6140" y="2099"/>
                  <a:pt x="7085" y="1642"/>
                </a:cubicBezTo>
                <a:cubicBezTo>
                  <a:pt x="7132" y="1619"/>
                  <a:pt x="7177" y="1592"/>
                  <a:pt x="7220" y="1562"/>
                </a:cubicBezTo>
                <a:cubicBezTo>
                  <a:pt x="7458" y="1393"/>
                  <a:pt x="8233" y="1080"/>
                  <a:pt x="9029" y="1080"/>
                </a:cubicBezTo>
                <a:cubicBezTo>
                  <a:pt x="9467" y="1080"/>
                  <a:pt x="9840" y="1172"/>
                  <a:pt x="10137" y="1353"/>
                </a:cubicBezTo>
                <a:cubicBezTo>
                  <a:pt x="10491" y="1569"/>
                  <a:pt x="10825" y="1968"/>
                  <a:pt x="11308" y="3213"/>
                </a:cubicBezTo>
                <a:cubicBezTo>
                  <a:pt x="11991" y="4974"/>
                  <a:pt x="11820" y="6477"/>
                  <a:pt x="11347" y="7186"/>
                </a:cubicBezTo>
                <a:cubicBezTo>
                  <a:pt x="11175" y="7442"/>
                  <a:pt x="11116" y="7769"/>
                  <a:pt x="11184" y="8078"/>
                </a:cubicBezTo>
                <a:cubicBezTo>
                  <a:pt x="11422" y="9164"/>
                  <a:pt x="11247" y="9602"/>
                  <a:pt x="11210" y="9679"/>
                </a:cubicBezTo>
                <a:cubicBezTo>
                  <a:pt x="11181" y="9712"/>
                  <a:pt x="11153" y="9748"/>
                  <a:pt x="11129" y="9786"/>
                </a:cubicBezTo>
                <a:cubicBezTo>
                  <a:pt x="11091" y="9842"/>
                  <a:pt x="11044" y="9902"/>
                  <a:pt x="10992" y="9969"/>
                </a:cubicBezTo>
                <a:cubicBezTo>
                  <a:pt x="10578" y="10507"/>
                  <a:pt x="9806" y="11510"/>
                  <a:pt x="9806" y="13567"/>
                </a:cubicBezTo>
                <a:cubicBezTo>
                  <a:pt x="9806" y="15972"/>
                  <a:pt x="11535" y="17087"/>
                  <a:pt x="12500" y="17361"/>
                </a:cubicBezTo>
                <a:cubicBezTo>
                  <a:pt x="13925" y="17916"/>
                  <a:pt x="15432" y="18665"/>
                  <a:pt x="15675" y="20520"/>
                </a:cubicBezTo>
                <a:cubicBezTo>
                  <a:pt x="15675" y="20520"/>
                  <a:pt x="1016" y="20520"/>
                  <a:pt x="1016" y="20520"/>
                </a:cubicBezTo>
                <a:close/>
                <a:moveTo>
                  <a:pt x="12782" y="16326"/>
                </a:moveTo>
                <a:cubicBezTo>
                  <a:pt x="12782" y="16326"/>
                  <a:pt x="10788" y="15813"/>
                  <a:pt x="10788" y="13567"/>
                </a:cubicBezTo>
                <a:cubicBezTo>
                  <a:pt x="10788" y="11595"/>
                  <a:pt x="11607" y="10900"/>
                  <a:pt x="11923" y="10420"/>
                </a:cubicBezTo>
                <a:cubicBezTo>
                  <a:pt x="11923" y="10420"/>
                  <a:pt x="12573" y="9806"/>
                  <a:pt x="12138" y="7825"/>
                </a:cubicBezTo>
                <a:cubicBezTo>
                  <a:pt x="12863" y="6740"/>
                  <a:pt x="12999" y="4821"/>
                  <a:pt x="12211" y="2789"/>
                </a:cubicBezTo>
                <a:cubicBezTo>
                  <a:pt x="11716" y="1514"/>
                  <a:pt x="11279" y="815"/>
                  <a:pt x="10613" y="409"/>
                </a:cubicBezTo>
                <a:cubicBezTo>
                  <a:pt x="10124" y="111"/>
                  <a:pt x="9569" y="0"/>
                  <a:pt x="9029" y="0"/>
                </a:cubicBezTo>
                <a:cubicBezTo>
                  <a:pt x="8023" y="0"/>
                  <a:pt x="7070" y="384"/>
                  <a:pt x="6690" y="653"/>
                </a:cubicBezTo>
                <a:cubicBezTo>
                  <a:pt x="5576" y="1192"/>
                  <a:pt x="4828" y="1688"/>
                  <a:pt x="4126" y="3579"/>
                </a:cubicBezTo>
                <a:cubicBezTo>
                  <a:pt x="3556" y="5114"/>
                  <a:pt x="4241" y="6891"/>
                  <a:pt x="4598" y="7757"/>
                </a:cubicBezTo>
                <a:cubicBezTo>
                  <a:pt x="4163" y="9739"/>
                  <a:pt x="4767" y="10420"/>
                  <a:pt x="4767" y="10420"/>
                </a:cubicBezTo>
                <a:cubicBezTo>
                  <a:pt x="5083" y="10900"/>
                  <a:pt x="5903" y="11595"/>
                  <a:pt x="5903" y="13567"/>
                </a:cubicBezTo>
                <a:cubicBezTo>
                  <a:pt x="5903" y="15813"/>
                  <a:pt x="3909" y="16326"/>
                  <a:pt x="3909" y="16326"/>
                </a:cubicBezTo>
                <a:cubicBezTo>
                  <a:pt x="2642" y="16817"/>
                  <a:pt x="0" y="17821"/>
                  <a:pt x="0" y="21060"/>
                </a:cubicBezTo>
                <a:cubicBezTo>
                  <a:pt x="0" y="21060"/>
                  <a:pt x="0" y="21600"/>
                  <a:pt x="491" y="21600"/>
                </a:cubicBezTo>
                <a:lnTo>
                  <a:pt x="16200" y="21600"/>
                </a:lnTo>
                <a:cubicBezTo>
                  <a:pt x="16691" y="21600"/>
                  <a:pt x="16691" y="21060"/>
                  <a:pt x="16691" y="21060"/>
                </a:cubicBezTo>
                <a:cubicBezTo>
                  <a:pt x="16691" y="17821"/>
                  <a:pt x="14048" y="16817"/>
                  <a:pt x="12782" y="16326"/>
                </a:cubicBezTo>
                <a:moveTo>
                  <a:pt x="18035" y="15774"/>
                </a:moveTo>
                <a:cubicBezTo>
                  <a:pt x="18035" y="15774"/>
                  <a:pt x="16217" y="15312"/>
                  <a:pt x="16217" y="13291"/>
                </a:cubicBezTo>
                <a:cubicBezTo>
                  <a:pt x="16217" y="11515"/>
                  <a:pt x="17087" y="10890"/>
                  <a:pt x="17376" y="10458"/>
                </a:cubicBezTo>
                <a:cubicBezTo>
                  <a:pt x="17376" y="10458"/>
                  <a:pt x="17968" y="9906"/>
                  <a:pt x="17572" y="8122"/>
                </a:cubicBezTo>
                <a:cubicBezTo>
                  <a:pt x="18232" y="7146"/>
                  <a:pt x="18387" y="5419"/>
                  <a:pt x="17669" y="3590"/>
                </a:cubicBezTo>
                <a:cubicBezTo>
                  <a:pt x="17218" y="2442"/>
                  <a:pt x="16666" y="1814"/>
                  <a:pt x="16059" y="1449"/>
                </a:cubicBezTo>
                <a:cubicBezTo>
                  <a:pt x="15612" y="1180"/>
                  <a:pt x="15107" y="1081"/>
                  <a:pt x="14614" y="1081"/>
                </a:cubicBezTo>
                <a:cubicBezTo>
                  <a:pt x="13880" y="1081"/>
                  <a:pt x="13182" y="1301"/>
                  <a:pt x="12753" y="1514"/>
                </a:cubicBezTo>
                <a:cubicBezTo>
                  <a:pt x="12878" y="1781"/>
                  <a:pt x="12997" y="2064"/>
                  <a:pt x="13115" y="2366"/>
                </a:cubicBezTo>
                <a:cubicBezTo>
                  <a:pt x="13131" y="2409"/>
                  <a:pt x="13143" y="2453"/>
                  <a:pt x="13159" y="2496"/>
                </a:cubicBezTo>
                <a:cubicBezTo>
                  <a:pt x="13436" y="2360"/>
                  <a:pt x="13994" y="2160"/>
                  <a:pt x="14614" y="2160"/>
                </a:cubicBezTo>
                <a:cubicBezTo>
                  <a:pt x="15001" y="2160"/>
                  <a:pt x="15328" y="2239"/>
                  <a:pt x="15588" y="2396"/>
                </a:cubicBezTo>
                <a:cubicBezTo>
                  <a:pt x="15893" y="2579"/>
                  <a:pt x="16347" y="2947"/>
                  <a:pt x="16767" y="4019"/>
                </a:cubicBezTo>
                <a:cubicBezTo>
                  <a:pt x="17366" y="5541"/>
                  <a:pt x="17207" y="6853"/>
                  <a:pt x="16784" y="7478"/>
                </a:cubicBezTo>
                <a:cubicBezTo>
                  <a:pt x="16610" y="7736"/>
                  <a:pt x="16549" y="8067"/>
                  <a:pt x="16618" y="8379"/>
                </a:cubicBezTo>
                <a:cubicBezTo>
                  <a:pt x="16817" y="9273"/>
                  <a:pt x="16689" y="9648"/>
                  <a:pt x="16656" y="9723"/>
                </a:cubicBezTo>
                <a:cubicBezTo>
                  <a:pt x="16631" y="9754"/>
                  <a:pt x="16607" y="9786"/>
                  <a:pt x="16584" y="9820"/>
                </a:cubicBezTo>
                <a:cubicBezTo>
                  <a:pt x="16565" y="9848"/>
                  <a:pt x="16497" y="9929"/>
                  <a:pt x="16447" y="9988"/>
                </a:cubicBezTo>
                <a:cubicBezTo>
                  <a:pt x="16023" y="10488"/>
                  <a:pt x="15236" y="11419"/>
                  <a:pt x="15236" y="13291"/>
                </a:cubicBezTo>
                <a:cubicBezTo>
                  <a:pt x="15236" y="15520"/>
                  <a:pt x="16851" y="16555"/>
                  <a:pt x="17757" y="16810"/>
                </a:cubicBezTo>
                <a:cubicBezTo>
                  <a:pt x="19050" y="17307"/>
                  <a:pt x="20311" y="17926"/>
                  <a:pt x="20570" y="19440"/>
                </a:cubicBezTo>
                <a:lnTo>
                  <a:pt x="17464" y="19440"/>
                </a:lnTo>
                <a:cubicBezTo>
                  <a:pt x="17553" y="19773"/>
                  <a:pt x="17615" y="20132"/>
                  <a:pt x="17645" y="20520"/>
                </a:cubicBezTo>
                <a:lnTo>
                  <a:pt x="21152" y="20520"/>
                </a:lnTo>
                <a:cubicBezTo>
                  <a:pt x="21600" y="20520"/>
                  <a:pt x="21600" y="20034"/>
                  <a:pt x="21600" y="20034"/>
                </a:cubicBezTo>
                <a:cubicBezTo>
                  <a:pt x="21600" y="17119"/>
                  <a:pt x="19191" y="16215"/>
                  <a:pt x="18035" y="15774"/>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b="1" dirty="0">
              <a:latin typeface="Open Sans Semibold" charset="0"/>
              <a:ea typeface="Open Sans Semibold" charset="0"/>
              <a:cs typeface="Open Sans Semibold" charset="0"/>
            </a:endParaRPr>
          </a:p>
        </p:txBody>
      </p:sp>
      <p:sp>
        <p:nvSpPr>
          <p:cNvPr id="18" name="TextBox 17">
            <a:extLst>
              <a:ext uri="{FF2B5EF4-FFF2-40B4-BE49-F238E27FC236}">
                <a16:creationId xmlns:a16="http://schemas.microsoft.com/office/drawing/2014/main" id="{FB196F98-FF73-5D4C-B157-A7C47CC9BDAF}"/>
              </a:ext>
            </a:extLst>
          </p:cNvPr>
          <p:cNvSpPr txBox="1"/>
          <p:nvPr/>
        </p:nvSpPr>
        <p:spPr>
          <a:xfrm>
            <a:off x="1430487" y="105731"/>
            <a:ext cx="3693640" cy="677814"/>
          </a:xfrm>
          <a:prstGeom prst="rect">
            <a:avLst/>
          </a:prstGeom>
          <a:noFill/>
        </p:spPr>
        <p:txBody>
          <a:bodyPr wrap="none" rtlCol="0">
            <a:spAutoFit/>
          </a:bodyPr>
          <a:lstStyle/>
          <a:p>
            <a:pPr>
              <a:lnSpc>
                <a:spcPts val="5000"/>
              </a:lnSpc>
            </a:pPr>
            <a:r>
              <a:rPr lang="en-US" sz="3300" b="1" i="1" dirty="0">
                <a:solidFill>
                  <a:schemeClr val="accent1"/>
                </a:solidFill>
                <a:latin typeface="Montserrat ExtraBold" pitchFamily="2" charset="77"/>
                <a:ea typeface="League Spartan" charset="0"/>
                <a:cs typeface="Poppins SemiBold" pitchFamily="2" charset="77"/>
              </a:rPr>
              <a:t>Chart </a:t>
            </a:r>
            <a:r>
              <a:rPr lang="en-US" sz="3300" b="1" i="1" dirty="0">
                <a:solidFill>
                  <a:schemeClr val="accent6"/>
                </a:solidFill>
                <a:latin typeface="Montserrat ExtraBold" pitchFamily="2" charset="77"/>
                <a:ea typeface="League Spartan" charset="0"/>
                <a:cs typeface="Poppins SemiBold" pitchFamily="2" charset="77"/>
              </a:rPr>
              <a:t>Template</a:t>
            </a:r>
          </a:p>
        </p:txBody>
      </p:sp>
      <p:sp>
        <p:nvSpPr>
          <p:cNvPr id="19" name="TextBox 18">
            <a:extLst>
              <a:ext uri="{FF2B5EF4-FFF2-40B4-BE49-F238E27FC236}">
                <a16:creationId xmlns:a16="http://schemas.microsoft.com/office/drawing/2014/main" id="{503A8581-5B5F-D747-AFE4-64B53CFA6AA8}"/>
              </a:ext>
            </a:extLst>
          </p:cNvPr>
          <p:cNvSpPr txBox="1"/>
          <p:nvPr/>
        </p:nvSpPr>
        <p:spPr>
          <a:xfrm>
            <a:off x="1484147" y="726757"/>
            <a:ext cx="2906437" cy="292388"/>
          </a:xfrm>
          <a:prstGeom prst="rect">
            <a:avLst/>
          </a:prstGeom>
          <a:noFill/>
        </p:spPr>
        <p:txBody>
          <a:bodyPr wrap="none" rtlCol="0" anchor="ctr" anchorCtr="0">
            <a:spAutoFit/>
          </a:bodyPr>
          <a:lstStyle/>
          <a:p>
            <a:r>
              <a:rPr lang="en-US" sz="1300" spc="50" dirty="0">
                <a:latin typeface="Open Sans Light" panose="020B0306030504020204" pitchFamily="34" charset="0"/>
                <a:ea typeface="Open Sans Light" panose="020B0306030504020204" pitchFamily="34" charset="0"/>
                <a:cs typeface="Open Sans Light" panose="020B0306030504020204" pitchFamily="34" charset="0"/>
              </a:rPr>
              <a:t>Write here your awesome subtitle</a:t>
            </a:r>
          </a:p>
        </p:txBody>
      </p:sp>
      <p:pic>
        <p:nvPicPr>
          <p:cNvPr id="20" name="Graphic 19" descr="Research">
            <a:extLst>
              <a:ext uri="{FF2B5EF4-FFF2-40B4-BE49-F238E27FC236}">
                <a16:creationId xmlns:a16="http://schemas.microsoft.com/office/drawing/2014/main" id="{6599992A-B14E-E641-AEC1-D7F98F43232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70761" y="21990"/>
            <a:ext cx="1358040" cy="1358040"/>
          </a:xfrm>
          <a:prstGeom prst="rect">
            <a:avLst/>
          </a:prstGeom>
        </p:spPr>
      </p:pic>
    </p:spTree>
    <p:extLst>
      <p:ext uri="{BB962C8B-B14F-4D97-AF65-F5344CB8AC3E}">
        <p14:creationId xmlns:p14="http://schemas.microsoft.com/office/powerpoint/2010/main" val="3921709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9E824934-6CFB-8043-9BCB-1553CE9C8D13}"/>
              </a:ext>
            </a:extLst>
          </p:cNvPr>
          <p:cNvGraphicFramePr/>
          <p:nvPr/>
        </p:nvGraphicFramePr>
        <p:xfrm>
          <a:off x="3743866" y="1423555"/>
          <a:ext cx="4704268" cy="4689635"/>
        </p:xfrm>
        <a:graphic>
          <a:graphicData uri="http://schemas.openxmlformats.org/drawingml/2006/chart">
            <c:chart xmlns:c="http://schemas.openxmlformats.org/drawingml/2006/chart" xmlns:r="http://schemas.openxmlformats.org/officeDocument/2006/relationships" r:id="rId2"/>
          </a:graphicData>
        </a:graphic>
      </p:graphicFrame>
      <p:sp>
        <p:nvSpPr>
          <p:cNvPr id="5" name="Donut 4">
            <a:extLst>
              <a:ext uri="{FF2B5EF4-FFF2-40B4-BE49-F238E27FC236}">
                <a16:creationId xmlns:a16="http://schemas.microsoft.com/office/drawing/2014/main" id="{83FE77AC-4AFC-B14A-8B70-485CDB5F1CA8}"/>
              </a:ext>
            </a:extLst>
          </p:cNvPr>
          <p:cNvSpPr/>
          <p:nvPr/>
        </p:nvSpPr>
        <p:spPr>
          <a:xfrm>
            <a:off x="4313565" y="1985938"/>
            <a:ext cx="3564869" cy="3564869"/>
          </a:xfrm>
          <a:prstGeom prst="donut">
            <a:avLst>
              <a:gd name="adj" fmla="val 8482"/>
            </a:avLst>
          </a:prstGeom>
          <a:solidFill>
            <a:schemeClr val="bg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7" name="TextBox 6">
            <a:extLst>
              <a:ext uri="{FF2B5EF4-FFF2-40B4-BE49-F238E27FC236}">
                <a16:creationId xmlns:a16="http://schemas.microsoft.com/office/drawing/2014/main" id="{06767C1C-CA6C-C240-B59E-99A80D72DCC5}"/>
              </a:ext>
            </a:extLst>
          </p:cNvPr>
          <p:cNvSpPr txBox="1"/>
          <p:nvPr/>
        </p:nvSpPr>
        <p:spPr>
          <a:xfrm>
            <a:off x="9236084" y="1656324"/>
            <a:ext cx="923651" cy="338554"/>
          </a:xfrm>
          <a:prstGeom prst="rect">
            <a:avLst/>
          </a:prstGeom>
          <a:noFill/>
        </p:spPr>
        <p:txBody>
          <a:bodyPr wrap="none" rtlCol="0" anchor="b" anchorCtr="0">
            <a:spAutoFit/>
          </a:bodyPr>
          <a:lstStyle/>
          <a:p>
            <a:r>
              <a:rPr lang="en-US" sz="1600" b="1" dirty="0">
                <a:solidFill>
                  <a:schemeClr val="tx2"/>
                </a:solidFill>
                <a:latin typeface="Poppins SemiBold" pitchFamily="2" charset="77"/>
                <a:ea typeface="League Spartan" charset="0"/>
                <a:cs typeface="Poppins SemiBold" pitchFamily="2" charset="77"/>
              </a:rPr>
              <a:t>Title 02</a:t>
            </a:r>
          </a:p>
        </p:txBody>
      </p:sp>
      <p:sp>
        <p:nvSpPr>
          <p:cNvPr id="8" name="Subtitle 2">
            <a:extLst>
              <a:ext uri="{FF2B5EF4-FFF2-40B4-BE49-F238E27FC236}">
                <a16:creationId xmlns:a16="http://schemas.microsoft.com/office/drawing/2014/main" id="{23B998DC-DC96-4E42-B87C-4B54746041B3}"/>
              </a:ext>
            </a:extLst>
          </p:cNvPr>
          <p:cNvSpPr txBox="1">
            <a:spLocks/>
          </p:cNvSpPr>
          <p:nvPr/>
        </p:nvSpPr>
        <p:spPr>
          <a:xfrm>
            <a:off x="9236084" y="2032862"/>
            <a:ext cx="2147828" cy="1125501"/>
          </a:xfrm>
          <a:prstGeom prst="rect">
            <a:avLst/>
          </a:prstGeom>
        </p:spPr>
        <p:txBody>
          <a:bodyPr vert="horz" wrap="square" lIns="45720" tIns="22860" rIns="4572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2050"/>
              </a:lnSpc>
            </a:pPr>
            <a:r>
              <a:rPr lang="en-US" sz="12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You can do whatever you want, go a impress your audience with an amazing presentation</a:t>
            </a:r>
          </a:p>
        </p:txBody>
      </p:sp>
      <p:sp>
        <p:nvSpPr>
          <p:cNvPr id="9" name="TextBox 8">
            <a:extLst>
              <a:ext uri="{FF2B5EF4-FFF2-40B4-BE49-F238E27FC236}">
                <a16:creationId xmlns:a16="http://schemas.microsoft.com/office/drawing/2014/main" id="{7B01335F-7AA0-7045-9956-F08CF3BE982B}"/>
              </a:ext>
            </a:extLst>
          </p:cNvPr>
          <p:cNvSpPr txBox="1"/>
          <p:nvPr/>
        </p:nvSpPr>
        <p:spPr>
          <a:xfrm>
            <a:off x="9236084" y="5165874"/>
            <a:ext cx="938077" cy="338554"/>
          </a:xfrm>
          <a:prstGeom prst="rect">
            <a:avLst/>
          </a:prstGeom>
          <a:noFill/>
        </p:spPr>
        <p:txBody>
          <a:bodyPr wrap="none" rtlCol="0" anchor="b" anchorCtr="0">
            <a:spAutoFit/>
          </a:bodyPr>
          <a:lstStyle/>
          <a:p>
            <a:r>
              <a:rPr lang="en-US" sz="1600" b="1" dirty="0">
                <a:solidFill>
                  <a:schemeClr val="tx2"/>
                </a:solidFill>
                <a:latin typeface="Poppins SemiBold" pitchFamily="2" charset="77"/>
                <a:ea typeface="League Spartan" charset="0"/>
                <a:cs typeface="Poppins SemiBold" pitchFamily="2" charset="77"/>
              </a:rPr>
              <a:t>Title 06</a:t>
            </a:r>
          </a:p>
        </p:txBody>
      </p:sp>
      <p:sp>
        <p:nvSpPr>
          <p:cNvPr id="10" name="Subtitle 2">
            <a:extLst>
              <a:ext uri="{FF2B5EF4-FFF2-40B4-BE49-F238E27FC236}">
                <a16:creationId xmlns:a16="http://schemas.microsoft.com/office/drawing/2014/main" id="{44096686-4E3E-BA4C-8FA3-5AFF3F07CC11}"/>
              </a:ext>
            </a:extLst>
          </p:cNvPr>
          <p:cNvSpPr txBox="1">
            <a:spLocks/>
          </p:cNvSpPr>
          <p:nvPr/>
        </p:nvSpPr>
        <p:spPr>
          <a:xfrm>
            <a:off x="9236084" y="5542412"/>
            <a:ext cx="2147828" cy="1125501"/>
          </a:xfrm>
          <a:prstGeom prst="rect">
            <a:avLst/>
          </a:prstGeom>
        </p:spPr>
        <p:txBody>
          <a:bodyPr vert="horz" wrap="square" lIns="45720" tIns="22860" rIns="4572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2050"/>
              </a:lnSpc>
            </a:pPr>
            <a:r>
              <a:rPr lang="en-US" sz="12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You can do whatever you want, go a impress your audience with an amazing presentation</a:t>
            </a:r>
          </a:p>
        </p:txBody>
      </p:sp>
      <p:sp>
        <p:nvSpPr>
          <p:cNvPr id="11" name="TextBox 10">
            <a:extLst>
              <a:ext uri="{FF2B5EF4-FFF2-40B4-BE49-F238E27FC236}">
                <a16:creationId xmlns:a16="http://schemas.microsoft.com/office/drawing/2014/main" id="{EAC43B0D-F804-0148-944A-B59D5975055E}"/>
              </a:ext>
            </a:extLst>
          </p:cNvPr>
          <p:cNvSpPr txBox="1"/>
          <p:nvPr/>
        </p:nvSpPr>
        <p:spPr>
          <a:xfrm>
            <a:off x="2075548" y="1655063"/>
            <a:ext cx="880369" cy="338554"/>
          </a:xfrm>
          <a:prstGeom prst="rect">
            <a:avLst/>
          </a:prstGeom>
          <a:noFill/>
        </p:spPr>
        <p:txBody>
          <a:bodyPr wrap="none" rtlCol="0" anchor="b" anchorCtr="0">
            <a:spAutoFit/>
          </a:bodyPr>
          <a:lstStyle/>
          <a:p>
            <a:pPr algn="r"/>
            <a:r>
              <a:rPr lang="en-US" sz="1600" b="1" dirty="0">
                <a:solidFill>
                  <a:schemeClr val="tx2"/>
                </a:solidFill>
                <a:latin typeface="Poppins SemiBold" pitchFamily="2" charset="77"/>
                <a:ea typeface="League Spartan" charset="0"/>
                <a:cs typeface="Poppins SemiBold" pitchFamily="2" charset="77"/>
              </a:rPr>
              <a:t>Title 01</a:t>
            </a:r>
          </a:p>
        </p:txBody>
      </p:sp>
      <p:sp>
        <p:nvSpPr>
          <p:cNvPr id="12" name="Subtitle 2">
            <a:extLst>
              <a:ext uri="{FF2B5EF4-FFF2-40B4-BE49-F238E27FC236}">
                <a16:creationId xmlns:a16="http://schemas.microsoft.com/office/drawing/2014/main" id="{70E086EC-A863-3443-97A9-729C1F767F84}"/>
              </a:ext>
            </a:extLst>
          </p:cNvPr>
          <p:cNvSpPr txBox="1">
            <a:spLocks/>
          </p:cNvSpPr>
          <p:nvPr/>
        </p:nvSpPr>
        <p:spPr>
          <a:xfrm>
            <a:off x="810318" y="2031601"/>
            <a:ext cx="2145599" cy="1125501"/>
          </a:xfrm>
          <a:prstGeom prst="rect">
            <a:avLst/>
          </a:prstGeom>
        </p:spPr>
        <p:txBody>
          <a:bodyPr vert="horz" wrap="square" lIns="45720" tIns="22860" rIns="4572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2050"/>
              </a:lnSpc>
            </a:pPr>
            <a:r>
              <a:rPr lang="en-US" sz="12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You can do whatever you want, go a impress your audience with an amazing presentation</a:t>
            </a:r>
          </a:p>
        </p:txBody>
      </p:sp>
      <p:sp>
        <p:nvSpPr>
          <p:cNvPr id="13" name="TextBox 12">
            <a:extLst>
              <a:ext uri="{FF2B5EF4-FFF2-40B4-BE49-F238E27FC236}">
                <a16:creationId xmlns:a16="http://schemas.microsoft.com/office/drawing/2014/main" id="{C3BAA63A-32CB-294D-83FD-2C87C5CFD1AF}"/>
              </a:ext>
            </a:extLst>
          </p:cNvPr>
          <p:cNvSpPr txBox="1"/>
          <p:nvPr/>
        </p:nvSpPr>
        <p:spPr>
          <a:xfrm>
            <a:off x="2017840" y="5164614"/>
            <a:ext cx="938077" cy="338554"/>
          </a:xfrm>
          <a:prstGeom prst="rect">
            <a:avLst/>
          </a:prstGeom>
          <a:noFill/>
        </p:spPr>
        <p:txBody>
          <a:bodyPr wrap="none" rtlCol="0" anchor="b" anchorCtr="0">
            <a:spAutoFit/>
          </a:bodyPr>
          <a:lstStyle/>
          <a:p>
            <a:pPr algn="r"/>
            <a:r>
              <a:rPr lang="en-US" sz="1600" b="1" dirty="0">
                <a:solidFill>
                  <a:schemeClr val="tx2"/>
                </a:solidFill>
                <a:latin typeface="Poppins SemiBold" pitchFamily="2" charset="77"/>
                <a:ea typeface="League Spartan" charset="0"/>
                <a:cs typeface="Poppins SemiBold" pitchFamily="2" charset="77"/>
              </a:rPr>
              <a:t>Title 05</a:t>
            </a:r>
          </a:p>
        </p:txBody>
      </p:sp>
      <p:sp>
        <p:nvSpPr>
          <p:cNvPr id="14" name="Subtitle 2">
            <a:extLst>
              <a:ext uri="{FF2B5EF4-FFF2-40B4-BE49-F238E27FC236}">
                <a16:creationId xmlns:a16="http://schemas.microsoft.com/office/drawing/2014/main" id="{9E75CE29-5140-6849-A9B3-8CD4D74C83F2}"/>
              </a:ext>
            </a:extLst>
          </p:cNvPr>
          <p:cNvSpPr txBox="1">
            <a:spLocks/>
          </p:cNvSpPr>
          <p:nvPr/>
        </p:nvSpPr>
        <p:spPr>
          <a:xfrm>
            <a:off x="810318" y="5541152"/>
            <a:ext cx="2145599" cy="1125501"/>
          </a:xfrm>
          <a:prstGeom prst="rect">
            <a:avLst/>
          </a:prstGeom>
        </p:spPr>
        <p:txBody>
          <a:bodyPr vert="horz" wrap="square" lIns="45720" tIns="22860" rIns="4572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2050"/>
              </a:lnSpc>
            </a:pPr>
            <a:r>
              <a:rPr lang="en-US" sz="12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You can do whatever you want, go a impress your audience with an amazing presentation</a:t>
            </a:r>
          </a:p>
        </p:txBody>
      </p:sp>
      <p:sp>
        <p:nvSpPr>
          <p:cNvPr id="15" name="TextBox 14">
            <a:extLst>
              <a:ext uri="{FF2B5EF4-FFF2-40B4-BE49-F238E27FC236}">
                <a16:creationId xmlns:a16="http://schemas.microsoft.com/office/drawing/2014/main" id="{30AF3067-E0DC-0148-A4B3-BD48E62956BA}"/>
              </a:ext>
            </a:extLst>
          </p:cNvPr>
          <p:cNvSpPr txBox="1"/>
          <p:nvPr/>
        </p:nvSpPr>
        <p:spPr>
          <a:xfrm>
            <a:off x="9236084" y="3411099"/>
            <a:ext cx="942887" cy="338554"/>
          </a:xfrm>
          <a:prstGeom prst="rect">
            <a:avLst/>
          </a:prstGeom>
          <a:noFill/>
        </p:spPr>
        <p:txBody>
          <a:bodyPr wrap="none" rtlCol="0" anchor="b" anchorCtr="0">
            <a:spAutoFit/>
          </a:bodyPr>
          <a:lstStyle/>
          <a:p>
            <a:r>
              <a:rPr lang="en-US" sz="1600" b="1" dirty="0">
                <a:solidFill>
                  <a:schemeClr val="tx2"/>
                </a:solidFill>
                <a:latin typeface="Poppins SemiBold" pitchFamily="2" charset="77"/>
                <a:ea typeface="League Spartan" charset="0"/>
                <a:cs typeface="Poppins SemiBold" pitchFamily="2" charset="77"/>
              </a:rPr>
              <a:t>Title 04</a:t>
            </a:r>
          </a:p>
        </p:txBody>
      </p:sp>
      <p:sp>
        <p:nvSpPr>
          <p:cNvPr id="16" name="Subtitle 2">
            <a:extLst>
              <a:ext uri="{FF2B5EF4-FFF2-40B4-BE49-F238E27FC236}">
                <a16:creationId xmlns:a16="http://schemas.microsoft.com/office/drawing/2014/main" id="{46462325-35F8-9F49-A4E0-294CD9F24DD2}"/>
              </a:ext>
            </a:extLst>
          </p:cNvPr>
          <p:cNvSpPr txBox="1">
            <a:spLocks/>
          </p:cNvSpPr>
          <p:nvPr/>
        </p:nvSpPr>
        <p:spPr>
          <a:xfrm>
            <a:off x="9236084" y="3787637"/>
            <a:ext cx="2147828" cy="1125501"/>
          </a:xfrm>
          <a:prstGeom prst="rect">
            <a:avLst/>
          </a:prstGeom>
        </p:spPr>
        <p:txBody>
          <a:bodyPr vert="horz" wrap="square" lIns="45720" tIns="22860" rIns="4572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2050"/>
              </a:lnSpc>
            </a:pPr>
            <a:r>
              <a:rPr lang="en-US" sz="12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You can do whatever you want, go a impress your audience with an amazing presentation</a:t>
            </a:r>
          </a:p>
        </p:txBody>
      </p:sp>
      <p:sp>
        <p:nvSpPr>
          <p:cNvPr id="17" name="TextBox 16">
            <a:extLst>
              <a:ext uri="{FF2B5EF4-FFF2-40B4-BE49-F238E27FC236}">
                <a16:creationId xmlns:a16="http://schemas.microsoft.com/office/drawing/2014/main" id="{C507C606-E62B-E344-92B9-A54D0192DC79}"/>
              </a:ext>
            </a:extLst>
          </p:cNvPr>
          <p:cNvSpPr txBox="1"/>
          <p:nvPr/>
        </p:nvSpPr>
        <p:spPr>
          <a:xfrm>
            <a:off x="2025854" y="3411099"/>
            <a:ext cx="930063" cy="338554"/>
          </a:xfrm>
          <a:prstGeom prst="rect">
            <a:avLst/>
          </a:prstGeom>
          <a:noFill/>
        </p:spPr>
        <p:txBody>
          <a:bodyPr wrap="none" rtlCol="0" anchor="b" anchorCtr="0">
            <a:spAutoFit/>
          </a:bodyPr>
          <a:lstStyle/>
          <a:p>
            <a:pPr algn="r"/>
            <a:r>
              <a:rPr lang="en-US" sz="1600" b="1" dirty="0">
                <a:solidFill>
                  <a:schemeClr val="tx2"/>
                </a:solidFill>
                <a:latin typeface="Poppins SemiBold" pitchFamily="2" charset="77"/>
                <a:ea typeface="League Spartan" charset="0"/>
                <a:cs typeface="Poppins SemiBold" pitchFamily="2" charset="77"/>
              </a:rPr>
              <a:t>Title 03</a:t>
            </a:r>
          </a:p>
        </p:txBody>
      </p:sp>
      <p:sp>
        <p:nvSpPr>
          <p:cNvPr id="18" name="Subtitle 2">
            <a:extLst>
              <a:ext uri="{FF2B5EF4-FFF2-40B4-BE49-F238E27FC236}">
                <a16:creationId xmlns:a16="http://schemas.microsoft.com/office/drawing/2014/main" id="{286475EA-25E2-554B-AF56-E2FB84426A1A}"/>
              </a:ext>
            </a:extLst>
          </p:cNvPr>
          <p:cNvSpPr txBox="1">
            <a:spLocks/>
          </p:cNvSpPr>
          <p:nvPr/>
        </p:nvSpPr>
        <p:spPr>
          <a:xfrm>
            <a:off x="810318" y="3787637"/>
            <a:ext cx="2145599" cy="1125501"/>
          </a:xfrm>
          <a:prstGeom prst="rect">
            <a:avLst/>
          </a:prstGeom>
        </p:spPr>
        <p:txBody>
          <a:bodyPr vert="horz" wrap="square" lIns="45720" tIns="22860" rIns="4572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2050"/>
              </a:lnSpc>
            </a:pPr>
            <a:r>
              <a:rPr lang="en-US" sz="12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You can do whatever you want, go a impress your audience with an amazing presentation</a:t>
            </a:r>
          </a:p>
        </p:txBody>
      </p:sp>
      <p:cxnSp>
        <p:nvCxnSpPr>
          <p:cNvPr id="20" name="Straight Connector 19">
            <a:extLst>
              <a:ext uri="{FF2B5EF4-FFF2-40B4-BE49-F238E27FC236}">
                <a16:creationId xmlns:a16="http://schemas.microsoft.com/office/drawing/2014/main" id="{E088B793-0BC7-4147-B5D8-9F31BF7A100E}"/>
              </a:ext>
            </a:extLst>
          </p:cNvPr>
          <p:cNvCxnSpPr/>
          <p:nvPr/>
        </p:nvCxnSpPr>
        <p:spPr>
          <a:xfrm>
            <a:off x="3140204" y="1804087"/>
            <a:ext cx="951471" cy="0"/>
          </a:xfrm>
          <a:prstGeom prst="line">
            <a:avLst/>
          </a:prstGeom>
          <a:ln w="38100" cap="rnd">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A38207E6-EA9E-334B-8063-751EEA11AAE5}"/>
              </a:ext>
            </a:extLst>
          </p:cNvPr>
          <p:cNvCxnSpPr>
            <a:cxnSpLocks/>
          </p:cNvCxnSpPr>
          <p:nvPr/>
        </p:nvCxnSpPr>
        <p:spPr>
          <a:xfrm>
            <a:off x="4091674" y="1804087"/>
            <a:ext cx="703855" cy="481914"/>
          </a:xfrm>
          <a:prstGeom prst="line">
            <a:avLst/>
          </a:prstGeom>
          <a:ln w="38100" cap="rnd">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3E72556C-1310-4748-A4AC-41CD3981FA29}"/>
              </a:ext>
            </a:extLst>
          </p:cNvPr>
          <p:cNvCxnSpPr>
            <a:cxnSpLocks/>
          </p:cNvCxnSpPr>
          <p:nvPr/>
        </p:nvCxnSpPr>
        <p:spPr>
          <a:xfrm>
            <a:off x="3140204" y="3598767"/>
            <a:ext cx="439075" cy="0"/>
          </a:xfrm>
          <a:prstGeom prst="line">
            <a:avLst/>
          </a:prstGeom>
          <a:ln w="38100" cap="rnd">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2F6381FC-BF0E-AF4B-8CBF-BB1336827309}"/>
              </a:ext>
            </a:extLst>
          </p:cNvPr>
          <p:cNvCxnSpPr>
            <a:cxnSpLocks/>
          </p:cNvCxnSpPr>
          <p:nvPr/>
        </p:nvCxnSpPr>
        <p:spPr>
          <a:xfrm>
            <a:off x="3579278" y="3598767"/>
            <a:ext cx="669414" cy="918642"/>
          </a:xfrm>
          <a:prstGeom prst="line">
            <a:avLst/>
          </a:prstGeom>
          <a:ln w="38100" cap="rnd">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4250314D-FBAD-624A-856D-187EC5EA7BB6}"/>
              </a:ext>
            </a:extLst>
          </p:cNvPr>
          <p:cNvCxnSpPr>
            <a:cxnSpLocks/>
          </p:cNvCxnSpPr>
          <p:nvPr/>
        </p:nvCxnSpPr>
        <p:spPr>
          <a:xfrm>
            <a:off x="3140204" y="5345681"/>
            <a:ext cx="1108489" cy="0"/>
          </a:xfrm>
          <a:prstGeom prst="line">
            <a:avLst/>
          </a:prstGeom>
          <a:ln w="38100" cap="rnd">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3633289-7628-A446-A318-A60724C15E7B}"/>
              </a:ext>
            </a:extLst>
          </p:cNvPr>
          <p:cNvCxnSpPr>
            <a:cxnSpLocks/>
          </p:cNvCxnSpPr>
          <p:nvPr/>
        </p:nvCxnSpPr>
        <p:spPr>
          <a:xfrm>
            <a:off x="4248692" y="5345681"/>
            <a:ext cx="1205176" cy="347923"/>
          </a:xfrm>
          <a:prstGeom prst="line">
            <a:avLst/>
          </a:prstGeom>
          <a:ln w="38100" cap="rnd">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C1B51B09-E080-E645-A37E-8B44C3B32C45}"/>
              </a:ext>
            </a:extLst>
          </p:cNvPr>
          <p:cNvCxnSpPr/>
          <p:nvPr/>
        </p:nvCxnSpPr>
        <p:spPr>
          <a:xfrm flipH="1">
            <a:off x="8100190" y="1804087"/>
            <a:ext cx="951375" cy="0"/>
          </a:xfrm>
          <a:prstGeom prst="line">
            <a:avLst/>
          </a:prstGeom>
          <a:ln w="38100" cap="rnd">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ADDCBD28-8CED-AD40-8156-5D7BE90D8BC1}"/>
              </a:ext>
            </a:extLst>
          </p:cNvPr>
          <p:cNvCxnSpPr>
            <a:cxnSpLocks/>
          </p:cNvCxnSpPr>
          <p:nvPr/>
        </p:nvCxnSpPr>
        <p:spPr>
          <a:xfrm flipH="1">
            <a:off x="6923088" y="1804087"/>
            <a:ext cx="1177104" cy="173180"/>
          </a:xfrm>
          <a:prstGeom prst="line">
            <a:avLst/>
          </a:prstGeom>
          <a:ln w="38100" cap="rnd">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7816F9DA-014C-8C4F-964E-9FA3329505D2}"/>
              </a:ext>
            </a:extLst>
          </p:cNvPr>
          <p:cNvCxnSpPr>
            <a:cxnSpLocks/>
          </p:cNvCxnSpPr>
          <p:nvPr/>
        </p:nvCxnSpPr>
        <p:spPr>
          <a:xfrm flipH="1">
            <a:off x="8612535" y="3598767"/>
            <a:ext cx="439031" cy="0"/>
          </a:xfrm>
          <a:prstGeom prst="line">
            <a:avLst/>
          </a:prstGeom>
          <a:ln w="38100" cap="rnd">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CB4BD854-3EC3-B64B-A411-F1F9632849D0}"/>
              </a:ext>
            </a:extLst>
          </p:cNvPr>
          <p:cNvCxnSpPr>
            <a:cxnSpLocks/>
          </p:cNvCxnSpPr>
          <p:nvPr/>
        </p:nvCxnSpPr>
        <p:spPr>
          <a:xfrm flipH="1" flipV="1">
            <a:off x="7943188" y="3139447"/>
            <a:ext cx="669347" cy="459320"/>
          </a:xfrm>
          <a:prstGeom prst="line">
            <a:avLst/>
          </a:prstGeom>
          <a:ln w="38100" cap="rnd">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8EB70D47-20E7-4145-9E21-AD90D7AE5352}"/>
              </a:ext>
            </a:extLst>
          </p:cNvPr>
          <p:cNvCxnSpPr>
            <a:cxnSpLocks/>
          </p:cNvCxnSpPr>
          <p:nvPr/>
        </p:nvCxnSpPr>
        <p:spPr>
          <a:xfrm flipH="1">
            <a:off x="7943188" y="5345681"/>
            <a:ext cx="1108377" cy="0"/>
          </a:xfrm>
          <a:prstGeom prst="line">
            <a:avLst/>
          </a:prstGeom>
          <a:ln w="38100" cap="rnd">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22FEB13E-BA91-0940-ABE3-0FE08A857B89}"/>
              </a:ext>
            </a:extLst>
          </p:cNvPr>
          <p:cNvCxnSpPr>
            <a:cxnSpLocks/>
          </p:cNvCxnSpPr>
          <p:nvPr/>
        </p:nvCxnSpPr>
        <p:spPr>
          <a:xfrm flipH="1" flipV="1">
            <a:off x="7511639" y="5210780"/>
            <a:ext cx="431549" cy="134901"/>
          </a:xfrm>
          <a:prstGeom prst="line">
            <a:avLst/>
          </a:prstGeom>
          <a:ln w="38100" cap="rnd">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F6AB101D-AA60-F14C-B7E4-A5964D163CF4}"/>
              </a:ext>
            </a:extLst>
          </p:cNvPr>
          <p:cNvSpPr txBox="1"/>
          <p:nvPr/>
        </p:nvSpPr>
        <p:spPr>
          <a:xfrm>
            <a:off x="1430487" y="105731"/>
            <a:ext cx="3693640" cy="677814"/>
          </a:xfrm>
          <a:prstGeom prst="rect">
            <a:avLst/>
          </a:prstGeom>
          <a:noFill/>
        </p:spPr>
        <p:txBody>
          <a:bodyPr wrap="none" rtlCol="0">
            <a:spAutoFit/>
          </a:bodyPr>
          <a:lstStyle/>
          <a:p>
            <a:pPr>
              <a:lnSpc>
                <a:spcPts val="5000"/>
              </a:lnSpc>
            </a:pPr>
            <a:r>
              <a:rPr lang="en-US" sz="3300" b="1" i="1" dirty="0">
                <a:solidFill>
                  <a:schemeClr val="accent1"/>
                </a:solidFill>
                <a:latin typeface="Montserrat ExtraBold" pitchFamily="2" charset="77"/>
                <a:ea typeface="League Spartan" charset="0"/>
                <a:cs typeface="Poppins SemiBold" pitchFamily="2" charset="77"/>
              </a:rPr>
              <a:t>Chart </a:t>
            </a:r>
            <a:r>
              <a:rPr lang="en-US" sz="3300" b="1" i="1" dirty="0">
                <a:solidFill>
                  <a:schemeClr val="accent6"/>
                </a:solidFill>
                <a:latin typeface="Montserrat ExtraBold" pitchFamily="2" charset="77"/>
                <a:ea typeface="League Spartan" charset="0"/>
                <a:cs typeface="Poppins SemiBold" pitchFamily="2" charset="77"/>
              </a:rPr>
              <a:t>Template</a:t>
            </a:r>
          </a:p>
        </p:txBody>
      </p:sp>
      <p:sp>
        <p:nvSpPr>
          <p:cNvPr id="31" name="TextBox 30">
            <a:extLst>
              <a:ext uri="{FF2B5EF4-FFF2-40B4-BE49-F238E27FC236}">
                <a16:creationId xmlns:a16="http://schemas.microsoft.com/office/drawing/2014/main" id="{7DDA6604-7C13-064A-9BF0-21CE0AEE9C40}"/>
              </a:ext>
            </a:extLst>
          </p:cNvPr>
          <p:cNvSpPr txBox="1"/>
          <p:nvPr/>
        </p:nvSpPr>
        <p:spPr>
          <a:xfrm>
            <a:off x="1484147" y="726757"/>
            <a:ext cx="2906437" cy="292388"/>
          </a:xfrm>
          <a:prstGeom prst="rect">
            <a:avLst/>
          </a:prstGeom>
          <a:noFill/>
        </p:spPr>
        <p:txBody>
          <a:bodyPr wrap="none" rtlCol="0" anchor="ctr" anchorCtr="0">
            <a:spAutoFit/>
          </a:bodyPr>
          <a:lstStyle/>
          <a:p>
            <a:r>
              <a:rPr lang="en-US" sz="1300" spc="50" dirty="0">
                <a:latin typeface="Open Sans Light" panose="020B0306030504020204" pitchFamily="34" charset="0"/>
                <a:ea typeface="Open Sans Light" panose="020B0306030504020204" pitchFamily="34" charset="0"/>
                <a:cs typeface="Open Sans Light" panose="020B0306030504020204" pitchFamily="34" charset="0"/>
              </a:rPr>
              <a:t>Write here your awesome subtitle</a:t>
            </a:r>
          </a:p>
        </p:txBody>
      </p:sp>
      <p:pic>
        <p:nvPicPr>
          <p:cNvPr id="32" name="Graphic 31" descr="Research">
            <a:extLst>
              <a:ext uri="{FF2B5EF4-FFF2-40B4-BE49-F238E27FC236}">
                <a16:creationId xmlns:a16="http://schemas.microsoft.com/office/drawing/2014/main" id="{D401FD87-7D47-8445-81CB-F02CEA93EA6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70761" y="21990"/>
            <a:ext cx="1358040" cy="1358040"/>
          </a:xfrm>
          <a:prstGeom prst="rect">
            <a:avLst/>
          </a:prstGeom>
        </p:spPr>
      </p:pic>
    </p:spTree>
    <p:extLst>
      <p:ext uri="{BB962C8B-B14F-4D97-AF65-F5344CB8AC3E}">
        <p14:creationId xmlns:p14="http://schemas.microsoft.com/office/powerpoint/2010/main" val="16807892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A2244161-721B-8E4B-B0F1-C570DD391653}"/>
              </a:ext>
            </a:extLst>
          </p:cNvPr>
          <p:cNvGraphicFramePr/>
          <p:nvPr/>
        </p:nvGraphicFramePr>
        <p:xfrm>
          <a:off x="762000" y="2027394"/>
          <a:ext cx="10668001" cy="2668177"/>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5E2C82CA-E0E3-944C-91E6-02CE874A7894}"/>
              </a:ext>
            </a:extLst>
          </p:cNvPr>
          <p:cNvSpPr txBox="1"/>
          <p:nvPr/>
        </p:nvSpPr>
        <p:spPr>
          <a:xfrm>
            <a:off x="5194952" y="1566083"/>
            <a:ext cx="1802096" cy="338554"/>
          </a:xfrm>
          <a:prstGeom prst="rect">
            <a:avLst/>
          </a:prstGeom>
          <a:noFill/>
        </p:spPr>
        <p:txBody>
          <a:bodyPr wrap="none" rtlCol="0" anchor="b" anchorCtr="0">
            <a:spAutoFit/>
          </a:bodyPr>
          <a:lstStyle/>
          <a:p>
            <a:pPr algn="ctr"/>
            <a:r>
              <a:rPr lang="en-US" sz="1600" b="1" dirty="0">
                <a:solidFill>
                  <a:schemeClr val="tx2"/>
                </a:solidFill>
                <a:latin typeface="Poppins SemiBold" pitchFamily="2" charset="77"/>
                <a:ea typeface="League Spartan" charset="0"/>
                <a:cs typeface="Poppins SemiBold" pitchFamily="2" charset="77"/>
              </a:rPr>
              <a:t>Chart Title Here</a:t>
            </a:r>
          </a:p>
        </p:txBody>
      </p:sp>
      <p:sp>
        <p:nvSpPr>
          <p:cNvPr id="18" name="Pentagon 17">
            <a:extLst>
              <a:ext uri="{FF2B5EF4-FFF2-40B4-BE49-F238E27FC236}">
                <a16:creationId xmlns:a16="http://schemas.microsoft.com/office/drawing/2014/main" id="{790075BA-0046-1C47-A0B0-17ADD8D39C35}"/>
              </a:ext>
            </a:extLst>
          </p:cNvPr>
          <p:cNvSpPr/>
          <p:nvPr/>
        </p:nvSpPr>
        <p:spPr>
          <a:xfrm>
            <a:off x="1181336" y="5284439"/>
            <a:ext cx="1154885" cy="790052"/>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19" name="Pentagon 18">
            <a:extLst>
              <a:ext uri="{FF2B5EF4-FFF2-40B4-BE49-F238E27FC236}">
                <a16:creationId xmlns:a16="http://schemas.microsoft.com/office/drawing/2014/main" id="{42AC3290-9084-3848-B009-450C46EDB5FA}"/>
              </a:ext>
            </a:extLst>
          </p:cNvPr>
          <p:cNvSpPr/>
          <p:nvPr/>
        </p:nvSpPr>
        <p:spPr>
          <a:xfrm>
            <a:off x="6515336" y="5284439"/>
            <a:ext cx="1154885" cy="790052"/>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8" name="TextBox 7">
            <a:extLst>
              <a:ext uri="{FF2B5EF4-FFF2-40B4-BE49-F238E27FC236}">
                <a16:creationId xmlns:a16="http://schemas.microsoft.com/office/drawing/2014/main" id="{0426B1A0-C870-654F-9082-3D592A673A3A}"/>
              </a:ext>
            </a:extLst>
          </p:cNvPr>
          <p:cNvSpPr txBox="1"/>
          <p:nvPr/>
        </p:nvSpPr>
        <p:spPr>
          <a:xfrm>
            <a:off x="2432853" y="5182762"/>
            <a:ext cx="880369" cy="338554"/>
          </a:xfrm>
          <a:prstGeom prst="rect">
            <a:avLst/>
          </a:prstGeom>
          <a:noFill/>
        </p:spPr>
        <p:txBody>
          <a:bodyPr wrap="none" rtlCol="0" anchor="b" anchorCtr="0">
            <a:spAutoFit/>
          </a:bodyPr>
          <a:lstStyle/>
          <a:p>
            <a:r>
              <a:rPr lang="en-US" sz="1600" b="1" dirty="0">
                <a:solidFill>
                  <a:schemeClr val="tx2"/>
                </a:solidFill>
                <a:latin typeface="Poppins SemiBold" pitchFamily="2" charset="77"/>
                <a:ea typeface="League Spartan" charset="0"/>
                <a:cs typeface="Poppins SemiBold" pitchFamily="2" charset="77"/>
              </a:rPr>
              <a:t>Title 01</a:t>
            </a:r>
          </a:p>
        </p:txBody>
      </p:sp>
      <p:sp>
        <p:nvSpPr>
          <p:cNvPr id="9" name="Subtitle 2">
            <a:extLst>
              <a:ext uri="{FF2B5EF4-FFF2-40B4-BE49-F238E27FC236}">
                <a16:creationId xmlns:a16="http://schemas.microsoft.com/office/drawing/2014/main" id="{972ABABB-C6E8-DC49-97D5-E45891AC9876}"/>
              </a:ext>
            </a:extLst>
          </p:cNvPr>
          <p:cNvSpPr txBox="1">
            <a:spLocks/>
          </p:cNvSpPr>
          <p:nvPr/>
        </p:nvSpPr>
        <p:spPr>
          <a:xfrm>
            <a:off x="2432853" y="5559300"/>
            <a:ext cx="3243813" cy="580287"/>
          </a:xfrm>
          <a:prstGeom prst="rect">
            <a:avLst/>
          </a:prstGeom>
        </p:spPr>
        <p:txBody>
          <a:bodyPr vert="horz" wrap="square" lIns="45720" tIns="22860" rIns="4572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2050"/>
              </a:lnSpc>
            </a:pPr>
            <a:r>
              <a:rPr lang="en-US" sz="12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You can do whatever you want, go a impress your audience with an amazing presentation</a:t>
            </a:r>
          </a:p>
        </p:txBody>
      </p:sp>
      <p:sp>
        <p:nvSpPr>
          <p:cNvPr id="12" name="Shape 2790">
            <a:extLst>
              <a:ext uri="{FF2B5EF4-FFF2-40B4-BE49-F238E27FC236}">
                <a16:creationId xmlns:a16="http://schemas.microsoft.com/office/drawing/2014/main" id="{729EAF46-F90A-204A-8316-5370CB6F1406}"/>
              </a:ext>
            </a:extLst>
          </p:cNvPr>
          <p:cNvSpPr>
            <a:spLocks noChangeAspect="1"/>
          </p:cNvSpPr>
          <p:nvPr/>
        </p:nvSpPr>
        <p:spPr>
          <a:xfrm>
            <a:off x="1493631" y="5543727"/>
            <a:ext cx="373280" cy="271477"/>
          </a:xfrm>
          <a:custGeom>
            <a:avLst/>
            <a:gdLst/>
            <a:ahLst/>
            <a:cxnLst>
              <a:cxn ang="0">
                <a:pos x="wd2" y="hd2"/>
              </a:cxn>
              <a:cxn ang="5400000">
                <a:pos x="wd2" y="hd2"/>
              </a:cxn>
              <a:cxn ang="10800000">
                <a:pos x="wd2" y="hd2"/>
              </a:cxn>
              <a:cxn ang="16200000">
                <a:pos x="wd2" y="hd2"/>
              </a:cxn>
            </a:cxnLst>
            <a:rect l="0" t="0" r="r" b="b"/>
            <a:pathLst>
              <a:path w="21600" h="21600" extrusionOk="0">
                <a:moveTo>
                  <a:pt x="3436" y="17550"/>
                </a:moveTo>
                <a:lnTo>
                  <a:pt x="10309" y="17550"/>
                </a:lnTo>
                <a:cubicBezTo>
                  <a:pt x="10580" y="17550"/>
                  <a:pt x="10800" y="17248"/>
                  <a:pt x="10800" y="16875"/>
                </a:cubicBezTo>
                <a:cubicBezTo>
                  <a:pt x="10800" y="16503"/>
                  <a:pt x="10580" y="16200"/>
                  <a:pt x="10309" y="16200"/>
                </a:cubicBezTo>
                <a:lnTo>
                  <a:pt x="3436" y="16200"/>
                </a:lnTo>
                <a:cubicBezTo>
                  <a:pt x="3166" y="16200"/>
                  <a:pt x="2945" y="16503"/>
                  <a:pt x="2945" y="16875"/>
                </a:cubicBezTo>
                <a:cubicBezTo>
                  <a:pt x="2945" y="17248"/>
                  <a:pt x="3166" y="17550"/>
                  <a:pt x="3436" y="17550"/>
                </a:cubicBezTo>
                <a:moveTo>
                  <a:pt x="3436" y="14850"/>
                </a:moveTo>
                <a:lnTo>
                  <a:pt x="12273" y="14850"/>
                </a:lnTo>
                <a:cubicBezTo>
                  <a:pt x="12544" y="14850"/>
                  <a:pt x="12764" y="14548"/>
                  <a:pt x="12764" y="14175"/>
                </a:cubicBezTo>
                <a:cubicBezTo>
                  <a:pt x="12764" y="13803"/>
                  <a:pt x="12544" y="13500"/>
                  <a:pt x="12273" y="13500"/>
                </a:cubicBezTo>
                <a:lnTo>
                  <a:pt x="3436" y="13500"/>
                </a:lnTo>
                <a:cubicBezTo>
                  <a:pt x="3166" y="13500"/>
                  <a:pt x="2945" y="13803"/>
                  <a:pt x="2945" y="14175"/>
                </a:cubicBezTo>
                <a:cubicBezTo>
                  <a:pt x="2945" y="14548"/>
                  <a:pt x="3166" y="14850"/>
                  <a:pt x="3436" y="14850"/>
                </a:cubicBezTo>
                <a:moveTo>
                  <a:pt x="20618" y="4050"/>
                </a:moveTo>
                <a:lnTo>
                  <a:pt x="982" y="4050"/>
                </a:lnTo>
                <a:lnTo>
                  <a:pt x="982" y="1350"/>
                </a:lnTo>
                <a:lnTo>
                  <a:pt x="20618" y="1350"/>
                </a:lnTo>
                <a:cubicBezTo>
                  <a:pt x="20618" y="1350"/>
                  <a:pt x="20618" y="4050"/>
                  <a:pt x="20618" y="4050"/>
                </a:cubicBezTo>
                <a:close/>
                <a:moveTo>
                  <a:pt x="20618" y="20250"/>
                </a:moveTo>
                <a:lnTo>
                  <a:pt x="982" y="20250"/>
                </a:lnTo>
                <a:lnTo>
                  <a:pt x="982" y="9450"/>
                </a:lnTo>
                <a:lnTo>
                  <a:pt x="20618" y="9450"/>
                </a:lnTo>
                <a:cubicBezTo>
                  <a:pt x="20618" y="9450"/>
                  <a:pt x="20618" y="20250"/>
                  <a:pt x="20618" y="20250"/>
                </a:cubicBezTo>
                <a:close/>
                <a:moveTo>
                  <a:pt x="20618" y="0"/>
                </a:moveTo>
                <a:lnTo>
                  <a:pt x="982" y="0"/>
                </a:lnTo>
                <a:cubicBezTo>
                  <a:pt x="440" y="0"/>
                  <a:pt x="0" y="605"/>
                  <a:pt x="0" y="1350"/>
                </a:cubicBezTo>
                <a:lnTo>
                  <a:pt x="0" y="20250"/>
                </a:lnTo>
                <a:cubicBezTo>
                  <a:pt x="0" y="20995"/>
                  <a:pt x="440" y="21600"/>
                  <a:pt x="982" y="21600"/>
                </a:cubicBezTo>
                <a:lnTo>
                  <a:pt x="20618" y="21600"/>
                </a:lnTo>
                <a:cubicBezTo>
                  <a:pt x="21160" y="21600"/>
                  <a:pt x="21600" y="20995"/>
                  <a:pt x="21600" y="20250"/>
                </a:cubicBezTo>
                <a:lnTo>
                  <a:pt x="21600" y="1350"/>
                </a:lnTo>
                <a:cubicBezTo>
                  <a:pt x="21600" y="605"/>
                  <a:pt x="21160" y="0"/>
                  <a:pt x="20618" y="0"/>
                </a:cubicBezTo>
                <a:moveTo>
                  <a:pt x="16200" y="17550"/>
                </a:moveTo>
                <a:lnTo>
                  <a:pt x="18164" y="17550"/>
                </a:lnTo>
                <a:cubicBezTo>
                  <a:pt x="18434" y="17550"/>
                  <a:pt x="18655" y="17248"/>
                  <a:pt x="18655" y="16875"/>
                </a:cubicBezTo>
                <a:lnTo>
                  <a:pt x="18655" y="14175"/>
                </a:lnTo>
                <a:cubicBezTo>
                  <a:pt x="18655" y="13803"/>
                  <a:pt x="18434" y="13500"/>
                  <a:pt x="18164" y="13500"/>
                </a:cubicBezTo>
                <a:lnTo>
                  <a:pt x="16200" y="13500"/>
                </a:lnTo>
                <a:cubicBezTo>
                  <a:pt x="15929" y="13500"/>
                  <a:pt x="15709" y="13803"/>
                  <a:pt x="15709" y="14175"/>
                </a:cubicBezTo>
                <a:lnTo>
                  <a:pt x="15709" y="16875"/>
                </a:lnTo>
                <a:cubicBezTo>
                  <a:pt x="15709" y="17248"/>
                  <a:pt x="15929" y="17550"/>
                  <a:pt x="16200" y="17550"/>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b="1" dirty="0">
              <a:latin typeface="Open Sans Semibold" charset="0"/>
              <a:ea typeface="Open Sans Semibold" charset="0"/>
              <a:cs typeface="Open Sans Semibold" charset="0"/>
            </a:endParaRPr>
          </a:p>
        </p:txBody>
      </p:sp>
      <p:sp>
        <p:nvSpPr>
          <p:cNvPr id="10" name="TextBox 9">
            <a:extLst>
              <a:ext uri="{FF2B5EF4-FFF2-40B4-BE49-F238E27FC236}">
                <a16:creationId xmlns:a16="http://schemas.microsoft.com/office/drawing/2014/main" id="{717A3556-D54A-1C41-A276-9EA04AD047A4}"/>
              </a:ext>
            </a:extLst>
          </p:cNvPr>
          <p:cNvSpPr txBox="1"/>
          <p:nvPr/>
        </p:nvSpPr>
        <p:spPr>
          <a:xfrm>
            <a:off x="7766853" y="5182762"/>
            <a:ext cx="923651" cy="338554"/>
          </a:xfrm>
          <a:prstGeom prst="rect">
            <a:avLst/>
          </a:prstGeom>
          <a:noFill/>
        </p:spPr>
        <p:txBody>
          <a:bodyPr wrap="none" rtlCol="0" anchor="b" anchorCtr="0">
            <a:spAutoFit/>
          </a:bodyPr>
          <a:lstStyle/>
          <a:p>
            <a:r>
              <a:rPr lang="en-US" sz="1600" b="1" dirty="0">
                <a:solidFill>
                  <a:schemeClr val="tx2"/>
                </a:solidFill>
                <a:latin typeface="Poppins SemiBold" pitchFamily="2" charset="77"/>
                <a:ea typeface="League Spartan" charset="0"/>
                <a:cs typeface="Poppins SemiBold" pitchFamily="2" charset="77"/>
              </a:rPr>
              <a:t>Title 02</a:t>
            </a:r>
          </a:p>
        </p:txBody>
      </p:sp>
      <p:sp>
        <p:nvSpPr>
          <p:cNvPr id="11" name="Subtitle 2">
            <a:extLst>
              <a:ext uri="{FF2B5EF4-FFF2-40B4-BE49-F238E27FC236}">
                <a16:creationId xmlns:a16="http://schemas.microsoft.com/office/drawing/2014/main" id="{81DAE6D4-5283-264F-BB0B-4588940E0D7C}"/>
              </a:ext>
            </a:extLst>
          </p:cNvPr>
          <p:cNvSpPr txBox="1">
            <a:spLocks/>
          </p:cNvSpPr>
          <p:nvPr/>
        </p:nvSpPr>
        <p:spPr>
          <a:xfrm>
            <a:off x="7766853" y="5559300"/>
            <a:ext cx="3243813" cy="580287"/>
          </a:xfrm>
          <a:prstGeom prst="rect">
            <a:avLst/>
          </a:prstGeom>
        </p:spPr>
        <p:txBody>
          <a:bodyPr vert="horz" wrap="square" lIns="45720" tIns="22860" rIns="4572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2050"/>
              </a:lnSpc>
            </a:pPr>
            <a:r>
              <a:rPr lang="en-US" sz="12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You can do whatever you want, go a impress your audience with an amazing presentation</a:t>
            </a:r>
          </a:p>
        </p:txBody>
      </p:sp>
      <p:sp>
        <p:nvSpPr>
          <p:cNvPr id="13" name="Shape 2855">
            <a:extLst>
              <a:ext uri="{FF2B5EF4-FFF2-40B4-BE49-F238E27FC236}">
                <a16:creationId xmlns:a16="http://schemas.microsoft.com/office/drawing/2014/main" id="{6BB26F4D-1127-004A-9713-3CCF5308DFFD}"/>
              </a:ext>
            </a:extLst>
          </p:cNvPr>
          <p:cNvSpPr>
            <a:spLocks noChangeAspect="1"/>
          </p:cNvSpPr>
          <p:nvPr/>
        </p:nvSpPr>
        <p:spPr>
          <a:xfrm>
            <a:off x="6844642" y="5492867"/>
            <a:ext cx="339258" cy="373197"/>
          </a:xfrm>
          <a:custGeom>
            <a:avLst/>
            <a:gdLst/>
            <a:ahLst/>
            <a:cxnLst>
              <a:cxn ang="0">
                <a:pos x="wd2" y="hd2"/>
              </a:cxn>
              <a:cxn ang="5400000">
                <a:pos x="wd2" y="hd2"/>
              </a:cxn>
              <a:cxn ang="10800000">
                <a:pos x="wd2" y="hd2"/>
              </a:cxn>
              <a:cxn ang="16200000">
                <a:pos x="wd2" y="hd2"/>
              </a:cxn>
            </a:cxnLst>
            <a:rect l="0" t="0" r="r" b="b"/>
            <a:pathLst>
              <a:path w="21600" h="21600" extrusionOk="0">
                <a:moveTo>
                  <a:pt x="18907" y="20616"/>
                </a:moveTo>
                <a:cubicBezTo>
                  <a:pt x="18012" y="20616"/>
                  <a:pt x="17287" y="19956"/>
                  <a:pt x="17287" y="19143"/>
                </a:cubicBezTo>
                <a:cubicBezTo>
                  <a:pt x="17287" y="18329"/>
                  <a:pt x="18012" y="17669"/>
                  <a:pt x="18907" y="17669"/>
                </a:cubicBezTo>
                <a:cubicBezTo>
                  <a:pt x="19802" y="17669"/>
                  <a:pt x="20527" y="18329"/>
                  <a:pt x="20527" y="19143"/>
                </a:cubicBezTo>
                <a:cubicBezTo>
                  <a:pt x="20527" y="19956"/>
                  <a:pt x="19802" y="20616"/>
                  <a:pt x="18907" y="20616"/>
                </a:cubicBezTo>
                <a:moveTo>
                  <a:pt x="2703" y="12269"/>
                </a:moveTo>
                <a:cubicBezTo>
                  <a:pt x="1808" y="12269"/>
                  <a:pt x="1082" y="11609"/>
                  <a:pt x="1082" y="10795"/>
                </a:cubicBezTo>
                <a:cubicBezTo>
                  <a:pt x="1082" y="9981"/>
                  <a:pt x="1808" y="9322"/>
                  <a:pt x="2703" y="9322"/>
                </a:cubicBezTo>
                <a:cubicBezTo>
                  <a:pt x="3598" y="9322"/>
                  <a:pt x="4323" y="9981"/>
                  <a:pt x="4323" y="10795"/>
                </a:cubicBezTo>
                <a:cubicBezTo>
                  <a:pt x="4323" y="11609"/>
                  <a:pt x="3598" y="12269"/>
                  <a:pt x="2703" y="12269"/>
                </a:cubicBezTo>
                <a:moveTo>
                  <a:pt x="18907" y="975"/>
                </a:moveTo>
                <a:cubicBezTo>
                  <a:pt x="19802" y="975"/>
                  <a:pt x="20527" y="1634"/>
                  <a:pt x="20527" y="2448"/>
                </a:cubicBezTo>
                <a:cubicBezTo>
                  <a:pt x="20527" y="3262"/>
                  <a:pt x="19802" y="3921"/>
                  <a:pt x="18907" y="3921"/>
                </a:cubicBezTo>
                <a:cubicBezTo>
                  <a:pt x="18012" y="3921"/>
                  <a:pt x="17287" y="3262"/>
                  <a:pt x="17287" y="2448"/>
                </a:cubicBezTo>
                <a:cubicBezTo>
                  <a:pt x="17287" y="1634"/>
                  <a:pt x="18012" y="975"/>
                  <a:pt x="18907" y="975"/>
                </a:cubicBezTo>
                <a:moveTo>
                  <a:pt x="18902" y="16695"/>
                </a:moveTo>
                <a:cubicBezTo>
                  <a:pt x="18092" y="16695"/>
                  <a:pt x="17374" y="17026"/>
                  <a:pt x="16879" y="17540"/>
                </a:cubicBezTo>
                <a:lnTo>
                  <a:pt x="5253" y="11551"/>
                </a:lnTo>
                <a:cubicBezTo>
                  <a:pt x="5338" y="11314"/>
                  <a:pt x="5396" y="11064"/>
                  <a:pt x="5396" y="10800"/>
                </a:cubicBezTo>
                <a:cubicBezTo>
                  <a:pt x="5396" y="10536"/>
                  <a:pt x="5338" y="10286"/>
                  <a:pt x="5253" y="10048"/>
                </a:cubicBezTo>
                <a:lnTo>
                  <a:pt x="16879" y="4059"/>
                </a:lnTo>
                <a:cubicBezTo>
                  <a:pt x="17373" y="4574"/>
                  <a:pt x="18092" y="4905"/>
                  <a:pt x="18902" y="4905"/>
                </a:cubicBezTo>
                <a:cubicBezTo>
                  <a:pt x="20392" y="4905"/>
                  <a:pt x="21600" y="3807"/>
                  <a:pt x="21600" y="2452"/>
                </a:cubicBezTo>
                <a:cubicBezTo>
                  <a:pt x="21600" y="1098"/>
                  <a:pt x="20392" y="0"/>
                  <a:pt x="18902" y="0"/>
                </a:cubicBezTo>
                <a:cubicBezTo>
                  <a:pt x="17412" y="0"/>
                  <a:pt x="16204" y="1098"/>
                  <a:pt x="16204" y="2452"/>
                </a:cubicBezTo>
                <a:cubicBezTo>
                  <a:pt x="16204" y="2716"/>
                  <a:pt x="16262" y="2966"/>
                  <a:pt x="16347" y="3204"/>
                </a:cubicBezTo>
                <a:lnTo>
                  <a:pt x="4722" y="9193"/>
                </a:lnTo>
                <a:cubicBezTo>
                  <a:pt x="4227" y="8679"/>
                  <a:pt x="3509" y="8347"/>
                  <a:pt x="2698" y="8347"/>
                </a:cubicBezTo>
                <a:cubicBezTo>
                  <a:pt x="1208" y="8347"/>
                  <a:pt x="0" y="9445"/>
                  <a:pt x="0" y="10800"/>
                </a:cubicBezTo>
                <a:cubicBezTo>
                  <a:pt x="0" y="12155"/>
                  <a:pt x="1208" y="13253"/>
                  <a:pt x="2698" y="13253"/>
                </a:cubicBezTo>
                <a:cubicBezTo>
                  <a:pt x="3509" y="13253"/>
                  <a:pt x="4227" y="12921"/>
                  <a:pt x="4722" y="12406"/>
                </a:cubicBezTo>
                <a:lnTo>
                  <a:pt x="16347" y="18395"/>
                </a:lnTo>
                <a:cubicBezTo>
                  <a:pt x="16262" y="18633"/>
                  <a:pt x="16204" y="18883"/>
                  <a:pt x="16204" y="19147"/>
                </a:cubicBezTo>
                <a:cubicBezTo>
                  <a:pt x="16204" y="20502"/>
                  <a:pt x="17412" y="21600"/>
                  <a:pt x="18902" y="21600"/>
                </a:cubicBezTo>
                <a:cubicBezTo>
                  <a:pt x="20392" y="21600"/>
                  <a:pt x="21600" y="20502"/>
                  <a:pt x="21600" y="19147"/>
                </a:cubicBezTo>
                <a:cubicBezTo>
                  <a:pt x="21600" y="17792"/>
                  <a:pt x="20392" y="16695"/>
                  <a:pt x="18902" y="16695"/>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b="1">
              <a:latin typeface="Open Sans Semibold" charset="0"/>
              <a:ea typeface="Open Sans Semibold" charset="0"/>
              <a:cs typeface="Open Sans Semibold" charset="0"/>
            </a:endParaRPr>
          </a:p>
        </p:txBody>
      </p:sp>
      <p:sp>
        <p:nvSpPr>
          <p:cNvPr id="14" name="TextBox 13">
            <a:extLst>
              <a:ext uri="{FF2B5EF4-FFF2-40B4-BE49-F238E27FC236}">
                <a16:creationId xmlns:a16="http://schemas.microsoft.com/office/drawing/2014/main" id="{AE0753E9-4A18-AB4D-8572-EC2AEC8FCCD2}"/>
              </a:ext>
            </a:extLst>
          </p:cNvPr>
          <p:cNvSpPr txBox="1"/>
          <p:nvPr/>
        </p:nvSpPr>
        <p:spPr>
          <a:xfrm>
            <a:off x="1430487" y="105731"/>
            <a:ext cx="3693640" cy="677814"/>
          </a:xfrm>
          <a:prstGeom prst="rect">
            <a:avLst/>
          </a:prstGeom>
          <a:noFill/>
        </p:spPr>
        <p:txBody>
          <a:bodyPr wrap="none" rtlCol="0">
            <a:spAutoFit/>
          </a:bodyPr>
          <a:lstStyle/>
          <a:p>
            <a:pPr>
              <a:lnSpc>
                <a:spcPts val="5000"/>
              </a:lnSpc>
            </a:pPr>
            <a:r>
              <a:rPr lang="en-US" sz="3300" b="1" i="1" dirty="0">
                <a:solidFill>
                  <a:schemeClr val="accent1"/>
                </a:solidFill>
                <a:latin typeface="Montserrat ExtraBold" pitchFamily="2" charset="77"/>
                <a:ea typeface="League Spartan" charset="0"/>
                <a:cs typeface="Poppins SemiBold" pitchFamily="2" charset="77"/>
              </a:rPr>
              <a:t>Chart </a:t>
            </a:r>
            <a:r>
              <a:rPr lang="en-US" sz="3300" b="1" i="1" dirty="0">
                <a:solidFill>
                  <a:schemeClr val="accent6"/>
                </a:solidFill>
                <a:latin typeface="Montserrat ExtraBold" pitchFamily="2" charset="77"/>
                <a:ea typeface="League Spartan" charset="0"/>
                <a:cs typeface="Poppins SemiBold" pitchFamily="2" charset="77"/>
              </a:rPr>
              <a:t>Template</a:t>
            </a:r>
          </a:p>
        </p:txBody>
      </p:sp>
      <p:sp>
        <p:nvSpPr>
          <p:cNvPr id="15" name="TextBox 14">
            <a:extLst>
              <a:ext uri="{FF2B5EF4-FFF2-40B4-BE49-F238E27FC236}">
                <a16:creationId xmlns:a16="http://schemas.microsoft.com/office/drawing/2014/main" id="{AF512D34-5744-4049-B7FF-E36752D28926}"/>
              </a:ext>
            </a:extLst>
          </p:cNvPr>
          <p:cNvSpPr txBox="1"/>
          <p:nvPr/>
        </p:nvSpPr>
        <p:spPr>
          <a:xfrm>
            <a:off x="1484147" y="726757"/>
            <a:ext cx="2906437" cy="292388"/>
          </a:xfrm>
          <a:prstGeom prst="rect">
            <a:avLst/>
          </a:prstGeom>
          <a:noFill/>
        </p:spPr>
        <p:txBody>
          <a:bodyPr wrap="none" rtlCol="0" anchor="ctr" anchorCtr="0">
            <a:spAutoFit/>
          </a:bodyPr>
          <a:lstStyle/>
          <a:p>
            <a:r>
              <a:rPr lang="en-US" sz="1300" spc="50" dirty="0">
                <a:latin typeface="Open Sans Light" panose="020B0306030504020204" pitchFamily="34" charset="0"/>
                <a:ea typeface="Open Sans Light" panose="020B0306030504020204" pitchFamily="34" charset="0"/>
                <a:cs typeface="Open Sans Light" panose="020B0306030504020204" pitchFamily="34" charset="0"/>
              </a:rPr>
              <a:t>Write here your awesome subtitle</a:t>
            </a:r>
          </a:p>
        </p:txBody>
      </p:sp>
      <p:pic>
        <p:nvPicPr>
          <p:cNvPr id="16" name="Graphic 15" descr="Research">
            <a:extLst>
              <a:ext uri="{FF2B5EF4-FFF2-40B4-BE49-F238E27FC236}">
                <a16:creationId xmlns:a16="http://schemas.microsoft.com/office/drawing/2014/main" id="{60A3D651-4EED-5A42-837B-18B3AA8D3B6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70761" y="21990"/>
            <a:ext cx="1358040" cy="1358040"/>
          </a:xfrm>
          <a:prstGeom prst="rect">
            <a:avLst/>
          </a:prstGeom>
        </p:spPr>
      </p:pic>
    </p:spTree>
    <p:extLst>
      <p:ext uri="{BB962C8B-B14F-4D97-AF65-F5344CB8AC3E}">
        <p14:creationId xmlns:p14="http://schemas.microsoft.com/office/powerpoint/2010/main" val="13480422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AEE8BE13-4483-AA42-A371-F2B7BEA13664}"/>
              </a:ext>
            </a:extLst>
          </p:cNvPr>
          <p:cNvGraphicFramePr/>
          <p:nvPr/>
        </p:nvGraphicFramePr>
        <p:xfrm>
          <a:off x="770597" y="1818546"/>
          <a:ext cx="5940710" cy="4658454"/>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F674F8C1-FCF6-E94A-865E-8768389651E2}"/>
              </a:ext>
            </a:extLst>
          </p:cNvPr>
          <p:cNvSpPr txBox="1"/>
          <p:nvPr/>
        </p:nvSpPr>
        <p:spPr>
          <a:xfrm>
            <a:off x="3012898" y="1442514"/>
            <a:ext cx="1802096" cy="338554"/>
          </a:xfrm>
          <a:prstGeom prst="rect">
            <a:avLst/>
          </a:prstGeom>
          <a:noFill/>
        </p:spPr>
        <p:txBody>
          <a:bodyPr wrap="none" rtlCol="0" anchor="b" anchorCtr="0">
            <a:spAutoFit/>
          </a:bodyPr>
          <a:lstStyle/>
          <a:p>
            <a:pPr algn="ctr"/>
            <a:r>
              <a:rPr lang="en-US" sz="1600" b="1" dirty="0">
                <a:solidFill>
                  <a:schemeClr val="tx2"/>
                </a:solidFill>
                <a:latin typeface="Poppins SemiBold" pitchFamily="2" charset="77"/>
                <a:ea typeface="League Spartan" charset="0"/>
                <a:cs typeface="Poppins SemiBold" pitchFamily="2" charset="77"/>
              </a:rPr>
              <a:t>Chart Title Here</a:t>
            </a:r>
          </a:p>
        </p:txBody>
      </p:sp>
      <p:sp>
        <p:nvSpPr>
          <p:cNvPr id="23" name="Subtitle 2">
            <a:extLst>
              <a:ext uri="{FF2B5EF4-FFF2-40B4-BE49-F238E27FC236}">
                <a16:creationId xmlns:a16="http://schemas.microsoft.com/office/drawing/2014/main" id="{F585CC47-ABCD-8D4F-952C-224A41D592CE}"/>
              </a:ext>
            </a:extLst>
          </p:cNvPr>
          <p:cNvSpPr txBox="1">
            <a:spLocks/>
          </p:cNvSpPr>
          <p:nvPr/>
        </p:nvSpPr>
        <p:spPr>
          <a:xfrm>
            <a:off x="7424776" y="1608072"/>
            <a:ext cx="3996627" cy="581891"/>
          </a:xfrm>
          <a:prstGeom prst="rect">
            <a:avLst/>
          </a:prstGeom>
        </p:spPr>
        <p:txBody>
          <a:bodyPr vert="horz" wrap="square" lIns="45720" tIns="22860" rIns="4572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2050"/>
              </a:lnSpc>
            </a:pPr>
            <a:r>
              <a:rPr lang="en-US" sz="12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You can do whatever you want, go a impress your audience with an amazing presentation</a:t>
            </a:r>
          </a:p>
        </p:txBody>
      </p:sp>
      <p:sp>
        <p:nvSpPr>
          <p:cNvPr id="24" name="Pentagon 23">
            <a:extLst>
              <a:ext uri="{FF2B5EF4-FFF2-40B4-BE49-F238E27FC236}">
                <a16:creationId xmlns:a16="http://schemas.microsoft.com/office/drawing/2014/main" id="{A3CFB9FA-1AEB-6742-8B0F-BB98F973FA33}"/>
              </a:ext>
            </a:extLst>
          </p:cNvPr>
          <p:cNvSpPr/>
          <p:nvPr/>
        </p:nvSpPr>
        <p:spPr>
          <a:xfrm>
            <a:off x="7424776" y="2833007"/>
            <a:ext cx="1068388" cy="694029"/>
          </a:xfrm>
          <a:prstGeom prst="homePlat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5" name="Pentagon 24">
            <a:extLst>
              <a:ext uri="{FF2B5EF4-FFF2-40B4-BE49-F238E27FC236}">
                <a16:creationId xmlns:a16="http://schemas.microsoft.com/office/drawing/2014/main" id="{9D474673-3BAB-9647-8D02-41FB10A5E5E0}"/>
              </a:ext>
            </a:extLst>
          </p:cNvPr>
          <p:cNvSpPr/>
          <p:nvPr/>
        </p:nvSpPr>
        <p:spPr>
          <a:xfrm>
            <a:off x="7424776" y="4158209"/>
            <a:ext cx="1068388" cy="694029"/>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6" name="Pentagon 25">
            <a:extLst>
              <a:ext uri="{FF2B5EF4-FFF2-40B4-BE49-F238E27FC236}">
                <a16:creationId xmlns:a16="http://schemas.microsoft.com/office/drawing/2014/main" id="{8272FEF8-3C69-F74E-8DCD-D45605FA66E5}"/>
              </a:ext>
            </a:extLst>
          </p:cNvPr>
          <p:cNvSpPr/>
          <p:nvPr/>
        </p:nvSpPr>
        <p:spPr>
          <a:xfrm>
            <a:off x="7424776" y="5483410"/>
            <a:ext cx="1068388" cy="694029"/>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p>
        </p:txBody>
      </p:sp>
      <p:sp>
        <p:nvSpPr>
          <p:cNvPr id="27" name="Shape 2708">
            <a:extLst>
              <a:ext uri="{FF2B5EF4-FFF2-40B4-BE49-F238E27FC236}">
                <a16:creationId xmlns:a16="http://schemas.microsoft.com/office/drawing/2014/main" id="{2D270776-5E73-5F47-853A-3CD1B9F503EA}"/>
              </a:ext>
            </a:extLst>
          </p:cNvPr>
          <p:cNvSpPr>
            <a:spLocks noChangeAspect="1"/>
          </p:cNvSpPr>
          <p:nvPr/>
        </p:nvSpPr>
        <p:spPr>
          <a:xfrm>
            <a:off x="7674055" y="3015848"/>
            <a:ext cx="328348" cy="328348"/>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8" y="20618"/>
                  <a:pt x="982" y="16222"/>
                  <a:pt x="982" y="10800"/>
                </a:cubicBezTo>
                <a:cubicBezTo>
                  <a:pt x="982" y="5377"/>
                  <a:pt x="5378" y="982"/>
                  <a:pt x="10800" y="982"/>
                </a:cubicBezTo>
                <a:cubicBezTo>
                  <a:pt x="16223" y="982"/>
                  <a:pt x="20618" y="5377"/>
                  <a:pt x="20618" y="10800"/>
                </a:cubicBezTo>
                <a:cubicBezTo>
                  <a:pt x="20618" y="16222"/>
                  <a:pt x="16223" y="20618"/>
                  <a:pt x="10800" y="20618"/>
                </a:cubicBezTo>
                <a:moveTo>
                  <a:pt x="10800" y="0"/>
                </a:moveTo>
                <a:cubicBezTo>
                  <a:pt x="4836" y="0"/>
                  <a:pt x="0" y="4835"/>
                  <a:pt x="0" y="10800"/>
                </a:cubicBezTo>
                <a:cubicBezTo>
                  <a:pt x="0" y="16765"/>
                  <a:pt x="4836" y="21600"/>
                  <a:pt x="10800" y="21600"/>
                </a:cubicBezTo>
                <a:cubicBezTo>
                  <a:pt x="16764" y="21600"/>
                  <a:pt x="21600" y="16765"/>
                  <a:pt x="21600" y="10800"/>
                </a:cubicBezTo>
                <a:cubicBezTo>
                  <a:pt x="21600" y="4835"/>
                  <a:pt x="16764" y="0"/>
                  <a:pt x="10800" y="0"/>
                </a:cubicBezTo>
                <a:moveTo>
                  <a:pt x="8836" y="13888"/>
                </a:moveTo>
                <a:lnTo>
                  <a:pt x="8836" y="7712"/>
                </a:lnTo>
                <a:lnTo>
                  <a:pt x="14241" y="10800"/>
                </a:lnTo>
                <a:cubicBezTo>
                  <a:pt x="14241" y="10800"/>
                  <a:pt x="8836" y="13888"/>
                  <a:pt x="8836" y="13888"/>
                </a:cubicBezTo>
                <a:close/>
                <a:moveTo>
                  <a:pt x="15520" y="10422"/>
                </a:moveTo>
                <a:lnTo>
                  <a:pt x="15525" y="10416"/>
                </a:lnTo>
                <a:lnTo>
                  <a:pt x="15438" y="10367"/>
                </a:lnTo>
                <a:cubicBezTo>
                  <a:pt x="15425" y="10361"/>
                  <a:pt x="15414" y="10351"/>
                  <a:pt x="15401" y="10346"/>
                </a:cubicBezTo>
                <a:lnTo>
                  <a:pt x="8652" y="6489"/>
                </a:lnTo>
                <a:lnTo>
                  <a:pt x="8647" y="6495"/>
                </a:lnTo>
                <a:cubicBezTo>
                  <a:pt x="8563" y="6428"/>
                  <a:pt x="8461" y="6382"/>
                  <a:pt x="8345" y="6382"/>
                </a:cubicBezTo>
                <a:cubicBezTo>
                  <a:pt x="8075" y="6382"/>
                  <a:pt x="7855" y="6601"/>
                  <a:pt x="7855" y="6873"/>
                </a:cubicBezTo>
                <a:lnTo>
                  <a:pt x="7855" y="14727"/>
                </a:lnTo>
                <a:cubicBezTo>
                  <a:pt x="7855" y="14999"/>
                  <a:pt x="8075" y="15218"/>
                  <a:pt x="8345" y="15218"/>
                </a:cubicBezTo>
                <a:cubicBezTo>
                  <a:pt x="8461" y="15218"/>
                  <a:pt x="8563" y="15172"/>
                  <a:pt x="8647" y="15105"/>
                </a:cubicBezTo>
                <a:lnTo>
                  <a:pt x="8652" y="15111"/>
                </a:lnTo>
                <a:lnTo>
                  <a:pt x="15401" y="11254"/>
                </a:lnTo>
                <a:cubicBezTo>
                  <a:pt x="15414" y="11249"/>
                  <a:pt x="15425" y="11240"/>
                  <a:pt x="15438" y="11233"/>
                </a:cubicBezTo>
                <a:lnTo>
                  <a:pt x="15525" y="11184"/>
                </a:lnTo>
                <a:lnTo>
                  <a:pt x="15520" y="11178"/>
                </a:lnTo>
                <a:cubicBezTo>
                  <a:pt x="15632" y="11088"/>
                  <a:pt x="15709" y="10955"/>
                  <a:pt x="15709" y="10800"/>
                </a:cubicBezTo>
                <a:cubicBezTo>
                  <a:pt x="15709" y="10645"/>
                  <a:pt x="15632" y="10512"/>
                  <a:pt x="15520" y="10422"/>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b="1" dirty="0">
              <a:latin typeface="Open Sans Semibold" charset="0"/>
              <a:ea typeface="Open Sans Semibold" charset="0"/>
              <a:cs typeface="Open Sans Semibold" charset="0"/>
            </a:endParaRPr>
          </a:p>
        </p:txBody>
      </p:sp>
      <p:sp>
        <p:nvSpPr>
          <p:cNvPr id="28" name="Shape 2799">
            <a:extLst>
              <a:ext uri="{FF2B5EF4-FFF2-40B4-BE49-F238E27FC236}">
                <a16:creationId xmlns:a16="http://schemas.microsoft.com/office/drawing/2014/main" id="{C6D73FFA-DBCA-AC46-80FD-AE2CF08C49C5}"/>
              </a:ext>
            </a:extLst>
          </p:cNvPr>
          <p:cNvSpPr>
            <a:spLocks noChangeAspect="1"/>
          </p:cNvSpPr>
          <p:nvPr/>
        </p:nvSpPr>
        <p:spPr>
          <a:xfrm>
            <a:off x="7674055" y="4385824"/>
            <a:ext cx="328348" cy="238799"/>
          </a:xfrm>
          <a:custGeom>
            <a:avLst/>
            <a:gdLst/>
            <a:ahLst/>
            <a:cxnLst>
              <a:cxn ang="0">
                <a:pos x="wd2" y="hd2"/>
              </a:cxn>
              <a:cxn ang="5400000">
                <a:pos x="wd2" y="hd2"/>
              </a:cxn>
              <a:cxn ang="10800000">
                <a:pos x="wd2" y="hd2"/>
              </a:cxn>
              <a:cxn ang="16200000">
                <a:pos x="wd2" y="hd2"/>
              </a:cxn>
            </a:cxnLst>
            <a:rect l="0" t="0" r="r" b="b"/>
            <a:pathLst>
              <a:path w="21600" h="21600" extrusionOk="0">
                <a:moveTo>
                  <a:pt x="9916" y="11782"/>
                </a:moveTo>
                <a:cubicBezTo>
                  <a:pt x="9916" y="11929"/>
                  <a:pt x="9939" y="12054"/>
                  <a:pt x="9982" y="12159"/>
                </a:cubicBezTo>
                <a:cubicBezTo>
                  <a:pt x="10026" y="12263"/>
                  <a:pt x="10082" y="12351"/>
                  <a:pt x="10151" y="12425"/>
                </a:cubicBezTo>
                <a:cubicBezTo>
                  <a:pt x="10219" y="12498"/>
                  <a:pt x="10298" y="12557"/>
                  <a:pt x="10388" y="12604"/>
                </a:cubicBezTo>
                <a:cubicBezTo>
                  <a:pt x="10478" y="12650"/>
                  <a:pt x="10513" y="12688"/>
                  <a:pt x="10605" y="12719"/>
                </a:cubicBezTo>
                <a:lnTo>
                  <a:pt x="10605" y="10882"/>
                </a:lnTo>
                <a:cubicBezTo>
                  <a:pt x="10368" y="10882"/>
                  <a:pt x="10241" y="10952"/>
                  <a:pt x="10111" y="11090"/>
                </a:cubicBezTo>
                <a:cubicBezTo>
                  <a:pt x="9981" y="11227"/>
                  <a:pt x="9916" y="11458"/>
                  <a:pt x="9916" y="11782"/>
                </a:cubicBezTo>
                <a:moveTo>
                  <a:pt x="11501" y="14278"/>
                </a:moveTo>
                <a:cubicBezTo>
                  <a:pt x="11425" y="14199"/>
                  <a:pt x="11338" y="14135"/>
                  <a:pt x="11242" y="14086"/>
                </a:cubicBezTo>
                <a:cubicBezTo>
                  <a:pt x="11145" y="14037"/>
                  <a:pt x="11102" y="13994"/>
                  <a:pt x="11001" y="13958"/>
                </a:cubicBezTo>
                <a:lnTo>
                  <a:pt x="11001" y="16096"/>
                </a:lnTo>
                <a:cubicBezTo>
                  <a:pt x="11238" y="16071"/>
                  <a:pt x="11377" y="15975"/>
                  <a:pt x="11528" y="15806"/>
                </a:cubicBezTo>
                <a:cubicBezTo>
                  <a:pt x="11680" y="15638"/>
                  <a:pt x="11756" y="15371"/>
                  <a:pt x="11756" y="15004"/>
                </a:cubicBezTo>
                <a:cubicBezTo>
                  <a:pt x="11756" y="14833"/>
                  <a:pt x="11733" y="14689"/>
                  <a:pt x="11686" y="14572"/>
                </a:cubicBezTo>
                <a:cubicBezTo>
                  <a:pt x="11640" y="14456"/>
                  <a:pt x="11579" y="14358"/>
                  <a:pt x="11501" y="14278"/>
                </a:cubicBezTo>
                <a:moveTo>
                  <a:pt x="12385" y="15751"/>
                </a:moveTo>
                <a:cubicBezTo>
                  <a:pt x="12304" y="16006"/>
                  <a:pt x="12193" y="16216"/>
                  <a:pt x="12052" y="16385"/>
                </a:cubicBezTo>
                <a:cubicBezTo>
                  <a:pt x="11911" y="16553"/>
                  <a:pt x="11747" y="16681"/>
                  <a:pt x="11558" y="16770"/>
                </a:cubicBezTo>
                <a:cubicBezTo>
                  <a:pt x="11369" y="16859"/>
                  <a:pt x="11221" y="16910"/>
                  <a:pt x="11001" y="16922"/>
                </a:cubicBezTo>
                <a:lnTo>
                  <a:pt x="11001" y="17549"/>
                </a:lnTo>
                <a:lnTo>
                  <a:pt x="10605" y="17549"/>
                </a:lnTo>
                <a:lnTo>
                  <a:pt x="10605" y="16922"/>
                </a:lnTo>
                <a:cubicBezTo>
                  <a:pt x="10368" y="16915"/>
                  <a:pt x="10206" y="16863"/>
                  <a:pt x="10009" y="16766"/>
                </a:cubicBezTo>
                <a:cubicBezTo>
                  <a:pt x="9811" y="16667"/>
                  <a:pt x="9642" y="16528"/>
                  <a:pt x="9501" y="16348"/>
                </a:cubicBezTo>
                <a:cubicBezTo>
                  <a:pt x="9361" y="16168"/>
                  <a:pt x="9252" y="15946"/>
                  <a:pt x="9175" y="15683"/>
                </a:cubicBezTo>
                <a:cubicBezTo>
                  <a:pt x="9098" y="15420"/>
                  <a:pt x="9062" y="15117"/>
                  <a:pt x="9066" y="14775"/>
                </a:cubicBezTo>
                <a:lnTo>
                  <a:pt x="9818" y="14775"/>
                </a:lnTo>
                <a:cubicBezTo>
                  <a:pt x="9813" y="15178"/>
                  <a:pt x="9877" y="15496"/>
                  <a:pt x="10009" y="15729"/>
                </a:cubicBezTo>
                <a:cubicBezTo>
                  <a:pt x="10140" y="15961"/>
                  <a:pt x="10302" y="16083"/>
                  <a:pt x="10605" y="16096"/>
                </a:cubicBezTo>
                <a:lnTo>
                  <a:pt x="10605" y="13875"/>
                </a:lnTo>
                <a:cubicBezTo>
                  <a:pt x="10425" y="13807"/>
                  <a:pt x="10302" y="13726"/>
                  <a:pt x="10124" y="13631"/>
                </a:cubicBezTo>
                <a:cubicBezTo>
                  <a:pt x="9946" y="13537"/>
                  <a:pt x="9786" y="13414"/>
                  <a:pt x="9643" y="13264"/>
                </a:cubicBezTo>
                <a:cubicBezTo>
                  <a:pt x="9500" y="13115"/>
                  <a:pt x="9385" y="12927"/>
                  <a:pt x="9297" y="12700"/>
                </a:cubicBezTo>
                <a:cubicBezTo>
                  <a:pt x="9209" y="12474"/>
                  <a:pt x="9165" y="12192"/>
                  <a:pt x="9165" y="11855"/>
                </a:cubicBezTo>
                <a:cubicBezTo>
                  <a:pt x="9165" y="11562"/>
                  <a:pt x="9206" y="11304"/>
                  <a:pt x="9287" y="11080"/>
                </a:cubicBezTo>
                <a:cubicBezTo>
                  <a:pt x="9369" y="10857"/>
                  <a:pt x="9478" y="10670"/>
                  <a:pt x="9617" y="10520"/>
                </a:cubicBezTo>
                <a:cubicBezTo>
                  <a:pt x="9755" y="10370"/>
                  <a:pt x="9914" y="10256"/>
                  <a:pt x="10094" y="10176"/>
                </a:cubicBezTo>
                <a:cubicBezTo>
                  <a:pt x="10274" y="10097"/>
                  <a:pt x="10407" y="10057"/>
                  <a:pt x="10605" y="10057"/>
                </a:cubicBezTo>
                <a:lnTo>
                  <a:pt x="10605" y="9455"/>
                </a:lnTo>
                <a:lnTo>
                  <a:pt x="11001" y="9455"/>
                </a:lnTo>
                <a:lnTo>
                  <a:pt x="11001" y="10057"/>
                </a:lnTo>
                <a:cubicBezTo>
                  <a:pt x="11199" y="10057"/>
                  <a:pt x="11329" y="10093"/>
                  <a:pt x="11505" y="10167"/>
                </a:cubicBezTo>
                <a:cubicBezTo>
                  <a:pt x="11681" y="10240"/>
                  <a:pt x="11834" y="10350"/>
                  <a:pt x="11963" y="10498"/>
                </a:cubicBezTo>
                <a:cubicBezTo>
                  <a:pt x="12093" y="10644"/>
                  <a:pt x="12196" y="10831"/>
                  <a:pt x="12273" y="11057"/>
                </a:cubicBezTo>
                <a:cubicBezTo>
                  <a:pt x="12350" y="11284"/>
                  <a:pt x="12388" y="11547"/>
                  <a:pt x="12388" y="11847"/>
                </a:cubicBezTo>
                <a:lnTo>
                  <a:pt x="11637" y="11847"/>
                </a:lnTo>
                <a:cubicBezTo>
                  <a:pt x="11628" y="11534"/>
                  <a:pt x="11570" y="11296"/>
                  <a:pt x="11463" y="11130"/>
                </a:cubicBezTo>
                <a:cubicBezTo>
                  <a:pt x="11355" y="10965"/>
                  <a:pt x="11238" y="10882"/>
                  <a:pt x="11001" y="10882"/>
                </a:cubicBezTo>
                <a:lnTo>
                  <a:pt x="11001" y="12819"/>
                </a:lnTo>
                <a:cubicBezTo>
                  <a:pt x="11199" y="12894"/>
                  <a:pt x="11336" y="12978"/>
                  <a:pt x="11525" y="13076"/>
                </a:cubicBezTo>
                <a:cubicBezTo>
                  <a:pt x="11714" y="13175"/>
                  <a:pt x="11881" y="13300"/>
                  <a:pt x="12026" y="13453"/>
                </a:cubicBezTo>
                <a:cubicBezTo>
                  <a:pt x="12171" y="13605"/>
                  <a:pt x="12287" y="13795"/>
                  <a:pt x="12375" y="14021"/>
                </a:cubicBezTo>
                <a:cubicBezTo>
                  <a:pt x="12463" y="14248"/>
                  <a:pt x="12507" y="14526"/>
                  <a:pt x="12507" y="14857"/>
                </a:cubicBezTo>
                <a:cubicBezTo>
                  <a:pt x="12507" y="15199"/>
                  <a:pt x="12466" y="15497"/>
                  <a:pt x="12385" y="15751"/>
                </a:cubicBezTo>
                <a:moveTo>
                  <a:pt x="10800" y="8100"/>
                </a:moveTo>
                <a:cubicBezTo>
                  <a:pt x="8631" y="8100"/>
                  <a:pt x="6873" y="10518"/>
                  <a:pt x="6873" y="13500"/>
                </a:cubicBezTo>
                <a:cubicBezTo>
                  <a:pt x="6873" y="16483"/>
                  <a:pt x="8631" y="18900"/>
                  <a:pt x="10800" y="18900"/>
                </a:cubicBezTo>
                <a:cubicBezTo>
                  <a:pt x="12969" y="18900"/>
                  <a:pt x="14727" y="16483"/>
                  <a:pt x="14727" y="13500"/>
                </a:cubicBezTo>
                <a:cubicBezTo>
                  <a:pt x="14727" y="10518"/>
                  <a:pt x="12969" y="8100"/>
                  <a:pt x="10800" y="8100"/>
                </a:cubicBezTo>
                <a:moveTo>
                  <a:pt x="17182" y="17550"/>
                </a:moveTo>
                <a:lnTo>
                  <a:pt x="16200" y="17550"/>
                </a:lnTo>
                <a:cubicBezTo>
                  <a:pt x="15929" y="17550"/>
                  <a:pt x="15709" y="17852"/>
                  <a:pt x="15709" y="18225"/>
                </a:cubicBezTo>
                <a:cubicBezTo>
                  <a:pt x="15709" y="18598"/>
                  <a:pt x="15929" y="18900"/>
                  <a:pt x="16200" y="18900"/>
                </a:cubicBezTo>
                <a:lnTo>
                  <a:pt x="17182" y="18900"/>
                </a:lnTo>
                <a:cubicBezTo>
                  <a:pt x="17453" y="18900"/>
                  <a:pt x="17673" y="18598"/>
                  <a:pt x="17673" y="18225"/>
                </a:cubicBezTo>
                <a:cubicBezTo>
                  <a:pt x="17673" y="17852"/>
                  <a:pt x="17453" y="17550"/>
                  <a:pt x="17182" y="17550"/>
                </a:cubicBezTo>
                <a:moveTo>
                  <a:pt x="20127" y="8100"/>
                </a:moveTo>
                <a:cubicBezTo>
                  <a:pt x="19856" y="8100"/>
                  <a:pt x="19636" y="7798"/>
                  <a:pt x="19636" y="7425"/>
                </a:cubicBezTo>
                <a:cubicBezTo>
                  <a:pt x="19636" y="7052"/>
                  <a:pt x="19856" y="6750"/>
                  <a:pt x="20127" y="6750"/>
                </a:cubicBezTo>
                <a:cubicBezTo>
                  <a:pt x="20399" y="6750"/>
                  <a:pt x="20618" y="7052"/>
                  <a:pt x="20618" y="7425"/>
                </a:cubicBezTo>
                <a:cubicBezTo>
                  <a:pt x="20618" y="7798"/>
                  <a:pt x="20399" y="8100"/>
                  <a:pt x="20127" y="8100"/>
                </a:cubicBezTo>
                <a:moveTo>
                  <a:pt x="20618" y="17674"/>
                </a:moveTo>
                <a:cubicBezTo>
                  <a:pt x="20464" y="17599"/>
                  <a:pt x="20300" y="17550"/>
                  <a:pt x="20127" y="17550"/>
                </a:cubicBezTo>
                <a:cubicBezTo>
                  <a:pt x="19314" y="17550"/>
                  <a:pt x="18655" y="18457"/>
                  <a:pt x="18655" y="19575"/>
                </a:cubicBezTo>
                <a:cubicBezTo>
                  <a:pt x="18655" y="19813"/>
                  <a:pt x="18690" y="20038"/>
                  <a:pt x="18745" y="20250"/>
                </a:cubicBezTo>
                <a:lnTo>
                  <a:pt x="2855" y="20250"/>
                </a:lnTo>
                <a:cubicBezTo>
                  <a:pt x="2910" y="20038"/>
                  <a:pt x="2945" y="19813"/>
                  <a:pt x="2945" y="19575"/>
                </a:cubicBezTo>
                <a:cubicBezTo>
                  <a:pt x="2945" y="18457"/>
                  <a:pt x="2286" y="17550"/>
                  <a:pt x="1473" y="17550"/>
                </a:cubicBezTo>
                <a:cubicBezTo>
                  <a:pt x="1300" y="17550"/>
                  <a:pt x="1136" y="17599"/>
                  <a:pt x="982" y="17674"/>
                </a:cubicBezTo>
                <a:lnTo>
                  <a:pt x="982" y="9326"/>
                </a:lnTo>
                <a:cubicBezTo>
                  <a:pt x="1136" y="9402"/>
                  <a:pt x="1300" y="9450"/>
                  <a:pt x="1473" y="9450"/>
                </a:cubicBezTo>
                <a:cubicBezTo>
                  <a:pt x="2286" y="9450"/>
                  <a:pt x="2945" y="8544"/>
                  <a:pt x="2945" y="7425"/>
                </a:cubicBezTo>
                <a:cubicBezTo>
                  <a:pt x="2945" y="7187"/>
                  <a:pt x="2910" y="6962"/>
                  <a:pt x="2855" y="6750"/>
                </a:cubicBezTo>
                <a:lnTo>
                  <a:pt x="18745" y="6750"/>
                </a:lnTo>
                <a:cubicBezTo>
                  <a:pt x="18690" y="6962"/>
                  <a:pt x="18655" y="7187"/>
                  <a:pt x="18655" y="7425"/>
                </a:cubicBezTo>
                <a:cubicBezTo>
                  <a:pt x="18655" y="8544"/>
                  <a:pt x="19314" y="9450"/>
                  <a:pt x="20127" y="9450"/>
                </a:cubicBezTo>
                <a:cubicBezTo>
                  <a:pt x="20300" y="9450"/>
                  <a:pt x="20464" y="9402"/>
                  <a:pt x="20618" y="9326"/>
                </a:cubicBezTo>
                <a:cubicBezTo>
                  <a:pt x="20618" y="9326"/>
                  <a:pt x="20618" y="17674"/>
                  <a:pt x="20618" y="17674"/>
                </a:cubicBezTo>
                <a:close/>
                <a:moveTo>
                  <a:pt x="20127" y="20250"/>
                </a:moveTo>
                <a:cubicBezTo>
                  <a:pt x="19856" y="20250"/>
                  <a:pt x="19636" y="19948"/>
                  <a:pt x="19636" y="19575"/>
                </a:cubicBezTo>
                <a:cubicBezTo>
                  <a:pt x="19636" y="19203"/>
                  <a:pt x="19856" y="18900"/>
                  <a:pt x="20127" y="18900"/>
                </a:cubicBezTo>
                <a:cubicBezTo>
                  <a:pt x="20399" y="18900"/>
                  <a:pt x="20618" y="19203"/>
                  <a:pt x="20618" y="19575"/>
                </a:cubicBezTo>
                <a:cubicBezTo>
                  <a:pt x="20618" y="19948"/>
                  <a:pt x="20399" y="20250"/>
                  <a:pt x="20127" y="20250"/>
                </a:cubicBezTo>
                <a:moveTo>
                  <a:pt x="1473" y="20250"/>
                </a:moveTo>
                <a:cubicBezTo>
                  <a:pt x="1201" y="20250"/>
                  <a:pt x="982" y="19948"/>
                  <a:pt x="982" y="19575"/>
                </a:cubicBezTo>
                <a:cubicBezTo>
                  <a:pt x="982" y="19203"/>
                  <a:pt x="1201" y="18900"/>
                  <a:pt x="1473" y="18900"/>
                </a:cubicBezTo>
                <a:cubicBezTo>
                  <a:pt x="1744" y="18900"/>
                  <a:pt x="1964" y="19203"/>
                  <a:pt x="1964" y="19575"/>
                </a:cubicBezTo>
                <a:cubicBezTo>
                  <a:pt x="1964" y="19948"/>
                  <a:pt x="1744" y="20250"/>
                  <a:pt x="1473" y="20250"/>
                </a:cubicBezTo>
                <a:moveTo>
                  <a:pt x="1473" y="6750"/>
                </a:moveTo>
                <a:cubicBezTo>
                  <a:pt x="1744" y="6750"/>
                  <a:pt x="1964" y="7052"/>
                  <a:pt x="1964" y="7425"/>
                </a:cubicBezTo>
                <a:cubicBezTo>
                  <a:pt x="1964" y="7798"/>
                  <a:pt x="1744" y="8100"/>
                  <a:pt x="1473" y="8100"/>
                </a:cubicBezTo>
                <a:cubicBezTo>
                  <a:pt x="1201" y="8100"/>
                  <a:pt x="982" y="7798"/>
                  <a:pt x="982" y="7425"/>
                </a:cubicBezTo>
                <a:cubicBezTo>
                  <a:pt x="982" y="7052"/>
                  <a:pt x="1201" y="6750"/>
                  <a:pt x="1473" y="6750"/>
                </a:cubicBezTo>
                <a:moveTo>
                  <a:pt x="20618" y="5400"/>
                </a:moveTo>
                <a:lnTo>
                  <a:pt x="982" y="5400"/>
                </a:lnTo>
                <a:cubicBezTo>
                  <a:pt x="440" y="5400"/>
                  <a:pt x="0" y="6004"/>
                  <a:pt x="0" y="6750"/>
                </a:cubicBezTo>
                <a:lnTo>
                  <a:pt x="0" y="20250"/>
                </a:lnTo>
                <a:cubicBezTo>
                  <a:pt x="0" y="20996"/>
                  <a:pt x="440" y="21600"/>
                  <a:pt x="982" y="21600"/>
                </a:cubicBezTo>
                <a:lnTo>
                  <a:pt x="20618" y="21600"/>
                </a:lnTo>
                <a:cubicBezTo>
                  <a:pt x="21160" y="21600"/>
                  <a:pt x="21600" y="20996"/>
                  <a:pt x="21600" y="20250"/>
                </a:cubicBezTo>
                <a:lnTo>
                  <a:pt x="21600" y="6750"/>
                </a:lnTo>
                <a:cubicBezTo>
                  <a:pt x="21600" y="6004"/>
                  <a:pt x="21160" y="5400"/>
                  <a:pt x="20618" y="5400"/>
                </a:cubicBezTo>
                <a:moveTo>
                  <a:pt x="2455" y="4050"/>
                </a:moveTo>
                <a:lnTo>
                  <a:pt x="19145" y="4050"/>
                </a:lnTo>
                <a:cubicBezTo>
                  <a:pt x="19417" y="4050"/>
                  <a:pt x="19636" y="3748"/>
                  <a:pt x="19636" y="3376"/>
                </a:cubicBezTo>
                <a:cubicBezTo>
                  <a:pt x="19636" y="3002"/>
                  <a:pt x="19417" y="2700"/>
                  <a:pt x="19145" y="2700"/>
                </a:cubicBezTo>
                <a:lnTo>
                  <a:pt x="2455" y="2700"/>
                </a:lnTo>
                <a:cubicBezTo>
                  <a:pt x="2183" y="2700"/>
                  <a:pt x="1964" y="3002"/>
                  <a:pt x="1964" y="3376"/>
                </a:cubicBezTo>
                <a:cubicBezTo>
                  <a:pt x="1964" y="3748"/>
                  <a:pt x="2183" y="4050"/>
                  <a:pt x="2455" y="4050"/>
                </a:cubicBezTo>
                <a:moveTo>
                  <a:pt x="4418" y="1350"/>
                </a:moveTo>
                <a:lnTo>
                  <a:pt x="17182" y="1350"/>
                </a:lnTo>
                <a:cubicBezTo>
                  <a:pt x="17453" y="1350"/>
                  <a:pt x="17673" y="1048"/>
                  <a:pt x="17673" y="675"/>
                </a:cubicBezTo>
                <a:cubicBezTo>
                  <a:pt x="17673" y="302"/>
                  <a:pt x="17453" y="0"/>
                  <a:pt x="17182" y="0"/>
                </a:cubicBezTo>
                <a:lnTo>
                  <a:pt x="4418" y="0"/>
                </a:lnTo>
                <a:cubicBezTo>
                  <a:pt x="4147" y="0"/>
                  <a:pt x="3927" y="302"/>
                  <a:pt x="3927" y="675"/>
                </a:cubicBezTo>
                <a:cubicBezTo>
                  <a:pt x="3927" y="1048"/>
                  <a:pt x="4147" y="1350"/>
                  <a:pt x="4418" y="1350"/>
                </a:cubicBezTo>
                <a:moveTo>
                  <a:pt x="5400" y="8100"/>
                </a:moveTo>
                <a:lnTo>
                  <a:pt x="4418" y="8100"/>
                </a:lnTo>
                <a:cubicBezTo>
                  <a:pt x="4147" y="8100"/>
                  <a:pt x="3927" y="8403"/>
                  <a:pt x="3927" y="8775"/>
                </a:cubicBezTo>
                <a:cubicBezTo>
                  <a:pt x="3927" y="9148"/>
                  <a:pt x="4147" y="9450"/>
                  <a:pt x="4418" y="9450"/>
                </a:cubicBezTo>
                <a:lnTo>
                  <a:pt x="5400" y="9450"/>
                </a:lnTo>
                <a:cubicBezTo>
                  <a:pt x="5671" y="9450"/>
                  <a:pt x="5891" y="9148"/>
                  <a:pt x="5891" y="8775"/>
                </a:cubicBezTo>
                <a:cubicBezTo>
                  <a:pt x="5891" y="8403"/>
                  <a:pt x="5671" y="8100"/>
                  <a:pt x="5400" y="8100"/>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b="1" dirty="0">
              <a:latin typeface="Open Sans Semibold" charset="0"/>
              <a:ea typeface="Open Sans Semibold" charset="0"/>
              <a:cs typeface="Open Sans Semibold" charset="0"/>
            </a:endParaRPr>
          </a:p>
        </p:txBody>
      </p:sp>
      <p:sp>
        <p:nvSpPr>
          <p:cNvPr id="29" name="Shape 2850">
            <a:extLst>
              <a:ext uri="{FF2B5EF4-FFF2-40B4-BE49-F238E27FC236}">
                <a16:creationId xmlns:a16="http://schemas.microsoft.com/office/drawing/2014/main" id="{AD8D9CB3-3FBD-9542-8A90-558A1816E1C1}"/>
              </a:ext>
            </a:extLst>
          </p:cNvPr>
          <p:cNvSpPr>
            <a:spLocks noChangeAspect="1"/>
          </p:cNvSpPr>
          <p:nvPr/>
        </p:nvSpPr>
        <p:spPr>
          <a:xfrm>
            <a:off x="7674055" y="5666251"/>
            <a:ext cx="328348" cy="328348"/>
          </a:xfrm>
          <a:custGeom>
            <a:avLst/>
            <a:gdLst/>
            <a:ahLst/>
            <a:cxnLst>
              <a:cxn ang="0">
                <a:pos x="wd2" y="hd2"/>
              </a:cxn>
              <a:cxn ang="5400000">
                <a:pos x="wd2" y="hd2"/>
              </a:cxn>
              <a:cxn ang="10800000">
                <a:pos x="wd2" y="hd2"/>
              </a:cxn>
              <a:cxn ang="16200000">
                <a:pos x="wd2" y="hd2"/>
              </a:cxn>
            </a:cxnLst>
            <a:rect l="0" t="0" r="r" b="b"/>
            <a:pathLst>
              <a:path w="21600" h="21600" extrusionOk="0">
                <a:moveTo>
                  <a:pt x="491" y="0"/>
                </a:moveTo>
                <a:cubicBezTo>
                  <a:pt x="220" y="0"/>
                  <a:pt x="0" y="220"/>
                  <a:pt x="0" y="491"/>
                </a:cubicBezTo>
                <a:cubicBezTo>
                  <a:pt x="0" y="762"/>
                  <a:pt x="220" y="982"/>
                  <a:pt x="491" y="982"/>
                </a:cubicBezTo>
                <a:cubicBezTo>
                  <a:pt x="11607" y="982"/>
                  <a:pt x="20618" y="9993"/>
                  <a:pt x="20618" y="21109"/>
                </a:cubicBezTo>
                <a:cubicBezTo>
                  <a:pt x="20618" y="21380"/>
                  <a:pt x="20838" y="21600"/>
                  <a:pt x="21109" y="21600"/>
                </a:cubicBezTo>
                <a:cubicBezTo>
                  <a:pt x="21380" y="21600"/>
                  <a:pt x="21600" y="21380"/>
                  <a:pt x="21600" y="21109"/>
                </a:cubicBezTo>
                <a:cubicBezTo>
                  <a:pt x="21600" y="9451"/>
                  <a:pt x="12149" y="0"/>
                  <a:pt x="491" y="0"/>
                </a:cubicBezTo>
                <a:moveTo>
                  <a:pt x="491" y="9818"/>
                </a:moveTo>
                <a:cubicBezTo>
                  <a:pt x="220" y="9818"/>
                  <a:pt x="0" y="10038"/>
                  <a:pt x="0" y="10309"/>
                </a:cubicBezTo>
                <a:cubicBezTo>
                  <a:pt x="0" y="10581"/>
                  <a:pt x="220" y="10800"/>
                  <a:pt x="491" y="10800"/>
                </a:cubicBezTo>
                <a:cubicBezTo>
                  <a:pt x="6184" y="10800"/>
                  <a:pt x="10800" y="15416"/>
                  <a:pt x="10800" y="21109"/>
                </a:cubicBezTo>
                <a:cubicBezTo>
                  <a:pt x="10800" y="21380"/>
                  <a:pt x="11020" y="21600"/>
                  <a:pt x="11291" y="21600"/>
                </a:cubicBezTo>
                <a:cubicBezTo>
                  <a:pt x="11562" y="21600"/>
                  <a:pt x="11782" y="21380"/>
                  <a:pt x="11782" y="21109"/>
                </a:cubicBezTo>
                <a:cubicBezTo>
                  <a:pt x="11782" y="14873"/>
                  <a:pt x="6727" y="9818"/>
                  <a:pt x="491" y="9818"/>
                </a:cubicBezTo>
                <a:moveTo>
                  <a:pt x="491" y="4909"/>
                </a:moveTo>
                <a:cubicBezTo>
                  <a:pt x="220" y="4909"/>
                  <a:pt x="0" y="5129"/>
                  <a:pt x="0" y="5400"/>
                </a:cubicBezTo>
                <a:cubicBezTo>
                  <a:pt x="0" y="5672"/>
                  <a:pt x="220" y="5891"/>
                  <a:pt x="491" y="5891"/>
                </a:cubicBezTo>
                <a:cubicBezTo>
                  <a:pt x="8896" y="5891"/>
                  <a:pt x="15709" y="12705"/>
                  <a:pt x="15709" y="21109"/>
                </a:cubicBezTo>
                <a:cubicBezTo>
                  <a:pt x="15709" y="21380"/>
                  <a:pt x="15929" y="21600"/>
                  <a:pt x="16200" y="21600"/>
                </a:cubicBezTo>
                <a:cubicBezTo>
                  <a:pt x="16471" y="21600"/>
                  <a:pt x="16691" y="21380"/>
                  <a:pt x="16691" y="21109"/>
                </a:cubicBezTo>
                <a:cubicBezTo>
                  <a:pt x="16691" y="12162"/>
                  <a:pt x="9438" y="4909"/>
                  <a:pt x="491" y="4909"/>
                </a:cubicBezTo>
                <a:moveTo>
                  <a:pt x="2945" y="20618"/>
                </a:moveTo>
                <a:cubicBezTo>
                  <a:pt x="1861" y="20618"/>
                  <a:pt x="982" y="19739"/>
                  <a:pt x="982" y="18655"/>
                </a:cubicBezTo>
                <a:cubicBezTo>
                  <a:pt x="982" y="17570"/>
                  <a:pt x="1861" y="16691"/>
                  <a:pt x="2945" y="16691"/>
                </a:cubicBezTo>
                <a:cubicBezTo>
                  <a:pt x="4030" y="16691"/>
                  <a:pt x="4909" y="17570"/>
                  <a:pt x="4909" y="18655"/>
                </a:cubicBezTo>
                <a:cubicBezTo>
                  <a:pt x="4909" y="19739"/>
                  <a:pt x="4030" y="20618"/>
                  <a:pt x="2945" y="20618"/>
                </a:cubicBezTo>
                <a:moveTo>
                  <a:pt x="2945" y="15709"/>
                </a:moveTo>
                <a:cubicBezTo>
                  <a:pt x="1319" y="15709"/>
                  <a:pt x="0" y="17028"/>
                  <a:pt x="0" y="18655"/>
                </a:cubicBezTo>
                <a:cubicBezTo>
                  <a:pt x="0" y="20281"/>
                  <a:pt x="1319" y="21600"/>
                  <a:pt x="2945" y="21600"/>
                </a:cubicBezTo>
                <a:cubicBezTo>
                  <a:pt x="4573" y="21600"/>
                  <a:pt x="5891" y="20281"/>
                  <a:pt x="5891" y="18655"/>
                </a:cubicBezTo>
                <a:cubicBezTo>
                  <a:pt x="5891" y="17028"/>
                  <a:pt x="4573" y="15709"/>
                  <a:pt x="2945" y="15709"/>
                </a:cubicBezTo>
              </a:path>
            </a:pathLst>
          </a:custGeom>
          <a:solidFill>
            <a:schemeClr val="bg1"/>
          </a:solidFill>
          <a:ln w="12700">
            <a:miter lim="400000"/>
          </a:ln>
        </p:spPr>
        <p:txBody>
          <a:bodyPr lIns="19045" tIns="19045" rIns="19045" bIns="19045" anchor="ctr"/>
          <a:lstStyle/>
          <a:p>
            <a:pPr defTabSz="228532">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b="1">
              <a:latin typeface="Open Sans Semibold" charset="0"/>
              <a:ea typeface="Open Sans Semibold" charset="0"/>
              <a:cs typeface="Open Sans Semibold" charset="0"/>
            </a:endParaRPr>
          </a:p>
        </p:txBody>
      </p:sp>
      <p:sp>
        <p:nvSpPr>
          <p:cNvPr id="30" name="TextBox 29">
            <a:extLst>
              <a:ext uri="{FF2B5EF4-FFF2-40B4-BE49-F238E27FC236}">
                <a16:creationId xmlns:a16="http://schemas.microsoft.com/office/drawing/2014/main" id="{87A37D87-BFD0-1848-AE54-8BCA26CA12A5}"/>
              </a:ext>
            </a:extLst>
          </p:cNvPr>
          <p:cNvSpPr txBox="1"/>
          <p:nvPr/>
        </p:nvSpPr>
        <p:spPr>
          <a:xfrm>
            <a:off x="8763641" y="2683319"/>
            <a:ext cx="880369" cy="338554"/>
          </a:xfrm>
          <a:prstGeom prst="rect">
            <a:avLst/>
          </a:prstGeom>
          <a:noFill/>
        </p:spPr>
        <p:txBody>
          <a:bodyPr wrap="none" rtlCol="0" anchor="b" anchorCtr="0">
            <a:spAutoFit/>
          </a:bodyPr>
          <a:lstStyle/>
          <a:p>
            <a:r>
              <a:rPr lang="en-US" sz="1600" b="1" dirty="0">
                <a:solidFill>
                  <a:schemeClr val="tx2"/>
                </a:solidFill>
                <a:latin typeface="Poppins SemiBold" pitchFamily="2" charset="77"/>
                <a:ea typeface="League Spartan" charset="0"/>
                <a:cs typeface="Poppins SemiBold" pitchFamily="2" charset="77"/>
              </a:rPr>
              <a:t>Title 01</a:t>
            </a:r>
          </a:p>
        </p:txBody>
      </p:sp>
      <p:sp>
        <p:nvSpPr>
          <p:cNvPr id="31" name="Subtitle 2">
            <a:extLst>
              <a:ext uri="{FF2B5EF4-FFF2-40B4-BE49-F238E27FC236}">
                <a16:creationId xmlns:a16="http://schemas.microsoft.com/office/drawing/2014/main" id="{23E5A62D-2A4E-3B4F-A635-028971EF058E}"/>
              </a:ext>
            </a:extLst>
          </p:cNvPr>
          <p:cNvSpPr txBox="1">
            <a:spLocks/>
          </p:cNvSpPr>
          <p:nvPr/>
        </p:nvSpPr>
        <p:spPr>
          <a:xfrm>
            <a:off x="8763641" y="3059857"/>
            <a:ext cx="2953078" cy="856196"/>
          </a:xfrm>
          <a:prstGeom prst="rect">
            <a:avLst/>
          </a:prstGeom>
        </p:spPr>
        <p:txBody>
          <a:bodyPr vert="horz" wrap="square" lIns="45720" tIns="22860" rIns="4572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2050"/>
              </a:lnSpc>
            </a:pPr>
            <a:r>
              <a:rPr lang="en-US" sz="12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You can do whatever you want, go a impress your audience with an amazing presentation</a:t>
            </a:r>
          </a:p>
        </p:txBody>
      </p:sp>
      <p:sp>
        <p:nvSpPr>
          <p:cNvPr id="32" name="TextBox 31">
            <a:extLst>
              <a:ext uri="{FF2B5EF4-FFF2-40B4-BE49-F238E27FC236}">
                <a16:creationId xmlns:a16="http://schemas.microsoft.com/office/drawing/2014/main" id="{A8231D9C-69A5-DF40-AF06-2C94633FACC6}"/>
              </a:ext>
            </a:extLst>
          </p:cNvPr>
          <p:cNvSpPr txBox="1"/>
          <p:nvPr/>
        </p:nvSpPr>
        <p:spPr>
          <a:xfrm>
            <a:off x="8763641" y="4008520"/>
            <a:ext cx="923651" cy="338554"/>
          </a:xfrm>
          <a:prstGeom prst="rect">
            <a:avLst/>
          </a:prstGeom>
          <a:noFill/>
        </p:spPr>
        <p:txBody>
          <a:bodyPr wrap="none" rtlCol="0" anchor="b" anchorCtr="0">
            <a:spAutoFit/>
          </a:bodyPr>
          <a:lstStyle/>
          <a:p>
            <a:r>
              <a:rPr lang="en-US" sz="1600" b="1" dirty="0">
                <a:solidFill>
                  <a:schemeClr val="tx2"/>
                </a:solidFill>
                <a:latin typeface="Poppins SemiBold" pitchFamily="2" charset="77"/>
                <a:ea typeface="League Spartan" charset="0"/>
                <a:cs typeface="Poppins SemiBold" pitchFamily="2" charset="77"/>
              </a:rPr>
              <a:t>Title 02</a:t>
            </a:r>
          </a:p>
        </p:txBody>
      </p:sp>
      <p:sp>
        <p:nvSpPr>
          <p:cNvPr id="33" name="Subtitle 2">
            <a:extLst>
              <a:ext uri="{FF2B5EF4-FFF2-40B4-BE49-F238E27FC236}">
                <a16:creationId xmlns:a16="http://schemas.microsoft.com/office/drawing/2014/main" id="{F05D4F53-E53F-5640-95CD-6FD37872F8FE}"/>
              </a:ext>
            </a:extLst>
          </p:cNvPr>
          <p:cNvSpPr txBox="1">
            <a:spLocks/>
          </p:cNvSpPr>
          <p:nvPr/>
        </p:nvSpPr>
        <p:spPr>
          <a:xfrm>
            <a:off x="8763641" y="4385058"/>
            <a:ext cx="2953078" cy="1158972"/>
          </a:xfrm>
          <a:prstGeom prst="rect">
            <a:avLst/>
          </a:prstGeom>
        </p:spPr>
        <p:txBody>
          <a:bodyPr vert="horz" wrap="square" lIns="45720" tIns="22860" rIns="4572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2050"/>
              </a:lnSpc>
            </a:pPr>
            <a:r>
              <a:rPr lang="en-US" sz="12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You can do whatever you want, go a impress your audience with an amazing presentation</a:t>
            </a:r>
          </a:p>
          <a:p>
            <a:pPr algn="l">
              <a:lnSpc>
                <a:spcPts val="2050"/>
              </a:lnSpc>
            </a:pPr>
            <a:r>
              <a:rPr lang="en-US" sz="125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a:t>
            </a:r>
          </a:p>
        </p:txBody>
      </p:sp>
      <p:sp>
        <p:nvSpPr>
          <p:cNvPr id="34" name="TextBox 33">
            <a:extLst>
              <a:ext uri="{FF2B5EF4-FFF2-40B4-BE49-F238E27FC236}">
                <a16:creationId xmlns:a16="http://schemas.microsoft.com/office/drawing/2014/main" id="{BE4BF9BD-C52B-3F40-B2CA-BA629992F917}"/>
              </a:ext>
            </a:extLst>
          </p:cNvPr>
          <p:cNvSpPr txBox="1"/>
          <p:nvPr/>
        </p:nvSpPr>
        <p:spPr>
          <a:xfrm>
            <a:off x="8763641" y="5333722"/>
            <a:ext cx="930063" cy="338554"/>
          </a:xfrm>
          <a:prstGeom prst="rect">
            <a:avLst/>
          </a:prstGeom>
          <a:noFill/>
        </p:spPr>
        <p:txBody>
          <a:bodyPr wrap="none" rtlCol="0" anchor="b" anchorCtr="0">
            <a:spAutoFit/>
          </a:bodyPr>
          <a:lstStyle/>
          <a:p>
            <a:r>
              <a:rPr lang="en-US" sz="1600" b="1" dirty="0">
                <a:solidFill>
                  <a:schemeClr val="tx2"/>
                </a:solidFill>
                <a:latin typeface="Poppins SemiBold" pitchFamily="2" charset="77"/>
                <a:ea typeface="League Spartan" charset="0"/>
                <a:cs typeface="Poppins SemiBold" pitchFamily="2" charset="77"/>
              </a:rPr>
              <a:t>Title 03</a:t>
            </a:r>
          </a:p>
        </p:txBody>
      </p:sp>
      <p:sp>
        <p:nvSpPr>
          <p:cNvPr id="35" name="Subtitle 2">
            <a:extLst>
              <a:ext uri="{FF2B5EF4-FFF2-40B4-BE49-F238E27FC236}">
                <a16:creationId xmlns:a16="http://schemas.microsoft.com/office/drawing/2014/main" id="{843EE63C-5094-D84A-86C2-13F1CA8A2F3F}"/>
              </a:ext>
            </a:extLst>
          </p:cNvPr>
          <p:cNvSpPr txBox="1">
            <a:spLocks/>
          </p:cNvSpPr>
          <p:nvPr/>
        </p:nvSpPr>
        <p:spPr>
          <a:xfrm>
            <a:off x="8763641" y="5710260"/>
            <a:ext cx="2953078" cy="856196"/>
          </a:xfrm>
          <a:prstGeom prst="rect">
            <a:avLst/>
          </a:prstGeom>
        </p:spPr>
        <p:txBody>
          <a:bodyPr vert="horz" wrap="square" lIns="45720" tIns="22860" rIns="45720" bIns="4572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2050"/>
              </a:lnSpc>
            </a:pPr>
            <a:r>
              <a:rPr lang="en-US" sz="12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You can do whatever you want, go a impress your audience with an amazing presentation</a:t>
            </a:r>
          </a:p>
        </p:txBody>
      </p:sp>
      <p:sp>
        <p:nvSpPr>
          <p:cNvPr id="19" name="TextBox 18">
            <a:extLst>
              <a:ext uri="{FF2B5EF4-FFF2-40B4-BE49-F238E27FC236}">
                <a16:creationId xmlns:a16="http://schemas.microsoft.com/office/drawing/2014/main" id="{C44678BE-A9AB-D14E-89A5-3936180F385F}"/>
              </a:ext>
            </a:extLst>
          </p:cNvPr>
          <p:cNvSpPr txBox="1"/>
          <p:nvPr/>
        </p:nvSpPr>
        <p:spPr>
          <a:xfrm>
            <a:off x="1430487" y="105731"/>
            <a:ext cx="3693640" cy="677814"/>
          </a:xfrm>
          <a:prstGeom prst="rect">
            <a:avLst/>
          </a:prstGeom>
          <a:noFill/>
        </p:spPr>
        <p:txBody>
          <a:bodyPr wrap="none" rtlCol="0">
            <a:spAutoFit/>
          </a:bodyPr>
          <a:lstStyle/>
          <a:p>
            <a:pPr>
              <a:lnSpc>
                <a:spcPts val="5000"/>
              </a:lnSpc>
            </a:pPr>
            <a:r>
              <a:rPr lang="en-US" sz="3300" b="1" i="1" dirty="0">
                <a:solidFill>
                  <a:schemeClr val="accent1"/>
                </a:solidFill>
                <a:latin typeface="Montserrat ExtraBold" pitchFamily="2" charset="77"/>
                <a:ea typeface="League Spartan" charset="0"/>
                <a:cs typeface="Poppins SemiBold" pitchFamily="2" charset="77"/>
              </a:rPr>
              <a:t>Chart </a:t>
            </a:r>
            <a:r>
              <a:rPr lang="en-US" sz="3300" b="1" i="1" dirty="0">
                <a:solidFill>
                  <a:schemeClr val="accent6"/>
                </a:solidFill>
                <a:latin typeface="Montserrat ExtraBold" pitchFamily="2" charset="77"/>
                <a:ea typeface="League Spartan" charset="0"/>
                <a:cs typeface="Poppins SemiBold" pitchFamily="2" charset="77"/>
              </a:rPr>
              <a:t>Template</a:t>
            </a:r>
          </a:p>
        </p:txBody>
      </p:sp>
      <p:sp>
        <p:nvSpPr>
          <p:cNvPr id="20" name="TextBox 19">
            <a:extLst>
              <a:ext uri="{FF2B5EF4-FFF2-40B4-BE49-F238E27FC236}">
                <a16:creationId xmlns:a16="http://schemas.microsoft.com/office/drawing/2014/main" id="{A8DA05E9-24EB-8E4A-98EA-39DF86E44749}"/>
              </a:ext>
            </a:extLst>
          </p:cNvPr>
          <p:cNvSpPr txBox="1"/>
          <p:nvPr/>
        </p:nvSpPr>
        <p:spPr>
          <a:xfrm>
            <a:off x="1484147" y="726757"/>
            <a:ext cx="2906437" cy="292388"/>
          </a:xfrm>
          <a:prstGeom prst="rect">
            <a:avLst/>
          </a:prstGeom>
          <a:noFill/>
        </p:spPr>
        <p:txBody>
          <a:bodyPr wrap="none" rtlCol="0" anchor="ctr" anchorCtr="0">
            <a:spAutoFit/>
          </a:bodyPr>
          <a:lstStyle/>
          <a:p>
            <a:r>
              <a:rPr lang="en-US" sz="1300" spc="50" dirty="0">
                <a:latin typeface="Open Sans Light" panose="020B0306030504020204" pitchFamily="34" charset="0"/>
                <a:ea typeface="Open Sans Light" panose="020B0306030504020204" pitchFamily="34" charset="0"/>
                <a:cs typeface="Open Sans Light" panose="020B0306030504020204" pitchFamily="34" charset="0"/>
              </a:rPr>
              <a:t>Write here your awesome subtitle</a:t>
            </a:r>
          </a:p>
        </p:txBody>
      </p:sp>
      <p:pic>
        <p:nvPicPr>
          <p:cNvPr id="21" name="Graphic 20" descr="Research">
            <a:extLst>
              <a:ext uri="{FF2B5EF4-FFF2-40B4-BE49-F238E27FC236}">
                <a16:creationId xmlns:a16="http://schemas.microsoft.com/office/drawing/2014/main" id="{4884E485-33B6-FE4A-91B5-95329432A15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70761" y="21990"/>
            <a:ext cx="1358040" cy="1358040"/>
          </a:xfrm>
          <a:prstGeom prst="rect">
            <a:avLst/>
          </a:prstGeom>
        </p:spPr>
      </p:pic>
    </p:spTree>
    <p:extLst>
      <p:ext uri="{BB962C8B-B14F-4D97-AF65-F5344CB8AC3E}">
        <p14:creationId xmlns:p14="http://schemas.microsoft.com/office/powerpoint/2010/main" val="1952254479"/>
      </p:ext>
    </p:extLst>
  </p:cSld>
  <p:clrMapOvr>
    <a:masterClrMapping/>
  </p:clrMapOvr>
</p:sld>
</file>

<file path=ppt/theme/theme1.xml><?xml version="1.0" encoding="utf-8"?>
<a:theme xmlns:a="http://schemas.openxmlformats.org/drawingml/2006/main" name="Tema de Office">
  <a:themeElements>
    <a:clrScheme name="Data theme">
      <a:dk1>
        <a:srgbClr val="000000"/>
      </a:dk1>
      <a:lt1>
        <a:srgbClr val="FFFFFF"/>
      </a:lt1>
      <a:dk2>
        <a:srgbClr val="B346E0"/>
      </a:dk2>
      <a:lt2>
        <a:srgbClr val="E7E6E6"/>
      </a:lt2>
      <a:accent1>
        <a:srgbClr val="583E66"/>
      </a:accent1>
      <a:accent2>
        <a:srgbClr val="83495F"/>
      </a:accent2>
      <a:accent3>
        <a:srgbClr val="B75A56"/>
      </a:accent3>
      <a:accent4>
        <a:srgbClr val="DE731C"/>
      </a:accent4>
      <a:accent5>
        <a:srgbClr val="E49832"/>
      </a:accent5>
      <a:accent6>
        <a:srgbClr val="73FDFF"/>
      </a:accent6>
      <a:hlink>
        <a:srgbClr val="262626"/>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3" Type="http://schemas.microsoft.com/office/2011/relationships/webextension" Target="webextension3.xml"/><Relationship Id="rId2" Type="http://schemas.microsoft.com/office/2011/relationships/webextension" Target="webextension2.xml"/><Relationship Id="rId1" Type="http://schemas.microsoft.com/office/2011/relationships/webextension" Target="webextension1.xml"/><Relationship Id="rId4" Type="http://schemas.microsoft.com/office/2011/relationships/webextension" Target="webextension4.xml"/></Relationships>
</file>

<file path=ppt/webextensions/taskpanes.xml><?xml version="1.0" encoding="utf-8"?>
<wetp:taskpanes xmlns:wetp="http://schemas.microsoft.com/office/webextensions/taskpanes/2010/11">
  <wetp:taskpane dockstate="right" visibility="0" width="350" row="5">
    <wetp:webextensionref xmlns:r="http://schemas.openxmlformats.org/officeDocument/2006/relationships" r:id="rId1"/>
  </wetp:taskpane>
  <wetp:taskpane dockstate="right" visibility="0" width="350" row="6">
    <wetp:webextensionref xmlns:r="http://schemas.openxmlformats.org/officeDocument/2006/relationships" r:id="rId2"/>
  </wetp:taskpane>
  <wetp:taskpane dockstate="right" visibility="0" width="350" row="7">
    <wetp:webextensionref xmlns:r="http://schemas.openxmlformats.org/officeDocument/2006/relationships" r:id="rId3"/>
  </wetp:taskpane>
  <wetp:taskpane dockstate="right" visibility="0" width="350" row="8">
    <wetp:webextensionref xmlns:r="http://schemas.openxmlformats.org/officeDocument/2006/relationships" r:id="rId4"/>
  </wetp:taskpane>
</wetp:taskpanes>
</file>

<file path=ppt/webextensions/webextension1.xml><?xml version="1.0" encoding="utf-8"?>
<we:webextension xmlns:we="http://schemas.microsoft.com/office/webextensions/webextension/2010/11" id="{710DF37B-39F9-4993-A6F1-04016D8497DF}">
  <we:reference id="wa104379279" version="2.1.0.0" store="en-US" storeType="OMEX"/>
  <we:alternateReferences>
    <we:reference id="wa104379279" version="2.1.0.0" store="WA104379279" storeType="OMEX"/>
  </we:alternateReferences>
  <we:properties/>
  <we:bindings/>
  <we:snapshot xmlns:r="http://schemas.openxmlformats.org/officeDocument/2006/relationships"/>
</we:webextension>
</file>

<file path=ppt/webextensions/webextension2.xml><?xml version="1.0" encoding="utf-8"?>
<we:webextension xmlns:we="http://schemas.microsoft.com/office/webextensions/webextension/2010/11" id="{103BD25C-6E12-48D5-9CE1-6D456C52C2E8}">
  <we:reference id="wa104380907" version="3.0.0.0" store="en-US" storeType="OMEX"/>
  <we:alternateReferences>
    <we:reference id="wa104380907" version="3.0.0.0" store="WA104380907" storeType="OMEX"/>
  </we:alternateReferences>
  <we:properties/>
  <we:bindings/>
  <we:snapshot xmlns:r="http://schemas.openxmlformats.org/officeDocument/2006/relationships"/>
</we:webextension>
</file>

<file path=ppt/webextensions/webextension3.xml><?xml version="1.0" encoding="utf-8"?>
<we:webextension xmlns:we="http://schemas.microsoft.com/office/webextensions/webextension/2010/11" id="{42C0D6B0-2A6B-4092-8B0F-07D241863A00}">
  <we:reference id="wa104178141" version="4.3.3.0" store="en-US" storeType="OMEX"/>
  <we:alternateReferences>
    <we:reference id="wa104178141" version="4.3.3.0" store="WA104178141" storeType="OMEX"/>
  </we:alternateReferences>
  <we:properties/>
  <we:bindings/>
  <we:snapshot xmlns:r="http://schemas.openxmlformats.org/officeDocument/2006/relationships"/>
</we:webextension>
</file>

<file path=ppt/webextensions/webextension4.xml><?xml version="1.0" encoding="utf-8"?>
<we:webextension xmlns:we="http://schemas.microsoft.com/office/webextensions/webextension/2010/11" id="{8224C668-B6FA-4100-A20C-1DE857E1615D}">
  <we:reference id="wa104381411" version="1.0.0.0" store="en-US" storeType="OMEX"/>
  <we:alternateReferences>
    <we:reference id="wa104381411" version="1.0.0.0" store="WA104381411"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7303</TotalTime>
  <Words>1033</Words>
  <Application>Microsoft Office PowerPoint</Application>
  <PresentationFormat>Widescreen</PresentationFormat>
  <Paragraphs>127</Paragraphs>
  <Slides>14</Slides>
  <Notes>0</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14</vt:i4>
      </vt:variant>
    </vt:vector>
  </HeadingPairs>
  <TitlesOfParts>
    <vt:vector size="28" baseType="lpstr">
      <vt:lpstr>Arial</vt:lpstr>
      <vt:lpstr>Calibri</vt:lpstr>
      <vt:lpstr>Calibri Light</vt:lpstr>
      <vt:lpstr>Gill Sans</vt:lpstr>
      <vt:lpstr>Lato Black</vt:lpstr>
      <vt:lpstr>Lato Light</vt:lpstr>
      <vt:lpstr>Montserrat Black</vt:lpstr>
      <vt:lpstr>Montserrat ExtraBold</vt:lpstr>
      <vt:lpstr>Montserrat ExtraLight</vt:lpstr>
      <vt:lpstr>Open Sans Light</vt:lpstr>
      <vt:lpstr>Open Sans Semibold</vt:lpstr>
      <vt:lpstr>Poppins</vt:lpstr>
      <vt:lpstr>Poppins SemiBold</vt:lpstr>
      <vt:lpstr>Tema de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Jolie Nayibe Serrano</dc:creator>
  <cp:lastModifiedBy>Jolie Serrano Delgado</cp:lastModifiedBy>
  <cp:revision>484</cp:revision>
  <dcterms:created xsi:type="dcterms:W3CDTF">2020-03-21T22:03:23Z</dcterms:created>
  <dcterms:modified xsi:type="dcterms:W3CDTF">2025-05-07T21:44:38Z</dcterms:modified>
</cp:coreProperties>
</file>