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482" r:id="rId2"/>
    <p:sldId id="1784" r:id="rId3"/>
    <p:sldId id="1785" r:id="rId4"/>
    <p:sldId id="265" r:id="rId5"/>
    <p:sldId id="1787" r:id="rId6"/>
    <p:sldId id="261" r:id="rId7"/>
    <p:sldId id="264" r:id="rId8"/>
    <p:sldId id="270" r:id="rId9"/>
    <p:sldId id="1786" r:id="rId10"/>
    <p:sldId id="276" r:id="rId11"/>
    <p:sldId id="325" r:id="rId12"/>
    <p:sldId id="345" r:id="rId13"/>
    <p:sldId id="1788" r:id="rId14"/>
    <p:sldId id="178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A46"/>
    <a:srgbClr val="423452"/>
    <a:srgbClr val="334257"/>
    <a:srgbClr val="461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422F0-26BA-4C47-9B87-B6659BB9DE61}" v="1" dt="2025-04-14T22:31:58.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1" autoAdjust="0"/>
    <p:restoredTop sz="94660"/>
  </p:normalViewPr>
  <p:slideViewPr>
    <p:cSldViewPr snapToGrid="0">
      <p:cViewPr varScale="1">
        <p:scale>
          <a:sx n="110" d="100"/>
          <a:sy n="110"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E53422F0-26BA-4C47-9B87-B6659BB9DE61}"/>
    <pc:docChg chg="addSld delSld modSld sldOrd">
      <pc:chgData name="Jolie Serrano Delgado" userId="d52b4219-5c60-4a0c-87ad-b1ec335c0c37" providerId="ADAL" clId="{E53422F0-26BA-4C47-9B87-B6659BB9DE61}" dt="2025-04-14T22:32:16.539" v="6" actId="47"/>
      <pc:docMkLst>
        <pc:docMk/>
      </pc:docMkLst>
      <pc:sldChg chg="modSp add mod ord">
        <pc:chgData name="Jolie Serrano Delgado" userId="d52b4219-5c60-4a0c-87ad-b1ec335c0c37" providerId="ADAL" clId="{E53422F0-26BA-4C47-9B87-B6659BB9DE61}" dt="2025-04-14T22:32:15.003" v="5"/>
        <pc:sldMkLst>
          <pc:docMk/>
          <pc:sldMk cId="0" sldId="1482"/>
        </pc:sldMkLst>
        <pc:spChg chg="mod">
          <ac:chgData name="Jolie Serrano Delgado" userId="d52b4219-5c60-4a0c-87ad-b1ec335c0c37" providerId="ADAL" clId="{E53422F0-26BA-4C47-9B87-B6659BB9DE61}" dt="2025-04-14T22:32:06.821" v="4" actId="207"/>
          <ac:spMkLst>
            <pc:docMk/>
            <pc:sldMk cId="0" sldId="1482"/>
            <ac:spMk id="18" creationId="{8F5F15BF-00E8-0146-9639-0FB07145B42A}"/>
          </ac:spMkLst>
        </pc:spChg>
        <pc:spChg chg="mod">
          <ac:chgData name="Jolie Serrano Delgado" userId="d52b4219-5c60-4a0c-87ad-b1ec335c0c37" providerId="ADAL" clId="{E53422F0-26BA-4C47-9B87-B6659BB9DE61}" dt="2025-04-14T22:32:15.003" v="5"/>
          <ac:spMkLst>
            <pc:docMk/>
            <pc:sldMk cId="0" sldId="1482"/>
            <ac:spMk id="55309" creationId="{00000000-0000-0000-0000-000000000000}"/>
          </ac:spMkLst>
        </pc:spChg>
      </pc:sldChg>
      <pc:sldChg chg="del">
        <pc:chgData name="Jolie Serrano Delgado" userId="d52b4219-5c60-4a0c-87ad-b1ec335c0c37" providerId="ADAL" clId="{E53422F0-26BA-4C47-9B87-B6659BB9DE61}" dt="2025-04-14T22:32:00.911" v="1" actId="47"/>
        <pc:sldMkLst>
          <pc:docMk/>
          <pc:sldMk cId="1122250992" sldId="1772"/>
        </pc:sldMkLst>
      </pc:sldChg>
      <pc:sldChg chg="add">
        <pc:chgData name="Jolie Serrano Delgado" userId="d52b4219-5c60-4a0c-87ad-b1ec335c0c37" providerId="ADAL" clId="{E53422F0-26BA-4C47-9B87-B6659BB9DE61}" dt="2025-04-14T22:31:58.454" v="0"/>
        <pc:sldMkLst>
          <pc:docMk/>
          <pc:sldMk cId="3313802975" sldId="1780"/>
        </pc:sldMkLst>
      </pc:sldChg>
      <pc:sldChg chg="del">
        <pc:chgData name="Jolie Serrano Delgado" userId="d52b4219-5c60-4a0c-87ad-b1ec335c0c37" providerId="ADAL" clId="{E53422F0-26BA-4C47-9B87-B6659BB9DE61}" dt="2025-04-14T22:32:16.539" v="6" actId="47"/>
        <pc:sldMkLst>
          <pc:docMk/>
          <pc:sldMk cId="3460216635" sldId="1789"/>
        </pc:sldMkLst>
      </pc:sldChg>
      <pc:sldMasterChg chg="delSldLayout">
        <pc:chgData name="Jolie Serrano Delgado" userId="d52b4219-5c60-4a0c-87ad-b1ec335c0c37" providerId="ADAL" clId="{E53422F0-26BA-4C47-9B87-B6659BB9DE61}" dt="2025-04-14T22:32:16.539" v="6" actId="47"/>
        <pc:sldMasterMkLst>
          <pc:docMk/>
          <pc:sldMasterMk cId="2911225998" sldId="2147483648"/>
        </pc:sldMasterMkLst>
        <pc:sldLayoutChg chg="del">
          <pc:chgData name="Jolie Serrano Delgado" userId="d52b4219-5c60-4a0c-87ad-b1ec335c0c37" providerId="ADAL" clId="{E53422F0-26BA-4C47-9B87-B6659BB9DE61}" dt="2025-04-14T22:32:16.539" v="6" actId="47"/>
          <pc:sldLayoutMkLst>
            <pc:docMk/>
            <pc:sldMasterMk cId="2911225998" sldId="2147483648"/>
            <pc:sldLayoutMk cId="3060205113" sldId="2147483671"/>
          </pc:sldLayoutMkLst>
        </pc:sldLayoutChg>
        <pc:sldLayoutChg chg="del">
          <pc:chgData name="Jolie Serrano Delgado" userId="d52b4219-5c60-4a0c-87ad-b1ec335c0c37" providerId="ADAL" clId="{E53422F0-26BA-4C47-9B87-B6659BB9DE61}" dt="2025-04-14T22:32:00.911" v="1" actId="47"/>
          <pc:sldLayoutMkLst>
            <pc:docMk/>
            <pc:sldMasterMk cId="2911225998" sldId="2147483648"/>
            <pc:sldLayoutMk cId="1636174918" sldId="214748367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49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01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98747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4839973"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7692469"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3437550"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6781837"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1984563" y="539682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31" name="Text Placeholder 2"/>
          <p:cNvSpPr>
            <a:spLocks noGrp="1"/>
          </p:cNvSpPr>
          <p:nvPr>
            <p:ph type="body" sz="quarter" idx="24" hasCustomPrompt="1"/>
          </p:nvPr>
        </p:nvSpPr>
        <p:spPr>
          <a:xfrm>
            <a:off x="4837058" y="539682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32" name="Text Placeholder 2"/>
          <p:cNvSpPr>
            <a:spLocks noGrp="1"/>
          </p:cNvSpPr>
          <p:nvPr>
            <p:ph type="body" sz="quarter" idx="25" hasCustomPrompt="1"/>
          </p:nvPr>
        </p:nvSpPr>
        <p:spPr>
          <a:xfrm>
            <a:off x="7689553" y="539682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3437550" y="61084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34" name="Text Placeholder 2"/>
          <p:cNvSpPr>
            <a:spLocks noGrp="1"/>
          </p:cNvSpPr>
          <p:nvPr>
            <p:ph type="body" sz="quarter" idx="27" hasCustomPrompt="1"/>
          </p:nvPr>
        </p:nvSpPr>
        <p:spPr>
          <a:xfrm>
            <a:off x="6777464" y="61084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361144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02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3465757" y="5705748"/>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6874513" y="569859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8320630" y="1086786"/>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1867345" y="108740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5082577" y="108740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3462843" y="5298382"/>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a:t>
            </a:r>
            <a:r>
              <a:rPr lang="ru-RU" dirty="0"/>
              <a:t>2</a:t>
            </a:r>
          </a:p>
        </p:txBody>
      </p:sp>
      <p:sp>
        <p:nvSpPr>
          <p:cNvPr id="31" name="Text Placeholder 2"/>
          <p:cNvSpPr>
            <a:spLocks noGrp="1"/>
          </p:cNvSpPr>
          <p:nvPr>
            <p:ph type="body" sz="quarter" idx="24" hasCustomPrompt="1"/>
          </p:nvPr>
        </p:nvSpPr>
        <p:spPr>
          <a:xfrm>
            <a:off x="6871598" y="5297761"/>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a:t>
            </a:r>
            <a:r>
              <a:rPr lang="ru-RU" dirty="0"/>
              <a:t>4</a:t>
            </a:r>
          </a:p>
        </p:txBody>
      </p:sp>
      <p:sp>
        <p:nvSpPr>
          <p:cNvPr id="32" name="Text Placeholder 2"/>
          <p:cNvSpPr>
            <a:spLocks noGrp="1"/>
          </p:cNvSpPr>
          <p:nvPr>
            <p:ph type="body" sz="quarter" idx="25" hasCustomPrompt="1"/>
          </p:nvPr>
        </p:nvSpPr>
        <p:spPr>
          <a:xfrm>
            <a:off x="8317714" y="67942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1867345" y="67942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a:t>
            </a:r>
            <a:r>
              <a:rPr lang="ru-RU" dirty="0"/>
              <a:t>1</a:t>
            </a:r>
          </a:p>
        </p:txBody>
      </p:sp>
      <p:sp>
        <p:nvSpPr>
          <p:cNvPr id="34" name="Text Placeholder 2"/>
          <p:cNvSpPr>
            <a:spLocks noGrp="1"/>
          </p:cNvSpPr>
          <p:nvPr>
            <p:ph type="body" sz="quarter" idx="27" hasCustomPrompt="1"/>
          </p:nvPr>
        </p:nvSpPr>
        <p:spPr>
          <a:xfrm>
            <a:off x="5078204" y="679420"/>
            <a:ext cx="1824178" cy="407987"/>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a:t>
            </a:r>
            <a:r>
              <a:rPr lang="ru-RU" dirty="0"/>
              <a:t>03</a:t>
            </a:r>
          </a:p>
        </p:txBody>
      </p:sp>
    </p:spTree>
    <p:extLst>
      <p:ext uri="{BB962C8B-B14F-4D97-AF65-F5344CB8AC3E}">
        <p14:creationId xmlns:p14="http://schemas.microsoft.com/office/powerpoint/2010/main" val="7760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3558436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1148607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49833972-655A-4445-9486-AFD3582D0683}" type="datetimeFigureOut">
              <a:rPr lang="ru-RU" smtClean="0"/>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461656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49833972-655A-4445-9486-AFD3582D0683}" type="datetimeFigureOut">
              <a:rPr lang="ru-RU" smtClean="0"/>
              <a:t>14.04.2025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700046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49833972-655A-4445-9486-AFD3582D0683}" type="datetimeFigureOut">
              <a:rPr lang="ru-RU" smtClean="0"/>
              <a:t>14.04.2025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1390670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33972-655A-4445-9486-AFD3582D0683}" type="datetimeFigureOut">
              <a:rPr lang="ru-RU" smtClean="0"/>
              <a:t>14.04.2025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305379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3972-655A-4445-9486-AFD3582D0683}" type="datetimeFigureOut">
              <a:rPr lang="ru-RU" smtClean="0"/>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79300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33972-655A-4445-9486-AFD3582D0683}" type="datetimeFigureOut">
              <a:rPr lang="ru-RU" smtClean="0"/>
              <a:t>14.04.2025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284265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11"/>
          <p:cNvSpPr>
            <a:spLocks noGrp="1"/>
          </p:cNvSpPr>
          <p:nvPr>
            <p:ph type="body" sz="quarter" idx="10" hasCustomPrompt="1"/>
          </p:nvPr>
        </p:nvSpPr>
        <p:spPr>
          <a:xfrm>
            <a:off x="1632231"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8" name="Text Placeholder 11"/>
          <p:cNvSpPr>
            <a:spLocks noGrp="1"/>
          </p:cNvSpPr>
          <p:nvPr>
            <p:ph type="body" sz="quarter" idx="11" hasCustomPrompt="1"/>
          </p:nvPr>
        </p:nvSpPr>
        <p:spPr>
          <a:xfrm>
            <a:off x="3992937"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9" name="Text Placeholder 11"/>
          <p:cNvSpPr>
            <a:spLocks noGrp="1"/>
          </p:cNvSpPr>
          <p:nvPr>
            <p:ph type="body" sz="quarter" idx="12" hasCustomPrompt="1"/>
          </p:nvPr>
        </p:nvSpPr>
        <p:spPr>
          <a:xfrm>
            <a:off x="6353643"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10" name="Text Placeholder 11"/>
          <p:cNvSpPr>
            <a:spLocks noGrp="1"/>
          </p:cNvSpPr>
          <p:nvPr>
            <p:ph type="body" sz="quarter" idx="13" hasCustomPrompt="1"/>
          </p:nvPr>
        </p:nvSpPr>
        <p:spPr>
          <a:xfrm>
            <a:off x="8714349" y="5193366"/>
            <a:ext cx="1958975" cy="1022350"/>
          </a:xfrm>
        </p:spPr>
        <p:txBody>
          <a:bodyPr>
            <a:noAutofit/>
          </a:bodyPr>
          <a:lstStyle>
            <a:lvl1pPr marL="0" indent="0">
              <a:buNone/>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a:t>
            </a:r>
            <a:endParaRPr lang="ru-RU" dirty="0"/>
          </a:p>
        </p:txBody>
      </p:sp>
      <p:sp>
        <p:nvSpPr>
          <p:cNvPr id="16" name="Text Placeholder 15"/>
          <p:cNvSpPr>
            <a:spLocks noGrp="1"/>
          </p:cNvSpPr>
          <p:nvPr>
            <p:ph type="body" sz="quarter" idx="14" hasCustomPrompt="1"/>
          </p:nvPr>
        </p:nvSpPr>
        <p:spPr>
          <a:xfrm>
            <a:off x="1632231"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17" name="Text Placeholder 15"/>
          <p:cNvSpPr>
            <a:spLocks noGrp="1"/>
          </p:cNvSpPr>
          <p:nvPr>
            <p:ph type="body" sz="quarter" idx="15" hasCustomPrompt="1"/>
          </p:nvPr>
        </p:nvSpPr>
        <p:spPr>
          <a:xfrm>
            <a:off x="3992936"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18" name="Text Placeholder 15"/>
          <p:cNvSpPr>
            <a:spLocks noGrp="1"/>
          </p:cNvSpPr>
          <p:nvPr>
            <p:ph type="body" sz="quarter" idx="16" hasCustomPrompt="1"/>
          </p:nvPr>
        </p:nvSpPr>
        <p:spPr>
          <a:xfrm>
            <a:off x="6353641"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19" name="Text Placeholder 15"/>
          <p:cNvSpPr>
            <a:spLocks noGrp="1"/>
          </p:cNvSpPr>
          <p:nvPr>
            <p:ph type="body" sz="quarter" idx="17" hasCustomPrompt="1"/>
          </p:nvPr>
        </p:nvSpPr>
        <p:spPr>
          <a:xfrm>
            <a:off x="8714346" y="4785715"/>
            <a:ext cx="1958975" cy="392411"/>
          </a:xfrm>
        </p:spPr>
        <p:txBody>
          <a:bodyPr>
            <a:normAutofit/>
          </a:bodyPr>
          <a:lstStyle>
            <a:lvl1pPr marL="0" indent="0">
              <a:buNone/>
              <a:defRPr sz="20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250308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ru-R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3122581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49833972-655A-4445-9486-AFD3582D0683}"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B0320-5C49-4A0C-85ED-B385CF34E9E7}" type="slidenum">
              <a:rPr lang="ru-RU" smtClean="0"/>
              <a:t>‹#›</a:t>
            </a:fld>
            <a:endParaRPr lang="ru-RU"/>
          </a:p>
        </p:txBody>
      </p:sp>
    </p:spTree>
    <p:extLst>
      <p:ext uri="{BB962C8B-B14F-4D97-AF65-F5344CB8AC3E}">
        <p14:creationId xmlns:p14="http://schemas.microsoft.com/office/powerpoint/2010/main" val="88858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14.04.2025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35221553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pto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989638" y="3028950"/>
            <a:ext cx="4313238" cy="2705100"/>
          </a:xfrm>
          <a:custGeom>
            <a:avLst/>
            <a:gdLst>
              <a:gd name="connsiteX0" fmla="*/ 0 w 4313238"/>
              <a:gd name="connsiteY0" fmla="*/ 0 h 2705100"/>
              <a:gd name="connsiteX1" fmla="*/ 4313238 w 4313238"/>
              <a:gd name="connsiteY1" fmla="*/ 0 h 2705100"/>
              <a:gd name="connsiteX2" fmla="*/ 4313238 w 4313238"/>
              <a:gd name="connsiteY2" fmla="*/ 2705100 h 2705100"/>
              <a:gd name="connsiteX3" fmla="*/ 0 w 4313238"/>
              <a:gd name="connsiteY3" fmla="*/ 2705100 h 2705100"/>
            </a:gdLst>
            <a:ahLst/>
            <a:cxnLst>
              <a:cxn ang="0">
                <a:pos x="connsiteX0" y="connsiteY0"/>
              </a:cxn>
              <a:cxn ang="0">
                <a:pos x="connsiteX1" y="connsiteY1"/>
              </a:cxn>
              <a:cxn ang="0">
                <a:pos x="connsiteX2" y="connsiteY2"/>
              </a:cxn>
              <a:cxn ang="0">
                <a:pos x="connsiteX3" y="connsiteY3"/>
              </a:cxn>
            </a:cxnLst>
            <a:rect l="l" t="t" r="r" b="b"/>
            <a:pathLst>
              <a:path w="4313238" h="2705100">
                <a:moveTo>
                  <a:pt x="0" y="0"/>
                </a:moveTo>
                <a:lnTo>
                  <a:pt x="4313238" y="0"/>
                </a:lnTo>
                <a:lnTo>
                  <a:pt x="4313238" y="2705100"/>
                </a:lnTo>
                <a:lnTo>
                  <a:pt x="0" y="2705100"/>
                </a:lnTo>
                <a:close/>
              </a:path>
            </a:pathLst>
          </a:custGeom>
        </p:spPr>
        <p:txBody>
          <a:bodyPr wrap="square">
            <a:noAutofit/>
          </a:bodyPr>
          <a:lstStyle/>
          <a:p>
            <a:endParaRPr lang="ru-RU"/>
          </a:p>
        </p:txBody>
      </p:sp>
    </p:spTree>
    <p:extLst>
      <p:ext uri="{BB962C8B-B14F-4D97-AF65-F5344CB8AC3E}">
        <p14:creationId xmlns:p14="http://schemas.microsoft.com/office/powerpoint/2010/main" val="1523308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0" y="1"/>
            <a:ext cx="12192000" cy="6857999"/>
          </a:xfrm>
          <a:prstGeom prst="rect">
            <a:avLst/>
          </a:prstGeom>
          <a:solidFill>
            <a:schemeClr val="accent1">
              <a:lumMod val="20000"/>
              <a:lumOff val="80000"/>
            </a:schemeClr>
          </a:solidFill>
          <a:ln>
            <a:noFill/>
          </a:ln>
        </p:spPr>
        <p:txBody>
          <a:bodyPr wrap="square" anchor="ctr">
            <a:noAutofit/>
          </a:bodyPr>
          <a:lstStyle>
            <a:lvl1pPr algn="ctr">
              <a:defRPr sz="1200">
                <a:solidFill>
                  <a:schemeClr val="tx1"/>
                </a:solidFill>
              </a:defRPr>
            </a:lvl1pPr>
          </a:lstStyle>
          <a:p>
            <a:pPr lvl="0"/>
            <a:endParaRPr lang="en-US" noProof="0"/>
          </a:p>
        </p:txBody>
      </p:sp>
      <p:sp>
        <p:nvSpPr>
          <p:cNvPr id="2" name="Slide Number Placeholder 2">
            <a:extLst>
              <a:ext uri="{FF2B5EF4-FFF2-40B4-BE49-F238E27FC236}">
                <a16:creationId xmlns:a16="http://schemas.microsoft.com/office/drawing/2014/main" id="{AFFDDC66-A392-B25D-FC60-F7B05B00D13F}"/>
              </a:ext>
            </a:extLst>
          </p:cNvPr>
          <p:cNvSpPr>
            <a:spLocks noGrp="1"/>
          </p:cNvSpPr>
          <p:nvPr>
            <p:ph type="sldNum" sz="quarter" idx="13"/>
          </p:nvPr>
        </p:nvSpPr>
        <p:spPr/>
        <p:txBody>
          <a:bodyPr/>
          <a:lstStyle>
            <a:lvl1pPr>
              <a:defRPr/>
            </a:lvl1pPr>
          </a:lstStyle>
          <a:p>
            <a:fld id="{8F8D9B1E-1E78-2643-9E7F-42EB7321AB37}" type="slidenum">
              <a:rPr lang="en-US" altLang="en-CO"/>
              <a:pPr/>
              <a:t>‹#›</a:t>
            </a:fld>
            <a:endParaRPr lang="en-US" altLang="en-CO"/>
          </a:p>
        </p:txBody>
      </p:sp>
    </p:spTree>
    <p:extLst>
      <p:ext uri="{BB962C8B-B14F-4D97-AF65-F5344CB8AC3E}">
        <p14:creationId xmlns:p14="http://schemas.microsoft.com/office/powerpoint/2010/main" val="2107014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15" name="Picture Placeholder 4"/>
          <p:cNvSpPr>
            <a:spLocks noGrp="1"/>
          </p:cNvSpPr>
          <p:nvPr>
            <p:ph type="pic" sz="quarter" idx="15"/>
          </p:nvPr>
        </p:nvSpPr>
        <p:spPr>
          <a:xfrm>
            <a:off x="5544619" y="3316697"/>
            <a:ext cx="2114746" cy="3719288"/>
          </a:xfrm>
          <a:prstGeom prst="rect">
            <a:avLst/>
          </a:prstGeom>
          <a:solidFill>
            <a:schemeClr val="accent1">
              <a:lumMod val="20000"/>
              <a:lumOff val="80000"/>
            </a:schemeClr>
          </a:soli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6" name="Picture Placeholder 4"/>
          <p:cNvSpPr>
            <a:spLocks noGrp="1"/>
          </p:cNvSpPr>
          <p:nvPr>
            <p:ph type="pic" sz="quarter" idx="16"/>
          </p:nvPr>
        </p:nvSpPr>
        <p:spPr>
          <a:xfrm>
            <a:off x="7195619" y="2313211"/>
            <a:ext cx="2114746" cy="3719288"/>
          </a:xfrm>
          <a:prstGeom prst="rect">
            <a:avLst/>
          </a:prstGeom>
          <a:solidFill>
            <a:schemeClr val="accent1">
              <a:lumMod val="20000"/>
              <a:lumOff val="80000"/>
            </a:schemeClr>
          </a:soli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7" name="Picture Placeholder 4"/>
          <p:cNvSpPr>
            <a:spLocks noGrp="1"/>
          </p:cNvSpPr>
          <p:nvPr>
            <p:ph type="pic" sz="quarter" idx="17"/>
          </p:nvPr>
        </p:nvSpPr>
        <p:spPr>
          <a:xfrm>
            <a:off x="8833919" y="1360525"/>
            <a:ext cx="2114746" cy="3719288"/>
          </a:xfrm>
          <a:prstGeom prst="rect">
            <a:avLst/>
          </a:prstGeom>
          <a:solidFill>
            <a:schemeClr val="accent1">
              <a:lumMod val="20000"/>
              <a:lumOff val="80000"/>
            </a:schemeClr>
          </a:soli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8" name="Picture Placeholder 4"/>
          <p:cNvSpPr>
            <a:spLocks noGrp="1"/>
          </p:cNvSpPr>
          <p:nvPr>
            <p:ph type="pic" sz="quarter" idx="18"/>
          </p:nvPr>
        </p:nvSpPr>
        <p:spPr>
          <a:xfrm>
            <a:off x="10473840" y="405115"/>
            <a:ext cx="2114746" cy="3719288"/>
          </a:xfrm>
          <a:prstGeom prst="rect">
            <a:avLst/>
          </a:prstGeom>
          <a:solidFill>
            <a:schemeClr val="accent1">
              <a:lumMod val="20000"/>
              <a:lumOff val="80000"/>
            </a:schemeClr>
          </a:soli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9" name="Picture Placeholder 4"/>
          <p:cNvSpPr>
            <a:spLocks noGrp="1"/>
          </p:cNvSpPr>
          <p:nvPr>
            <p:ph type="pic" sz="quarter" idx="19"/>
          </p:nvPr>
        </p:nvSpPr>
        <p:spPr>
          <a:xfrm>
            <a:off x="9959945" y="3910315"/>
            <a:ext cx="2114746" cy="3719288"/>
          </a:xfrm>
          <a:prstGeom prst="rect">
            <a:avLst/>
          </a:prstGeom>
          <a:solidFill>
            <a:schemeClr val="accent1">
              <a:lumMod val="20000"/>
              <a:lumOff val="80000"/>
            </a:schemeClr>
          </a:soli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20" name="Picture Placeholder 4"/>
          <p:cNvSpPr>
            <a:spLocks noGrp="1"/>
          </p:cNvSpPr>
          <p:nvPr>
            <p:ph type="pic" sz="quarter" idx="20"/>
          </p:nvPr>
        </p:nvSpPr>
        <p:spPr>
          <a:xfrm>
            <a:off x="6056893" y="-243022"/>
            <a:ext cx="2114746" cy="3719288"/>
          </a:xfrm>
          <a:prstGeom prst="rect">
            <a:avLst/>
          </a:prstGeom>
          <a:solidFill>
            <a:schemeClr val="accent1">
              <a:lumMod val="20000"/>
              <a:lumOff val="80000"/>
            </a:schemeClr>
          </a:soli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443227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AB07CF2-74E3-802E-40E0-31B8558441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27563" y="-7716838"/>
            <a:ext cx="2936875" cy="2253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4"/>
          <p:cNvSpPr>
            <a:spLocks noGrp="1"/>
          </p:cNvSpPr>
          <p:nvPr>
            <p:ph type="pic" sz="quarter" idx="14"/>
          </p:nvPr>
        </p:nvSpPr>
        <p:spPr>
          <a:xfrm>
            <a:off x="5175250"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7" name="Title 6"/>
          <p:cNvSpPr>
            <a:spLocks noGrp="1"/>
          </p:cNvSpPr>
          <p:nvPr>
            <p:ph type="title"/>
          </p:nvPr>
        </p:nvSpPr>
        <p:spPr>
          <a:xfrm>
            <a:off x="1955801" y="2288304"/>
            <a:ext cx="3417888" cy="1140696"/>
          </a:xfrm>
        </p:spPr>
        <p:txBody>
          <a:bodyPr/>
          <a:lstStyle>
            <a:lvl1pPr algn="l">
              <a:defRPr sz="3200" spc="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FA1BAB9C-8C2F-E0FE-2E5D-B000A831658E}"/>
              </a:ext>
            </a:extLst>
          </p:cNvPr>
          <p:cNvSpPr>
            <a:spLocks noGrp="1"/>
          </p:cNvSpPr>
          <p:nvPr>
            <p:ph type="sldNum" sz="quarter" idx="15"/>
          </p:nvPr>
        </p:nvSpPr>
        <p:spPr/>
        <p:txBody>
          <a:bodyPr/>
          <a:lstStyle>
            <a:lvl1pPr>
              <a:defRPr/>
            </a:lvl1pPr>
          </a:lstStyle>
          <a:p>
            <a:fld id="{923C54F9-7183-B44F-9F3B-AF763CC0A359}" type="slidenum">
              <a:rPr lang="en-US" altLang="en-CO"/>
              <a:pPr/>
              <a:t>‹#›</a:t>
            </a:fld>
            <a:endParaRPr lang="en-US" altLang="en-CO"/>
          </a:p>
        </p:txBody>
      </p:sp>
    </p:spTree>
    <p:extLst>
      <p:ext uri="{BB962C8B-B14F-4D97-AF65-F5344CB8AC3E}">
        <p14:creationId xmlns:p14="http://schemas.microsoft.com/office/powerpoint/2010/main" val="4000585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4721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35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59867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02_options">
    <p:spTree>
      <p:nvGrpSpPr>
        <p:cNvPr id="1" name=""/>
        <p:cNvGrpSpPr/>
        <p:nvPr/>
      </p:nvGrpSpPr>
      <p:grpSpPr>
        <a:xfrm>
          <a:off x="0" y="0"/>
          <a:ext cx="0" cy="0"/>
          <a:chOff x="0" y="0"/>
          <a:chExt cx="0" cy="0"/>
        </a:xfrm>
      </p:grpSpPr>
      <p:sp>
        <p:nvSpPr>
          <p:cNvPr id="25" name="Text Placeholder 11"/>
          <p:cNvSpPr>
            <a:spLocks noGrp="1"/>
          </p:cNvSpPr>
          <p:nvPr>
            <p:ph type="body" sz="quarter" idx="10" hasCustomPrompt="1"/>
          </p:nvPr>
        </p:nvSpPr>
        <p:spPr>
          <a:xfrm>
            <a:off x="8168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6" name="Text Placeholder 2"/>
          <p:cNvSpPr>
            <a:spLocks noGrp="1"/>
          </p:cNvSpPr>
          <p:nvPr>
            <p:ph type="body" sz="quarter" idx="18" hasCustomPrompt="1"/>
          </p:nvPr>
        </p:nvSpPr>
        <p:spPr>
          <a:xfrm>
            <a:off x="816882"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27" name="Text Placeholder 11"/>
          <p:cNvSpPr>
            <a:spLocks noGrp="1"/>
          </p:cNvSpPr>
          <p:nvPr>
            <p:ph type="body" sz="quarter" idx="19" hasCustomPrompt="1"/>
          </p:nvPr>
        </p:nvSpPr>
        <p:spPr>
          <a:xfrm>
            <a:off x="29885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8" name="Text Placeholder 2"/>
          <p:cNvSpPr>
            <a:spLocks noGrp="1"/>
          </p:cNvSpPr>
          <p:nvPr>
            <p:ph type="body" sz="quarter" idx="20" hasCustomPrompt="1"/>
          </p:nvPr>
        </p:nvSpPr>
        <p:spPr>
          <a:xfrm>
            <a:off x="2988582"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29" name="Text Placeholder 11"/>
          <p:cNvSpPr>
            <a:spLocks noGrp="1"/>
          </p:cNvSpPr>
          <p:nvPr>
            <p:ph type="body" sz="quarter" idx="21" hasCustomPrompt="1"/>
          </p:nvPr>
        </p:nvSpPr>
        <p:spPr>
          <a:xfrm>
            <a:off x="5160282"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0" name="Text Placeholder 2"/>
          <p:cNvSpPr>
            <a:spLocks noGrp="1"/>
          </p:cNvSpPr>
          <p:nvPr>
            <p:ph type="body" sz="quarter" idx="22" hasCustomPrompt="1"/>
          </p:nvPr>
        </p:nvSpPr>
        <p:spPr>
          <a:xfrm>
            <a:off x="5160281" y="5064283"/>
            <a:ext cx="1885498"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31" name="Text Placeholder 11"/>
          <p:cNvSpPr>
            <a:spLocks noGrp="1"/>
          </p:cNvSpPr>
          <p:nvPr>
            <p:ph type="body" sz="quarter" idx="23" hasCustomPrompt="1"/>
          </p:nvPr>
        </p:nvSpPr>
        <p:spPr>
          <a:xfrm>
            <a:off x="7331980"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2" name="Text Placeholder 2"/>
          <p:cNvSpPr>
            <a:spLocks noGrp="1"/>
          </p:cNvSpPr>
          <p:nvPr>
            <p:ph type="body" sz="quarter" idx="24" hasCustomPrompt="1"/>
          </p:nvPr>
        </p:nvSpPr>
        <p:spPr>
          <a:xfrm>
            <a:off x="7331979"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
        <p:nvSpPr>
          <p:cNvPr id="33" name="Text Placeholder 11"/>
          <p:cNvSpPr>
            <a:spLocks noGrp="1"/>
          </p:cNvSpPr>
          <p:nvPr>
            <p:ph type="body" sz="quarter" idx="25" hasCustomPrompt="1"/>
          </p:nvPr>
        </p:nvSpPr>
        <p:spPr>
          <a:xfrm>
            <a:off x="9503677"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4" name="Text Placeholder 2"/>
          <p:cNvSpPr>
            <a:spLocks noGrp="1"/>
          </p:cNvSpPr>
          <p:nvPr>
            <p:ph type="body" sz="quarter" idx="26" hasCustomPrompt="1"/>
          </p:nvPr>
        </p:nvSpPr>
        <p:spPr>
          <a:xfrm>
            <a:off x="9503676" y="5064283"/>
            <a:ext cx="1763033" cy="383494"/>
          </a:xfrm>
        </p:spPr>
        <p:txBody>
          <a:bodyPr/>
          <a:lstStyle>
            <a:lvl1pPr marL="0" indent="0" algn="ctr">
              <a:buNone/>
              <a:defRPr sz="1800" b="0" i="0">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05</a:t>
            </a:r>
            <a:endParaRPr lang="ru-RU" dirty="0"/>
          </a:p>
        </p:txBody>
      </p:sp>
    </p:spTree>
    <p:extLst>
      <p:ext uri="{BB962C8B-B14F-4D97-AF65-F5344CB8AC3E}">
        <p14:creationId xmlns:p14="http://schemas.microsoft.com/office/powerpoint/2010/main" val="116209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73044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4" hasCustomPrompt="1"/>
          </p:nvPr>
        </p:nvSpPr>
        <p:spPr>
          <a:xfrm>
            <a:off x="7304404" y="115252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73044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7304404" y="294798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73044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20" name="Text Placeholder 36"/>
          <p:cNvSpPr>
            <a:spLocks noGrp="1"/>
          </p:cNvSpPr>
          <p:nvPr>
            <p:ph type="body" sz="quarter" idx="18" hasCustomPrompt="1"/>
          </p:nvPr>
        </p:nvSpPr>
        <p:spPr>
          <a:xfrm>
            <a:off x="7304404" y="474344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370994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01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10560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4" hasCustomPrompt="1"/>
          </p:nvPr>
        </p:nvSpPr>
        <p:spPr>
          <a:xfrm>
            <a:off x="1056004" y="115252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10560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1056004" y="294798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10560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20" name="Text Placeholder 36"/>
          <p:cNvSpPr>
            <a:spLocks noGrp="1"/>
          </p:cNvSpPr>
          <p:nvPr>
            <p:ph type="body" sz="quarter" idx="18" hasCustomPrompt="1"/>
          </p:nvPr>
        </p:nvSpPr>
        <p:spPr>
          <a:xfrm>
            <a:off x="1056004" y="4743443"/>
            <a:ext cx="2531747" cy="541338"/>
          </a:xfrm>
          <a:prstGeom prst="rect">
            <a:avLst/>
          </a:prstGeom>
        </p:spPr>
        <p:txBody>
          <a:bodyPr>
            <a:noAutofit/>
          </a:bodyPr>
          <a:lstStyle>
            <a:lvl1pPr marL="0" indent="0" algn="l">
              <a:buNone/>
              <a:defRPr kumimoji="0" lang="en-US" sz="20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377257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02_options">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1983695" y="4002546"/>
            <a:ext cx="2367869" cy="349018"/>
          </a:xfrm>
        </p:spPr>
        <p:txBody>
          <a:bodyPr>
            <a:noAutofit/>
          </a:bodyPr>
          <a:lstStyle>
            <a:lvl1pPr marL="0" indent="0">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02</a:t>
            </a:r>
            <a:endParaRPr lang="ru-RU" dirty="0"/>
          </a:p>
        </p:txBody>
      </p:sp>
      <p:sp>
        <p:nvSpPr>
          <p:cNvPr id="9" name="Text Placeholder 9"/>
          <p:cNvSpPr>
            <a:spLocks noGrp="1"/>
          </p:cNvSpPr>
          <p:nvPr>
            <p:ph type="body" sz="quarter" idx="15" hasCustomPrompt="1"/>
          </p:nvPr>
        </p:nvSpPr>
        <p:spPr>
          <a:xfrm>
            <a:off x="1983694" y="4354970"/>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10" name="Text Placeholder 7"/>
          <p:cNvSpPr>
            <a:spLocks noGrp="1"/>
          </p:cNvSpPr>
          <p:nvPr>
            <p:ph type="body" sz="quarter" idx="22" hasCustomPrompt="1"/>
          </p:nvPr>
        </p:nvSpPr>
        <p:spPr>
          <a:xfrm>
            <a:off x="1126445" y="1936981"/>
            <a:ext cx="2367869" cy="349018"/>
          </a:xfrm>
        </p:spPr>
        <p:txBody>
          <a:bodyPr>
            <a:noAutofit/>
          </a:bodyPr>
          <a:lstStyle>
            <a:lvl1pPr marL="0" indent="0">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01</a:t>
            </a:r>
            <a:endParaRPr lang="ru-RU" dirty="0"/>
          </a:p>
        </p:txBody>
      </p:sp>
      <p:sp>
        <p:nvSpPr>
          <p:cNvPr id="16" name="Text Placeholder 9"/>
          <p:cNvSpPr>
            <a:spLocks noGrp="1"/>
          </p:cNvSpPr>
          <p:nvPr>
            <p:ph type="body" sz="quarter" idx="23" hasCustomPrompt="1"/>
          </p:nvPr>
        </p:nvSpPr>
        <p:spPr>
          <a:xfrm>
            <a:off x="1126444" y="2289405"/>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17" name="Text Placeholder 7"/>
          <p:cNvSpPr>
            <a:spLocks noGrp="1"/>
          </p:cNvSpPr>
          <p:nvPr>
            <p:ph type="body" sz="quarter" idx="24" hasCustomPrompt="1"/>
          </p:nvPr>
        </p:nvSpPr>
        <p:spPr>
          <a:xfrm>
            <a:off x="8633046" y="1933575"/>
            <a:ext cx="2367869" cy="349018"/>
          </a:xfrm>
        </p:spPr>
        <p:txBody>
          <a:bodyPr>
            <a:noAutofit/>
          </a:bodyPr>
          <a:lstStyle>
            <a:lvl1pPr marL="0" indent="0" algn="r">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03</a:t>
            </a:r>
            <a:endParaRPr lang="ru-RU" dirty="0"/>
          </a:p>
        </p:txBody>
      </p:sp>
      <p:sp>
        <p:nvSpPr>
          <p:cNvPr id="18" name="Text Placeholder 9"/>
          <p:cNvSpPr>
            <a:spLocks noGrp="1"/>
          </p:cNvSpPr>
          <p:nvPr>
            <p:ph type="body" sz="quarter" idx="25" hasCustomPrompt="1"/>
          </p:nvPr>
        </p:nvSpPr>
        <p:spPr>
          <a:xfrm>
            <a:off x="8633045" y="2285999"/>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
        <p:nvSpPr>
          <p:cNvPr id="19" name="Text Placeholder 7"/>
          <p:cNvSpPr>
            <a:spLocks noGrp="1"/>
          </p:cNvSpPr>
          <p:nvPr>
            <p:ph type="body" sz="quarter" idx="26" hasCustomPrompt="1"/>
          </p:nvPr>
        </p:nvSpPr>
        <p:spPr>
          <a:xfrm>
            <a:off x="7723188" y="4002546"/>
            <a:ext cx="2465841" cy="349018"/>
          </a:xfrm>
        </p:spPr>
        <p:txBody>
          <a:bodyPr>
            <a:noAutofit/>
          </a:bodyPr>
          <a:lstStyle>
            <a:lvl1pPr marL="0" indent="0" algn="r">
              <a:buNone/>
              <a:defRPr sz="2200" b="0" i="0">
                <a:solidFill>
                  <a:schemeClr val="tx1"/>
                </a:solidFill>
                <a:latin typeface="Calibri Light" panose="020F0302020204030204" pitchFamily="34" charset="0"/>
                <a:ea typeface="Open Sans Semibold" panose="020B0706030804020204" pitchFamily="34" charset="0"/>
                <a:cs typeface="Calibri Light" panose="020F0302020204030204" pitchFamily="34" charset="0"/>
              </a:defRPr>
            </a:lvl1pPr>
          </a:lstStyle>
          <a:p>
            <a:pPr lvl="0"/>
            <a:r>
              <a:rPr lang="en-US" dirty="0"/>
              <a:t>INFODATA 04</a:t>
            </a:r>
            <a:endParaRPr lang="ru-RU" dirty="0"/>
          </a:p>
        </p:txBody>
      </p:sp>
      <p:sp>
        <p:nvSpPr>
          <p:cNvPr id="21" name="Text Placeholder 9"/>
          <p:cNvSpPr>
            <a:spLocks noGrp="1"/>
          </p:cNvSpPr>
          <p:nvPr>
            <p:ph type="body" sz="quarter" idx="27" hasCustomPrompt="1"/>
          </p:nvPr>
        </p:nvSpPr>
        <p:spPr>
          <a:xfrm>
            <a:off x="7723187" y="4354970"/>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132559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_03_options">
    <p:spTree>
      <p:nvGrpSpPr>
        <p:cNvPr id="1" name=""/>
        <p:cNvGrpSpPr/>
        <p:nvPr/>
      </p:nvGrpSpPr>
      <p:grpSpPr>
        <a:xfrm>
          <a:off x="0" y="0"/>
          <a:ext cx="0" cy="0"/>
          <a:chOff x="0" y="0"/>
          <a:chExt cx="0" cy="0"/>
        </a:xfrm>
      </p:grpSpPr>
      <p:sp>
        <p:nvSpPr>
          <p:cNvPr id="11" name="Text Placeholder 33"/>
          <p:cNvSpPr>
            <a:spLocks noGrp="1"/>
          </p:cNvSpPr>
          <p:nvPr>
            <p:ph type="body" sz="quarter" idx="11" hasCustomPrompt="1"/>
          </p:nvPr>
        </p:nvSpPr>
        <p:spPr>
          <a:xfrm>
            <a:off x="779145" y="1274759"/>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2" name="Text Placeholder 36"/>
          <p:cNvSpPr>
            <a:spLocks noGrp="1"/>
          </p:cNvSpPr>
          <p:nvPr>
            <p:ph type="body" sz="quarter" idx="12" hasCustomPrompt="1"/>
          </p:nvPr>
        </p:nvSpPr>
        <p:spPr>
          <a:xfrm>
            <a:off x="8991599" y="872328"/>
            <a:ext cx="240379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13" name="Text Placeholder 33"/>
          <p:cNvSpPr>
            <a:spLocks noGrp="1"/>
          </p:cNvSpPr>
          <p:nvPr>
            <p:ph type="body" sz="quarter" idx="13" hasCustomPrompt="1"/>
          </p:nvPr>
        </p:nvSpPr>
        <p:spPr>
          <a:xfrm>
            <a:off x="8991599" y="1287459"/>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4" name="Text Placeholder 36"/>
          <p:cNvSpPr>
            <a:spLocks noGrp="1"/>
          </p:cNvSpPr>
          <p:nvPr>
            <p:ph type="body" sz="quarter" idx="14" hasCustomPrompt="1"/>
          </p:nvPr>
        </p:nvSpPr>
        <p:spPr>
          <a:xfrm>
            <a:off x="779145" y="872328"/>
            <a:ext cx="2390776"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5" name="Text Placeholder 33"/>
          <p:cNvSpPr>
            <a:spLocks noGrp="1"/>
          </p:cNvSpPr>
          <p:nvPr>
            <p:ph type="body" sz="quarter" idx="15" hasCustomPrompt="1"/>
          </p:nvPr>
        </p:nvSpPr>
        <p:spPr>
          <a:xfrm>
            <a:off x="779145" y="5246684"/>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20" name="Text Placeholder 36"/>
          <p:cNvSpPr>
            <a:spLocks noGrp="1"/>
          </p:cNvSpPr>
          <p:nvPr>
            <p:ph type="body" sz="quarter" idx="16" hasCustomPrompt="1"/>
          </p:nvPr>
        </p:nvSpPr>
        <p:spPr>
          <a:xfrm>
            <a:off x="779145" y="4844253"/>
            <a:ext cx="2390776"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22" name="Text Placeholder 36"/>
          <p:cNvSpPr>
            <a:spLocks noGrp="1"/>
          </p:cNvSpPr>
          <p:nvPr>
            <p:ph type="body" sz="quarter" idx="17" hasCustomPrompt="1"/>
          </p:nvPr>
        </p:nvSpPr>
        <p:spPr>
          <a:xfrm>
            <a:off x="8991599" y="4844253"/>
            <a:ext cx="240379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18" hasCustomPrompt="1"/>
          </p:nvPr>
        </p:nvSpPr>
        <p:spPr>
          <a:xfrm>
            <a:off x="8991599" y="5259384"/>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305885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03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8" name="Text Placeholder 36"/>
          <p:cNvSpPr>
            <a:spLocks noGrp="1"/>
          </p:cNvSpPr>
          <p:nvPr>
            <p:ph type="body" sz="quarter" idx="27" hasCustomPrompt="1"/>
          </p:nvPr>
        </p:nvSpPr>
        <p:spPr>
          <a:xfrm>
            <a:off x="9429748" y="5087938"/>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9" name="Text Placeholder 33"/>
          <p:cNvSpPr>
            <a:spLocks noGrp="1"/>
          </p:cNvSpPr>
          <p:nvPr>
            <p:ph type="body" sz="quarter" idx="28" hasCustomPrompt="1"/>
          </p:nvPr>
        </p:nvSpPr>
        <p:spPr>
          <a:xfrm>
            <a:off x="9753598" y="5470524"/>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76696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0" i="0" u="none" strike="noStrike" kern="1200" cap="none" normalizeH="0" baseline="0" dirty="0" smtClean="0">
                <a:ln>
                  <a:noFill/>
                </a:ln>
                <a:solidFill>
                  <a:schemeClr val="tx1"/>
                </a:solidFill>
                <a:effectLst/>
                <a:latin typeface="Calibri Light" panose="020F0302020204030204" pitchFamily="34" charset="0"/>
                <a:ea typeface="Open Sans Semibold" panose="020B0706030804020204" pitchFamily="34" charset="0"/>
                <a:cs typeface="Calibri Light" panose="020F030202020403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4099027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slidesgratis.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shopping.pptheme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pptheme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B3FA94-E3AB-8BA2-CBE1-6B9FB387B113}"/>
              </a:ext>
            </a:extLst>
          </p:cNvPr>
          <p:cNvSpPr/>
          <p:nvPr userDrawn="1"/>
        </p:nvSpPr>
        <p:spPr>
          <a:xfrm>
            <a:off x="0" y="-17434"/>
            <a:ext cx="12192000" cy="68754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33972-655A-4445-9486-AFD3582D0683}" type="datetimeFigureOut">
              <a:rPr lang="ru-RU" smtClean="0"/>
              <a:t>14.04.2025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B0320-5C49-4A0C-85ED-B385CF34E9E7}" type="slidenum">
              <a:rPr lang="ru-RU" smtClean="0"/>
              <a:t>‹#›</a:t>
            </a:fld>
            <a:endParaRPr lang="ru-RU"/>
          </a:p>
        </p:txBody>
      </p:sp>
      <p:sp>
        <p:nvSpPr>
          <p:cNvPr id="7" name="Rectángulo 3">
            <a:extLst>
              <a:ext uri="{FF2B5EF4-FFF2-40B4-BE49-F238E27FC236}">
                <a16:creationId xmlns:a16="http://schemas.microsoft.com/office/drawing/2014/main" id="{1282B052-D942-B2F8-24CE-E372204F300E}"/>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4">
            <a:extLst>
              <a:ext uri="{FF2B5EF4-FFF2-40B4-BE49-F238E27FC236}">
                <a16:creationId xmlns:a16="http://schemas.microsoft.com/office/drawing/2014/main" id="{88FF8CF6-69CE-CD30-5248-CD54ABB437A3}"/>
              </a:ext>
            </a:extLst>
          </p:cNvPr>
          <p:cNvSpPr txBox="1"/>
          <p:nvPr userDrawn="1"/>
        </p:nvSpPr>
        <p:spPr>
          <a:xfrm>
            <a:off x="1753900" y="-905770"/>
            <a:ext cx="3281732" cy="646331"/>
          </a:xfrm>
          <a:prstGeom prst="rect">
            <a:avLst/>
          </a:prstGeom>
          <a:noFill/>
        </p:spPr>
        <p:txBody>
          <a:bodyPr wrap="none" rtlCol="0">
            <a:spAutoFit/>
          </a:bodyPr>
          <a:lstStyle/>
          <a:p>
            <a:r>
              <a:rPr lang="en-US" dirty="0">
                <a:solidFill>
                  <a:schemeClr val="bg1"/>
                </a:solidFill>
                <a:hlinkClick r:id="rId31">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32">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9" name="Imagen 7">
            <a:extLst>
              <a:ext uri="{FF2B5EF4-FFF2-40B4-BE49-F238E27FC236}">
                <a16:creationId xmlns:a16="http://schemas.microsoft.com/office/drawing/2014/main" id="{A56E3E04-B8F1-A42D-A10E-38AE5451F90B}"/>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0" name="CuadroTexto 8">
            <a:extLst>
              <a:ext uri="{FF2B5EF4-FFF2-40B4-BE49-F238E27FC236}">
                <a16:creationId xmlns:a16="http://schemas.microsoft.com/office/drawing/2014/main" id="{ED148B24-FCF4-75D3-9202-7F74677DB66A}"/>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34">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1" name="Imagen 13">
            <a:extLst>
              <a:ext uri="{FF2B5EF4-FFF2-40B4-BE49-F238E27FC236}">
                <a16:creationId xmlns:a16="http://schemas.microsoft.com/office/drawing/2014/main" id="{D8453A19-CB5D-34B0-8022-39C4E44FDCBE}"/>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2" name="Rectángulo 9">
            <a:extLst>
              <a:ext uri="{FF2B5EF4-FFF2-40B4-BE49-F238E27FC236}">
                <a16:creationId xmlns:a16="http://schemas.microsoft.com/office/drawing/2014/main" id="{9CBCEEC1-77E6-A0BA-B9B0-5442138F9B68}"/>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uadroTexto 14">
            <a:extLst>
              <a:ext uri="{FF2B5EF4-FFF2-40B4-BE49-F238E27FC236}">
                <a16:creationId xmlns:a16="http://schemas.microsoft.com/office/drawing/2014/main" id="{0534C5EB-FC85-1BDF-44E7-89D17A6BDF4D}"/>
              </a:ext>
            </a:extLst>
          </p:cNvPr>
          <p:cNvSpPr txBox="1"/>
          <p:nvPr userDrawn="1"/>
        </p:nvSpPr>
        <p:spPr>
          <a:xfrm>
            <a:off x="1753900" y="-905770"/>
            <a:ext cx="2406428" cy="646331"/>
          </a:xfrm>
          <a:prstGeom prst="rect">
            <a:avLst/>
          </a:prstGeom>
          <a:noFill/>
        </p:spPr>
        <p:txBody>
          <a:bodyPr wrap="none" rtlCol="0">
            <a:spAutoFit/>
          </a:bodyPr>
          <a:lstStyle/>
          <a:p>
            <a:r>
              <a:rPr lang="en-US" dirty="0">
                <a:solidFill>
                  <a:schemeClr val="bg1"/>
                </a:solidFill>
                <a:hlinkClick r:id="rId31">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32">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4" name="Imagen 15">
            <a:extLst>
              <a:ext uri="{FF2B5EF4-FFF2-40B4-BE49-F238E27FC236}">
                <a16:creationId xmlns:a16="http://schemas.microsoft.com/office/drawing/2014/main" id="{98CAD064-DAB8-BF6E-5E10-0455014BBF9E}"/>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5" name="CuadroTexto 16">
            <a:extLst>
              <a:ext uri="{FF2B5EF4-FFF2-40B4-BE49-F238E27FC236}">
                <a16:creationId xmlns:a16="http://schemas.microsoft.com/office/drawing/2014/main" id="{B96D9D1D-9D2C-07C8-9824-F54E41FF84D5}"/>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34">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6" name="Imagen 17">
            <a:extLst>
              <a:ext uri="{FF2B5EF4-FFF2-40B4-BE49-F238E27FC236}">
                <a16:creationId xmlns:a16="http://schemas.microsoft.com/office/drawing/2014/main" id="{9122CDCA-C168-AD73-F8DD-E55F84DDD26C}"/>
              </a:ext>
            </a:extLst>
          </p:cNvPr>
          <p:cNvPicPr>
            <a:picLocks noChangeAspect="1"/>
          </p:cNvPicPr>
          <p:nvPr userDrawn="1"/>
        </p:nvPicPr>
        <p:blipFill rotWithShape="1">
          <a:blip r:embed="rId35"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12259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61" r:id="rId4"/>
    <p:sldLayoutId id="2147483662" r:id="rId5"/>
    <p:sldLayoutId id="2147483663" r:id="rId6"/>
    <p:sldLayoutId id="2147483664" r:id="rId7"/>
    <p:sldLayoutId id="2147483665" r:id="rId8"/>
    <p:sldLayoutId id="2147483666" r:id="rId9"/>
    <p:sldLayoutId id="2147483667" r:id="rId10"/>
    <p:sldLayoutId id="2147483669" r:id="rId11"/>
    <p:sldLayoutId id="214748365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28.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29.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rgbClr val="861A4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b="1" dirty="0">
                <a:solidFill>
                  <a:schemeClr val="bg1"/>
                </a:solidFill>
                <a:latin typeface="+mn-lt"/>
                <a:cs typeface="Calibri" panose="020F0502020204030204" pitchFamily="34" charset="0"/>
                <a:hlinkClick r:id="rId2"/>
              </a:rPr>
              <a:t>Lato</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rPr>
              <a:t>Monserrat</a:t>
            </a:r>
            <a:r>
              <a:rPr lang="en-US" altLang="ja-JP" sz="1400" b="1" dirty="0">
                <a:solidFill>
                  <a:schemeClr val="bg1"/>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5276850" y="2784475"/>
            <a:ext cx="5741988" cy="3298825"/>
            <a:chOff x="5276850" y="2784475"/>
            <a:chExt cx="5741988" cy="3298825"/>
          </a:xfrm>
        </p:grpSpPr>
        <p:sp>
          <p:nvSpPr>
            <p:cNvPr id="6" name="Freeform 6"/>
            <p:cNvSpPr>
              <a:spLocks noEditPoints="1"/>
            </p:cNvSpPr>
            <p:nvPr/>
          </p:nvSpPr>
          <p:spPr bwMode="auto">
            <a:xfrm>
              <a:off x="5810250" y="2784475"/>
              <a:ext cx="4679950" cy="3208338"/>
            </a:xfrm>
            <a:custGeom>
              <a:avLst/>
              <a:gdLst>
                <a:gd name="T0" fmla="*/ 1216 w 1229"/>
                <a:gd name="T1" fmla="*/ 842 h 842"/>
                <a:gd name="T2" fmla="*/ 13 w 1229"/>
                <a:gd name="T3" fmla="*/ 842 h 842"/>
                <a:gd name="T4" fmla="*/ 0 w 1229"/>
                <a:gd name="T5" fmla="*/ 828 h 842"/>
                <a:gd name="T6" fmla="*/ 0 w 1229"/>
                <a:gd name="T7" fmla="*/ 47 h 842"/>
                <a:gd name="T8" fmla="*/ 47 w 1229"/>
                <a:gd name="T9" fmla="*/ 0 h 842"/>
                <a:gd name="T10" fmla="*/ 1182 w 1229"/>
                <a:gd name="T11" fmla="*/ 0 h 842"/>
                <a:gd name="T12" fmla="*/ 1229 w 1229"/>
                <a:gd name="T13" fmla="*/ 47 h 842"/>
                <a:gd name="T14" fmla="*/ 1229 w 1229"/>
                <a:gd name="T15" fmla="*/ 828 h 842"/>
                <a:gd name="T16" fmla="*/ 1216 w 1229"/>
                <a:gd name="T17" fmla="*/ 842 h 842"/>
                <a:gd name="T18" fmla="*/ 47 w 1229"/>
                <a:gd name="T19" fmla="*/ 4 h 842"/>
                <a:gd name="T20" fmla="*/ 4 w 1229"/>
                <a:gd name="T21" fmla="*/ 47 h 842"/>
                <a:gd name="T22" fmla="*/ 4 w 1229"/>
                <a:gd name="T23" fmla="*/ 828 h 842"/>
                <a:gd name="T24" fmla="*/ 13 w 1229"/>
                <a:gd name="T25" fmla="*/ 838 h 842"/>
                <a:gd name="T26" fmla="*/ 1216 w 1229"/>
                <a:gd name="T27" fmla="*/ 838 h 842"/>
                <a:gd name="T28" fmla="*/ 1225 w 1229"/>
                <a:gd name="T29" fmla="*/ 828 h 842"/>
                <a:gd name="T30" fmla="*/ 1225 w 1229"/>
                <a:gd name="T31" fmla="*/ 47 h 842"/>
                <a:gd name="T32" fmla="*/ 1182 w 1229"/>
                <a:gd name="T33" fmla="*/ 4 h 842"/>
                <a:gd name="T34" fmla="*/ 47 w 1229"/>
                <a:gd name="T35" fmla="*/ 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9" h="842">
                  <a:moveTo>
                    <a:pt x="1216" y="842"/>
                  </a:moveTo>
                  <a:cubicBezTo>
                    <a:pt x="13" y="842"/>
                    <a:pt x="13" y="842"/>
                    <a:pt x="13" y="842"/>
                  </a:cubicBezTo>
                  <a:cubicBezTo>
                    <a:pt x="6" y="842"/>
                    <a:pt x="0" y="836"/>
                    <a:pt x="0" y="828"/>
                  </a:cubicBezTo>
                  <a:cubicBezTo>
                    <a:pt x="0" y="47"/>
                    <a:pt x="0" y="47"/>
                    <a:pt x="0" y="47"/>
                  </a:cubicBezTo>
                  <a:cubicBezTo>
                    <a:pt x="0" y="21"/>
                    <a:pt x="21" y="0"/>
                    <a:pt x="47" y="0"/>
                  </a:cubicBezTo>
                  <a:cubicBezTo>
                    <a:pt x="1182" y="0"/>
                    <a:pt x="1182" y="0"/>
                    <a:pt x="1182" y="0"/>
                  </a:cubicBezTo>
                  <a:cubicBezTo>
                    <a:pt x="1208" y="0"/>
                    <a:pt x="1229" y="21"/>
                    <a:pt x="1229" y="47"/>
                  </a:cubicBezTo>
                  <a:cubicBezTo>
                    <a:pt x="1229" y="828"/>
                    <a:pt x="1229" y="828"/>
                    <a:pt x="1229" y="828"/>
                  </a:cubicBezTo>
                  <a:cubicBezTo>
                    <a:pt x="1229" y="836"/>
                    <a:pt x="1223" y="842"/>
                    <a:pt x="1216" y="842"/>
                  </a:cubicBezTo>
                  <a:close/>
                  <a:moveTo>
                    <a:pt x="47" y="4"/>
                  </a:moveTo>
                  <a:cubicBezTo>
                    <a:pt x="24" y="4"/>
                    <a:pt x="4" y="24"/>
                    <a:pt x="4" y="47"/>
                  </a:cubicBezTo>
                  <a:cubicBezTo>
                    <a:pt x="4" y="828"/>
                    <a:pt x="4" y="828"/>
                    <a:pt x="4" y="828"/>
                  </a:cubicBezTo>
                  <a:cubicBezTo>
                    <a:pt x="4" y="833"/>
                    <a:pt x="8" y="838"/>
                    <a:pt x="13" y="838"/>
                  </a:cubicBezTo>
                  <a:cubicBezTo>
                    <a:pt x="1216" y="838"/>
                    <a:pt x="1216" y="838"/>
                    <a:pt x="1216" y="838"/>
                  </a:cubicBezTo>
                  <a:cubicBezTo>
                    <a:pt x="1221" y="838"/>
                    <a:pt x="1225" y="833"/>
                    <a:pt x="1225" y="828"/>
                  </a:cubicBezTo>
                  <a:cubicBezTo>
                    <a:pt x="1225" y="47"/>
                    <a:pt x="1225" y="47"/>
                    <a:pt x="1225" y="47"/>
                  </a:cubicBezTo>
                  <a:cubicBezTo>
                    <a:pt x="1225" y="24"/>
                    <a:pt x="1205" y="4"/>
                    <a:pt x="1182" y="4"/>
                  </a:cubicBezTo>
                  <a:lnTo>
                    <a:pt x="47" y="4"/>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 name="Freeform 7"/>
            <p:cNvSpPr>
              <a:spLocks/>
            </p:cNvSpPr>
            <p:nvPr/>
          </p:nvSpPr>
          <p:spPr bwMode="auto">
            <a:xfrm>
              <a:off x="5818188" y="2787650"/>
              <a:ext cx="4664075" cy="3063875"/>
            </a:xfrm>
            <a:custGeom>
              <a:avLst/>
              <a:gdLst>
                <a:gd name="T0" fmla="*/ 1225 w 1225"/>
                <a:gd name="T1" fmla="*/ 45 h 804"/>
                <a:gd name="T2" fmla="*/ 1180 w 1225"/>
                <a:gd name="T3" fmla="*/ 0 h 804"/>
                <a:gd name="T4" fmla="*/ 45 w 1225"/>
                <a:gd name="T5" fmla="*/ 0 h 804"/>
                <a:gd name="T6" fmla="*/ 0 w 1225"/>
                <a:gd name="T7" fmla="*/ 45 h 804"/>
                <a:gd name="T8" fmla="*/ 0 w 1225"/>
                <a:gd name="T9" fmla="*/ 804 h 804"/>
                <a:gd name="T10" fmla="*/ 1225 w 1225"/>
                <a:gd name="T11" fmla="*/ 804 h 804"/>
                <a:gd name="T12" fmla="*/ 1225 w 1225"/>
                <a:gd name="T13" fmla="*/ 45 h 804"/>
              </a:gdLst>
              <a:ahLst/>
              <a:cxnLst>
                <a:cxn ang="0">
                  <a:pos x="T0" y="T1"/>
                </a:cxn>
                <a:cxn ang="0">
                  <a:pos x="T2" y="T3"/>
                </a:cxn>
                <a:cxn ang="0">
                  <a:pos x="T4" y="T5"/>
                </a:cxn>
                <a:cxn ang="0">
                  <a:pos x="T6" y="T7"/>
                </a:cxn>
                <a:cxn ang="0">
                  <a:pos x="T8" y="T9"/>
                </a:cxn>
                <a:cxn ang="0">
                  <a:pos x="T10" y="T11"/>
                </a:cxn>
                <a:cxn ang="0">
                  <a:pos x="T12" y="T13"/>
                </a:cxn>
              </a:cxnLst>
              <a:rect l="0" t="0" r="r" b="b"/>
              <a:pathLst>
                <a:path w="1225" h="804">
                  <a:moveTo>
                    <a:pt x="1225" y="45"/>
                  </a:moveTo>
                  <a:cubicBezTo>
                    <a:pt x="1225" y="20"/>
                    <a:pt x="1205" y="0"/>
                    <a:pt x="1180" y="0"/>
                  </a:cubicBezTo>
                  <a:cubicBezTo>
                    <a:pt x="45" y="0"/>
                    <a:pt x="45" y="0"/>
                    <a:pt x="45" y="0"/>
                  </a:cubicBezTo>
                  <a:cubicBezTo>
                    <a:pt x="20" y="0"/>
                    <a:pt x="0" y="20"/>
                    <a:pt x="0" y="45"/>
                  </a:cubicBezTo>
                  <a:cubicBezTo>
                    <a:pt x="0" y="804"/>
                    <a:pt x="0" y="804"/>
                    <a:pt x="0" y="804"/>
                  </a:cubicBezTo>
                  <a:cubicBezTo>
                    <a:pt x="1225" y="804"/>
                    <a:pt x="1225" y="804"/>
                    <a:pt x="1225" y="804"/>
                  </a:cubicBezTo>
                  <a:lnTo>
                    <a:pt x="122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 name="Freeform 8"/>
            <p:cNvSpPr>
              <a:spLocks/>
            </p:cNvSpPr>
            <p:nvPr/>
          </p:nvSpPr>
          <p:spPr bwMode="auto">
            <a:xfrm>
              <a:off x="5818188" y="5854700"/>
              <a:ext cx="4664075" cy="130175"/>
            </a:xfrm>
            <a:custGeom>
              <a:avLst/>
              <a:gdLst>
                <a:gd name="T0" fmla="*/ 0 w 1225"/>
                <a:gd name="T1" fmla="*/ 0 h 34"/>
                <a:gd name="T2" fmla="*/ 0 w 1225"/>
                <a:gd name="T3" fmla="*/ 22 h 34"/>
                <a:gd name="T4" fmla="*/ 11 w 1225"/>
                <a:gd name="T5" fmla="*/ 34 h 34"/>
                <a:gd name="T6" fmla="*/ 1214 w 1225"/>
                <a:gd name="T7" fmla="*/ 34 h 34"/>
                <a:gd name="T8" fmla="*/ 1225 w 1225"/>
                <a:gd name="T9" fmla="*/ 22 h 34"/>
                <a:gd name="T10" fmla="*/ 1225 w 1225"/>
                <a:gd name="T11" fmla="*/ 0 h 34"/>
                <a:gd name="T12" fmla="*/ 0 w 122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225" h="34">
                  <a:moveTo>
                    <a:pt x="0" y="0"/>
                  </a:moveTo>
                  <a:cubicBezTo>
                    <a:pt x="0" y="22"/>
                    <a:pt x="0" y="22"/>
                    <a:pt x="0" y="22"/>
                  </a:cubicBezTo>
                  <a:cubicBezTo>
                    <a:pt x="0" y="29"/>
                    <a:pt x="5" y="34"/>
                    <a:pt x="11" y="34"/>
                  </a:cubicBezTo>
                  <a:cubicBezTo>
                    <a:pt x="1214" y="34"/>
                    <a:pt x="1214" y="34"/>
                    <a:pt x="1214" y="34"/>
                  </a:cubicBezTo>
                  <a:cubicBezTo>
                    <a:pt x="1220" y="34"/>
                    <a:pt x="1225" y="29"/>
                    <a:pt x="1225" y="22"/>
                  </a:cubicBezTo>
                  <a:cubicBezTo>
                    <a:pt x="1225" y="0"/>
                    <a:pt x="1225" y="0"/>
                    <a:pt x="1225" y="0"/>
                  </a:cubicBezTo>
                  <a:lnTo>
                    <a:pt x="0" y="0"/>
                  </a:lnTo>
                  <a:close/>
                </a:path>
              </a:pathLst>
            </a:custGeom>
            <a:solidFill>
              <a:srgbClr val="1B1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Rectangle 9"/>
            <p:cNvSpPr>
              <a:spLocks noChangeArrowheads="1"/>
            </p:cNvSpPr>
            <p:nvPr/>
          </p:nvSpPr>
          <p:spPr bwMode="auto">
            <a:xfrm>
              <a:off x="5989638" y="3028950"/>
              <a:ext cx="4313238" cy="27051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10"/>
            <p:cNvSpPr>
              <a:spLocks noChangeArrowheads="1"/>
            </p:cNvSpPr>
            <p:nvPr/>
          </p:nvSpPr>
          <p:spPr bwMode="auto">
            <a:xfrm>
              <a:off x="8704263" y="5984875"/>
              <a:ext cx="2314575" cy="412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11"/>
            <p:cNvSpPr>
              <a:spLocks/>
            </p:cNvSpPr>
            <p:nvPr/>
          </p:nvSpPr>
          <p:spPr bwMode="auto">
            <a:xfrm>
              <a:off x="5276850" y="6026150"/>
              <a:ext cx="5741988" cy="57150"/>
            </a:xfrm>
            <a:custGeom>
              <a:avLst/>
              <a:gdLst>
                <a:gd name="T0" fmla="*/ 0 w 1508"/>
                <a:gd name="T1" fmla="*/ 0 h 15"/>
                <a:gd name="T2" fmla="*/ 126 w 1508"/>
                <a:gd name="T3" fmla="*/ 15 h 15"/>
                <a:gd name="T4" fmla="*/ 1382 w 1508"/>
                <a:gd name="T5" fmla="*/ 15 h 15"/>
                <a:gd name="T6" fmla="*/ 1508 w 1508"/>
                <a:gd name="T7" fmla="*/ 0 h 15"/>
                <a:gd name="T8" fmla="*/ 0 w 1508"/>
                <a:gd name="T9" fmla="*/ 0 h 15"/>
              </a:gdLst>
              <a:ahLst/>
              <a:cxnLst>
                <a:cxn ang="0">
                  <a:pos x="T0" y="T1"/>
                </a:cxn>
                <a:cxn ang="0">
                  <a:pos x="T2" y="T3"/>
                </a:cxn>
                <a:cxn ang="0">
                  <a:pos x="T4" y="T5"/>
                </a:cxn>
                <a:cxn ang="0">
                  <a:pos x="T6" y="T7"/>
                </a:cxn>
                <a:cxn ang="0">
                  <a:pos x="T8" y="T9"/>
                </a:cxn>
              </a:cxnLst>
              <a:rect l="0" t="0" r="r" b="b"/>
              <a:pathLst>
                <a:path w="1508" h="15">
                  <a:moveTo>
                    <a:pt x="0" y="0"/>
                  </a:moveTo>
                  <a:cubicBezTo>
                    <a:pt x="0" y="0"/>
                    <a:pt x="70" y="15"/>
                    <a:pt x="126" y="15"/>
                  </a:cubicBezTo>
                  <a:cubicBezTo>
                    <a:pt x="182" y="15"/>
                    <a:pt x="1326" y="15"/>
                    <a:pt x="1382" y="15"/>
                  </a:cubicBezTo>
                  <a:cubicBezTo>
                    <a:pt x="1438" y="15"/>
                    <a:pt x="1508" y="0"/>
                    <a:pt x="1508" y="0"/>
                  </a:cubicBezTo>
                  <a:lnTo>
                    <a:pt x="0" y="0"/>
                  </a:lnTo>
                  <a:close/>
                </a:path>
              </a:pathLst>
            </a:cu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ru-RU"/>
            </a:p>
          </p:txBody>
        </p:sp>
        <p:sp>
          <p:nvSpPr>
            <p:cNvPr id="12" name="Rectangle 12"/>
            <p:cNvSpPr>
              <a:spLocks noChangeArrowheads="1"/>
            </p:cNvSpPr>
            <p:nvPr/>
          </p:nvSpPr>
          <p:spPr bwMode="auto">
            <a:xfrm>
              <a:off x="5276850" y="5984875"/>
              <a:ext cx="2311400" cy="41275"/>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13"/>
            <p:cNvSpPr>
              <a:spLocks noChangeArrowheads="1"/>
            </p:cNvSpPr>
            <p:nvPr/>
          </p:nvSpPr>
          <p:spPr bwMode="auto">
            <a:xfrm>
              <a:off x="7588250" y="5984875"/>
              <a:ext cx="1116013" cy="41275"/>
            </a:xfrm>
            <a:prstGeom prst="rect">
              <a:avLst/>
            </a:prstGeom>
            <a:gradFill>
              <a:gsLst>
                <a:gs pos="0">
                  <a:srgbClr val="4F4F51"/>
                </a:gs>
                <a:gs pos="5000">
                  <a:srgbClr val="FFFFFF"/>
                </a:gs>
                <a:gs pos="95000">
                  <a:srgbClr val="FFFFFF"/>
                </a:gs>
                <a:gs pos="100000">
                  <a:srgbClr val="4F4F51"/>
                </a:gs>
              </a:gsLst>
              <a:lin ang="0" scaled="0"/>
            </a:gra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34" name="Group 33"/>
          <p:cNvGrpSpPr/>
          <p:nvPr/>
        </p:nvGrpSpPr>
        <p:grpSpPr>
          <a:xfrm>
            <a:off x="852488" y="2275763"/>
            <a:ext cx="395288" cy="396875"/>
            <a:chOff x="852488" y="2841625"/>
            <a:chExt cx="395288" cy="396875"/>
          </a:xfrm>
        </p:grpSpPr>
        <p:sp>
          <p:nvSpPr>
            <p:cNvPr id="18" name="Oval 18"/>
            <p:cNvSpPr>
              <a:spLocks noChangeArrowheads="1"/>
            </p:cNvSpPr>
            <p:nvPr/>
          </p:nvSpPr>
          <p:spPr bwMode="auto">
            <a:xfrm>
              <a:off x="852488" y="2841625"/>
              <a:ext cx="395288" cy="396875"/>
            </a:xfrm>
            <a:prstGeom prst="ellipse">
              <a:avLst/>
            </a:prstGeom>
            <a:noFill/>
            <a:ln w="30163" cap="flat">
              <a:solidFill>
                <a:schemeClr val="accent3">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Freeform 19"/>
            <p:cNvSpPr>
              <a:spLocks/>
            </p:cNvSpPr>
            <p:nvPr/>
          </p:nvSpPr>
          <p:spPr bwMode="auto">
            <a:xfrm>
              <a:off x="989013" y="2933700"/>
              <a:ext cx="152400" cy="212725"/>
            </a:xfrm>
            <a:custGeom>
              <a:avLst/>
              <a:gdLst>
                <a:gd name="T0" fmla="*/ 0 w 96"/>
                <a:gd name="T1" fmla="*/ 0 h 134"/>
                <a:gd name="T2" fmla="*/ 96 w 96"/>
                <a:gd name="T3" fmla="*/ 67 h 134"/>
                <a:gd name="T4" fmla="*/ 0 w 96"/>
                <a:gd name="T5" fmla="*/ 134 h 134"/>
              </a:gdLst>
              <a:ahLst/>
              <a:cxnLst>
                <a:cxn ang="0">
                  <a:pos x="T0" y="T1"/>
                </a:cxn>
                <a:cxn ang="0">
                  <a:pos x="T2" y="T3"/>
                </a:cxn>
                <a:cxn ang="0">
                  <a:pos x="T4" y="T5"/>
                </a:cxn>
              </a:cxnLst>
              <a:rect l="0" t="0" r="r" b="b"/>
              <a:pathLst>
                <a:path w="96" h="134">
                  <a:moveTo>
                    <a:pt x="0" y="0"/>
                  </a:moveTo>
                  <a:lnTo>
                    <a:pt x="96" y="67"/>
                  </a:lnTo>
                  <a:lnTo>
                    <a:pt x="0" y="134"/>
                  </a:lnTo>
                </a:path>
              </a:pathLst>
            </a:custGeom>
            <a:noFill/>
            <a:ln w="30163" cap="rnd">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33" name="Group 32"/>
          <p:cNvGrpSpPr/>
          <p:nvPr/>
        </p:nvGrpSpPr>
        <p:grpSpPr>
          <a:xfrm>
            <a:off x="852488" y="3366333"/>
            <a:ext cx="395288" cy="392113"/>
            <a:chOff x="852488" y="3733800"/>
            <a:chExt cx="395288" cy="392113"/>
          </a:xfrm>
        </p:grpSpPr>
        <p:sp>
          <p:nvSpPr>
            <p:cNvPr id="20" name="Oval 20"/>
            <p:cNvSpPr>
              <a:spLocks noChangeArrowheads="1"/>
            </p:cNvSpPr>
            <p:nvPr/>
          </p:nvSpPr>
          <p:spPr bwMode="auto">
            <a:xfrm>
              <a:off x="852488" y="3733800"/>
              <a:ext cx="395288" cy="392113"/>
            </a:xfrm>
            <a:prstGeom prst="ellipse">
              <a:avLst/>
            </a:prstGeom>
            <a:noFill/>
            <a:ln w="3016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Freeform 21"/>
            <p:cNvSpPr>
              <a:spLocks/>
            </p:cNvSpPr>
            <p:nvPr/>
          </p:nvSpPr>
          <p:spPr bwMode="auto">
            <a:xfrm>
              <a:off x="989013" y="3824288"/>
              <a:ext cx="152400" cy="209550"/>
            </a:xfrm>
            <a:custGeom>
              <a:avLst/>
              <a:gdLst>
                <a:gd name="T0" fmla="*/ 0 w 96"/>
                <a:gd name="T1" fmla="*/ 0 h 132"/>
                <a:gd name="T2" fmla="*/ 96 w 96"/>
                <a:gd name="T3" fmla="*/ 67 h 132"/>
                <a:gd name="T4" fmla="*/ 0 w 96"/>
                <a:gd name="T5" fmla="*/ 132 h 132"/>
              </a:gdLst>
              <a:ahLst/>
              <a:cxnLst>
                <a:cxn ang="0">
                  <a:pos x="T0" y="T1"/>
                </a:cxn>
                <a:cxn ang="0">
                  <a:pos x="T2" y="T3"/>
                </a:cxn>
                <a:cxn ang="0">
                  <a:pos x="T4" y="T5"/>
                </a:cxn>
              </a:cxnLst>
              <a:rect l="0" t="0" r="r" b="b"/>
              <a:pathLst>
                <a:path w="96" h="132">
                  <a:moveTo>
                    <a:pt x="0" y="0"/>
                  </a:moveTo>
                  <a:lnTo>
                    <a:pt x="96" y="67"/>
                  </a:lnTo>
                  <a:lnTo>
                    <a:pt x="0" y="132"/>
                  </a:lnTo>
                </a:path>
              </a:pathLst>
            </a:custGeom>
            <a:noFill/>
            <a:ln w="3016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p:cNvGrpSpPr/>
          <p:nvPr/>
        </p:nvGrpSpPr>
        <p:grpSpPr>
          <a:xfrm>
            <a:off x="852488" y="4456917"/>
            <a:ext cx="395288" cy="395288"/>
            <a:chOff x="852488" y="4621213"/>
            <a:chExt cx="395288" cy="395288"/>
          </a:xfrm>
        </p:grpSpPr>
        <p:sp>
          <p:nvSpPr>
            <p:cNvPr id="22" name="Oval 22"/>
            <p:cNvSpPr>
              <a:spLocks noChangeArrowheads="1"/>
            </p:cNvSpPr>
            <p:nvPr/>
          </p:nvSpPr>
          <p:spPr bwMode="auto">
            <a:xfrm>
              <a:off x="852488" y="4621213"/>
              <a:ext cx="395288" cy="395288"/>
            </a:xfrm>
            <a:prstGeom prst="ellipse">
              <a:avLst/>
            </a:pr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Freeform 23"/>
            <p:cNvSpPr>
              <a:spLocks/>
            </p:cNvSpPr>
            <p:nvPr/>
          </p:nvSpPr>
          <p:spPr bwMode="auto">
            <a:xfrm>
              <a:off x="989013" y="4711700"/>
              <a:ext cx="152400" cy="214313"/>
            </a:xfrm>
            <a:custGeom>
              <a:avLst/>
              <a:gdLst>
                <a:gd name="T0" fmla="*/ 0 w 96"/>
                <a:gd name="T1" fmla="*/ 0 h 135"/>
                <a:gd name="T2" fmla="*/ 96 w 96"/>
                <a:gd name="T3" fmla="*/ 68 h 135"/>
                <a:gd name="T4" fmla="*/ 0 w 96"/>
                <a:gd name="T5" fmla="*/ 135 h 135"/>
              </a:gdLst>
              <a:ahLst/>
              <a:cxnLst>
                <a:cxn ang="0">
                  <a:pos x="T0" y="T1"/>
                </a:cxn>
                <a:cxn ang="0">
                  <a:pos x="T2" y="T3"/>
                </a:cxn>
                <a:cxn ang="0">
                  <a:pos x="T4" y="T5"/>
                </a:cxn>
              </a:cxnLst>
              <a:rect l="0" t="0" r="r" b="b"/>
              <a:pathLst>
                <a:path w="96" h="135">
                  <a:moveTo>
                    <a:pt x="0" y="0"/>
                  </a:moveTo>
                  <a:lnTo>
                    <a:pt x="96" y="68"/>
                  </a:lnTo>
                  <a:lnTo>
                    <a:pt x="0" y="135"/>
                  </a:lnTo>
                </a:path>
              </a:pathLst>
            </a:custGeom>
            <a:noFill/>
            <a:ln w="3016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grpSp>
        <p:nvGrpSpPr>
          <p:cNvPr id="31" name="Group 30"/>
          <p:cNvGrpSpPr/>
          <p:nvPr/>
        </p:nvGrpSpPr>
        <p:grpSpPr>
          <a:xfrm>
            <a:off x="852488" y="5511800"/>
            <a:ext cx="395288" cy="393700"/>
            <a:chOff x="852488" y="5511800"/>
            <a:chExt cx="395288" cy="393700"/>
          </a:xfrm>
        </p:grpSpPr>
        <p:sp>
          <p:nvSpPr>
            <p:cNvPr id="24" name="Oval 24"/>
            <p:cNvSpPr>
              <a:spLocks noChangeArrowheads="1"/>
            </p:cNvSpPr>
            <p:nvPr/>
          </p:nvSpPr>
          <p:spPr bwMode="auto">
            <a:xfrm>
              <a:off x="852488" y="5511800"/>
              <a:ext cx="395288" cy="393700"/>
            </a:xfrm>
            <a:prstGeom prst="ellipse">
              <a:avLst/>
            </a:pr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Freeform 25"/>
            <p:cNvSpPr>
              <a:spLocks/>
            </p:cNvSpPr>
            <p:nvPr/>
          </p:nvSpPr>
          <p:spPr bwMode="auto">
            <a:xfrm>
              <a:off x="989013" y="5603875"/>
              <a:ext cx="152400" cy="209550"/>
            </a:xfrm>
            <a:custGeom>
              <a:avLst/>
              <a:gdLst>
                <a:gd name="T0" fmla="*/ 0 w 96"/>
                <a:gd name="T1" fmla="*/ 0 h 132"/>
                <a:gd name="T2" fmla="*/ 96 w 96"/>
                <a:gd name="T3" fmla="*/ 65 h 132"/>
                <a:gd name="T4" fmla="*/ 0 w 96"/>
                <a:gd name="T5" fmla="*/ 132 h 132"/>
              </a:gdLst>
              <a:ahLst/>
              <a:cxnLst>
                <a:cxn ang="0">
                  <a:pos x="T0" y="T1"/>
                </a:cxn>
                <a:cxn ang="0">
                  <a:pos x="T2" y="T3"/>
                </a:cxn>
                <a:cxn ang="0">
                  <a:pos x="T4" y="T5"/>
                </a:cxn>
              </a:cxnLst>
              <a:rect l="0" t="0" r="r" b="b"/>
              <a:pathLst>
                <a:path w="96" h="132">
                  <a:moveTo>
                    <a:pt x="0" y="0"/>
                  </a:moveTo>
                  <a:lnTo>
                    <a:pt x="96" y="65"/>
                  </a:lnTo>
                  <a:lnTo>
                    <a:pt x="0" y="132"/>
                  </a:lnTo>
                </a:path>
              </a:pathLst>
            </a:custGeom>
            <a:noFill/>
            <a:ln w="30163"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26" name="Rectangle 26"/>
          <p:cNvSpPr>
            <a:spLocks noChangeArrowheads="1"/>
          </p:cNvSpPr>
          <p:nvPr/>
        </p:nvSpPr>
        <p:spPr bwMode="auto">
          <a:xfrm>
            <a:off x="1450975" y="2109076"/>
            <a:ext cx="1176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400" b="1" dirty="0" err="1">
                <a:solidFill>
                  <a:schemeClr val="accent3">
                    <a:lumMod val="60000"/>
                    <a:lumOff val="40000"/>
                  </a:schemeClr>
                </a:solidFill>
                <a:latin typeface="Open Sans" panose="020B0606030504020204" pitchFamily="34" charset="0"/>
              </a:rPr>
              <a:t>PPThemes</a:t>
            </a:r>
            <a:r>
              <a:rPr kumimoji="0" lang="ru-RU" altLang="ru-RU" sz="1400" b="1" i="0" u="none" strike="noStrike" cap="none" normalizeH="0" baseline="0" dirty="0">
                <a:ln>
                  <a:noFill/>
                </a:ln>
                <a:solidFill>
                  <a:schemeClr val="accent3">
                    <a:lumMod val="60000"/>
                    <a:lumOff val="40000"/>
                  </a:schemeClr>
                </a:solidFill>
                <a:effectLst/>
                <a:latin typeface="Open Sans" panose="020B0606030504020204" pitchFamily="34" charset="0"/>
              </a:rPr>
              <a:t> 01</a:t>
            </a:r>
            <a:endParaRPr kumimoji="0" lang="ru-RU" altLang="ru-RU" sz="1800" b="0" i="0" u="none" strike="noStrike" cap="none" normalizeH="0" baseline="0" dirty="0">
              <a:ln>
                <a:noFill/>
              </a:ln>
              <a:solidFill>
                <a:schemeClr val="accent3">
                  <a:lumMod val="60000"/>
                  <a:lumOff val="40000"/>
                </a:schemeClr>
              </a:solidFill>
              <a:effectLst/>
            </a:endParaRPr>
          </a:p>
        </p:txBody>
      </p:sp>
      <p:sp>
        <p:nvSpPr>
          <p:cNvPr id="27" name="Rectangle 27"/>
          <p:cNvSpPr>
            <a:spLocks noChangeArrowheads="1"/>
          </p:cNvSpPr>
          <p:nvPr/>
        </p:nvSpPr>
        <p:spPr bwMode="auto">
          <a:xfrm>
            <a:off x="1450975" y="3196471"/>
            <a:ext cx="12583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500" b="1" dirty="0" err="1">
                <a:solidFill>
                  <a:schemeClr val="accent3"/>
                </a:solidFill>
                <a:latin typeface="Open Sans" panose="020B0606030504020204" pitchFamily="34" charset="0"/>
              </a:rPr>
              <a:t>PPThemes</a:t>
            </a:r>
            <a:r>
              <a:rPr kumimoji="0" lang="ru-RU" altLang="ru-RU" sz="1500" b="1" i="0" u="none" strike="noStrike" cap="none" normalizeH="0" baseline="0" dirty="0">
                <a:ln>
                  <a:noFill/>
                </a:ln>
                <a:solidFill>
                  <a:schemeClr val="accent3"/>
                </a:solidFill>
                <a:effectLst/>
                <a:latin typeface="Open Sans" panose="020B0606030504020204" pitchFamily="34" charset="0"/>
              </a:rPr>
              <a:t> 02</a:t>
            </a:r>
            <a:endParaRPr kumimoji="0" lang="ru-RU" altLang="ru-RU" sz="1800" b="0" i="0" u="none" strike="noStrike" cap="none" normalizeH="0" baseline="0" dirty="0">
              <a:ln>
                <a:noFill/>
              </a:ln>
              <a:solidFill>
                <a:schemeClr val="accent3"/>
              </a:solidFill>
              <a:effectLst/>
            </a:endParaRPr>
          </a:p>
        </p:txBody>
      </p:sp>
      <p:sp>
        <p:nvSpPr>
          <p:cNvPr id="28" name="Rectangle 28"/>
          <p:cNvSpPr>
            <a:spLocks noChangeArrowheads="1"/>
          </p:cNvSpPr>
          <p:nvPr/>
        </p:nvSpPr>
        <p:spPr bwMode="auto">
          <a:xfrm>
            <a:off x="1450975" y="4291817"/>
            <a:ext cx="1176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400" b="1" dirty="0" err="1">
                <a:solidFill>
                  <a:schemeClr val="accent4"/>
                </a:solidFill>
                <a:latin typeface="Open Sans" panose="020B0606030504020204" pitchFamily="34" charset="0"/>
              </a:rPr>
              <a:t>PPThemes</a:t>
            </a:r>
            <a:r>
              <a:rPr kumimoji="0" lang="ru-RU" altLang="ru-RU" sz="1400" b="1" i="0" u="none" strike="noStrike" cap="none" normalizeH="0" baseline="0" dirty="0">
                <a:ln>
                  <a:noFill/>
                </a:ln>
                <a:solidFill>
                  <a:schemeClr val="accent4"/>
                </a:solidFill>
                <a:effectLst/>
                <a:latin typeface="Open Sans" panose="020B0606030504020204" pitchFamily="34" charset="0"/>
              </a:rPr>
              <a:t> 03</a:t>
            </a:r>
            <a:endParaRPr kumimoji="0" lang="ru-RU" altLang="ru-RU" sz="1800" b="0" i="0" u="none" strike="noStrike" cap="none" normalizeH="0" baseline="0" dirty="0">
              <a:ln>
                <a:noFill/>
              </a:ln>
              <a:solidFill>
                <a:schemeClr val="accent4"/>
              </a:solidFill>
              <a:effectLst/>
            </a:endParaRPr>
          </a:p>
        </p:txBody>
      </p:sp>
      <p:sp>
        <p:nvSpPr>
          <p:cNvPr id="29" name="Rectangle 29"/>
          <p:cNvSpPr>
            <a:spLocks noChangeArrowheads="1"/>
          </p:cNvSpPr>
          <p:nvPr/>
        </p:nvSpPr>
        <p:spPr bwMode="auto">
          <a:xfrm>
            <a:off x="1450975" y="5345113"/>
            <a:ext cx="1176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400" b="1" dirty="0" err="1">
                <a:solidFill>
                  <a:schemeClr val="accent5"/>
                </a:solidFill>
                <a:latin typeface="Open Sans" panose="020B0606030504020204" pitchFamily="34" charset="0"/>
              </a:rPr>
              <a:t>PPThemes</a:t>
            </a:r>
            <a:r>
              <a:rPr kumimoji="0" lang="ru-RU" altLang="ru-RU" sz="1400" b="1" i="0" u="none" strike="noStrike" cap="none" normalizeH="0" baseline="0" dirty="0">
                <a:ln>
                  <a:noFill/>
                </a:ln>
                <a:solidFill>
                  <a:schemeClr val="accent5"/>
                </a:solidFill>
                <a:effectLst/>
                <a:latin typeface="Open Sans" panose="020B0606030504020204" pitchFamily="34" charset="0"/>
              </a:rPr>
              <a:t> 04</a:t>
            </a:r>
            <a:endParaRPr kumimoji="0" lang="ru-RU" altLang="ru-RU" sz="1800" b="0" i="0" u="none" strike="noStrike" cap="none" normalizeH="0" baseline="0" dirty="0">
              <a:ln>
                <a:noFill/>
              </a:ln>
              <a:solidFill>
                <a:schemeClr val="accent5"/>
              </a:solidFill>
              <a:effectLst/>
            </a:endParaRPr>
          </a:p>
        </p:txBody>
      </p:sp>
      <p:sp>
        <p:nvSpPr>
          <p:cNvPr id="30" name="Rectangle 30"/>
          <p:cNvSpPr>
            <a:spLocks noChangeArrowheads="1"/>
          </p:cNvSpPr>
          <p:nvPr/>
        </p:nvSpPr>
        <p:spPr bwMode="auto">
          <a:xfrm>
            <a:off x="4048741" y="932843"/>
            <a:ext cx="4094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4200" b="1" i="0" u="none" strike="noStrike" cap="none" normalizeH="0" baseline="0" dirty="0">
                <a:ln>
                  <a:noFill/>
                </a:ln>
                <a:effectLst/>
                <a:latin typeface="Open Sans" panose="020B0606030504020204" pitchFamily="34" charset="0"/>
              </a:rPr>
              <a:t>LAPTOP DEVICE</a:t>
            </a:r>
            <a:endParaRPr kumimoji="0" lang="ru-RU" altLang="ru-RU" sz="1800" b="0" i="0" u="none" strike="noStrike" cap="none" normalizeH="0" baseline="0" dirty="0">
              <a:ln>
                <a:noFill/>
              </a:ln>
              <a:effectLst/>
            </a:endParaRPr>
          </a:p>
        </p:txBody>
      </p:sp>
      <p:sp>
        <p:nvSpPr>
          <p:cNvPr id="39" name="TextBox 38"/>
          <p:cNvSpPr txBox="1"/>
          <p:nvPr/>
        </p:nvSpPr>
        <p:spPr>
          <a:xfrm>
            <a:off x="1349933" y="2308855"/>
            <a:ext cx="3726564" cy="553998"/>
          </a:xfrm>
          <a:prstGeom prst="rect">
            <a:avLst/>
          </a:prstGeom>
          <a:noFill/>
        </p:spPr>
        <p:txBody>
          <a:bodyPr wrap="square" rtlCol="0">
            <a:spAutoFit/>
          </a:bodyPr>
          <a:lstStyle/>
          <a:p>
            <a:r>
              <a:rPr lang="en-US" sz="1000" dirty="0"/>
              <a:t>Lorem ipsum dolor sit amet, consectetur adipiscing elit, sed do eiusmod tempor incididunt ut labore et dolore magna aliqua. Ut enim ad minim veniam, quis nostrud exercitation</a:t>
            </a:r>
            <a:endParaRPr lang="ru-RU" sz="1000" dirty="0"/>
          </a:p>
        </p:txBody>
      </p:sp>
      <p:sp>
        <p:nvSpPr>
          <p:cNvPr id="40" name="TextBox 39"/>
          <p:cNvSpPr txBox="1"/>
          <p:nvPr/>
        </p:nvSpPr>
        <p:spPr>
          <a:xfrm>
            <a:off x="1349933" y="3374354"/>
            <a:ext cx="3726564" cy="553998"/>
          </a:xfrm>
          <a:prstGeom prst="rect">
            <a:avLst/>
          </a:prstGeom>
          <a:noFill/>
        </p:spPr>
        <p:txBody>
          <a:bodyPr wrap="square" rtlCol="0">
            <a:spAutoFit/>
          </a:bodyPr>
          <a:lstStyle/>
          <a:p>
            <a:r>
              <a:rPr lang="en-US" sz="1000" dirty="0"/>
              <a:t>Lorem ipsum dolor sit amet, consectetur adipiscing elit, sed do eiusmod tempor incididunt ut labore et dolore magna aliqua. Ut enim ad minim veniam, quis nostrud exercitation</a:t>
            </a:r>
            <a:endParaRPr lang="ru-RU" sz="1000" dirty="0"/>
          </a:p>
        </p:txBody>
      </p:sp>
      <p:sp>
        <p:nvSpPr>
          <p:cNvPr id="41" name="TextBox 40"/>
          <p:cNvSpPr txBox="1"/>
          <p:nvPr/>
        </p:nvSpPr>
        <p:spPr>
          <a:xfrm>
            <a:off x="1349933" y="4460394"/>
            <a:ext cx="3726564" cy="553998"/>
          </a:xfrm>
          <a:prstGeom prst="rect">
            <a:avLst/>
          </a:prstGeom>
          <a:noFill/>
        </p:spPr>
        <p:txBody>
          <a:bodyPr wrap="square" rtlCol="0">
            <a:spAutoFit/>
          </a:bodyPr>
          <a:lstStyle/>
          <a:p>
            <a:r>
              <a:rPr lang="en-US" sz="1000" dirty="0"/>
              <a:t>Lorem ipsum dolor sit amet, consectetur adipiscing elit, sed do eiusmod tempor incididunt ut labore et dolore magna aliqua. Ut enim ad minim veniam, quis nostrud exercitation</a:t>
            </a:r>
            <a:endParaRPr lang="ru-RU" sz="1000" dirty="0"/>
          </a:p>
        </p:txBody>
      </p:sp>
      <p:sp>
        <p:nvSpPr>
          <p:cNvPr id="42" name="TextBox 41"/>
          <p:cNvSpPr txBox="1"/>
          <p:nvPr/>
        </p:nvSpPr>
        <p:spPr>
          <a:xfrm>
            <a:off x="1349933" y="5515441"/>
            <a:ext cx="3726564" cy="553998"/>
          </a:xfrm>
          <a:prstGeom prst="rect">
            <a:avLst/>
          </a:prstGeom>
          <a:noFill/>
        </p:spPr>
        <p:txBody>
          <a:bodyPr wrap="square" rtlCol="0">
            <a:spAutoFit/>
          </a:bodyPr>
          <a:lstStyle/>
          <a:p>
            <a:r>
              <a:rPr lang="en-US" sz="1000" dirty="0"/>
              <a:t>Lorem ipsum dolor sit amet, consectetur adipiscing elit, sed do eiusmod tempor incididunt ut labore et dolore magna aliqua. Ut enim ad minim veniam, quis nostrud exercitation</a:t>
            </a:r>
            <a:endParaRPr lang="ru-RU" sz="1000" dirty="0"/>
          </a:p>
        </p:txBody>
      </p:sp>
      <p:sp>
        <p:nvSpPr>
          <p:cNvPr id="35" name="Oval 34"/>
          <p:cNvSpPr/>
          <p:nvPr/>
        </p:nvSpPr>
        <p:spPr>
          <a:xfrm>
            <a:off x="4637723" y="5919787"/>
            <a:ext cx="7554277" cy="361156"/>
          </a:xfrm>
          <a:prstGeom prst="ellipse">
            <a:avLst/>
          </a:prstGeom>
          <a:gradFill flip="none" rotWithShape="1">
            <a:gsLst>
              <a:gs pos="100000">
                <a:srgbClr val="000000">
                  <a:alpha val="0"/>
                </a:srgbClr>
              </a:gs>
              <a:gs pos="0">
                <a:srgbClr val="000000">
                  <a:alpha val="5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Picture Placeholder 4">
            <a:extLst>
              <a:ext uri="{FF2B5EF4-FFF2-40B4-BE49-F238E27FC236}">
                <a16:creationId xmlns:a16="http://schemas.microsoft.com/office/drawing/2014/main" id="{B8D98513-35F7-F672-7CB0-99C478412337}"/>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58733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8">
            <a:extLst>
              <a:ext uri="{FF2B5EF4-FFF2-40B4-BE49-F238E27FC236}">
                <a16:creationId xmlns:a16="http://schemas.microsoft.com/office/drawing/2014/main" id="{F05E6726-FCED-4456-40D2-35692E1776F9}"/>
              </a:ext>
            </a:extLst>
          </p:cNvPr>
          <p:cNvSpPr>
            <a:spLocks noGrp="1"/>
          </p:cNvSpPr>
          <p:nvPr>
            <p:ph type="title" idx="4294967295"/>
          </p:nvPr>
        </p:nvSpPr>
        <p:spPr bwMode="auto">
          <a:xfrm>
            <a:off x="999084" y="1360525"/>
            <a:ext cx="3417888" cy="1141413"/>
          </a:xfrm>
        </p:spPr>
        <p:txBody>
          <a:bodyPr wrap="square" numCol="1" compatLnSpc="1">
            <a:prstTxWarp prst="textNoShape">
              <a:avLst/>
            </a:prstTxWarp>
            <a:normAutofit fontScale="90000"/>
          </a:bodyPr>
          <a:lstStyle/>
          <a:p>
            <a:r>
              <a:rPr lang="en-US" altLang="en-CO" dirty="0">
                <a:latin typeface="Open Sans" panose="020B0606030504020204" pitchFamily="34" charset="0"/>
                <a:ea typeface="Open Sans" panose="020B0606030504020204" pitchFamily="34" charset="0"/>
                <a:cs typeface="Open Sans" panose="020B0606030504020204" pitchFamily="34" charset="0"/>
              </a:rPr>
              <a:t>3D</a:t>
            </a:r>
            <a:br>
              <a:rPr lang="en-US" altLang="en-CO" dirty="0">
                <a:latin typeface="Open Sans" panose="020B0606030504020204" pitchFamily="34" charset="0"/>
                <a:ea typeface="Open Sans" panose="020B0606030504020204" pitchFamily="34" charset="0"/>
                <a:cs typeface="Open Sans" panose="020B0606030504020204" pitchFamily="34" charset="0"/>
              </a:rPr>
            </a:br>
            <a:r>
              <a:rPr lang="en-US" altLang="en-CO" dirty="0" err="1"/>
              <a:t>PPThemes</a:t>
            </a:r>
            <a:endParaRPr lang="en-US" altLang="en-CO"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1D0E9397-0A06-FF9E-3CA3-D2870459CFA8}"/>
              </a:ext>
            </a:extLst>
          </p:cNvPr>
          <p:cNvSpPr txBox="1"/>
          <p:nvPr/>
        </p:nvSpPr>
        <p:spPr>
          <a:xfrm>
            <a:off x="999084" y="2573639"/>
            <a:ext cx="2199195" cy="1275734"/>
          </a:xfrm>
          <a:prstGeom prst="rect">
            <a:avLst/>
          </a:prstGeom>
          <a:noFill/>
        </p:spPr>
        <p:txBody>
          <a:bodyPr lIns="0" rIns="0">
            <a:spAutoFit/>
          </a:bodyPr>
          <a:lstStyle/>
          <a:p>
            <a:pPr defTabSz="914330" eaLnBrk="1" fontAlgn="auto" hangingPunct="1">
              <a:lnSpc>
                <a:spcPct val="130000"/>
              </a:lnSpc>
              <a:spcBef>
                <a:spcPts val="0"/>
              </a:spcBef>
              <a:spcAft>
                <a:spcPts val="0"/>
              </a:spcAft>
              <a:defRPr/>
            </a:pPr>
            <a:r>
              <a:rPr lang="en-US" sz="1000" dirty="0">
                <a:solidFill>
                  <a:schemeClr val="tx1">
                    <a:alpha val="70000"/>
                  </a:schemeClr>
                </a:solidFill>
                <a:latin typeface="Open Sans" charset="0"/>
                <a:ea typeface="Open Sans" charset="0"/>
                <a:cs typeface="Open Sans" charset="0"/>
              </a:rPr>
              <a:t>A peep at some distant orb has power to raise and purify our thoughts like a strain of sacred music, or a noble picture, or a passage from the grander poets. It always does one good. </a:t>
            </a:r>
          </a:p>
        </p:txBody>
      </p:sp>
      <p:sp>
        <p:nvSpPr>
          <p:cNvPr id="26" name="Picture Placeholder 25">
            <a:extLst>
              <a:ext uri="{FF2B5EF4-FFF2-40B4-BE49-F238E27FC236}">
                <a16:creationId xmlns:a16="http://schemas.microsoft.com/office/drawing/2014/main" id="{B13E7ACB-AAD2-4C14-4621-71863C534CAB}"/>
              </a:ext>
            </a:extLst>
          </p:cNvPr>
          <p:cNvSpPr>
            <a:spLocks noGrp="1"/>
          </p:cNvSpPr>
          <p:nvPr>
            <p:ph type="pic" sz="quarter" idx="20"/>
          </p:nvPr>
        </p:nvSpPr>
        <p:spPr/>
        <p:txBody>
          <a:bodyPr/>
          <a:lstStyle/>
          <a:p>
            <a:endParaRPr lang="es-CO"/>
          </a:p>
        </p:txBody>
      </p:sp>
      <p:sp>
        <p:nvSpPr>
          <p:cNvPr id="28" name="Picture Placeholder 27">
            <a:extLst>
              <a:ext uri="{FF2B5EF4-FFF2-40B4-BE49-F238E27FC236}">
                <a16:creationId xmlns:a16="http://schemas.microsoft.com/office/drawing/2014/main" id="{CFAE64FC-93C8-9F35-3BA7-ACD9529F355D}"/>
              </a:ext>
            </a:extLst>
          </p:cNvPr>
          <p:cNvSpPr>
            <a:spLocks noGrp="1"/>
          </p:cNvSpPr>
          <p:nvPr>
            <p:ph type="pic" sz="quarter" idx="17"/>
          </p:nvPr>
        </p:nvSpPr>
        <p:spPr/>
        <p:txBody>
          <a:bodyPr/>
          <a:lstStyle/>
          <a:p>
            <a:endParaRPr lang="es-CO"/>
          </a:p>
        </p:txBody>
      </p:sp>
      <p:sp>
        <p:nvSpPr>
          <p:cNvPr id="30" name="Picture Placeholder 29">
            <a:extLst>
              <a:ext uri="{FF2B5EF4-FFF2-40B4-BE49-F238E27FC236}">
                <a16:creationId xmlns:a16="http://schemas.microsoft.com/office/drawing/2014/main" id="{9F4FA3C2-BD10-A422-019B-2C5A8CD77C7C}"/>
              </a:ext>
            </a:extLst>
          </p:cNvPr>
          <p:cNvSpPr>
            <a:spLocks noGrp="1"/>
          </p:cNvSpPr>
          <p:nvPr>
            <p:ph type="pic" sz="quarter" idx="18"/>
          </p:nvPr>
        </p:nvSpPr>
        <p:spPr/>
        <p:txBody>
          <a:bodyPr/>
          <a:lstStyle/>
          <a:p>
            <a:endParaRPr lang="es-CO"/>
          </a:p>
        </p:txBody>
      </p:sp>
      <p:sp>
        <p:nvSpPr>
          <p:cNvPr id="32" name="Picture Placeholder 31">
            <a:extLst>
              <a:ext uri="{FF2B5EF4-FFF2-40B4-BE49-F238E27FC236}">
                <a16:creationId xmlns:a16="http://schemas.microsoft.com/office/drawing/2014/main" id="{EF8AA13D-B5F0-D57E-6EAC-3E5F7B25C3D5}"/>
              </a:ext>
            </a:extLst>
          </p:cNvPr>
          <p:cNvSpPr>
            <a:spLocks noGrp="1"/>
          </p:cNvSpPr>
          <p:nvPr>
            <p:ph type="pic" sz="quarter" idx="19"/>
          </p:nvPr>
        </p:nvSpPr>
        <p:spPr/>
        <p:txBody>
          <a:bodyPr/>
          <a:lstStyle/>
          <a:p>
            <a:endParaRPr lang="es-CO"/>
          </a:p>
        </p:txBody>
      </p:sp>
      <p:sp>
        <p:nvSpPr>
          <p:cNvPr id="34" name="Picture Placeholder 33">
            <a:extLst>
              <a:ext uri="{FF2B5EF4-FFF2-40B4-BE49-F238E27FC236}">
                <a16:creationId xmlns:a16="http://schemas.microsoft.com/office/drawing/2014/main" id="{F797DEBC-65BF-449E-69BD-B8C77C70C710}"/>
              </a:ext>
            </a:extLst>
          </p:cNvPr>
          <p:cNvSpPr>
            <a:spLocks noGrp="1"/>
          </p:cNvSpPr>
          <p:nvPr>
            <p:ph type="pic" sz="quarter" idx="16"/>
          </p:nvPr>
        </p:nvSpPr>
        <p:spPr/>
        <p:txBody>
          <a:bodyPr/>
          <a:lstStyle/>
          <a:p>
            <a:endParaRPr lang="es-CO"/>
          </a:p>
        </p:txBody>
      </p:sp>
      <p:sp>
        <p:nvSpPr>
          <p:cNvPr id="36" name="Picture Placeholder 35">
            <a:extLst>
              <a:ext uri="{FF2B5EF4-FFF2-40B4-BE49-F238E27FC236}">
                <a16:creationId xmlns:a16="http://schemas.microsoft.com/office/drawing/2014/main" id="{5303E5B5-6FBE-5B41-2017-8127725F68DC}"/>
              </a:ext>
            </a:extLst>
          </p:cNvPr>
          <p:cNvSpPr>
            <a:spLocks noGrp="1"/>
          </p:cNvSpPr>
          <p:nvPr>
            <p:ph type="pic" sz="quarter" idx="15"/>
          </p:nvPr>
        </p:nvSpPr>
        <p:spPr/>
        <p:txBody>
          <a:bodyPr/>
          <a:lstStyle/>
          <a:p>
            <a:endParaRPr lang="es-C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DC0EC9-4936-FAC0-5A25-5377FAD4C681}"/>
              </a:ext>
            </a:extLst>
          </p:cNvPr>
          <p:cNvSpPr>
            <a:spLocks noGrp="1"/>
          </p:cNvSpPr>
          <p:nvPr>
            <p:ph type="sldNum" sz="quarter" idx="15"/>
          </p:nvPr>
        </p:nvSpPr>
        <p:spPr>
          <a:xfrm>
            <a:off x="11560052" y="6354830"/>
            <a:ext cx="513735" cy="227164"/>
          </a:xfrm>
        </p:spPr>
        <p:txBody>
          <a:bodyPr rtlCol="0"/>
          <a:lstStyle/>
          <a:p>
            <a:pPr defTabSz="914330" fontAlgn="auto">
              <a:spcBef>
                <a:spcPts val="0"/>
              </a:spcBef>
              <a:spcAft>
                <a:spcPts val="0"/>
              </a:spcAft>
              <a:defRPr/>
            </a:pPr>
            <a:fld id="{52A851E1-9DE8-D94B-85CB-B9AD837DCEF2}" type="slidenum">
              <a:rPr lang="en-US">
                <a:solidFill>
                  <a:schemeClr val="tx1">
                    <a:alpha val="40000"/>
                  </a:schemeClr>
                </a:solidFill>
                <a:latin typeface="+mn-lt"/>
              </a:rPr>
              <a:pPr defTabSz="914330" fontAlgn="auto">
                <a:spcBef>
                  <a:spcPts val="0"/>
                </a:spcBef>
                <a:spcAft>
                  <a:spcPts val="0"/>
                </a:spcAft>
                <a:defRPr/>
              </a:pPr>
              <a:t>12</a:t>
            </a:fld>
            <a:endParaRPr lang="en-US" dirty="0">
              <a:solidFill>
                <a:schemeClr val="tx1">
                  <a:alpha val="40000"/>
                </a:schemeClr>
              </a:solidFill>
              <a:latin typeface="+mn-lt"/>
            </a:endParaRPr>
          </a:p>
        </p:txBody>
      </p:sp>
      <p:sp>
        <p:nvSpPr>
          <p:cNvPr id="141314" name="Title 1">
            <a:extLst>
              <a:ext uri="{FF2B5EF4-FFF2-40B4-BE49-F238E27FC236}">
                <a16:creationId xmlns:a16="http://schemas.microsoft.com/office/drawing/2014/main" id="{99530F2C-1C75-E373-BCAA-DA87426A3787}"/>
              </a:ext>
            </a:extLst>
          </p:cNvPr>
          <p:cNvSpPr>
            <a:spLocks noGrp="1"/>
          </p:cNvSpPr>
          <p:nvPr>
            <p:ph type="title"/>
          </p:nvPr>
        </p:nvSpPr>
        <p:spPr bwMode="auto">
          <a:xfrm>
            <a:off x="1955800" y="2287588"/>
            <a:ext cx="3417888" cy="1141412"/>
          </a:xfrm>
        </p:spPr>
        <p:txBody>
          <a:bodyPr wrap="square" numCol="1" compatLnSpc="1">
            <a:prstTxWarp prst="textNoShape">
              <a:avLst/>
            </a:prstTxWarp>
            <a:normAutofit fontScale="90000"/>
          </a:bodyPr>
          <a:lstStyle/>
          <a:p>
            <a:r>
              <a:rPr lang="en-US" altLang="en-CO">
                <a:latin typeface="Open Sans" panose="020B0606030504020204" pitchFamily="34" charset="0"/>
                <a:ea typeface="Open Sans" panose="020B0606030504020204" pitchFamily="34" charset="0"/>
                <a:cs typeface="Open Sans" panose="020B0606030504020204" pitchFamily="34" charset="0"/>
              </a:rPr>
              <a:t>Watch</a:t>
            </a:r>
            <a:br>
              <a:rPr lang="en-US" altLang="en-CO">
                <a:latin typeface="Open Sans" panose="020B0606030504020204" pitchFamily="34" charset="0"/>
                <a:ea typeface="Open Sans" panose="020B0606030504020204" pitchFamily="34" charset="0"/>
                <a:cs typeface="Open Sans" panose="020B0606030504020204" pitchFamily="34" charset="0"/>
              </a:rPr>
            </a:br>
            <a:r>
              <a:rPr lang="en-US" altLang="en-CO">
                <a:latin typeface="Open Sans" panose="020B0606030504020204" pitchFamily="34" charset="0"/>
                <a:ea typeface="Open Sans" panose="020B0606030504020204" pitchFamily="34" charset="0"/>
                <a:cs typeface="Open Sans" panose="020B0606030504020204" pitchFamily="34" charset="0"/>
              </a:rPr>
              <a:t>Device</a:t>
            </a:r>
            <a:br>
              <a:rPr lang="en-US" altLang="en-CO">
                <a:latin typeface="Open Sans" panose="020B0606030504020204" pitchFamily="34" charset="0"/>
                <a:ea typeface="Open Sans" panose="020B0606030504020204" pitchFamily="34" charset="0"/>
                <a:cs typeface="Open Sans" panose="020B0606030504020204" pitchFamily="34" charset="0"/>
              </a:rPr>
            </a:br>
            <a:r>
              <a:rPr lang="en-US" altLang="en-CO">
                <a:latin typeface="Open Sans" panose="020B0606030504020204" pitchFamily="34" charset="0"/>
                <a:ea typeface="Open Sans" panose="020B0606030504020204" pitchFamily="34" charset="0"/>
                <a:cs typeface="Open Sans" panose="020B0606030504020204" pitchFamily="34" charset="0"/>
              </a:rPr>
              <a:t>Slide</a:t>
            </a:r>
          </a:p>
        </p:txBody>
      </p:sp>
      <p:sp>
        <p:nvSpPr>
          <p:cNvPr id="141315" name="TextBox 28">
            <a:extLst>
              <a:ext uri="{FF2B5EF4-FFF2-40B4-BE49-F238E27FC236}">
                <a16:creationId xmlns:a16="http://schemas.microsoft.com/office/drawing/2014/main" id="{5209C5FA-CF38-6316-C205-699302E96B3B}"/>
              </a:ext>
            </a:extLst>
          </p:cNvPr>
          <p:cNvSpPr txBox="1">
            <a:spLocks noChangeArrowheads="1"/>
          </p:cNvSpPr>
          <p:nvPr/>
        </p:nvSpPr>
        <p:spPr bwMode="auto">
          <a:xfrm>
            <a:off x="8674100" y="1504950"/>
            <a:ext cx="2057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600" b="1" dirty="0" err="1">
                <a:ea typeface="Open Sans" panose="020B0606030504020204" pitchFamily="34" charset="0"/>
                <a:cs typeface="Open Sans" panose="020B0606030504020204" pitchFamily="34" charset="0"/>
              </a:rPr>
              <a:t>PPThemes</a:t>
            </a:r>
            <a:r>
              <a:rPr lang="en-US" altLang="en-CO" sz="1600" b="1" dirty="0">
                <a:ea typeface="Open Sans" panose="020B0606030504020204" pitchFamily="34" charset="0"/>
                <a:cs typeface="Open Sans" panose="020B0606030504020204" pitchFamily="34" charset="0"/>
              </a:rPr>
              <a:t> title here</a:t>
            </a:r>
          </a:p>
        </p:txBody>
      </p:sp>
      <p:sp>
        <p:nvSpPr>
          <p:cNvPr id="30" name="TextBox 29">
            <a:extLst>
              <a:ext uri="{FF2B5EF4-FFF2-40B4-BE49-F238E27FC236}">
                <a16:creationId xmlns:a16="http://schemas.microsoft.com/office/drawing/2014/main" id="{4FB10DFA-4FA9-F252-347A-EBA55B15A1BC}"/>
              </a:ext>
            </a:extLst>
          </p:cNvPr>
          <p:cNvSpPr txBox="1"/>
          <p:nvPr/>
        </p:nvSpPr>
        <p:spPr>
          <a:xfrm>
            <a:off x="8674405" y="1927308"/>
            <a:ext cx="2296115" cy="646331"/>
          </a:xfrm>
          <a:prstGeom prst="rect">
            <a:avLst/>
          </a:prstGeom>
          <a:noFill/>
        </p:spPr>
        <p:txBody>
          <a:bodyPr lIns="0" rIns="0">
            <a:spAutoFit/>
          </a:bodyPr>
          <a:lstStyle/>
          <a:p>
            <a:pPr defTabSz="914330" eaLnBrk="1" fontAlgn="auto" hangingPunct="1">
              <a:lnSpc>
                <a:spcPct val="120000"/>
              </a:lnSpc>
              <a:spcBef>
                <a:spcPts val="0"/>
              </a:spcBef>
              <a:spcAft>
                <a:spcPts val="0"/>
              </a:spcAft>
              <a:defRPr/>
            </a:pPr>
            <a:r>
              <a:rPr lang="en-US" sz="1000" dirty="0">
                <a:solidFill>
                  <a:schemeClr val="tx1">
                    <a:alpha val="70000"/>
                  </a:schemeClr>
                </a:solidFill>
                <a:latin typeface="+mn-lt"/>
              </a:rPr>
              <a:t>A peep at some distant orb has power to raise and purify our thoughts like a strain of sacred music.</a:t>
            </a:r>
          </a:p>
        </p:txBody>
      </p:sp>
      <p:sp>
        <p:nvSpPr>
          <p:cNvPr id="31" name="Oval 30">
            <a:extLst>
              <a:ext uri="{FF2B5EF4-FFF2-40B4-BE49-F238E27FC236}">
                <a16:creationId xmlns:a16="http://schemas.microsoft.com/office/drawing/2014/main" id="{998EEBE9-F28B-7F9E-86FD-385D7C72F4CB}"/>
              </a:ext>
            </a:extLst>
          </p:cNvPr>
          <p:cNvSpPr/>
          <p:nvPr/>
        </p:nvSpPr>
        <p:spPr>
          <a:xfrm>
            <a:off x="7700963" y="1600200"/>
            <a:ext cx="700087"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30" eaLnBrk="1" fontAlgn="auto" hangingPunct="1">
              <a:spcBef>
                <a:spcPts val="0"/>
              </a:spcBef>
              <a:spcAft>
                <a:spcPts val="0"/>
              </a:spcAft>
              <a:defRPr/>
            </a:pPr>
            <a:endParaRPr lang="en-US" sz="2400" b="1" dirty="0">
              <a:solidFill>
                <a:schemeClr val="tx1"/>
              </a:solidFill>
              <a:ea typeface="Open Sans" charset="0"/>
              <a:cs typeface="Open Sans" charset="0"/>
            </a:endParaRPr>
          </a:p>
        </p:txBody>
      </p:sp>
      <p:sp>
        <p:nvSpPr>
          <p:cNvPr id="141318" name="TextBox 31">
            <a:extLst>
              <a:ext uri="{FF2B5EF4-FFF2-40B4-BE49-F238E27FC236}">
                <a16:creationId xmlns:a16="http://schemas.microsoft.com/office/drawing/2014/main" id="{0F80AECD-9B88-C34D-8EC4-99618DAF9098}"/>
              </a:ext>
            </a:extLst>
          </p:cNvPr>
          <p:cNvSpPr txBox="1">
            <a:spLocks noChangeArrowheads="1"/>
          </p:cNvSpPr>
          <p:nvPr/>
        </p:nvSpPr>
        <p:spPr bwMode="auto">
          <a:xfrm>
            <a:off x="8674100" y="4694238"/>
            <a:ext cx="2110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600" b="1" dirty="0" err="1">
                <a:ea typeface="Open Sans" panose="020B0606030504020204" pitchFamily="34" charset="0"/>
                <a:cs typeface="Open Sans" panose="020B0606030504020204" pitchFamily="34" charset="0"/>
              </a:rPr>
              <a:t>PPThemes</a:t>
            </a:r>
            <a:r>
              <a:rPr lang="en-US" altLang="en-CO" sz="1600" b="1" dirty="0">
                <a:ea typeface="Open Sans" panose="020B0606030504020204" pitchFamily="34" charset="0"/>
                <a:cs typeface="Open Sans" panose="020B0606030504020204" pitchFamily="34" charset="0"/>
              </a:rPr>
              <a:t>  title here</a:t>
            </a:r>
          </a:p>
        </p:txBody>
      </p:sp>
      <p:sp>
        <p:nvSpPr>
          <p:cNvPr id="33" name="TextBox 32">
            <a:extLst>
              <a:ext uri="{FF2B5EF4-FFF2-40B4-BE49-F238E27FC236}">
                <a16:creationId xmlns:a16="http://schemas.microsoft.com/office/drawing/2014/main" id="{96E97643-72F5-62A1-92C9-9DC3AA93E5A5}"/>
              </a:ext>
            </a:extLst>
          </p:cNvPr>
          <p:cNvSpPr txBox="1"/>
          <p:nvPr/>
        </p:nvSpPr>
        <p:spPr>
          <a:xfrm>
            <a:off x="8674405" y="5116784"/>
            <a:ext cx="2296115" cy="646331"/>
          </a:xfrm>
          <a:prstGeom prst="rect">
            <a:avLst/>
          </a:prstGeom>
          <a:noFill/>
        </p:spPr>
        <p:txBody>
          <a:bodyPr lIns="0" rIns="0">
            <a:spAutoFit/>
          </a:bodyPr>
          <a:lstStyle/>
          <a:p>
            <a:pPr defTabSz="914330" eaLnBrk="1" fontAlgn="auto" hangingPunct="1">
              <a:lnSpc>
                <a:spcPct val="120000"/>
              </a:lnSpc>
              <a:spcBef>
                <a:spcPts val="0"/>
              </a:spcBef>
              <a:spcAft>
                <a:spcPts val="0"/>
              </a:spcAft>
              <a:defRPr/>
            </a:pPr>
            <a:r>
              <a:rPr lang="en-US" sz="1000" dirty="0">
                <a:solidFill>
                  <a:schemeClr val="tx1">
                    <a:alpha val="70000"/>
                  </a:schemeClr>
                </a:solidFill>
                <a:latin typeface="+mn-lt"/>
              </a:rPr>
              <a:t>A peep at some distant orb has power to raise and purify our thoughts like a strain of sacred music.</a:t>
            </a:r>
          </a:p>
        </p:txBody>
      </p:sp>
      <p:sp>
        <p:nvSpPr>
          <p:cNvPr id="34" name="Oval 33">
            <a:extLst>
              <a:ext uri="{FF2B5EF4-FFF2-40B4-BE49-F238E27FC236}">
                <a16:creationId xmlns:a16="http://schemas.microsoft.com/office/drawing/2014/main" id="{2E049176-1F2F-B8AB-4BC0-454E743DB935}"/>
              </a:ext>
            </a:extLst>
          </p:cNvPr>
          <p:cNvSpPr/>
          <p:nvPr/>
        </p:nvSpPr>
        <p:spPr>
          <a:xfrm>
            <a:off x="7700963" y="4789488"/>
            <a:ext cx="700087" cy="7016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30" eaLnBrk="1" fontAlgn="auto" hangingPunct="1">
              <a:spcBef>
                <a:spcPts val="0"/>
              </a:spcBef>
              <a:spcAft>
                <a:spcPts val="0"/>
              </a:spcAft>
              <a:defRPr/>
            </a:pPr>
            <a:endParaRPr lang="en-US" sz="2400" b="1" dirty="0">
              <a:solidFill>
                <a:schemeClr val="tx1"/>
              </a:solidFill>
              <a:ea typeface="Open Sans" charset="0"/>
              <a:cs typeface="Open Sans" charset="0"/>
            </a:endParaRPr>
          </a:p>
        </p:txBody>
      </p:sp>
      <p:sp>
        <p:nvSpPr>
          <p:cNvPr id="141321" name="TextBox 34">
            <a:extLst>
              <a:ext uri="{FF2B5EF4-FFF2-40B4-BE49-F238E27FC236}">
                <a16:creationId xmlns:a16="http://schemas.microsoft.com/office/drawing/2014/main" id="{126F6F61-EA65-06D8-84E0-D82983626BF0}"/>
              </a:ext>
            </a:extLst>
          </p:cNvPr>
          <p:cNvSpPr txBox="1">
            <a:spLocks noChangeArrowheads="1"/>
          </p:cNvSpPr>
          <p:nvPr/>
        </p:nvSpPr>
        <p:spPr bwMode="auto">
          <a:xfrm>
            <a:off x="8674100" y="3146425"/>
            <a:ext cx="20573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600" b="1" dirty="0" err="1">
                <a:ea typeface="Open Sans" panose="020B0606030504020204" pitchFamily="34" charset="0"/>
                <a:cs typeface="Open Sans" panose="020B0606030504020204" pitchFamily="34" charset="0"/>
              </a:rPr>
              <a:t>PPThemes</a:t>
            </a:r>
            <a:r>
              <a:rPr lang="en-US" altLang="en-CO" sz="1600" b="1" dirty="0">
                <a:ea typeface="Open Sans" panose="020B0606030504020204" pitchFamily="34" charset="0"/>
                <a:cs typeface="Open Sans" panose="020B0606030504020204" pitchFamily="34" charset="0"/>
              </a:rPr>
              <a:t> title here</a:t>
            </a:r>
          </a:p>
        </p:txBody>
      </p:sp>
      <p:sp>
        <p:nvSpPr>
          <p:cNvPr id="36" name="TextBox 35">
            <a:extLst>
              <a:ext uri="{FF2B5EF4-FFF2-40B4-BE49-F238E27FC236}">
                <a16:creationId xmlns:a16="http://schemas.microsoft.com/office/drawing/2014/main" id="{9EF54EB0-5A3E-48F9-3BCB-3AB7F805A129}"/>
              </a:ext>
            </a:extLst>
          </p:cNvPr>
          <p:cNvSpPr txBox="1"/>
          <p:nvPr/>
        </p:nvSpPr>
        <p:spPr>
          <a:xfrm>
            <a:off x="8674405" y="3567571"/>
            <a:ext cx="2296115" cy="646331"/>
          </a:xfrm>
          <a:prstGeom prst="rect">
            <a:avLst/>
          </a:prstGeom>
          <a:noFill/>
        </p:spPr>
        <p:txBody>
          <a:bodyPr lIns="0" rIns="0">
            <a:spAutoFit/>
          </a:bodyPr>
          <a:lstStyle/>
          <a:p>
            <a:pPr defTabSz="914330" eaLnBrk="1" fontAlgn="auto" hangingPunct="1">
              <a:lnSpc>
                <a:spcPct val="120000"/>
              </a:lnSpc>
              <a:spcBef>
                <a:spcPts val="0"/>
              </a:spcBef>
              <a:spcAft>
                <a:spcPts val="0"/>
              </a:spcAft>
              <a:defRPr/>
            </a:pPr>
            <a:r>
              <a:rPr lang="en-US" sz="1000" dirty="0">
                <a:solidFill>
                  <a:schemeClr val="tx1">
                    <a:alpha val="70000"/>
                  </a:schemeClr>
                </a:solidFill>
                <a:latin typeface="+mn-lt"/>
              </a:rPr>
              <a:t>A peep at some distant orb has power to raise and purify our thoughts like a strain of sacred music.</a:t>
            </a:r>
          </a:p>
        </p:txBody>
      </p:sp>
      <p:sp>
        <p:nvSpPr>
          <p:cNvPr id="37" name="Oval 36">
            <a:extLst>
              <a:ext uri="{FF2B5EF4-FFF2-40B4-BE49-F238E27FC236}">
                <a16:creationId xmlns:a16="http://schemas.microsoft.com/office/drawing/2014/main" id="{9153FCB0-A190-954A-A9C9-CF996E49D465}"/>
              </a:ext>
            </a:extLst>
          </p:cNvPr>
          <p:cNvSpPr/>
          <p:nvPr/>
        </p:nvSpPr>
        <p:spPr>
          <a:xfrm>
            <a:off x="7700963" y="3240088"/>
            <a:ext cx="700087" cy="701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330" eaLnBrk="1" fontAlgn="auto" hangingPunct="1">
              <a:spcBef>
                <a:spcPts val="0"/>
              </a:spcBef>
              <a:spcAft>
                <a:spcPts val="0"/>
              </a:spcAft>
              <a:defRPr/>
            </a:pPr>
            <a:endParaRPr lang="en-US" sz="2400" b="1" dirty="0">
              <a:solidFill>
                <a:schemeClr val="tx1"/>
              </a:solidFill>
              <a:ea typeface="Open Sans" charset="0"/>
              <a:cs typeface="Open Sans" charset="0"/>
            </a:endParaRPr>
          </a:p>
        </p:txBody>
      </p:sp>
      <p:sp>
        <p:nvSpPr>
          <p:cNvPr id="141324" name="Shape 3624">
            <a:extLst>
              <a:ext uri="{FF2B5EF4-FFF2-40B4-BE49-F238E27FC236}">
                <a16:creationId xmlns:a16="http://schemas.microsoft.com/office/drawing/2014/main" id="{C1D846A6-C120-CDB3-6C1A-68DFACE54F2D}"/>
              </a:ext>
            </a:extLst>
          </p:cNvPr>
          <p:cNvSpPr>
            <a:spLocks/>
          </p:cNvSpPr>
          <p:nvPr/>
        </p:nvSpPr>
        <p:spPr bwMode="auto">
          <a:xfrm>
            <a:off x="7880350" y="1776413"/>
            <a:ext cx="339725" cy="339725"/>
          </a:xfrm>
          <a:custGeom>
            <a:avLst/>
            <a:gdLst>
              <a:gd name="T0" fmla="*/ 169751 w 21600"/>
              <a:gd name="T1" fmla="*/ 169751 h 21600"/>
              <a:gd name="T2" fmla="*/ 169751 w 21600"/>
              <a:gd name="T3" fmla="*/ 169751 h 21600"/>
              <a:gd name="T4" fmla="*/ 169751 w 21600"/>
              <a:gd name="T5" fmla="*/ 169751 h 21600"/>
              <a:gd name="T6" fmla="*/ 169751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en-US"/>
          </a:p>
        </p:txBody>
      </p:sp>
      <p:sp>
        <p:nvSpPr>
          <p:cNvPr id="141325" name="Shape 3627">
            <a:extLst>
              <a:ext uri="{FF2B5EF4-FFF2-40B4-BE49-F238E27FC236}">
                <a16:creationId xmlns:a16="http://schemas.microsoft.com/office/drawing/2014/main" id="{1749E001-C436-05AA-7246-3D86A754C80F}"/>
              </a:ext>
            </a:extLst>
          </p:cNvPr>
          <p:cNvSpPr>
            <a:spLocks/>
          </p:cNvSpPr>
          <p:nvPr/>
        </p:nvSpPr>
        <p:spPr bwMode="auto">
          <a:xfrm>
            <a:off x="7880350" y="3436938"/>
            <a:ext cx="338138" cy="307975"/>
          </a:xfrm>
          <a:custGeom>
            <a:avLst/>
            <a:gdLst>
              <a:gd name="T0" fmla="*/ 169751 w 21600"/>
              <a:gd name="T1" fmla="*/ 154319 h 21600"/>
              <a:gd name="T2" fmla="*/ 169751 w 21600"/>
              <a:gd name="T3" fmla="*/ 154319 h 21600"/>
              <a:gd name="T4" fmla="*/ 169751 w 21600"/>
              <a:gd name="T5" fmla="*/ 154319 h 21600"/>
              <a:gd name="T6" fmla="*/ 169751 w 21600"/>
              <a:gd name="T7" fmla="*/ 1543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en-US"/>
          </a:p>
        </p:txBody>
      </p:sp>
      <p:sp>
        <p:nvSpPr>
          <p:cNvPr id="141326" name="Shape 3647">
            <a:extLst>
              <a:ext uri="{FF2B5EF4-FFF2-40B4-BE49-F238E27FC236}">
                <a16:creationId xmlns:a16="http://schemas.microsoft.com/office/drawing/2014/main" id="{A3A1C6B4-4AD8-8886-E0B2-51CDE35605D5}"/>
              </a:ext>
            </a:extLst>
          </p:cNvPr>
          <p:cNvSpPr>
            <a:spLocks/>
          </p:cNvSpPr>
          <p:nvPr/>
        </p:nvSpPr>
        <p:spPr bwMode="auto">
          <a:xfrm>
            <a:off x="7894638" y="4984750"/>
            <a:ext cx="309562" cy="339725"/>
          </a:xfrm>
          <a:custGeom>
            <a:avLst/>
            <a:gdLst>
              <a:gd name="T0" fmla="*/ 154319 w 21600"/>
              <a:gd name="T1" fmla="*/ 169751 h 21600"/>
              <a:gd name="T2" fmla="*/ 154319 w 21600"/>
              <a:gd name="T3" fmla="*/ 169751 h 21600"/>
              <a:gd name="T4" fmla="*/ 154319 w 21600"/>
              <a:gd name="T5" fmla="*/ 169751 h 21600"/>
              <a:gd name="T6" fmla="*/ 154319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en-US"/>
          </a:p>
        </p:txBody>
      </p:sp>
      <p:sp>
        <p:nvSpPr>
          <p:cNvPr id="41" name="TextBox 40">
            <a:extLst>
              <a:ext uri="{FF2B5EF4-FFF2-40B4-BE49-F238E27FC236}">
                <a16:creationId xmlns:a16="http://schemas.microsoft.com/office/drawing/2014/main" id="{D3516101-009B-D2BF-A8E4-39CEF4733E9C}"/>
              </a:ext>
            </a:extLst>
          </p:cNvPr>
          <p:cNvSpPr txBox="1"/>
          <p:nvPr/>
        </p:nvSpPr>
        <p:spPr>
          <a:xfrm>
            <a:off x="1955800" y="4044335"/>
            <a:ext cx="2199195" cy="1275734"/>
          </a:xfrm>
          <a:prstGeom prst="rect">
            <a:avLst/>
          </a:prstGeom>
          <a:noFill/>
        </p:spPr>
        <p:txBody>
          <a:bodyPr lIns="0" rIns="0">
            <a:spAutoFit/>
          </a:bodyPr>
          <a:lstStyle/>
          <a:p>
            <a:pPr defTabSz="914330" eaLnBrk="1" fontAlgn="auto" hangingPunct="1">
              <a:lnSpc>
                <a:spcPct val="130000"/>
              </a:lnSpc>
              <a:spcBef>
                <a:spcPts val="0"/>
              </a:spcBef>
              <a:spcAft>
                <a:spcPts val="0"/>
              </a:spcAft>
              <a:defRPr/>
            </a:pPr>
            <a:r>
              <a:rPr lang="en-US" sz="1000" dirty="0">
                <a:solidFill>
                  <a:schemeClr val="tx1">
                    <a:alpha val="70000"/>
                  </a:schemeClr>
                </a:solidFill>
                <a:latin typeface="Open Sans" charset="0"/>
                <a:ea typeface="Open Sans" charset="0"/>
                <a:cs typeface="Open Sans" charset="0"/>
              </a:rPr>
              <a:t>A peep at some distant orb has power to raise and purify our thoughts like a strain of sacred music, or a noble picture, or a passage from the grander poets. It always does one good. </a:t>
            </a:r>
          </a:p>
        </p:txBody>
      </p:sp>
      <p:sp>
        <p:nvSpPr>
          <p:cNvPr id="7" name="Picture Placeholder 6">
            <a:extLst>
              <a:ext uri="{FF2B5EF4-FFF2-40B4-BE49-F238E27FC236}">
                <a16:creationId xmlns:a16="http://schemas.microsoft.com/office/drawing/2014/main" id="{2B408D8C-2DAD-EF32-660F-2E2183EC1AFA}"/>
              </a:ext>
            </a:extLst>
          </p:cNvPr>
          <p:cNvSpPr>
            <a:spLocks noGrp="1"/>
          </p:cNvSpPr>
          <p:nvPr>
            <p:ph type="pic" sz="quarter" idx="14"/>
          </p:nvPr>
        </p:nvSpPr>
        <p:spPr/>
        <p:txBody>
          <a:bodyPr/>
          <a:lstStyle/>
          <a:p>
            <a:endParaRPr lang="es-C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0038EE3-86E1-1D84-6B05-F6D5FFA908F7}"/>
              </a:ext>
            </a:extLst>
          </p:cNvPr>
          <p:cNvPicPr>
            <a:picLocks noChangeAspect="1"/>
          </p:cNvPicPr>
          <p:nvPr/>
        </p:nvPicPr>
        <p:blipFill rotWithShape="1">
          <a:blip r:embed="rId2">
            <a:extLst>
              <a:ext uri="{28A0092B-C50C-407E-A947-70E740481C1C}">
                <a14:useLocalDpi xmlns:a14="http://schemas.microsoft.com/office/drawing/2010/main" val="0"/>
              </a:ext>
            </a:extLst>
          </a:blip>
          <a:srcRect t="5263" b="10362"/>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59F7B82C-FC94-7E81-F919-98CAA95AE178}"/>
              </a:ext>
            </a:extLst>
          </p:cNvPr>
          <p:cNvSpPr/>
          <p:nvPr/>
        </p:nvSpPr>
        <p:spPr>
          <a:xfrm>
            <a:off x="0" y="0"/>
            <a:ext cx="12192000" cy="6858000"/>
          </a:xfrm>
          <a:prstGeom prst="rect">
            <a:avLst/>
          </a:prstGeom>
          <a:solidFill>
            <a:srgbClr val="423452">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048E1CC7-2BEA-AEA5-A35E-FBE15D199AA9}"/>
              </a:ext>
            </a:extLst>
          </p:cNvPr>
          <p:cNvGrpSpPr/>
          <p:nvPr/>
        </p:nvGrpSpPr>
        <p:grpSpPr>
          <a:xfrm>
            <a:off x="3826697" y="1"/>
            <a:ext cx="7122779" cy="6858000"/>
            <a:chOff x="3210471" y="0"/>
            <a:chExt cx="7122779" cy="6858000"/>
          </a:xfrm>
          <a:blipFill>
            <a:blip r:embed="rId3"/>
            <a:stretch>
              <a:fillRect/>
            </a:stretch>
          </a:blipFill>
        </p:grpSpPr>
        <p:sp>
          <p:nvSpPr>
            <p:cNvPr id="45" name="Parallelogram 44">
              <a:extLst>
                <a:ext uri="{FF2B5EF4-FFF2-40B4-BE49-F238E27FC236}">
                  <a16:creationId xmlns:a16="http://schemas.microsoft.com/office/drawing/2014/main" id="{6194025C-3A77-7208-B852-571E5E70792C}"/>
                </a:ext>
              </a:extLst>
            </p:cNvPr>
            <p:cNvSpPr/>
            <p:nvPr/>
          </p:nvSpPr>
          <p:spPr>
            <a:xfrm>
              <a:off x="4721219" y="0"/>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a:extLst>
                <a:ext uri="{FF2B5EF4-FFF2-40B4-BE49-F238E27FC236}">
                  <a16:creationId xmlns:a16="http://schemas.microsoft.com/office/drawing/2014/main" id="{D9B7CF42-397E-0818-8FB4-A8B1F7CA40B7}"/>
                </a:ext>
              </a:extLst>
            </p:cNvPr>
            <p:cNvSpPr/>
            <p:nvPr/>
          </p:nvSpPr>
          <p:spPr>
            <a:xfrm>
              <a:off x="5707047" y="1023731"/>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46">
              <a:extLst>
                <a:ext uri="{FF2B5EF4-FFF2-40B4-BE49-F238E27FC236}">
                  <a16:creationId xmlns:a16="http://schemas.microsoft.com/office/drawing/2014/main" id="{7E6C6D46-6A61-9DDF-93FC-22A518351008}"/>
                </a:ext>
              </a:extLst>
            </p:cNvPr>
            <p:cNvSpPr/>
            <p:nvPr/>
          </p:nvSpPr>
          <p:spPr>
            <a:xfrm>
              <a:off x="3210471" y="2385391"/>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5841DA2A-568F-D51F-0681-58B39F69588A}"/>
                </a:ext>
              </a:extLst>
            </p:cNvPr>
            <p:cNvSpPr/>
            <p:nvPr/>
          </p:nvSpPr>
          <p:spPr>
            <a:xfrm>
              <a:off x="4005601" y="3558208"/>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D1AA5D0D-953A-AA6C-5E68-40CE6F1FF542}"/>
                </a:ext>
              </a:extLst>
            </p:cNvPr>
            <p:cNvSpPr/>
            <p:nvPr/>
          </p:nvSpPr>
          <p:spPr>
            <a:xfrm>
              <a:off x="7583688" y="536712"/>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22C6A4D-97E3-CD3A-B122-6090E1AB64E0}"/>
                </a:ext>
              </a:extLst>
            </p:cNvPr>
            <p:cNvSpPr/>
            <p:nvPr/>
          </p:nvSpPr>
          <p:spPr>
            <a:xfrm>
              <a:off x="6092818" y="2862469"/>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a:extLst>
                <a:ext uri="{FF2B5EF4-FFF2-40B4-BE49-F238E27FC236}">
                  <a16:creationId xmlns:a16="http://schemas.microsoft.com/office/drawing/2014/main" id="{A7D3DCE6-DC59-B7DA-415F-0F40427A57AA}"/>
                </a:ext>
              </a:extLst>
            </p:cNvPr>
            <p:cNvSpPr/>
            <p:nvPr/>
          </p:nvSpPr>
          <p:spPr>
            <a:xfrm>
              <a:off x="4909929" y="5148469"/>
              <a:ext cx="2481337" cy="1709531"/>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a:extLst>
                <a:ext uri="{FF2B5EF4-FFF2-40B4-BE49-F238E27FC236}">
                  <a16:creationId xmlns:a16="http://schemas.microsoft.com/office/drawing/2014/main" id="{E0F5B671-D956-68B0-C52C-11416F0C1B7D}"/>
                </a:ext>
              </a:extLst>
            </p:cNvPr>
            <p:cNvSpPr/>
            <p:nvPr/>
          </p:nvSpPr>
          <p:spPr>
            <a:xfrm>
              <a:off x="7058769" y="3925957"/>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7B675B82-9C6C-ACB3-FE18-B9C729F9C28B}"/>
              </a:ext>
            </a:extLst>
          </p:cNvPr>
          <p:cNvSpPr txBox="1"/>
          <p:nvPr/>
        </p:nvSpPr>
        <p:spPr>
          <a:xfrm>
            <a:off x="633588" y="2854816"/>
            <a:ext cx="6251712" cy="1446550"/>
          </a:xfrm>
          <a:prstGeom prst="rect">
            <a:avLst/>
          </a:prstGeom>
          <a:noFill/>
        </p:spPr>
        <p:txBody>
          <a:bodyPr wrap="square" rtlCol="0">
            <a:spAutoFit/>
          </a:bodyPr>
          <a:lstStyle/>
          <a:p>
            <a:r>
              <a:rPr lang="en-US" sz="8800" b="1" i="1" dirty="0">
                <a:solidFill>
                  <a:schemeClr val="accent4"/>
                </a:solidFill>
                <a:effectLst>
                  <a:outerShdw blurRad="50800" dist="38100" dir="2700000" sx="106000" sy="106000" algn="tl" rotWithShape="0">
                    <a:prstClr val="black">
                      <a:alpha val="40000"/>
                    </a:prstClr>
                  </a:outerShdw>
                </a:effectLst>
                <a:latin typeface="Montserrat Black" pitchFamily="2" charset="77"/>
              </a:rPr>
              <a:t>THANKS</a:t>
            </a:r>
            <a:endParaRPr lang="en-US" sz="8800" b="1" i="1" dirty="0">
              <a:solidFill>
                <a:schemeClr val="accent4"/>
              </a:solidFill>
              <a:effectLst>
                <a:outerShdw blurRad="50800" dist="38100" dir="2700000" sx="106000" sy="106000" algn="tl" rotWithShape="0">
                  <a:prstClr val="black">
                    <a:alpha val="40000"/>
                  </a:prstClr>
                </a:outerShdw>
              </a:effectLst>
              <a:latin typeface="Montserrat ExtraBold" pitchFamily="2" charset="77"/>
            </a:endParaRPr>
          </a:p>
        </p:txBody>
      </p:sp>
      <p:sp>
        <p:nvSpPr>
          <p:cNvPr id="57" name="Parallelogram 56">
            <a:extLst>
              <a:ext uri="{FF2B5EF4-FFF2-40B4-BE49-F238E27FC236}">
                <a16:creationId xmlns:a16="http://schemas.microsoft.com/office/drawing/2014/main" id="{2DBA6B3A-C12A-333F-91CE-85BC5CDF35CA}"/>
              </a:ext>
            </a:extLst>
          </p:cNvPr>
          <p:cNvSpPr/>
          <p:nvPr/>
        </p:nvSpPr>
        <p:spPr>
          <a:xfrm>
            <a:off x="-385771" y="4363278"/>
            <a:ext cx="5794380" cy="556591"/>
          </a:xfrm>
          <a:prstGeom prst="parallelogram">
            <a:avLst>
              <a:gd name="adj" fmla="val 714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pitchFamily="2" charset="77"/>
              </a:rPr>
              <a:t>WWW.PPTHEMES.COM</a:t>
            </a:r>
          </a:p>
        </p:txBody>
      </p:sp>
    </p:spTree>
    <p:extLst>
      <p:ext uri="{BB962C8B-B14F-4D97-AF65-F5344CB8AC3E}">
        <p14:creationId xmlns:p14="http://schemas.microsoft.com/office/powerpoint/2010/main" val="2701114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0038EE3-86E1-1D84-6B05-F6D5FFA908F7}"/>
              </a:ext>
            </a:extLst>
          </p:cNvPr>
          <p:cNvPicPr>
            <a:picLocks noChangeAspect="1"/>
          </p:cNvPicPr>
          <p:nvPr/>
        </p:nvPicPr>
        <p:blipFill rotWithShape="1">
          <a:blip r:embed="rId2">
            <a:extLst>
              <a:ext uri="{28A0092B-C50C-407E-A947-70E740481C1C}">
                <a14:useLocalDpi xmlns:a14="http://schemas.microsoft.com/office/drawing/2010/main" val="0"/>
              </a:ext>
            </a:extLst>
          </a:blip>
          <a:srcRect t="5263" b="10362"/>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59F7B82C-FC94-7E81-F919-98CAA95AE178}"/>
              </a:ext>
            </a:extLst>
          </p:cNvPr>
          <p:cNvSpPr/>
          <p:nvPr/>
        </p:nvSpPr>
        <p:spPr>
          <a:xfrm>
            <a:off x="0" y="0"/>
            <a:ext cx="12192000" cy="6858000"/>
          </a:xfrm>
          <a:prstGeom prst="rect">
            <a:avLst/>
          </a:prstGeom>
          <a:solidFill>
            <a:srgbClr val="423452">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048E1CC7-2BEA-AEA5-A35E-FBE15D199AA9}"/>
              </a:ext>
            </a:extLst>
          </p:cNvPr>
          <p:cNvGrpSpPr/>
          <p:nvPr/>
        </p:nvGrpSpPr>
        <p:grpSpPr>
          <a:xfrm>
            <a:off x="-7616366" y="1"/>
            <a:ext cx="7122779" cy="6858000"/>
            <a:chOff x="3210471" y="0"/>
            <a:chExt cx="7122779" cy="6858000"/>
          </a:xfrm>
          <a:blipFill>
            <a:blip r:embed="rId3"/>
            <a:stretch>
              <a:fillRect/>
            </a:stretch>
          </a:blipFill>
        </p:grpSpPr>
        <p:sp>
          <p:nvSpPr>
            <p:cNvPr id="45" name="Parallelogram 44">
              <a:extLst>
                <a:ext uri="{FF2B5EF4-FFF2-40B4-BE49-F238E27FC236}">
                  <a16:creationId xmlns:a16="http://schemas.microsoft.com/office/drawing/2014/main" id="{6194025C-3A77-7208-B852-571E5E70792C}"/>
                </a:ext>
              </a:extLst>
            </p:cNvPr>
            <p:cNvSpPr/>
            <p:nvPr/>
          </p:nvSpPr>
          <p:spPr>
            <a:xfrm>
              <a:off x="4721219" y="0"/>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a:extLst>
                <a:ext uri="{FF2B5EF4-FFF2-40B4-BE49-F238E27FC236}">
                  <a16:creationId xmlns:a16="http://schemas.microsoft.com/office/drawing/2014/main" id="{D9B7CF42-397E-0818-8FB4-A8B1F7CA40B7}"/>
                </a:ext>
              </a:extLst>
            </p:cNvPr>
            <p:cNvSpPr/>
            <p:nvPr/>
          </p:nvSpPr>
          <p:spPr>
            <a:xfrm>
              <a:off x="5707047" y="1023731"/>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46">
              <a:extLst>
                <a:ext uri="{FF2B5EF4-FFF2-40B4-BE49-F238E27FC236}">
                  <a16:creationId xmlns:a16="http://schemas.microsoft.com/office/drawing/2014/main" id="{7E6C6D46-6A61-9DDF-93FC-22A518351008}"/>
                </a:ext>
              </a:extLst>
            </p:cNvPr>
            <p:cNvSpPr/>
            <p:nvPr/>
          </p:nvSpPr>
          <p:spPr>
            <a:xfrm>
              <a:off x="3210471" y="2385391"/>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5841DA2A-568F-D51F-0681-58B39F69588A}"/>
                </a:ext>
              </a:extLst>
            </p:cNvPr>
            <p:cNvSpPr/>
            <p:nvPr/>
          </p:nvSpPr>
          <p:spPr>
            <a:xfrm>
              <a:off x="4005601" y="3558208"/>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D1AA5D0D-953A-AA6C-5E68-40CE6F1FF542}"/>
                </a:ext>
              </a:extLst>
            </p:cNvPr>
            <p:cNvSpPr/>
            <p:nvPr/>
          </p:nvSpPr>
          <p:spPr>
            <a:xfrm>
              <a:off x="7583688" y="536712"/>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22C6A4D-97E3-CD3A-B122-6090E1AB64E0}"/>
                </a:ext>
              </a:extLst>
            </p:cNvPr>
            <p:cNvSpPr/>
            <p:nvPr/>
          </p:nvSpPr>
          <p:spPr>
            <a:xfrm>
              <a:off x="6092818" y="2862469"/>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a:extLst>
                <a:ext uri="{FF2B5EF4-FFF2-40B4-BE49-F238E27FC236}">
                  <a16:creationId xmlns:a16="http://schemas.microsoft.com/office/drawing/2014/main" id="{A7D3DCE6-DC59-B7DA-415F-0F40427A57AA}"/>
                </a:ext>
              </a:extLst>
            </p:cNvPr>
            <p:cNvSpPr/>
            <p:nvPr/>
          </p:nvSpPr>
          <p:spPr>
            <a:xfrm>
              <a:off x="4909929" y="5148469"/>
              <a:ext cx="2481337" cy="1709531"/>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a:extLst>
                <a:ext uri="{FF2B5EF4-FFF2-40B4-BE49-F238E27FC236}">
                  <a16:creationId xmlns:a16="http://schemas.microsoft.com/office/drawing/2014/main" id="{E0F5B671-D956-68B0-C52C-11416F0C1B7D}"/>
                </a:ext>
              </a:extLst>
            </p:cNvPr>
            <p:cNvSpPr/>
            <p:nvPr/>
          </p:nvSpPr>
          <p:spPr>
            <a:xfrm>
              <a:off x="7058769" y="3925957"/>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7B675B82-9C6C-ACB3-FE18-B9C729F9C28B}"/>
              </a:ext>
            </a:extLst>
          </p:cNvPr>
          <p:cNvSpPr txBox="1"/>
          <p:nvPr/>
        </p:nvSpPr>
        <p:spPr>
          <a:xfrm>
            <a:off x="-10681127" y="1258715"/>
            <a:ext cx="6251712" cy="3231654"/>
          </a:xfrm>
          <a:prstGeom prst="rect">
            <a:avLst/>
          </a:prstGeom>
          <a:noFill/>
        </p:spPr>
        <p:txBody>
          <a:bodyPr wrap="square" rtlCol="0">
            <a:spAutoFit/>
          </a:bodyPr>
          <a:lstStyle/>
          <a:p>
            <a:r>
              <a:rPr lang="en-US" sz="5400" b="1" dirty="0">
                <a:effectLst>
                  <a:outerShdw blurRad="50800" dist="38100" dir="2700000" sx="106000" sy="106000" algn="tl" rotWithShape="0">
                    <a:prstClr val="black">
                      <a:alpha val="40000"/>
                    </a:prstClr>
                  </a:outerShdw>
                </a:effectLst>
                <a:latin typeface="Montserrat Black" pitchFamily="2" charset="77"/>
              </a:rPr>
              <a:t>CREATIVE</a:t>
            </a:r>
          </a:p>
          <a:p>
            <a:r>
              <a:rPr lang="en-US" sz="5400" b="1" dirty="0">
                <a:effectLst>
                  <a:outerShdw blurRad="50800" dist="38100" dir="2700000" sx="106000" sy="106000" algn="tl" rotWithShape="0">
                    <a:prstClr val="black">
                      <a:alpha val="40000"/>
                    </a:prstClr>
                  </a:outerShdw>
                </a:effectLst>
                <a:latin typeface="Montserrat Black" pitchFamily="2" charset="77"/>
              </a:rPr>
              <a:t>POWERPOINT </a:t>
            </a:r>
            <a:r>
              <a:rPr lang="en-US" sz="9600" b="1" i="1" dirty="0">
                <a:solidFill>
                  <a:schemeClr val="accent4"/>
                </a:solidFill>
                <a:effectLst>
                  <a:outerShdw blurRad="50800" dist="38100" dir="2700000" sx="106000" sy="106000" algn="tl" rotWithShape="0">
                    <a:prstClr val="black">
                      <a:alpha val="40000"/>
                    </a:prstClr>
                  </a:outerShdw>
                </a:effectLst>
                <a:latin typeface="Montserrat ExtraBold" pitchFamily="2" charset="77"/>
              </a:rPr>
              <a:t>COVER</a:t>
            </a:r>
            <a:endParaRPr lang="en-US" sz="5400" b="1" i="1" dirty="0">
              <a:solidFill>
                <a:schemeClr val="accent4"/>
              </a:solidFill>
              <a:effectLst>
                <a:outerShdw blurRad="50800" dist="38100" dir="2700000" sx="106000" sy="106000" algn="tl" rotWithShape="0">
                  <a:prstClr val="black">
                    <a:alpha val="40000"/>
                  </a:prstClr>
                </a:outerShdw>
              </a:effectLst>
              <a:latin typeface="Montserrat ExtraBold" pitchFamily="2" charset="77"/>
            </a:endParaRPr>
          </a:p>
        </p:txBody>
      </p:sp>
      <p:sp>
        <p:nvSpPr>
          <p:cNvPr id="57" name="Parallelogram 56">
            <a:extLst>
              <a:ext uri="{FF2B5EF4-FFF2-40B4-BE49-F238E27FC236}">
                <a16:creationId xmlns:a16="http://schemas.microsoft.com/office/drawing/2014/main" id="{2DBA6B3A-C12A-333F-91CE-85BC5CDF35CA}"/>
              </a:ext>
            </a:extLst>
          </p:cNvPr>
          <p:cNvSpPr/>
          <p:nvPr/>
        </p:nvSpPr>
        <p:spPr>
          <a:xfrm>
            <a:off x="-11828834" y="4363278"/>
            <a:ext cx="5794380" cy="556591"/>
          </a:xfrm>
          <a:prstGeom prst="parallelogram">
            <a:avLst>
              <a:gd name="adj" fmla="val 714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pitchFamily="2" charset="77"/>
              </a:rPr>
              <a:t>WWW.PPTHEMES.COM</a:t>
            </a:r>
          </a:p>
        </p:txBody>
      </p:sp>
    </p:spTree>
    <p:extLst>
      <p:ext uri="{BB962C8B-B14F-4D97-AF65-F5344CB8AC3E}">
        <p14:creationId xmlns:p14="http://schemas.microsoft.com/office/powerpoint/2010/main" val="254821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0038EE3-86E1-1D84-6B05-F6D5FFA908F7}"/>
              </a:ext>
            </a:extLst>
          </p:cNvPr>
          <p:cNvPicPr>
            <a:picLocks noChangeAspect="1"/>
          </p:cNvPicPr>
          <p:nvPr/>
        </p:nvPicPr>
        <p:blipFill rotWithShape="1">
          <a:blip r:embed="rId2">
            <a:extLst>
              <a:ext uri="{28A0092B-C50C-407E-A947-70E740481C1C}">
                <a14:useLocalDpi xmlns:a14="http://schemas.microsoft.com/office/drawing/2010/main" val="0"/>
              </a:ext>
            </a:extLst>
          </a:blip>
          <a:srcRect t="5263" b="10362"/>
          <a:stretch/>
        </p:blipFill>
        <p:spPr>
          <a:xfrm>
            <a:off x="0" y="0"/>
            <a:ext cx="12192000" cy="6858000"/>
          </a:xfrm>
          <a:prstGeom prst="rect">
            <a:avLst/>
          </a:prstGeom>
        </p:spPr>
      </p:pic>
      <p:sp>
        <p:nvSpPr>
          <p:cNvPr id="54" name="Rectangle 53">
            <a:extLst>
              <a:ext uri="{FF2B5EF4-FFF2-40B4-BE49-F238E27FC236}">
                <a16:creationId xmlns:a16="http://schemas.microsoft.com/office/drawing/2014/main" id="{59F7B82C-FC94-7E81-F919-98CAA95AE178}"/>
              </a:ext>
            </a:extLst>
          </p:cNvPr>
          <p:cNvSpPr/>
          <p:nvPr/>
        </p:nvSpPr>
        <p:spPr>
          <a:xfrm>
            <a:off x="0" y="0"/>
            <a:ext cx="12192000" cy="6858000"/>
          </a:xfrm>
          <a:prstGeom prst="rect">
            <a:avLst/>
          </a:prstGeom>
          <a:solidFill>
            <a:srgbClr val="423452">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048E1CC7-2BEA-AEA5-A35E-FBE15D199AA9}"/>
              </a:ext>
            </a:extLst>
          </p:cNvPr>
          <p:cNvGrpSpPr/>
          <p:nvPr/>
        </p:nvGrpSpPr>
        <p:grpSpPr>
          <a:xfrm>
            <a:off x="3826697" y="1"/>
            <a:ext cx="7122779" cy="6858000"/>
            <a:chOff x="3210471" y="0"/>
            <a:chExt cx="7122779" cy="6858000"/>
          </a:xfrm>
          <a:blipFill>
            <a:blip r:embed="rId3"/>
            <a:stretch>
              <a:fillRect/>
            </a:stretch>
          </a:blipFill>
        </p:grpSpPr>
        <p:sp>
          <p:nvSpPr>
            <p:cNvPr id="45" name="Parallelogram 44">
              <a:extLst>
                <a:ext uri="{FF2B5EF4-FFF2-40B4-BE49-F238E27FC236}">
                  <a16:creationId xmlns:a16="http://schemas.microsoft.com/office/drawing/2014/main" id="{6194025C-3A77-7208-B852-571E5E70792C}"/>
                </a:ext>
              </a:extLst>
            </p:cNvPr>
            <p:cNvSpPr/>
            <p:nvPr/>
          </p:nvSpPr>
          <p:spPr>
            <a:xfrm>
              <a:off x="4721219" y="0"/>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a:extLst>
                <a:ext uri="{FF2B5EF4-FFF2-40B4-BE49-F238E27FC236}">
                  <a16:creationId xmlns:a16="http://schemas.microsoft.com/office/drawing/2014/main" id="{D9B7CF42-397E-0818-8FB4-A8B1F7CA40B7}"/>
                </a:ext>
              </a:extLst>
            </p:cNvPr>
            <p:cNvSpPr/>
            <p:nvPr/>
          </p:nvSpPr>
          <p:spPr>
            <a:xfrm>
              <a:off x="5707047" y="1023731"/>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46">
              <a:extLst>
                <a:ext uri="{FF2B5EF4-FFF2-40B4-BE49-F238E27FC236}">
                  <a16:creationId xmlns:a16="http://schemas.microsoft.com/office/drawing/2014/main" id="{7E6C6D46-6A61-9DDF-93FC-22A518351008}"/>
                </a:ext>
              </a:extLst>
            </p:cNvPr>
            <p:cNvSpPr/>
            <p:nvPr/>
          </p:nvSpPr>
          <p:spPr>
            <a:xfrm>
              <a:off x="3210471" y="2385391"/>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5841DA2A-568F-D51F-0681-58B39F69588A}"/>
                </a:ext>
              </a:extLst>
            </p:cNvPr>
            <p:cNvSpPr/>
            <p:nvPr/>
          </p:nvSpPr>
          <p:spPr>
            <a:xfrm>
              <a:off x="4005601" y="3558208"/>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a:extLst>
                <a:ext uri="{FF2B5EF4-FFF2-40B4-BE49-F238E27FC236}">
                  <a16:creationId xmlns:a16="http://schemas.microsoft.com/office/drawing/2014/main" id="{D1AA5D0D-953A-AA6C-5E68-40CE6F1FF542}"/>
                </a:ext>
              </a:extLst>
            </p:cNvPr>
            <p:cNvSpPr/>
            <p:nvPr/>
          </p:nvSpPr>
          <p:spPr>
            <a:xfrm>
              <a:off x="7583688" y="536712"/>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a:extLst>
                <a:ext uri="{FF2B5EF4-FFF2-40B4-BE49-F238E27FC236}">
                  <a16:creationId xmlns:a16="http://schemas.microsoft.com/office/drawing/2014/main" id="{C22C6A4D-97E3-CD3A-B122-6090E1AB64E0}"/>
                </a:ext>
              </a:extLst>
            </p:cNvPr>
            <p:cNvSpPr/>
            <p:nvPr/>
          </p:nvSpPr>
          <p:spPr>
            <a:xfrm>
              <a:off x="6092818" y="2862469"/>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a:extLst>
                <a:ext uri="{FF2B5EF4-FFF2-40B4-BE49-F238E27FC236}">
                  <a16:creationId xmlns:a16="http://schemas.microsoft.com/office/drawing/2014/main" id="{A7D3DCE6-DC59-B7DA-415F-0F40427A57AA}"/>
                </a:ext>
              </a:extLst>
            </p:cNvPr>
            <p:cNvSpPr/>
            <p:nvPr/>
          </p:nvSpPr>
          <p:spPr>
            <a:xfrm>
              <a:off x="4909929" y="5148469"/>
              <a:ext cx="2481337" cy="1709531"/>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a:extLst>
                <a:ext uri="{FF2B5EF4-FFF2-40B4-BE49-F238E27FC236}">
                  <a16:creationId xmlns:a16="http://schemas.microsoft.com/office/drawing/2014/main" id="{E0F5B671-D956-68B0-C52C-11416F0C1B7D}"/>
                </a:ext>
              </a:extLst>
            </p:cNvPr>
            <p:cNvSpPr/>
            <p:nvPr/>
          </p:nvSpPr>
          <p:spPr>
            <a:xfrm>
              <a:off x="7058769" y="3925957"/>
              <a:ext cx="2749562" cy="2067340"/>
            </a:xfrm>
            <a:prstGeom prst="parallelogram">
              <a:avLst>
                <a:gd name="adj" fmla="val 663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7B675B82-9C6C-ACB3-FE18-B9C729F9C28B}"/>
              </a:ext>
            </a:extLst>
          </p:cNvPr>
          <p:cNvSpPr txBox="1"/>
          <p:nvPr/>
        </p:nvSpPr>
        <p:spPr>
          <a:xfrm>
            <a:off x="761936" y="1258715"/>
            <a:ext cx="6251712" cy="3231654"/>
          </a:xfrm>
          <a:prstGeom prst="rect">
            <a:avLst/>
          </a:prstGeom>
          <a:noFill/>
        </p:spPr>
        <p:txBody>
          <a:bodyPr wrap="square" rtlCol="0">
            <a:spAutoFit/>
          </a:bodyPr>
          <a:lstStyle/>
          <a:p>
            <a:r>
              <a:rPr lang="en-US" sz="5400" b="1" dirty="0">
                <a:effectLst>
                  <a:outerShdw blurRad="50800" dist="38100" dir="2700000" sx="106000" sy="106000" algn="tl" rotWithShape="0">
                    <a:prstClr val="black">
                      <a:alpha val="40000"/>
                    </a:prstClr>
                  </a:outerShdw>
                </a:effectLst>
                <a:latin typeface="Montserrat Black" pitchFamily="2" charset="77"/>
              </a:rPr>
              <a:t>CREATIVE</a:t>
            </a:r>
          </a:p>
          <a:p>
            <a:r>
              <a:rPr lang="en-US" sz="5400" b="1" dirty="0">
                <a:effectLst>
                  <a:outerShdw blurRad="50800" dist="38100" dir="2700000" sx="106000" sy="106000" algn="tl" rotWithShape="0">
                    <a:prstClr val="black">
                      <a:alpha val="40000"/>
                    </a:prstClr>
                  </a:outerShdw>
                </a:effectLst>
                <a:latin typeface="Montserrat Black" pitchFamily="2" charset="77"/>
              </a:rPr>
              <a:t>POWERPOINT </a:t>
            </a:r>
            <a:r>
              <a:rPr lang="en-US" sz="9600" b="1" i="1" dirty="0">
                <a:solidFill>
                  <a:schemeClr val="accent4"/>
                </a:solidFill>
                <a:effectLst>
                  <a:outerShdw blurRad="50800" dist="38100" dir="2700000" sx="106000" sy="106000" algn="tl" rotWithShape="0">
                    <a:prstClr val="black">
                      <a:alpha val="40000"/>
                    </a:prstClr>
                  </a:outerShdw>
                </a:effectLst>
                <a:latin typeface="Montserrat ExtraBold" pitchFamily="2" charset="77"/>
              </a:rPr>
              <a:t>COVER</a:t>
            </a:r>
            <a:endParaRPr lang="en-US" sz="5400" b="1" i="1" dirty="0">
              <a:solidFill>
                <a:schemeClr val="accent4"/>
              </a:solidFill>
              <a:effectLst>
                <a:outerShdw blurRad="50800" dist="38100" dir="2700000" sx="106000" sy="106000" algn="tl" rotWithShape="0">
                  <a:prstClr val="black">
                    <a:alpha val="40000"/>
                  </a:prstClr>
                </a:outerShdw>
              </a:effectLst>
              <a:latin typeface="Montserrat ExtraBold" pitchFamily="2" charset="77"/>
            </a:endParaRPr>
          </a:p>
        </p:txBody>
      </p:sp>
      <p:sp>
        <p:nvSpPr>
          <p:cNvPr id="57" name="Parallelogram 56">
            <a:extLst>
              <a:ext uri="{FF2B5EF4-FFF2-40B4-BE49-F238E27FC236}">
                <a16:creationId xmlns:a16="http://schemas.microsoft.com/office/drawing/2014/main" id="{2DBA6B3A-C12A-333F-91CE-85BC5CDF35CA}"/>
              </a:ext>
            </a:extLst>
          </p:cNvPr>
          <p:cNvSpPr/>
          <p:nvPr/>
        </p:nvSpPr>
        <p:spPr>
          <a:xfrm>
            <a:off x="-385771" y="4363278"/>
            <a:ext cx="5794380" cy="556591"/>
          </a:xfrm>
          <a:prstGeom prst="parallelogram">
            <a:avLst>
              <a:gd name="adj" fmla="val 714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ontserrat" pitchFamily="2" charset="77"/>
              </a:rPr>
              <a:t>WWW.PPTHEMES.COM</a:t>
            </a:r>
          </a:p>
        </p:txBody>
      </p:sp>
    </p:spTree>
    <p:extLst>
      <p:ext uri="{BB962C8B-B14F-4D97-AF65-F5344CB8AC3E}">
        <p14:creationId xmlns:p14="http://schemas.microsoft.com/office/powerpoint/2010/main" val="1190873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842B26B-57E4-5ADE-E633-DEA777C8B138}"/>
              </a:ext>
            </a:extLst>
          </p:cNvPr>
          <p:cNvSpPr>
            <a:spLocks noGrp="1"/>
          </p:cNvSpPr>
          <p:nvPr>
            <p:ph type="pic" sz="quarter" idx="12"/>
          </p:nvPr>
        </p:nvSpPr>
        <p:spPr/>
        <p:txBody>
          <a:bodyPr/>
          <a:lstStyle/>
          <a:p>
            <a:endParaRPr lang="es-CO"/>
          </a:p>
        </p:txBody>
      </p:sp>
      <p:sp>
        <p:nvSpPr>
          <p:cNvPr id="2" name="Slide Number Placeholder 1">
            <a:extLst>
              <a:ext uri="{FF2B5EF4-FFF2-40B4-BE49-F238E27FC236}">
                <a16:creationId xmlns:a16="http://schemas.microsoft.com/office/drawing/2014/main" id="{4CB50ADD-7D67-58F9-3C3B-EA7C1C217637}"/>
              </a:ext>
            </a:extLst>
          </p:cNvPr>
          <p:cNvSpPr>
            <a:spLocks noGrp="1"/>
          </p:cNvSpPr>
          <p:nvPr>
            <p:ph type="sldNum" sz="quarter" idx="13"/>
          </p:nvPr>
        </p:nvSpPr>
        <p:spPr>
          <a:xfrm>
            <a:off x="11560052" y="6354830"/>
            <a:ext cx="513735" cy="227164"/>
          </a:xfrm>
        </p:spPr>
        <p:txBody>
          <a:bodyPr rtlCol="0"/>
          <a:lstStyle/>
          <a:p>
            <a:pPr defTabSz="914330" fontAlgn="auto">
              <a:spcBef>
                <a:spcPts val="0"/>
              </a:spcBef>
              <a:spcAft>
                <a:spcPts val="0"/>
              </a:spcAft>
              <a:defRPr/>
            </a:pPr>
            <a:fld id="{586EDC5B-24B5-3043-B278-6B6A7BA76EC8}" type="slidenum">
              <a:rPr lang="en-US">
                <a:solidFill>
                  <a:schemeClr val="tx1">
                    <a:alpha val="40000"/>
                  </a:schemeClr>
                </a:solidFill>
                <a:latin typeface="+mn-lt"/>
              </a:rPr>
              <a:pPr defTabSz="914330" fontAlgn="auto">
                <a:spcBef>
                  <a:spcPts val="0"/>
                </a:spcBef>
                <a:spcAft>
                  <a:spcPts val="0"/>
                </a:spcAft>
                <a:defRPr/>
              </a:pPr>
              <a:t>4</a:t>
            </a:fld>
            <a:endParaRPr lang="en-US" dirty="0">
              <a:solidFill>
                <a:schemeClr val="tx1">
                  <a:alpha val="40000"/>
                </a:schemeClr>
              </a:solidFill>
              <a:latin typeface="+mn-lt"/>
            </a:endParaRPr>
          </a:p>
        </p:txBody>
      </p:sp>
      <p:sp>
        <p:nvSpPr>
          <p:cNvPr id="5" name="Rectangle 4">
            <a:extLst>
              <a:ext uri="{FF2B5EF4-FFF2-40B4-BE49-F238E27FC236}">
                <a16:creationId xmlns:a16="http://schemas.microsoft.com/office/drawing/2014/main" id="{2758AD5E-3EF3-ED8A-8A5A-3065B4707A0C}"/>
              </a:ext>
            </a:extLst>
          </p:cNvPr>
          <p:cNvSpPr/>
          <p:nvPr/>
        </p:nvSpPr>
        <p:spPr>
          <a:xfrm>
            <a:off x="6096000" y="0"/>
            <a:ext cx="6096000" cy="6858000"/>
          </a:xfrm>
          <a:prstGeom prst="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sp>
        <p:nvSpPr>
          <p:cNvPr id="61445" name="TextBox 6">
            <a:extLst>
              <a:ext uri="{FF2B5EF4-FFF2-40B4-BE49-F238E27FC236}">
                <a16:creationId xmlns:a16="http://schemas.microsoft.com/office/drawing/2014/main" id="{F8A1A014-3BFA-9CD4-60D6-28213F291873}"/>
              </a:ext>
            </a:extLst>
          </p:cNvPr>
          <p:cNvSpPr txBox="1">
            <a:spLocks noChangeArrowheads="1"/>
          </p:cNvSpPr>
          <p:nvPr/>
        </p:nvSpPr>
        <p:spPr bwMode="auto">
          <a:xfrm>
            <a:off x="6781800" y="1603375"/>
            <a:ext cx="3345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2800" b="1" dirty="0">
                <a:latin typeface="Montserrat ExtraBold" pitchFamily="2" charset="77"/>
                <a:ea typeface="Open Sans" panose="020B0606030504020204" pitchFamily="34" charset="0"/>
                <a:cs typeface="Open Sans" panose="020B0606030504020204" pitchFamily="34" charset="0"/>
              </a:rPr>
              <a:t>This is </a:t>
            </a:r>
            <a:r>
              <a:rPr lang="en-US" altLang="en-CO" sz="2800" b="1" dirty="0" err="1">
                <a:latin typeface="Montserrat ExtraBold" pitchFamily="2" charset="77"/>
                <a:ea typeface="Open Sans" panose="020B0606030504020204" pitchFamily="34" charset="0"/>
                <a:cs typeface="Open Sans" panose="020B0606030504020204" pitchFamily="34" charset="0"/>
              </a:rPr>
              <a:t>PPThemes</a:t>
            </a:r>
            <a:endParaRPr lang="en-US" altLang="en-CO" sz="2800" b="1" dirty="0">
              <a:latin typeface="Montserrat ExtraBold" pitchFamily="2" charset="77"/>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AE33D2F7-CBB9-DACB-EF45-9002980E0885}"/>
              </a:ext>
            </a:extLst>
          </p:cNvPr>
          <p:cNvSpPr txBox="1"/>
          <p:nvPr/>
        </p:nvSpPr>
        <p:spPr>
          <a:xfrm>
            <a:off x="6781800" y="2261592"/>
            <a:ext cx="4381500" cy="2554545"/>
          </a:xfrm>
          <a:prstGeom prst="rect">
            <a:avLst/>
          </a:prstGeom>
          <a:noFill/>
        </p:spPr>
        <p:txBody>
          <a:bodyPr wrap="square" lIns="0" rIns="0">
            <a:spAutoFit/>
          </a:bodyPr>
          <a:lstStyle/>
          <a:p>
            <a:pPr algn="just"/>
            <a:r>
              <a:rPr lang="en-US" sz="2000" b="0" i="0" dirty="0">
                <a:solidFill>
                  <a:schemeClr val="tx1">
                    <a:lumMod val="95000"/>
                  </a:schemeClr>
                </a:solidFill>
                <a:effectLst/>
                <a:latin typeface="Open Sans" panose="020B0606030504020204" pitchFamily="34" charset="0"/>
              </a:rPr>
              <a:t>Lorem ipsum dolor sit </a:t>
            </a:r>
            <a:r>
              <a:rPr lang="en-US" sz="2000" b="0" i="0" dirty="0" err="1">
                <a:solidFill>
                  <a:schemeClr val="tx1">
                    <a:lumMod val="95000"/>
                  </a:schemeClr>
                </a:solidFill>
                <a:effectLst/>
                <a:latin typeface="Open Sans" panose="020B0606030504020204" pitchFamily="34" charset="0"/>
              </a:rPr>
              <a:t>amet</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consectetur</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adipiscing</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elit</a:t>
            </a:r>
            <a:r>
              <a:rPr lang="en-US" sz="2000" b="0" i="0" dirty="0">
                <a:solidFill>
                  <a:schemeClr val="tx1">
                    <a:lumMod val="95000"/>
                  </a:schemeClr>
                </a:solidFill>
                <a:effectLst/>
                <a:latin typeface="Open Sans" panose="020B0606030504020204" pitchFamily="34" charset="0"/>
              </a:rPr>
              <a:t>. Ut cursus </a:t>
            </a:r>
            <a:r>
              <a:rPr lang="en-US" sz="2000" b="0" i="0" dirty="0" err="1">
                <a:solidFill>
                  <a:schemeClr val="tx1">
                    <a:lumMod val="95000"/>
                  </a:schemeClr>
                </a:solidFill>
                <a:effectLst/>
                <a:latin typeface="Open Sans" panose="020B0606030504020204" pitchFamily="34" charset="0"/>
              </a:rPr>
              <a:t>fringilla</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turpis</a:t>
            </a:r>
            <a:r>
              <a:rPr lang="en-US" sz="2000" b="0" i="0" dirty="0">
                <a:solidFill>
                  <a:schemeClr val="tx1">
                    <a:lumMod val="95000"/>
                  </a:schemeClr>
                </a:solidFill>
                <a:effectLst/>
                <a:latin typeface="Open Sans" panose="020B0606030504020204" pitchFamily="34" charset="0"/>
              </a:rPr>
              <a:t> sit </a:t>
            </a:r>
            <a:r>
              <a:rPr lang="en-US" sz="2000" b="0" i="0" dirty="0" err="1">
                <a:solidFill>
                  <a:schemeClr val="tx1">
                    <a:lumMod val="95000"/>
                  </a:schemeClr>
                </a:solidFill>
                <a:effectLst/>
                <a:latin typeface="Open Sans" panose="020B0606030504020204" pitchFamily="34" charset="0"/>
              </a:rPr>
              <a:t>amet</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sollicitudin</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Etiam</a:t>
            </a:r>
            <a:r>
              <a:rPr lang="en-US" sz="2000" b="0" i="0" dirty="0">
                <a:solidFill>
                  <a:schemeClr val="tx1">
                    <a:lumMod val="95000"/>
                  </a:schemeClr>
                </a:solidFill>
                <a:effectLst/>
                <a:latin typeface="Open Sans" panose="020B0606030504020204" pitchFamily="34" charset="0"/>
              </a:rPr>
              <a:t> pulvinar </a:t>
            </a:r>
            <a:r>
              <a:rPr lang="en-US" sz="2000" b="0" i="0" dirty="0" err="1">
                <a:solidFill>
                  <a:schemeClr val="tx1">
                    <a:lumMod val="95000"/>
                  </a:schemeClr>
                </a:solidFill>
                <a:effectLst/>
                <a:latin typeface="Open Sans" panose="020B0606030504020204" pitchFamily="34" charset="0"/>
              </a:rPr>
              <a:t>arcu</a:t>
            </a:r>
            <a:r>
              <a:rPr lang="en-US" sz="2000" b="0" i="0" dirty="0">
                <a:solidFill>
                  <a:schemeClr val="tx1">
                    <a:lumMod val="95000"/>
                  </a:schemeClr>
                </a:solidFill>
                <a:effectLst/>
                <a:latin typeface="Open Sans" panose="020B0606030504020204" pitchFamily="34" charset="0"/>
              </a:rPr>
              <a:t> ante, </a:t>
            </a:r>
            <a:r>
              <a:rPr lang="en-US" sz="2000" b="0" i="0" dirty="0" err="1">
                <a:solidFill>
                  <a:schemeClr val="tx1">
                    <a:lumMod val="95000"/>
                  </a:schemeClr>
                </a:solidFill>
                <a:effectLst/>
                <a:latin typeface="Open Sans" panose="020B0606030504020204" pitchFamily="34" charset="0"/>
              </a:rPr>
              <a:t>eget</a:t>
            </a:r>
            <a:r>
              <a:rPr lang="en-US" sz="2000" b="0" i="0" dirty="0">
                <a:solidFill>
                  <a:schemeClr val="tx1">
                    <a:lumMod val="95000"/>
                  </a:schemeClr>
                </a:solidFill>
                <a:effectLst/>
                <a:latin typeface="Open Sans" panose="020B0606030504020204" pitchFamily="34" charset="0"/>
              </a:rPr>
              <a:t> vestibulum </a:t>
            </a:r>
            <a:r>
              <a:rPr lang="en-US" sz="2000" b="0" i="0" dirty="0" err="1">
                <a:solidFill>
                  <a:schemeClr val="tx1">
                    <a:lumMod val="95000"/>
                  </a:schemeClr>
                </a:solidFill>
                <a:effectLst/>
                <a:latin typeface="Open Sans" panose="020B0606030504020204" pitchFamily="34" charset="0"/>
              </a:rPr>
              <a:t>neque</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blandit</a:t>
            </a:r>
            <a:r>
              <a:rPr lang="en-US" sz="2000" b="0" i="0" dirty="0">
                <a:solidFill>
                  <a:schemeClr val="tx1">
                    <a:lumMod val="95000"/>
                  </a:schemeClr>
                </a:solidFill>
                <a:effectLst/>
                <a:latin typeface="Open Sans" panose="020B0606030504020204" pitchFamily="34" charset="0"/>
              </a:rPr>
              <a:t> a. Ut vel </a:t>
            </a:r>
            <a:r>
              <a:rPr lang="en-US" sz="2000" b="0" i="0" dirty="0" err="1">
                <a:solidFill>
                  <a:schemeClr val="tx1">
                    <a:lumMod val="95000"/>
                  </a:schemeClr>
                </a:solidFill>
                <a:effectLst/>
                <a:latin typeface="Open Sans" panose="020B0606030504020204" pitchFamily="34" charset="0"/>
              </a:rPr>
              <a:t>nisl</a:t>
            </a:r>
            <a:r>
              <a:rPr lang="en-US" sz="2000" b="0" i="0" dirty="0">
                <a:solidFill>
                  <a:schemeClr val="tx1">
                    <a:lumMod val="95000"/>
                  </a:schemeClr>
                </a:solidFill>
                <a:effectLst/>
                <a:latin typeface="Open Sans" panose="020B0606030504020204" pitchFamily="34" charset="0"/>
              </a:rPr>
              <a:t> vel </a:t>
            </a:r>
            <a:r>
              <a:rPr lang="en-US" sz="2000" b="0" i="0" dirty="0" err="1">
                <a:solidFill>
                  <a:schemeClr val="tx1">
                    <a:lumMod val="95000"/>
                  </a:schemeClr>
                </a:solidFill>
                <a:effectLst/>
                <a:latin typeface="Open Sans" panose="020B0606030504020204" pitchFamily="34" charset="0"/>
              </a:rPr>
              <a:t>massa</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euismod</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sodales</a:t>
            </a:r>
            <a:r>
              <a:rPr lang="en-US" sz="2000" b="0" i="0" dirty="0">
                <a:solidFill>
                  <a:schemeClr val="tx1">
                    <a:lumMod val="95000"/>
                  </a:schemeClr>
                </a:solidFill>
                <a:effectLst/>
                <a:latin typeface="Open Sans" panose="020B0606030504020204" pitchFamily="34" charset="0"/>
              </a:rPr>
              <a:t> vitae vel </a:t>
            </a:r>
            <a:r>
              <a:rPr lang="en-US" sz="2000" b="0" i="0" dirty="0" err="1">
                <a:solidFill>
                  <a:schemeClr val="tx1">
                    <a:lumMod val="95000"/>
                  </a:schemeClr>
                </a:solidFill>
                <a:effectLst/>
                <a:latin typeface="Open Sans" panose="020B0606030504020204" pitchFamily="34" charset="0"/>
              </a:rPr>
              <a:t>mauris</a:t>
            </a:r>
            <a:r>
              <a:rPr lang="en-US" sz="2000" b="0" i="0" dirty="0">
                <a:solidFill>
                  <a:schemeClr val="tx1">
                    <a:lumMod val="95000"/>
                  </a:schemeClr>
                </a:solidFill>
                <a:effectLst/>
                <a:latin typeface="Open Sans" panose="020B0606030504020204" pitchFamily="34" charset="0"/>
              </a:rPr>
              <a:t>. Donec </a:t>
            </a:r>
            <a:r>
              <a:rPr lang="en-US" sz="2000" b="0" i="0" dirty="0" err="1">
                <a:solidFill>
                  <a:schemeClr val="tx1">
                    <a:lumMod val="95000"/>
                  </a:schemeClr>
                </a:solidFill>
                <a:effectLst/>
                <a:latin typeface="Open Sans" panose="020B0606030504020204" pitchFamily="34" charset="0"/>
              </a:rPr>
              <a:t>accumsan</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aliquet</a:t>
            </a:r>
            <a:r>
              <a:rPr lang="en-US" sz="2000" b="0" i="0" dirty="0">
                <a:solidFill>
                  <a:schemeClr val="tx1">
                    <a:lumMod val="95000"/>
                  </a:schemeClr>
                </a:solidFill>
                <a:effectLst/>
                <a:latin typeface="Open Sans" panose="020B0606030504020204" pitchFamily="34" charset="0"/>
              </a:rPr>
              <a:t> </a:t>
            </a:r>
            <a:r>
              <a:rPr lang="en-US" sz="2000" b="0" i="0" dirty="0" err="1">
                <a:solidFill>
                  <a:schemeClr val="tx1">
                    <a:lumMod val="95000"/>
                  </a:schemeClr>
                </a:solidFill>
                <a:effectLst/>
                <a:latin typeface="Open Sans" panose="020B0606030504020204" pitchFamily="34" charset="0"/>
              </a:rPr>
              <a:t>venenatis</a:t>
            </a:r>
            <a:r>
              <a:rPr lang="en-US" sz="2000" b="0" i="0" dirty="0">
                <a:solidFill>
                  <a:schemeClr val="tx1">
                    <a:lumMod val="95000"/>
                  </a:schemeClr>
                </a:solidFill>
                <a:effectLst/>
                <a:latin typeface="Open Sans" panose="020B0606030504020204" pitchFamily="34" charset="0"/>
              </a:rPr>
              <a:t>. </a:t>
            </a:r>
            <a:endParaRPr lang="en-US" sz="2000" dirty="0">
              <a:solidFill>
                <a:schemeClr val="tx1">
                  <a:lumMod val="95000"/>
                </a:schemeClr>
              </a:solidFill>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6BEE19ED-9D4A-13D7-8BE3-7831F5814283}"/>
              </a:ext>
            </a:extLst>
          </p:cNvPr>
          <p:cNvSpPr txBox="1"/>
          <p:nvPr/>
        </p:nvSpPr>
        <p:spPr>
          <a:xfrm>
            <a:off x="1317876" y="2805113"/>
            <a:ext cx="3749424" cy="836447"/>
          </a:xfrm>
          <a:prstGeom prst="rect">
            <a:avLst/>
          </a:prstGeom>
          <a:noFill/>
        </p:spPr>
        <p:txBody>
          <a:bodyPr wrap="none" lIns="0" rIns="0">
            <a:spAutoFit/>
          </a:bodyPr>
          <a:lstStyle/>
          <a:p>
            <a:pPr defTabSz="914330" eaLnBrk="1" fontAlgn="auto" hangingPunct="1">
              <a:lnSpc>
                <a:spcPct val="80000"/>
              </a:lnSpc>
              <a:spcBef>
                <a:spcPts val="0"/>
              </a:spcBef>
              <a:spcAft>
                <a:spcPts val="0"/>
              </a:spcAft>
              <a:defRPr/>
            </a:pPr>
            <a:r>
              <a:rPr lang="en-US" sz="6000" b="1" spc="300" dirty="0">
                <a:effectLst>
                  <a:outerShdw blurRad="50800" dist="38100" dir="5400000" algn="t" rotWithShape="0">
                    <a:prstClr val="black">
                      <a:alpha val="40000"/>
                    </a:prstClr>
                  </a:outerShdw>
                </a:effectLst>
                <a:latin typeface="Montserrat ExtraBold" pitchFamily="2" charset="77"/>
                <a:ea typeface="Playfair Display" charset="0"/>
                <a:cs typeface="Playfair Display" charset="0"/>
              </a:rPr>
              <a:t>Creative</a:t>
            </a:r>
          </a:p>
        </p:txBody>
      </p:sp>
      <p:sp>
        <p:nvSpPr>
          <p:cNvPr id="13" name="TextBox 12">
            <a:extLst>
              <a:ext uri="{FF2B5EF4-FFF2-40B4-BE49-F238E27FC236}">
                <a16:creationId xmlns:a16="http://schemas.microsoft.com/office/drawing/2014/main" id="{6421B1A0-6EA0-04DB-EC6D-E4B53E360E1C}"/>
              </a:ext>
            </a:extLst>
          </p:cNvPr>
          <p:cNvSpPr txBox="1"/>
          <p:nvPr/>
        </p:nvSpPr>
        <p:spPr>
          <a:xfrm>
            <a:off x="1653705" y="3583081"/>
            <a:ext cx="3077766" cy="588431"/>
          </a:xfrm>
          <a:prstGeom prst="rect">
            <a:avLst/>
          </a:prstGeom>
          <a:noFill/>
        </p:spPr>
        <p:txBody>
          <a:bodyPr wrap="none" lIns="0" rIns="0">
            <a:spAutoFit/>
          </a:bodyPr>
          <a:lstStyle/>
          <a:p>
            <a:pPr defTabSz="914330" eaLnBrk="1" fontAlgn="auto" hangingPunct="1">
              <a:lnSpc>
                <a:spcPct val="80000"/>
              </a:lnSpc>
              <a:spcBef>
                <a:spcPts val="0"/>
              </a:spcBef>
              <a:spcAft>
                <a:spcPts val="0"/>
              </a:spcAft>
              <a:defRPr/>
            </a:pPr>
            <a:r>
              <a:rPr lang="en-US" sz="4000" spc="300" dirty="0" err="1">
                <a:effectLst>
                  <a:outerShdw blurRad="50800" dist="38100" dir="5400000" algn="t" rotWithShape="0">
                    <a:prstClr val="black">
                      <a:alpha val="40000"/>
                    </a:prstClr>
                  </a:outerShdw>
                </a:effectLst>
                <a:latin typeface="Montserrat Light" pitchFamily="2" charset="77"/>
                <a:ea typeface="Playfair Display" charset="0"/>
                <a:cs typeface="Playfair Display" charset="0"/>
              </a:rPr>
              <a:t>PPThemes</a:t>
            </a:r>
            <a:endParaRPr lang="en-US" sz="4000" spc="300" dirty="0">
              <a:effectLst>
                <a:outerShdw blurRad="50800" dist="38100" dir="5400000" algn="t" rotWithShape="0">
                  <a:prstClr val="black">
                    <a:alpha val="40000"/>
                  </a:prstClr>
                </a:outerShdw>
              </a:effectLst>
              <a:latin typeface="Montserrat Light" pitchFamily="2" charset="77"/>
              <a:ea typeface="Playfair Display" charset="0"/>
              <a:cs typeface="Playfair Display"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77B530D-FCD6-1E64-BA52-7C88245C68F4}"/>
              </a:ext>
            </a:extLst>
          </p:cNvPr>
          <p:cNvGrpSpPr/>
          <p:nvPr/>
        </p:nvGrpSpPr>
        <p:grpSpPr>
          <a:xfrm>
            <a:off x="1996401" y="1877846"/>
            <a:ext cx="10437337" cy="5571382"/>
            <a:chOff x="433510" y="406400"/>
            <a:chExt cx="11324981" cy="6045201"/>
          </a:xfrm>
          <a:solidFill>
            <a:schemeClr val="tx1">
              <a:alpha val="10000"/>
            </a:schemeClr>
          </a:solidFill>
        </p:grpSpPr>
        <p:sp>
          <p:nvSpPr>
            <p:cNvPr id="35" name="Oval 5">
              <a:extLst>
                <a:ext uri="{FF2B5EF4-FFF2-40B4-BE49-F238E27FC236}">
                  <a16:creationId xmlns:a16="http://schemas.microsoft.com/office/drawing/2014/main" id="{4F908E9D-34A7-71FE-8E72-7AD4F0656959}"/>
                </a:ext>
              </a:extLst>
            </p:cNvPr>
            <p:cNvSpPr>
              <a:spLocks noChangeArrowheads="1"/>
            </p:cNvSpPr>
            <p:nvPr/>
          </p:nvSpPr>
          <p:spPr bwMode="auto">
            <a:xfrm>
              <a:off x="433510"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 name="Oval 6">
              <a:extLst>
                <a:ext uri="{FF2B5EF4-FFF2-40B4-BE49-F238E27FC236}">
                  <a16:creationId xmlns:a16="http://schemas.microsoft.com/office/drawing/2014/main" id="{E8CB3B1E-7618-D548-5597-AA218288E240}"/>
                </a:ext>
              </a:extLst>
            </p:cNvPr>
            <p:cNvSpPr>
              <a:spLocks noChangeArrowheads="1"/>
            </p:cNvSpPr>
            <p:nvPr/>
          </p:nvSpPr>
          <p:spPr bwMode="auto">
            <a:xfrm>
              <a:off x="433510"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 name="Oval 7">
              <a:extLst>
                <a:ext uri="{FF2B5EF4-FFF2-40B4-BE49-F238E27FC236}">
                  <a16:creationId xmlns:a16="http://schemas.microsoft.com/office/drawing/2014/main" id="{22B5AB0C-3DB1-F655-F3B1-0FCE6ED27FEA}"/>
                </a:ext>
              </a:extLst>
            </p:cNvPr>
            <p:cNvSpPr>
              <a:spLocks noChangeArrowheads="1"/>
            </p:cNvSpPr>
            <p:nvPr/>
          </p:nvSpPr>
          <p:spPr bwMode="auto">
            <a:xfrm>
              <a:off x="433510"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 name="Oval 8">
              <a:extLst>
                <a:ext uri="{FF2B5EF4-FFF2-40B4-BE49-F238E27FC236}">
                  <a16:creationId xmlns:a16="http://schemas.microsoft.com/office/drawing/2014/main" id="{85A3E924-B6E9-0D30-2251-D3F471DDACED}"/>
                </a:ext>
              </a:extLst>
            </p:cNvPr>
            <p:cNvSpPr>
              <a:spLocks noChangeArrowheads="1"/>
            </p:cNvSpPr>
            <p:nvPr/>
          </p:nvSpPr>
          <p:spPr bwMode="auto">
            <a:xfrm>
              <a:off x="433510"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 name="Oval 9">
              <a:extLst>
                <a:ext uri="{FF2B5EF4-FFF2-40B4-BE49-F238E27FC236}">
                  <a16:creationId xmlns:a16="http://schemas.microsoft.com/office/drawing/2014/main" id="{E68CF5E5-5C2F-1268-8CBE-9CD61196C1DB}"/>
                </a:ext>
              </a:extLst>
            </p:cNvPr>
            <p:cNvSpPr>
              <a:spLocks noChangeArrowheads="1"/>
            </p:cNvSpPr>
            <p:nvPr/>
          </p:nvSpPr>
          <p:spPr bwMode="auto">
            <a:xfrm>
              <a:off x="433510"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 name="Oval 10">
              <a:extLst>
                <a:ext uri="{FF2B5EF4-FFF2-40B4-BE49-F238E27FC236}">
                  <a16:creationId xmlns:a16="http://schemas.microsoft.com/office/drawing/2014/main" id="{FF4AF7D5-2467-1080-CB38-B9B797B49252}"/>
                </a:ext>
              </a:extLst>
            </p:cNvPr>
            <p:cNvSpPr>
              <a:spLocks noChangeArrowheads="1"/>
            </p:cNvSpPr>
            <p:nvPr/>
          </p:nvSpPr>
          <p:spPr bwMode="auto">
            <a:xfrm>
              <a:off x="576566"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 name="Oval 11">
              <a:extLst>
                <a:ext uri="{FF2B5EF4-FFF2-40B4-BE49-F238E27FC236}">
                  <a16:creationId xmlns:a16="http://schemas.microsoft.com/office/drawing/2014/main" id="{16738EA1-1EC9-2F45-B20D-FF865C41140F}"/>
                </a:ext>
              </a:extLst>
            </p:cNvPr>
            <p:cNvSpPr>
              <a:spLocks noChangeArrowheads="1"/>
            </p:cNvSpPr>
            <p:nvPr/>
          </p:nvSpPr>
          <p:spPr bwMode="auto">
            <a:xfrm>
              <a:off x="576566"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 name="Oval 12">
              <a:extLst>
                <a:ext uri="{FF2B5EF4-FFF2-40B4-BE49-F238E27FC236}">
                  <a16:creationId xmlns:a16="http://schemas.microsoft.com/office/drawing/2014/main" id="{D9C2683E-F93F-4330-6134-BEAEAC97D255}"/>
                </a:ext>
              </a:extLst>
            </p:cNvPr>
            <p:cNvSpPr>
              <a:spLocks noChangeArrowheads="1"/>
            </p:cNvSpPr>
            <p:nvPr/>
          </p:nvSpPr>
          <p:spPr bwMode="auto">
            <a:xfrm>
              <a:off x="576566"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 name="Oval 13">
              <a:extLst>
                <a:ext uri="{FF2B5EF4-FFF2-40B4-BE49-F238E27FC236}">
                  <a16:creationId xmlns:a16="http://schemas.microsoft.com/office/drawing/2014/main" id="{5D5EBDC0-3046-321C-BEDA-6FEBB470B6FF}"/>
                </a:ext>
              </a:extLst>
            </p:cNvPr>
            <p:cNvSpPr>
              <a:spLocks noChangeArrowheads="1"/>
            </p:cNvSpPr>
            <p:nvPr/>
          </p:nvSpPr>
          <p:spPr bwMode="auto">
            <a:xfrm>
              <a:off x="576566"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 name="Oval 14">
              <a:extLst>
                <a:ext uri="{FF2B5EF4-FFF2-40B4-BE49-F238E27FC236}">
                  <a16:creationId xmlns:a16="http://schemas.microsoft.com/office/drawing/2014/main" id="{44986D5A-77F8-7007-9054-0A2AB3BDE730}"/>
                </a:ext>
              </a:extLst>
            </p:cNvPr>
            <p:cNvSpPr>
              <a:spLocks noChangeArrowheads="1"/>
            </p:cNvSpPr>
            <p:nvPr/>
          </p:nvSpPr>
          <p:spPr bwMode="auto">
            <a:xfrm>
              <a:off x="576566"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 name="Oval 15">
              <a:extLst>
                <a:ext uri="{FF2B5EF4-FFF2-40B4-BE49-F238E27FC236}">
                  <a16:creationId xmlns:a16="http://schemas.microsoft.com/office/drawing/2014/main" id="{3C635A94-C89D-458B-E8BE-C31534301CE8}"/>
                </a:ext>
              </a:extLst>
            </p:cNvPr>
            <p:cNvSpPr>
              <a:spLocks noChangeArrowheads="1"/>
            </p:cNvSpPr>
            <p:nvPr/>
          </p:nvSpPr>
          <p:spPr bwMode="auto">
            <a:xfrm>
              <a:off x="576566"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 name="Oval 16">
              <a:extLst>
                <a:ext uri="{FF2B5EF4-FFF2-40B4-BE49-F238E27FC236}">
                  <a16:creationId xmlns:a16="http://schemas.microsoft.com/office/drawing/2014/main" id="{BF1F7BB4-3B8E-E617-1BBD-64A222B5E453}"/>
                </a:ext>
              </a:extLst>
            </p:cNvPr>
            <p:cNvSpPr>
              <a:spLocks noChangeArrowheads="1"/>
            </p:cNvSpPr>
            <p:nvPr/>
          </p:nvSpPr>
          <p:spPr bwMode="auto">
            <a:xfrm>
              <a:off x="721096"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 name="Oval 17">
              <a:extLst>
                <a:ext uri="{FF2B5EF4-FFF2-40B4-BE49-F238E27FC236}">
                  <a16:creationId xmlns:a16="http://schemas.microsoft.com/office/drawing/2014/main" id="{73A7BDFB-0C5C-1747-9E02-FED70A3C7F68}"/>
                </a:ext>
              </a:extLst>
            </p:cNvPr>
            <p:cNvSpPr>
              <a:spLocks noChangeArrowheads="1"/>
            </p:cNvSpPr>
            <p:nvPr/>
          </p:nvSpPr>
          <p:spPr bwMode="auto">
            <a:xfrm>
              <a:off x="721096"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 name="Oval 18">
              <a:extLst>
                <a:ext uri="{FF2B5EF4-FFF2-40B4-BE49-F238E27FC236}">
                  <a16:creationId xmlns:a16="http://schemas.microsoft.com/office/drawing/2014/main" id="{BA6E1566-E886-C542-6F7C-6901C56598F4}"/>
                </a:ext>
              </a:extLst>
            </p:cNvPr>
            <p:cNvSpPr>
              <a:spLocks noChangeArrowheads="1"/>
            </p:cNvSpPr>
            <p:nvPr/>
          </p:nvSpPr>
          <p:spPr bwMode="auto">
            <a:xfrm>
              <a:off x="721096"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 name="Oval 19">
              <a:extLst>
                <a:ext uri="{FF2B5EF4-FFF2-40B4-BE49-F238E27FC236}">
                  <a16:creationId xmlns:a16="http://schemas.microsoft.com/office/drawing/2014/main" id="{826A01BA-7349-50B5-CBA8-E2081AD27D4D}"/>
                </a:ext>
              </a:extLst>
            </p:cNvPr>
            <p:cNvSpPr>
              <a:spLocks noChangeArrowheads="1"/>
            </p:cNvSpPr>
            <p:nvPr/>
          </p:nvSpPr>
          <p:spPr bwMode="auto">
            <a:xfrm>
              <a:off x="721096"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 name="Oval 20">
              <a:extLst>
                <a:ext uri="{FF2B5EF4-FFF2-40B4-BE49-F238E27FC236}">
                  <a16:creationId xmlns:a16="http://schemas.microsoft.com/office/drawing/2014/main" id="{9D20C1A3-6F5B-8878-7B32-87336042D98F}"/>
                </a:ext>
              </a:extLst>
            </p:cNvPr>
            <p:cNvSpPr>
              <a:spLocks noChangeArrowheads="1"/>
            </p:cNvSpPr>
            <p:nvPr/>
          </p:nvSpPr>
          <p:spPr bwMode="auto">
            <a:xfrm>
              <a:off x="721096"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 name="Oval 21">
              <a:extLst>
                <a:ext uri="{FF2B5EF4-FFF2-40B4-BE49-F238E27FC236}">
                  <a16:creationId xmlns:a16="http://schemas.microsoft.com/office/drawing/2014/main" id="{3FCCA739-F3EA-2F16-CCF1-15B355BD0D5C}"/>
                </a:ext>
              </a:extLst>
            </p:cNvPr>
            <p:cNvSpPr>
              <a:spLocks noChangeArrowheads="1"/>
            </p:cNvSpPr>
            <p:nvPr/>
          </p:nvSpPr>
          <p:spPr bwMode="auto">
            <a:xfrm>
              <a:off x="721096"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 name="Oval 22">
              <a:extLst>
                <a:ext uri="{FF2B5EF4-FFF2-40B4-BE49-F238E27FC236}">
                  <a16:creationId xmlns:a16="http://schemas.microsoft.com/office/drawing/2014/main" id="{61D5F9FE-5ED8-7F74-E654-9C7AF97AACF1}"/>
                </a:ext>
              </a:extLst>
            </p:cNvPr>
            <p:cNvSpPr>
              <a:spLocks noChangeArrowheads="1"/>
            </p:cNvSpPr>
            <p:nvPr/>
          </p:nvSpPr>
          <p:spPr bwMode="auto">
            <a:xfrm>
              <a:off x="864151"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 name="Oval 23">
              <a:extLst>
                <a:ext uri="{FF2B5EF4-FFF2-40B4-BE49-F238E27FC236}">
                  <a16:creationId xmlns:a16="http://schemas.microsoft.com/office/drawing/2014/main" id="{28D40704-3DAA-C3B3-D756-AECD8A1CF9BD}"/>
                </a:ext>
              </a:extLst>
            </p:cNvPr>
            <p:cNvSpPr>
              <a:spLocks noChangeArrowheads="1"/>
            </p:cNvSpPr>
            <p:nvPr/>
          </p:nvSpPr>
          <p:spPr bwMode="auto">
            <a:xfrm>
              <a:off x="864151" y="15670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 name="Oval 24">
              <a:extLst>
                <a:ext uri="{FF2B5EF4-FFF2-40B4-BE49-F238E27FC236}">
                  <a16:creationId xmlns:a16="http://schemas.microsoft.com/office/drawing/2014/main" id="{24700A89-6E45-49E7-0374-60FAAB070D9E}"/>
                </a:ext>
              </a:extLst>
            </p:cNvPr>
            <p:cNvSpPr>
              <a:spLocks noChangeArrowheads="1"/>
            </p:cNvSpPr>
            <p:nvPr/>
          </p:nvSpPr>
          <p:spPr bwMode="auto">
            <a:xfrm>
              <a:off x="864151"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 name="Oval 25">
              <a:extLst>
                <a:ext uri="{FF2B5EF4-FFF2-40B4-BE49-F238E27FC236}">
                  <a16:creationId xmlns:a16="http://schemas.microsoft.com/office/drawing/2014/main" id="{BA6C7C80-165F-5931-D860-41102DC86258}"/>
                </a:ext>
              </a:extLst>
            </p:cNvPr>
            <p:cNvSpPr>
              <a:spLocks noChangeArrowheads="1"/>
            </p:cNvSpPr>
            <p:nvPr/>
          </p:nvSpPr>
          <p:spPr bwMode="auto">
            <a:xfrm>
              <a:off x="864151"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 name="Oval 26">
              <a:extLst>
                <a:ext uri="{FF2B5EF4-FFF2-40B4-BE49-F238E27FC236}">
                  <a16:creationId xmlns:a16="http://schemas.microsoft.com/office/drawing/2014/main" id="{7B7965EE-436B-96E7-C40D-EB390E36E31F}"/>
                </a:ext>
              </a:extLst>
            </p:cNvPr>
            <p:cNvSpPr>
              <a:spLocks noChangeArrowheads="1"/>
            </p:cNvSpPr>
            <p:nvPr/>
          </p:nvSpPr>
          <p:spPr bwMode="auto">
            <a:xfrm>
              <a:off x="864151"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 name="Oval 27">
              <a:extLst>
                <a:ext uri="{FF2B5EF4-FFF2-40B4-BE49-F238E27FC236}">
                  <a16:creationId xmlns:a16="http://schemas.microsoft.com/office/drawing/2014/main" id="{904437BA-9AA1-769E-4351-79141042FB20}"/>
                </a:ext>
              </a:extLst>
            </p:cNvPr>
            <p:cNvSpPr>
              <a:spLocks noChangeArrowheads="1"/>
            </p:cNvSpPr>
            <p:nvPr/>
          </p:nvSpPr>
          <p:spPr bwMode="auto">
            <a:xfrm>
              <a:off x="864151"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 name="Oval 28">
              <a:extLst>
                <a:ext uri="{FF2B5EF4-FFF2-40B4-BE49-F238E27FC236}">
                  <a16:creationId xmlns:a16="http://schemas.microsoft.com/office/drawing/2014/main" id="{0A5E93CB-1AE0-8C83-5FF1-55CA83DB64F1}"/>
                </a:ext>
              </a:extLst>
            </p:cNvPr>
            <p:cNvSpPr>
              <a:spLocks noChangeArrowheads="1"/>
            </p:cNvSpPr>
            <p:nvPr/>
          </p:nvSpPr>
          <p:spPr bwMode="auto">
            <a:xfrm>
              <a:off x="1008682"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 name="Oval 29">
              <a:extLst>
                <a:ext uri="{FF2B5EF4-FFF2-40B4-BE49-F238E27FC236}">
                  <a16:creationId xmlns:a16="http://schemas.microsoft.com/office/drawing/2014/main" id="{4CCD5D06-E71B-E74D-D77D-DDB8995ADA7B}"/>
                </a:ext>
              </a:extLst>
            </p:cNvPr>
            <p:cNvSpPr>
              <a:spLocks noChangeArrowheads="1"/>
            </p:cNvSpPr>
            <p:nvPr/>
          </p:nvSpPr>
          <p:spPr bwMode="auto">
            <a:xfrm>
              <a:off x="1008682"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 name="Oval 30">
              <a:extLst>
                <a:ext uri="{FF2B5EF4-FFF2-40B4-BE49-F238E27FC236}">
                  <a16:creationId xmlns:a16="http://schemas.microsoft.com/office/drawing/2014/main" id="{D33BE9A7-F5BA-C970-4209-92E65589CD2D}"/>
                </a:ext>
              </a:extLst>
            </p:cNvPr>
            <p:cNvSpPr>
              <a:spLocks noChangeArrowheads="1"/>
            </p:cNvSpPr>
            <p:nvPr/>
          </p:nvSpPr>
          <p:spPr bwMode="auto">
            <a:xfrm>
              <a:off x="1008682"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 name="Oval 31">
              <a:extLst>
                <a:ext uri="{FF2B5EF4-FFF2-40B4-BE49-F238E27FC236}">
                  <a16:creationId xmlns:a16="http://schemas.microsoft.com/office/drawing/2014/main" id="{85091F9E-8FDA-0140-C73A-59022A9C0DBB}"/>
                </a:ext>
              </a:extLst>
            </p:cNvPr>
            <p:cNvSpPr>
              <a:spLocks noChangeArrowheads="1"/>
            </p:cNvSpPr>
            <p:nvPr/>
          </p:nvSpPr>
          <p:spPr bwMode="auto">
            <a:xfrm>
              <a:off x="1008682"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 name="Oval 32">
              <a:extLst>
                <a:ext uri="{FF2B5EF4-FFF2-40B4-BE49-F238E27FC236}">
                  <a16:creationId xmlns:a16="http://schemas.microsoft.com/office/drawing/2014/main" id="{27F74479-7F05-2BE3-4C93-B77275B3788D}"/>
                </a:ext>
              </a:extLst>
            </p:cNvPr>
            <p:cNvSpPr>
              <a:spLocks noChangeArrowheads="1"/>
            </p:cNvSpPr>
            <p:nvPr/>
          </p:nvSpPr>
          <p:spPr bwMode="auto">
            <a:xfrm>
              <a:off x="1153212"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 name="Oval 33">
              <a:extLst>
                <a:ext uri="{FF2B5EF4-FFF2-40B4-BE49-F238E27FC236}">
                  <a16:creationId xmlns:a16="http://schemas.microsoft.com/office/drawing/2014/main" id="{A3FCF499-5C3D-7C40-02AC-A623F6C167FA}"/>
                </a:ext>
              </a:extLst>
            </p:cNvPr>
            <p:cNvSpPr>
              <a:spLocks noChangeArrowheads="1"/>
            </p:cNvSpPr>
            <p:nvPr/>
          </p:nvSpPr>
          <p:spPr bwMode="auto">
            <a:xfrm>
              <a:off x="1153212"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 name="Oval 34">
              <a:extLst>
                <a:ext uri="{FF2B5EF4-FFF2-40B4-BE49-F238E27FC236}">
                  <a16:creationId xmlns:a16="http://schemas.microsoft.com/office/drawing/2014/main" id="{C3567092-8AC7-E52A-1CCA-53BB74750B87}"/>
                </a:ext>
              </a:extLst>
            </p:cNvPr>
            <p:cNvSpPr>
              <a:spLocks noChangeArrowheads="1"/>
            </p:cNvSpPr>
            <p:nvPr/>
          </p:nvSpPr>
          <p:spPr bwMode="auto">
            <a:xfrm>
              <a:off x="1153212"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 name="Oval 35">
              <a:extLst>
                <a:ext uri="{FF2B5EF4-FFF2-40B4-BE49-F238E27FC236}">
                  <a16:creationId xmlns:a16="http://schemas.microsoft.com/office/drawing/2014/main" id="{D96E0E62-BCA4-E0AA-EA94-EE13A3793A66}"/>
                </a:ext>
              </a:extLst>
            </p:cNvPr>
            <p:cNvSpPr>
              <a:spLocks noChangeArrowheads="1"/>
            </p:cNvSpPr>
            <p:nvPr/>
          </p:nvSpPr>
          <p:spPr bwMode="auto">
            <a:xfrm>
              <a:off x="1153212"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 name="Oval 36">
              <a:extLst>
                <a:ext uri="{FF2B5EF4-FFF2-40B4-BE49-F238E27FC236}">
                  <a16:creationId xmlns:a16="http://schemas.microsoft.com/office/drawing/2014/main" id="{33FBD605-6379-231D-1806-58EA73A6A4F3}"/>
                </a:ext>
              </a:extLst>
            </p:cNvPr>
            <p:cNvSpPr>
              <a:spLocks noChangeArrowheads="1"/>
            </p:cNvSpPr>
            <p:nvPr/>
          </p:nvSpPr>
          <p:spPr bwMode="auto">
            <a:xfrm>
              <a:off x="1153212"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 name="Oval 37">
              <a:extLst>
                <a:ext uri="{FF2B5EF4-FFF2-40B4-BE49-F238E27FC236}">
                  <a16:creationId xmlns:a16="http://schemas.microsoft.com/office/drawing/2014/main" id="{863D84AD-E9D3-49ED-E318-B2C73530F6C6}"/>
                </a:ext>
              </a:extLst>
            </p:cNvPr>
            <p:cNvSpPr>
              <a:spLocks noChangeArrowheads="1"/>
            </p:cNvSpPr>
            <p:nvPr/>
          </p:nvSpPr>
          <p:spPr bwMode="auto">
            <a:xfrm>
              <a:off x="1296268"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 name="Oval 38">
              <a:extLst>
                <a:ext uri="{FF2B5EF4-FFF2-40B4-BE49-F238E27FC236}">
                  <a16:creationId xmlns:a16="http://schemas.microsoft.com/office/drawing/2014/main" id="{423CC8CD-B444-08CA-10A2-D44D05054F7A}"/>
                </a:ext>
              </a:extLst>
            </p:cNvPr>
            <p:cNvSpPr>
              <a:spLocks noChangeArrowheads="1"/>
            </p:cNvSpPr>
            <p:nvPr/>
          </p:nvSpPr>
          <p:spPr bwMode="auto">
            <a:xfrm>
              <a:off x="1296268"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 name="Oval 39">
              <a:extLst>
                <a:ext uri="{FF2B5EF4-FFF2-40B4-BE49-F238E27FC236}">
                  <a16:creationId xmlns:a16="http://schemas.microsoft.com/office/drawing/2014/main" id="{0E5741C5-ABB5-7617-7B0C-9DABC4161390}"/>
                </a:ext>
              </a:extLst>
            </p:cNvPr>
            <p:cNvSpPr>
              <a:spLocks noChangeArrowheads="1"/>
            </p:cNvSpPr>
            <p:nvPr/>
          </p:nvSpPr>
          <p:spPr bwMode="auto">
            <a:xfrm>
              <a:off x="1296268"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 name="Oval 40">
              <a:extLst>
                <a:ext uri="{FF2B5EF4-FFF2-40B4-BE49-F238E27FC236}">
                  <a16:creationId xmlns:a16="http://schemas.microsoft.com/office/drawing/2014/main" id="{16184F3C-5C2F-FAC2-C15A-60DE22C69400}"/>
                </a:ext>
              </a:extLst>
            </p:cNvPr>
            <p:cNvSpPr>
              <a:spLocks noChangeArrowheads="1"/>
            </p:cNvSpPr>
            <p:nvPr/>
          </p:nvSpPr>
          <p:spPr bwMode="auto">
            <a:xfrm>
              <a:off x="1296268"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 name="Oval 41">
              <a:extLst>
                <a:ext uri="{FF2B5EF4-FFF2-40B4-BE49-F238E27FC236}">
                  <a16:creationId xmlns:a16="http://schemas.microsoft.com/office/drawing/2014/main" id="{B4EBE756-0529-F17C-C58D-6B40D2782FC8}"/>
                </a:ext>
              </a:extLst>
            </p:cNvPr>
            <p:cNvSpPr>
              <a:spLocks noChangeArrowheads="1"/>
            </p:cNvSpPr>
            <p:nvPr/>
          </p:nvSpPr>
          <p:spPr bwMode="auto">
            <a:xfrm>
              <a:off x="1440798" y="15670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 name="Oval 42">
              <a:extLst>
                <a:ext uri="{FF2B5EF4-FFF2-40B4-BE49-F238E27FC236}">
                  <a16:creationId xmlns:a16="http://schemas.microsoft.com/office/drawing/2014/main" id="{CDF5B4D6-5373-83A2-A1FA-7B4CF359CB13}"/>
                </a:ext>
              </a:extLst>
            </p:cNvPr>
            <p:cNvSpPr>
              <a:spLocks noChangeArrowheads="1"/>
            </p:cNvSpPr>
            <p:nvPr/>
          </p:nvSpPr>
          <p:spPr bwMode="auto">
            <a:xfrm>
              <a:off x="1440798"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 name="Oval 43">
              <a:extLst>
                <a:ext uri="{FF2B5EF4-FFF2-40B4-BE49-F238E27FC236}">
                  <a16:creationId xmlns:a16="http://schemas.microsoft.com/office/drawing/2014/main" id="{EF18E60A-7D6E-765F-BDBE-5CBE511E4DF9}"/>
                </a:ext>
              </a:extLst>
            </p:cNvPr>
            <p:cNvSpPr>
              <a:spLocks noChangeArrowheads="1"/>
            </p:cNvSpPr>
            <p:nvPr/>
          </p:nvSpPr>
          <p:spPr bwMode="auto">
            <a:xfrm>
              <a:off x="1440798"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 name="Oval 44">
              <a:extLst>
                <a:ext uri="{FF2B5EF4-FFF2-40B4-BE49-F238E27FC236}">
                  <a16:creationId xmlns:a16="http://schemas.microsoft.com/office/drawing/2014/main" id="{7AC9DBD3-F19B-0226-ED9B-4FA3AC708CB8}"/>
                </a:ext>
              </a:extLst>
            </p:cNvPr>
            <p:cNvSpPr>
              <a:spLocks noChangeArrowheads="1"/>
            </p:cNvSpPr>
            <p:nvPr/>
          </p:nvSpPr>
          <p:spPr bwMode="auto">
            <a:xfrm>
              <a:off x="1440798"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 name="Oval 45">
              <a:extLst>
                <a:ext uri="{FF2B5EF4-FFF2-40B4-BE49-F238E27FC236}">
                  <a16:creationId xmlns:a16="http://schemas.microsoft.com/office/drawing/2014/main" id="{921B7348-A106-1214-5A55-848324D71308}"/>
                </a:ext>
              </a:extLst>
            </p:cNvPr>
            <p:cNvSpPr>
              <a:spLocks noChangeArrowheads="1"/>
            </p:cNvSpPr>
            <p:nvPr/>
          </p:nvSpPr>
          <p:spPr bwMode="auto">
            <a:xfrm>
              <a:off x="1440798"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 name="Oval 46">
              <a:extLst>
                <a:ext uri="{FF2B5EF4-FFF2-40B4-BE49-F238E27FC236}">
                  <a16:creationId xmlns:a16="http://schemas.microsoft.com/office/drawing/2014/main" id="{C77F432A-35FB-6428-AEBB-4D80149E9488}"/>
                </a:ext>
              </a:extLst>
            </p:cNvPr>
            <p:cNvSpPr>
              <a:spLocks noChangeArrowheads="1"/>
            </p:cNvSpPr>
            <p:nvPr/>
          </p:nvSpPr>
          <p:spPr bwMode="auto">
            <a:xfrm>
              <a:off x="1583853"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 name="Oval 47">
              <a:extLst>
                <a:ext uri="{FF2B5EF4-FFF2-40B4-BE49-F238E27FC236}">
                  <a16:creationId xmlns:a16="http://schemas.microsoft.com/office/drawing/2014/main" id="{8ED59550-BF02-942A-CEB2-FDBBCD136818}"/>
                </a:ext>
              </a:extLst>
            </p:cNvPr>
            <p:cNvSpPr>
              <a:spLocks noChangeArrowheads="1"/>
            </p:cNvSpPr>
            <p:nvPr/>
          </p:nvSpPr>
          <p:spPr bwMode="auto">
            <a:xfrm>
              <a:off x="1583853" y="15670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 name="Oval 48">
              <a:extLst>
                <a:ext uri="{FF2B5EF4-FFF2-40B4-BE49-F238E27FC236}">
                  <a16:creationId xmlns:a16="http://schemas.microsoft.com/office/drawing/2014/main" id="{D6244AE6-6DC0-F27F-C4E3-44AC8DF77707}"/>
                </a:ext>
              </a:extLst>
            </p:cNvPr>
            <p:cNvSpPr>
              <a:spLocks noChangeArrowheads="1"/>
            </p:cNvSpPr>
            <p:nvPr/>
          </p:nvSpPr>
          <p:spPr bwMode="auto">
            <a:xfrm>
              <a:off x="1583853"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 name="Oval 49">
              <a:extLst>
                <a:ext uri="{FF2B5EF4-FFF2-40B4-BE49-F238E27FC236}">
                  <a16:creationId xmlns:a16="http://schemas.microsoft.com/office/drawing/2014/main" id="{5556CDEC-CD90-E390-FC91-6CF47340DA62}"/>
                </a:ext>
              </a:extLst>
            </p:cNvPr>
            <p:cNvSpPr>
              <a:spLocks noChangeArrowheads="1"/>
            </p:cNvSpPr>
            <p:nvPr/>
          </p:nvSpPr>
          <p:spPr bwMode="auto">
            <a:xfrm>
              <a:off x="1583853"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 name="Oval 50">
              <a:extLst>
                <a:ext uri="{FF2B5EF4-FFF2-40B4-BE49-F238E27FC236}">
                  <a16:creationId xmlns:a16="http://schemas.microsoft.com/office/drawing/2014/main" id="{A4A1F6AD-5FA6-9C12-9144-B38D791935E8}"/>
                </a:ext>
              </a:extLst>
            </p:cNvPr>
            <p:cNvSpPr>
              <a:spLocks noChangeArrowheads="1"/>
            </p:cNvSpPr>
            <p:nvPr/>
          </p:nvSpPr>
          <p:spPr bwMode="auto">
            <a:xfrm>
              <a:off x="1583853"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 name="Oval 51">
              <a:extLst>
                <a:ext uri="{FF2B5EF4-FFF2-40B4-BE49-F238E27FC236}">
                  <a16:creationId xmlns:a16="http://schemas.microsoft.com/office/drawing/2014/main" id="{DF08816E-B3D2-4E4C-D8AC-2545253E1D20}"/>
                </a:ext>
              </a:extLst>
            </p:cNvPr>
            <p:cNvSpPr>
              <a:spLocks noChangeArrowheads="1"/>
            </p:cNvSpPr>
            <p:nvPr/>
          </p:nvSpPr>
          <p:spPr bwMode="auto">
            <a:xfrm>
              <a:off x="1583853"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 name="Oval 52">
              <a:extLst>
                <a:ext uri="{FF2B5EF4-FFF2-40B4-BE49-F238E27FC236}">
                  <a16:creationId xmlns:a16="http://schemas.microsoft.com/office/drawing/2014/main" id="{3AC419A5-BAB4-83A6-FE05-D47D460DCE64}"/>
                </a:ext>
              </a:extLst>
            </p:cNvPr>
            <p:cNvSpPr>
              <a:spLocks noChangeArrowheads="1"/>
            </p:cNvSpPr>
            <p:nvPr/>
          </p:nvSpPr>
          <p:spPr bwMode="auto">
            <a:xfrm>
              <a:off x="1583853" y="2292668"/>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 name="Oval 53">
              <a:extLst>
                <a:ext uri="{FF2B5EF4-FFF2-40B4-BE49-F238E27FC236}">
                  <a16:creationId xmlns:a16="http://schemas.microsoft.com/office/drawing/2014/main" id="{2E104B6F-1FC1-9728-C5D5-FC915F69958A}"/>
                </a:ext>
              </a:extLst>
            </p:cNvPr>
            <p:cNvSpPr>
              <a:spLocks noChangeArrowheads="1"/>
            </p:cNvSpPr>
            <p:nvPr/>
          </p:nvSpPr>
          <p:spPr bwMode="auto">
            <a:xfrm>
              <a:off x="1728383"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 name="Oval 54">
              <a:extLst>
                <a:ext uri="{FF2B5EF4-FFF2-40B4-BE49-F238E27FC236}">
                  <a16:creationId xmlns:a16="http://schemas.microsoft.com/office/drawing/2014/main" id="{044D3027-1E5A-0736-1E7E-7969E7FE421E}"/>
                </a:ext>
              </a:extLst>
            </p:cNvPr>
            <p:cNvSpPr>
              <a:spLocks noChangeArrowheads="1"/>
            </p:cNvSpPr>
            <p:nvPr/>
          </p:nvSpPr>
          <p:spPr bwMode="auto">
            <a:xfrm>
              <a:off x="1728383"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 name="Oval 55">
              <a:extLst>
                <a:ext uri="{FF2B5EF4-FFF2-40B4-BE49-F238E27FC236}">
                  <a16:creationId xmlns:a16="http://schemas.microsoft.com/office/drawing/2014/main" id="{448360CF-D207-9D43-311F-C8196C230324}"/>
                </a:ext>
              </a:extLst>
            </p:cNvPr>
            <p:cNvSpPr>
              <a:spLocks noChangeArrowheads="1"/>
            </p:cNvSpPr>
            <p:nvPr/>
          </p:nvSpPr>
          <p:spPr bwMode="auto">
            <a:xfrm>
              <a:off x="1728383"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 name="Oval 56">
              <a:extLst>
                <a:ext uri="{FF2B5EF4-FFF2-40B4-BE49-F238E27FC236}">
                  <a16:creationId xmlns:a16="http://schemas.microsoft.com/office/drawing/2014/main" id="{457A6614-1537-89A1-65DB-E4E2484C375D}"/>
                </a:ext>
              </a:extLst>
            </p:cNvPr>
            <p:cNvSpPr>
              <a:spLocks noChangeArrowheads="1"/>
            </p:cNvSpPr>
            <p:nvPr/>
          </p:nvSpPr>
          <p:spPr bwMode="auto">
            <a:xfrm>
              <a:off x="1728383"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 name="Oval 57">
              <a:extLst>
                <a:ext uri="{FF2B5EF4-FFF2-40B4-BE49-F238E27FC236}">
                  <a16:creationId xmlns:a16="http://schemas.microsoft.com/office/drawing/2014/main" id="{34E649AE-511F-2479-A744-5DA894C56083}"/>
                </a:ext>
              </a:extLst>
            </p:cNvPr>
            <p:cNvSpPr>
              <a:spLocks noChangeArrowheads="1"/>
            </p:cNvSpPr>
            <p:nvPr/>
          </p:nvSpPr>
          <p:spPr bwMode="auto">
            <a:xfrm>
              <a:off x="1728383"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 name="Oval 58">
              <a:extLst>
                <a:ext uri="{FF2B5EF4-FFF2-40B4-BE49-F238E27FC236}">
                  <a16:creationId xmlns:a16="http://schemas.microsoft.com/office/drawing/2014/main" id="{CF9533B2-5104-EE5C-D3ED-99F7CF47A895}"/>
                </a:ext>
              </a:extLst>
            </p:cNvPr>
            <p:cNvSpPr>
              <a:spLocks noChangeArrowheads="1"/>
            </p:cNvSpPr>
            <p:nvPr/>
          </p:nvSpPr>
          <p:spPr bwMode="auto">
            <a:xfrm>
              <a:off x="1728383"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 name="Oval 59">
              <a:extLst>
                <a:ext uri="{FF2B5EF4-FFF2-40B4-BE49-F238E27FC236}">
                  <a16:creationId xmlns:a16="http://schemas.microsoft.com/office/drawing/2014/main" id="{E2B60D81-27C8-D83C-9D97-BEE301CAD565}"/>
                </a:ext>
              </a:extLst>
            </p:cNvPr>
            <p:cNvSpPr>
              <a:spLocks noChangeArrowheads="1"/>
            </p:cNvSpPr>
            <p:nvPr/>
          </p:nvSpPr>
          <p:spPr bwMode="auto">
            <a:xfrm>
              <a:off x="172838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 name="Oval 60">
              <a:extLst>
                <a:ext uri="{FF2B5EF4-FFF2-40B4-BE49-F238E27FC236}">
                  <a16:creationId xmlns:a16="http://schemas.microsoft.com/office/drawing/2014/main" id="{F7316933-CDCF-DB52-72DE-08FA5F9669FA}"/>
                </a:ext>
              </a:extLst>
            </p:cNvPr>
            <p:cNvSpPr>
              <a:spLocks noChangeArrowheads="1"/>
            </p:cNvSpPr>
            <p:nvPr/>
          </p:nvSpPr>
          <p:spPr bwMode="auto">
            <a:xfrm>
              <a:off x="1728383"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 name="Oval 61">
              <a:extLst>
                <a:ext uri="{FF2B5EF4-FFF2-40B4-BE49-F238E27FC236}">
                  <a16:creationId xmlns:a16="http://schemas.microsoft.com/office/drawing/2014/main" id="{EA672B65-0B28-11C5-4DFB-B1E48D39CA4E}"/>
                </a:ext>
              </a:extLst>
            </p:cNvPr>
            <p:cNvSpPr>
              <a:spLocks noChangeArrowheads="1"/>
            </p:cNvSpPr>
            <p:nvPr/>
          </p:nvSpPr>
          <p:spPr bwMode="auto">
            <a:xfrm>
              <a:off x="172838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 name="Oval 62">
              <a:extLst>
                <a:ext uri="{FF2B5EF4-FFF2-40B4-BE49-F238E27FC236}">
                  <a16:creationId xmlns:a16="http://schemas.microsoft.com/office/drawing/2014/main" id="{DE78006C-72D0-3640-9A1A-DDEE28F571A3}"/>
                </a:ext>
              </a:extLst>
            </p:cNvPr>
            <p:cNvSpPr>
              <a:spLocks noChangeArrowheads="1"/>
            </p:cNvSpPr>
            <p:nvPr/>
          </p:nvSpPr>
          <p:spPr bwMode="auto">
            <a:xfrm>
              <a:off x="1872914"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 name="Oval 63">
              <a:extLst>
                <a:ext uri="{FF2B5EF4-FFF2-40B4-BE49-F238E27FC236}">
                  <a16:creationId xmlns:a16="http://schemas.microsoft.com/office/drawing/2014/main" id="{797D9A87-6BD6-95AD-A4FC-263A12A58899}"/>
                </a:ext>
              </a:extLst>
            </p:cNvPr>
            <p:cNvSpPr>
              <a:spLocks noChangeArrowheads="1"/>
            </p:cNvSpPr>
            <p:nvPr/>
          </p:nvSpPr>
          <p:spPr bwMode="auto">
            <a:xfrm>
              <a:off x="1872914"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 name="Oval 64">
              <a:extLst>
                <a:ext uri="{FF2B5EF4-FFF2-40B4-BE49-F238E27FC236}">
                  <a16:creationId xmlns:a16="http://schemas.microsoft.com/office/drawing/2014/main" id="{D24577DF-0128-BB44-3586-9900A5FAC9CB}"/>
                </a:ext>
              </a:extLst>
            </p:cNvPr>
            <p:cNvSpPr>
              <a:spLocks noChangeArrowheads="1"/>
            </p:cNvSpPr>
            <p:nvPr/>
          </p:nvSpPr>
          <p:spPr bwMode="auto">
            <a:xfrm>
              <a:off x="1872914"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 name="Oval 65">
              <a:extLst>
                <a:ext uri="{FF2B5EF4-FFF2-40B4-BE49-F238E27FC236}">
                  <a16:creationId xmlns:a16="http://schemas.microsoft.com/office/drawing/2014/main" id="{6C7EBD17-17A9-76CD-095C-799FF721A1D5}"/>
                </a:ext>
              </a:extLst>
            </p:cNvPr>
            <p:cNvSpPr>
              <a:spLocks noChangeArrowheads="1"/>
            </p:cNvSpPr>
            <p:nvPr/>
          </p:nvSpPr>
          <p:spPr bwMode="auto">
            <a:xfrm>
              <a:off x="1872914"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 name="Oval 66">
              <a:extLst>
                <a:ext uri="{FF2B5EF4-FFF2-40B4-BE49-F238E27FC236}">
                  <a16:creationId xmlns:a16="http://schemas.microsoft.com/office/drawing/2014/main" id="{3DE8115F-1755-6BD5-1158-4892C68CB258}"/>
                </a:ext>
              </a:extLst>
            </p:cNvPr>
            <p:cNvSpPr>
              <a:spLocks noChangeArrowheads="1"/>
            </p:cNvSpPr>
            <p:nvPr/>
          </p:nvSpPr>
          <p:spPr bwMode="auto">
            <a:xfrm>
              <a:off x="1872914"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 name="Oval 67">
              <a:extLst>
                <a:ext uri="{FF2B5EF4-FFF2-40B4-BE49-F238E27FC236}">
                  <a16:creationId xmlns:a16="http://schemas.microsoft.com/office/drawing/2014/main" id="{B362321D-E3A6-AD89-F7B6-174AD5F4D394}"/>
                </a:ext>
              </a:extLst>
            </p:cNvPr>
            <p:cNvSpPr>
              <a:spLocks noChangeArrowheads="1"/>
            </p:cNvSpPr>
            <p:nvPr/>
          </p:nvSpPr>
          <p:spPr bwMode="auto">
            <a:xfrm>
              <a:off x="1872914"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 name="Oval 68">
              <a:extLst>
                <a:ext uri="{FF2B5EF4-FFF2-40B4-BE49-F238E27FC236}">
                  <a16:creationId xmlns:a16="http://schemas.microsoft.com/office/drawing/2014/main" id="{73F1AD64-76D0-6196-F4F4-864EBD4B1B67}"/>
                </a:ext>
              </a:extLst>
            </p:cNvPr>
            <p:cNvSpPr>
              <a:spLocks noChangeArrowheads="1"/>
            </p:cNvSpPr>
            <p:nvPr/>
          </p:nvSpPr>
          <p:spPr bwMode="auto">
            <a:xfrm>
              <a:off x="1872914"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 name="Oval 69">
              <a:extLst>
                <a:ext uri="{FF2B5EF4-FFF2-40B4-BE49-F238E27FC236}">
                  <a16:creationId xmlns:a16="http://schemas.microsoft.com/office/drawing/2014/main" id="{463FFC5F-8BA0-09AF-5B55-5AEDBE4C75ED}"/>
                </a:ext>
              </a:extLst>
            </p:cNvPr>
            <p:cNvSpPr>
              <a:spLocks noChangeArrowheads="1"/>
            </p:cNvSpPr>
            <p:nvPr/>
          </p:nvSpPr>
          <p:spPr bwMode="auto">
            <a:xfrm>
              <a:off x="1872914"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 name="Oval 70">
              <a:extLst>
                <a:ext uri="{FF2B5EF4-FFF2-40B4-BE49-F238E27FC236}">
                  <a16:creationId xmlns:a16="http://schemas.microsoft.com/office/drawing/2014/main" id="{987AD81F-64C1-FDF9-F7E5-89B6ABCCF6BE}"/>
                </a:ext>
              </a:extLst>
            </p:cNvPr>
            <p:cNvSpPr>
              <a:spLocks noChangeArrowheads="1"/>
            </p:cNvSpPr>
            <p:nvPr/>
          </p:nvSpPr>
          <p:spPr bwMode="auto">
            <a:xfrm>
              <a:off x="1872914"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 name="Oval 71">
              <a:extLst>
                <a:ext uri="{FF2B5EF4-FFF2-40B4-BE49-F238E27FC236}">
                  <a16:creationId xmlns:a16="http://schemas.microsoft.com/office/drawing/2014/main" id="{4E6C8B39-D240-24B4-7348-EEFA41ACB986}"/>
                </a:ext>
              </a:extLst>
            </p:cNvPr>
            <p:cNvSpPr>
              <a:spLocks noChangeArrowheads="1"/>
            </p:cNvSpPr>
            <p:nvPr/>
          </p:nvSpPr>
          <p:spPr bwMode="auto">
            <a:xfrm>
              <a:off x="1872914"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 name="Oval 72">
              <a:extLst>
                <a:ext uri="{FF2B5EF4-FFF2-40B4-BE49-F238E27FC236}">
                  <a16:creationId xmlns:a16="http://schemas.microsoft.com/office/drawing/2014/main" id="{B09BC31F-E74E-3393-9D23-3E52E97C1C9A}"/>
                </a:ext>
              </a:extLst>
            </p:cNvPr>
            <p:cNvSpPr>
              <a:spLocks noChangeArrowheads="1"/>
            </p:cNvSpPr>
            <p:nvPr/>
          </p:nvSpPr>
          <p:spPr bwMode="auto">
            <a:xfrm>
              <a:off x="1872914"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 name="Oval 73">
              <a:extLst>
                <a:ext uri="{FF2B5EF4-FFF2-40B4-BE49-F238E27FC236}">
                  <a16:creationId xmlns:a16="http://schemas.microsoft.com/office/drawing/2014/main" id="{5465D404-1235-A7BB-FAD8-9150D5F1F7CF}"/>
                </a:ext>
              </a:extLst>
            </p:cNvPr>
            <p:cNvSpPr>
              <a:spLocks noChangeArrowheads="1"/>
            </p:cNvSpPr>
            <p:nvPr/>
          </p:nvSpPr>
          <p:spPr bwMode="auto">
            <a:xfrm>
              <a:off x="1872914"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 name="Oval 74">
              <a:extLst>
                <a:ext uri="{FF2B5EF4-FFF2-40B4-BE49-F238E27FC236}">
                  <a16:creationId xmlns:a16="http://schemas.microsoft.com/office/drawing/2014/main" id="{1616F3D5-860C-35DF-E572-E078413B93D0}"/>
                </a:ext>
              </a:extLst>
            </p:cNvPr>
            <p:cNvSpPr>
              <a:spLocks noChangeArrowheads="1"/>
            </p:cNvSpPr>
            <p:nvPr/>
          </p:nvSpPr>
          <p:spPr bwMode="auto">
            <a:xfrm>
              <a:off x="1872914"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 name="Oval 75">
              <a:extLst>
                <a:ext uri="{FF2B5EF4-FFF2-40B4-BE49-F238E27FC236}">
                  <a16:creationId xmlns:a16="http://schemas.microsoft.com/office/drawing/2014/main" id="{5CE18DDD-5A15-2F90-B18B-335A567CF93F}"/>
                </a:ext>
              </a:extLst>
            </p:cNvPr>
            <p:cNvSpPr>
              <a:spLocks noChangeArrowheads="1"/>
            </p:cNvSpPr>
            <p:nvPr/>
          </p:nvSpPr>
          <p:spPr bwMode="auto">
            <a:xfrm>
              <a:off x="1872914"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 name="Oval 76">
              <a:extLst>
                <a:ext uri="{FF2B5EF4-FFF2-40B4-BE49-F238E27FC236}">
                  <a16:creationId xmlns:a16="http://schemas.microsoft.com/office/drawing/2014/main" id="{64AF83F4-6E0A-FDA3-371F-6F083F4738B7}"/>
                </a:ext>
              </a:extLst>
            </p:cNvPr>
            <p:cNvSpPr>
              <a:spLocks noChangeArrowheads="1"/>
            </p:cNvSpPr>
            <p:nvPr/>
          </p:nvSpPr>
          <p:spPr bwMode="auto">
            <a:xfrm>
              <a:off x="2017444" y="98747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 name="Oval 77">
              <a:extLst>
                <a:ext uri="{FF2B5EF4-FFF2-40B4-BE49-F238E27FC236}">
                  <a16:creationId xmlns:a16="http://schemas.microsoft.com/office/drawing/2014/main" id="{E050A0DE-6A1C-F125-B62A-E99B2C3C2951}"/>
                </a:ext>
              </a:extLst>
            </p:cNvPr>
            <p:cNvSpPr>
              <a:spLocks noChangeArrowheads="1"/>
            </p:cNvSpPr>
            <p:nvPr/>
          </p:nvSpPr>
          <p:spPr bwMode="auto">
            <a:xfrm>
              <a:off x="2017444"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 name="Oval 78">
              <a:extLst>
                <a:ext uri="{FF2B5EF4-FFF2-40B4-BE49-F238E27FC236}">
                  <a16:creationId xmlns:a16="http://schemas.microsoft.com/office/drawing/2014/main" id="{DE56BF8E-C78C-18EC-BD38-C5DCE43E3568}"/>
                </a:ext>
              </a:extLst>
            </p:cNvPr>
            <p:cNvSpPr>
              <a:spLocks noChangeArrowheads="1"/>
            </p:cNvSpPr>
            <p:nvPr/>
          </p:nvSpPr>
          <p:spPr bwMode="auto">
            <a:xfrm>
              <a:off x="2017444"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 name="Oval 79">
              <a:extLst>
                <a:ext uri="{FF2B5EF4-FFF2-40B4-BE49-F238E27FC236}">
                  <a16:creationId xmlns:a16="http://schemas.microsoft.com/office/drawing/2014/main" id="{F239C1FA-E986-15C0-D019-7199A4577CD7}"/>
                </a:ext>
              </a:extLst>
            </p:cNvPr>
            <p:cNvSpPr>
              <a:spLocks noChangeArrowheads="1"/>
            </p:cNvSpPr>
            <p:nvPr/>
          </p:nvSpPr>
          <p:spPr bwMode="auto">
            <a:xfrm>
              <a:off x="2017444"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 name="Oval 80">
              <a:extLst>
                <a:ext uri="{FF2B5EF4-FFF2-40B4-BE49-F238E27FC236}">
                  <a16:creationId xmlns:a16="http://schemas.microsoft.com/office/drawing/2014/main" id="{682E050A-58BC-A045-47EF-7BE26CA4340E}"/>
                </a:ext>
              </a:extLst>
            </p:cNvPr>
            <p:cNvSpPr>
              <a:spLocks noChangeArrowheads="1"/>
            </p:cNvSpPr>
            <p:nvPr/>
          </p:nvSpPr>
          <p:spPr bwMode="auto">
            <a:xfrm>
              <a:off x="2017444" y="15670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 name="Oval 81">
              <a:extLst>
                <a:ext uri="{FF2B5EF4-FFF2-40B4-BE49-F238E27FC236}">
                  <a16:creationId xmlns:a16="http://schemas.microsoft.com/office/drawing/2014/main" id="{85C9D1BC-115A-091D-FF80-CEA7551362C2}"/>
                </a:ext>
              </a:extLst>
            </p:cNvPr>
            <p:cNvSpPr>
              <a:spLocks noChangeArrowheads="1"/>
            </p:cNvSpPr>
            <p:nvPr/>
          </p:nvSpPr>
          <p:spPr bwMode="auto">
            <a:xfrm>
              <a:off x="2017444"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 name="Oval 82">
              <a:extLst>
                <a:ext uri="{FF2B5EF4-FFF2-40B4-BE49-F238E27FC236}">
                  <a16:creationId xmlns:a16="http://schemas.microsoft.com/office/drawing/2014/main" id="{4A624441-11DA-7D12-A32E-FF8C8B8B09C9}"/>
                </a:ext>
              </a:extLst>
            </p:cNvPr>
            <p:cNvSpPr>
              <a:spLocks noChangeArrowheads="1"/>
            </p:cNvSpPr>
            <p:nvPr/>
          </p:nvSpPr>
          <p:spPr bwMode="auto">
            <a:xfrm>
              <a:off x="2017444"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 name="Oval 83">
              <a:extLst>
                <a:ext uri="{FF2B5EF4-FFF2-40B4-BE49-F238E27FC236}">
                  <a16:creationId xmlns:a16="http://schemas.microsoft.com/office/drawing/2014/main" id="{40913393-F3FF-62E1-EA8F-2A7AEBBE7D07}"/>
                </a:ext>
              </a:extLst>
            </p:cNvPr>
            <p:cNvSpPr>
              <a:spLocks noChangeArrowheads="1"/>
            </p:cNvSpPr>
            <p:nvPr/>
          </p:nvSpPr>
          <p:spPr bwMode="auto">
            <a:xfrm>
              <a:off x="2017444"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 name="Oval 84">
              <a:extLst>
                <a:ext uri="{FF2B5EF4-FFF2-40B4-BE49-F238E27FC236}">
                  <a16:creationId xmlns:a16="http://schemas.microsoft.com/office/drawing/2014/main" id="{66548801-15A7-FC97-AC27-3A717D68791C}"/>
                </a:ext>
              </a:extLst>
            </p:cNvPr>
            <p:cNvSpPr>
              <a:spLocks noChangeArrowheads="1"/>
            </p:cNvSpPr>
            <p:nvPr/>
          </p:nvSpPr>
          <p:spPr bwMode="auto">
            <a:xfrm>
              <a:off x="2017444"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 name="Oval 85">
              <a:extLst>
                <a:ext uri="{FF2B5EF4-FFF2-40B4-BE49-F238E27FC236}">
                  <a16:creationId xmlns:a16="http://schemas.microsoft.com/office/drawing/2014/main" id="{E17276F9-C5D1-EF39-C848-CD03CD351F5E}"/>
                </a:ext>
              </a:extLst>
            </p:cNvPr>
            <p:cNvSpPr>
              <a:spLocks noChangeArrowheads="1"/>
            </p:cNvSpPr>
            <p:nvPr/>
          </p:nvSpPr>
          <p:spPr bwMode="auto">
            <a:xfrm>
              <a:off x="2017444" y="2292668"/>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 name="Oval 86">
              <a:extLst>
                <a:ext uri="{FF2B5EF4-FFF2-40B4-BE49-F238E27FC236}">
                  <a16:creationId xmlns:a16="http://schemas.microsoft.com/office/drawing/2014/main" id="{898F10EA-56A9-BB28-1DAE-94D2A1096716}"/>
                </a:ext>
              </a:extLst>
            </p:cNvPr>
            <p:cNvSpPr>
              <a:spLocks noChangeArrowheads="1"/>
            </p:cNvSpPr>
            <p:nvPr/>
          </p:nvSpPr>
          <p:spPr bwMode="auto">
            <a:xfrm>
              <a:off x="2017444"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 name="Oval 87">
              <a:extLst>
                <a:ext uri="{FF2B5EF4-FFF2-40B4-BE49-F238E27FC236}">
                  <a16:creationId xmlns:a16="http://schemas.microsoft.com/office/drawing/2014/main" id="{54D27538-BF86-E7F1-04AD-DF375C3618E3}"/>
                </a:ext>
              </a:extLst>
            </p:cNvPr>
            <p:cNvSpPr>
              <a:spLocks noChangeArrowheads="1"/>
            </p:cNvSpPr>
            <p:nvPr/>
          </p:nvSpPr>
          <p:spPr bwMode="auto">
            <a:xfrm>
              <a:off x="2017444" y="258320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 name="Oval 88">
              <a:extLst>
                <a:ext uri="{FF2B5EF4-FFF2-40B4-BE49-F238E27FC236}">
                  <a16:creationId xmlns:a16="http://schemas.microsoft.com/office/drawing/2014/main" id="{BABDCA38-FBF4-6957-1A6B-656FFA1FBC18}"/>
                </a:ext>
              </a:extLst>
            </p:cNvPr>
            <p:cNvSpPr>
              <a:spLocks noChangeArrowheads="1"/>
            </p:cNvSpPr>
            <p:nvPr/>
          </p:nvSpPr>
          <p:spPr bwMode="auto">
            <a:xfrm>
              <a:off x="2017444" y="272773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 name="Oval 89">
              <a:extLst>
                <a:ext uri="{FF2B5EF4-FFF2-40B4-BE49-F238E27FC236}">
                  <a16:creationId xmlns:a16="http://schemas.microsoft.com/office/drawing/2014/main" id="{2AF94F66-50F6-AEE9-2A87-0BE8322620E7}"/>
                </a:ext>
              </a:extLst>
            </p:cNvPr>
            <p:cNvSpPr>
              <a:spLocks noChangeArrowheads="1"/>
            </p:cNvSpPr>
            <p:nvPr/>
          </p:nvSpPr>
          <p:spPr bwMode="auto">
            <a:xfrm>
              <a:off x="2017444" y="2872264"/>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 name="Oval 90">
              <a:extLst>
                <a:ext uri="{FF2B5EF4-FFF2-40B4-BE49-F238E27FC236}">
                  <a16:creationId xmlns:a16="http://schemas.microsoft.com/office/drawing/2014/main" id="{12EBC0B9-2AB5-DE06-13DC-179561D6D32B}"/>
                </a:ext>
              </a:extLst>
            </p:cNvPr>
            <p:cNvSpPr>
              <a:spLocks noChangeArrowheads="1"/>
            </p:cNvSpPr>
            <p:nvPr/>
          </p:nvSpPr>
          <p:spPr bwMode="auto">
            <a:xfrm>
              <a:off x="2017444" y="3016794"/>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1" name="Oval 91">
              <a:extLst>
                <a:ext uri="{FF2B5EF4-FFF2-40B4-BE49-F238E27FC236}">
                  <a16:creationId xmlns:a16="http://schemas.microsoft.com/office/drawing/2014/main" id="{956A0D07-BB69-93F8-DB92-F4A80C171946}"/>
                </a:ext>
              </a:extLst>
            </p:cNvPr>
            <p:cNvSpPr>
              <a:spLocks noChangeArrowheads="1"/>
            </p:cNvSpPr>
            <p:nvPr/>
          </p:nvSpPr>
          <p:spPr bwMode="auto">
            <a:xfrm>
              <a:off x="2017444" y="3162800"/>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2" name="Oval 92">
              <a:extLst>
                <a:ext uri="{FF2B5EF4-FFF2-40B4-BE49-F238E27FC236}">
                  <a16:creationId xmlns:a16="http://schemas.microsoft.com/office/drawing/2014/main" id="{F523DE57-A4C4-5697-CC39-ED0F5275E3E5}"/>
                </a:ext>
              </a:extLst>
            </p:cNvPr>
            <p:cNvSpPr>
              <a:spLocks noChangeArrowheads="1"/>
            </p:cNvSpPr>
            <p:nvPr/>
          </p:nvSpPr>
          <p:spPr bwMode="auto">
            <a:xfrm>
              <a:off x="2160500"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3" name="Oval 93">
              <a:extLst>
                <a:ext uri="{FF2B5EF4-FFF2-40B4-BE49-F238E27FC236}">
                  <a16:creationId xmlns:a16="http://schemas.microsoft.com/office/drawing/2014/main" id="{383F9D75-C61C-EC8E-DA7C-0AB3F7C896FE}"/>
                </a:ext>
              </a:extLst>
            </p:cNvPr>
            <p:cNvSpPr>
              <a:spLocks noChangeArrowheads="1"/>
            </p:cNvSpPr>
            <p:nvPr/>
          </p:nvSpPr>
          <p:spPr bwMode="auto">
            <a:xfrm>
              <a:off x="2160500"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4" name="Oval 94">
              <a:extLst>
                <a:ext uri="{FF2B5EF4-FFF2-40B4-BE49-F238E27FC236}">
                  <a16:creationId xmlns:a16="http://schemas.microsoft.com/office/drawing/2014/main" id="{AE0B214B-9775-79A8-D333-D191A86FF5DA}"/>
                </a:ext>
              </a:extLst>
            </p:cNvPr>
            <p:cNvSpPr>
              <a:spLocks noChangeArrowheads="1"/>
            </p:cNvSpPr>
            <p:nvPr/>
          </p:nvSpPr>
          <p:spPr bwMode="auto">
            <a:xfrm>
              <a:off x="2160500"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5" name="Oval 95">
              <a:extLst>
                <a:ext uri="{FF2B5EF4-FFF2-40B4-BE49-F238E27FC236}">
                  <a16:creationId xmlns:a16="http://schemas.microsoft.com/office/drawing/2014/main" id="{A73F50A8-B168-126B-A295-D1F1157B753A}"/>
                </a:ext>
              </a:extLst>
            </p:cNvPr>
            <p:cNvSpPr>
              <a:spLocks noChangeArrowheads="1"/>
            </p:cNvSpPr>
            <p:nvPr/>
          </p:nvSpPr>
          <p:spPr bwMode="auto">
            <a:xfrm>
              <a:off x="2160500"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6" name="Oval 96">
              <a:extLst>
                <a:ext uri="{FF2B5EF4-FFF2-40B4-BE49-F238E27FC236}">
                  <a16:creationId xmlns:a16="http://schemas.microsoft.com/office/drawing/2014/main" id="{B50F3BF8-CDD9-1DC0-F63B-77B8A65E8D81}"/>
                </a:ext>
              </a:extLst>
            </p:cNvPr>
            <p:cNvSpPr>
              <a:spLocks noChangeArrowheads="1"/>
            </p:cNvSpPr>
            <p:nvPr/>
          </p:nvSpPr>
          <p:spPr bwMode="auto">
            <a:xfrm>
              <a:off x="2160500"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7" name="Oval 97">
              <a:extLst>
                <a:ext uri="{FF2B5EF4-FFF2-40B4-BE49-F238E27FC236}">
                  <a16:creationId xmlns:a16="http://schemas.microsoft.com/office/drawing/2014/main" id="{35D468EE-2581-E7D8-FCEA-C71E7023846B}"/>
                </a:ext>
              </a:extLst>
            </p:cNvPr>
            <p:cNvSpPr>
              <a:spLocks noChangeArrowheads="1"/>
            </p:cNvSpPr>
            <p:nvPr/>
          </p:nvSpPr>
          <p:spPr bwMode="auto">
            <a:xfrm>
              <a:off x="2160500"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8" name="Oval 98">
              <a:extLst>
                <a:ext uri="{FF2B5EF4-FFF2-40B4-BE49-F238E27FC236}">
                  <a16:creationId xmlns:a16="http://schemas.microsoft.com/office/drawing/2014/main" id="{3371AE8C-527E-887D-E56B-C9C8856ACF4C}"/>
                </a:ext>
              </a:extLst>
            </p:cNvPr>
            <p:cNvSpPr>
              <a:spLocks noChangeArrowheads="1"/>
            </p:cNvSpPr>
            <p:nvPr/>
          </p:nvSpPr>
          <p:spPr bwMode="auto">
            <a:xfrm>
              <a:off x="2160500"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9" name="Oval 99">
              <a:extLst>
                <a:ext uri="{FF2B5EF4-FFF2-40B4-BE49-F238E27FC236}">
                  <a16:creationId xmlns:a16="http://schemas.microsoft.com/office/drawing/2014/main" id="{18608193-0966-7FB4-5BA3-C5F59B560B09}"/>
                </a:ext>
              </a:extLst>
            </p:cNvPr>
            <p:cNvSpPr>
              <a:spLocks noChangeArrowheads="1"/>
            </p:cNvSpPr>
            <p:nvPr/>
          </p:nvSpPr>
          <p:spPr bwMode="auto">
            <a:xfrm>
              <a:off x="2160500"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0" name="Oval 100">
              <a:extLst>
                <a:ext uri="{FF2B5EF4-FFF2-40B4-BE49-F238E27FC236}">
                  <a16:creationId xmlns:a16="http://schemas.microsoft.com/office/drawing/2014/main" id="{2563FDC8-03D6-8B39-03F6-624499BDB758}"/>
                </a:ext>
              </a:extLst>
            </p:cNvPr>
            <p:cNvSpPr>
              <a:spLocks noChangeArrowheads="1"/>
            </p:cNvSpPr>
            <p:nvPr/>
          </p:nvSpPr>
          <p:spPr bwMode="auto">
            <a:xfrm>
              <a:off x="2160500"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1" name="Oval 101">
              <a:extLst>
                <a:ext uri="{FF2B5EF4-FFF2-40B4-BE49-F238E27FC236}">
                  <a16:creationId xmlns:a16="http://schemas.microsoft.com/office/drawing/2014/main" id="{3ACEF8EE-10BB-00ED-5040-2F7A55BFDE1E}"/>
                </a:ext>
              </a:extLst>
            </p:cNvPr>
            <p:cNvSpPr>
              <a:spLocks noChangeArrowheads="1"/>
            </p:cNvSpPr>
            <p:nvPr/>
          </p:nvSpPr>
          <p:spPr bwMode="auto">
            <a:xfrm>
              <a:off x="2160500"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2" name="Oval 102">
              <a:extLst>
                <a:ext uri="{FF2B5EF4-FFF2-40B4-BE49-F238E27FC236}">
                  <a16:creationId xmlns:a16="http://schemas.microsoft.com/office/drawing/2014/main" id="{A26F3E02-7B4B-8813-C1DF-0FE049321D9B}"/>
                </a:ext>
              </a:extLst>
            </p:cNvPr>
            <p:cNvSpPr>
              <a:spLocks noChangeArrowheads="1"/>
            </p:cNvSpPr>
            <p:nvPr/>
          </p:nvSpPr>
          <p:spPr bwMode="auto">
            <a:xfrm>
              <a:off x="2160500"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3" name="Oval 103">
              <a:extLst>
                <a:ext uri="{FF2B5EF4-FFF2-40B4-BE49-F238E27FC236}">
                  <a16:creationId xmlns:a16="http://schemas.microsoft.com/office/drawing/2014/main" id="{5CEB3152-8000-B5E3-6A7C-67E67C594B5B}"/>
                </a:ext>
              </a:extLst>
            </p:cNvPr>
            <p:cNvSpPr>
              <a:spLocks noChangeArrowheads="1"/>
            </p:cNvSpPr>
            <p:nvPr/>
          </p:nvSpPr>
          <p:spPr bwMode="auto">
            <a:xfrm>
              <a:off x="2160500"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4" name="Oval 104">
              <a:extLst>
                <a:ext uri="{FF2B5EF4-FFF2-40B4-BE49-F238E27FC236}">
                  <a16:creationId xmlns:a16="http://schemas.microsoft.com/office/drawing/2014/main" id="{F3FFDD92-5A16-67EA-2296-E5DE76F9D4BE}"/>
                </a:ext>
              </a:extLst>
            </p:cNvPr>
            <p:cNvSpPr>
              <a:spLocks noChangeArrowheads="1"/>
            </p:cNvSpPr>
            <p:nvPr/>
          </p:nvSpPr>
          <p:spPr bwMode="auto">
            <a:xfrm>
              <a:off x="2160500"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5" name="Oval 105">
              <a:extLst>
                <a:ext uri="{FF2B5EF4-FFF2-40B4-BE49-F238E27FC236}">
                  <a16:creationId xmlns:a16="http://schemas.microsoft.com/office/drawing/2014/main" id="{03050A82-770B-D6B3-1A08-52F44F1A0D81}"/>
                </a:ext>
              </a:extLst>
            </p:cNvPr>
            <p:cNvSpPr>
              <a:spLocks noChangeArrowheads="1"/>
            </p:cNvSpPr>
            <p:nvPr/>
          </p:nvSpPr>
          <p:spPr bwMode="auto">
            <a:xfrm>
              <a:off x="2160500"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6" name="Oval 106">
              <a:extLst>
                <a:ext uri="{FF2B5EF4-FFF2-40B4-BE49-F238E27FC236}">
                  <a16:creationId xmlns:a16="http://schemas.microsoft.com/office/drawing/2014/main" id="{C5C22127-B72E-3A74-669E-22716473E68A}"/>
                </a:ext>
              </a:extLst>
            </p:cNvPr>
            <p:cNvSpPr>
              <a:spLocks noChangeArrowheads="1"/>
            </p:cNvSpPr>
            <p:nvPr/>
          </p:nvSpPr>
          <p:spPr bwMode="auto">
            <a:xfrm>
              <a:off x="2160500"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7" name="Oval 107">
              <a:extLst>
                <a:ext uri="{FF2B5EF4-FFF2-40B4-BE49-F238E27FC236}">
                  <a16:creationId xmlns:a16="http://schemas.microsoft.com/office/drawing/2014/main" id="{9D4A3DCF-07F3-40A6-F324-11E4658B22D4}"/>
                </a:ext>
              </a:extLst>
            </p:cNvPr>
            <p:cNvSpPr>
              <a:spLocks noChangeArrowheads="1"/>
            </p:cNvSpPr>
            <p:nvPr/>
          </p:nvSpPr>
          <p:spPr bwMode="auto">
            <a:xfrm>
              <a:off x="2160500"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8" name="Oval 108">
              <a:extLst>
                <a:ext uri="{FF2B5EF4-FFF2-40B4-BE49-F238E27FC236}">
                  <a16:creationId xmlns:a16="http://schemas.microsoft.com/office/drawing/2014/main" id="{30FA9B39-FC67-23B3-3C74-E7B320DA7C57}"/>
                </a:ext>
              </a:extLst>
            </p:cNvPr>
            <p:cNvSpPr>
              <a:spLocks noChangeArrowheads="1"/>
            </p:cNvSpPr>
            <p:nvPr/>
          </p:nvSpPr>
          <p:spPr bwMode="auto">
            <a:xfrm>
              <a:off x="2160500"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39" name="Oval 109">
              <a:extLst>
                <a:ext uri="{FF2B5EF4-FFF2-40B4-BE49-F238E27FC236}">
                  <a16:creationId xmlns:a16="http://schemas.microsoft.com/office/drawing/2014/main" id="{AF780FEE-016B-3E02-65CD-3488202ECBA3}"/>
                </a:ext>
              </a:extLst>
            </p:cNvPr>
            <p:cNvSpPr>
              <a:spLocks noChangeArrowheads="1"/>
            </p:cNvSpPr>
            <p:nvPr/>
          </p:nvSpPr>
          <p:spPr bwMode="auto">
            <a:xfrm>
              <a:off x="2160500"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0" name="Oval 110">
              <a:extLst>
                <a:ext uri="{FF2B5EF4-FFF2-40B4-BE49-F238E27FC236}">
                  <a16:creationId xmlns:a16="http://schemas.microsoft.com/office/drawing/2014/main" id="{B3674B08-D127-F904-EE6F-68F787D7E548}"/>
                </a:ext>
              </a:extLst>
            </p:cNvPr>
            <p:cNvSpPr>
              <a:spLocks noChangeArrowheads="1"/>
            </p:cNvSpPr>
            <p:nvPr/>
          </p:nvSpPr>
          <p:spPr bwMode="auto">
            <a:xfrm>
              <a:off x="2305030"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1" name="Oval 111">
              <a:extLst>
                <a:ext uri="{FF2B5EF4-FFF2-40B4-BE49-F238E27FC236}">
                  <a16:creationId xmlns:a16="http://schemas.microsoft.com/office/drawing/2014/main" id="{CEC290AD-7349-78BB-7FB2-2CF280E04323}"/>
                </a:ext>
              </a:extLst>
            </p:cNvPr>
            <p:cNvSpPr>
              <a:spLocks noChangeArrowheads="1"/>
            </p:cNvSpPr>
            <p:nvPr/>
          </p:nvSpPr>
          <p:spPr bwMode="auto">
            <a:xfrm>
              <a:off x="2305030"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2" name="Oval 112">
              <a:extLst>
                <a:ext uri="{FF2B5EF4-FFF2-40B4-BE49-F238E27FC236}">
                  <a16:creationId xmlns:a16="http://schemas.microsoft.com/office/drawing/2014/main" id="{7E1CDCBB-6C36-C430-B12A-CD990381293B}"/>
                </a:ext>
              </a:extLst>
            </p:cNvPr>
            <p:cNvSpPr>
              <a:spLocks noChangeArrowheads="1"/>
            </p:cNvSpPr>
            <p:nvPr/>
          </p:nvSpPr>
          <p:spPr bwMode="auto">
            <a:xfrm>
              <a:off x="2305030"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3" name="Oval 113">
              <a:extLst>
                <a:ext uri="{FF2B5EF4-FFF2-40B4-BE49-F238E27FC236}">
                  <a16:creationId xmlns:a16="http://schemas.microsoft.com/office/drawing/2014/main" id="{472ABC6A-D6CA-EBB8-F70B-A5C447915DEB}"/>
                </a:ext>
              </a:extLst>
            </p:cNvPr>
            <p:cNvSpPr>
              <a:spLocks noChangeArrowheads="1"/>
            </p:cNvSpPr>
            <p:nvPr/>
          </p:nvSpPr>
          <p:spPr bwMode="auto">
            <a:xfrm>
              <a:off x="2305030"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4" name="Oval 114">
              <a:extLst>
                <a:ext uri="{FF2B5EF4-FFF2-40B4-BE49-F238E27FC236}">
                  <a16:creationId xmlns:a16="http://schemas.microsoft.com/office/drawing/2014/main" id="{44FEB8BA-CB61-2942-253B-16D3EA982434}"/>
                </a:ext>
              </a:extLst>
            </p:cNvPr>
            <p:cNvSpPr>
              <a:spLocks noChangeArrowheads="1"/>
            </p:cNvSpPr>
            <p:nvPr/>
          </p:nvSpPr>
          <p:spPr bwMode="auto">
            <a:xfrm>
              <a:off x="2305030"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5" name="Oval 115">
              <a:extLst>
                <a:ext uri="{FF2B5EF4-FFF2-40B4-BE49-F238E27FC236}">
                  <a16:creationId xmlns:a16="http://schemas.microsoft.com/office/drawing/2014/main" id="{514FFD5C-8136-2EA0-44CE-5A5004691DF3}"/>
                </a:ext>
              </a:extLst>
            </p:cNvPr>
            <p:cNvSpPr>
              <a:spLocks noChangeArrowheads="1"/>
            </p:cNvSpPr>
            <p:nvPr/>
          </p:nvSpPr>
          <p:spPr bwMode="auto">
            <a:xfrm>
              <a:off x="2305030"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6" name="Oval 116">
              <a:extLst>
                <a:ext uri="{FF2B5EF4-FFF2-40B4-BE49-F238E27FC236}">
                  <a16:creationId xmlns:a16="http://schemas.microsoft.com/office/drawing/2014/main" id="{A83471DA-2072-44D3-C908-074466B56D99}"/>
                </a:ext>
              </a:extLst>
            </p:cNvPr>
            <p:cNvSpPr>
              <a:spLocks noChangeArrowheads="1"/>
            </p:cNvSpPr>
            <p:nvPr/>
          </p:nvSpPr>
          <p:spPr bwMode="auto">
            <a:xfrm>
              <a:off x="2305030"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7" name="Oval 117">
              <a:extLst>
                <a:ext uri="{FF2B5EF4-FFF2-40B4-BE49-F238E27FC236}">
                  <a16:creationId xmlns:a16="http://schemas.microsoft.com/office/drawing/2014/main" id="{D4AF1AD7-04A4-57EE-6F71-678BCED4BA7B}"/>
                </a:ext>
              </a:extLst>
            </p:cNvPr>
            <p:cNvSpPr>
              <a:spLocks noChangeArrowheads="1"/>
            </p:cNvSpPr>
            <p:nvPr/>
          </p:nvSpPr>
          <p:spPr bwMode="auto">
            <a:xfrm>
              <a:off x="2305030"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8" name="Oval 118">
              <a:extLst>
                <a:ext uri="{FF2B5EF4-FFF2-40B4-BE49-F238E27FC236}">
                  <a16:creationId xmlns:a16="http://schemas.microsoft.com/office/drawing/2014/main" id="{89304572-E447-9711-9A46-C99BDC335F7F}"/>
                </a:ext>
              </a:extLst>
            </p:cNvPr>
            <p:cNvSpPr>
              <a:spLocks noChangeArrowheads="1"/>
            </p:cNvSpPr>
            <p:nvPr/>
          </p:nvSpPr>
          <p:spPr bwMode="auto">
            <a:xfrm>
              <a:off x="2305030"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49" name="Oval 119">
              <a:extLst>
                <a:ext uri="{FF2B5EF4-FFF2-40B4-BE49-F238E27FC236}">
                  <a16:creationId xmlns:a16="http://schemas.microsoft.com/office/drawing/2014/main" id="{869C5031-14FE-BB33-7C16-5F4866404C1B}"/>
                </a:ext>
              </a:extLst>
            </p:cNvPr>
            <p:cNvSpPr>
              <a:spLocks noChangeArrowheads="1"/>
            </p:cNvSpPr>
            <p:nvPr/>
          </p:nvSpPr>
          <p:spPr bwMode="auto">
            <a:xfrm>
              <a:off x="2305030"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0" name="Oval 120">
              <a:extLst>
                <a:ext uri="{FF2B5EF4-FFF2-40B4-BE49-F238E27FC236}">
                  <a16:creationId xmlns:a16="http://schemas.microsoft.com/office/drawing/2014/main" id="{E2C16B72-DB48-4650-AE87-C87E5403566E}"/>
                </a:ext>
              </a:extLst>
            </p:cNvPr>
            <p:cNvSpPr>
              <a:spLocks noChangeArrowheads="1"/>
            </p:cNvSpPr>
            <p:nvPr/>
          </p:nvSpPr>
          <p:spPr bwMode="auto">
            <a:xfrm>
              <a:off x="2305030"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1" name="Oval 121">
              <a:extLst>
                <a:ext uri="{FF2B5EF4-FFF2-40B4-BE49-F238E27FC236}">
                  <a16:creationId xmlns:a16="http://schemas.microsoft.com/office/drawing/2014/main" id="{1E101331-8120-0BBB-5B5F-A98B45F5C5AE}"/>
                </a:ext>
              </a:extLst>
            </p:cNvPr>
            <p:cNvSpPr>
              <a:spLocks noChangeArrowheads="1"/>
            </p:cNvSpPr>
            <p:nvPr/>
          </p:nvSpPr>
          <p:spPr bwMode="auto">
            <a:xfrm>
              <a:off x="2305030"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2" name="Oval 122">
              <a:extLst>
                <a:ext uri="{FF2B5EF4-FFF2-40B4-BE49-F238E27FC236}">
                  <a16:creationId xmlns:a16="http://schemas.microsoft.com/office/drawing/2014/main" id="{E533F5DE-6174-0346-8832-8E1A1AD1177D}"/>
                </a:ext>
              </a:extLst>
            </p:cNvPr>
            <p:cNvSpPr>
              <a:spLocks noChangeArrowheads="1"/>
            </p:cNvSpPr>
            <p:nvPr/>
          </p:nvSpPr>
          <p:spPr bwMode="auto">
            <a:xfrm>
              <a:off x="2305030"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3" name="Oval 123">
              <a:extLst>
                <a:ext uri="{FF2B5EF4-FFF2-40B4-BE49-F238E27FC236}">
                  <a16:creationId xmlns:a16="http://schemas.microsoft.com/office/drawing/2014/main" id="{AA0A0EC5-A7C9-D91F-2561-FF853F71D7EF}"/>
                </a:ext>
              </a:extLst>
            </p:cNvPr>
            <p:cNvSpPr>
              <a:spLocks noChangeArrowheads="1"/>
            </p:cNvSpPr>
            <p:nvPr/>
          </p:nvSpPr>
          <p:spPr bwMode="auto">
            <a:xfrm>
              <a:off x="2305030"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4" name="Oval 124">
              <a:extLst>
                <a:ext uri="{FF2B5EF4-FFF2-40B4-BE49-F238E27FC236}">
                  <a16:creationId xmlns:a16="http://schemas.microsoft.com/office/drawing/2014/main" id="{3EF10EDC-523F-0DF5-2ADB-60794A62A60E}"/>
                </a:ext>
              </a:extLst>
            </p:cNvPr>
            <p:cNvSpPr>
              <a:spLocks noChangeArrowheads="1"/>
            </p:cNvSpPr>
            <p:nvPr/>
          </p:nvSpPr>
          <p:spPr bwMode="auto">
            <a:xfrm>
              <a:off x="2305030"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5" name="Oval 125">
              <a:extLst>
                <a:ext uri="{FF2B5EF4-FFF2-40B4-BE49-F238E27FC236}">
                  <a16:creationId xmlns:a16="http://schemas.microsoft.com/office/drawing/2014/main" id="{E5C29A89-EC76-B192-A2BF-F5290A464DF4}"/>
                </a:ext>
              </a:extLst>
            </p:cNvPr>
            <p:cNvSpPr>
              <a:spLocks noChangeArrowheads="1"/>
            </p:cNvSpPr>
            <p:nvPr/>
          </p:nvSpPr>
          <p:spPr bwMode="auto">
            <a:xfrm>
              <a:off x="2305030"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6" name="Oval 126">
              <a:extLst>
                <a:ext uri="{FF2B5EF4-FFF2-40B4-BE49-F238E27FC236}">
                  <a16:creationId xmlns:a16="http://schemas.microsoft.com/office/drawing/2014/main" id="{BC6D20D0-A408-0232-39DB-E7A66DF3E7D0}"/>
                </a:ext>
              </a:extLst>
            </p:cNvPr>
            <p:cNvSpPr>
              <a:spLocks noChangeArrowheads="1"/>
            </p:cNvSpPr>
            <p:nvPr/>
          </p:nvSpPr>
          <p:spPr bwMode="auto">
            <a:xfrm>
              <a:off x="2305030"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7" name="Oval 127">
              <a:extLst>
                <a:ext uri="{FF2B5EF4-FFF2-40B4-BE49-F238E27FC236}">
                  <a16:creationId xmlns:a16="http://schemas.microsoft.com/office/drawing/2014/main" id="{122F2E5A-BCEC-3515-0020-879EFB16BE09}"/>
                </a:ext>
              </a:extLst>
            </p:cNvPr>
            <p:cNvSpPr>
              <a:spLocks noChangeArrowheads="1"/>
            </p:cNvSpPr>
            <p:nvPr/>
          </p:nvSpPr>
          <p:spPr bwMode="auto">
            <a:xfrm>
              <a:off x="2448085"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8" name="Oval 128">
              <a:extLst>
                <a:ext uri="{FF2B5EF4-FFF2-40B4-BE49-F238E27FC236}">
                  <a16:creationId xmlns:a16="http://schemas.microsoft.com/office/drawing/2014/main" id="{3A185AC6-24E3-4603-4BB6-9C0A1E536E02}"/>
                </a:ext>
              </a:extLst>
            </p:cNvPr>
            <p:cNvSpPr>
              <a:spLocks noChangeArrowheads="1"/>
            </p:cNvSpPr>
            <p:nvPr/>
          </p:nvSpPr>
          <p:spPr bwMode="auto">
            <a:xfrm>
              <a:off x="2448085" y="15670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59" name="Oval 129">
              <a:extLst>
                <a:ext uri="{FF2B5EF4-FFF2-40B4-BE49-F238E27FC236}">
                  <a16:creationId xmlns:a16="http://schemas.microsoft.com/office/drawing/2014/main" id="{E22B2669-F87B-281C-36CD-2EA1367BB93D}"/>
                </a:ext>
              </a:extLst>
            </p:cNvPr>
            <p:cNvSpPr>
              <a:spLocks noChangeArrowheads="1"/>
            </p:cNvSpPr>
            <p:nvPr/>
          </p:nvSpPr>
          <p:spPr bwMode="auto">
            <a:xfrm>
              <a:off x="2448085"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0" name="Oval 130">
              <a:extLst>
                <a:ext uri="{FF2B5EF4-FFF2-40B4-BE49-F238E27FC236}">
                  <a16:creationId xmlns:a16="http://schemas.microsoft.com/office/drawing/2014/main" id="{EE63C6C7-FED7-8FD5-75EB-38CCC88DE6EB}"/>
                </a:ext>
              </a:extLst>
            </p:cNvPr>
            <p:cNvSpPr>
              <a:spLocks noChangeArrowheads="1"/>
            </p:cNvSpPr>
            <p:nvPr/>
          </p:nvSpPr>
          <p:spPr bwMode="auto">
            <a:xfrm>
              <a:off x="2448085"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1" name="Oval 131">
              <a:extLst>
                <a:ext uri="{FF2B5EF4-FFF2-40B4-BE49-F238E27FC236}">
                  <a16:creationId xmlns:a16="http://schemas.microsoft.com/office/drawing/2014/main" id="{075652FA-AD35-12B4-8C28-BFB6940DDB70}"/>
                </a:ext>
              </a:extLst>
            </p:cNvPr>
            <p:cNvSpPr>
              <a:spLocks noChangeArrowheads="1"/>
            </p:cNvSpPr>
            <p:nvPr/>
          </p:nvSpPr>
          <p:spPr bwMode="auto">
            <a:xfrm>
              <a:off x="2448085"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2" name="Oval 132">
              <a:extLst>
                <a:ext uri="{FF2B5EF4-FFF2-40B4-BE49-F238E27FC236}">
                  <a16:creationId xmlns:a16="http://schemas.microsoft.com/office/drawing/2014/main" id="{61FE9B14-C441-3A9E-FF96-3EB3F774A8F1}"/>
                </a:ext>
              </a:extLst>
            </p:cNvPr>
            <p:cNvSpPr>
              <a:spLocks noChangeArrowheads="1"/>
            </p:cNvSpPr>
            <p:nvPr/>
          </p:nvSpPr>
          <p:spPr bwMode="auto">
            <a:xfrm>
              <a:off x="2448085"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3" name="Oval 133">
              <a:extLst>
                <a:ext uri="{FF2B5EF4-FFF2-40B4-BE49-F238E27FC236}">
                  <a16:creationId xmlns:a16="http://schemas.microsoft.com/office/drawing/2014/main" id="{CC242F68-0244-5BB1-A42A-4244C814E6BE}"/>
                </a:ext>
              </a:extLst>
            </p:cNvPr>
            <p:cNvSpPr>
              <a:spLocks noChangeArrowheads="1"/>
            </p:cNvSpPr>
            <p:nvPr/>
          </p:nvSpPr>
          <p:spPr bwMode="auto">
            <a:xfrm>
              <a:off x="2448085" y="2292668"/>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4" name="Oval 134">
              <a:extLst>
                <a:ext uri="{FF2B5EF4-FFF2-40B4-BE49-F238E27FC236}">
                  <a16:creationId xmlns:a16="http://schemas.microsoft.com/office/drawing/2014/main" id="{C6183E93-82A3-A709-E79D-F744E0238309}"/>
                </a:ext>
              </a:extLst>
            </p:cNvPr>
            <p:cNvSpPr>
              <a:spLocks noChangeArrowheads="1"/>
            </p:cNvSpPr>
            <p:nvPr/>
          </p:nvSpPr>
          <p:spPr bwMode="auto">
            <a:xfrm>
              <a:off x="2448085"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5" name="Oval 135">
              <a:extLst>
                <a:ext uri="{FF2B5EF4-FFF2-40B4-BE49-F238E27FC236}">
                  <a16:creationId xmlns:a16="http://schemas.microsoft.com/office/drawing/2014/main" id="{B17A243C-A2B8-F825-CD84-A62C3C85815F}"/>
                </a:ext>
              </a:extLst>
            </p:cNvPr>
            <p:cNvSpPr>
              <a:spLocks noChangeArrowheads="1"/>
            </p:cNvSpPr>
            <p:nvPr/>
          </p:nvSpPr>
          <p:spPr bwMode="auto">
            <a:xfrm>
              <a:off x="2448085"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6" name="Oval 136">
              <a:extLst>
                <a:ext uri="{FF2B5EF4-FFF2-40B4-BE49-F238E27FC236}">
                  <a16:creationId xmlns:a16="http://schemas.microsoft.com/office/drawing/2014/main" id="{466D3EC0-9A0D-5C8A-D923-E9DEF3F0CD39}"/>
                </a:ext>
              </a:extLst>
            </p:cNvPr>
            <p:cNvSpPr>
              <a:spLocks noChangeArrowheads="1"/>
            </p:cNvSpPr>
            <p:nvPr/>
          </p:nvSpPr>
          <p:spPr bwMode="auto">
            <a:xfrm>
              <a:off x="2448085"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7" name="Oval 137">
              <a:extLst>
                <a:ext uri="{FF2B5EF4-FFF2-40B4-BE49-F238E27FC236}">
                  <a16:creationId xmlns:a16="http://schemas.microsoft.com/office/drawing/2014/main" id="{A811662C-4CF0-6D47-32E5-A441382CE3A2}"/>
                </a:ext>
              </a:extLst>
            </p:cNvPr>
            <p:cNvSpPr>
              <a:spLocks noChangeArrowheads="1"/>
            </p:cNvSpPr>
            <p:nvPr/>
          </p:nvSpPr>
          <p:spPr bwMode="auto">
            <a:xfrm>
              <a:off x="2448085" y="2872264"/>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8" name="Oval 138">
              <a:extLst>
                <a:ext uri="{FF2B5EF4-FFF2-40B4-BE49-F238E27FC236}">
                  <a16:creationId xmlns:a16="http://schemas.microsoft.com/office/drawing/2014/main" id="{066711A2-D4A0-9CEE-ED40-D19567FD3A3C}"/>
                </a:ext>
              </a:extLst>
            </p:cNvPr>
            <p:cNvSpPr>
              <a:spLocks noChangeArrowheads="1"/>
            </p:cNvSpPr>
            <p:nvPr/>
          </p:nvSpPr>
          <p:spPr bwMode="auto">
            <a:xfrm>
              <a:off x="2448085"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69" name="Oval 139">
              <a:extLst>
                <a:ext uri="{FF2B5EF4-FFF2-40B4-BE49-F238E27FC236}">
                  <a16:creationId xmlns:a16="http://schemas.microsoft.com/office/drawing/2014/main" id="{B74DE65E-A9B6-FB96-7D0D-42AC32704E96}"/>
                </a:ext>
              </a:extLst>
            </p:cNvPr>
            <p:cNvSpPr>
              <a:spLocks noChangeArrowheads="1"/>
            </p:cNvSpPr>
            <p:nvPr/>
          </p:nvSpPr>
          <p:spPr bwMode="auto">
            <a:xfrm>
              <a:off x="2448085" y="31628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0" name="Oval 140">
              <a:extLst>
                <a:ext uri="{FF2B5EF4-FFF2-40B4-BE49-F238E27FC236}">
                  <a16:creationId xmlns:a16="http://schemas.microsoft.com/office/drawing/2014/main" id="{7BC0B92A-5121-2751-A200-45189EBB751F}"/>
                </a:ext>
              </a:extLst>
            </p:cNvPr>
            <p:cNvSpPr>
              <a:spLocks noChangeArrowheads="1"/>
            </p:cNvSpPr>
            <p:nvPr/>
          </p:nvSpPr>
          <p:spPr bwMode="auto">
            <a:xfrm>
              <a:off x="2448085"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1" name="Oval 141">
              <a:extLst>
                <a:ext uri="{FF2B5EF4-FFF2-40B4-BE49-F238E27FC236}">
                  <a16:creationId xmlns:a16="http://schemas.microsoft.com/office/drawing/2014/main" id="{4AE46151-FBAF-AC35-8178-C95EAAB01141}"/>
                </a:ext>
              </a:extLst>
            </p:cNvPr>
            <p:cNvSpPr>
              <a:spLocks noChangeArrowheads="1"/>
            </p:cNvSpPr>
            <p:nvPr/>
          </p:nvSpPr>
          <p:spPr bwMode="auto">
            <a:xfrm>
              <a:off x="2448085"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2" name="Oval 142">
              <a:extLst>
                <a:ext uri="{FF2B5EF4-FFF2-40B4-BE49-F238E27FC236}">
                  <a16:creationId xmlns:a16="http://schemas.microsoft.com/office/drawing/2014/main" id="{15C8F3BF-6777-2968-BC82-ADE4F0AB9AFC}"/>
                </a:ext>
              </a:extLst>
            </p:cNvPr>
            <p:cNvSpPr>
              <a:spLocks noChangeArrowheads="1"/>
            </p:cNvSpPr>
            <p:nvPr/>
          </p:nvSpPr>
          <p:spPr bwMode="auto">
            <a:xfrm>
              <a:off x="2448085"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3" name="Oval 143">
              <a:extLst>
                <a:ext uri="{FF2B5EF4-FFF2-40B4-BE49-F238E27FC236}">
                  <a16:creationId xmlns:a16="http://schemas.microsoft.com/office/drawing/2014/main" id="{09B1C2B5-F6D3-E7F1-616D-1019039BE8F6}"/>
                </a:ext>
              </a:extLst>
            </p:cNvPr>
            <p:cNvSpPr>
              <a:spLocks noChangeArrowheads="1"/>
            </p:cNvSpPr>
            <p:nvPr/>
          </p:nvSpPr>
          <p:spPr bwMode="auto">
            <a:xfrm>
              <a:off x="2592616"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4" name="Oval 144">
              <a:extLst>
                <a:ext uri="{FF2B5EF4-FFF2-40B4-BE49-F238E27FC236}">
                  <a16:creationId xmlns:a16="http://schemas.microsoft.com/office/drawing/2014/main" id="{CE0559D3-4C53-C501-F4F7-06E450AB638C}"/>
                </a:ext>
              </a:extLst>
            </p:cNvPr>
            <p:cNvSpPr>
              <a:spLocks noChangeArrowheads="1"/>
            </p:cNvSpPr>
            <p:nvPr/>
          </p:nvSpPr>
          <p:spPr bwMode="auto">
            <a:xfrm>
              <a:off x="2592616"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5" name="Oval 145">
              <a:extLst>
                <a:ext uri="{FF2B5EF4-FFF2-40B4-BE49-F238E27FC236}">
                  <a16:creationId xmlns:a16="http://schemas.microsoft.com/office/drawing/2014/main" id="{E8FB3344-5ACA-CA90-F940-21DD8A49B0FF}"/>
                </a:ext>
              </a:extLst>
            </p:cNvPr>
            <p:cNvSpPr>
              <a:spLocks noChangeArrowheads="1"/>
            </p:cNvSpPr>
            <p:nvPr/>
          </p:nvSpPr>
          <p:spPr bwMode="auto">
            <a:xfrm>
              <a:off x="2592616"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6" name="Oval 146">
              <a:extLst>
                <a:ext uri="{FF2B5EF4-FFF2-40B4-BE49-F238E27FC236}">
                  <a16:creationId xmlns:a16="http://schemas.microsoft.com/office/drawing/2014/main" id="{CF01A870-44E2-EB01-E47C-FEC2C75DBE98}"/>
                </a:ext>
              </a:extLst>
            </p:cNvPr>
            <p:cNvSpPr>
              <a:spLocks noChangeArrowheads="1"/>
            </p:cNvSpPr>
            <p:nvPr/>
          </p:nvSpPr>
          <p:spPr bwMode="auto">
            <a:xfrm>
              <a:off x="2592616"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7" name="Oval 147">
              <a:extLst>
                <a:ext uri="{FF2B5EF4-FFF2-40B4-BE49-F238E27FC236}">
                  <a16:creationId xmlns:a16="http://schemas.microsoft.com/office/drawing/2014/main" id="{65BF08B9-CF3A-51F6-E547-BA844C651DC1}"/>
                </a:ext>
              </a:extLst>
            </p:cNvPr>
            <p:cNvSpPr>
              <a:spLocks noChangeArrowheads="1"/>
            </p:cNvSpPr>
            <p:nvPr/>
          </p:nvSpPr>
          <p:spPr bwMode="auto">
            <a:xfrm>
              <a:off x="2592616"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8" name="Oval 148">
              <a:extLst>
                <a:ext uri="{FF2B5EF4-FFF2-40B4-BE49-F238E27FC236}">
                  <a16:creationId xmlns:a16="http://schemas.microsoft.com/office/drawing/2014/main" id="{EE87F034-963F-4298-DDC0-8B32085A9900}"/>
                </a:ext>
              </a:extLst>
            </p:cNvPr>
            <p:cNvSpPr>
              <a:spLocks noChangeArrowheads="1"/>
            </p:cNvSpPr>
            <p:nvPr/>
          </p:nvSpPr>
          <p:spPr bwMode="auto">
            <a:xfrm>
              <a:off x="2592616"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79" name="Oval 149">
              <a:extLst>
                <a:ext uri="{FF2B5EF4-FFF2-40B4-BE49-F238E27FC236}">
                  <a16:creationId xmlns:a16="http://schemas.microsoft.com/office/drawing/2014/main" id="{7D07330F-4833-084A-C977-6B81DE049438}"/>
                </a:ext>
              </a:extLst>
            </p:cNvPr>
            <p:cNvSpPr>
              <a:spLocks noChangeArrowheads="1"/>
            </p:cNvSpPr>
            <p:nvPr/>
          </p:nvSpPr>
          <p:spPr bwMode="auto">
            <a:xfrm>
              <a:off x="2592616"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0" name="Oval 150">
              <a:extLst>
                <a:ext uri="{FF2B5EF4-FFF2-40B4-BE49-F238E27FC236}">
                  <a16:creationId xmlns:a16="http://schemas.microsoft.com/office/drawing/2014/main" id="{7F86A2B1-2E80-B11B-93DD-4337328C4844}"/>
                </a:ext>
              </a:extLst>
            </p:cNvPr>
            <p:cNvSpPr>
              <a:spLocks noChangeArrowheads="1"/>
            </p:cNvSpPr>
            <p:nvPr/>
          </p:nvSpPr>
          <p:spPr bwMode="auto">
            <a:xfrm>
              <a:off x="2592616"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1" name="Oval 151">
              <a:extLst>
                <a:ext uri="{FF2B5EF4-FFF2-40B4-BE49-F238E27FC236}">
                  <a16:creationId xmlns:a16="http://schemas.microsoft.com/office/drawing/2014/main" id="{BE2DC5AC-ADDF-502C-8D54-464B7C9E7D66}"/>
                </a:ext>
              </a:extLst>
            </p:cNvPr>
            <p:cNvSpPr>
              <a:spLocks noChangeArrowheads="1"/>
            </p:cNvSpPr>
            <p:nvPr/>
          </p:nvSpPr>
          <p:spPr bwMode="auto">
            <a:xfrm>
              <a:off x="2592616"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2" name="Oval 152">
              <a:extLst>
                <a:ext uri="{FF2B5EF4-FFF2-40B4-BE49-F238E27FC236}">
                  <a16:creationId xmlns:a16="http://schemas.microsoft.com/office/drawing/2014/main" id="{D9D29A02-A5CB-CF7D-C552-8E63A1DE84C4}"/>
                </a:ext>
              </a:extLst>
            </p:cNvPr>
            <p:cNvSpPr>
              <a:spLocks noChangeArrowheads="1"/>
            </p:cNvSpPr>
            <p:nvPr/>
          </p:nvSpPr>
          <p:spPr bwMode="auto">
            <a:xfrm>
              <a:off x="2592616"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3" name="Oval 153">
              <a:extLst>
                <a:ext uri="{FF2B5EF4-FFF2-40B4-BE49-F238E27FC236}">
                  <a16:creationId xmlns:a16="http://schemas.microsoft.com/office/drawing/2014/main" id="{AD4DB4A5-48F7-105B-6465-657E02AD6FB8}"/>
                </a:ext>
              </a:extLst>
            </p:cNvPr>
            <p:cNvSpPr>
              <a:spLocks noChangeArrowheads="1"/>
            </p:cNvSpPr>
            <p:nvPr/>
          </p:nvSpPr>
          <p:spPr bwMode="auto">
            <a:xfrm>
              <a:off x="2592616"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4" name="Oval 154">
              <a:extLst>
                <a:ext uri="{FF2B5EF4-FFF2-40B4-BE49-F238E27FC236}">
                  <a16:creationId xmlns:a16="http://schemas.microsoft.com/office/drawing/2014/main" id="{DD17ED04-BC09-50B6-51B9-27AEF778C549}"/>
                </a:ext>
              </a:extLst>
            </p:cNvPr>
            <p:cNvSpPr>
              <a:spLocks noChangeArrowheads="1"/>
            </p:cNvSpPr>
            <p:nvPr/>
          </p:nvSpPr>
          <p:spPr bwMode="auto">
            <a:xfrm>
              <a:off x="2592616"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5" name="Oval 155">
              <a:extLst>
                <a:ext uri="{FF2B5EF4-FFF2-40B4-BE49-F238E27FC236}">
                  <a16:creationId xmlns:a16="http://schemas.microsoft.com/office/drawing/2014/main" id="{30253BA5-A405-38FB-27C5-8156468924DE}"/>
                </a:ext>
              </a:extLst>
            </p:cNvPr>
            <p:cNvSpPr>
              <a:spLocks noChangeArrowheads="1"/>
            </p:cNvSpPr>
            <p:nvPr/>
          </p:nvSpPr>
          <p:spPr bwMode="auto">
            <a:xfrm>
              <a:off x="2592616"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6" name="Oval 156">
              <a:extLst>
                <a:ext uri="{FF2B5EF4-FFF2-40B4-BE49-F238E27FC236}">
                  <a16:creationId xmlns:a16="http://schemas.microsoft.com/office/drawing/2014/main" id="{64E34B17-5EDE-C816-95BB-A754A2C4817C}"/>
                </a:ext>
              </a:extLst>
            </p:cNvPr>
            <p:cNvSpPr>
              <a:spLocks noChangeArrowheads="1"/>
            </p:cNvSpPr>
            <p:nvPr/>
          </p:nvSpPr>
          <p:spPr bwMode="auto">
            <a:xfrm>
              <a:off x="2592616"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7" name="Oval 157">
              <a:extLst>
                <a:ext uri="{FF2B5EF4-FFF2-40B4-BE49-F238E27FC236}">
                  <a16:creationId xmlns:a16="http://schemas.microsoft.com/office/drawing/2014/main" id="{53F57043-F61A-228E-49FD-A7CD48759922}"/>
                </a:ext>
              </a:extLst>
            </p:cNvPr>
            <p:cNvSpPr>
              <a:spLocks noChangeArrowheads="1"/>
            </p:cNvSpPr>
            <p:nvPr/>
          </p:nvSpPr>
          <p:spPr bwMode="auto">
            <a:xfrm>
              <a:off x="2592616"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8" name="Oval 158">
              <a:extLst>
                <a:ext uri="{FF2B5EF4-FFF2-40B4-BE49-F238E27FC236}">
                  <a16:creationId xmlns:a16="http://schemas.microsoft.com/office/drawing/2014/main" id="{79CDF106-AD4A-8886-AF0F-359B750B5291}"/>
                </a:ext>
              </a:extLst>
            </p:cNvPr>
            <p:cNvSpPr>
              <a:spLocks noChangeArrowheads="1"/>
            </p:cNvSpPr>
            <p:nvPr/>
          </p:nvSpPr>
          <p:spPr bwMode="auto">
            <a:xfrm>
              <a:off x="2592616"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89" name="Oval 159">
              <a:extLst>
                <a:ext uri="{FF2B5EF4-FFF2-40B4-BE49-F238E27FC236}">
                  <a16:creationId xmlns:a16="http://schemas.microsoft.com/office/drawing/2014/main" id="{835F2BD5-5BF0-2165-A0C0-387DC190CA45}"/>
                </a:ext>
              </a:extLst>
            </p:cNvPr>
            <p:cNvSpPr>
              <a:spLocks noChangeArrowheads="1"/>
            </p:cNvSpPr>
            <p:nvPr/>
          </p:nvSpPr>
          <p:spPr bwMode="auto">
            <a:xfrm>
              <a:off x="2592616"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0" name="Oval 160">
              <a:extLst>
                <a:ext uri="{FF2B5EF4-FFF2-40B4-BE49-F238E27FC236}">
                  <a16:creationId xmlns:a16="http://schemas.microsoft.com/office/drawing/2014/main" id="{1D8ABB89-BF89-8D74-6316-FBA6CA89C5FF}"/>
                </a:ext>
              </a:extLst>
            </p:cNvPr>
            <p:cNvSpPr>
              <a:spLocks noChangeArrowheads="1"/>
            </p:cNvSpPr>
            <p:nvPr/>
          </p:nvSpPr>
          <p:spPr bwMode="auto">
            <a:xfrm>
              <a:off x="2592616"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1" name="Oval 161">
              <a:extLst>
                <a:ext uri="{FF2B5EF4-FFF2-40B4-BE49-F238E27FC236}">
                  <a16:creationId xmlns:a16="http://schemas.microsoft.com/office/drawing/2014/main" id="{342AE925-ECA7-5C95-A275-17BF1FCC5920}"/>
                </a:ext>
              </a:extLst>
            </p:cNvPr>
            <p:cNvSpPr>
              <a:spLocks noChangeArrowheads="1"/>
            </p:cNvSpPr>
            <p:nvPr/>
          </p:nvSpPr>
          <p:spPr bwMode="auto">
            <a:xfrm>
              <a:off x="2737146" y="695461"/>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2" name="Oval 162">
              <a:extLst>
                <a:ext uri="{FF2B5EF4-FFF2-40B4-BE49-F238E27FC236}">
                  <a16:creationId xmlns:a16="http://schemas.microsoft.com/office/drawing/2014/main" id="{98BF6968-16AD-0FFE-CCD9-FAF4AB68B189}"/>
                </a:ext>
              </a:extLst>
            </p:cNvPr>
            <p:cNvSpPr>
              <a:spLocks noChangeArrowheads="1"/>
            </p:cNvSpPr>
            <p:nvPr/>
          </p:nvSpPr>
          <p:spPr bwMode="auto">
            <a:xfrm>
              <a:off x="2737146" y="8414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3" name="Oval 163">
              <a:extLst>
                <a:ext uri="{FF2B5EF4-FFF2-40B4-BE49-F238E27FC236}">
                  <a16:creationId xmlns:a16="http://schemas.microsoft.com/office/drawing/2014/main" id="{E70A2E95-511C-53A1-7BC6-2F5B34CD52F6}"/>
                </a:ext>
              </a:extLst>
            </p:cNvPr>
            <p:cNvSpPr>
              <a:spLocks noChangeArrowheads="1"/>
            </p:cNvSpPr>
            <p:nvPr/>
          </p:nvSpPr>
          <p:spPr bwMode="auto">
            <a:xfrm>
              <a:off x="2737146"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4" name="Oval 164">
              <a:extLst>
                <a:ext uri="{FF2B5EF4-FFF2-40B4-BE49-F238E27FC236}">
                  <a16:creationId xmlns:a16="http://schemas.microsoft.com/office/drawing/2014/main" id="{5185E507-2D85-4A60-E1E6-9E60300240FA}"/>
                </a:ext>
              </a:extLst>
            </p:cNvPr>
            <p:cNvSpPr>
              <a:spLocks noChangeArrowheads="1"/>
            </p:cNvSpPr>
            <p:nvPr/>
          </p:nvSpPr>
          <p:spPr bwMode="auto">
            <a:xfrm>
              <a:off x="2737146"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5" name="Oval 165">
              <a:extLst>
                <a:ext uri="{FF2B5EF4-FFF2-40B4-BE49-F238E27FC236}">
                  <a16:creationId xmlns:a16="http://schemas.microsoft.com/office/drawing/2014/main" id="{D3778A77-69AA-9DF3-DACE-D5144B3553FD}"/>
                </a:ext>
              </a:extLst>
            </p:cNvPr>
            <p:cNvSpPr>
              <a:spLocks noChangeArrowheads="1"/>
            </p:cNvSpPr>
            <p:nvPr/>
          </p:nvSpPr>
          <p:spPr bwMode="auto">
            <a:xfrm>
              <a:off x="2737146"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6" name="Oval 166">
              <a:extLst>
                <a:ext uri="{FF2B5EF4-FFF2-40B4-BE49-F238E27FC236}">
                  <a16:creationId xmlns:a16="http://schemas.microsoft.com/office/drawing/2014/main" id="{815FBEFE-33CD-C3DD-9D03-A9CE57319692}"/>
                </a:ext>
              </a:extLst>
            </p:cNvPr>
            <p:cNvSpPr>
              <a:spLocks noChangeArrowheads="1"/>
            </p:cNvSpPr>
            <p:nvPr/>
          </p:nvSpPr>
          <p:spPr bwMode="auto">
            <a:xfrm>
              <a:off x="2737146" y="15670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7" name="Oval 167">
              <a:extLst>
                <a:ext uri="{FF2B5EF4-FFF2-40B4-BE49-F238E27FC236}">
                  <a16:creationId xmlns:a16="http://schemas.microsoft.com/office/drawing/2014/main" id="{4F64095E-ABE0-8C69-DC67-ED0389C2DB4B}"/>
                </a:ext>
              </a:extLst>
            </p:cNvPr>
            <p:cNvSpPr>
              <a:spLocks noChangeArrowheads="1"/>
            </p:cNvSpPr>
            <p:nvPr/>
          </p:nvSpPr>
          <p:spPr bwMode="auto">
            <a:xfrm>
              <a:off x="2737146"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8" name="Oval 168">
              <a:extLst>
                <a:ext uri="{FF2B5EF4-FFF2-40B4-BE49-F238E27FC236}">
                  <a16:creationId xmlns:a16="http://schemas.microsoft.com/office/drawing/2014/main" id="{57176B8A-AE5E-B9B8-15EF-D07B7674069B}"/>
                </a:ext>
              </a:extLst>
            </p:cNvPr>
            <p:cNvSpPr>
              <a:spLocks noChangeArrowheads="1"/>
            </p:cNvSpPr>
            <p:nvPr/>
          </p:nvSpPr>
          <p:spPr bwMode="auto">
            <a:xfrm>
              <a:off x="2737146"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99" name="Oval 169">
              <a:extLst>
                <a:ext uri="{FF2B5EF4-FFF2-40B4-BE49-F238E27FC236}">
                  <a16:creationId xmlns:a16="http://schemas.microsoft.com/office/drawing/2014/main" id="{9092FF97-C7A7-FB1C-07B8-B4478ADC2B5C}"/>
                </a:ext>
              </a:extLst>
            </p:cNvPr>
            <p:cNvSpPr>
              <a:spLocks noChangeArrowheads="1"/>
            </p:cNvSpPr>
            <p:nvPr/>
          </p:nvSpPr>
          <p:spPr bwMode="auto">
            <a:xfrm>
              <a:off x="2737146"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0" name="Oval 170">
              <a:extLst>
                <a:ext uri="{FF2B5EF4-FFF2-40B4-BE49-F238E27FC236}">
                  <a16:creationId xmlns:a16="http://schemas.microsoft.com/office/drawing/2014/main" id="{24CF2EAA-2543-4341-92E7-95167EF1F654}"/>
                </a:ext>
              </a:extLst>
            </p:cNvPr>
            <p:cNvSpPr>
              <a:spLocks noChangeArrowheads="1"/>
            </p:cNvSpPr>
            <p:nvPr/>
          </p:nvSpPr>
          <p:spPr bwMode="auto">
            <a:xfrm>
              <a:off x="2737146"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1" name="Oval 171">
              <a:extLst>
                <a:ext uri="{FF2B5EF4-FFF2-40B4-BE49-F238E27FC236}">
                  <a16:creationId xmlns:a16="http://schemas.microsoft.com/office/drawing/2014/main" id="{7D90D45F-89AB-E2C0-4DE0-7C1C810B0E2C}"/>
                </a:ext>
              </a:extLst>
            </p:cNvPr>
            <p:cNvSpPr>
              <a:spLocks noChangeArrowheads="1"/>
            </p:cNvSpPr>
            <p:nvPr/>
          </p:nvSpPr>
          <p:spPr bwMode="auto">
            <a:xfrm>
              <a:off x="2737146" y="2292668"/>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2" name="Oval 172">
              <a:extLst>
                <a:ext uri="{FF2B5EF4-FFF2-40B4-BE49-F238E27FC236}">
                  <a16:creationId xmlns:a16="http://schemas.microsoft.com/office/drawing/2014/main" id="{46FE7878-C378-A06A-BE1E-10EEF1238392}"/>
                </a:ext>
              </a:extLst>
            </p:cNvPr>
            <p:cNvSpPr>
              <a:spLocks noChangeArrowheads="1"/>
            </p:cNvSpPr>
            <p:nvPr/>
          </p:nvSpPr>
          <p:spPr bwMode="auto">
            <a:xfrm>
              <a:off x="2737146"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3" name="Oval 173">
              <a:extLst>
                <a:ext uri="{FF2B5EF4-FFF2-40B4-BE49-F238E27FC236}">
                  <a16:creationId xmlns:a16="http://schemas.microsoft.com/office/drawing/2014/main" id="{A479A675-94F1-C563-07F5-1DC65227CB3C}"/>
                </a:ext>
              </a:extLst>
            </p:cNvPr>
            <p:cNvSpPr>
              <a:spLocks noChangeArrowheads="1"/>
            </p:cNvSpPr>
            <p:nvPr/>
          </p:nvSpPr>
          <p:spPr bwMode="auto">
            <a:xfrm>
              <a:off x="2737146" y="258320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4" name="Oval 174">
              <a:extLst>
                <a:ext uri="{FF2B5EF4-FFF2-40B4-BE49-F238E27FC236}">
                  <a16:creationId xmlns:a16="http://schemas.microsoft.com/office/drawing/2014/main" id="{EE6FB384-8902-EC60-8088-E3670B8D3FB5}"/>
                </a:ext>
              </a:extLst>
            </p:cNvPr>
            <p:cNvSpPr>
              <a:spLocks noChangeArrowheads="1"/>
            </p:cNvSpPr>
            <p:nvPr/>
          </p:nvSpPr>
          <p:spPr bwMode="auto">
            <a:xfrm>
              <a:off x="2737146" y="272773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5" name="Oval 175">
              <a:extLst>
                <a:ext uri="{FF2B5EF4-FFF2-40B4-BE49-F238E27FC236}">
                  <a16:creationId xmlns:a16="http://schemas.microsoft.com/office/drawing/2014/main" id="{EC1825FC-42BD-2B29-BFB7-8B84DA204AB5}"/>
                </a:ext>
              </a:extLst>
            </p:cNvPr>
            <p:cNvSpPr>
              <a:spLocks noChangeArrowheads="1"/>
            </p:cNvSpPr>
            <p:nvPr/>
          </p:nvSpPr>
          <p:spPr bwMode="auto">
            <a:xfrm>
              <a:off x="2737146" y="2872264"/>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6" name="Oval 176">
              <a:extLst>
                <a:ext uri="{FF2B5EF4-FFF2-40B4-BE49-F238E27FC236}">
                  <a16:creationId xmlns:a16="http://schemas.microsoft.com/office/drawing/2014/main" id="{B245BBDA-60F2-F627-5561-4CD12E8C1378}"/>
                </a:ext>
              </a:extLst>
            </p:cNvPr>
            <p:cNvSpPr>
              <a:spLocks noChangeArrowheads="1"/>
            </p:cNvSpPr>
            <p:nvPr/>
          </p:nvSpPr>
          <p:spPr bwMode="auto">
            <a:xfrm>
              <a:off x="2737146" y="3016794"/>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7" name="Oval 177">
              <a:extLst>
                <a:ext uri="{FF2B5EF4-FFF2-40B4-BE49-F238E27FC236}">
                  <a16:creationId xmlns:a16="http://schemas.microsoft.com/office/drawing/2014/main" id="{2DFCED63-1480-7C8F-9482-A1F4891A0B44}"/>
                </a:ext>
              </a:extLst>
            </p:cNvPr>
            <p:cNvSpPr>
              <a:spLocks noChangeArrowheads="1"/>
            </p:cNvSpPr>
            <p:nvPr/>
          </p:nvSpPr>
          <p:spPr bwMode="auto">
            <a:xfrm>
              <a:off x="2737146" y="3162800"/>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8" name="Oval 178">
              <a:extLst>
                <a:ext uri="{FF2B5EF4-FFF2-40B4-BE49-F238E27FC236}">
                  <a16:creationId xmlns:a16="http://schemas.microsoft.com/office/drawing/2014/main" id="{6A67D678-2172-54AB-F156-D2B02CD6BB71}"/>
                </a:ext>
              </a:extLst>
            </p:cNvPr>
            <p:cNvSpPr>
              <a:spLocks noChangeArrowheads="1"/>
            </p:cNvSpPr>
            <p:nvPr/>
          </p:nvSpPr>
          <p:spPr bwMode="auto">
            <a:xfrm>
              <a:off x="2737146" y="3597865"/>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09" name="Oval 179">
              <a:extLst>
                <a:ext uri="{FF2B5EF4-FFF2-40B4-BE49-F238E27FC236}">
                  <a16:creationId xmlns:a16="http://schemas.microsoft.com/office/drawing/2014/main" id="{4503AC4E-6139-2BF4-C772-91F7EB1A8556}"/>
                </a:ext>
              </a:extLst>
            </p:cNvPr>
            <p:cNvSpPr>
              <a:spLocks noChangeArrowheads="1"/>
            </p:cNvSpPr>
            <p:nvPr/>
          </p:nvSpPr>
          <p:spPr bwMode="auto">
            <a:xfrm>
              <a:off x="2737146" y="3742395"/>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0" name="Oval 180">
              <a:extLst>
                <a:ext uri="{FF2B5EF4-FFF2-40B4-BE49-F238E27FC236}">
                  <a16:creationId xmlns:a16="http://schemas.microsoft.com/office/drawing/2014/main" id="{B4D5F506-9723-5DD9-A0C6-9BE75CDE105E}"/>
                </a:ext>
              </a:extLst>
            </p:cNvPr>
            <p:cNvSpPr>
              <a:spLocks noChangeArrowheads="1"/>
            </p:cNvSpPr>
            <p:nvPr/>
          </p:nvSpPr>
          <p:spPr bwMode="auto">
            <a:xfrm>
              <a:off x="2880202"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1" name="Oval 181">
              <a:extLst>
                <a:ext uri="{FF2B5EF4-FFF2-40B4-BE49-F238E27FC236}">
                  <a16:creationId xmlns:a16="http://schemas.microsoft.com/office/drawing/2014/main" id="{300D0B70-ECCB-2112-1A68-649AD2098C61}"/>
                </a:ext>
              </a:extLst>
            </p:cNvPr>
            <p:cNvSpPr>
              <a:spLocks noChangeArrowheads="1"/>
            </p:cNvSpPr>
            <p:nvPr/>
          </p:nvSpPr>
          <p:spPr bwMode="auto">
            <a:xfrm>
              <a:off x="2880202"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2" name="Oval 182">
              <a:extLst>
                <a:ext uri="{FF2B5EF4-FFF2-40B4-BE49-F238E27FC236}">
                  <a16:creationId xmlns:a16="http://schemas.microsoft.com/office/drawing/2014/main" id="{091D09B2-AC03-5481-CEBC-6D2D5CCF8493}"/>
                </a:ext>
              </a:extLst>
            </p:cNvPr>
            <p:cNvSpPr>
              <a:spLocks noChangeArrowheads="1"/>
            </p:cNvSpPr>
            <p:nvPr/>
          </p:nvSpPr>
          <p:spPr bwMode="auto">
            <a:xfrm>
              <a:off x="2880202"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3" name="Oval 183">
              <a:extLst>
                <a:ext uri="{FF2B5EF4-FFF2-40B4-BE49-F238E27FC236}">
                  <a16:creationId xmlns:a16="http://schemas.microsoft.com/office/drawing/2014/main" id="{96952DC4-57F3-6180-9746-A8C239357498}"/>
                </a:ext>
              </a:extLst>
            </p:cNvPr>
            <p:cNvSpPr>
              <a:spLocks noChangeArrowheads="1"/>
            </p:cNvSpPr>
            <p:nvPr/>
          </p:nvSpPr>
          <p:spPr bwMode="auto">
            <a:xfrm>
              <a:off x="2880202"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4" name="Oval 184">
              <a:extLst>
                <a:ext uri="{FF2B5EF4-FFF2-40B4-BE49-F238E27FC236}">
                  <a16:creationId xmlns:a16="http://schemas.microsoft.com/office/drawing/2014/main" id="{DBB382E4-3474-94AB-0BBF-E4FF8DAEF796}"/>
                </a:ext>
              </a:extLst>
            </p:cNvPr>
            <p:cNvSpPr>
              <a:spLocks noChangeArrowheads="1"/>
            </p:cNvSpPr>
            <p:nvPr/>
          </p:nvSpPr>
          <p:spPr bwMode="auto">
            <a:xfrm>
              <a:off x="2880202"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5" name="Oval 185">
              <a:extLst>
                <a:ext uri="{FF2B5EF4-FFF2-40B4-BE49-F238E27FC236}">
                  <a16:creationId xmlns:a16="http://schemas.microsoft.com/office/drawing/2014/main" id="{5651F9C3-2F57-9BAA-63C5-7302F879FB49}"/>
                </a:ext>
              </a:extLst>
            </p:cNvPr>
            <p:cNvSpPr>
              <a:spLocks noChangeArrowheads="1"/>
            </p:cNvSpPr>
            <p:nvPr/>
          </p:nvSpPr>
          <p:spPr bwMode="auto">
            <a:xfrm>
              <a:off x="2880202"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6" name="Oval 186">
              <a:extLst>
                <a:ext uri="{FF2B5EF4-FFF2-40B4-BE49-F238E27FC236}">
                  <a16:creationId xmlns:a16="http://schemas.microsoft.com/office/drawing/2014/main" id="{E686C3E4-771A-79DF-9CED-3F7157F8F7EC}"/>
                </a:ext>
              </a:extLst>
            </p:cNvPr>
            <p:cNvSpPr>
              <a:spLocks noChangeArrowheads="1"/>
            </p:cNvSpPr>
            <p:nvPr/>
          </p:nvSpPr>
          <p:spPr bwMode="auto">
            <a:xfrm>
              <a:off x="2880202"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7" name="Oval 187">
              <a:extLst>
                <a:ext uri="{FF2B5EF4-FFF2-40B4-BE49-F238E27FC236}">
                  <a16:creationId xmlns:a16="http://schemas.microsoft.com/office/drawing/2014/main" id="{0F03D98F-D20F-20A0-7F3F-4F479FDF79D1}"/>
                </a:ext>
              </a:extLst>
            </p:cNvPr>
            <p:cNvSpPr>
              <a:spLocks noChangeArrowheads="1"/>
            </p:cNvSpPr>
            <p:nvPr/>
          </p:nvSpPr>
          <p:spPr bwMode="auto">
            <a:xfrm>
              <a:off x="2880202"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8" name="Oval 188">
              <a:extLst>
                <a:ext uri="{FF2B5EF4-FFF2-40B4-BE49-F238E27FC236}">
                  <a16:creationId xmlns:a16="http://schemas.microsoft.com/office/drawing/2014/main" id="{5642D07F-A934-B934-7D3C-643B8D435930}"/>
                </a:ext>
              </a:extLst>
            </p:cNvPr>
            <p:cNvSpPr>
              <a:spLocks noChangeArrowheads="1"/>
            </p:cNvSpPr>
            <p:nvPr/>
          </p:nvSpPr>
          <p:spPr bwMode="auto">
            <a:xfrm>
              <a:off x="2880202"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19" name="Oval 189">
              <a:extLst>
                <a:ext uri="{FF2B5EF4-FFF2-40B4-BE49-F238E27FC236}">
                  <a16:creationId xmlns:a16="http://schemas.microsoft.com/office/drawing/2014/main" id="{9582032A-5AA8-ECB8-DE53-595E790F3F90}"/>
                </a:ext>
              </a:extLst>
            </p:cNvPr>
            <p:cNvSpPr>
              <a:spLocks noChangeArrowheads="1"/>
            </p:cNvSpPr>
            <p:nvPr/>
          </p:nvSpPr>
          <p:spPr bwMode="auto">
            <a:xfrm>
              <a:off x="2880202"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0" name="Oval 190">
              <a:extLst>
                <a:ext uri="{FF2B5EF4-FFF2-40B4-BE49-F238E27FC236}">
                  <a16:creationId xmlns:a16="http://schemas.microsoft.com/office/drawing/2014/main" id="{B71D8D4B-3658-9C20-C87E-F763B0A36928}"/>
                </a:ext>
              </a:extLst>
            </p:cNvPr>
            <p:cNvSpPr>
              <a:spLocks noChangeArrowheads="1"/>
            </p:cNvSpPr>
            <p:nvPr/>
          </p:nvSpPr>
          <p:spPr bwMode="auto">
            <a:xfrm>
              <a:off x="2880202"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1" name="Oval 191">
              <a:extLst>
                <a:ext uri="{FF2B5EF4-FFF2-40B4-BE49-F238E27FC236}">
                  <a16:creationId xmlns:a16="http://schemas.microsoft.com/office/drawing/2014/main" id="{7E8AE947-3626-AADA-D0AB-76F89DE39B05}"/>
                </a:ext>
              </a:extLst>
            </p:cNvPr>
            <p:cNvSpPr>
              <a:spLocks noChangeArrowheads="1"/>
            </p:cNvSpPr>
            <p:nvPr/>
          </p:nvSpPr>
          <p:spPr bwMode="auto">
            <a:xfrm>
              <a:off x="2880202"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2" name="Oval 192">
              <a:extLst>
                <a:ext uri="{FF2B5EF4-FFF2-40B4-BE49-F238E27FC236}">
                  <a16:creationId xmlns:a16="http://schemas.microsoft.com/office/drawing/2014/main" id="{6742AC34-4262-7C4C-F208-E5F60CB5A5A7}"/>
                </a:ext>
              </a:extLst>
            </p:cNvPr>
            <p:cNvSpPr>
              <a:spLocks noChangeArrowheads="1"/>
            </p:cNvSpPr>
            <p:nvPr/>
          </p:nvSpPr>
          <p:spPr bwMode="auto">
            <a:xfrm>
              <a:off x="2880202"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3" name="Oval 193">
              <a:extLst>
                <a:ext uri="{FF2B5EF4-FFF2-40B4-BE49-F238E27FC236}">
                  <a16:creationId xmlns:a16="http://schemas.microsoft.com/office/drawing/2014/main" id="{39FA40AC-6A8F-C841-EC81-444D0EACB5D9}"/>
                </a:ext>
              </a:extLst>
            </p:cNvPr>
            <p:cNvSpPr>
              <a:spLocks noChangeArrowheads="1"/>
            </p:cNvSpPr>
            <p:nvPr/>
          </p:nvSpPr>
          <p:spPr bwMode="auto">
            <a:xfrm>
              <a:off x="2880202"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4" name="Oval 194">
              <a:extLst>
                <a:ext uri="{FF2B5EF4-FFF2-40B4-BE49-F238E27FC236}">
                  <a16:creationId xmlns:a16="http://schemas.microsoft.com/office/drawing/2014/main" id="{149BC4E0-FF5F-C20D-3DAB-D425D0359406}"/>
                </a:ext>
              </a:extLst>
            </p:cNvPr>
            <p:cNvSpPr>
              <a:spLocks noChangeArrowheads="1"/>
            </p:cNvSpPr>
            <p:nvPr/>
          </p:nvSpPr>
          <p:spPr bwMode="auto">
            <a:xfrm>
              <a:off x="2880202"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5" name="Oval 195">
              <a:extLst>
                <a:ext uri="{FF2B5EF4-FFF2-40B4-BE49-F238E27FC236}">
                  <a16:creationId xmlns:a16="http://schemas.microsoft.com/office/drawing/2014/main" id="{EEF353D4-FDE1-3CAD-8883-53A5E7DA95D2}"/>
                </a:ext>
              </a:extLst>
            </p:cNvPr>
            <p:cNvSpPr>
              <a:spLocks noChangeArrowheads="1"/>
            </p:cNvSpPr>
            <p:nvPr/>
          </p:nvSpPr>
          <p:spPr bwMode="auto">
            <a:xfrm>
              <a:off x="2880202"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6" name="Oval 196">
              <a:extLst>
                <a:ext uri="{FF2B5EF4-FFF2-40B4-BE49-F238E27FC236}">
                  <a16:creationId xmlns:a16="http://schemas.microsoft.com/office/drawing/2014/main" id="{F2AAC107-C931-C140-F64D-4325BEB5BB76}"/>
                </a:ext>
              </a:extLst>
            </p:cNvPr>
            <p:cNvSpPr>
              <a:spLocks noChangeArrowheads="1"/>
            </p:cNvSpPr>
            <p:nvPr/>
          </p:nvSpPr>
          <p:spPr bwMode="auto">
            <a:xfrm>
              <a:off x="2880202"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7" name="Oval 197">
              <a:extLst>
                <a:ext uri="{FF2B5EF4-FFF2-40B4-BE49-F238E27FC236}">
                  <a16:creationId xmlns:a16="http://schemas.microsoft.com/office/drawing/2014/main" id="{7A175881-2245-FE7A-B6AB-6A1D65669D0E}"/>
                </a:ext>
              </a:extLst>
            </p:cNvPr>
            <p:cNvSpPr>
              <a:spLocks noChangeArrowheads="1"/>
            </p:cNvSpPr>
            <p:nvPr/>
          </p:nvSpPr>
          <p:spPr bwMode="auto">
            <a:xfrm>
              <a:off x="3024732"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8" name="Oval 198">
              <a:extLst>
                <a:ext uri="{FF2B5EF4-FFF2-40B4-BE49-F238E27FC236}">
                  <a16:creationId xmlns:a16="http://schemas.microsoft.com/office/drawing/2014/main" id="{DB7A4688-C0A8-8ECB-B6BA-6EF98DABA501}"/>
                </a:ext>
              </a:extLst>
            </p:cNvPr>
            <p:cNvSpPr>
              <a:spLocks noChangeArrowheads="1"/>
            </p:cNvSpPr>
            <p:nvPr/>
          </p:nvSpPr>
          <p:spPr bwMode="auto">
            <a:xfrm>
              <a:off x="3024732"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29" name="Oval 199">
              <a:extLst>
                <a:ext uri="{FF2B5EF4-FFF2-40B4-BE49-F238E27FC236}">
                  <a16:creationId xmlns:a16="http://schemas.microsoft.com/office/drawing/2014/main" id="{E1887B6B-C3EC-988D-CE9C-AA3586DB5CE5}"/>
                </a:ext>
              </a:extLst>
            </p:cNvPr>
            <p:cNvSpPr>
              <a:spLocks noChangeArrowheads="1"/>
            </p:cNvSpPr>
            <p:nvPr/>
          </p:nvSpPr>
          <p:spPr bwMode="auto">
            <a:xfrm>
              <a:off x="3024732"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0" name="Oval 200">
              <a:extLst>
                <a:ext uri="{FF2B5EF4-FFF2-40B4-BE49-F238E27FC236}">
                  <a16:creationId xmlns:a16="http://schemas.microsoft.com/office/drawing/2014/main" id="{22B8866D-7A65-D9CD-A2A3-3AE2035FE15F}"/>
                </a:ext>
              </a:extLst>
            </p:cNvPr>
            <p:cNvSpPr>
              <a:spLocks noChangeArrowheads="1"/>
            </p:cNvSpPr>
            <p:nvPr/>
          </p:nvSpPr>
          <p:spPr bwMode="auto">
            <a:xfrm>
              <a:off x="3024732"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1" name="Oval 201">
              <a:extLst>
                <a:ext uri="{FF2B5EF4-FFF2-40B4-BE49-F238E27FC236}">
                  <a16:creationId xmlns:a16="http://schemas.microsoft.com/office/drawing/2014/main" id="{A1DC9FE3-8A7D-E50B-EA14-406FC7DB38E4}"/>
                </a:ext>
              </a:extLst>
            </p:cNvPr>
            <p:cNvSpPr>
              <a:spLocks noChangeArrowheads="1"/>
            </p:cNvSpPr>
            <p:nvPr/>
          </p:nvSpPr>
          <p:spPr bwMode="auto">
            <a:xfrm>
              <a:off x="3024732"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2" name="Oval 202">
              <a:extLst>
                <a:ext uri="{FF2B5EF4-FFF2-40B4-BE49-F238E27FC236}">
                  <a16:creationId xmlns:a16="http://schemas.microsoft.com/office/drawing/2014/main" id="{036F27A4-4E68-973B-6FEC-F298AEE7D315}"/>
                </a:ext>
              </a:extLst>
            </p:cNvPr>
            <p:cNvSpPr>
              <a:spLocks noChangeArrowheads="1"/>
            </p:cNvSpPr>
            <p:nvPr/>
          </p:nvSpPr>
          <p:spPr bwMode="auto">
            <a:xfrm>
              <a:off x="3024732"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3" name="Oval 203">
              <a:extLst>
                <a:ext uri="{FF2B5EF4-FFF2-40B4-BE49-F238E27FC236}">
                  <a16:creationId xmlns:a16="http://schemas.microsoft.com/office/drawing/2014/main" id="{5570CE11-E631-EC0E-4A1A-29795D895D1A}"/>
                </a:ext>
              </a:extLst>
            </p:cNvPr>
            <p:cNvSpPr>
              <a:spLocks noChangeArrowheads="1"/>
            </p:cNvSpPr>
            <p:nvPr/>
          </p:nvSpPr>
          <p:spPr bwMode="auto">
            <a:xfrm>
              <a:off x="3024732"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4" name="Oval 204">
              <a:extLst>
                <a:ext uri="{FF2B5EF4-FFF2-40B4-BE49-F238E27FC236}">
                  <a16:creationId xmlns:a16="http://schemas.microsoft.com/office/drawing/2014/main" id="{2D3688AB-557D-19E4-A70A-D07BC1055C30}"/>
                </a:ext>
              </a:extLst>
            </p:cNvPr>
            <p:cNvSpPr>
              <a:spLocks noChangeArrowheads="1"/>
            </p:cNvSpPr>
            <p:nvPr/>
          </p:nvSpPr>
          <p:spPr bwMode="auto">
            <a:xfrm>
              <a:off x="3024732"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5" name="Oval 206">
              <a:extLst>
                <a:ext uri="{FF2B5EF4-FFF2-40B4-BE49-F238E27FC236}">
                  <a16:creationId xmlns:a16="http://schemas.microsoft.com/office/drawing/2014/main" id="{37DA1E40-8037-B5EE-037E-6AE253B7A38B}"/>
                </a:ext>
              </a:extLst>
            </p:cNvPr>
            <p:cNvSpPr>
              <a:spLocks noChangeArrowheads="1"/>
            </p:cNvSpPr>
            <p:nvPr/>
          </p:nvSpPr>
          <p:spPr bwMode="auto">
            <a:xfrm>
              <a:off x="3024731"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6" name="Oval 207">
              <a:extLst>
                <a:ext uri="{FF2B5EF4-FFF2-40B4-BE49-F238E27FC236}">
                  <a16:creationId xmlns:a16="http://schemas.microsoft.com/office/drawing/2014/main" id="{70D0F12D-8F4A-729F-827D-D86A8F9E08D0}"/>
                </a:ext>
              </a:extLst>
            </p:cNvPr>
            <p:cNvSpPr>
              <a:spLocks noChangeArrowheads="1"/>
            </p:cNvSpPr>
            <p:nvPr/>
          </p:nvSpPr>
          <p:spPr bwMode="auto">
            <a:xfrm>
              <a:off x="3024731"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7" name="Oval 208">
              <a:extLst>
                <a:ext uri="{FF2B5EF4-FFF2-40B4-BE49-F238E27FC236}">
                  <a16:creationId xmlns:a16="http://schemas.microsoft.com/office/drawing/2014/main" id="{DC73CAD0-93E1-0747-D644-3CDAAFAB9AC2}"/>
                </a:ext>
              </a:extLst>
            </p:cNvPr>
            <p:cNvSpPr>
              <a:spLocks noChangeArrowheads="1"/>
            </p:cNvSpPr>
            <p:nvPr/>
          </p:nvSpPr>
          <p:spPr bwMode="auto">
            <a:xfrm>
              <a:off x="3024731"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8" name="Oval 209">
              <a:extLst>
                <a:ext uri="{FF2B5EF4-FFF2-40B4-BE49-F238E27FC236}">
                  <a16:creationId xmlns:a16="http://schemas.microsoft.com/office/drawing/2014/main" id="{12BE000A-A4EF-939C-F3B2-D97F002A5F72}"/>
                </a:ext>
              </a:extLst>
            </p:cNvPr>
            <p:cNvSpPr>
              <a:spLocks noChangeArrowheads="1"/>
            </p:cNvSpPr>
            <p:nvPr/>
          </p:nvSpPr>
          <p:spPr bwMode="auto">
            <a:xfrm>
              <a:off x="3024731"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39" name="Oval 210">
              <a:extLst>
                <a:ext uri="{FF2B5EF4-FFF2-40B4-BE49-F238E27FC236}">
                  <a16:creationId xmlns:a16="http://schemas.microsoft.com/office/drawing/2014/main" id="{373198D5-7482-E32D-EEB9-6FA56E19F225}"/>
                </a:ext>
              </a:extLst>
            </p:cNvPr>
            <p:cNvSpPr>
              <a:spLocks noChangeArrowheads="1"/>
            </p:cNvSpPr>
            <p:nvPr/>
          </p:nvSpPr>
          <p:spPr bwMode="auto">
            <a:xfrm>
              <a:off x="3024731"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0" name="Oval 211">
              <a:extLst>
                <a:ext uri="{FF2B5EF4-FFF2-40B4-BE49-F238E27FC236}">
                  <a16:creationId xmlns:a16="http://schemas.microsoft.com/office/drawing/2014/main" id="{6096B3D8-6318-5861-179F-CD0B07CFEE0C}"/>
                </a:ext>
              </a:extLst>
            </p:cNvPr>
            <p:cNvSpPr>
              <a:spLocks noChangeArrowheads="1"/>
            </p:cNvSpPr>
            <p:nvPr/>
          </p:nvSpPr>
          <p:spPr bwMode="auto">
            <a:xfrm>
              <a:off x="3024731"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1" name="Oval 212">
              <a:extLst>
                <a:ext uri="{FF2B5EF4-FFF2-40B4-BE49-F238E27FC236}">
                  <a16:creationId xmlns:a16="http://schemas.microsoft.com/office/drawing/2014/main" id="{08DDC524-807C-D7C6-454D-895E3053501E}"/>
                </a:ext>
              </a:extLst>
            </p:cNvPr>
            <p:cNvSpPr>
              <a:spLocks noChangeArrowheads="1"/>
            </p:cNvSpPr>
            <p:nvPr/>
          </p:nvSpPr>
          <p:spPr bwMode="auto">
            <a:xfrm>
              <a:off x="3024731"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2" name="Oval 213">
              <a:extLst>
                <a:ext uri="{FF2B5EF4-FFF2-40B4-BE49-F238E27FC236}">
                  <a16:creationId xmlns:a16="http://schemas.microsoft.com/office/drawing/2014/main" id="{1411F7D8-2BE6-DE43-06A7-5654043D5F4F}"/>
                </a:ext>
              </a:extLst>
            </p:cNvPr>
            <p:cNvSpPr>
              <a:spLocks noChangeArrowheads="1"/>
            </p:cNvSpPr>
            <p:nvPr/>
          </p:nvSpPr>
          <p:spPr bwMode="auto">
            <a:xfrm>
              <a:off x="3024731"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3" name="Oval 214">
              <a:extLst>
                <a:ext uri="{FF2B5EF4-FFF2-40B4-BE49-F238E27FC236}">
                  <a16:creationId xmlns:a16="http://schemas.microsoft.com/office/drawing/2014/main" id="{DE310A5A-D80F-4351-7327-4A3EEA02CF0A}"/>
                </a:ext>
              </a:extLst>
            </p:cNvPr>
            <p:cNvSpPr>
              <a:spLocks noChangeArrowheads="1"/>
            </p:cNvSpPr>
            <p:nvPr/>
          </p:nvSpPr>
          <p:spPr bwMode="auto">
            <a:xfrm>
              <a:off x="3024731" y="388840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4" name="Oval 215">
              <a:extLst>
                <a:ext uri="{FF2B5EF4-FFF2-40B4-BE49-F238E27FC236}">
                  <a16:creationId xmlns:a16="http://schemas.microsoft.com/office/drawing/2014/main" id="{52747EC8-7F22-AB2C-816D-377BB88835C6}"/>
                </a:ext>
              </a:extLst>
            </p:cNvPr>
            <p:cNvSpPr>
              <a:spLocks noChangeArrowheads="1"/>
            </p:cNvSpPr>
            <p:nvPr/>
          </p:nvSpPr>
          <p:spPr bwMode="auto">
            <a:xfrm>
              <a:off x="3024731"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5" name="Oval 216">
              <a:extLst>
                <a:ext uri="{FF2B5EF4-FFF2-40B4-BE49-F238E27FC236}">
                  <a16:creationId xmlns:a16="http://schemas.microsoft.com/office/drawing/2014/main" id="{711550B2-6000-EAAE-1672-9057DD84D511}"/>
                </a:ext>
              </a:extLst>
            </p:cNvPr>
            <p:cNvSpPr>
              <a:spLocks noChangeArrowheads="1"/>
            </p:cNvSpPr>
            <p:nvPr/>
          </p:nvSpPr>
          <p:spPr bwMode="auto">
            <a:xfrm>
              <a:off x="3024731"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6" name="Oval 217">
              <a:extLst>
                <a:ext uri="{FF2B5EF4-FFF2-40B4-BE49-F238E27FC236}">
                  <a16:creationId xmlns:a16="http://schemas.microsoft.com/office/drawing/2014/main" id="{045709D3-DE35-7C2A-B610-911228F05E05}"/>
                </a:ext>
              </a:extLst>
            </p:cNvPr>
            <p:cNvSpPr>
              <a:spLocks noChangeArrowheads="1"/>
            </p:cNvSpPr>
            <p:nvPr/>
          </p:nvSpPr>
          <p:spPr bwMode="auto">
            <a:xfrm>
              <a:off x="3024731"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7" name="Oval 218">
              <a:extLst>
                <a:ext uri="{FF2B5EF4-FFF2-40B4-BE49-F238E27FC236}">
                  <a16:creationId xmlns:a16="http://schemas.microsoft.com/office/drawing/2014/main" id="{F03B28D3-C098-12E9-3110-192F52F4E9EF}"/>
                </a:ext>
              </a:extLst>
            </p:cNvPr>
            <p:cNvSpPr>
              <a:spLocks noChangeArrowheads="1"/>
            </p:cNvSpPr>
            <p:nvPr/>
          </p:nvSpPr>
          <p:spPr bwMode="auto">
            <a:xfrm>
              <a:off x="3024731"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8" name="Oval 219">
              <a:extLst>
                <a:ext uri="{FF2B5EF4-FFF2-40B4-BE49-F238E27FC236}">
                  <a16:creationId xmlns:a16="http://schemas.microsoft.com/office/drawing/2014/main" id="{40CDCFB5-91EA-9BC0-6BD5-8C4E70AA6424}"/>
                </a:ext>
              </a:extLst>
            </p:cNvPr>
            <p:cNvSpPr>
              <a:spLocks noChangeArrowheads="1"/>
            </p:cNvSpPr>
            <p:nvPr/>
          </p:nvSpPr>
          <p:spPr bwMode="auto">
            <a:xfrm>
              <a:off x="3024731"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49" name="Oval 220">
              <a:extLst>
                <a:ext uri="{FF2B5EF4-FFF2-40B4-BE49-F238E27FC236}">
                  <a16:creationId xmlns:a16="http://schemas.microsoft.com/office/drawing/2014/main" id="{69D53A7C-D915-F381-33A3-72BC1D6DE5E8}"/>
                </a:ext>
              </a:extLst>
            </p:cNvPr>
            <p:cNvSpPr>
              <a:spLocks noChangeArrowheads="1"/>
            </p:cNvSpPr>
            <p:nvPr/>
          </p:nvSpPr>
          <p:spPr bwMode="auto">
            <a:xfrm>
              <a:off x="3167787" y="69546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0" name="Oval 221">
              <a:extLst>
                <a:ext uri="{FF2B5EF4-FFF2-40B4-BE49-F238E27FC236}">
                  <a16:creationId xmlns:a16="http://schemas.microsoft.com/office/drawing/2014/main" id="{BBDF79FD-A57D-EC65-738F-59FA82F897F0}"/>
                </a:ext>
              </a:extLst>
            </p:cNvPr>
            <p:cNvSpPr>
              <a:spLocks noChangeArrowheads="1"/>
            </p:cNvSpPr>
            <p:nvPr/>
          </p:nvSpPr>
          <p:spPr bwMode="auto">
            <a:xfrm>
              <a:off x="3167787" y="8414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1" name="Oval 222">
              <a:extLst>
                <a:ext uri="{FF2B5EF4-FFF2-40B4-BE49-F238E27FC236}">
                  <a16:creationId xmlns:a16="http://schemas.microsoft.com/office/drawing/2014/main" id="{E8C4A0A0-6883-A154-3BD0-94F88E876835}"/>
                </a:ext>
              </a:extLst>
            </p:cNvPr>
            <p:cNvSpPr>
              <a:spLocks noChangeArrowheads="1"/>
            </p:cNvSpPr>
            <p:nvPr/>
          </p:nvSpPr>
          <p:spPr bwMode="auto">
            <a:xfrm>
              <a:off x="3167787" y="98747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2" name="Oval 223">
              <a:extLst>
                <a:ext uri="{FF2B5EF4-FFF2-40B4-BE49-F238E27FC236}">
                  <a16:creationId xmlns:a16="http://schemas.microsoft.com/office/drawing/2014/main" id="{F53ADB3C-290A-E150-D457-565E805352D8}"/>
                </a:ext>
              </a:extLst>
            </p:cNvPr>
            <p:cNvSpPr>
              <a:spLocks noChangeArrowheads="1"/>
            </p:cNvSpPr>
            <p:nvPr/>
          </p:nvSpPr>
          <p:spPr bwMode="auto">
            <a:xfrm>
              <a:off x="3167787"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3" name="Oval 224">
              <a:extLst>
                <a:ext uri="{FF2B5EF4-FFF2-40B4-BE49-F238E27FC236}">
                  <a16:creationId xmlns:a16="http://schemas.microsoft.com/office/drawing/2014/main" id="{F5A571D6-CDB9-9A4B-4836-7DF0673C87E6}"/>
                </a:ext>
              </a:extLst>
            </p:cNvPr>
            <p:cNvSpPr>
              <a:spLocks noChangeArrowheads="1"/>
            </p:cNvSpPr>
            <p:nvPr/>
          </p:nvSpPr>
          <p:spPr bwMode="auto">
            <a:xfrm>
              <a:off x="3167787"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4" name="Oval 225">
              <a:extLst>
                <a:ext uri="{FF2B5EF4-FFF2-40B4-BE49-F238E27FC236}">
                  <a16:creationId xmlns:a16="http://schemas.microsoft.com/office/drawing/2014/main" id="{04D83959-7FCD-EBDC-366D-3867F460F001}"/>
                </a:ext>
              </a:extLst>
            </p:cNvPr>
            <p:cNvSpPr>
              <a:spLocks noChangeArrowheads="1"/>
            </p:cNvSpPr>
            <p:nvPr/>
          </p:nvSpPr>
          <p:spPr bwMode="auto">
            <a:xfrm>
              <a:off x="3167787"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5" name="Oval 226">
              <a:extLst>
                <a:ext uri="{FF2B5EF4-FFF2-40B4-BE49-F238E27FC236}">
                  <a16:creationId xmlns:a16="http://schemas.microsoft.com/office/drawing/2014/main" id="{7577DB54-D88A-2804-BD54-DAA773EE4D21}"/>
                </a:ext>
              </a:extLst>
            </p:cNvPr>
            <p:cNvSpPr>
              <a:spLocks noChangeArrowheads="1"/>
            </p:cNvSpPr>
            <p:nvPr/>
          </p:nvSpPr>
          <p:spPr bwMode="auto">
            <a:xfrm>
              <a:off x="3167787" y="15670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6" name="Oval 227">
              <a:extLst>
                <a:ext uri="{FF2B5EF4-FFF2-40B4-BE49-F238E27FC236}">
                  <a16:creationId xmlns:a16="http://schemas.microsoft.com/office/drawing/2014/main" id="{ACF6508E-5FC8-B71E-9AF9-9750BC9869AE}"/>
                </a:ext>
              </a:extLst>
            </p:cNvPr>
            <p:cNvSpPr>
              <a:spLocks noChangeArrowheads="1"/>
            </p:cNvSpPr>
            <p:nvPr/>
          </p:nvSpPr>
          <p:spPr bwMode="auto">
            <a:xfrm>
              <a:off x="3167787"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7" name="Oval 228">
              <a:extLst>
                <a:ext uri="{FF2B5EF4-FFF2-40B4-BE49-F238E27FC236}">
                  <a16:creationId xmlns:a16="http://schemas.microsoft.com/office/drawing/2014/main" id="{017CAB28-117F-7BA5-5841-6CBF8A4BC7E9}"/>
                </a:ext>
              </a:extLst>
            </p:cNvPr>
            <p:cNvSpPr>
              <a:spLocks noChangeArrowheads="1"/>
            </p:cNvSpPr>
            <p:nvPr/>
          </p:nvSpPr>
          <p:spPr bwMode="auto">
            <a:xfrm>
              <a:off x="3167787"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8" name="Oval 229">
              <a:extLst>
                <a:ext uri="{FF2B5EF4-FFF2-40B4-BE49-F238E27FC236}">
                  <a16:creationId xmlns:a16="http://schemas.microsoft.com/office/drawing/2014/main" id="{B378633C-2499-E3D2-8F96-0474CCBD1B60}"/>
                </a:ext>
              </a:extLst>
            </p:cNvPr>
            <p:cNvSpPr>
              <a:spLocks noChangeArrowheads="1"/>
            </p:cNvSpPr>
            <p:nvPr/>
          </p:nvSpPr>
          <p:spPr bwMode="auto">
            <a:xfrm>
              <a:off x="3167787"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59" name="Oval 230">
              <a:extLst>
                <a:ext uri="{FF2B5EF4-FFF2-40B4-BE49-F238E27FC236}">
                  <a16:creationId xmlns:a16="http://schemas.microsoft.com/office/drawing/2014/main" id="{FAB3512F-D86E-44AD-480C-F22AF620D193}"/>
                </a:ext>
              </a:extLst>
            </p:cNvPr>
            <p:cNvSpPr>
              <a:spLocks noChangeArrowheads="1"/>
            </p:cNvSpPr>
            <p:nvPr/>
          </p:nvSpPr>
          <p:spPr bwMode="auto">
            <a:xfrm>
              <a:off x="3167787"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0" name="Oval 231">
              <a:extLst>
                <a:ext uri="{FF2B5EF4-FFF2-40B4-BE49-F238E27FC236}">
                  <a16:creationId xmlns:a16="http://schemas.microsoft.com/office/drawing/2014/main" id="{944F0423-36AB-A886-3CB6-D9505554DCFD}"/>
                </a:ext>
              </a:extLst>
            </p:cNvPr>
            <p:cNvSpPr>
              <a:spLocks noChangeArrowheads="1"/>
            </p:cNvSpPr>
            <p:nvPr/>
          </p:nvSpPr>
          <p:spPr bwMode="auto">
            <a:xfrm>
              <a:off x="3167787" y="2872264"/>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1" name="Oval 232">
              <a:extLst>
                <a:ext uri="{FF2B5EF4-FFF2-40B4-BE49-F238E27FC236}">
                  <a16:creationId xmlns:a16="http://schemas.microsoft.com/office/drawing/2014/main" id="{BD321000-8C10-9EAE-6FB3-5EFF91537A3E}"/>
                </a:ext>
              </a:extLst>
            </p:cNvPr>
            <p:cNvSpPr>
              <a:spLocks noChangeArrowheads="1"/>
            </p:cNvSpPr>
            <p:nvPr/>
          </p:nvSpPr>
          <p:spPr bwMode="auto">
            <a:xfrm>
              <a:off x="3167787"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2" name="Oval 233">
              <a:extLst>
                <a:ext uri="{FF2B5EF4-FFF2-40B4-BE49-F238E27FC236}">
                  <a16:creationId xmlns:a16="http://schemas.microsoft.com/office/drawing/2014/main" id="{BD6982BB-47BC-24C3-13CB-42DA4F52ABA7}"/>
                </a:ext>
              </a:extLst>
            </p:cNvPr>
            <p:cNvSpPr>
              <a:spLocks noChangeArrowheads="1"/>
            </p:cNvSpPr>
            <p:nvPr/>
          </p:nvSpPr>
          <p:spPr bwMode="auto">
            <a:xfrm>
              <a:off x="3167787" y="31628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3" name="Oval 234">
              <a:extLst>
                <a:ext uri="{FF2B5EF4-FFF2-40B4-BE49-F238E27FC236}">
                  <a16:creationId xmlns:a16="http://schemas.microsoft.com/office/drawing/2014/main" id="{9FB1ED9D-169F-9D5E-3264-FFAC98C465FC}"/>
                </a:ext>
              </a:extLst>
            </p:cNvPr>
            <p:cNvSpPr>
              <a:spLocks noChangeArrowheads="1"/>
            </p:cNvSpPr>
            <p:nvPr/>
          </p:nvSpPr>
          <p:spPr bwMode="auto">
            <a:xfrm>
              <a:off x="3167787"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4" name="Oval 235">
              <a:extLst>
                <a:ext uri="{FF2B5EF4-FFF2-40B4-BE49-F238E27FC236}">
                  <a16:creationId xmlns:a16="http://schemas.microsoft.com/office/drawing/2014/main" id="{0FEEA5E8-691C-5390-95F4-69EF2DF886DB}"/>
                </a:ext>
              </a:extLst>
            </p:cNvPr>
            <p:cNvSpPr>
              <a:spLocks noChangeArrowheads="1"/>
            </p:cNvSpPr>
            <p:nvPr/>
          </p:nvSpPr>
          <p:spPr bwMode="auto">
            <a:xfrm>
              <a:off x="3167787"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5" name="Oval 236">
              <a:extLst>
                <a:ext uri="{FF2B5EF4-FFF2-40B4-BE49-F238E27FC236}">
                  <a16:creationId xmlns:a16="http://schemas.microsoft.com/office/drawing/2014/main" id="{9982C0AE-F91C-51FD-79ED-7BAF9DD606F7}"/>
                </a:ext>
              </a:extLst>
            </p:cNvPr>
            <p:cNvSpPr>
              <a:spLocks noChangeArrowheads="1"/>
            </p:cNvSpPr>
            <p:nvPr/>
          </p:nvSpPr>
          <p:spPr bwMode="auto">
            <a:xfrm>
              <a:off x="3167787"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6" name="Oval 237">
              <a:extLst>
                <a:ext uri="{FF2B5EF4-FFF2-40B4-BE49-F238E27FC236}">
                  <a16:creationId xmlns:a16="http://schemas.microsoft.com/office/drawing/2014/main" id="{F38CF62F-95F4-F408-CF0C-77D537161E68}"/>
                </a:ext>
              </a:extLst>
            </p:cNvPr>
            <p:cNvSpPr>
              <a:spLocks noChangeArrowheads="1"/>
            </p:cNvSpPr>
            <p:nvPr/>
          </p:nvSpPr>
          <p:spPr bwMode="auto">
            <a:xfrm>
              <a:off x="3167787" y="388840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7" name="Oval 238">
              <a:extLst>
                <a:ext uri="{FF2B5EF4-FFF2-40B4-BE49-F238E27FC236}">
                  <a16:creationId xmlns:a16="http://schemas.microsoft.com/office/drawing/2014/main" id="{0102B091-5C25-ED8D-05AE-6950E29A5224}"/>
                </a:ext>
              </a:extLst>
            </p:cNvPr>
            <p:cNvSpPr>
              <a:spLocks noChangeArrowheads="1"/>
            </p:cNvSpPr>
            <p:nvPr/>
          </p:nvSpPr>
          <p:spPr bwMode="auto">
            <a:xfrm>
              <a:off x="3167787" y="403440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8" name="Oval 239">
              <a:extLst>
                <a:ext uri="{FF2B5EF4-FFF2-40B4-BE49-F238E27FC236}">
                  <a16:creationId xmlns:a16="http://schemas.microsoft.com/office/drawing/2014/main" id="{6D1AB893-25A7-35F5-97B2-869A8CC2FC7C}"/>
                </a:ext>
              </a:extLst>
            </p:cNvPr>
            <p:cNvSpPr>
              <a:spLocks noChangeArrowheads="1"/>
            </p:cNvSpPr>
            <p:nvPr/>
          </p:nvSpPr>
          <p:spPr bwMode="auto">
            <a:xfrm>
              <a:off x="3167787" y="417893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69" name="Oval 240">
              <a:extLst>
                <a:ext uri="{FF2B5EF4-FFF2-40B4-BE49-F238E27FC236}">
                  <a16:creationId xmlns:a16="http://schemas.microsoft.com/office/drawing/2014/main" id="{1572AF8B-E1FB-7C71-E123-5D241E063440}"/>
                </a:ext>
              </a:extLst>
            </p:cNvPr>
            <p:cNvSpPr>
              <a:spLocks noChangeArrowheads="1"/>
            </p:cNvSpPr>
            <p:nvPr/>
          </p:nvSpPr>
          <p:spPr bwMode="auto">
            <a:xfrm>
              <a:off x="3167787" y="432346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0" name="Oval 241">
              <a:extLst>
                <a:ext uri="{FF2B5EF4-FFF2-40B4-BE49-F238E27FC236}">
                  <a16:creationId xmlns:a16="http://schemas.microsoft.com/office/drawing/2014/main" id="{F00CC656-5B15-F483-D7AD-8CDA71009A2F}"/>
                </a:ext>
              </a:extLst>
            </p:cNvPr>
            <p:cNvSpPr>
              <a:spLocks noChangeArrowheads="1"/>
            </p:cNvSpPr>
            <p:nvPr/>
          </p:nvSpPr>
          <p:spPr bwMode="auto">
            <a:xfrm>
              <a:off x="3167787"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1" name="Oval 242">
              <a:extLst>
                <a:ext uri="{FF2B5EF4-FFF2-40B4-BE49-F238E27FC236}">
                  <a16:creationId xmlns:a16="http://schemas.microsoft.com/office/drawing/2014/main" id="{0B8B19F7-2901-6707-5E59-D61DE11E468B}"/>
                </a:ext>
              </a:extLst>
            </p:cNvPr>
            <p:cNvSpPr>
              <a:spLocks noChangeArrowheads="1"/>
            </p:cNvSpPr>
            <p:nvPr/>
          </p:nvSpPr>
          <p:spPr bwMode="auto">
            <a:xfrm>
              <a:off x="3167787" y="46140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2" name="Oval 243">
              <a:extLst>
                <a:ext uri="{FF2B5EF4-FFF2-40B4-BE49-F238E27FC236}">
                  <a16:creationId xmlns:a16="http://schemas.microsoft.com/office/drawing/2014/main" id="{19031B7D-A229-20CB-C9B5-2DF534DB7439}"/>
                </a:ext>
              </a:extLst>
            </p:cNvPr>
            <p:cNvSpPr>
              <a:spLocks noChangeArrowheads="1"/>
            </p:cNvSpPr>
            <p:nvPr/>
          </p:nvSpPr>
          <p:spPr bwMode="auto">
            <a:xfrm>
              <a:off x="3167787"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3" name="Oval 244">
              <a:extLst>
                <a:ext uri="{FF2B5EF4-FFF2-40B4-BE49-F238E27FC236}">
                  <a16:creationId xmlns:a16="http://schemas.microsoft.com/office/drawing/2014/main" id="{5BBA0CEE-68DC-E72E-DC4F-734338533996}"/>
                </a:ext>
              </a:extLst>
            </p:cNvPr>
            <p:cNvSpPr>
              <a:spLocks noChangeArrowheads="1"/>
            </p:cNvSpPr>
            <p:nvPr/>
          </p:nvSpPr>
          <p:spPr bwMode="auto">
            <a:xfrm>
              <a:off x="3167787" y="490453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4" name="Oval 245">
              <a:extLst>
                <a:ext uri="{FF2B5EF4-FFF2-40B4-BE49-F238E27FC236}">
                  <a16:creationId xmlns:a16="http://schemas.microsoft.com/office/drawing/2014/main" id="{488FEC33-0FEE-9A63-D843-629A2E705CCB}"/>
                </a:ext>
              </a:extLst>
            </p:cNvPr>
            <p:cNvSpPr>
              <a:spLocks noChangeArrowheads="1"/>
            </p:cNvSpPr>
            <p:nvPr/>
          </p:nvSpPr>
          <p:spPr bwMode="auto">
            <a:xfrm>
              <a:off x="3167787" y="504906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5" name="Oval 246">
              <a:extLst>
                <a:ext uri="{FF2B5EF4-FFF2-40B4-BE49-F238E27FC236}">
                  <a16:creationId xmlns:a16="http://schemas.microsoft.com/office/drawing/2014/main" id="{C8C0A360-6EDD-270D-7243-5C7CB38A8EC4}"/>
                </a:ext>
              </a:extLst>
            </p:cNvPr>
            <p:cNvSpPr>
              <a:spLocks noChangeArrowheads="1"/>
            </p:cNvSpPr>
            <p:nvPr/>
          </p:nvSpPr>
          <p:spPr bwMode="auto">
            <a:xfrm>
              <a:off x="3167787" y="519359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6" name="Oval 247">
              <a:extLst>
                <a:ext uri="{FF2B5EF4-FFF2-40B4-BE49-F238E27FC236}">
                  <a16:creationId xmlns:a16="http://schemas.microsoft.com/office/drawing/2014/main" id="{70AA5582-F939-5D7C-DFE4-CCC3DE72CCAD}"/>
                </a:ext>
              </a:extLst>
            </p:cNvPr>
            <p:cNvSpPr>
              <a:spLocks noChangeArrowheads="1"/>
            </p:cNvSpPr>
            <p:nvPr/>
          </p:nvSpPr>
          <p:spPr bwMode="auto">
            <a:xfrm>
              <a:off x="3312317"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7" name="Oval 248">
              <a:extLst>
                <a:ext uri="{FF2B5EF4-FFF2-40B4-BE49-F238E27FC236}">
                  <a16:creationId xmlns:a16="http://schemas.microsoft.com/office/drawing/2014/main" id="{B4928202-B902-CFD9-2A51-D9E4DD06A762}"/>
                </a:ext>
              </a:extLst>
            </p:cNvPr>
            <p:cNvSpPr>
              <a:spLocks noChangeArrowheads="1"/>
            </p:cNvSpPr>
            <p:nvPr/>
          </p:nvSpPr>
          <p:spPr bwMode="auto">
            <a:xfrm>
              <a:off x="3312317"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8" name="Oval 249">
              <a:extLst>
                <a:ext uri="{FF2B5EF4-FFF2-40B4-BE49-F238E27FC236}">
                  <a16:creationId xmlns:a16="http://schemas.microsoft.com/office/drawing/2014/main" id="{559A84EA-571C-9F2B-A6DF-A55C4ED27E3E}"/>
                </a:ext>
              </a:extLst>
            </p:cNvPr>
            <p:cNvSpPr>
              <a:spLocks noChangeArrowheads="1"/>
            </p:cNvSpPr>
            <p:nvPr/>
          </p:nvSpPr>
          <p:spPr bwMode="auto">
            <a:xfrm>
              <a:off x="3312317"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79" name="Oval 250">
              <a:extLst>
                <a:ext uri="{FF2B5EF4-FFF2-40B4-BE49-F238E27FC236}">
                  <a16:creationId xmlns:a16="http://schemas.microsoft.com/office/drawing/2014/main" id="{6CDCF53E-BA81-7F4A-5C23-5EB9408B7875}"/>
                </a:ext>
              </a:extLst>
            </p:cNvPr>
            <p:cNvSpPr>
              <a:spLocks noChangeArrowheads="1"/>
            </p:cNvSpPr>
            <p:nvPr/>
          </p:nvSpPr>
          <p:spPr bwMode="auto">
            <a:xfrm>
              <a:off x="3312317"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0" name="Oval 251">
              <a:extLst>
                <a:ext uri="{FF2B5EF4-FFF2-40B4-BE49-F238E27FC236}">
                  <a16:creationId xmlns:a16="http://schemas.microsoft.com/office/drawing/2014/main" id="{BD73F955-7831-F0A5-0D02-A6E650766A27}"/>
                </a:ext>
              </a:extLst>
            </p:cNvPr>
            <p:cNvSpPr>
              <a:spLocks noChangeArrowheads="1"/>
            </p:cNvSpPr>
            <p:nvPr/>
          </p:nvSpPr>
          <p:spPr bwMode="auto">
            <a:xfrm>
              <a:off x="3312317"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1" name="Oval 252">
              <a:extLst>
                <a:ext uri="{FF2B5EF4-FFF2-40B4-BE49-F238E27FC236}">
                  <a16:creationId xmlns:a16="http://schemas.microsoft.com/office/drawing/2014/main" id="{A325EDE2-2EAB-88A7-3E69-2CD375D2748A}"/>
                </a:ext>
              </a:extLst>
            </p:cNvPr>
            <p:cNvSpPr>
              <a:spLocks noChangeArrowheads="1"/>
            </p:cNvSpPr>
            <p:nvPr/>
          </p:nvSpPr>
          <p:spPr bwMode="auto">
            <a:xfrm>
              <a:off x="3312317"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2" name="Oval 253">
              <a:extLst>
                <a:ext uri="{FF2B5EF4-FFF2-40B4-BE49-F238E27FC236}">
                  <a16:creationId xmlns:a16="http://schemas.microsoft.com/office/drawing/2014/main" id="{8EC5DFC7-6CF1-39D6-0035-3B0035715E00}"/>
                </a:ext>
              </a:extLst>
            </p:cNvPr>
            <p:cNvSpPr>
              <a:spLocks noChangeArrowheads="1"/>
            </p:cNvSpPr>
            <p:nvPr/>
          </p:nvSpPr>
          <p:spPr bwMode="auto">
            <a:xfrm>
              <a:off x="3312317"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3" name="Oval 254">
              <a:extLst>
                <a:ext uri="{FF2B5EF4-FFF2-40B4-BE49-F238E27FC236}">
                  <a16:creationId xmlns:a16="http://schemas.microsoft.com/office/drawing/2014/main" id="{5F4E1BD3-959F-825D-EE0E-BE2E475E636B}"/>
                </a:ext>
              </a:extLst>
            </p:cNvPr>
            <p:cNvSpPr>
              <a:spLocks noChangeArrowheads="1"/>
            </p:cNvSpPr>
            <p:nvPr/>
          </p:nvSpPr>
          <p:spPr bwMode="auto">
            <a:xfrm>
              <a:off x="3312317"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4" name="Oval 255">
              <a:extLst>
                <a:ext uri="{FF2B5EF4-FFF2-40B4-BE49-F238E27FC236}">
                  <a16:creationId xmlns:a16="http://schemas.microsoft.com/office/drawing/2014/main" id="{5C1F0F80-6619-D43A-E413-E00934CDBD11}"/>
                </a:ext>
              </a:extLst>
            </p:cNvPr>
            <p:cNvSpPr>
              <a:spLocks noChangeArrowheads="1"/>
            </p:cNvSpPr>
            <p:nvPr/>
          </p:nvSpPr>
          <p:spPr bwMode="auto">
            <a:xfrm>
              <a:off x="3312317"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5" name="Oval 256">
              <a:extLst>
                <a:ext uri="{FF2B5EF4-FFF2-40B4-BE49-F238E27FC236}">
                  <a16:creationId xmlns:a16="http://schemas.microsoft.com/office/drawing/2014/main" id="{A3774B93-F43B-3E92-E3F2-A4A0F5E73431}"/>
                </a:ext>
              </a:extLst>
            </p:cNvPr>
            <p:cNvSpPr>
              <a:spLocks noChangeArrowheads="1"/>
            </p:cNvSpPr>
            <p:nvPr/>
          </p:nvSpPr>
          <p:spPr bwMode="auto">
            <a:xfrm>
              <a:off x="3312317"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6" name="Oval 257">
              <a:extLst>
                <a:ext uri="{FF2B5EF4-FFF2-40B4-BE49-F238E27FC236}">
                  <a16:creationId xmlns:a16="http://schemas.microsoft.com/office/drawing/2014/main" id="{1797D6B6-84A2-3DB5-9199-0DDC0AD8C3AE}"/>
                </a:ext>
              </a:extLst>
            </p:cNvPr>
            <p:cNvSpPr>
              <a:spLocks noChangeArrowheads="1"/>
            </p:cNvSpPr>
            <p:nvPr/>
          </p:nvSpPr>
          <p:spPr bwMode="auto">
            <a:xfrm>
              <a:off x="3312317"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7" name="Oval 258">
              <a:extLst>
                <a:ext uri="{FF2B5EF4-FFF2-40B4-BE49-F238E27FC236}">
                  <a16:creationId xmlns:a16="http://schemas.microsoft.com/office/drawing/2014/main" id="{388686CD-F6CF-4B4A-F0FD-82F6FEC0D95B}"/>
                </a:ext>
              </a:extLst>
            </p:cNvPr>
            <p:cNvSpPr>
              <a:spLocks noChangeArrowheads="1"/>
            </p:cNvSpPr>
            <p:nvPr/>
          </p:nvSpPr>
          <p:spPr bwMode="auto">
            <a:xfrm>
              <a:off x="3312317"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8" name="Oval 259">
              <a:extLst>
                <a:ext uri="{FF2B5EF4-FFF2-40B4-BE49-F238E27FC236}">
                  <a16:creationId xmlns:a16="http://schemas.microsoft.com/office/drawing/2014/main" id="{D7B8BF3F-EF6C-C10B-CC45-474DFCD81AB1}"/>
                </a:ext>
              </a:extLst>
            </p:cNvPr>
            <p:cNvSpPr>
              <a:spLocks noChangeArrowheads="1"/>
            </p:cNvSpPr>
            <p:nvPr/>
          </p:nvSpPr>
          <p:spPr bwMode="auto">
            <a:xfrm>
              <a:off x="3312317"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89" name="Oval 260">
              <a:extLst>
                <a:ext uri="{FF2B5EF4-FFF2-40B4-BE49-F238E27FC236}">
                  <a16:creationId xmlns:a16="http://schemas.microsoft.com/office/drawing/2014/main" id="{454F9953-1DCC-2494-3804-5850CE349112}"/>
                </a:ext>
              </a:extLst>
            </p:cNvPr>
            <p:cNvSpPr>
              <a:spLocks noChangeArrowheads="1"/>
            </p:cNvSpPr>
            <p:nvPr/>
          </p:nvSpPr>
          <p:spPr bwMode="auto">
            <a:xfrm>
              <a:off x="3312317"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0" name="Oval 261">
              <a:extLst>
                <a:ext uri="{FF2B5EF4-FFF2-40B4-BE49-F238E27FC236}">
                  <a16:creationId xmlns:a16="http://schemas.microsoft.com/office/drawing/2014/main" id="{213D4107-B4E4-F9B9-E1BD-40BEC583AF65}"/>
                </a:ext>
              </a:extLst>
            </p:cNvPr>
            <p:cNvSpPr>
              <a:spLocks noChangeArrowheads="1"/>
            </p:cNvSpPr>
            <p:nvPr/>
          </p:nvSpPr>
          <p:spPr bwMode="auto">
            <a:xfrm>
              <a:off x="3312317"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1" name="Oval 262">
              <a:extLst>
                <a:ext uri="{FF2B5EF4-FFF2-40B4-BE49-F238E27FC236}">
                  <a16:creationId xmlns:a16="http://schemas.microsoft.com/office/drawing/2014/main" id="{628325A1-6FEA-6D76-DE1F-2E26A408379C}"/>
                </a:ext>
              </a:extLst>
            </p:cNvPr>
            <p:cNvSpPr>
              <a:spLocks noChangeArrowheads="1"/>
            </p:cNvSpPr>
            <p:nvPr/>
          </p:nvSpPr>
          <p:spPr bwMode="auto">
            <a:xfrm>
              <a:off x="3312317"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2" name="Oval 263">
              <a:extLst>
                <a:ext uri="{FF2B5EF4-FFF2-40B4-BE49-F238E27FC236}">
                  <a16:creationId xmlns:a16="http://schemas.microsoft.com/office/drawing/2014/main" id="{58A1A551-9721-D70B-CF83-32C846628981}"/>
                </a:ext>
              </a:extLst>
            </p:cNvPr>
            <p:cNvSpPr>
              <a:spLocks noChangeArrowheads="1"/>
            </p:cNvSpPr>
            <p:nvPr/>
          </p:nvSpPr>
          <p:spPr bwMode="auto">
            <a:xfrm>
              <a:off x="3312317"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3" name="Oval 264">
              <a:extLst>
                <a:ext uri="{FF2B5EF4-FFF2-40B4-BE49-F238E27FC236}">
                  <a16:creationId xmlns:a16="http://schemas.microsoft.com/office/drawing/2014/main" id="{5881E03F-46DF-0677-ABDE-5213659131EA}"/>
                </a:ext>
              </a:extLst>
            </p:cNvPr>
            <p:cNvSpPr>
              <a:spLocks noChangeArrowheads="1"/>
            </p:cNvSpPr>
            <p:nvPr/>
          </p:nvSpPr>
          <p:spPr bwMode="auto">
            <a:xfrm>
              <a:off x="3312317"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4" name="Oval 265">
              <a:extLst>
                <a:ext uri="{FF2B5EF4-FFF2-40B4-BE49-F238E27FC236}">
                  <a16:creationId xmlns:a16="http://schemas.microsoft.com/office/drawing/2014/main" id="{DB9CE10F-DC5C-2863-656D-57319FBF7FB7}"/>
                </a:ext>
              </a:extLst>
            </p:cNvPr>
            <p:cNvSpPr>
              <a:spLocks noChangeArrowheads="1"/>
            </p:cNvSpPr>
            <p:nvPr/>
          </p:nvSpPr>
          <p:spPr bwMode="auto">
            <a:xfrm>
              <a:off x="3312317"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5" name="Oval 266">
              <a:extLst>
                <a:ext uri="{FF2B5EF4-FFF2-40B4-BE49-F238E27FC236}">
                  <a16:creationId xmlns:a16="http://schemas.microsoft.com/office/drawing/2014/main" id="{2191F29F-448D-0091-8BE9-3E49950F8888}"/>
                </a:ext>
              </a:extLst>
            </p:cNvPr>
            <p:cNvSpPr>
              <a:spLocks noChangeArrowheads="1"/>
            </p:cNvSpPr>
            <p:nvPr/>
          </p:nvSpPr>
          <p:spPr bwMode="auto">
            <a:xfrm>
              <a:off x="3312317"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6" name="Oval 267">
              <a:extLst>
                <a:ext uri="{FF2B5EF4-FFF2-40B4-BE49-F238E27FC236}">
                  <a16:creationId xmlns:a16="http://schemas.microsoft.com/office/drawing/2014/main" id="{73292F74-3BC7-48C3-41D6-F6699C2A1711}"/>
                </a:ext>
              </a:extLst>
            </p:cNvPr>
            <p:cNvSpPr>
              <a:spLocks noChangeArrowheads="1"/>
            </p:cNvSpPr>
            <p:nvPr/>
          </p:nvSpPr>
          <p:spPr bwMode="auto">
            <a:xfrm>
              <a:off x="3312317"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7" name="Oval 268">
              <a:extLst>
                <a:ext uri="{FF2B5EF4-FFF2-40B4-BE49-F238E27FC236}">
                  <a16:creationId xmlns:a16="http://schemas.microsoft.com/office/drawing/2014/main" id="{2B1FEF70-CBD1-9C99-1940-768C9867A0EA}"/>
                </a:ext>
              </a:extLst>
            </p:cNvPr>
            <p:cNvSpPr>
              <a:spLocks noChangeArrowheads="1"/>
            </p:cNvSpPr>
            <p:nvPr/>
          </p:nvSpPr>
          <p:spPr bwMode="auto">
            <a:xfrm>
              <a:off x="3312317"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8" name="Oval 269">
              <a:extLst>
                <a:ext uri="{FF2B5EF4-FFF2-40B4-BE49-F238E27FC236}">
                  <a16:creationId xmlns:a16="http://schemas.microsoft.com/office/drawing/2014/main" id="{A70B20A9-6BCB-4685-C1EB-38A928E33829}"/>
                </a:ext>
              </a:extLst>
            </p:cNvPr>
            <p:cNvSpPr>
              <a:spLocks noChangeArrowheads="1"/>
            </p:cNvSpPr>
            <p:nvPr/>
          </p:nvSpPr>
          <p:spPr bwMode="auto">
            <a:xfrm>
              <a:off x="3312317"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299" name="Oval 270">
              <a:extLst>
                <a:ext uri="{FF2B5EF4-FFF2-40B4-BE49-F238E27FC236}">
                  <a16:creationId xmlns:a16="http://schemas.microsoft.com/office/drawing/2014/main" id="{4C8CE3E3-F695-3630-7B46-1FE775F8D36C}"/>
                </a:ext>
              </a:extLst>
            </p:cNvPr>
            <p:cNvSpPr>
              <a:spLocks noChangeArrowheads="1"/>
            </p:cNvSpPr>
            <p:nvPr/>
          </p:nvSpPr>
          <p:spPr bwMode="auto">
            <a:xfrm>
              <a:off x="3312317"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0" name="Oval 271">
              <a:extLst>
                <a:ext uri="{FF2B5EF4-FFF2-40B4-BE49-F238E27FC236}">
                  <a16:creationId xmlns:a16="http://schemas.microsoft.com/office/drawing/2014/main" id="{02290500-6042-3C2E-9939-5652B6D11438}"/>
                </a:ext>
              </a:extLst>
            </p:cNvPr>
            <p:cNvSpPr>
              <a:spLocks noChangeArrowheads="1"/>
            </p:cNvSpPr>
            <p:nvPr/>
          </p:nvSpPr>
          <p:spPr bwMode="auto">
            <a:xfrm>
              <a:off x="3312317"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1" name="Oval 272">
              <a:extLst>
                <a:ext uri="{FF2B5EF4-FFF2-40B4-BE49-F238E27FC236}">
                  <a16:creationId xmlns:a16="http://schemas.microsoft.com/office/drawing/2014/main" id="{95953306-4FB4-20D4-369B-C31946CC4D48}"/>
                </a:ext>
              </a:extLst>
            </p:cNvPr>
            <p:cNvSpPr>
              <a:spLocks noChangeArrowheads="1"/>
            </p:cNvSpPr>
            <p:nvPr/>
          </p:nvSpPr>
          <p:spPr bwMode="auto">
            <a:xfrm>
              <a:off x="3312317"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2" name="Oval 273">
              <a:extLst>
                <a:ext uri="{FF2B5EF4-FFF2-40B4-BE49-F238E27FC236}">
                  <a16:creationId xmlns:a16="http://schemas.microsoft.com/office/drawing/2014/main" id="{1372C11E-72DF-3BE8-CDEA-F7FA045DB825}"/>
                </a:ext>
              </a:extLst>
            </p:cNvPr>
            <p:cNvSpPr>
              <a:spLocks noChangeArrowheads="1"/>
            </p:cNvSpPr>
            <p:nvPr/>
          </p:nvSpPr>
          <p:spPr bwMode="auto">
            <a:xfrm>
              <a:off x="3312317"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3" name="Oval 274">
              <a:extLst>
                <a:ext uri="{FF2B5EF4-FFF2-40B4-BE49-F238E27FC236}">
                  <a16:creationId xmlns:a16="http://schemas.microsoft.com/office/drawing/2014/main" id="{15944EC3-BA07-470F-AA79-F66A017879E7}"/>
                </a:ext>
              </a:extLst>
            </p:cNvPr>
            <p:cNvSpPr>
              <a:spLocks noChangeArrowheads="1"/>
            </p:cNvSpPr>
            <p:nvPr/>
          </p:nvSpPr>
          <p:spPr bwMode="auto">
            <a:xfrm>
              <a:off x="3312317" y="533960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4" name="Oval 275">
              <a:extLst>
                <a:ext uri="{FF2B5EF4-FFF2-40B4-BE49-F238E27FC236}">
                  <a16:creationId xmlns:a16="http://schemas.microsoft.com/office/drawing/2014/main" id="{AE2C1973-CE43-E7D7-B426-F7FD659C85F0}"/>
                </a:ext>
              </a:extLst>
            </p:cNvPr>
            <p:cNvSpPr>
              <a:spLocks noChangeArrowheads="1"/>
            </p:cNvSpPr>
            <p:nvPr/>
          </p:nvSpPr>
          <p:spPr bwMode="auto">
            <a:xfrm>
              <a:off x="3312317" y="548560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5" name="Oval 276">
              <a:extLst>
                <a:ext uri="{FF2B5EF4-FFF2-40B4-BE49-F238E27FC236}">
                  <a16:creationId xmlns:a16="http://schemas.microsoft.com/office/drawing/2014/main" id="{1DA9323B-1F8B-1656-A483-FB3BB9991947}"/>
                </a:ext>
              </a:extLst>
            </p:cNvPr>
            <p:cNvSpPr>
              <a:spLocks noChangeArrowheads="1"/>
            </p:cNvSpPr>
            <p:nvPr/>
          </p:nvSpPr>
          <p:spPr bwMode="auto">
            <a:xfrm>
              <a:off x="3312317" y="563013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6" name="Oval 277">
              <a:extLst>
                <a:ext uri="{FF2B5EF4-FFF2-40B4-BE49-F238E27FC236}">
                  <a16:creationId xmlns:a16="http://schemas.microsoft.com/office/drawing/2014/main" id="{5040CA6D-546E-7BA6-1CD9-99E81A742DE7}"/>
                </a:ext>
              </a:extLst>
            </p:cNvPr>
            <p:cNvSpPr>
              <a:spLocks noChangeArrowheads="1"/>
            </p:cNvSpPr>
            <p:nvPr/>
          </p:nvSpPr>
          <p:spPr bwMode="auto">
            <a:xfrm>
              <a:off x="3312317" y="577466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7" name="Oval 278">
              <a:extLst>
                <a:ext uri="{FF2B5EF4-FFF2-40B4-BE49-F238E27FC236}">
                  <a16:creationId xmlns:a16="http://schemas.microsoft.com/office/drawing/2014/main" id="{3CB309A3-3A15-F610-CEB7-01B86FED618F}"/>
                </a:ext>
              </a:extLst>
            </p:cNvPr>
            <p:cNvSpPr>
              <a:spLocks noChangeArrowheads="1"/>
            </p:cNvSpPr>
            <p:nvPr/>
          </p:nvSpPr>
          <p:spPr bwMode="auto">
            <a:xfrm>
              <a:off x="3312317" y="591919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8" name="Oval 279">
              <a:extLst>
                <a:ext uri="{FF2B5EF4-FFF2-40B4-BE49-F238E27FC236}">
                  <a16:creationId xmlns:a16="http://schemas.microsoft.com/office/drawing/2014/main" id="{37A8D448-EF87-28B5-9C40-E7716DD8E013}"/>
                </a:ext>
              </a:extLst>
            </p:cNvPr>
            <p:cNvSpPr>
              <a:spLocks noChangeArrowheads="1"/>
            </p:cNvSpPr>
            <p:nvPr/>
          </p:nvSpPr>
          <p:spPr bwMode="auto">
            <a:xfrm>
              <a:off x="3312317" y="606520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09" name="Oval 280">
              <a:extLst>
                <a:ext uri="{FF2B5EF4-FFF2-40B4-BE49-F238E27FC236}">
                  <a16:creationId xmlns:a16="http://schemas.microsoft.com/office/drawing/2014/main" id="{28200997-F124-5FD6-23CA-FB91AEEC6F46}"/>
                </a:ext>
              </a:extLst>
            </p:cNvPr>
            <p:cNvSpPr>
              <a:spLocks noChangeArrowheads="1"/>
            </p:cNvSpPr>
            <p:nvPr/>
          </p:nvSpPr>
          <p:spPr bwMode="auto">
            <a:xfrm>
              <a:off x="3312317" y="621120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0" name="Oval 281">
              <a:extLst>
                <a:ext uri="{FF2B5EF4-FFF2-40B4-BE49-F238E27FC236}">
                  <a16:creationId xmlns:a16="http://schemas.microsoft.com/office/drawing/2014/main" id="{9D78A107-E029-1C3C-1E31-9CA27D055810}"/>
                </a:ext>
              </a:extLst>
            </p:cNvPr>
            <p:cNvSpPr>
              <a:spLocks noChangeArrowheads="1"/>
            </p:cNvSpPr>
            <p:nvPr/>
          </p:nvSpPr>
          <p:spPr bwMode="auto">
            <a:xfrm>
              <a:off x="3312317" y="6355739"/>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1" name="Oval 282">
              <a:extLst>
                <a:ext uri="{FF2B5EF4-FFF2-40B4-BE49-F238E27FC236}">
                  <a16:creationId xmlns:a16="http://schemas.microsoft.com/office/drawing/2014/main" id="{07CF4E46-C532-46DC-4E11-A4832DFCDD2F}"/>
                </a:ext>
              </a:extLst>
            </p:cNvPr>
            <p:cNvSpPr>
              <a:spLocks noChangeArrowheads="1"/>
            </p:cNvSpPr>
            <p:nvPr/>
          </p:nvSpPr>
          <p:spPr bwMode="auto">
            <a:xfrm>
              <a:off x="3456848"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2" name="Oval 283">
              <a:extLst>
                <a:ext uri="{FF2B5EF4-FFF2-40B4-BE49-F238E27FC236}">
                  <a16:creationId xmlns:a16="http://schemas.microsoft.com/office/drawing/2014/main" id="{4F0A8CA9-3269-8773-30B5-16B4BB05A899}"/>
                </a:ext>
              </a:extLst>
            </p:cNvPr>
            <p:cNvSpPr>
              <a:spLocks noChangeArrowheads="1"/>
            </p:cNvSpPr>
            <p:nvPr/>
          </p:nvSpPr>
          <p:spPr bwMode="auto">
            <a:xfrm>
              <a:off x="3456848"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3" name="Oval 284">
              <a:extLst>
                <a:ext uri="{FF2B5EF4-FFF2-40B4-BE49-F238E27FC236}">
                  <a16:creationId xmlns:a16="http://schemas.microsoft.com/office/drawing/2014/main" id="{A34471A5-FE66-1897-A569-9DDDE702B522}"/>
                </a:ext>
              </a:extLst>
            </p:cNvPr>
            <p:cNvSpPr>
              <a:spLocks noChangeArrowheads="1"/>
            </p:cNvSpPr>
            <p:nvPr/>
          </p:nvSpPr>
          <p:spPr bwMode="auto">
            <a:xfrm>
              <a:off x="3456848"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4" name="Oval 285">
              <a:extLst>
                <a:ext uri="{FF2B5EF4-FFF2-40B4-BE49-F238E27FC236}">
                  <a16:creationId xmlns:a16="http://schemas.microsoft.com/office/drawing/2014/main" id="{54C36B9D-A16D-4D1A-4375-4323DE116B32}"/>
                </a:ext>
              </a:extLst>
            </p:cNvPr>
            <p:cNvSpPr>
              <a:spLocks noChangeArrowheads="1"/>
            </p:cNvSpPr>
            <p:nvPr/>
          </p:nvSpPr>
          <p:spPr bwMode="auto">
            <a:xfrm>
              <a:off x="3456848"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5" name="Oval 286">
              <a:extLst>
                <a:ext uri="{FF2B5EF4-FFF2-40B4-BE49-F238E27FC236}">
                  <a16:creationId xmlns:a16="http://schemas.microsoft.com/office/drawing/2014/main" id="{B3EDC074-1CFC-6AC7-8E2D-3B2F0869EEDE}"/>
                </a:ext>
              </a:extLst>
            </p:cNvPr>
            <p:cNvSpPr>
              <a:spLocks noChangeArrowheads="1"/>
            </p:cNvSpPr>
            <p:nvPr/>
          </p:nvSpPr>
          <p:spPr bwMode="auto">
            <a:xfrm>
              <a:off x="3456848"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6" name="Oval 287">
              <a:extLst>
                <a:ext uri="{FF2B5EF4-FFF2-40B4-BE49-F238E27FC236}">
                  <a16:creationId xmlns:a16="http://schemas.microsoft.com/office/drawing/2014/main" id="{13FD8C32-8E22-1200-EA35-F32E7D6B217A}"/>
                </a:ext>
              </a:extLst>
            </p:cNvPr>
            <p:cNvSpPr>
              <a:spLocks noChangeArrowheads="1"/>
            </p:cNvSpPr>
            <p:nvPr/>
          </p:nvSpPr>
          <p:spPr bwMode="auto">
            <a:xfrm>
              <a:off x="3456848"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7" name="Oval 288">
              <a:extLst>
                <a:ext uri="{FF2B5EF4-FFF2-40B4-BE49-F238E27FC236}">
                  <a16:creationId xmlns:a16="http://schemas.microsoft.com/office/drawing/2014/main" id="{C27222EC-C573-9E2C-5A76-FF1C153AC10D}"/>
                </a:ext>
              </a:extLst>
            </p:cNvPr>
            <p:cNvSpPr>
              <a:spLocks noChangeArrowheads="1"/>
            </p:cNvSpPr>
            <p:nvPr/>
          </p:nvSpPr>
          <p:spPr bwMode="auto">
            <a:xfrm>
              <a:off x="3456848"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8" name="Oval 289">
              <a:extLst>
                <a:ext uri="{FF2B5EF4-FFF2-40B4-BE49-F238E27FC236}">
                  <a16:creationId xmlns:a16="http://schemas.microsoft.com/office/drawing/2014/main" id="{947EA94D-520C-2540-59E2-4EE5B33DB068}"/>
                </a:ext>
              </a:extLst>
            </p:cNvPr>
            <p:cNvSpPr>
              <a:spLocks noChangeArrowheads="1"/>
            </p:cNvSpPr>
            <p:nvPr/>
          </p:nvSpPr>
          <p:spPr bwMode="auto">
            <a:xfrm>
              <a:off x="3456848"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19" name="Oval 290">
              <a:extLst>
                <a:ext uri="{FF2B5EF4-FFF2-40B4-BE49-F238E27FC236}">
                  <a16:creationId xmlns:a16="http://schemas.microsoft.com/office/drawing/2014/main" id="{82166E9A-9D94-D2E1-E494-572BA88352AB}"/>
                </a:ext>
              </a:extLst>
            </p:cNvPr>
            <p:cNvSpPr>
              <a:spLocks noChangeArrowheads="1"/>
            </p:cNvSpPr>
            <p:nvPr/>
          </p:nvSpPr>
          <p:spPr bwMode="auto">
            <a:xfrm>
              <a:off x="3456848"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0" name="Oval 291">
              <a:extLst>
                <a:ext uri="{FF2B5EF4-FFF2-40B4-BE49-F238E27FC236}">
                  <a16:creationId xmlns:a16="http://schemas.microsoft.com/office/drawing/2014/main" id="{2091BEC0-EFC4-A058-C281-76849A39DB73}"/>
                </a:ext>
              </a:extLst>
            </p:cNvPr>
            <p:cNvSpPr>
              <a:spLocks noChangeArrowheads="1"/>
            </p:cNvSpPr>
            <p:nvPr/>
          </p:nvSpPr>
          <p:spPr bwMode="auto">
            <a:xfrm>
              <a:off x="3456848"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1" name="Oval 292">
              <a:extLst>
                <a:ext uri="{FF2B5EF4-FFF2-40B4-BE49-F238E27FC236}">
                  <a16:creationId xmlns:a16="http://schemas.microsoft.com/office/drawing/2014/main" id="{08CFF3FF-413B-0EC7-F144-FDC4403AFF4D}"/>
                </a:ext>
              </a:extLst>
            </p:cNvPr>
            <p:cNvSpPr>
              <a:spLocks noChangeArrowheads="1"/>
            </p:cNvSpPr>
            <p:nvPr/>
          </p:nvSpPr>
          <p:spPr bwMode="auto">
            <a:xfrm>
              <a:off x="3456848"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2" name="Oval 293">
              <a:extLst>
                <a:ext uri="{FF2B5EF4-FFF2-40B4-BE49-F238E27FC236}">
                  <a16:creationId xmlns:a16="http://schemas.microsoft.com/office/drawing/2014/main" id="{EBF46E2D-6616-EA72-0DEA-1F92E284A05A}"/>
                </a:ext>
              </a:extLst>
            </p:cNvPr>
            <p:cNvSpPr>
              <a:spLocks noChangeArrowheads="1"/>
            </p:cNvSpPr>
            <p:nvPr/>
          </p:nvSpPr>
          <p:spPr bwMode="auto">
            <a:xfrm>
              <a:off x="3456848"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3" name="Oval 294">
              <a:extLst>
                <a:ext uri="{FF2B5EF4-FFF2-40B4-BE49-F238E27FC236}">
                  <a16:creationId xmlns:a16="http://schemas.microsoft.com/office/drawing/2014/main" id="{F5F34695-1108-B186-5F09-0A3E1FBECF89}"/>
                </a:ext>
              </a:extLst>
            </p:cNvPr>
            <p:cNvSpPr>
              <a:spLocks noChangeArrowheads="1"/>
            </p:cNvSpPr>
            <p:nvPr/>
          </p:nvSpPr>
          <p:spPr bwMode="auto">
            <a:xfrm>
              <a:off x="3456848"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4" name="Oval 295">
              <a:extLst>
                <a:ext uri="{FF2B5EF4-FFF2-40B4-BE49-F238E27FC236}">
                  <a16:creationId xmlns:a16="http://schemas.microsoft.com/office/drawing/2014/main" id="{B31FE7D4-41C1-F795-438E-6AF553E4B778}"/>
                </a:ext>
              </a:extLst>
            </p:cNvPr>
            <p:cNvSpPr>
              <a:spLocks noChangeArrowheads="1"/>
            </p:cNvSpPr>
            <p:nvPr/>
          </p:nvSpPr>
          <p:spPr bwMode="auto">
            <a:xfrm>
              <a:off x="3456848"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5" name="Oval 296">
              <a:extLst>
                <a:ext uri="{FF2B5EF4-FFF2-40B4-BE49-F238E27FC236}">
                  <a16:creationId xmlns:a16="http://schemas.microsoft.com/office/drawing/2014/main" id="{D41769D6-BC70-B1F5-363C-C67B0A68CA4F}"/>
                </a:ext>
              </a:extLst>
            </p:cNvPr>
            <p:cNvSpPr>
              <a:spLocks noChangeArrowheads="1"/>
            </p:cNvSpPr>
            <p:nvPr/>
          </p:nvSpPr>
          <p:spPr bwMode="auto">
            <a:xfrm>
              <a:off x="3456848"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6" name="Oval 297">
              <a:extLst>
                <a:ext uri="{FF2B5EF4-FFF2-40B4-BE49-F238E27FC236}">
                  <a16:creationId xmlns:a16="http://schemas.microsoft.com/office/drawing/2014/main" id="{7359AFBC-AAAA-3F96-B055-FE03012E51C9}"/>
                </a:ext>
              </a:extLst>
            </p:cNvPr>
            <p:cNvSpPr>
              <a:spLocks noChangeArrowheads="1"/>
            </p:cNvSpPr>
            <p:nvPr/>
          </p:nvSpPr>
          <p:spPr bwMode="auto">
            <a:xfrm>
              <a:off x="3456848"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7" name="Oval 298">
              <a:extLst>
                <a:ext uri="{FF2B5EF4-FFF2-40B4-BE49-F238E27FC236}">
                  <a16:creationId xmlns:a16="http://schemas.microsoft.com/office/drawing/2014/main" id="{30929E2B-0935-E0AC-87D2-CAD16E927498}"/>
                </a:ext>
              </a:extLst>
            </p:cNvPr>
            <p:cNvSpPr>
              <a:spLocks noChangeArrowheads="1"/>
            </p:cNvSpPr>
            <p:nvPr/>
          </p:nvSpPr>
          <p:spPr bwMode="auto">
            <a:xfrm>
              <a:off x="3456848"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8" name="Oval 299">
              <a:extLst>
                <a:ext uri="{FF2B5EF4-FFF2-40B4-BE49-F238E27FC236}">
                  <a16:creationId xmlns:a16="http://schemas.microsoft.com/office/drawing/2014/main" id="{3DE8C975-1AA1-6D65-D6CA-8FF2D9264817}"/>
                </a:ext>
              </a:extLst>
            </p:cNvPr>
            <p:cNvSpPr>
              <a:spLocks noChangeArrowheads="1"/>
            </p:cNvSpPr>
            <p:nvPr/>
          </p:nvSpPr>
          <p:spPr bwMode="auto">
            <a:xfrm>
              <a:off x="3456848"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29" name="Oval 300">
              <a:extLst>
                <a:ext uri="{FF2B5EF4-FFF2-40B4-BE49-F238E27FC236}">
                  <a16:creationId xmlns:a16="http://schemas.microsoft.com/office/drawing/2014/main" id="{271849A2-C06B-169A-D376-FAF4EF9C44F1}"/>
                </a:ext>
              </a:extLst>
            </p:cNvPr>
            <p:cNvSpPr>
              <a:spLocks noChangeArrowheads="1"/>
            </p:cNvSpPr>
            <p:nvPr/>
          </p:nvSpPr>
          <p:spPr bwMode="auto">
            <a:xfrm>
              <a:off x="3456848"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0" name="Oval 301">
              <a:extLst>
                <a:ext uri="{FF2B5EF4-FFF2-40B4-BE49-F238E27FC236}">
                  <a16:creationId xmlns:a16="http://schemas.microsoft.com/office/drawing/2014/main" id="{9B7A1E7B-0091-C083-E7C3-ED8F843156ED}"/>
                </a:ext>
              </a:extLst>
            </p:cNvPr>
            <p:cNvSpPr>
              <a:spLocks noChangeArrowheads="1"/>
            </p:cNvSpPr>
            <p:nvPr/>
          </p:nvSpPr>
          <p:spPr bwMode="auto">
            <a:xfrm>
              <a:off x="3456848"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1" name="Oval 302">
              <a:extLst>
                <a:ext uri="{FF2B5EF4-FFF2-40B4-BE49-F238E27FC236}">
                  <a16:creationId xmlns:a16="http://schemas.microsoft.com/office/drawing/2014/main" id="{A03B9D63-47A6-58AD-5015-1BD26673AE82}"/>
                </a:ext>
              </a:extLst>
            </p:cNvPr>
            <p:cNvSpPr>
              <a:spLocks noChangeArrowheads="1"/>
            </p:cNvSpPr>
            <p:nvPr/>
          </p:nvSpPr>
          <p:spPr bwMode="auto">
            <a:xfrm>
              <a:off x="3456848"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2" name="Oval 303">
              <a:extLst>
                <a:ext uri="{FF2B5EF4-FFF2-40B4-BE49-F238E27FC236}">
                  <a16:creationId xmlns:a16="http://schemas.microsoft.com/office/drawing/2014/main" id="{B5FCEDD6-9324-9BE5-D23B-6C4C95A7AD22}"/>
                </a:ext>
              </a:extLst>
            </p:cNvPr>
            <p:cNvSpPr>
              <a:spLocks noChangeArrowheads="1"/>
            </p:cNvSpPr>
            <p:nvPr/>
          </p:nvSpPr>
          <p:spPr bwMode="auto">
            <a:xfrm>
              <a:off x="3456848"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3" name="Oval 304">
              <a:extLst>
                <a:ext uri="{FF2B5EF4-FFF2-40B4-BE49-F238E27FC236}">
                  <a16:creationId xmlns:a16="http://schemas.microsoft.com/office/drawing/2014/main" id="{E8D0BB73-EB29-7694-06FC-15E6378F9354}"/>
                </a:ext>
              </a:extLst>
            </p:cNvPr>
            <p:cNvSpPr>
              <a:spLocks noChangeArrowheads="1"/>
            </p:cNvSpPr>
            <p:nvPr/>
          </p:nvSpPr>
          <p:spPr bwMode="auto">
            <a:xfrm>
              <a:off x="3456848"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4" name="Oval 305">
              <a:extLst>
                <a:ext uri="{FF2B5EF4-FFF2-40B4-BE49-F238E27FC236}">
                  <a16:creationId xmlns:a16="http://schemas.microsoft.com/office/drawing/2014/main" id="{98E60FDB-78F0-BF63-8C14-DEA1461E2663}"/>
                </a:ext>
              </a:extLst>
            </p:cNvPr>
            <p:cNvSpPr>
              <a:spLocks noChangeArrowheads="1"/>
            </p:cNvSpPr>
            <p:nvPr/>
          </p:nvSpPr>
          <p:spPr bwMode="auto">
            <a:xfrm>
              <a:off x="3456848"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5" name="Oval 306">
              <a:extLst>
                <a:ext uri="{FF2B5EF4-FFF2-40B4-BE49-F238E27FC236}">
                  <a16:creationId xmlns:a16="http://schemas.microsoft.com/office/drawing/2014/main" id="{70A24A20-926E-7608-D577-6B7619606FBC}"/>
                </a:ext>
              </a:extLst>
            </p:cNvPr>
            <p:cNvSpPr>
              <a:spLocks noChangeArrowheads="1"/>
            </p:cNvSpPr>
            <p:nvPr/>
          </p:nvSpPr>
          <p:spPr bwMode="auto">
            <a:xfrm>
              <a:off x="3456848"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6" name="Oval 307">
              <a:extLst>
                <a:ext uri="{FF2B5EF4-FFF2-40B4-BE49-F238E27FC236}">
                  <a16:creationId xmlns:a16="http://schemas.microsoft.com/office/drawing/2014/main" id="{13A6FB5C-52FA-36B5-1C16-2EB2B65F03F7}"/>
                </a:ext>
              </a:extLst>
            </p:cNvPr>
            <p:cNvSpPr>
              <a:spLocks noChangeArrowheads="1"/>
            </p:cNvSpPr>
            <p:nvPr/>
          </p:nvSpPr>
          <p:spPr bwMode="auto">
            <a:xfrm>
              <a:off x="3456848" y="533960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7" name="Oval 308">
              <a:extLst>
                <a:ext uri="{FF2B5EF4-FFF2-40B4-BE49-F238E27FC236}">
                  <a16:creationId xmlns:a16="http://schemas.microsoft.com/office/drawing/2014/main" id="{B5FFF4C3-A853-5773-5C93-6173AB42BA1C}"/>
                </a:ext>
              </a:extLst>
            </p:cNvPr>
            <p:cNvSpPr>
              <a:spLocks noChangeArrowheads="1"/>
            </p:cNvSpPr>
            <p:nvPr/>
          </p:nvSpPr>
          <p:spPr bwMode="auto">
            <a:xfrm>
              <a:off x="3456848" y="548560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8" name="Oval 309">
              <a:extLst>
                <a:ext uri="{FF2B5EF4-FFF2-40B4-BE49-F238E27FC236}">
                  <a16:creationId xmlns:a16="http://schemas.microsoft.com/office/drawing/2014/main" id="{9C6673CF-C544-E099-456A-935A06231384}"/>
                </a:ext>
              </a:extLst>
            </p:cNvPr>
            <p:cNvSpPr>
              <a:spLocks noChangeArrowheads="1"/>
            </p:cNvSpPr>
            <p:nvPr/>
          </p:nvSpPr>
          <p:spPr bwMode="auto">
            <a:xfrm>
              <a:off x="3456848" y="563013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39" name="Oval 310">
              <a:extLst>
                <a:ext uri="{FF2B5EF4-FFF2-40B4-BE49-F238E27FC236}">
                  <a16:creationId xmlns:a16="http://schemas.microsoft.com/office/drawing/2014/main" id="{86183B2B-A0E4-3CE5-29DB-486F13CC22AD}"/>
                </a:ext>
              </a:extLst>
            </p:cNvPr>
            <p:cNvSpPr>
              <a:spLocks noChangeArrowheads="1"/>
            </p:cNvSpPr>
            <p:nvPr/>
          </p:nvSpPr>
          <p:spPr bwMode="auto">
            <a:xfrm>
              <a:off x="3456848" y="577466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0" name="Oval 311">
              <a:extLst>
                <a:ext uri="{FF2B5EF4-FFF2-40B4-BE49-F238E27FC236}">
                  <a16:creationId xmlns:a16="http://schemas.microsoft.com/office/drawing/2014/main" id="{3D494C07-7973-DE13-0F2E-AA4EC4EB97BC}"/>
                </a:ext>
              </a:extLst>
            </p:cNvPr>
            <p:cNvSpPr>
              <a:spLocks noChangeArrowheads="1"/>
            </p:cNvSpPr>
            <p:nvPr/>
          </p:nvSpPr>
          <p:spPr bwMode="auto">
            <a:xfrm>
              <a:off x="3456848" y="591919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1" name="Oval 312">
              <a:extLst>
                <a:ext uri="{FF2B5EF4-FFF2-40B4-BE49-F238E27FC236}">
                  <a16:creationId xmlns:a16="http://schemas.microsoft.com/office/drawing/2014/main" id="{A3FB8C5D-0572-6B7B-40E5-49B184A66485}"/>
                </a:ext>
              </a:extLst>
            </p:cNvPr>
            <p:cNvSpPr>
              <a:spLocks noChangeArrowheads="1"/>
            </p:cNvSpPr>
            <p:nvPr/>
          </p:nvSpPr>
          <p:spPr bwMode="auto">
            <a:xfrm>
              <a:off x="3456848" y="606520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2" name="Oval 313">
              <a:extLst>
                <a:ext uri="{FF2B5EF4-FFF2-40B4-BE49-F238E27FC236}">
                  <a16:creationId xmlns:a16="http://schemas.microsoft.com/office/drawing/2014/main" id="{390C2AC4-26D7-BA5F-8722-83460F9C657F}"/>
                </a:ext>
              </a:extLst>
            </p:cNvPr>
            <p:cNvSpPr>
              <a:spLocks noChangeArrowheads="1"/>
            </p:cNvSpPr>
            <p:nvPr/>
          </p:nvSpPr>
          <p:spPr bwMode="auto">
            <a:xfrm>
              <a:off x="3456848" y="621120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3" name="Oval 314">
              <a:extLst>
                <a:ext uri="{FF2B5EF4-FFF2-40B4-BE49-F238E27FC236}">
                  <a16:creationId xmlns:a16="http://schemas.microsoft.com/office/drawing/2014/main" id="{15FBFDC8-CEB6-4469-C8A5-269F499A863B}"/>
                </a:ext>
              </a:extLst>
            </p:cNvPr>
            <p:cNvSpPr>
              <a:spLocks noChangeArrowheads="1"/>
            </p:cNvSpPr>
            <p:nvPr/>
          </p:nvSpPr>
          <p:spPr bwMode="auto">
            <a:xfrm>
              <a:off x="3599903"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4" name="Oval 315">
              <a:extLst>
                <a:ext uri="{FF2B5EF4-FFF2-40B4-BE49-F238E27FC236}">
                  <a16:creationId xmlns:a16="http://schemas.microsoft.com/office/drawing/2014/main" id="{2F42F3C4-7170-05B0-1193-A0C42F5F046E}"/>
                </a:ext>
              </a:extLst>
            </p:cNvPr>
            <p:cNvSpPr>
              <a:spLocks noChangeArrowheads="1"/>
            </p:cNvSpPr>
            <p:nvPr/>
          </p:nvSpPr>
          <p:spPr bwMode="auto">
            <a:xfrm>
              <a:off x="3599903"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5" name="Oval 316">
              <a:extLst>
                <a:ext uri="{FF2B5EF4-FFF2-40B4-BE49-F238E27FC236}">
                  <a16:creationId xmlns:a16="http://schemas.microsoft.com/office/drawing/2014/main" id="{1666CD15-1385-6179-DA1C-2FE4C6033A7F}"/>
                </a:ext>
              </a:extLst>
            </p:cNvPr>
            <p:cNvSpPr>
              <a:spLocks noChangeArrowheads="1"/>
            </p:cNvSpPr>
            <p:nvPr/>
          </p:nvSpPr>
          <p:spPr bwMode="auto">
            <a:xfrm>
              <a:off x="3599903"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6" name="Oval 317">
              <a:extLst>
                <a:ext uri="{FF2B5EF4-FFF2-40B4-BE49-F238E27FC236}">
                  <a16:creationId xmlns:a16="http://schemas.microsoft.com/office/drawing/2014/main" id="{65A75AD1-31EE-B3D0-44F1-62B7DC386A42}"/>
                </a:ext>
              </a:extLst>
            </p:cNvPr>
            <p:cNvSpPr>
              <a:spLocks noChangeArrowheads="1"/>
            </p:cNvSpPr>
            <p:nvPr/>
          </p:nvSpPr>
          <p:spPr bwMode="auto">
            <a:xfrm>
              <a:off x="3599903"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7" name="Oval 318">
              <a:extLst>
                <a:ext uri="{FF2B5EF4-FFF2-40B4-BE49-F238E27FC236}">
                  <a16:creationId xmlns:a16="http://schemas.microsoft.com/office/drawing/2014/main" id="{0CAD75A4-9A5D-86F1-8BD7-4552635B60AC}"/>
                </a:ext>
              </a:extLst>
            </p:cNvPr>
            <p:cNvSpPr>
              <a:spLocks noChangeArrowheads="1"/>
            </p:cNvSpPr>
            <p:nvPr/>
          </p:nvSpPr>
          <p:spPr bwMode="auto">
            <a:xfrm>
              <a:off x="3599903"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8" name="Oval 319">
              <a:extLst>
                <a:ext uri="{FF2B5EF4-FFF2-40B4-BE49-F238E27FC236}">
                  <a16:creationId xmlns:a16="http://schemas.microsoft.com/office/drawing/2014/main" id="{FA985B25-89B8-DAB4-707D-C6BB7954369A}"/>
                </a:ext>
              </a:extLst>
            </p:cNvPr>
            <p:cNvSpPr>
              <a:spLocks noChangeArrowheads="1"/>
            </p:cNvSpPr>
            <p:nvPr/>
          </p:nvSpPr>
          <p:spPr bwMode="auto">
            <a:xfrm>
              <a:off x="3599903"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49" name="Oval 320">
              <a:extLst>
                <a:ext uri="{FF2B5EF4-FFF2-40B4-BE49-F238E27FC236}">
                  <a16:creationId xmlns:a16="http://schemas.microsoft.com/office/drawing/2014/main" id="{CA5D801C-878C-D801-4A50-058208667493}"/>
                </a:ext>
              </a:extLst>
            </p:cNvPr>
            <p:cNvSpPr>
              <a:spLocks noChangeArrowheads="1"/>
            </p:cNvSpPr>
            <p:nvPr/>
          </p:nvSpPr>
          <p:spPr bwMode="auto">
            <a:xfrm>
              <a:off x="3599903"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0" name="Oval 321">
              <a:extLst>
                <a:ext uri="{FF2B5EF4-FFF2-40B4-BE49-F238E27FC236}">
                  <a16:creationId xmlns:a16="http://schemas.microsoft.com/office/drawing/2014/main" id="{9749E41C-6A8B-7822-BDD0-8B341E2F1E8E}"/>
                </a:ext>
              </a:extLst>
            </p:cNvPr>
            <p:cNvSpPr>
              <a:spLocks noChangeArrowheads="1"/>
            </p:cNvSpPr>
            <p:nvPr/>
          </p:nvSpPr>
          <p:spPr bwMode="auto">
            <a:xfrm>
              <a:off x="3599903"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1" name="Oval 322">
              <a:extLst>
                <a:ext uri="{FF2B5EF4-FFF2-40B4-BE49-F238E27FC236}">
                  <a16:creationId xmlns:a16="http://schemas.microsoft.com/office/drawing/2014/main" id="{0EAF413F-6438-AEC4-A15D-86E793A16DB5}"/>
                </a:ext>
              </a:extLst>
            </p:cNvPr>
            <p:cNvSpPr>
              <a:spLocks noChangeArrowheads="1"/>
            </p:cNvSpPr>
            <p:nvPr/>
          </p:nvSpPr>
          <p:spPr bwMode="auto">
            <a:xfrm>
              <a:off x="359990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2" name="Oval 323">
              <a:extLst>
                <a:ext uri="{FF2B5EF4-FFF2-40B4-BE49-F238E27FC236}">
                  <a16:creationId xmlns:a16="http://schemas.microsoft.com/office/drawing/2014/main" id="{697156BC-5A54-8238-10DC-815B16FF6392}"/>
                </a:ext>
              </a:extLst>
            </p:cNvPr>
            <p:cNvSpPr>
              <a:spLocks noChangeArrowheads="1"/>
            </p:cNvSpPr>
            <p:nvPr/>
          </p:nvSpPr>
          <p:spPr bwMode="auto">
            <a:xfrm>
              <a:off x="3599903"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3" name="Oval 324">
              <a:extLst>
                <a:ext uri="{FF2B5EF4-FFF2-40B4-BE49-F238E27FC236}">
                  <a16:creationId xmlns:a16="http://schemas.microsoft.com/office/drawing/2014/main" id="{7159670D-D517-542C-088D-444C85BE5379}"/>
                </a:ext>
              </a:extLst>
            </p:cNvPr>
            <p:cNvSpPr>
              <a:spLocks noChangeArrowheads="1"/>
            </p:cNvSpPr>
            <p:nvPr/>
          </p:nvSpPr>
          <p:spPr bwMode="auto">
            <a:xfrm>
              <a:off x="359990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4" name="Oval 325">
              <a:extLst>
                <a:ext uri="{FF2B5EF4-FFF2-40B4-BE49-F238E27FC236}">
                  <a16:creationId xmlns:a16="http://schemas.microsoft.com/office/drawing/2014/main" id="{08118906-9CD6-D083-D6A6-2ED30257168F}"/>
                </a:ext>
              </a:extLst>
            </p:cNvPr>
            <p:cNvSpPr>
              <a:spLocks noChangeArrowheads="1"/>
            </p:cNvSpPr>
            <p:nvPr/>
          </p:nvSpPr>
          <p:spPr bwMode="auto">
            <a:xfrm>
              <a:off x="3599903"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5" name="Oval 326">
              <a:extLst>
                <a:ext uri="{FF2B5EF4-FFF2-40B4-BE49-F238E27FC236}">
                  <a16:creationId xmlns:a16="http://schemas.microsoft.com/office/drawing/2014/main" id="{EAF31C0F-F636-93C7-94C3-117F686901C0}"/>
                </a:ext>
              </a:extLst>
            </p:cNvPr>
            <p:cNvSpPr>
              <a:spLocks noChangeArrowheads="1"/>
            </p:cNvSpPr>
            <p:nvPr/>
          </p:nvSpPr>
          <p:spPr bwMode="auto">
            <a:xfrm>
              <a:off x="3599903"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6" name="Oval 327">
              <a:extLst>
                <a:ext uri="{FF2B5EF4-FFF2-40B4-BE49-F238E27FC236}">
                  <a16:creationId xmlns:a16="http://schemas.microsoft.com/office/drawing/2014/main" id="{45DCEC92-4099-2026-8D49-B0B108208D60}"/>
                </a:ext>
              </a:extLst>
            </p:cNvPr>
            <p:cNvSpPr>
              <a:spLocks noChangeArrowheads="1"/>
            </p:cNvSpPr>
            <p:nvPr/>
          </p:nvSpPr>
          <p:spPr bwMode="auto">
            <a:xfrm>
              <a:off x="3599903"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7" name="Oval 328">
              <a:extLst>
                <a:ext uri="{FF2B5EF4-FFF2-40B4-BE49-F238E27FC236}">
                  <a16:creationId xmlns:a16="http://schemas.microsoft.com/office/drawing/2014/main" id="{3EE63A12-01A8-33CA-3EF6-338DEBC50804}"/>
                </a:ext>
              </a:extLst>
            </p:cNvPr>
            <p:cNvSpPr>
              <a:spLocks noChangeArrowheads="1"/>
            </p:cNvSpPr>
            <p:nvPr/>
          </p:nvSpPr>
          <p:spPr bwMode="auto">
            <a:xfrm>
              <a:off x="3599903"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8" name="Oval 329">
              <a:extLst>
                <a:ext uri="{FF2B5EF4-FFF2-40B4-BE49-F238E27FC236}">
                  <a16:creationId xmlns:a16="http://schemas.microsoft.com/office/drawing/2014/main" id="{60ABBAD6-1A2F-DFD3-6F60-D3A7F976AD25}"/>
                </a:ext>
              </a:extLst>
            </p:cNvPr>
            <p:cNvSpPr>
              <a:spLocks noChangeArrowheads="1"/>
            </p:cNvSpPr>
            <p:nvPr/>
          </p:nvSpPr>
          <p:spPr bwMode="auto">
            <a:xfrm>
              <a:off x="3599903"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59" name="Oval 330">
              <a:extLst>
                <a:ext uri="{FF2B5EF4-FFF2-40B4-BE49-F238E27FC236}">
                  <a16:creationId xmlns:a16="http://schemas.microsoft.com/office/drawing/2014/main" id="{8FAEB6B4-17EC-D1B6-44DB-1728E4E5A038}"/>
                </a:ext>
              </a:extLst>
            </p:cNvPr>
            <p:cNvSpPr>
              <a:spLocks noChangeArrowheads="1"/>
            </p:cNvSpPr>
            <p:nvPr/>
          </p:nvSpPr>
          <p:spPr bwMode="auto">
            <a:xfrm>
              <a:off x="3599903"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0" name="Oval 331">
              <a:extLst>
                <a:ext uri="{FF2B5EF4-FFF2-40B4-BE49-F238E27FC236}">
                  <a16:creationId xmlns:a16="http://schemas.microsoft.com/office/drawing/2014/main" id="{A722544A-81CE-4E90-D84E-5B00357FD752}"/>
                </a:ext>
              </a:extLst>
            </p:cNvPr>
            <p:cNvSpPr>
              <a:spLocks noChangeArrowheads="1"/>
            </p:cNvSpPr>
            <p:nvPr/>
          </p:nvSpPr>
          <p:spPr bwMode="auto">
            <a:xfrm>
              <a:off x="3599903"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1" name="Oval 332">
              <a:extLst>
                <a:ext uri="{FF2B5EF4-FFF2-40B4-BE49-F238E27FC236}">
                  <a16:creationId xmlns:a16="http://schemas.microsoft.com/office/drawing/2014/main" id="{BC5A7D0B-21DC-828F-8F89-1E655323370F}"/>
                </a:ext>
              </a:extLst>
            </p:cNvPr>
            <p:cNvSpPr>
              <a:spLocks noChangeArrowheads="1"/>
            </p:cNvSpPr>
            <p:nvPr/>
          </p:nvSpPr>
          <p:spPr bwMode="auto">
            <a:xfrm>
              <a:off x="3599903"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2" name="Oval 333">
              <a:extLst>
                <a:ext uri="{FF2B5EF4-FFF2-40B4-BE49-F238E27FC236}">
                  <a16:creationId xmlns:a16="http://schemas.microsoft.com/office/drawing/2014/main" id="{DC989049-21EC-B597-FF87-5166BE0CCDB6}"/>
                </a:ext>
              </a:extLst>
            </p:cNvPr>
            <p:cNvSpPr>
              <a:spLocks noChangeArrowheads="1"/>
            </p:cNvSpPr>
            <p:nvPr/>
          </p:nvSpPr>
          <p:spPr bwMode="auto">
            <a:xfrm>
              <a:off x="3599903"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3" name="Oval 334">
              <a:extLst>
                <a:ext uri="{FF2B5EF4-FFF2-40B4-BE49-F238E27FC236}">
                  <a16:creationId xmlns:a16="http://schemas.microsoft.com/office/drawing/2014/main" id="{5216C862-8891-D4F3-AB87-C2CF9CF6835E}"/>
                </a:ext>
              </a:extLst>
            </p:cNvPr>
            <p:cNvSpPr>
              <a:spLocks noChangeArrowheads="1"/>
            </p:cNvSpPr>
            <p:nvPr/>
          </p:nvSpPr>
          <p:spPr bwMode="auto">
            <a:xfrm>
              <a:off x="3599903"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4" name="Oval 335">
              <a:extLst>
                <a:ext uri="{FF2B5EF4-FFF2-40B4-BE49-F238E27FC236}">
                  <a16:creationId xmlns:a16="http://schemas.microsoft.com/office/drawing/2014/main" id="{90D53411-B500-26C1-F15D-E5AF8B85C995}"/>
                </a:ext>
              </a:extLst>
            </p:cNvPr>
            <p:cNvSpPr>
              <a:spLocks noChangeArrowheads="1"/>
            </p:cNvSpPr>
            <p:nvPr/>
          </p:nvSpPr>
          <p:spPr bwMode="auto">
            <a:xfrm>
              <a:off x="3599903" y="533960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5" name="Oval 336">
              <a:extLst>
                <a:ext uri="{FF2B5EF4-FFF2-40B4-BE49-F238E27FC236}">
                  <a16:creationId xmlns:a16="http://schemas.microsoft.com/office/drawing/2014/main" id="{F46AE54D-251C-2E92-DFA0-3F5A20AB1439}"/>
                </a:ext>
              </a:extLst>
            </p:cNvPr>
            <p:cNvSpPr>
              <a:spLocks noChangeArrowheads="1"/>
            </p:cNvSpPr>
            <p:nvPr/>
          </p:nvSpPr>
          <p:spPr bwMode="auto">
            <a:xfrm>
              <a:off x="3599903" y="548560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6" name="Oval 337">
              <a:extLst>
                <a:ext uri="{FF2B5EF4-FFF2-40B4-BE49-F238E27FC236}">
                  <a16:creationId xmlns:a16="http://schemas.microsoft.com/office/drawing/2014/main" id="{D9A59793-5ACC-6F92-00B5-A5CDD5063824}"/>
                </a:ext>
              </a:extLst>
            </p:cNvPr>
            <p:cNvSpPr>
              <a:spLocks noChangeArrowheads="1"/>
            </p:cNvSpPr>
            <p:nvPr/>
          </p:nvSpPr>
          <p:spPr bwMode="auto">
            <a:xfrm>
              <a:off x="3599903" y="563013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7" name="Oval 338">
              <a:extLst>
                <a:ext uri="{FF2B5EF4-FFF2-40B4-BE49-F238E27FC236}">
                  <a16:creationId xmlns:a16="http://schemas.microsoft.com/office/drawing/2014/main" id="{7F0105BC-2CA7-0E0B-311D-C8598A4B78BB}"/>
                </a:ext>
              </a:extLst>
            </p:cNvPr>
            <p:cNvSpPr>
              <a:spLocks noChangeArrowheads="1"/>
            </p:cNvSpPr>
            <p:nvPr/>
          </p:nvSpPr>
          <p:spPr bwMode="auto">
            <a:xfrm>
              <a:off x="3599903" y="577466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8" name="Oval 339">
              <a:extLst>
                <a:ext uri="{FF2B5EF4-FFF2-40B4-BE49-F238E27FC236}">
                  <a16:creationId xmlns:a16="http://schemas.microsoft.com/office/drawing/2014/main" id="{AEE27C7A-48B7-86F5-E2C1-3A067C0312FC}"/>
                </a:ext>
              </a:extLst>
            </p:cNvPr>
            <p:cNvSpPr>
              <a:spLocks noChangeArrowheads="1"/>
            </p:cNvSpPr>
            <p:nvPr/>
          </p:nvSpPr>
          <p:spPr bwMode="auto">
            <a:xfrm>
              <a:off x="3744433" y="550930"/>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69" name="Oval 340">
              <a:extLst>
                <a:ext uri="{FF2B5EF4-FFF2-40B4-BE49-F238E27FC236}">
                  <a16:creationId xmlns:a16="http://schemas.microsoft.com/office/drawing/2014/main" id="{CD338559-9995-7C88-D545-2B8FFB11C584}"/>
                </a:ext>
              </a:extLst>
            </p:cNvPr>
            <p:cNvSpPr>
              <a:spLocks noChangeArrowheads="1"/>
            </p:cNvSpPr>
            <p:nvPr/>
          </p:nvSpPr>
          <p:spPr bwMode="auto">
            <a:xfrm>
              <a:off x="3744433"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0" name="Oval 341">
              <a:extLst>
                <a:ext uri="{FF2B5EF4-FFF2-40B4-BE49-F238E27FC236}">
                  <a16:creationId xmlns:a16="http://schemas.microsoft.com/office/drawing/2014/main" id="{EDA058B5-8A2B-748C-CE5B-D02A10C3532F}"/>
                </a:ext>
              </a:extLst>
            </p:cNvPr>
            <p:cNvSpPr>
              <a:spLocks noChangeArrowheads="1"/>
            </p:cNvSpPr>
            <p:nvPr/>
          </p:nvSpPr>
          <p:spPr bwMode="auto">
            <a:xfrm>
              <a:off x="3744433"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1" name="Oval 342">
              <a:extLst>
                <a:ext uri="{FF2B5EF4-FFF2-40B4-BE49-F238E27FC236}">
                  <a16:creationId xmlns:a16="http://schemas.microsoft.com/office/drawing/2014/main" id="{579B8F1F-8304-8D3A-5F06-E13541082159}"/>
                </a:ext>
              </a:extLst>
            </p:cNvPr>
            <p:cNvSpPr>
              <a:spLocks noChangeArrowheads="1"/>
            </p:cNvSpPr>
            <p:nvPr/>
          </p:nvSpPr>
          <p:spPr bwMode="auto">
            <a:xfrm>
              <a:off x="3744433"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2" name="Oval 343">
              <a:extLst>
                <a:ext uri="{FF2B5EF4-FFF2-40B4-BE49-F238E27FC236}">
                  <a16:creationId xmlns:a16="http://schemas.microsoft.com/office/drawing/2014/main" id="{0287A99D-A291-1682-DBA4-A76EFBB20B57}"/>
                </a:ext>
              </a:extLst>
            </p:cNvPr>
            <p:cNvSpPr>
              <a:spLocks noChangeArrowheads="1"/>
            </p:cNvSpPr>
            <p:nvPr/>
          </p:nvSpPr>
          <p:spPr bwMode="auto">
            <a:xfrm>
              <a:off x="3744433"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3" name="Oval 344">
              <a:extLst>
                <a:ext uri="{FF2B5EF4-FFF2-40B4-BE49-F238E27FC236}">
                  <a16:creationId xmlns:a16="http://schemas.microsoft.com/office/drawing/2014/main" id="{5F0E4D86-B638-7FF4-CCFB-66D93FD8CF5B}"/>
                </a:ext>
              </a:extLst>
            </p:cNvPr>
            <p:cNvSpPr>
              <a:spLocks noChangeArrowheads="1"/>
            </p:cNvSpPr>
            <p:nvPr/>
          </p:nvSpPr>
          <p:spPr bwMode="auto">
            <a:xfrm>
              <a:off x="374443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4" name="Oval 345">
              <a:extLst>
                <a:ext uri="{FF2B5EF4-FFF2-40B4-BE49-F238E27FC236}">
                  <a16:creationId xmlns:a16="http://schemas.microsoft.com/office/drawing/2014/main" id="{2A8AC825-EB36-DE48-9C3D-6F8E3042605E}"/>
                </a:ext>
              </a:extLst>
            </p:cNvPr>
            <p:cNvSpPr>
              <a:spLocks noChangeArrowheads="1"/>
            </p:cNvSpPr>
            <p:nvPr/>
          </p:nvSpPr>
          <p:spPr bwMode="auto">
            <a:xfrm>
              <a:off x="3744433"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5" name="Oval 346">
              <a:extLst>
                <a:ext uri="{FF2B5EF4-FFF2-40B4-BE49-F238E27FC236}">
                  <a16:creationId xmlns:a16="http://schemas.microsoft.com/office/drawing/2014/main" id="{B4E28467-0876-88FB-30DC-23E2ADD4140A}"/>
                </a:ext>
              </a:extLst>
            </p:cNvPr>
            <p:cNvSpPr>
              <a:spLocks noChangeArrowheads="1"/>
            </p:cNvSpPr>
            <p:nvPr/>
          </p:nvSpPr>
          <p:spPr bwMode="auto">
            <a:xfrm>
              <a:off x="374443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6" name="Oval 347">
              <a:extLst>
                <a:ext uri="{FF2B5EF4-FFF2-40B4-BE49-F238E27FC236}">
                  <a16:creationId xmlns:a16="http://schemas.microsoft.com/office/drawing/2014/main" id="{EC2CF6F1-51BF-64A7-47FD-DF1C74FA374A}"/>
                </a:ext>
              </a:extLst>
            </p:cNvPr>
            <p:cNvSpPr>
              <a:spLocks noChangeArrowheads="1"/>
            </p:cNvSpPr>
            <p:nvPr/>
          </p:nvSpPr>
          <p:spPr bwMode="auto">
            <a:xfrm>
              <a:off x="3744433"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7" name="Oval 348">
              <a:extLst>
                <a:ext uri="{FF2B5EF4-FFF2-40B4-BE49-F238E27FC236}">
                  <a16:creationId xmlns:a16="http://schemas.microsoft.com/office/drawing/2014/main" id="{CF1FCA13-C634-13C3-CB63-287F6050FC71}"/>
                </a:ext>
              </a:extLst>
            </p:cNvPr>
            <p:cNvSpPr>
              <a:spLocks noChangeArrowheads="1"/>
            </p:cNvSpPr>
            <p:nvPr/>
          </p:nvSpPr>
          <p:spPr bwMode="auto">
            <a:xfrm>
              <a:off x="3744433"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8" name="Oval 349">
              <a:extLst>
                <a:ext uri="{FF2B5EF4-FFF2-40B4-BE49-F238E27FC236}">
                  <a16:creationId xmlns:a16="http://schemas.microsoft.com/office/drawing/2014/main" id="{9BE924F8-2A7D-DC77-79F2-DE284EB99222}"/>
                </a:ext>
              </a:extLst>
            </p:cNvPr>
            <p:cNvSpPr>
              <a:spLocks noChangeArrowheads="1"/>
            </p:cNvSpPr>
            <p:nvPr/>
          </p:nvSpPr>
          <p:spPr bwMode="auto">
            <a:xfrm>
              <a:off x="3744433"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79" name="Oval 350">
              <a:extLst>
                <a:ext uri="{FF2B5EF4-FFF2-40B4-BE49-F238E27FC236}">
                  <a16:creationId xmlns:a16="http://schemas.microsoft.com/office/drawing/2014/main" id="{44D2F157-1FD3-538E-F4B2-DF3EDF1F37E5}"/>
                </a:ext>
              </a:extLst>
            </p:cNvPr>
            <p:cNvSpPr>
              <a:spLocks noChangeArrowheads="1"/>
            </p:cNvSpPr>
            <p:nvPr/>
          </p:nvSpPr>
          <p:spPr bwMode="auto">
            <a:xfrm>
              <a:off x="3744433"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0" name="Oval 351">
              <a:extLst>
                <a:ext uri="{FF2B5EF4-FFF2-40B4-BE49-F238E27FC236}">
                  <a16:creationId xmlns:a16="http://schemas.microsoft.com/office/drawing/2014/main" id="{DA8B13D1-911D-B95B-E052-99402D329872}"/>
                </a:ext>
              </a:extLst>
            </p:cNvPr>
            <p:cNvSpPr>
              <a:spLocks noChangeArrowheads="1"/>
            </p:cNvSpPr>
            <p:nvPr/>
          </p:nvSpPr>
          <p:spPr bwMode="auto">
            <a:xfrm>
              <a:off x="3744433"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1" name="Oval 352">
              <a:extLst>
                <a:ext uri="{FF2B5EF4-FFF2-40B4-BE49-F238E27FC236}">
                  <a16:creationId xmlns:a16="http://schemas.microsoft.com/office/drawing/2014/main" id="{B90B165C-3F49-A26E-21AE-0549FD91190A}"/>
                </a:ext>
              </a:extLst>
            </p:cNvPr>
            <p:cNvSpPr>
              <a:spLocks noChangeArrowheads="1"/>
            </p:cNvSpPr>
            <p:nvPr/>
          </p:nvSpPr>
          <p:spPr bwMode="auto">
            <a:xfrm>
              <a:off x="3744433"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2" name="Oval 353">
              <a:extLst>
                <a:ext uri="{FF2B5EF4-FFF2-40B4-BE49-F238E27FC236}">
                  <a16:creationId xmlns:a16="http://schemas.microsoft.com/office/drawing/2014/main" id="{F92EA891-ADE6-DBCE-48BA-AB1DA76D1C86}"/>
                </a:ext>
              </a:extLst>
            </p:cNvPr>
            <p:cNvSpPr>
              <a:spLocks noChangeArrowheads="1"/>
            </p:cNvSpPr>
            <p:nvPr/>
          </p:nvSpPr>
          <p:spPr bwMode="auto">
            <a:xfrm>
              <a:off x="3744433"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3" name="Oval 354">
              <a:extLst>
                <a:ext uri="{FF2B5EF4-FFF2-40B4-BE49-F238E27FC236}">
                  <a16:creationId xmlns:a16="http://schemas.microsoft.com/office/drawing/2014/main" id="{FDB9FA87-AC30-0514-CE6F-8944773BB465}"/>
                </a:ext>
              </a:extLst>
            </p:cNvPr>
            <p:cNvSpPr>
              <a:spLocks noChangeArrowheads="1"/>
            </p:cNvSpPr>
            <p:nvPr/>
          </p:nvSpPr>
          <p:spPr bwMode="auto">
            <a:xfrm>
              <a:off x="3744433"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4" name="Oval 355">
              <a:extLst>
                <a:ext uri="{FF2B5EF4-FFF2-40B4-BE49-F238E27FC236}">
                  <a16:creationId xmlns:a16="http://schemas.microsoft.com/office/drawing/2014/main" id="{59949D23-96F2-B996-0AFB-8CC6465E3B47}"/>
                </a:ext>
              </a:extLst>
            </p:cNvPr>
            <p:cNvSpPr>
              <a:spLocks noChangeArrowheads="1"/>
            </p:cNvSpPr>
            <p:nvPr/>
          </p:nvSpPr>
          <p:spPr bwMode="auto">
            <a:xfrm>
              <a:off x="3744433"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5" name="Oval 356">
              <a:extLst>
                <a:ext uri="{FF2B5EF4-FFF2-40B4-BE49-F238E27FC236}">
                  <a16:creationId xmlns:a16="http://schemas.microsoft.com/office/drawing/2014/main" id="{59023303-D220-9D6A-740A-2447603DF91F}"/>
                </a:ext>
              </a:extLst>
            </p:cNvPr>
            <p:cNvSpPr>
              <a:spLocks noChangeArrowheads="1"/>
            </p:cNvSpPr>
            <p:nvPr/>
          </p:nvSpPr>
          <p:spPr bwMode="auto">
            <a:xfrm>
              <a:off x="3744433" y="533960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6" name="Oval 357">
              <a:extLst>
                <a:ext uri="{FF2B5EF4-FFF2-40B4-BE49-F238E27FC236}">
                  <a16:creationId xmlns:a16="http://schemas.microsoft.com/office/drawing/2014/main" id="{DA6880BE-B3A8-7A6E-0502-DBB879B5C3C2}"/>
                </a:ext>
              </a:extLst>
            </p:cNvPr>
            <p:cNvSpPr>
              <a:spLocks noChangeArrowheads="1"/>
            </p:cNvSpPr>
            <p:nvPr/>
          </p:nvSpPr>
          <p:spPr bwMode="auto">
            <a:xfrm>
              <a:off x="3744433" y="548560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7" name="Oval 358">
              <a:extLst>
                <a:ext uri="{FF2B5EF4-FFF2-40B4-BE49-F238E27FC236}">
                  <a16:creationId xmlns:a16="http://schemas.microsoft.com/office/drawing/2014/main" id="{9845930B-47F8-45EB-37C5-88F1B8D3A202}"/>
                </a:ext>
              </a:extLst>
            </p:cNvPr>
            <p:cNvSpPr>
              <a:spLocks noChangeArrowheads="1"/>
            </p:cNvSpPr>
            <p:nvPr/>
          </p:nvSpPr>
          <p:spPr bwMode="auto">
            <a:xfrm>
              <a:off x="3744433" y="563013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8" name="Oval 359">
              <a:extLst>
                <a:ext uri="{FF2B5EF4-FFF2-40B4-BE49-F238E27FC236}">
                  <a16:creationId xmlns:a16="http://schemas.microsoft.com/office/drawing/2014/main" id="{83D90077-5951-7DC0-7B92-63A4B11FF88E}"/>
                </a:ext>
              </a:extLst>
            </p:cNvPr>
            <p:cNvSpPr>
              <a:spLocks noChangeArrowheads="1"/>
            </p:cNvSpPr>
            <p:nvPr/>
          </p:nvSpPr>
          <p:spPr bwMode="auto">
            <a:xfrm>
              <a:off x="3744433" y="577466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89" name="Oval 360">
              <a:extLst>
                <a:ext uri="{FF2B5EF4-FFF2-40B4-BE49-F238E27FC236}">
                  <a16:creationId xmlns:a16="http://schemas.microsoft.com/office/drawing/2014/main" id="{746DA919-9DA4-07CA-4B4D-AE304A35AE52}"/>
                </a:ext>
              </a:extLst>
            </p:cNvPr>
            <p:cNvSpPr>
              <a:spLocks noChangeArrowheads="1"/>
            </p:cNvSpPr>
            <p:nvPr/>
          </p:nvSpPr>
          <p:spPr bwMode="auto">
            <a:xfrm>
              <a:off x="3887489" y="550930"/>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0" name="Oval 361">
              <a:extLst>
                <a:ext uri="{FF2B5EF4-FFF2-40B4-BE49-F238E27FC236}">
                  <a16:creationId xmlns:a16="http://schemas.microsoft.com/office/drawing/2014/main" id="{48B2DA2E-335B-FAD9-029B-125F6704EED6}"/>
                </a:ext>
              </a:extLst>
            </p:cNvPr>
            <p:cNvSpPr>
              <a:spLocks noChangeArrowheads="1"/>
            </p:cNvSpPr>
            <p:nvPr/>
          </p:nvSpPr>
          <p:spPr bwMode="auto">
            <a:xfrm>
              <a:off x="3887489" y="69546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1" name="Oval 362">
              <a:extLst>
                <a:ext uri="{FF2B5EF4-FFF2-40B4-BE49-F238E27FC236}">
                  <a16:creationId xmlns:a16="http://schemas.microsoft.com/office/drawing/2014/main" id="{0348AC4C-938F-DA5D-44E1-B659173F73C1}"/>
                </a:ext>
              </a:extLst>
            </p:cNvPr>
            <p:cNvSpPr>
              <a:spLocks noChangeArrowheads="1"/>
            </p:cNvSpPr>
            <p:nvPr/>
          </p:nvSpPr>
          <p:spPr bwMode="auto">
            <a:xfrm>
              <a:off x="3887489" y="8414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2" name="Oval 363">
              <a:extLst>
                <a:ext uri="{FF2B5EF4-FFF2-40B4-BE49-F238E27FC236}">
                  <a16:creationId xmlns:a16="http://schemas.microsoft.com/office/drawing/2014/main" id="{00950F4D-62B0-5CBC-3D81-3C702B924F32}"/>
                </a:ext>
              </a:extLst>
            </p:cNvPr>
            <p:cNvSpPr>
              <a:spLocks noChangeArrowheads="1"/>
            </p:cNvSpPr>
            <p:nvPr/>
          </p:nvSpPr>
          <p:spPr bwMode="auto">
            <a:xfrm>
              <a:off x="3887489" y="98747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3" name="Oval 364">
              <a:extLst>
                <a:ext uri="{FF2B5EF4-FFF2-40B4-BE49-F238E27FC236}">
                  <a16:creationId xmlns:a16="http://schemas.microsoft.com/office/drawing/2014/main" id="{21A0E1B4-FE3F-7803-FC6B-20DA9FD48523}"/>
                </a:ext>
              </a:extLst>
            </p:cNvPr>
            <p:cNvSpPr>
              <a:spLocks noChangeArrowheads="1"/>
            </p:cNvSpPr>
            <p:nvPr/>
          </p:nvSpPr>
          <p:spPr bwMode="auto">
            <a:xfrm>
              <a:off x="3887489"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4" name="Oval 365">
              <a:extLst>
                <a:ext uri="{FF2B5EF4-FFF2-40B4-BE49-F238E27FC236}">
                  <a16:creationId xmlns:a16="http://schemas.microsoft.com/office/drawing/2014/main" id="{C6ADDF10-0C29-57EB-0DDD-A90C128320C3}"/>
                </a:ext>
              </a:extLst>
            </p:cNvPr>
            <p:cNvSpPr>
              <a:spLocks noChangeArrowheads="1"/>
            </p:cNvSpPr>
            <p:nvPr/>
          </p:nvSpPr>
          <p:spPr bwMode="auto">
            <a:xfrm>
              <a:off x="3887489"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5" name="Oval 366">
              <a:extLst>
                <a:ext uri="{FF2B5EF4-FFF2-40B4-BE49-F238E27FC236}">
                  <a16:creationId xmlns:a16="http://schemas.microsoft.com/office/drawing/2014/main" id="{2D9B471B-9982-0ED7-A0C7-B6F9B5D80B03}"/>
                </a:ext>
              </a:extLst>
            </p:cNvPr>
            <p:cNvSpPr>
              <a:spLocks noChangeArrowheads="1"/>
            </p:cNvSpPr>
            <p:nvPr/>
          </p:nvSpPr>
          <p:spPr bwMode="auto">
            <a:xfrm>
              <a:off x="3887489" y="2292668"/>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6" name="Oval 367">
              <a:extLst>
                <a:ext uri="{FF2B5EF4-FFF2-40B4-BE49-F238E27FC236}">
                  <a16:creationId xmlns:a16="http://schemas.microsoft.com/office/drawing/2014/main" id="{EB7658EF-B5F3-0EBF-E458-3A4873DA3729}"/>
                </a:ext>
              </a:extLst>
            </p:cNvPr>
            <p:cNvSpPr>
              <a:spLocks noChangeArrowheads="1"/>
            </p:cNvSpPr>
            <p:nvPr/>
          </p:nvSpPr>
          <p:spPr bwMode="auto">
            <a:xfrm>
              <a:off x="3887489"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7" name="Oval 368">
              <a:extLst>
                <a:ext uri="{FF2B5EF4-FFF2-40B4-BE49-F238E27FC236}">
                  <a16:creationId xmlns:a16="http://schemas.microsoft.com/office/drawing/2014/main" id="{98FE7D81-46D7-FDE6-39EB-B903A5B81664}"/>
                </a:ext>
              </a:extLst>
            </p:cNvPr>
            <p:cNvSpPr>
              <a:spLocks noChangeArrowheads="1"/>
            </p:cNvSpPr>
            <p:nvPr/>
          </p:nvSpPr>
          <p:spPr bwMode="auto">
            <a:xfrm>
              <a:off x="3887489"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8" name="Oval 369">
              <a:extLst>
                <a:ext uri="{FF2B5EF4-FFF2-40B4-BE49-F238E27FC236}">
                  <a16:creationId xmlns:a16="http://schemas.microsoft.com/office/drawing/2014/main" id="{A4F617FF-0304-9006-2D5D-641343B38F9A}"/>
                </a:ext>
              </a:extLst>
            </p:cNvPr>
            <p:cNvSpPr>
              <a:spLocks noChangeArrowheads="1"/>
            </p:cNvSpPr>
            <p:nvPr/>
          </p:nvSpPr>
          <p:spPr bwMode="auto">
            <a:xfrm>
              <a:off x="3887489" y="417893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399" name="Oval 370">
              <a:extLst>
                <a:ext uri="{FF2B5EF4-FFF2-40B4-BE49-F238E27FC236}">
                  <a16:creationId xmlns:a16="http://schemas.microsoft.com/office/drawing/2014/main" id="{66337EC8-D409-5E02-AC52-4A1D26598DD7}"/>
                </a:ext>
              </a:extLst>
            </p:cNvPr>
            <p:cNvSpPr>
              <a:spLocks noChangeArrowheads="1"/>
            </p:cNvSpPr>
            <p:nvPr/>
          </p:nvSpPr>
          <p:spPr bwMode="auto">
            <a:xfrm>
              <a:off x="3887489" y="432346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0" name="Oval 371">
              <a:extLst>
                <a:ext uri="{FF2B5EF4-FFF2-40B4-BE49-F238E27FC236}">
                  <a16:creationId xmlns:a16="http://schemas.microsoft.com/office/drawing/2014/main" id="{6A8B4757-FD41-B72E-DDF4-E1D5E099977F}"/>
                </a:ext>
              </a:extLst>
            </p:cNvPr>
            <p:cNvSpPr>
              <a:spLocks noChangeArrowheads="1"/>
            </p:cNvSpPr>
            <p:nvPr/>
          </p:nvSpPr>
          <p:spPr bwMode="auto">
            <a:xfrm>
              <a:off x="3887489"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1" name="Oval 372">
              <a:extLst>
                <a:ext uri="{FF2B5EF4-FFF2-40B4-BE49-F238E27FC236}">
                  <a16:creationId xmlns:a16="http://schemas.microsoft.com/office/drawing/2014/main" id="{5FAEA2B9-C9B6-219F-306C-F40077A7066D}"/>
                </a:ext>
              </a:extLst>
            </p:cNvPr>
            <p:cNvSpPr>
              <a:spLocks noChangeArrowheads="1"/>
            </p:cNvSpPr>
            <p:nvPr/>
          </p:nvSpPr>
          <p:spPr bwMode="auto">
            <a:xfrm>
              <a:off x="3887489" y="46140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2" name="Oval 373">
              <a:extLst>
                <a:ext uri="{FF2B5EF4-FFF2-40B4-BE49-F238E27FC236}">
                  <a16:creationId xmlns:a16="http://schemas.microsoft.com/office/drawing/2014/main" id="{74F1CB03-3BE7-A2E8-AB04-13BE4895138A}"/>
                </a:ext>
              </a:extLst>
            </p:cNvPr>
            <p:cNvSpPr>
              <a:spLocks noChangeArrowheads="1"/>
            </p:cNvSpPr>
            <p:nvPr/>
          </p:nvSpPr>
          <p:spPr bwMode="auto">
            <a:xfrm>
              <a:off x="3887489"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3" name="Oval 374">
              <a:extLst>
                <a:ext uri="{FF2B5EF4-FFF2-40B4-BE49-F238E27FC236}">
                  <a16:creationId xmlns:a16="http://schemas.microsoft.com/office/drawing/2014/main" id="{AEFC7F7D-EB18-D680-E2B5-A119250A27DF}"/>
                </a:ext>
              </a:extLst>
            </p:cNvPr>
            <p:cNvSpPr>
              <a:spLocks noChangeArrowheads="1"/>
            </p:cNvSpPr>
            <p:nvPr/>
          </p:nvSpPr>
          <p:spPr bwMode="auto">
            <a:xfrm>
              <a:off x="3887489" y="490453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4" name="Oval 375">
              <a:extLst>
                <a:ext uri="{FF2B5EF4-FFF2-40B4-BE49-F238E27FC236}">
                  <a16:creationId xmlns:a16="http://schemas.microsoft.com/office/drawing/2014/main" id="{CC459C90-9805-ABBD-46D4-90A4170D7877}"/>
                </a:ext>
              </a:extLst>
            </p:cNvPr>
            <p:cNvSpPr>
              <a:spLocks noChangeArrowheads="1"/>
            </p:cNvSpPr>
            <p:nvPr/>
          </p:nvSpPr>
          <p:spPr bwMode="auto">
            <a:xfrm>
              <a:off x="3887489" y="504906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5" name="Oval 376">
              <a:extLst>
                <a:ext uri="{FF2B5EF4-FFF2-40B4-BE49-F238E27FC236}">
                  <a16:creationId xmlns:a16="http://schemas.microsoft.com/office/drawing/2014/main" id="{F479818F-4D49-27E7-E539-071986324F66}"/>
                </a:ext>
              </a:extLst>
            </p:cNvPr>
            <p:cNvSpPr>
              <a:spLocks noChangeArrowheads="1"/>
            </p:cNvSpPr>
            <p:nvPr/>
          </p:nvSpPr>
          <p:spPr bwMode="auto">
            <a:xfrm>
              <a:off x="3887489" y="519359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6" name="Oval 377">
              <a:extLst>
                <a:ext uri="{FF2B5EF4-FFF2-40B4-BE49-F238E27FC236}">
                  <a16:creationId xmlns:a16="http://schemas.microsoft.com/office/drawing/2014/main" id="{8CD3C50B-4BE9-D12B-EA9B-6F0E5587857E}"/>
                </a:ext>
              </a:extLst>
            </p:cNvPr>
            <p:cNvSpPr>
              <a:spLocks noChangeArrowheads="1"/>
            </p:cNvSpPr>
            <p:nvPr/>
          </p:nvSpPr>
          <p:spPr bwMode="auto">
            <a:xfrm>
              <a:off x="3887489" y="533960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7" name="Oval 378">
              <a:extLst>
                <a:ext uri="{FF2B5EF4-FFF2-40B4-BE49-F238E27FC236}">
                  <a16:creationId xmlns:a16="http://schemas.microsoft.com/office/drawing/2014/main" id="{E10BF6FA-0AC8-62B6-63F5-7D74D7050A07}"/>
                </a:ext>
              </a:extLst>
            </p:cNvPr>
            <p:cNvSpPr>
              <a:spLocks noChangeArrowheads="1"/>
            </p:cNvSpPr>
            <p:nvPr/>
          </p:nvSpPr>
          <p:spPr bwMode="auto">
            <a:xfrm>
              <a:off x="3887489" y="548560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8" name="Oval 379">
              <a:extLst>
                <a:ext uri="{FF2B5EF4-FFF2-40B4-BE49-F238E27FC236}">
                  <a16:creationId xmlns:a16="http://schemas.microsoft.com/office/drawing/2014/main" id="{2F66A729-180E-9BFE-0FBA-F49EC49D051D}"/>
                </a:ext>
              </a:extLst>
            </p:cNvPr>
            <p:cNvSpPr>
              <a:spLocks noChangeArrowheads="1"/>
            </p:cNvSpPr>
            <p:nvPr/>
          </p:nvSpPr>
          <p:spPr bwMode="auto">
            <a:xfrm>
              <a:off x="4033494" y="550930"/>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09" name="Oval 380">
              <a:extLst>
                <a:ext uri="{FF2B5EF4-FFF2-40B4-BE49-F238E27FC236}">
                  <a16:creationId xmlns:a16="http://schemas.microsoft.com/office/drawing/2014/main" id="{96DB1ADE-3704-84D6-6387-D9A1B2EBEA54}"/>
                </a:ext>
              </a:extLst>
            </p:cNvPr>
            <p:cNvSpPr>
              <a:spLocks noChangeArrowheads="1"/>
            </p:cNvSpPr>
            <p:nvPr/>
          </p:nvSpPr>
          <p:spPr bwMode="auto">
            <a:xfrm>
              <a:off x="4033494" y="695461"/>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0" name="Oval 381">
              <a:extLst>
                <a:ext uri="{FF2B5EF4-FFF2-40B4-BE49-F238E27FC236}">
                  <a16:creationId xmlns:a16="http://schemas.microsoft.com/office/drawing/2014/main" id="{B8C41B09-7691-B5B6-C026-BFDD5F91600F}"/>
                </a:ext>
              </a:extLst>
            </p:cNvPr>
            <p:cNvSpPr>
              <a:spLocks noChangeArrowheads="1"/>
            </p:cNvSpPr>
            <p:nvPr/>
          </p:nvSpPr>
          <p:spPr bwMode="auto">
            <a:xfrm>
              <a:off x="4033494" y="8414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1" name="Oval 382">
              <a:extLst>
                <a:ext uri="{FF2B5EF4-FFF2-40B4-BE49-F238E27FC236}">
                  <a16:creationId xmlns:a16="http://schemas.microsoft.com/office/drawing/2014/main" id="{88A28C9D-6B92-738E-70B9-8E5FA10327AF}"/>
                </a:ext>
              </a:extLst>
            </p:cNvPr>
            <p:cNvSpPr>
              <a:spLocks noChangeArrowheads="1"/>
            </p:cNvSpPr>
            <p:nvPr/>
          </p:nvSpPr>
          <p:spPr bwMode="auto">
            <a:xfrm>
              <a:off x="4033494" y="98747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2" name="Oval 383">
              <a:extLst>
                <a:ext uri="{FF2B5EF4-FFF2-40B4-BE49-F238E27FC236}">
                  <a16:creationId xmlns:a16="http://schemas.microsoft.com/office/drawing/2014/main" id="{D483D81B-C772-F900-57FE-2C3DC7264E18}"/>
                </a:ext>
              </a:extLst>
            </p:cNvPr>
            <p:cNvSpPr>
              <a:spLocks noChangeArrowheads="1"/>
            </p:cNvSpPr>
            <p:nvPr/>
          </p:nvSpPr>
          <p:spPr bwMode="auto">
            <a:xfrm>
              <a:off x="4033494"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3" name="Oval 384">
              <a:extLst>
                <a:ext uri="{FF2B5EF4-FFF2-40B4-BE49-F238E27FC236}">
                  <a16:creationId xmlns:a16="http://schemas.microsoft.com/office/drawing/2014/main" id="{D2B6AC0F-81C7-CA77-5CB3-74E62D400AE7}"/>
                </a:ext>
              </a:extLst>
            </p:cNvPr>
            <p:cNvSpPr>
              <a:spLocks noChangeArrowheads="1"/>
            </p:cNvSpPr>
            <p:nvPr/>
          </p:nvSpPr>
          <p:spPr bwMode="auto">
            <a:xfrm>
              <a:off x="4033494"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4" name="Oval 385">
              <a:extLst>
                <a:ext uri="{FF2B5EF4-FFF2-40B4-BE49-F238E27FC236}">
                  <a16:creationId xmlns:a16="http://schemas.microsoft.com/office/drawing/2014/main" id="{6889E5C4-73DE-6340-BE33-1FC9AD0A5F4C}"/>
                </a:ext>
              </a:extLst>
            </p:cNvPr>
            <p:cNvSpPr>
              <a:spLocks noChangeArrowheads="1"/>
            </p:cNvSpPr>
            <p:nvPr/>
          </p:nvSpPr>
          <p:spPr bwMode="auto">
            <a:xfrm>
              <a:off x="4033494"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5" name="Oval 386">
              <a:extLst>
                <a:ext uri="{FF2B5EF4-FFF2-40B4-BE49-F238E27FC236}">
                  <a16:creationId xmlns:a16="http://schemas.microsoft.com/office/drawing/2014/main" id="{4AD7EAA0-9E12-AA48-7AED-27DA5EC7A859}"/>
                </a:ext>
              </a:extLst>
            </p:cNvPr>
            <p:cNvSpPr>
              <a:spLocks noChangeArrowheads="1"/>
            </p:cNvSpPr>
            <p:nvPr/>
          </p:nvSpPr>
          <p:spPr bwMode="auto">
            <a:xfrm>
              <a:off x="4033494" y="15670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6" name="Oval 387">
              <a:extLst>
                <a:ext uri="{FF2B5EF4-FFF2-40B4-BE49-F238E27FC236}">
                  <a16:creationId xmlns:a16="http://schemas.microsoft.com/office/drawing/2014/main" id="{2A3A836D-30F2-FB2D-9512-F07690DD0A06}"/>
                </a:ext>
              </a:extLst>
            </p:cNvPr>
            <p:cNvSpPr>
              <a:spLocks noChangeArrowheads="1"/>
            </p:cNvSpPr>
            <p:nvPr/>
          </p:nvSpPr>
          <p:spPr bwMode="auto">
            <a:xfrm>
              <a:off x="4033494"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7" name="Oval 388">
              <a:extLst>
                <a:ext uri="{FF2B5EF4-FFF2-40B4-BE49-F238E27FC236}">
                  <a16:creationId xmlns:a16="http://schemas.microsoft.com/office/drawing/2014/main" id="{A24685DB-7279-ECD5-DEEA-905833E56282}"/>
                </a:ext>
              </a:extLst>
            </p:cNvPr>
            <p:cNvSpPr>
              <a:spLocks noChangeArrowheads="1"/>
            </p:cNvSpPr>
            <p:nvPr/>
          </p:nvSpPr>
          <p:spPr bwMode="auto">
            <a:xfrm>
              <a:off x="4033494" y="4323466"/>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8" name="Oval 389">
              <a:extLst>
                <a:ext uri="{FF2B5EF4-FFF2-40B4-BE49-F238E27FC236}">
                  <a16:creationId xmlns:a16="http://schemas.microsoft.com/office/drawing/2014/main" id="{58F3EA8C-3779-86A9-77A0-EB413A670DDC}"/>
                </a:ext>
              </a:extLst>
            </p:cNvPr>
            <p:cNvSpPr>
              <a:spLocks noChangeArrowheads="1"/>
            </p:cNvSpPr>
            <p:nvPr/>
          </p:nvSpPr>
          <p:spPr bwMode="auto">
            <a:xfrm>
              <a:off x="4033494" y="4467996"/>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19" name="Oval 390">
              <a:extLst>
                <a:ext uri="{FF2B5EF4-FFF2-40B4-BE49-F238E27FC236}">
                  <a16:creationId xmlns:a16="http://schemas.microsoft.com/office/drawing/2014/main" id="{6CDABA3E-9970-1BCE-0680-CCC830CAB20A}"/>
                </a:ext>
              </a:extLst>
            </p:cNvPr>
            <p:cNvSpPr>
              <a:spLocks noChangeArrowheads="1"/>
            </p:cNvSpPr>
            <p:nvPr/>
          </p:nvSpPr>
          <p:spPr bwMode="auto">
            <a:xfrm>
              <a:off x="4033494" y="461400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0" name="Oval 391">
              <a:extLst>
                <a:ext uri="{FF2B5EF4-FFF2-40B4-BE49-F238E27FC236}">
                  <a16:creationId xmlns:a16="http://schemas.microsoft.com/office/drawing/2014/main" id="{96DD89B9-A06D-BCAB-7A2B-7C3AB02EEFFA}"/>
                </a:ext>
              </a:extLst>
            </p:cNvPr>
            <p:cNvSpPr>
              <a:spLocks noChangeArrowheads="1"/>
            </p:cNvSpPr>
            <p:nvPr/>
          </p:nvSpPr>
          <p:spPr bwMode="auto">
            <a:xfrm>
              <a:off x="4033494" y="4760006"/>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1" name="Oval 392">
              <a:extLst>
                <a:ext uri="{FF2B5EF4-FFF2-40B4-BE49-F238E27FC236}">
                  <a16:creationId xmlns:a16="http://schemas.microsoft.com/office/drawing/2014/main" id="{4C9BCF05-B126-E01E-EF41-EF7048876107}"/>
                </a:ext>
              </a:extLst>
            </p:cNvPr>
            <p:cNvSpPr>
              <a:spLocks noChangeArrowheads="1"/>
            </p:cNvSpPr>
            <p:nvPr/>
          </p:nvSpPr>
          <p:spPr bwMode="auto">
            <a:xfrm>
              <a:off x="4033494" y="4904537"/>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2" name="Oval 393">
              <a:extLst>
                <a:ext uri="{FF2B5EF4-FFF2-40B4-BE49-F238E27FC236}">
                  <a16:creationId xmlns:a16="http://schemas.microsoft.com/office/drawing/2014/main" id="{B65BB088-D27B-975F-3AAC-220242B2CEC6}"/>
                </a:ext>
              </a:extLst>
            </p:cNvPr>
            <p:cNvSpPr>
              <a:spLocks noChangeArrowheads="1"/>
            </p:cNvSpPr>
            <p:nvPr/>
          </p:nvSpPr>
          <p:spPr bwMode="auto">
            <a:xfrm>
              <a:off x="4033494" y="5049067"/>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3" name="Oval 394">
              <a:extLst>
                <a:ext uri="{FF2B5EF4-FFF2-40B4-BE49-F238E27FC236}">
                  <a16:creationId xmlns:a16="http://schemas.microsoft.com/office/drawing/2014/main" id="{C8286ADD-D20C-52AB-ACB8-AC8451843BD3}"/>
                </a:ext>
              </a:extLst>
            </p:cNvPr>
            <p:cNvSpPr>
              <a:spLocks noChangeArrowheads="1"/>
            </p:cNvSpPr>
            <p:nvPr/>
          </p:nvSpPr>
          <p:spPr bwMode="auto">
            <a:xfrm>
              <a:off x="4033494" y="519359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4" name="Oval 395">
              <a:extLst>
                <a:ext uri="{FF2B5EF4-FFF2-40B4-BE49-F238E27FC236}">
                  <a16:creationId xmlns:a16="http://schemas.microsoft.com/office/drawing/2014/main" id="{74BBDB1F-5AD3-277D-BAE3-3F363B676C06}"/>
                </a:ext>
              </a:extLst>
            </p:cNvPr>
            <p:cNvSpPr>
              <a:spLocks noChangeArrowheads="1"/>
            </p:cNvSpPr>
            <p:nvPr/>
          </p:nvSpPr>
          <p:spPr bwMode="auto">
            <a:xfrm>
              <a:off x="4033494" y="533960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5" name="Oval 396">
              <a:extLst>
                <a:ext uri="{FF2B5EF4-FFF2-40B4-BE49-F238E27FC236}">
                  <a16:creationId xmlns:a16="http://schemas.microsoft.com/office/drawing/2014/main" id="{3891FE3A-C515-AE4E-EC72-C59D95070198}"/>
                </a:ext>
              </a:extLst>
            </p:cNvPr>
            <p:cNvSpPr>
              <a:spLocks noChangeArrowheads="1"/>
            </p:cNvSpPr>
            <p:nvPr/>
          </p:nvSpPr>
          <p:spPr bwMode="auto">
            <a:xfrm>
              <a:off x="4033494" y="5485607"/>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6" name="Oval 397">
              <a:extLst>
                <a:ext uri="{FF2B5EF4-FFF2-40B4-BE49-F238E27FC236}">
                  <a16:creationId xmlns:a16="http://schemas.microsoft.com/office/drawing/2014/main" id="{7CCD532D-0197-DF5A-8368-DD5098723D33}"/>
                </a:ext>
              </a:extLst>
            </p:cNvPr>
            <p:cNvSpPr>
              <a:spLocks noChangeArrowheads="1"/>
            </p:cNvSpPr>
            <p:nvPr/>
          </p:nvSpPr>
          <p:spPr bwMode="auto">
            <a:xfrm>
              <a:off x="4176550" y="406400"/>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7" name="Oval 398">
              <a:extLst>
                <a:ext uri="{FF2B5EF4-FFF2-40B4-BE49-F238E27FC236}">
                  <a16:creationId xmlns:a16="http://schemas.microsoft.com/office/drawing/2014/main" id="{E5C995DD-8F1F-9B5E-C7B4-15226CCD05C4}"/>
                </a:ext>
              </a:extLst>
            </p:cNvPr>
            <p:cNvSpPr>
              <a:spLocks noChangeArrowheads="1"/>
            </p:cNvSpPr>
            <p:nvPr/>
          </p:nvSpPr>
          <p:spPr bwMode="auto">
            <a:xfrm>
              <a:off x="4176550" y="550930"/>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8" name="Oval 399">
              <a:extLst>
                <a:ext uri="{FF2B5EF4-FFF2-40B4-BE49-F238E27FC236}">
                  <a16:creationId xmlns:a16="http://schemas.microsoft.com/office/drawing/2014/main" id="{ABDCEDAB-D71E-7064-6A91-44D647CADB93}"/>
                </a:ext>
              </a:extLst>
            </p:cNvPr>
            <p:cNvSpPr>
              <a:spLocks noChangeArrowheads="1"/>
            </p:cNvSpPr>
            <p:nvPr/>
          </p:nvSpPr>
          <p:spPr bwMode="auto">
            <a:xfrm>
              <a:off x="4176550"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29" name="Oval 400">
              <a:extLst>
                <a:ext uri="{FF2B5EF4-FFF2-40B4-BE49-F238E27FC236}">
                  <a16:creationId xmlns:a16="http://schemas.microsoft.com/office/drawing/2014/main" id="{3E4B1F55-2BA3-2464-6261-F43AA0C326F9}"/>
                </a:ext>
              </a:extLst>
            </p:cNvPr>
            <p:cNvSpPr>
              <a:spLocks noChangeArrowheads="1"/>
            </p:cNvSpPr>
            <p:nvPr/>
          </p:nvSpPr>
          <p:spPr bwMode="auto">
            <a:xfrm>
              <a:off x="4176550"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0" name="Oval 401">
              <a:extLst>
                <a:ext uri="{FF2B5EF4-FFF2-40B4-BE49-F238E27FC236}">
                  <a16:creationId xmlns:a16="http://schemas.microsoft.com/office/drawing/2014/main" id="{9D51D8FD-D113-804A-3A30-0079E99F3E83}"/>
                </a:ext>
              </a:extLst>
            </p:cNvPr>
            <p:cNvSpPr>
              <a:spLocks noChangeArrowheads="1"/>
            </p:cNvSpPr>
            <p:nvPr/>
          </p:nvSpPr>
          <p:spPr bwMode="auto">
            <a:xfrm>
              <a:off x="4176550"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1" name="Oval 402">
              <a:extLst>
                <a:ext uri="{FF2B5EF4-FFF2-40B4-BE49-F238E27FC236}">
                  <a16:creationId xmlns:a16="http://schemas.microsoft.com/office/drawing/2014/main" id="{BC256156-7352-4E32-B3AA-62306AFF5D3B}"/>
                </a:ext>
              </a:extLst>
            </p:cNvPr>
            <p:cNvSpPr>
              <a:spLocks noChangeArrowheads="1"/>
            </p:cNvSpPr>
            <p:nvPr/>
          </p:nvSpPr>
          <p:spPr bwMode="auto">
            <a:xfrm>
              <a:off x="4176550"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2" name="Oval 403">
              <a:extLst>
                <a:ext uri="{FF2B5EF4-FFF2-40B4-BE49-F238E27FC236}">
                  <a16:creationId xmlns:a16="http://schemas.microsoft.com/office/drawing/2014/main" id="{158E0807-10E0-AB60-AD41-B15081618677}"/>
                </a:ext>
              </a:extLst>
            </p:cNvPr>
            <p:cNvSpPr>
              <a:spLocks noChangeArrowheads="1"/>
            </p:cNvSpPr>
            <p:nvPr/>
          </p:nvSpPr>
          <p:spPr bwMode="auto">
            <a:xfrm>
              <a:off x="4176550"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3" name="Oval 404">
              <a:extLst>
                <a:ext uri="{FF2B5EF4-FFF2-40B4-BE49-F238E27FC236}">
                  <a16:creationId xmlns:a16="http://schemas.microsoft.com/office/drawing/2014/main" id="{0BD5ED58-3F74-4701-5D0E-99EE63D0B1A9}"/>
                </a:ext>
              </a:extLst>
            </p:cNvPr>
            <p:cNvSpPr>
              <a:spLocks noChangeArrowheads="1"/>
            </p:cNvSpPr>
            <p:nvPr/>
          </p:nvSpPr>
          <p:spPr bwMode="auto">
            <a:xfrm>
              <a:off x="4176550"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4" name="Oval 405">
              <a:extLst>
                <a:ext uri="{FF2B5EF4-FFF2-40B4-BE49-F238E27FC236}">
                  <a16:creationId xmlns:a16="http://schemas.microsoft.com/office/drawing/2014/main" id="{550FC12F-9459-BCB7-A39D-E010ACFE7BF9}"/>
                </a:ext>
              </a:extLst>
            </p:cNvPr>
            <p:cNvSpPr>
              <a:spLocks noChangeArrowheads="1"/>
            </p:cNvSpPr>
            <p:nvPr/>
          </p:nvSpPr>
          <p:spPr bwMode="auto">
            <a:xfrm>
              <a:off x="4176550"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5" name="Oval 407">
              <a:extLst>
                <a:ext uri="{FF2B5EF4-FFF2-40B4-BE49-F238E27FC236}">
                  <a16:creationId xmlns:a16="http://schemas.microsoft.com/office/drawing/2014/main" id="{EEE59438-828C-7D4F-4553-6FAB18E631CA}"/>
                </a:ext>
              </a:extLst>
            </p:cNvPr>
            <p:cNvSpPr>
              <a:spLocks noChangeArrowheads="1"/>
            </p:cNvSpPr>
            <p:nvPr/>
          </p:nvSpPr>
          <p:spPr bwMode="auto">
            <a:xfrm>
              <a:off x="4176550"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6" name="Oval 408">
              <a:extLst>
                <a:ext uri="{FF2B5EF4-FFF2-40B4-BE49-F238E27FC236}">
                  <a16:creationId xmlns:a16="http://schemas.microsoft.com/office/drawing/2014/main" id="{1AAF06C4-A9A9-5623-BA29-DED3B5752237}"/>
                </a:ext>
              </a:extLst>
            </p:cNvPr>
            <p:cNvSpPr>
              <a:spLocks noChangeArrowheads="1"/>
            </p:cNvSpPr>
            <p:nvPr/>
          </p:nvSpPr>
          <p:spPr bwMode="auto">
            <a:xfrm>
              <a:off x="4176550"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7" name="Oval 409">
              <a:extLst>
                <a:ext uri="{FF2B5EF4-FFF2-40B4-BE49-F238E27FC236}">
                  <a16:creationId xmlns:a16="http://schemas.microsoft.com/office/drawing/2014/main" id="{F82A5C0B-3931-9BD7-37B2-74A3A8F4916E}"/>
                </a:ext>
              </a:extLst>
            </p:cNvPr>
            <p:cNvSpPr>
              <a:spLocks noChangeArrowheads="1"/>
            </p:cNvSpPr>
            <p:nvPr/>
          </p:nvSpPr>
          <p:spPr bwMode="auto">
            <a:xfrm>
              <a:off x="4176550"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8" name="Oval 410">
              <a:extLst>
                <a:ext uri="{FF2B5EF4-FFF2-40B4-BE49-F238E27FC236}">
                  <a16:creationId xmlns:a16="http://schemas.microsoft.com/office/drawing/2014/main" id="{44B30076-0E37-AB89-3825-6F9049B2802C}"/>
                </a:ext>
              </a:extLst>
            </p:cNvPr>
            <p:cNvSpPr>
              <a:spLocks noChangeArrowheads="1"/>
            </p:cNvSpPr>
            <p:nvPr/>
          </p:nvSpPr>
          <p:spPr bwMode="auto">
            <a:xfrm>
              <a:off x="4176550"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39" name="Oval 411">
              <a:extLst>
                <a:ext uri="{FF2B5EF4-FFF2-40B4-BE49-F238E27FC236}">
                  <a16:creationId xmlns:a16="http://schemas.microsoft.com/office/drawing/2014/main" id="{C173AC58-796B-D9C9-776E-EA7EDD34D3EC}"/>
                </a:ext>
              </a:extLst>
            </p:cNvPr>
            <p:cNvSpPr>
              <a:spLocks noChangeArrowheads="1"/>
            </p:cNvSpPr>
            <p:nvPr/>
          </p:nvSpPr>
          <p:spPr bwMode="auto">
            <a:xfrm>
              <a:off x="4176550"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0" name="Oval 412">
              <a:extLst>
                <a:ext uri="{FF2B5EF4-FFF2-40B4-BE49-F238E27FC236}">
                  <a16:creationId xmlns:a16="http://schemas.microsoft.com/office/drawing/2014/main" id="{7CEE9E1A-2C4A-B5D0-167A-D4A7FA7A79E8}"/>
                </a:ext>
              </a:extLst>
            </p:cNvPr>
            <p:cNvSpPr>
              <a:spLocks noChangeArrowheads="1"/>
            </p:cNvSpPr>
            <p:nvPr/>
          </p:nvSpPr>
          <p:spPr bwMode="auto">
            <a:xfrm>
              <a:off x="4176550"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1" name="Oval 413">
              <a:extLst>
                <a:ext uri="{FF2B5EF4-FFF2-40B4-BE49-F238E27FC236}">
                  <a16:creationId xmlns:a16="http://schemas.microsoft.com/office/drawing/2014/main" id="{DDA5C0B4-C523-1ABA-C977-E7D3C9FE1D35}"/>
                </a:ext>
              </a:extLst>
            </p:cNvPr>
            <p:cNvSpPr>
              <a:spLocks noChangeArrowheads="1"/>
            </p:cNvSpPr>
            <p:nvPr/>
          </p:nvSpPr>
          <p:spPr bwMode="auto">
            <a:xfrm>
              <a:off x="4176550"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2" name="Oval 414">
              <a:extLst>
                <a:ext uri="{FF2B5EF4-FFF2-40B4-BE49-F238E27FC236}">
                  <a16:creationId xmlns:a16="http://schemas.microsoft.com/office/drawing/2014/main" id="{D32AC69D-2ED2-F60D-FA64-770A5CA53AEE}"/>
                </a:ext>
              </a:extLst>
            </p:cNvPr>
            <p:cNvSpPr>
              <a:spLocks noChangeArrowheads="1"/>
            </p:cNvSpPr>
            <p:nvPr/>
          </p:nvSpPr>
          <p:spPr bwMode="auto">
            <a:xfrm>
              <a:off x="4176550"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3" name="Oval 415">
              <a:extLst>
                <a:ext uri="{FF2B5EF4-FFF2-40B4-BE49-F238E27FC236}">
                  <a16:creationId xmlns:a16="http://schemas.microsoft.com/office/drawing/2014/main" id="{A7D97693-6C87-FC9A-1DF4-798993674F68}"/>
                </a:ext>
              </a:extLst>
            </p:cNvPr>
            <p:cNvSpPr>
              <a:spLocks noChangeArrowheads="1"/>
            </p:cNvSpPr>
            <p:nvPr/>
          </p:nvSpPr>
          <p:spPr bwMode="auto">
            <a:xfrm>
              <a:off x="4319605" y="406400"/>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4" name="Oval 416">
              <a:extLst>
                <a:ext uri="{FF2B5EF4-FFF2-40B4-BE49-F238E27FC236}">
                  <a16:creationId xmlns:a16="http://schemas.microsoft.com/office/drawing/2014/main" id="{2B59DC51-07FB-42A7-6CFD-538F6F19C07B}"/>
                </a:ext>
              </a:extLst>
            </p:cNvPr>
            <p:cNvSpPr>
              <a:spLocks noChangeArrowheads="1"/>
            </p:cNvSpPr>
            <p:nvPr/>
          </p:nvSpPr>
          <p:spPr bwMode="auto">
            <a:xfrm>
              <a:off x="4319605" y="550930"/>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5" name="Oval 417">
              <a:extLst>
                <a:ext uri="{FF2B5EF4-FFF2-40B4-BE49-F238E27FC236}">
                  <a16:creationId xmlns:a16="http://schemas.microsoft.com/office/drawing/2014/main" id="{A4559A2E-9CDB-071E-13A9-CDA776F5DA1E}"/>
                </a:ext>
              </a:extLst>
            </p:cNvPr>
            <p:cNvSpPr>
              <a:spLocks noChangeArrowheads="1"/>
            </p:cNvSpPr>
            <p:nvPr/>
          </p:nvSpPr>
          <p:spPr bwMode="auto">
            <a:xfrm>
              <a:off x="4319605" y="69546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6" name="Oval 418">
              <a:extLst>
                <a:ext uri="{FF2B5EF4-FFF2-40B4-BE49-F238E27FC236}">
                  <a16:creationId xmlns:a16="http://schemas.microsoft.com/office/drawing/2014/main" id="{C3780590-6FB4-1256-084E-605A745B3E4D}"/>
                </a:ext>
              </a:extLst>
            </p:cNvPr>
            <p:cNvSpPr>
              <a:spLocks noChangeArrowheads="1"/>
            </p:cNvSpPr>
            <p:nvPr/>
          </p:nvSpPr>
          <p:spPr bwMode="auto">
            <a:xfrm>
              <a:off x="4319605"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7" name="Oval 419">
              <a:extLst>
                <a:ext uri="{FF2B5EF4-FFF2-40B4-BE49-F238E27FC236}">
                  <a16:creationId xmlns:a16="http://schemas.microsoft.com/office/drawing/2014/main" id="{A35A70DA-4756-DF4B-4D1C-2D1C97FB8A83}"/>
                </a:ext>
              </a:extLst>
            </p:cNvPr>
            <p:cNvSpPr>
              <a:spLocks noChangeArrowheads="1"/>
            </p:cNvSpPr>
            <p:nvPr/>
          </p:nvSpPr>
          <p:spPr bwMode="auto">
            <a:xfrm>
              <a:off x="4319605"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8" name="Oval 420">
              <a:extLst>
                <a:ext uri="{FF2B5EF4-FFF2-40B4-BE49-F238E27FC236}">
                  <a16:creationId xmlns:a16="http://schemas.microsoft.com/office/drawing/2014/main" id="{81E298A8-F00F-C8AD-D911-20DC9EE145E7}"/>
                </a:ext>
              </a:extLst>
            </p:cNvPr>
            <p:cNvSpPr>
              <a:spLocks noChangeArrowheads="1"/>
            </p:cNvSpPr>
            <p:nvPr/>
          </p:nvSpPr>
          <p:spPr bwMode="auto">
            <a:xfrm>
              <a:off x="4319605"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49" name="Oval 421">
              <a:extLst>
                <a:ext uri="{FF2B5EF4-FFF2-40B4-BE49-F238E27FC236}">
                  <a16:creationId xmlns:a16="http://schemas.microsoft.com/office/drawing/2014/main" id="{447DFD55-3FC9-8BCA-4735-D7ABBA57AEFE}"/>
                </a:ext>
              </a:extLst>
            </p:cNvPr>
            <p:cNvSpPr>
              <a:spLocks noChangeArrowheads="1"/>
            </p:cNvSpPr>
            <p:nvPr/>
          </p:nvSpPr>
          <p:spPr bwMode="auto">
            <a:xfrm>
              <a:off x="4319605"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0" name="Oval 422">
              <a:extLst>
                <a:ext uri="{FF2B5EF4-FFF2-40B4-BE49-F238E27FC236}">
                  <a16:creationId xmlns:a16="http://schemas.microsoft.com/office/drawing/2014/main" id="{F7CB5B1E-C553-BE58-B78D-3392E383A5C9}"/>
                </a:ext>
              </a:extLst>
            </p:cNvPr>
            <p:cNvSpPr>
              <a:spLocks noChangeArrowheads="1"/>
            </p:cNvSpPr>
            <p:nvPr/>
          </p:nvSpPr>
          <p:spPr bwMode="auto">
            <a:xfrm>
              <a:off x="4319605"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1" name="Oval 423">
              <a:extLst>
                <a:ext uri="{FF2B5EF4-FFF2-40B4-BE49-F238E27FC236}">
                  <a16:creationId xmlns:a16="http://schemas.microsoft.com/office/drawing/2014/main" id="{6218AEFB-086C-56C9-CDD4-2B3A646F6CCD}"/>
                </a:ext>
              </a:extLst>
            </p:cNvPr>
            <p:cNvSpPr>
              <a:spLocks noChangeArrowheads="1"/>
            </p:cNvSpPr>
            <p:nvPr/>
          </p:nvSpPr>
          <p:spPr bwMode="auto">
            <a:xfrm>
              <a:off x="4319605"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2" name="Oval 424">
              <a:extLst>
                <a:ext uri="{FF2B5EF4-FFF2-40B4-BE49-F238E27FC236}">
                  <a16:creationId xmlns:a16="http://schemas.microsoft.com/office/drawing/2014/main" id="{36ED73B0-9893-6DCD-0853-75D4BB082184}"/>
                </a:ext>
              </a:extLst>
            </p:cNvPr>
            <p:cNvSpPr>
              <a:spLocks noChangeArrowheads="1"/>
            </p:cNvSpPr>
            <p:nvPr/>
          </p:nvSpPr>
          <p:spPr bwMode="auto">
            <a:xfrm>
              <a:off x="4319605"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3" name="Oval 425">
              <a:extLst>
                <a:ext uri="{FF2B5EF4-FFF2-40B4-BE49-F238E27FC236}">
                  <a16:creationId xmlns:a16="http://schemas.microsoft.com/office/drawing/2014/main" id="{FDBEF0D1-176F-2028-A3A6-99E56BA6C3EC}"/>
                </a:ext>
              </a:extLst>
            </p:cNvPr>
            <p:cNvSpPr>
              <a:spLocks noChangeArrowheads="1"/>
            </p:cNvSpPr>
            <p:nvPr/>
          </p:nvSpPr>
          <p:spPr bwMode="auto">
            <a:xfrm>
              <a:off x="4319605"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4" name="Oval 426">
              <a:extLst>
                <a:ext uri="{FF2B5EF4-FFF2-40B4-BE49-F238E27FC236}">
                  <a16:creationId xmlns:a16="http://schemas.microsoft.com/office/drawing/2014/main" id="{8D82945B-E499-9888-CCB0-B774572DB22B}"/>
                </a:ext>
              </a:extLst>
            </p:cNvPr>
            <p:cNvSpPr>
              <a:spLocks noChangeArrowheads="1"/>
            </p:cNvSpPr>
            <p:nvPr/>
          </p:nvSpPr>
          <p:spPr bwMode="auto">
            <a:xfrm>
              <a:off x="4319605"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5" name="Oval 427">
              <a:extLst>
                <a:ext uri="{FF2B5EF4-FFF2-40B4-BE49-F238E27FC236}">
                  <a16:creationId xmlns:a16="http://schemas.microsoft.com/office/drawing/2014/main" id="{887EEBB8-9FD7-DA94-0B33-930DFFF13BCA}"/>
                </a:ext>
              </a:extLst>
            </p:cNvPr>
            <p:cNvSpPr>
              <a:spLocks noChangeArrowheads="1"/>
            </p:cNvSpPr>
            <p:nvPr/>
          </p:nvSpPr>
          <p:spPr bwMode="auto">
            <a:xfrm>
              <a:off x="4319605"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6" name="Oval 428">
              <a:extLst>
                <a:ext uri="{FF2B5EF4-FFF2-40B4-BE49-F238E27FC236}">
                  <a16:creationId xmlns:a16="http://schemas.microsoft.com/office/drawing/2014/main" id="{8FF32248-219C-3882-3B76-61C22151EC90}"/>
                </a:ext>
              </a:extLst>
            </p:cNvPr>
            <p:cNvSpPr>
              <a:spLocks noChangeArrowheads="1"/>
            </p:cNvSpPr>
            <p:nvPr/>
          </p:nvSpPr>
          <p:spPr bwMode="auto">
            <a:xfrm>
              <a:off x="4319605"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7" name="Oval 429">
              <a:extLst>
                <a:ext uri="{FF2B5EF4-FFF2-40B4-BE49-F238E27FC236}">
                  <a16:creationId xmlns:a16="http://schemas.microsoft.com/office/drawing/2014/main" id="{7F07BCA3-B077-D574-7DCA-3D54F21473FC}"/>
                </a:ext>
              </a:extLst>
            </p:cNvPr>
            <p:cNvSpPr>
              <a:spLocks noChangeArrowheads="1"/>
            </p:cNvSpPr>
            <p:nvPr/>
          </p:nvSpPr>
          <p:spPr bwMode="auto">
            <a:xfrm>
              <a:off x="4319605"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8" name="Oval 430">
              <a:extLst>
                <a:ext uri="{FF2B5EF4-FFF2-40B4-BE49-F238E27FC236}">
                  <a16:creationId xmlns:a16="http://schemas.microsoft.com/office/drawing/2014/main" id="{1695C50E-0C69-6952-145F-3DD86623ED96}"/>
                </a:ext>
              </a:extLst>
            </p:cNvPr>
            <p:cNvSpPr>
              <a:spLocks noChangeArrowheads="1"/>
            </p:cNvSpPr>
            <p:nvPr/>
          </p:nvSpPr>
          <p:spPr bwMode="auto">
            <a:xfrm>
              <a:off x="4319605"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59" name="Oval 431">
              <a:extLst>
                <a:ext uri="{FF2B5EF4-FFF2-40B4-BE49-F238E27FC236}">
                  <a16:creationId xmlns:a16="http://schemas.microsoft.com/office/drawing/2014/main" id="{D9EB312D-1A45-0735-E861-683BB30F2C4A}"/>
                </a:ext>
              </a:extLst>
            </p:cNvPr>
            <p:cNvSpPr>
              <a:spLocks noChangeArrowheads="1"/>
            </p:cNvSpPr>
            <p:nvPr/>
          </p:nvSpPr>
          <p:spPr bwMode="auto">
            <a:xfrm>
              <a:off x="4464136" y="550930"/>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0" name="Oval 432">
              <a:extLst>
                <a:ext uri="{FF2B5EF4-FFF2-40B4-BE49-F238E27FC236}">
                  <a16:creationId xmlns:a16="http://schemas.microsoft.com/office/drawing/2014/main" id="{64883417-A754-8CBA-565F-9AECDFC2524F}"/>
                </a:ext>
              </a:extLst>
            </p:cNvPr>
            <p:cNvSpPr>
              <a:spLocks noChangeArrowheads="1"/>
            </p:cNvSpPr>
            <p:nvPr/>
          </p:nvSpPr>
          <p:spPr bwMode="auto">
            <a:xfrm>
              <a:off x="4464136" y="69546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1" name="Oval 433">
              <a:extLst>
                <a:ext uri="{FF2B5EF4-FFF2-40B4-BE49-F238E27FC236}">
                  <a16:creationId xmlns:a16="http://schemas.microsoft.com/office/drawing/2014/main" id="{03B45B2D-6F93-4967-E56A-7D306798A002}"/>
                </a:ext>
              </a:extLst>
            </p:cNvPr>
            <p:cNvSpPr>
              <a:spLocks noChangeArrowheads="1"/>
            </p:cNvSpPr>
            <p:nvPr/>
          </p:nvSpPr>
          <p:spPr bwMode="auto">
            <a:xfrm>
              <a:off x="4464136" y="8414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2" name="Oval 434">
              <a:extLst>
                <a:ext uri="{FF2B5EF4-FFF2-40B4-BE49-F238E27FC236}">
                  <a16:creationId xmlns:a16="http://schemas.microsoft.com/office/drawing/2014/main" id="{144018F1-5F81-3939-61DA-29F9958EA933}"/>
                </a:ext>
              </a:extLst>
            </p:cNvPr>
            <p:cNvSpPr>
              <a:spLocks noChangeArrowheads="1"/>
            </p:cNvSpPr>
            <p:nvPr/>
          </p:nvSpPr>
          <p:spPr bwMode="auto">
            <a:xfrm>
              <a:off x="4464136" y="98747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3" name="Oval 435">
              <a:extLst>
                <a:ext uri="{FF2B5EF4-FFF2-40B4-BE49-F238E27FC236}">
                  <a16:creationId xmlns:a16="http://schemas.microsoft.com/office/drawing/2014/main" id="{131BE8D7-4D85-E790-33D0-372F47721576}"/>
                </a:ext>
              </a:extLst>
            </p:cNvPr>
            <p:cNvSpPr>
              <a:spLocks noChangeArrowheads="1"/>
            </p:cNvSpPr>
            <p:nvPr/>
          </p:nvSpPr>
          <p:spPr bwMode="auto">
            <a:xfrm>
              <a:off x="4464136"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4" name="Oval 436">
              <a:extLst>
                <a:ext uri="{FF2B5EF4-FFF2-40B4-BE49-F238E27FC236}">
                  <a16:creationId xmlns:a16="http://schemas.microsoft.com/office/drawing/2014/main" id="{731D7BDD-F216-9A51-93C8-DDF23224EA7D}"/>
                </a:ext>
              </a:extLst>
            </p:cNvPr>
            <p:cNvSpPr>
              <a:spLocks noChangeArrowheads="1"/>
            </p:cNvSpPr>
            <p:nvPr/>
          </p:nvSpPr>
          <p:spPr bwMode="auto">
            <a:xfrm>
              <a:off x="4464136"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5" name="Oval 437">
              <a:extLst>
                <a:ext uri="{FF2B5EF4-FFF2-40B4-BE49-F238E27FC236}">
                  <a16:creationId xmlns:a16="http://schemas.microsoft.com/office/drawing/2014/main" id="{336E2262-7AAF-81E3-F74A-EC816FCBBB66}"/>
                </a:ext>
              </a:extLst>
            </p:cNvPr>
            <p:cNvSpPr>
              <a:spLocks noChangeArrowheads="1"/>
            </p:cNvSpPr>
            <p:nvPr/>
          </p:nvSpPr>
          <p:spPr bwMode="auto">
            <a:xfrm>
              <a:off x="4464136"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6" name="Oval 438">
              <a:extLst>
                <a:ext uri="{FF2B5EF4-FFF2-40B4-BE49-F238E27FC236}">
                  <a16:creationId xmlns:a16="http://schemas.microsoft.com/office/drawing/2014/main" id="{FC3960AC-5165-D7F7-8A8C-BBB6F2743E9E}"/>
                </a:ext>
              </a:extLst>
            </p:cNvPr>
            <p:cNvSpPr>
              <a:spLocks noChangeArrowheads="1"/>
            </p:cNvSpPr>
            <p:nvPr/>
          </p:nvSpPr>
          <p:spPr bwMode="auto">
            <a:xfrm>
              <a:off x="4464136" y="15670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7" name="Oval 439">
              <a:extLst>
                <a:ext uri="{FF2B5EF4-FFF2-40B4-BE49-F238E27FC236}">
                  <a16:creationId xmlns:a16="http://schemas.microsoft.com/office/drawing/2014/main" id="{7B320FFE-AEC3-365C-DF45-F4D73905BFF7}"/>
                </a:ext>
              </a:extLst>
            </p:cNvPr>
            <p:cNvSpPr>
              <a:spLocks noChangeArrowheads="1"/>
            </p:cNvSpPr>
            <p:nvPr/>
          </p:nvSpPr>
          <p:spPr bwMode="auto">
            <a:xfrm>
              <a:off x="4464136" y="46140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8" name="Oval 440">
              <a:extLst>
                <a:ext uri="{FF2B5EF4-FFF2-40B4-BE49-F238E27FC236}">
                  <a16:creationId xmlns:a16="http://schemas.microsoft.com/office/drawing/2014/main" id="{3852327D-95A9-9F48-DC13-AD008150B6FD}"/>
                </a:ext>
              </a:extLst>
            </p:cNvPr>
            <p:cNvSpPr>
              <a:spLocks noChangeArrowheads="1"/>
            </p:cNvSpPr>
            <p:nvPr/>
          </p:nvSpPr>
          <p:spPr bwMode="auto">
            <a:xfrm>
              <a:off x="4607191" y="69546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69" name="Oval 441">
              <a:extLst>
                <a:ext uri="{FF2B5EF4-FFF2-40B4-BE49-F238E27FC236}">
                  <a16:creationId xmlns:a16="http://schemas.microsoft.com/office/drawing/2014/main" id="{907B1C25-A452-85A4-F42C-2C20D9148CB8}"/>
                </a:ext>
              </a:extLst>
            </p:cNvPr>
            <p:cNvSpPr>
              <a:spLocks noChangeArrowheads="1"/>
            </p:cNvSpPr>
            <p:nvPr/>
          </p:nvSpPr>
          <p:spPr bwMode="auto">
            <a:xfrm>
              <a:off x="4607191" y="8414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0" name="Oval 442">
              <a:extLst>
                <a:ext uri="{FF2B5EF4-FFF2-40B4-BE49-F238E27FC236}">
                  <a16:creationId xmlns:a16="http://schemas.microsoft.com/office/drawing/2014/main" id="{5507EFDA-D10D-8B86-2839-CC09EA34BFA5}"/>
                </a:ext>
              </a:extLst>
            </p:cNvPr>
            <p:cNvSpPr>
              <a:spLocks noChangeArrowheads="1"/>
            </p:cNvSpPr>
            <p:nvPr/>
          </p:nvSpPr>
          <p:spPr bwMode="auto">
            <a:xfrm>
              <a:off x="4607191" y="98747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1" name="Oval 443">
              <a:extLst>
                <a:ext uri="{FF2B5EF4-FFF2-40B4-BE49-F238E27FC236}">
                  <a16:creationId xmlns:a16="http://schemas.microsoft.com/office/drawing/2014/main" id="{75A379D7-4F5F-53EE-3DBC-B831E1DBC051}"/>
                </a:ext>
              </a:extLst>
            </p:cNvPr>
            <p:cNvSpPr>
              <a:spLocks noChangeArrowheads="1"/>
            </p:cNvSpPr>
            <p:nvPr/>
          </p:nvSpPr>
          <p:spPr bwMode="auto">
            <a:xfrm>
              <a:off x="4607191"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2" name="Oval 444">
              <a:extLst>
                <a:ext uri="{FF2B5EF4-FFF2-40B4-BE49-F238E27FC236}">
                  <a16:creationId xmlns:a16="http://schemas.microsoft.com/office/drawing/2014/main" id="{E16196EC-65F4-6CDB-D0EE-7A5F156C7932}"/>
                </a:ext>
              </a:extLst>
            </p:cNvPr>
            <p:cNvSpPr>
              <a:spLocks noChangeArrowheads="1"/>
            </p:cNvSpPr>
            <p:nvPr/>
          </p:nvSpPr>
          <p:spPr bwMode="auto">
            <a:xfrm>
              <a:off x="4607191"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3" name="Oval 445">
              <a:extLst>
                <a:ext uri="{FF2B5EF4-FFF2-40B4-BE49-F238E27FC236}">
                  <a16:creationId xmlns:a16="http://schemas.microsoft.com/office/drawing/2014/main" id="{41142E58-F1E5-D293-D77F-34B1483C0D79}"/>
                </a:ext>
              </a:extLst>
            </p:cNvPr>
            <p:cNvSpPr>
              <a:spLocks noChangeArrowheads="1"/>
            </p:cNvSpPr>
            <p:nvPr/>
          </p:nvSpPr>
          <p:spPr bwMode="auto">
            <a:xfrm>
              <a:off x="4607191"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4" name="Oval 446">
              <a:extLst>
                <a:ext uri="{FF2B5EF4-FFF2-40B4-BE49-F238E27FC236}">
                  <a16:creationId xmlns:a16="http://schemas.microsoft.com/office/drawing/2014/main" id="{1A1B07C0-5A4E-9DED-BD73-663AA870FAA7}"/>
                </a:ext>
              </a:extLst>
            </p:cNvPr>
            <p:cNvSpPr>
              <a:spLocks noChangeArrowheads="1"/>
            </p:cNvSpPr>
            <p:nvPr/>
          </p:nvSpPr>
          <p:spPr bwMode="auto">
            <a:xfrm>
              <a:off x="4753196" y="8414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5" name="Oval 447">
              <a:extLst>
                <a:ext uri="{FF2B5EF4-FFF2-40B4-BE49-F238E27FC236}">
                  <a16:creationId xmlns:a16="http://schemas.microsoft.com/office/drawing/2014/main" id="{9729EF74-611B-6295-8BD2-00116F499D6C}"/>
                </a:ext>
              </a:extLst>
            </p:cNvPr>
            <p:cNvSpPr>
              <a:spLocks noChangeArrowheads="1"/>
            </p:cNvSpPr>
            <p:nvPr/>
          </p:nvSpPr>
          <p:spPr bwMode="auto">
            <a:xfrm>
              <a:off x="4753196" y="98747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6" name="Oval 448">
              <a:extLst>
                <a:ext uri="{FF2B5EF4-FFF2-40B4-BE49-F238E27FC236}">
                  <a16:creationId xmlns:a16="http://schemas.microsoft.com/office/drawing/2014/main" id="{D032E557-92C9-7083-DB21-DA0227E0499B}"/>
                </a:ext>
              </a:extLst>
            </p:cNvPr>
            <p:cNvSpPr>
              <a:spLocks noChangeArrowheads="1"/>
            </p:cNvSpPr>
            <p:nvPr/>
          </p:nvSpPr>
          <p:spPr bwMode="auto">
            <a:xfrm>
              <a:off x="4753196"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7" name="Oval 449">
              <a:extLst>
                <a:ext uri="{FF2B5EF4-FFF2-40B4-BE49-F238E27FC236}">
                  <a16:creationId xmlns:a16="http://schemas.microsoft.com/office/drawing/2014/main" id="{A6D5D9E7-E256-734F-39FA-380B2199FE82}"/>
                </a:ext>
              </a:extLst>
            </p:cNvPr>
            <p:cNvSpPr>
              <a:spLocks noChangeArrowheads="1"/>
            </p:cNvSpPr>
            <p:nvPr/>
          </p:nvSpPr>
          <p:spPr bwMode="auto">
            <a:xfrm>
              <a:off x="4753196"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8" name="Oval 450">
              <a:extLst>
                <a:ext uri="{FF2B5EF4-FFF2-40B4-BE49-F238E27FC236}">
                  <a16:creationId xmlns:a16="http://schemas.microsoft.com/office/drawing/2014/main" id="{684A22C5-FD23-8992-AB79-64FA21FB58D0}"/>
                </a:ext>
              </a:extLst>
            </p:cNvPr>
            <p:cNvSpPr>
              <a:spLocks noChangeArrowheads="1"/>
            </p:cNvSpPr>
            <p:nvPr/>
          </p:nvSpPr>
          <p:spPr bwMode="auto">
            <a:xfrm>
              <a:off x="4753196"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79" name="Oval 451">
              <a:extLst>
                <a:ext uri="{FF2B5EF4-FFF2-40B4-BE49-F238E27FC236}">
                  <a16:creationId xmlns:a16="http://schemas.microsoft.com/office/drawing/2014/main" id="{22DFD813-63E0-A48A-A41C-9CF1A53D00CF}"/>
                </a:ext>
              </a:extLst>
            </p:cNvPr>
            <p:cNvSpPr>
              <a:spLocks noChangeArrowheads="1"/>
            </p:cNvSpPr>
            <p:nvPr/>
          </p:nvSpPr>
          <p:spPr bwMode="auto">
            <a:xfrm>
              <a:off x="4753196" y="15670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0" name="Oval 452">
              <a:extLst>
                <a:ext uri="{FF2B5EF4-FFF2-40B4-BE49-F238E27FC236}">
                  <a16:creationId xmlns:a16="http://schemas.microsoft.com/office/drawing/2014/main" id="{F237A4B3-F588-D2B8-84FE-1FC1AA6DF36C}"/>
                </a:ext>
              </a:extLst>
            </p:cNvPr>
            <p:cNvSpPr>
              <a:spLocks noChangeArrowheads="1"/>
            </p:cNvSpPr>
            <p:nvPr/>
          </p:nvSpPr>
          <p:spPr bwMode="auto">
            <a:xfrm>
              <a:off x="4896251" y="8414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1" name="Oval 453">
              <a:extLst>
                <a:ext uri="{FF2B5EF4-FFF2-40B4-BE49-F238E27FC236}">
                  <a16:creationId xmlns:a16="http://schemas.microsoft.com/office/drawing/2014/main" id="{5ABB6FBF-6728-246F-678D-3C1D63505571}"/>
                </a:ext>
              </a:extLst>
            </p:cNvPr>
            <p:cNvSpPr>
              <a:spLocks noChangeArrowheads="1"/>
            </p:cNvSpPr>
            <p:nvPr/>
          </p:nvSpPr>
          <p:spPr bwMode="auto">
            <a:xfrm>
              <a:off x="4896251"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2" name="Oval 454">
              <a:extLst>
                <a:ext uri="{FF2B5EF4-FFF2-40B4-BE49-F238E27FC236}">
                  <a16:creationId xmlns:a16="http://schemas.microsoft.com/office/drawing/2014/main" id="{53650304-4E73-61F0-FFE2-253025E1585C}"/>
                </a:ext>
              </a:extLst>
            </p:cNvPr>
            <p:cNvSpPr>
              <a:spLocks noChangeArrowheads="1"/>
            </p:cNvSpPr>
            <p:nvPr/>
          </p:nvSpPr>
          <p:spPr bwMode="auto">
            <a:xfrm>
              <a:off x="4896251"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3" name="Oval 455">
              <a:extLst>
                <a:ext uri="{FF2B5EF4-FFF2-40B4-BE49-F238E27FC236}">
                  <a16:creationId xmlns:a16="http://schemas.microsoft.com/office/drawing/2014/main" id="{6CD8DA44-3F53-7471-94A0-AF8B2F81EF31}"/>
                </a:ext>
              </a:extLst>
            </p:cNvPr>
            <p:cNvSpPr>
              <a:spLocks noChangeArrowheads="1"/>
            </p:cNvSpPr>
            <p:nvPr/>
          </p:nvSpPr>
          <p:spPr bwMode="auto">
            <a:xfrm>
              <a:off x="4896251"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4" name="Oval 456">
              <a:extLst>
                <a:ext uri="{FF2B5EF4-FFF2-40B4-BE49-F238E27FC236}">
                  <a16:creationId xmlns:a16="http://schemas.microsoft.com/office/drawing/2014/main" id="{F2C474C6-2430-3082-8E07-64B692267E62}"/>
                </a:ext>
              </a:extLst>
            </p:cNvPr>
            <p:cNvSpPr>
              <a:spLocks noChangeArrowheads="1"/>
            </p:cNvSpPr>
            <p:nvPr/>
          </p:nvSpPr>
          <p:spPr bwMode="auto">
            <a:xfrm>
              <a:off x="4896251"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5" name="Oval 457">
              <a:extLst>
                <a:ext uri="{FF2B5EF4-FFF2-40B4-BE49-F238E27FC236}">
                  <a16:creationId xmlns:a16="http://schemas.microsoft.com/office/drawing/2014/main" id="{0D7CFA33-1FE1-AD49-8E87-D62606CB819F}"/>
                </a:ext>
              </a:extLst>
            </p:cNvPr>
            <p:cNvSpPr>
              <a:spLocks noChangeArrowheads="1"/>
            </p:cNvSpPr>
            <p:nvPr/>
          </p:nvSpPr>
          <p:spPr bwMode="auto">
            <a:xfrm>
              <a:off x="4896251"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6" name="Oval 458">
              <a:extLst>
                <a:ext uri="{FF2B5EF4-FFF2-40B4-BE49-F238E27FC236}">
                  <a16:creationId xmlns:a16="http://schemas.microsoft.com/office/drawing/2014/main" id="{FA1B1AE2-2DF7-75E9-C2C0-0516F4D1E490}"/>
                </a:ext>
              </a:extLst>
            </p:cNvPr>
            <p:cNvSpPr>
              <a:spLocks noChangeArrowheads="1"/>
            </p:cNvSpPr>
            <p:nvPr/>
          </p:nvSpPr>
          <p:spPr bwMode="auto">
            <a:xfrm>
              <a:off x="5040782"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7" name="Oval 459">
              <a:extLst>
                <a:ext uri="{FF2B5EF4-FFF2-40B4-BE49-F238E27FC236}">
                  <a16:creationId xmlns:a16="http://schemas.microsoft.com/office/drawing/2014/main" id="{BA21B7AB-FD39-5871-6269-4E69A6AD26B0}"/>
                </a:ext>
              </a:extLst>
            </p:cNvPr>
            <p:cNvSpPr>
              <a:spLocks noChangeArrowheads="1"/>
            </p:cNvSpPr>
            <p:nvPr/>
          </p:nvSpPr>
          <p:spPr bwMode="auto">
            <a:xfrm>
              <a:off x="5040782"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8" name="Oval 460">
              <a:extLst>
                <a:ext uri="{FF2B5EF4-FFF2-40B4-BE49-F238E27FC236}">
                  <a16:creationId xmlns:a16="http://schemas.microsoft.com/office/drawing/2014/main" id="{A8D3A95C-3F61-A469-C905-CDB8F0B54F5A}"/>
                </a:ext>
              </a:extLst>
            </p:cNvPr>
            <p:cNvSpPr>
              <a:spLocks noChangeArrowheads="1"/>
            </p:cNvSpPr>
            <p:nvPr/>
          </p:nvSpPr>
          <p:spPr bwMode="auto">
            <a:xfrm>
              <a:off x="5040782" y="3162800"/>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89" name="Oval 461">
              <a:extLst>
                <a:ext uri="{FF2B5EF4-FFF2-40B4-BE49-F238E27FC236}">
                  <a16:creationId xmlns:a16="http://schemas.microsoft.com/office/drawing/2014/main" id="{0A0C767A-E7B5-1C14-B64C-B942F8313870}"/>
                </a:ext>
              </a:extLst>
            </p:cNvPr>
            <p:cNvSpPr>
              <a:spLocks noChangeArrowheads="1"/>
            </p:cNvSpPr>
            <p:nvPr/>
          </p:nvSpPr>
          <p:spPr bwMode="auto">
            <a:xfrm>
              <a:off x="5040782" y="330880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0" name="Oval 462">
              <a:extLst>
                <a:ext uri="{FF2B5EF4-FFF2-40B4-BE49-F238E27FC236}">
                  <a16:creationId xmlns:a16="http://schemas.microsoft.com/office/drawing/2014/main" id="{BF36CCCB-DA83-B439-C4DE-01CD54C21B2D}"/>
                </a:ext>
              </a:extLst>
            </p:cNvPr>
            <p:cNvSpPr>
              <a:spLocks noChangeArrowheads="1"/>
            </p:cNvSpPr>
            <p:nvPr/>
          </p:nvSpPr>
          <p:spPr bwMode="auto">
            <a:xfrm>
              <a:off x="5040782" y="345333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1" name="Oval 463">
              <a:extLst>
                <a:ext uri="{FF2B5EF4-FFF2-40B4-BE49-F238E27FC236}">
                  <a16:creationId xmlns:a16="http://schemas.microsoft.com/office/drawing/2014/main" id="{A6824141-467F-A6C6-E912-9BDB5B7FA5A6}"/>
                </a:ext>
              </a:extLst>
            </p:cNvPr>
            <p:cNvSpPr>
              <a:spLocks noChangeArrowheads="1"/>
            </p:cNvSpPr>
            <p:nvPr/>
          </p:nvSpPr>
          <p:spPr bwMode="auto">
            <a:xfrm>
              <a:off x="5040782" y="3597865"/>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2" name="Oval 464">
              <a:extLst>
                <a:ext uri="{FF2B5EF4-FFF2-40B4-BE49-F238E27FC236}">
                  <a16:creationId xmlns:a16="http://schemas.microsoft.com/office/drawing/2014/main" id="{892173BB-FB59-4696-E5F6-72655A0734E5}"/>
                </a:ext>
              </a:extLst>
            </p:cNvPr>
            <p:cNvSpPr>
              <a:spLocks noChangeArrowheads="1"/>
            </p:cNvSpPr>
            <p:nvPr/>
          </p:nvSpPr>
          <p:spPr bwMode="auto">
            <a:xfrm>
              <a:off x="5183838"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3" name="Oval 465">
              <a:extLst>
                <a:ext uri="{FF2B5EF4-FFF2-40B4-BE49-F238E27FC236}">
                  <a16:creationId xmlns:a16="http://schemas.microsoft.com/office/drawing/2014/main" id="{4FBCE9BD-2461-EB93-B416-FA8B651F7A62}"/>
                </a:ext>
              </a:extLst>
            </p:cNvPr>
            <p:cNvSpPr>
              <a:spLocks noChangeArrowheads="1"/>
            </p:cNvSpPr>
            <p:nvPr/>
          </p:nvSpPr>
          <p:spPr bwMode="auto">
            <a:xfrm>
              <a:off x="5183838"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4" name="Oval 466">
              <a:extLst>
                <a:ext uri="{FF2B5EF4-FFF2-40B4-BE49-F238E27FC236}">
                  <a16:creationId xmlns:a16="http://schemas.microsoft.com/office/drawing/2014/main" id="{726E962F-E036-2EC7-4601-1D19AC4D276C}"/>
                </a:ext>
              </a:extLst>
            </p:cNvPr>
            <p:cNvSpPr>
              <a:spLocks noChangeArrowheads="1"/>
            </p:cNvSpPr>
            <p:nvPr/>
          </p:nvSpPr>
          <p:spPr bwMode="auto">
            <a:xfrm>
              <a:off x="5183838"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5" name="Oval 467">
              <a:extLst>
                <a:ext uri="{FF2B5EF4-FFF2-40B4-BE49-F238E27FC236}">
                  <a16:creationId xmlns:a16="http://schemas.microsoft.com/office/drawing/2014/main" id="{5B3EF5D4-BA49-025F-72FE-CFF65407F2FF}"/>
                </a:ext>
              </a:extLst>
            </p:cNvPr>
            <p:cNvSpPr>
              <a:spLocks noChangeArrowheads="1"/>
            </p:cNvSpPr>
            <p:nvPr/>
          </p:nvSpPr>
          <p:spPr bwMode="auto">
            <a:xfrm>
              <a:off x="5183838"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6" name="Oval 468">
              <a:extLst>
                <a:ext uri="{FF2B5EF4-FFF2-40B4-BE49-F238E27FC236}">
                  <a16:creationId xmlns:a16="http://schemas.microsoft.com/office/drawing/2014/main" id="{56511106-7B53-44A3-43AC-4F11F8D21255}"/>
                </a:ext>
              </a:extLst>
            </p:cNvPr>
            <p:cNvSpPr>
              <a:spLocks noChangeArrowheads="1"/>
            </p:cNvSpPr>
            <p:nvPr/>
          </p:nvSpPr>
          <p:spPr bwMode="auto">
            <a:xfrm>
              <a:off x="5183838" y="31628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7" name="Oval 469">
              <a:extLst>
                <a:ext uri="{FF2B5EF4-FFF2-40B4-BE49-F238E27FC236}">
                  <a16:creationId xmlns:a16="http://schemas.microsoft.com/office/drawing/2014/main" id="{E0FF94AF-F2ED-D40E-191D-6CC34CAB8B4F}"/>
                </a:ext>
              </a:extLst>
            </p:cNvPr>
            <p:cNvSpPr>
              <a:spLocks noChangeArrowheads="1"/>
            </p:cNvSpPr>
            <p:nvPr/>
          </p:nvSpPr>
          <p:spPr bwMode="auto">
            <a:xfrm>
              <a:off x="5183838"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8" name="Oval 470">
              <a:extLst>
                <a:ext uri="{FF2B5EF4-FFF2-40B4-BE49-F238E27FC236}">
                  <a16:creationId xmlns:a16="http://schemas.microsoft.com/office/drawing/2014/main" id="{19DCDD09-593E-5355-D9A2-31098CFDFC36}"/>
                </a:ext>
              </a:extLst>
            </p:cNvPr>
            <p:cNvSpPr>
              <a:spLocks noChangeArrowheads="1"/>
            </p:cNvSpPr>
            <p:nvPr/>
          </p:nvSpPr>
          <p:spPr bwMode="auto">
            <a:xfrm>
              <a:off x="5183838"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499" name="Oval 471">
              <a:extLst>
                <a:ext uri="{FF2B5EF4-FFF2-40B4-BE49-F238E27FC236}">
                  <a16:creationId xmlns:a16="http://schemas.microsoft.com/office/drawing/2014/main" id="{73CCCD36-846F-C6B3-F7C9-D5002BEBCBBC}"/>
                </a:ext>
              </a:extLst>
            </p:cNvPr>
            <p:cNvSpPr>
              <a:spLocks noChangeArrowheads="1"/>
            </p:cNvSpPr>
            <p:nvPr/>
          </p:nvSpPr>
          <p:spPr bwMode="auto">
            <a:xfrm>
              <a:off x="5183838"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0" name="Oval 472">
              <a:extLst>
                <a:ext uri="{FF2B5EF4-FFF2-40B4-BE49-F238E27FC236}">
                  <a16:creationId xmlns:a16="http://schemas.microsoft.com/office/drawing/2014/main" id="{50311668-FA98-9EB1-7D5E-9CDBEDA577A9}"/>
                </a:ext>
              </a:extLst>
            </p:cNvPr>
            <p:cNvSpPr>
              <a:spLocks noChangeArrowheads="1"/>
            </p:cNvSpPr>
            <p:nvPr/>
          </p:nvSpPr>
          <p:spPr bwMode="auto">
            <a:xfrm>
              <a:off x="5183838"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1" name="Oval 473">
              <a:extLst>
                <a:ext uri="{FF2B5EF4-FFF2-40B4-BE49-F238E27FC236}">
                  <a16:creationId xmlns:a16="http://schemas.microsoft.com/office/drawing/2014/main" id="{20CBB470-E44A-EAB6-5246-5052EE47F63F}"/>
                </a:ext>
              </a:extLst>
            </p:cNvPr>
            <p:cNvSpPr>
              <a:spLocks noChangeArrowheads="1"/>
            </p:cNvSpPr>
            <p:nvPr/>
          </p:nvSpPr>
          <p:spPr bwMode="auto">
            <a:xfrm>
              <a:off x="5328368"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2" name="Oval 474">
              <a:extLst>
                <a:ext uri="{FF2B5EF4-FFF2-40B4-BE49-F238E27FC236}">
                  <a16:creationId xmlns:a16="http://schemas.microsoft.com/office/drawing/2014/main" id="{E18CEE3B-AC70-1A3D-DACD-547C6EDACAB1}"/>
                </a:ext>
              </a:extLst>
            </p:cNvPr>
            <p:cNvSpPr>
              <a:spLocks noChangeArrowheads="1"/>
            </p:cNvSpPr>
            <p:nvPr/>
          </p:nvSpPr>
          <p:spPr bwMode="auto">
            <a:xfrm>
              <a:off x="5328368"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3" name="Oval 475">
              <a:extLst>
                <a:ext uri="{FF2B5EF4-FFF2-40B4-BE49-F238E27FC236}">
                  <a16:creationId xmlns:a16="http://schemas.microsoft.com/office/drawing/2014/main" id="{F050BC86-02A2-BCB8-23CB-54F49F6ECE83}"/>
                </a:ext>
              </a:extLst>
            </p:cNvPr>
            <p:cNvSpPr>
              <a:spLocks noChangeArrowheads="1"/>
            </p:cNvSpPr>
            <p:nvPr/>
          </p:nvSpPr>
          <p:spPr bwMode="auto">
            <a:xfrm>
              <a:off x="5328368"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4" name="Oval 476">
              <a:extLst>
                <a:ext uri="{FF2B5EF4-FFF2-40B4-BE49-F238E27FC236}">
                  <a16:creationId xmlns:a16="http://schemas.microsoft.com/office/drawing/2014/main" id="{D470D6A0-1029-8B8C-BF84-167588205871}"/>
                </a:ext>
              </a:extLst>
            </p:cNvPr>
            <p:cNvSpPr>
              <a:spLocks noChangeArrowheads="1"/>
            </p:cNvSpPr>
            <p:nvPr/>
          </p:nvSpPr>
          <p:spPr bwMode="auto">
            <a:xfrm>
              <a:off x="5328368"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5" name="Oval 477">
              <a:extLst>
                <a:ext uri="{FF2B5EF4-FFF2-40B4-BE49-F238E27FC236}">
                  <a16:creationId xmlns:a16="http://schemas.microsoft.com/office/drawing/2014/main" id="{19D2345C-E49B-9150-D382-F6C074DC3C58}"/>
                </a:ext>
              </a:extLst>
            </p:cNvPr>
            <p:cNvSpPr>
              <a:spLocks noChangeArrowheads="1"/>
            </p:cNvSpPr>
            <p:nvPr/>
          </p:nvSpPr>
          <p:spPr bwMode="auto">
            <a:xfrm>
              <a:off x="5328368"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6" name="Oval 478">
              <a:extLst>
                <a:ext uri="{FF2B5EF4-FFF2-40B4-BE49-F238E27FC236}">
                  <a16:creationId xmlns:a16="http://schemas.microsoft.com/office/drawing/2014/main" id="{ADDF327F-F327-6541-4B86-332FA74D114E}"/>
                </a:ext>
              </a:extLst>
            </p:cNvPr>
            <p:cNvSpPr>
              <a:spLocks noChangeArrowheads="1"/>
            </p:cNvSpPr>
            <p:nvPr/>
          </p:nvSpPr>
          <p:spPr bwMode="auto">
            <a:xfrm>
              <a:off x="5328368"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7" name="Oval 479">
              <a:extLst>
                <a:ext uri="{FF2B5EF4-FFF2-40B4-BE49-F238E27FC236}">
                  <a16:creationId xmlns:a16="http://schemas.microsoft.com/office/drawing/2014/main" id="{24963FA4-C1BF-9B85-AC93-0ACCA50223E0}"/>
                </a:ext>
              </a:extLst>
            </p:cNvPr>
            <p:cNvSpPr>
              <a:spLocks noChangeArrowheads="1"/>
            </p:cNvSpPr>
            <p:nvPr/>
          </p:nvSpPr>
          <p:spPr bwMode="auto">
            <a:xfrm>
              <a:off x="5328368"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8" name="Oval 480">
              <a:extLst>
                <a:ext uri="{FF2B5EF4-FFF2-40B4-BE49-F238E27FC236}">
                  <a16:creationId xmlns:a16="http://schemas.microsoft.com/office/drawing/2014/main" id="{8BE9E41A-2C98-3493-814D-CE7F3DC5380E}"/>
                </a:ext>
              </a:extLst>
            </p:cNvPr>
            <p:cNvSpPr>
              <a:spLocks noChangeArrowheads="1"/>
            </p:cNvSpPr>
            <p:nvPr/>
          </p:nvSpPr>
          <p:spPr bwMode="auto">
            <a:xfrm>
              <a:off x="5328368"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09" name="Oval 481">
              <a:extLst>
                <a:ext uri="{FF2B5EF4-FFF2-40B4-BE49-F238E27FC236}">
                  <a16:creationId xmlns:a16="http://schemas.microsoft.com/office/drawing/2014/main" id="{494F5785-B392-7DDD-59DC-DADC50D5F9E6}"/>
                </a:ext>
              </a:extLst>
            </p:cNvPr>
            <p:cNvSpPr>
              <a:spLocks noChangeArrowheads="1"/>
            </p:cNvSpPr>
            <p:nvPr/>
          </p:nvSpPr>
          <p:spPr bwMode="auto">
            <a:xfrm>
              <a:off x="5328368"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0" name="Oval 482">
              <a:extLst>
                <a:ext uri="{FF2B5EF4-FFF2-40B4-BE49-F238E27FC236}">
                  <a16:creationId xmlns:a16="http://schemas.microsoft.com/office/drawing/2014/main" id="{76C7603F-38DD-98F3-E6BE-384E87C01EBA}"/>
                </a:ext>
              </a:extLst>
            </p:cNvPr>
            <p:cNvSpPr>
              <a:spLocks noChangeArrowheads="1"/>
            </p:cNvSpPr>
            <p:nvPr/>
          </p:nvSpPr>
          <p:spPr bwMode="auto">
            <a:xfrm>
              <a:off x="5328368"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1" name="Oval 483">
              <a:extLst>
                <a:ext uri="{FF2B5EF4-FFF2-40B4-BE49-F238E27FC236}">
                  <a16:creationId xmlns:a16="http://schemas.microsoft.com/office/drawing/2014/main" id="{B9C1AF94-25EE-32D5-C1E6-20601AAE9A02}"/>
                </a:ext>
              </a:extLst>
            </p:cNvPr>
            <p:cNvSpPr>
              <a:spLocks noChangeArrowheads="1"/>
            </p:cNvSpPr>
            <p:nvPr/>
          </p:nvSpPr>
          <p:spPr bwMode="auto">
            <a:xfrm>
              <a:off x="5328368"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2" name="Oval 484">
              <a:extLst>
                <a:ext uri="{FF2B5EF4-FFF2-40B4-BE49-F238E27FC236}">
                  <a16:creationId xmlns:a16="http://schemas.microsoft.com/office/drawing/2014/main" id="{E3E090AC-6DE4-EA39-69F1-D4A7B28D23AE}"/>
                </a:ext>
              </a:extLst>
            </p:cNvPr>
            <p:cNvSpPr>
              <a:spLocks noChangeArrowheads="1"/>
            </p:cNvSpPr>
            <p:nvPr/>
          </p:nvSpPr>
          <p:spPr bwMode="auto">
            <a:xfrm>
              <a:off x="5328368"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3" name="Oval 485">
              <a:extLst>
                <a:ext uri="{FF2B5EF4-FFF2-40B4-BE49-F238E27FC236}">
                  <a16:creationId xmlns:a16="http://schemas.microsoft.com/office/drawing/2014/main" id="{0E769B81-E9C2-3BEE-F34E-A9EE51F8308E}"/>
                </a:ext>
              </a:extLst>
            </p:cNvPr>
            <p:cNvSpPr>
              <a:spLocks noChangeArrowheads="1"/>
            </p:cNvSpPr>
            <p:nvPr/>
          </p:nvSpPr>
          <p:spPr bwMode="auto">
            <a:xfrm>
              <a:off x="5328368"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4" name="Oval 486">
              <a:extLst>
                <a:ext uri="{FF2B5EF4-FFF2-40B4-BE49-F238E27FC236}">
                  <a16:creationId xmlns:a16="http://schemas.microsoft.com/office/drawing/2014/main" id="{2064A65F-88C1-325F-5BCD-FBA5DE039D52}"/>
                </a:ext>
              </a:extLst>
            </p:cNvPr>
            <p:cNvSpPr>
              <a:spLocks noChangeArrowheads="1"/>
            </p:cNvSpPr>
            <p:nvPr/>
          </p:nvSpPr>
          <p:spPr bwMode="auto">
            <a:xfrm>
              <a:off x="5328368"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5" name="Oval 487">
              <a:extLst>
                <a:ext uri="{FF2B5EF4-FFF2-40B4-BE49-F238E27FC236}">
                  <a16:creationId xmlns:a16="http://schemas.microsoft.com/office/drawing/2014/main" id="{60000F60-2484-3094-D9AC-895FA8046574}"/>
                </a:ext>
              </a:extLst>
            </p:cNvPr>
            <p:cNvSpPr>
              <a:spLocks noChangeArrowheads="1"/>
            </p:cNvSpPr>
            <p:nvPr/>
          </p:nvSpPr>
          <p:spPr bwMode="auto">
            <a:xfrm>
              <a:off x="5471423"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6" name="Oval 488">
              <a:extLst>
                <a:ext uri="{FF2B5EF4-FFF2-40B4-BE49-F238E27FC236}">
                  <a16:creationId xmlns:a16="http://schemas.microsoft.com/office/drawing/2014/main" id="{4B6D627D-70A6-BB08-89AF-5FCEB1EF1500}"/>
                </a:ext>
              </a:extLst>
            </p:cNvPr>
            <p:cNvSpPr>
              <a:spLocks noChangeArrowheads="1"/>
            </p:cNvSpPr>
            <p:nvPr/>
          </p:nvSpPr>
          <p:spPr bwMode="auto">
            <a:xfrm>
              <a:off x="5471423"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7" name="Oval 489">
              <a:extLst>
                <a:ext uri="{FF2B5EF4-FFF2-40B4-BE49-F238E27FC236}">
                  <a16:creationId xmlns:a16="http://schemas.microsoft.com/office/drawing/2014/main" id="{981017E0-3FC0-9D0C-2E6B-037DFCB3FC6B}"/>
                </a:ext>
              </a:extLst>
            </p:cNvPr>
            <p:cNvSpPr>
              <a:spLocks noChangeArrowheads="1"/>
            </p:cNvSpPr>
            <p:nvPr/>
          </p:nvSpPr>
          <p:spPr bwMode="auto">
            <a:xfrm>
              <a:off x="5471423" y="2292668"/>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8" name="Oval 490">
              <a:extLst>
                <a:ext uri="{FF2B5EF4-FFF2-40B4-BE49-F238E27FC236}">
                  <a16:creationId xmlns:a16="http://schemas.microsoft.com/office/drawing/2014/main" id="{7EC82C69-EC6C-544D-11D7-923C6C0A42CA}"/>
                </a:ext>
              </a:extLst>
            </p:cNvPr>
            <p:cNvSpPr>
              <a:spLocks noChangeArrowheads="1"/>
            </p:cNvSpPr>
            <p:nvPr/>
          </p:nvSpPr>
          <p:spPr bwMode="auto">
            <a:xfrm>
              <a:off x="5471423"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19" name="Oval 491">
              <a:extLst>
                <a:ext uri="{FF2B5EF4-FFF2-40B4-BE49-F238E27FC236}">
                  <a16:creationId xmlns:a16="http://schemas.microsoft.com/office/drawing/2014/main" id="{72B0C44D-7595-9E4D-6316-311F88C0E86A}"/>
                </a:ext>
              </a:extLst>
            </p:cNvPr>
            <p:cNvSpPr>
              <a:spLocks noChangeArrowheads="1"/>
            </p:cNvSpPr>
            <p:nvPr/>
          </p:nvSpPr>
          <p:spPr bwMode="auto">
            <a:xfrm>
              <a:off x="5471423"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0" name="Oval 492">
              <a:extLst>
                <a:ext uri="{FF2B5EF4-FFF2-40B4-BE49-F238E27FC236}">
                  <a16:creationId xmlns:a16="http://schemas.microsoft.com/office/drawing/2014/main" id="{93AEE74D-539B-B93C-FB95-DDF8D367F392}"/>
                </a:ext>
              </a:extLst>
            </p:cNvPr>
            <p:cNvSpPr>
              <a:spLocks noChangeArrowheads="1"/>
            </p:cNvSpPr>
            <p:nvPr/>
          </p:nvSpPr>
          <p:spPr bwMode="auto">
            <a:xfrm>
              <a:off x="5471423"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1" name="Oval 493">
              <a:extLst>
                <a:ext uri="{FF2B5EF4-FFF2-40B4-BE49-F238E27FC236}">
                  <a16:creationId xmlns:a16="http://schemas.microsoft.com/office/drawing/2014/main" id="{F848DF67-259C-4A76-D034-0665E47B7B5D}"/>
                </a:ext>
              </a:extLst>
            </p:cNvPr>
            <p:cNvSpPr>
              <a:spLocks noChangeArrowheads="1"/>
            </p:cNvSpPr>
            <p:nvPr/>
          </p:nvSpPr>
          <p:spPr bwMode="auto">
            <a:xfrm>
              <a:off x="5471423" y="2872264"/>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2" name="Oval 494">
              <a:extLst>
                <a:ext uri="{FF2B5EF4-FFF2-40B4-BE49-F238E27FC236}">
                  <a16:creationId xmlns:a16="http://schemas.microsoft.com/office/drawing/2014/main" id="{8DAD0706-E803-30D9-9811-2A4946555A95}"/>
                </a:ext>
              </a:extLst>
            </p:cNvPr>
            <p:cNvSpPr>
              <a:spLocks noChangeArrowheads="1"/>
            </p:cNvSpPr>
            <p:nvPr/>
          </p:nvSpPr>
          <p:spPr bwMode="auto">
            <a:xfrm>
              <a:off x="5471423"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3" name="Oval 495">
              <a:extLst>
                <a:ext uri="{FF2B5EF4-FFF2-40B4-BE49-F238E27FC236}">
                  <a16:creationId xmlns:a16="http://schemas.microsoft.com/office/drawing/2014/main" id="{E5AC08D8-CD41-8866-A0A8-2091509C7F50}"/>
                </a:ext>
              </a:extLst>
            </p:cNvPr>
            <p:cNvSpPr>
              <a:spLocks noChangeArrowheads="1"/>
            </p:cNvSpPr>
            <p:nvPr/>
          </p:nvSpPr>
          <p:spPr bwMode="auto">
            <a:xfrm>
              <a:off x="5471423" y="31628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4" name="Oval 496">
              <a:extLst>
                <a:ext uri="{FF2B5EF4-FFF2-40B4-BE49-F238E27FC236}">
                  <a16:creationId xmlns:a16="http://schemas.microsoft.com/office/drawing/2014/main" id="{795D70EB-3F73-8E98-1C32-7DC990E27FD2}"/>
                </a:ext>
              </a:extLst>
            </p:cNvPr>
            <p:cNvSpPr>
              <a:spLocks noChangeArrowheads="1"/>
            </p:cNvSpPr>
            <p:nvPr/>
          </p:nvSpPr>
          <p:spPr bwMode="auto">
            <a:xfrm>
              <a:off x="5471423"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5" name="Oval 497">
              <a:extLst>
                <a:ext uri="{FF2B5EF4-FFF2-40B4-BE49-F238E27FC236}">
                  <a16:creationId xmlns:a16="http://schemas.microsoft.com/office/drawing/2014/main" id="{C0660E3F-5B32-040E-AEBA-AFB6989A26CA}"/>
                </a:ext>
              </a:extLst>
            </p:cNvPr>
            <p:cNvSpPr>
              <a:spLocks noChangeArrowheads="1"/>
            </p:cNvSpPr>
            <p:nvPr/>
          </p:nvSpPr>
          <p:spPr bwMode="auto">
            <a:xfrm>
              <a:off x="5471423"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6" name="Oval 498">
              <a:extLst>
                <a:ext uri="{FF2B5EF4-FFF2-40B4-BE49-F238E27FC236}">
                  <a16:creationId xmlns:a16="http://schemas.microsoft.com/office/drawing/2014/main" id="{E862AB74-BB37-C7DF-D045-2AF1CF4BA37B}"/>
                </a:ext>
              </a:extLst>
            </p:cNvPr>
            <p:cNvSpPr>
              <a:spLocks noChangeArrowheads="1"/>
            </p:cNvSpPr>
            <p:nvPr/>
          </p:nvSpPr>
          <p:spPr bwMode="auto">
            <a:xfrm>
              <a:off x="5471423"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7" name="Oval 499">
              <a:extLst>
                <a:ext uri="{FF2B5EF4-FFF2-40B4-BE49-F238E27FC236}">
                  <a16:creationId xmlns:a16="http://schemas.microsoft.com/office/drawing/2014/main" id="{B8405339-7FDC-79A4-2186-21846D1CAD9D}"/>
                </a:ext>
              </a:extLst>
            </p:cNvPr>
            <p:cNvSpPr>
              <a:spLocks noChangeArrowheads="1"/>
            </p:cNvSpPr>
            <p:nvPr/>
          </p:nvSpPr>
          <p:spPr bwMode="auto">
            <a:xfrm>
              <a:off x="5471423"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8" name="Oval 500">
              <a:extLst>
                <a:ext uri="{FF2B5EF4-FFF2-40B4-BE49-F238E27FC236}">
                  <a16:creationId xmlns:a16="http://schemas.microsoft.com/office/drawing/2014/main" id="{003679E3-6CDF-73A6-521E-98D983AC5859}"/>
                </a:ext>
              </a:extLst>
            </p:cNvPr>
            <p:cNvSpPr>
              <a:spLocks noChangeArrowheads="1"/>
            </p:cNvSpPr>
            <p:nvPr/>
          </p:nvSpPr>
          <p:spPr bwMode="auto">
            <a:xfrm>
              <a:off x="561595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29" name="Oval 501">
              <a:extLst>
                <a:ext uri="{FF2B5EF4-FFF2-40B4-BE49-F238E27FC236}">
                  <a16:creationId xmlns:a16="http://schemas.microsoft.com/office/drawing/2014/main" id="{F8722D8F-F082-89A8-1130-C0533BFC9BAA}"/>
                </a:ext>
              </a:extLst>
            </p:cNvPr>
            <p:cNvSpPr>
              <a:spLocks noChangeArrowheads="1"/>
            </p:cNvSpPr>
            <p:nvPr/>
          </p:nvSpPr>
          <p:spPr bwMode="auto">
            <a:xfrm>
              <a:off x="5615953"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0" name="Oval 502">
              <a:extLst>
                <a:ext uri="{FF2B5EF4-FFF2-40B4-BE49-F238E27FC236}">
                  <a16:creationId xmlns:a16="http://schemas.microsoft.com/office/drawing/2014/main" id="{56058DF6-7938-FF4A-6F3D-3C9108EFE853}"/>
                </a:ext>
              </a:extLst>
            </p:cNvPr>
            <p:cNvSpPr>
              <a:spLocks noChangeArrowheads="1"/>
            </p:cNvSpPr>
            <p:nvPr/>
          </p:nvSpPr>
          <p:spPr bwMode="auto">
            <a:xfrm>
              <a:off x="561595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1" name="Oval 503">
              <a:extLst>
                <a:ext uri="{FF2B5EF4-FFF2-40B4-BE49-F238E27FC236}">
                  <a16:creationId xmlns:a16="http://schemas.microsoft.com/office/drawing/2014/main" id="{FAF5CBD1-9339-56B2-DC98-B8D8E8DED933}"/>
                </a:ext>
              </a:extLst>
            </p:cNvPr>
            <p:cNvSpPr>
              <a:spLocks noChangeArrowheads="1"/>
            </p:cNvSpPr>
            <p:nvPr/>
          </p:nvSpPr>
          <p:spPr bwMode="auto">
            <a:xfrm>
              <a:off x="5615953"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2" name="Oval 504">
              <a:extLst>
                <a:ext uri="{FF2B5EF4-FFF2-40B4-BE49-F238E27FC236}">
                  <a16:creationId xmlns:a16="http://schemas.microsoft.com/office/drawing/2014/main" id="{A6B46B48-4050-D2E1-AE2A-162362764EC8}"/>
                </a:ext>
              </a:extLst>
            </p:cNvPr>
            <p:cNvSpPr>
              <a:spLocks noChangeArrowheads="1"/>
            </p:cNvSpPr>
            <p:nvPr/>
          </p:nvSpPr>
          <p:spPr bwMode="auto">
            <a:xfrm>
              <a:off x="5615953"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3" name="Oval 505">
              <a:extLst>
                <a:ext uri="{FF2B5EF4-FFF2-40B4-BE49-F238E27FC236}">
                  <a16:creationId xmlns:a16="http://schemas.microsoft.com/office/drawing/2014/main" id="{DB097FBA-40FF-A60D-80F0-2F505F2B210D}"/>
                </a:ext>
              </a:extLst>
            </p:cNvPr>
            <p:cNvSpPr>
              <a:spLocks noChangeArrowheads="1"/>
            </p:cNvSpPr>
            <p:nvPr/>
          </p:nvSpPr>
          <p:spPr bwMode="auto">
            <a:xfrm>
              <a:off x="5615953"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4" name="Oval 506">
              <a:extLst>
                <a:ext uri="{FF2B5EF4-FFF2-40B4-BE49-F238E27FC236}">
                  <a16:creationId xmlns:a16="http://schemas.microsoft.com/office/drawing/2014/main" id="{F74854E1-D25D-4AED-738A-E4FE900BE955}"/>
                </a:ext>
              </a:extLst>
            </p:cNvPr>
            <p:cNvSpPr>
              <a:spLocks noChangeArrowheads="1"/>
            </p:cNvSpPr>
            <p:nvPr/>
          </p:nvSpPr>
          <p:spPr bwMode="auto">
            <a:xfrm>
              <a:off x="5615953"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5" name="Oval 507">
              <a:extLst>
                <a:ext uri="{FF2B5EF4-FFF2-40B4-BE49-F238E27FC236}">
                  <a16:creationId xmlns:a16="http://schemas.microsoft.com/office/drawing/2014/main" id="{17FBBBF5-BABE-CA97-5735-84F6F89516AC}"/>
                </a:ext>
              </a:extLst>
            </p:cNvPr>
            <p:cNvSpPr>
              <a:spLocks noChangeArrowheads="1"/>
            </p:cNvSpPr>
            <p:nvPr/>
          </p:nvSpPr>
          <p:spPr bwMode="auto">
            <a:xfrm>
              <a:off x="5615953"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6" name="Oval 508">
              <a:extLst>
                <a:ext uri="{FF2B5EF4-FFF2-40B4-BE49-F238E27FC236}">
                  <a16:creationId xmlns:a16="http://schemas.microsoft.com/office/drawing/2014/main" id="{CB029427-02AD-C039-3D8B-E4A0FD8087A3}"/>
                </a:ext>
              </a:extLst>
            </p:cNvPr>
            <p:cNvSpPr>
              <a:spLocks noChangeArrowheads="1"/>
            </p:cNvSpPr>
            <p:nvPr/>
          </p:nvSpPr>
          <p:spPr bwMode="auto">
            <a:xfrm>
              <a:off x="5615953"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7" name="Oval 509">
              <a:extLst>
                <a:ext uri="{FF2B5EF4-FFF2-40B4-BE49-F238E27FC236}">
                  <a16:creationId xmlns:a16="http://schemas.microsoft.com/office/drawing/2014/main" id="{B7D389AC-5A10-B305-4F6D-DCCE5F6027E6}"/>
                </a:ext>
              </a:extLst>
            </p:cNvPr>
            <p:cNvSpPr>
              <a:spLocks noChangeArrowheads="1"/>
            </p:cNvSpPr>
            <p:nvPr/>
          </p:nvSpPr>
          <p:spPr bwMode="auto">
            <a:xfrm>
              <a:off x="5615953"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8" name="Oval 510">
              <a:extLst>
                <a:ext uri="{FF2B5EF4-FFF2-40B4-BE49-F238E27FC236}">
                  <a16:creationId xmlns:a16="http://schemas.microsoft.com/office/drawing/2014/main" id="{587E2FDE-2E63-DA14-6953-8E7032E3F241}"/>
                </a:ext>
              </a:extLst>
            </p:cNvPr>
            <p:cNvSpPr>
              <a:spLocks noChangeArrowheads="1"/>
            </p:cNvSpPr>
            <p:nvPr/>
          </p:nvSpPr>
          <p:spPr bwMode="auto">
            <a:xfrm>
              <a:off x="5615953"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39" name="Oval 511">
              <a:extLst>
                <a:ext uri="{FF2B5EF4-FFF2-40B4-BE49-F238E27FC236}">
                  <a16:creationId xmlns:a16="http://schemas.microsoft.com/office/drawing/2014/main" id="{18881936-90BA-3C43-3EF1-FAB996CC1E17}"/>
                </a:ext>
              </a:extLst>
            </p:cNvPr>
            <p:cNvSpPr>
              <a:spLocks noChangeArrowheads="1"/>
            </p:cNvSpPr>
            <p:nvPr/>
          </p:nvSpPr>
          <p:spPr bwMode="auto">
            <a:xfrm>
              <a:off x="5615953"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0" name="Oval 512">
              <a:extLst>
                <a:ext uri="{FF2B5EF4-FFF2-40B4-BE49-F238E27FC236}">
                  <a16:creationId xmlns:a16="http://schemas.microsoft.com/office/drawing/2014/main" id="{78BC7505-1EE4-CF34-05D1-2651DD0A80EB}"/>
                </a:ext>
              </a:extLst>
            </p:cNvPr>
            <p:cNvSpPr>
              <a:spLocks noChangeArrowheads="1"/>
            </p:cNvSpPr>
            <p:nvPr/>
          </p:nvSpPr>
          <p:spPr bwMode="auto">
            <a:xfrm>
              <a:off x="5760484"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1" name="Oval 513">
              <a:extLst>
                <a:ext uri="{FF2B5EF4-FFF2-40B4-BE49-F238E27FC236}">
                  <a16:creationId xmlns:a16="http://schemas.microsoft.com/office/drawing/2014/main" id="{A0FEF7EB-4D5B-B733-D63B-9935066704ED}"/>
                </a:ext>
              </a:extLst>
            </p:cNvPr>
            <p:cNvSpPr>
              <a:spLocks noChangeArrowheads="1"/>
            </p:cNvSpPr>
            <p:nvPr/>
          </p:nvSpPr>
          <p:spPr bwMode="auto">
            <a:xfrm>
              <a:off x="5760484" y="15670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2" name="Oval 514">
              <a:extLst>
                <a:ext uri="{FF2B5EF4-FFF2-40B4-BE49-F238E27FC236}">
                  <a16:creationId xmlns:a16="http://schemas.microsoft.com/office/drawing/2014/main" id="{FE3373F7-86EB-5ECB-B11C-E8394C213183}"/>
                </a:ext>
              </a:extLst>
            </p:cNvPr>
            <p:cNvSpPr>
              <a:spLocks noChangeArrowheads="1"/>
            </p:cNvSpPr>
            <p:nvPr/>
          </p:nvSpPr>
          <p:spPr bwMode="auto">
            <a:xfrm>
              <a:off x="5760484"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3" name="Oval 515">
              <a:extLst>
                <a:ext uri="{FF2B5EF4-FFF2-40B4-BE49-F238E27FC236}">
                  <a16:creationId xmlns:a16="http://schemas.microsoft.com/office/drawing/2014/main" id="{42718697-A823-6C7B-5F50-3A1723124DD4}"/>
                </a:ext>
              </a:extLst>
            </p:cNvPr>
            <p:cNvSpPr>
              <a:spLocks noChangeArrowheads="1"/>
            </p:cNvSpPr>
            <p:nvPr/>
          </p:nvSpPr>
          <p:spPr bwMode="auto">
            <a:xfrm>
              <a:off x="5760484"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4" name="Oval 516">
              <a:extLst>
                <a:ext uri="{FF2B5EF4-FFF2-40B4-BE49-F238E27FC236}">
                  <a16:creationId xmlns:a16="http://schemas.microsoft.com/office/drawing/2014/main" id="{35E01E51-8140-6557-7C2B-B7DCFD8C91A4}"/>
                </a:ext>
              </a:extLst>
            </p:cNvPr>
            <p:cNvSpPr>
              <a:spLocks noChangeArrowheads="1"/>
            </p:cNvSpPr>
            <p:nvPr/>
          </p:nvSpPr>
          <p:spPr bwMode="auto">
            <a:xfrm>
              <a:off x="5760484"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5" name="Oval 517">
              <a:extLst>
                <a:ext uri="{FF2B5EF4-FFF2-40B4-BE49-F238E27FC236}">
                  <a16:creationId xmlns:a16="http://schemas.microsoft.com/office/drawing/2014/main" id="{860A29F6-EC13-2673-A7CF-4DAAC3657E4C}"/>
                </a:ext>
              </a:extLst>
            </p:cNvPr>
            <p:cNvSpPr>
              <a:spLocks noChangeArrowheads="1"/>
            </p:cNvSpPr>
            <p:nvPr/>
          </p:nvSpPr>
          <p:spPr bwMode="auto">
            <a:xfrm>
              <a:off x="5760484"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6" name="Oval 518">
              <a:extLst>
                <a:ext uri="{FF2B5EF4-FFF2-40B4-BE49-F238E27FC236}">
                  <a16:creationId xmlns:a16="http://schemas.microsoft.com/office/drawing/2014/main" id="{7A43C302-4D59-528E-0AD9-7F9F1B511478}"/>
                </a:ext>
              </a:extLst>
            </p:cNvPr>
            <p:cNvSpPr>
              <a:spLocks noChangeArrowheads="1"/>
            </p:cNvSpPr>
            <p:nvPr/>
          </p:nvSpPr>
          <p:spPr bwMode="auto">
            <a:xfrm>
              <a:off x="5760484" y="2292668"/>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7" name="Oval 519">
              <a:extLst>
                <a:ext uri="{FF2B5EF4-FFF2-40B4-BE49-F238E27FC236}">
                  <a16:creationId xmlns:a16="http://schemas.microsoft.com/office/drawing/2014/main" id="{708E7D2E-0265-C7F4-8ADD-EBEB3C3A8079}"/>
                </a:ext>
              </a:extLst>
            </p:cNvPr>
            <p:cNvSpPr>
              <a:spLocks noChangeArrowheads="1"/>
            </p:cNvSpPr>
            <p:nvPr/>
          </p:nvSpPr>
          <p:spPr bwMode="auto">
            <a:xfrm>
              <a:off x="5760484"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8" name="Oval 520">
              <a:extLst>
                <a:ext uri="{FF2B5EF4-FFF2-40B4-BE49-F238E27FC236}">
                  <a16:creationId xmlns:a16="http://schemas.microsoft.com/office/drawing/2014/main" id="{753013AA-AB7A-9905-52F5-338F48479A0D}"/>
                </a:ext>
              </a:extLst>
            </p:cNvPr>
            <p:cNvSpPr>
              <a:spLocks noChangeArrowheads="1"/>
            </p:cNvSpPr>
            <p:nvPr/>
          </p:nvSpPr>
          <p:spPr bwMode="auto">
            <a:xfrm>
              <a:off x="5760484" y="2872264"/>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49" name="Oval 521">
              <a:extLst>
                <a:ext uri="{FF2B5EF4-FFF2-40B4-BE49-F238E27FC236}">
                  <a16:creationId xmlns:a16="http://schemas.microsoft.com/office/drawing/2014/main" id="{CFC3EAC1-36BB-8277-4341-3F41147CBB81}"/>
                </a:ext>
              </a:extLst>
            </p:cNvPr>
            <p:cNvSpPr>
              <a:spLocks noChangeArrowheads="1"/>
            </p:cNvSpPr>
            <p:nvPr/>
          </p:nvSpPr>
          <p:spPr bwMode="auto">
            <a:xfrm>
              <a:off x="5760484" y="3016794"/>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0" name="Oval 522">
              <a:extLst>
                <a:ext uri="{FF2B5EF4-FFF2-40B4-BE49-F238E27FC236}">
                  <a16:creationId xmlns:a16="http://schemas.microsoft.com/office/drawing/2014/main" id="{5ACEFC19-E38E-579A-CD66-C685DB4D45DC}"/>
                </a:ext>
              </a:extLst>
            </p:cNvPr>
            <p:cNvSpPr>
              <a:spLocks noChangeArrowheads="1"/>
            </p:cNvSpPr>
            <p:nvPr/>
          </p:nvSpPr>
          <p:spPr bwMode="auto">
            <a:xfrm>
              <a:off x="5760484" y="3162800"/>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1" name="Oval 523">
              <a:extLst>
                <a:ext uri="{FF2B5EF4-FFF2-40B4-BE49-F238E27FC236}">
                  <a16:creationId xmlns:a16="http://schemas.microsoft.com/office/drawing/2014/main" id="{9BE59702-EDA8-6F1A-D0FA-FBC8C5BFFD29}"/>
                </a:ext>
              </a:extLst>
            </p:cNvPr>
            <p:cNvSpPr>
              <a:spLocks noChangeArrowheads="1"/>
            </p:cNvSpPr>
            <p:nvPr/>
          </p:nvSpPr>
          <p:spPr bwMode="auto">
            <a:xfrm>
              <a:off x="5760484" y="330880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2" name="Oval 524">
              <a:extLst>
                <a:ext uri="{FF2B5EF4-FFF2-40B4-BE49-F238E27FC236}">
                  <a16:creationId xmlns:a16="http://schemas.microsoft.com/office/drawing/2014/main" id="{06883D04-DD8E-21AB-4400-A5780B6FEE46}"/>
                </a:ext>
              </a:extLst>
            </p:cNvPr>
            <p:cNvSpPr>
              <a:spLocks noChangeArrowheads="1"/>
            </p:cNvSpPr>
            <p:nvPr/>
          </p:nvSpPr>
          <p:spPr bwMode="auto">
            <a:xfrm>
              <a:off x="5760484" y="345333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3" name="Oval 525">
              <a:extLst>
                <a:ext uri="{FF2B5EF4-FFF2-40B4-BE49-F238E27FC236}">
                  <a16:creationId xmlns:a16="http://schemas.microsoft.com/office/drawing/2014/main" id="{7689249A-207F-913A-A208-9895AF31E99E}"/>
                </a:ext>
              </a:extLst>
            </p:cNvPr>
            <p:cNvSpPr>
              <a:spLocks noChangeArrowheads="1"/>
            </p:cNvSpPr>
            <p:nvPr/>
          </p:nvSpPr>
          <p:spPr bwMode="auto">
            <a:xfrm>
              <a:off x="5760484" y="3597865"/>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4" name="Oval 526">
              <a:extLst>
                <a:ext uri="{FF2B5EF4-FFF2-40B4-BE49-F238E27FC236}">
                  <a16:creationId xmlns:a16="http://schemas.microsoft.com/office/drawing/2014/main" id="{899CC020-29C1-6DCF-D132-4715874CA488}"/>
                </a:ext>
              </a:extLst>
            </p:cNvPr>
            <p:cNvSpPr>
              <a:spLocks noChangeArrowheads="1"/>
            </p:cNvSpPr>
            <p:nvPr/>
          </p:nvSpPr>
          <p:spPr bwMode="auto">
            <a:xfrm>
              <a:off x="5760484" y="3742395"/>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5" name="Oval 527">
              <a:extLst>
                <a:ext uri="{FF2B5EF4-FFF2-40B4-BE49-F238E27FC236}">
                  <a16:creationId xmlns:a16="http://schemas.microsoft.com/office/drawing/2014/main" id="{C7E2A5E7-FCA1-902C-5A61-551CD2188C39}"/>
                </a:ext>
              </a:extLst>
            </p:cNvPr>
            <p:cNvSpPr>
              <a:spLocks noChangeArrowheads="1"/>
            </p:cNvSpPr>
            <p:nvPr/>
          </p:nvSpPr>
          <p:spPr bwMode="auto">
            <a:xfrm>
              <a:off x="5760484" y="3888401"/>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6" name="Oval 528">
              <a:extLst>
                <a:ext uri="{FF2B5EF4-FFF2-40B4-BE49-F238E27FC236}">
                  <a16:creationId xmlns:a16="http://schemas.microsoft.com/office/drawing/2014/main" id="{8DF7F140-D9D1-31EE-B444-130335C69599}"/>
                </a:ext>
              </a:extLst>
            </p:cNvPr>
            <p:cNvSpPr>
              <a:spLocks noChangeArrowheads="1"/>
            </p:cNvSpPr>
            <p:nvPr/>
          </p:nvSpPr>
          <p:spPr bwMode="auto">
            <a:xfrm>
              <a:off x="5903539"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7" name="Oval 529">
              <a:extLst>
                <a:ext uri="{FF2B5EF4-FFF2-40B4-BE49-F238E27FC236}">
                  <a16:creationId xmlns:a16="http://schemas.microsoft.com/office/drawing/2014/main" id="{2B72BD2F-A5CA-4601-2143-D61E189E27F3}"/>
                </a:ext>
              </a:extLst>
            </p:cNvPr>
            <p:cNvSpPr>
              <a:spLocks noChangeArrowheads="1"/>
            </p:cNvSpPr>
            <p:nvPr/>
          </p:nvSpPr>
          <p:spPr bwMode="auto">
            <a:xfrm>
              <a:off x="5903539" y="15670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8" name="Oval 530">
              <a:extLst>
                <a:ext uri="{FF2B5EF4-FFF2-40B4-BE49-F238E27FC236}">
                  <a16:creationId xmlns:a16="http://schemas.microsoft.com/office/drawing/2014/main" id="{92ADF44F-239D-9B84-3D12-5CBB0186887A}"/>
                </a:ext>
              </a:extLst>
            </p:cNvPr>
            <p:cNvSpPr>
              <a:spLocks noChangeArrowheads="1"/>
            </p:cNvSpPr>
            <p:nvPr/>
          </p:nvSpPr>
          <p:spPr bwMode="auto">
            <a:xfrm>
              <a:off x="5903539"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59" name="Oval 531">
              <a:extLst>
                <a:ext uri="{FF2B5EF4-FFF2-40B4-BE49-F238E27FC236}">
                  <a16:creationId xmlns:a16="http://schemas.microsoft.com/office/drawing/2014/main" id="{4C2A3A91-01DD-843E-1B12-9605ADE35A97}"/>
                </a:ext>
              </a:extLst>
            </p:cNvPr>
            <p:cNvSpPr>
              <a:spLocks noChangeArrowheads="1"/>
            </p:cNvSpPr>
            <p:nvPr/>
          </p:nvSpPr>
          <p:spPr bwMode="auto">
            <a:xfrm>
              <a:off x="5903539"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0" name="Oval 532">
              <a:extLst>
                <a:ext uri="{FF2B5EF4-FFF2-40B4-BE49-F238E27FC236}">
                  <a16:creationId xmlns:a16="http://schemas.microsoft.com/office/drawing/2014/main" id="{9CBCCC01-FA5B-759F-4095-A26BC0B2B200}"/>
                </a:ext>
              </a:extLst>
            </p:cNvPr>
            <p:cNvSpPr>
              <a:spLocks noChangeArrowheads="1"/>
            </p:cNvSpPr>
            <p:nvPr/>
          </p:nvSpPr>
          <p:spPr bwMode="auto">
            <a:xfrm>
              <a:off x="5903539"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1" name="Oval 533">
              <a:extLst>
                <a:ext uri="{FF2B5EF4-FFF2-40B4-BE49-F238E27FC236}">
                  <a16:creationId xmlns:a16="http://schemas.microsoft.com/office/drawing/2014/main" id="{C1AEE271-2E9B-5410-5FE0-37773FD87BA0}"/>
                </a:ext>
              </a:extLst>
            </p:cNvPr>
            <p:cNvSpPr>
              <a:spLocks noChangeArrowheads="1"/>
            </p:cNvSpPr>
            <p:nvPr/>
          </p:nvSpPr>
          <p:spPr bwMode="auto">
            <a:xfrm>
              <a:off x="5903539" y="2292668"/>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2" name="Oval 534">
              <a:extLst>
                <a:ext uri="{FF2B5EF4-FFF2-40B4-BE49-F238E27FC236}">
                  <a16:creationId xmlns:a16="http://schemas.microsoft.com/office/drawing/2014/main" id="{61834C78-F6DB-9981-69EF-7B2447315628}"/>
                </a:ext>
              </a:extLst>
            </p:cNvPr>
            <p:cNvSpPr>
              <a:spLocks noChangeArrowheads="1"/>
            </p:cNvSpPr>
            <p:nvPr/>
          </p:nvSpPr>
          <p:spPr bwMode="auto">
            <a:xfrm>
              <a:off x="5903539"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3" name="Oval 535">
              <a:extLst>
                <a:ext uri="{FF2B5EF4-FFF2-40B4-BE49-F238E27FC236}">
                  <a16:creationId xmlns:a16="http://schemas.microsoft.com/office/drawing/2014/main" id="{09A24E1B-6E78-BBD7-15B3-6C178D7EA882}"/>
                </a:ext>
              </a:extLst>
            </p:cNvPr>
            <p:cNvSpPr>
              <a:spLocks noChangeArrowheads="1"/>
            </p:cNvSpPr>
            <p:nvPr/>
          </p:nvSpPr>
          <p:spPr bwMode="auto">
            <a:xfrm>
              <a:off x="5903539"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4" name="Oval 536">
              <a:extLst>
                <a:ext uri="{FF2B5EF4-FFF2-40B4-BE49-F238E27FC236}">
                  <a16:creationId xmlns:a16="http://schemas.microsoft.com/office/drawing/2014/main" id="{2F80C3E7-F025-378E-69E1-FEF7242738DE}"/>
                </a:ext>
              </a:extLst>
            </p:cNvPr>
            <p:cNvSpPr>
              <a:spLocks noChangeArrowheads="1"/>
            </p:cNvSpPr>
            <p:nvPr/>
          </p:nvSpPr>
          <p:spPr bwMode="auto">
            <a:xfrm>
              <a:off x="5903539" y="31628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5" name="Oval 537">
              <a:extLst>
                <a:ext uri="{FF2B5EF4-FFF2-40B4-BE49-F238E27FC236}">
                  <a16:creationId xmlns:a16="http://schemas.microsoft.com/office/drawing/2014/main" id="{6336D892-1BE3-7E42-9469-3E253920D03B}"/>
                </a:ext>
              </a:extLst>
            </p:cNvPr>
            <p:cNvSpPr>
              <a:spLocks noChangeArrowheads="1"/>
            </p:cNvSpPr>
            <p:nvPr/>
          </p:nvSpPr>
          <p:spPr bwMode="auto">
            <a:xfrm>
              <a:off x="5903539"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6" name="Oval 538">
              <a:extLst>
                <a:ext uri="{FF2B5EF4-FFF2-40B4-BE49-F238E27FC236}">
                  <a16:creationId xmlns:a16="http://schemas.microsoft.com/office/drawing/2014/main" id="{BDDB9F69-E545-19A7-171F-413586C8DA62}"/>
                </a:ext>
              </a:extLst>
            </p:cNvPr>
            <p:cNvSpPr>
              <a:spLocks noChangeArrowheads="1"/>
            </p:cNvSpPr>
            <p:nvPr/>
          </p:nvSpPr>
          <p:spPr bwMode="auto">
            <a:xfrm>
              <a:off x="5903539"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7" name="Oval 539">
              <a:extLst>
                <a:ext uri="{FF2B5EF4-FFF2-40B4-BE49-F238E27FC236}">
                  <a16:creationId xmlns:a16="http://schemas.microsoft.com/office/drawing/2014/main" id="{AF972E50-96D8-C5B9-C156-98EEAA3C3C1C}"/>
                </a:ext>
              </a:extLst>
            </p:cNvPr>
            <p:cNvSpPr>
              <a:spLocks noChangeArrowheads="1"/>
            </p:cNvSpPr>
            <p:nvPr/>
          </p:nvSpPr>
          <p:spPr bwMode="auto">
            <a:xfrm>
              <a:off x="5903539"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8" name="Oval 540">
              <a:extLst>
                <a:ext uri="{FF2B5EF4-FFF2-40B4-BE49-F238E27FC236}">
                  <a16:creationId xmlns:a16="http://schemas.microsoft.com/office/drawing/2014/main" id="{89EADA1D-9032-4557-5EBC-9D0CD93AE93F}"/>
                </a:ext>
              </a:extLst>
            </p:cNvPr>
            <p:cNvSpPr>
              <a:spLocks noChangeArrowheads="1"/>
            </p:cNvSpPr>
            <p:nvPr/>
          </p:nvSpPr>
          <p:spPr bwMode="auto">
            <a:xfrm>
              <a:off x="5903539"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69" name="Oval 541">
              <a:extLst>
                <a:ext uri="{FF2B5EF4-FFF2-40B4-BE49-F238E27FC236}">
                  <a16:creationId xmlns:a16="http://schemas.microsoft.com/office/drawing/2014/main" id="{A491B199-3737-5745-D29B-D265DDDA164D}"/>
                </a:ext>
              </a:extLst>
            </p:cNvPr>
            <p:cNvSpPr>
              <a:spLocks noChangeArrowheads="1"/>
            </p:cNvSpPr>
            <p:nvPr/>
          </p:nvSpPr>
          <p:spPr bwMode="auto">
            <a:xfrm>
              <a:off x="5903539" y="388840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0" name="Oval 542">
              <a:extLst>
                <a:ext uri="{FF2B5EF4-FFF2-40B4-BE49-F238E27FC236}">
                  <a16:creationId xmlns:a16="http://schemas.microsoft.com/office/drawing/2014/main" id="{87EEA656-6380-0FCF-61F4-15571D52ED2C}"/>
                </a:ext>
              </a:extLst>
            </p:cNvPr>
            <p:cNvSpPr>
              <a:spLocks noChangeArrowheads="1"/>
            </p:cNvSpPr>
            <p:nvPr/>
          </p:nvSpPr>
          <p:spPr bwMode="auto">
            <a:xfrm>
              <a:off x="5903539" y="403440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1" name="Oval 543">
              <a:extLst>
                <a:ext uri="{FF2B5EF4-FFF2-40B4-BE49-F238E27FC236}">
                  <a16:creationId xmlns:a16="http://schemas.microsoft.com/office/drawing/2014/main" id="{E0EF2791-F6D1-5DD7-04A2-83492E7C455B}"/>
                </a:ext>
              </a:extLst>
            </p:cNvPr>
            <p:cNvSpPr>
              <a:spLocks noChangeArrowheads="1"/>
            </p:cNvSpPr>
            <p:nvPr/>
          </p:nvSpPr>
          <p:spPr bwMode="auto">
            <a:xfrm>
              <a:off x="5903539" y="417893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2" name="Oval 544">
              <a:extLst>
                <a:ext uri="{FF2B5EF4-FFF2-40B4-BE49-F238E27FC236}">
                  <a16:creationId xmlns:a16="http://schemas.microsoft.com/office/drawing/2014/main" id="{AAE7D953-B3A6-ED3A-04D5-C671DA755E2E}"/>
                </a:ext>
              </a:extLst>
            </p:cNvPr>
            <p:cNvSpPr>
              <a:spLocks noChangeArrowheads="1"/>
            </p:cNvSpPr>
            <p:nvPr/>
          </p:nvSpPr>
          <p:spPr bwMode="auto">
            <a:xfrm>
              <a:off x="5903539" y="432346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3" name="Oval 545">
              <a:extLst>
                <a:ext uri="{FF2B5EF4-FFF2-40B4-BE49-F238E27FC236}">
                  <a16:creationId xmlns:a16="http://schemas.microsoft.com/office/drawing/2014/main" id="{C72A1891-0F3F-40BE-B00D-B812AA33A5A4}"/>
                </a:ext>
              </a:extLst>
            </p:cNvPr>
            <p:cNvSpPr>
              <a:spLocks noChangeArrowheads="1"/>
            </p:cNvSpPr>
            <p:nvPr/>
          </p:nvSpPr>
          <p:spPr bwMode="auto">
            <a:xfrm>
              <a:off x="5903539"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4" name="Oval 546">
              <a:extLst>
                <a:ext uri="{FF2B5EF4-FFF2-40B4-BE49-F238E27FC236}">
                  <a16:creationId xmlns:a16="http://schemas.microsoft.com/office/drawing/2014/main" id="{9E6CABBD-36ED-2B9E-B072-221A1011AF7E}"/>
                </a:ext>
              </a:extLst>
            </p:cNvPr>
            <p:cNvSpPr>
              <a:spLocks noChangeArrowheads="1"/>
            </p:cNvSpPr>
            <p:nvPr/>
          </p:nvSpPr>
          <p:spPr bwMode="auto">
            <a:xfrm>
              <a:off x="5903539" y="46140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5" name="Oval 547">
              <a:extLst>
                <a:ext uri="{FF2B5EF4-FFF2-40B4-BE49-F238E27FC236}">
                  <a16:creationId xmlns:a16="http://schemas.microsoft.com/office/drawing/2014/main" id="{C693CADA-3A61-0588-0CD6-BAA9AD3ED8A7}"/>
                </a:ext>
              </a:extLst>
            </p:cNvPr>
            <p:cNvSpPr>
              <a:spLocks noChangeArrowheads="1"/>
            </p:cNvSpPr>
            <p:nvPr/>
          </p:nvSpPr>
          <p:spPr bwMode="auto">
            <a:xfrm>
              <a:off x="6048070"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6" name="Oval 548">
              <a:extLst>
                <a:ext uri="{FF2B5EF4-FFF2-40B4-BE49-F238E27FC236}">
                  <a16:creationId xmlns:a16="http://schemas.microsoft.com/office/drawing/2014/main" id="{48FE7294-EA8D-AE64-188B-D006DD7C0569}"/>
                </a:ext>
              </a:extLst>
            </p:cNvPr>
            <p:cNvSpPr>
              <a:spLocks noChangeArrowheads="1"/>
            </p:cNvSpPr>
            <p:nvPr/>
          </p:nvSpPr>
          <p:spPr bwMode="auto">
            <a:xfrm>
              <a:off x="6048070"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7" name="Oval 549">
              <a:extLst>
                <a:ext uri="{FF2B5EF4-FFF2-40B4-BE49-F238E27FC236}">
                  <a16:creationId xmlns:a16="http://schemas.microsoft.com/office/drawing/2014/main" id="{16CF84B9-2C38-71E7-9A51-54FFE3F6EE6C}"/>
                </a:ext>
              </a:extLst>
            </p:cNvPr>
            <p:cNvSpPr>
              <a:spLocks noChangeArrowheads="1"/>
            </p:cNvSpPr>
            <p:nvPr/>
          </p:nvSpPr>
          <p:spPr bwMode="auto">
            <a:xfrm>
              <a:off x="6048070"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8" name="Oval 550">
              <a:extLst>
                <a:ext uri="{FF2B5EF4-FFF2-40B4-BE49-F238E27FC236}">
                  <a16:creationId xmlns:a16="http://schemas.microsoft.com/office/drawing/2014/main" id="{8C8E776A-9337-50BA-6B38-748BDE86A769}"/>
                </a:ext>
              </a:extLst>
            </p:cNvPr>
            <p:cNvSpPr>
              <a:spLocks noChangeArrowheads="1"/>
            </p:cNvSpPr>
            <p:nvPr/>
          </p:nvSpPr>
          <p:spPr bwMode="auto">
            <a:xfrm>
              <a:off x="6048070"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79" name="Oval 551">
              <a:extLst>
                <a:ext uri="{FF2B5EF4-FFF2-40B4-BE49-F238E27FC236}">
                  <a16:creationId xmlns:a16="http://schemas.microsoft.com/office/drawing/2014/main" id="{C3903DE3-DD79-79AC-72B2-BF64D1EDA751}"/>
                </a:ext>
              </a:extLst>
            </p:cNvPr>
            <p:cNvSpPr>
              <a:spLocks noChangeArrowheads="1"/>
            </p:cNvSpPr>
            <p:nvPr/>
          </p:nvSpPr>
          <p:spPr bwMode="auto">
            <a:xfrm>
              <a:off x="6048070"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0" name="Oval 552">
              <a:extLst>
                <a:ext uri="{FF2B5EF4-FFF2-40B4-BE49-F238E27FC236}">
                  <a16:creationId xmlns:a16="http://schemas.microsoft.com/office/drawing/2014/main" id="{C0CAFAA7-4041-E100-F799-763AEAADA326}"/>
                </a:ext>
              </a:extLst>
            </p:cNvPr>
            <p:cNvSpPr>
              <a:spLocks noChangeArrowheads="1"/>
            </p:cNvSpPr>
            <p:nvPr/>
          </p:nvSpPr>
          <p:spPr bwMode="auto">
            <a:xfrm>
              <a:off x="6048070"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1" name="Oval 553">
              <a:extLst>
                <a:ext uri="{FF2B5EF4-FFF2-40B4-BE49-F238E27FC236}">
                  <a16:creationId xmlns:a16="http://schemas.microsoft.com/office/drawing/2014/main" id="{2C39669B-5CF2-E7D5-50F4-D4303A36832A}"/>
                </a:ext>
              </a:extLst>
            </p:cNvPr>
            <p:cNvSpPr>
              <a:spLocks noChangeArrowheads="1"/>
            </p:cNvSpPr>
            <p:nvPr/>
          </p:nvSpPr>
          <p:spPr bwMode="auto">
            <a:xfrm>
              <a:off x="6048070"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2" name="Oval 554">
              <a:extLst>
                <a:ext uri="{FF2B5EF4-FFF2-40B4-BE49-F238E27FC236}">
                  <a16:creationId xmlns:a16="http://schemas.microsoft.com/office/drawing/2014/main" id="{435D051E-004E-3281-5BB4-57EB5528232C}"/>
                </a:ext>
              </a:extLst>
            </p:cNvPr>
            <p:cNvSpPr>
              <a:spLocks noChangeArrowheads="1"/>
            </p:cNvSpPr>
            <p:nvPr/>
          </p:nvSpPr>
          <p:spPr bwMode="auto">
            <a:xfrm>
              <a:off x="6048070"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3" name="Oval 555">
              <a:extLst>
                <a:ext uri="{FF2B5EF4-FFF2-40B4-BE49-F238E27FC236}">
                  <a16:creationId xmlns:a16="http://schemas.microsoft.com/office/drawing/2014/main" id="{B5BAC3B2-FC42-BC34-AA36-6985593E9807}"/>
                </a:ext>
              </a:extLst>
            </p:cNvPr>
            <p:cNvSpPr>
              <a:spLocks noChangeArrowheads="1"/>
            </p:cNvSpPr>
            <p:nvPr/>
          </p:nvSpPr>
          <p:spPr bwMode="auto">
            <a:xfrm>
              <a:off x="6048070"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4" name="Oval 556">
              <a:extLst>
                <a:ext uri="{FF2B5EF4-FFF2-40B4-BE49-F238E27FC236}">
                  <a16:creationId xmlns:a16="http://schemas.microsoft.com/office/drawing/2014/main" id="{702CB75A-E04C-AC44-D331-40924994D9E9}"/>
                </a:ext>
              </a:extLst>
            </p:cNvPr>
            <p:cNvSpPr>
              <a:spLocks noChangeArrowheads="1"/>
            </p:cNvSpPr>
            <p:nvPr/>
          </p:nvSpPr>
          <p:spPr bwMode="auto">
            <a:xfrm>
              <a:off x="6048070"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5" name="Oval 557">
              <a:extLst>
                <a:ext uri="{FF2B5EF4-FFF2-40B4-BE49-F238E27FC236}">
                  <a16:creationId xmlns:a16="http://schemas.microsoft.com/office/drawing/2014/main" id="{B85FA52D-6DFD-23F6-DFD6-A2A4ECAB7D96}"/>
                </a:ext>
              </a:extLst>
            </p:cNvPr>
            <p:cNvSpPr>
              <a:spLocks noChangeArrowheads="1"/>
            </p:cNvSpPr>
            <p:nvPr/>
          </p:nvSpPr>
          <p:spPr bwMode="auto">
            <a:xfrm>
              <a:off x="6048070"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6" name="Oval 558">
              <a:extLst>
                <a:ext uri="{FF2B5EF4-FFF2-40B4-BE49-F238E27FC236}">
                  <a16:creationId xmlns:a16="http://schemas.microsoft.com/office/drawing/2014/main" id="{1AD65B4D-375B-8EFA-5867-5078590EE823}"/>
                </a:ext>
              </a:extLst>
            </p:cNvPr>
            <p:cNvSpPr>
              <a:spLocks noChangeArrowheads="1"/>
            </p:cNvSpPr>
            <p:nvPr/>
          </p:nvSpPr>
          <p:spPr bwMode="auto">
            <a:xfrm>
              <a:off x="6048070"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7" name="Oval 559">
              <a:extLst>
                <a:ext uri="{FF2B5EF4-FFF2-40B4-BE49-F238E27FC236}">
                  <a16:creationId xmlns:a16="http://schemas.microsoft.com/office/drawing/2014/main" id="{2B06C42B-608B-93B2-5AA9-73793A51C7D8}"/>
                </a:ext>
              </a:extLst>
            </p:cNvPr>
            <p:cNvSpPr>
              <a:spLocks noChangeArrowheads="1"/>
            </p:cNvSpPr>
            <p:nvPr/>
          </p:nvSpPr>
          <p:spPr bwMode="auto">
            <a:xfrm>
              <a:off x="6048070" y="388840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8" name="Oval 560">
              <a:extLst>
                <a:ext uri="{FF2B5EF4-FFF2-40B4-BE49-F238E27FC236}">
                  <a16:creationId xmlns:a16="http://schemas.microsoft.com/office/drawing/2014/main" id="{9D03D2F5-2AE7-3AE7-635F-D7BAE5BC689B}"/>
                </a:ext>
              </a:extLst>
            </p:cNvPr>
            <p:cNvSpPr>
              <a:spLocks noChangeArrowheads="1"/>
            </p:cNvSpPr>
            <p:nvPr/>
          </p:nvSpPr>
          <p:spPr bwMode="auto">
            <a:xfrm>
              <a:off x="6048070"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89" name="Oval 561">
              <a:extLst>
                <a:ext uri="{FF2B5EF4-FFF2-40B4-BE49-F238E27FC236}">
                  <a16:creationId xmlns:a16="http://schemas.microsoft.com/office/drawing/2014/main" id="{FC779D87-F6E3-E075-8216-231D0FFAFAE3}"/>
                </a:ext>
              </a:extLst>
            </p:cNvPr>
            <p:cNvSpPr>
              <a:spLocks noChangeArrowheads="1"/>
            </p:cNvSpPr>
            <p:nvPr/>
          </p:nvSpPr>
          <p:spPr bwMode="auto">
            <a:xfrm>
              <a:off x="6048070"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0" name="Oval 562">
              <a:extLst>
                <a:ext uri="{FF2B5EF4-FFF2-40B4-BE49-F238E27FC236}">
                  <a16:creationId xmlns:a16="http://schemas.microsoft.com/office/drawing/2014/main" id="{ECCAF7EC-7641-50B9-4E89-B3437CF18B66}"/>
                </a:ext>
              </a:extLst>
            </p:cNvPr>
            <p:cNvSpPr>
              <a:spLocks noChangeArrowheads="1"/>
            </p:cNvSpPr>
            <p:nvPr/>
          </p:nvSpPr>
          <p:spPr bwMode="auto">
            <a:xfrm>
              <a:off x="6048070"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1" name="Oval 563">
              <a:extLst>
                <a:ext uri="{FF2B5EF4-FFF2-40B4-BE49-F238E27FC236}">
                  <a16:creationId xmlns:a16="http://schemas.microsoft.com/office/drawing/2014/main" id="{DCD402AE-5492-8CCD-39BE-D15F8D53388E}"/>
                </a:ext>
              </a:extLst>
            </p:cNvPr>
            <p:cNvSpPr>
              <a:spLocks noChangeArrowheads="1"/>
            </p:cNvSpPr>
            <p:nvPr/>
          </p:nvSpPr>
          <p:spPr bwMode="auto">
            <a:xfrm>
              <a:off x="6048070"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2" name="Oval 564">
              <a:extLst>
                <a:ext uri="{FF2B5EF4-FFF2-40B4-BE49-F238E27FC236}">
                  <a16:creationId xmlns:a16="http://schemas.microsoft.com/office/drawing/2014/main" id="{CEDEBCCF-B03F-3D36-2C1F-7ACF0B0AAE7C}"/>
                </a:ext>
              </a:extLst>
            </p:cNvPr>
            <p:cNvSpPr>
              <a:spLocks noChangeArrowheads="1"/>
            </p:cNvSpPr>
            <p:nvPr/>
          </p:nvSpPr>
          <p:spPr bwMode="auto">
            <a:xfrm>
              <a:off x="6048070" y="46140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3" name="Oval 565">
              <a:extLst>
                <a:ext uri="{FF2B5EF4-FFF2-40B4-BE49-F238E27FC236}">
                  <a16:creationId xmlns:a16="http://schemas.microsoft.com/office/drawing/2014/main" id="{4B4291D6-9DDD-512E-7F09-D10F9FEF6262}"/>
                </a:ext>
              </a:extLst>
            </p:cNvPr>
            <p:cNvSpPr>
              <a:spLocks noChangeArrowheads="1"/>
            </p:cNvSpPr>
            <p:nvPr/>
          </p:nvSpPr>
          <p:spPr bwMode="auto">
            <a:xfrm>
              <a:off x="6048070"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4" name="Oval 566">
              <a:extLst>
                <a:ext uri="{FF2B5EF4-FFF2-40B4-BE49-F238E27FC236}">
                  <a16:creationId xmlns:a16="http://schemas.microsoft.com/office/drawing/2014/main" id="{526B2DE3-1CF4-5179-56AE-3258511BE23D}"/>
                </a:ext>
              </a:extLst>
            </p:cNvPr>
            <p:cNvSpPr>
              <a:spLocks noChangeArrowheads="1"/>
            </p:cNvSpPr>
            <p:nvPr/>
          </p:nvSpPr>
          <p:spPr bwMode="auto">
            <a:xfrm>
              <a:off x="6048070"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5" name="Oval 567">
              <a:extLst>
                <a:ext uri="{FF2B5EF4-FFF2-40B4-BE49-F238E27FC236}">
                  <a16:creationId xmlns:a16="http://schemas.microsoft.com/office/drawing/2014/main" id="{04B5C665-B188-72DD-2703-F0AC7D621BE2}"/>
                </a:ext>
              </a:extLst>
            </p:cNvPr>
            <p:cNvSpPr>
              <a:spLocks noChangeArrowheads="1"/>
            </p:cNvSpPr>
            <p:nvPr/>
          </p:nvSpPr>
          <p:spPr bwMode="auto">
            <a:xfrm>
              <a:off x="6191125"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6" name="Oval 568">
              <a:extLst>
                <a:ext uri="{FF2B5EF4-FFF2-40B4-BE49-F238E27FC236}">
                  <a16:creationId xmlns:a16="http://schemas.microsoft.com/office/drawing/2014/main" id="{4CE7041F-75FD-D1A2-CDCE-BB25E1845A1B}"/>
                </a:ext>
              </a:extLst>
            </p:cNvPr>
            <p:cNvSpPr>
              <a:spLocks noChangeArrowheads="1"/>
            </p:cNvSpPr>
            <p:nvPr/>
          </p:nvSpPr>
          <p:spPr bwMode="auto">
            <a:xfrm>
              <a:off x="6191125"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7" name="Oval 569">
              <a:extLst>
                <a:ext uri="{FF2B5EF4-FFF2-40B4-BE49-F238E27FC236}">
                  <a16:creationId xmlns:a16="http://schemas.microsoft.com/office/drawing/2014/main" id="{93A1EEBB-68E0-5859-3020-9F10335528E0}"/>
                </a:ext>
              </a:extLst>
            </p:cNvPr>
            <p:cNvSpPr>
              <a:spLocks noChangeArrowheads="1"/>
            </p:cNvSpPr>
            <p:nvPr/>
          </p:nvSpPr>
          <p:spPr bwMode="auto">
            <a:xfrm>
              <a:off x="6191125"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8" name="Oval 570">
              <a:extLst>
                <a:ext uri="{FF2B5EF4-FFF2-40B4-BE49-F238E27FC236}">
                  <a16:creationId xmlns:a16="http://schemas.microsoft.com/office/drawing/2014/main" id="{2B5AE6A3-F87F-7DCC-A105-B925464DA6AB}"/>
                </a:ext>
              </a:extLst>
            </p:cNvPr>
            <p:cNvSpPr>
              <a:spLocks noChangeArrowheads="1"/>
            </p:cNvSpPr>
            <p:nvPr/>
          </p:nvSpPr>
          <p:spPr bwMode="auto">
            <a:xfrm>
              <a:off x="6191125"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599" name="Oval 571">
              <a:extLst>
                <a:ext uri="{FF2B5EF4-FFF2-40B4-BE49-F238E27FC236}">
                  <a16:creationId xmlns:a16="http://schemas.microsoft.com/office/drawing/2014/main" id="{915770BE-6A23-C0DC-2274-04045E0C28CE}"/>
                </a:ext>
              </a:extLst>
            </p:cNvPr>
            <p:cNvSpPr>
              <a:spLocks noChangeArrowheads="1"/>
            </p:cNvSpPr>
            <p:nvPr/>
          </p:nvSpPr>
          <p:spPr bwMode="auto">
            <a:xfrm>
              <a:off x="6191125" y="2292668"/>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0" name="Oval 572">
              <a:extLst>
                <a:ext uri="{FF2B5EF4-FFF2-40B4-BE49-F238E27FC236}">
                  <a16:creationId xmlns:a16="http://schemas.microsoft.com/office/drawing/2014/main" id="{9E7FE4A1-8AF8-8BDC-B506-D9835F40A504}"/>
                </a:ext>
              </a:extLst>
            </p:cNvPr>
            <p:cNvSpPr>
              <a:spLocks noChangeArrowheads="1"/>
            </p:cNvSpPr>
            <p:nvPr/>
          </p:nvSpPr>
          <p:spPr bwMode="auto">
            <a:xfrm>
              <a:off x="6191125"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1" name="Oval 573">
              <a:extLst>
                <a:ext uri="{FF2B5EF4-FFF2-40B4-BE49-F238E27FC236}">
                  <a16:creationId xmlns:a16="http://schemas.microsoft.com/office/drawing/2014/main" id="{8C34BBC4-A9EB-B745-4B6F-53D0095D692F}"/>
                </a:ext>
              </a:extLst>
            </p:cNvPr>
            <p:cNvSpPr>
              <a:spLocks noChangeArrowheads="1"/>
            </p:cNvSpPr>
            <p:nvPr/>
          </p:nvSpPr>
          <p:spPr bwMode="auto">
            <a:xfrm>
              <a:off x="6191125"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2" name="Oval 574">
              <a:extLst>
                <a:ext uri="{FF2B5EF4-FFF2-40B4-BE49-F238E27FC236}">
                  <a16:creationId xmlns:a16="http://schemas.microsoft.com/office/drawing/2014/main" id="{EEAD042F-A51B-95E1-F77B-6DD6B9CA4BC9}"/>
                </a:ext>
              </a:extLst>
            </p:cNvPr>
            <p:cNvSpPr>
              <a:spLocks noChangeArrowheads="1"/>
            </p:cNvSpPr>
            <p:nvPr/>
          </p:nvSpPr>
          <p:spPr bwMode="auto">
            <a:xfrm>
              <a:off x="6191125"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3" name="Oval 575">
              <a:extLst>
                <a:ext uri="{FF2B5EF4-FFF2-40B4-BE49-F238E27FC236}">
                  <a16:creationId xmlns:a16="http://schemas.microsoft.com/office/drawing/2014/main" id="{6B7D4693-7853-7BAC-5D05-0507F9641A0C}"/>
                </a:ext>
              </a:extLst>
            </p:cNvPr>
            <p:cNvSpPr>
              <a:spLocks noChangeArrowheads="1"/>
            </p:cNvSpPr>
            <p:nvPr/>
          </p:nvSpPr>
          <p:spPr bwMode="auto">
            <a:xfrm>
              <a:off x="6191125" y="31628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4" name="Oval 576">
              <a:extLst>
                <a:ext uri="{FF2B5EF4-FFF2-40B4-BE49-F238E27FC236}">
                  <a16:creationId xmlns:a16="http://schemas.microsoft.com/office/drawing/2014/main" id="{59AD2F59-C49B-5809-69E6-E16123C5E329}"/>
                </a:ext>
              </a:extLst>
            </p:cNvPr>
            <p:cNvSpPr>
              <a:spLocks noChangeArrowheads="1"/>
            </p:cNvSpPr>
            <p:nvPr/>
          </p:nvSpPr>
          <p:spPr bwMode="auto">
            <a:xfrm>
              <a:off x="6191125"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5" name="Oval 577">
              <a:extLst>
                <a:ext uri="{FF2B5EF4-FFF2-40B4-BE49-F238E27FC236}">
                  <a16:creationId xmlns:a16="http://schemas.microsoft.com/office/drawing/2014/main" id="{A8114F90-BEE8-ACB9-3797-83466BE3851A}"/>
                </a:ext>
              </a:extLst>
            </p:cNvPr>
            <p:cNvSpPr>
              <a:spLocks noChangeArrowheads="1"/>
            </p:cNvSpPr>
            <p:nvPr/>
          </p:nvSpPr>
          <p:spPr bwMode="auto">
            <a:xfrm>
              <a:off x="6191125"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6" name="Oval 578">
              <a:extLst>
                <a:ext uri="{FF2B5EF4-FFF2-40B4-BE49-F238E27FC236}">
                  <a16:creationId xmlns:a16="http://schemas.microsoft.com/office/drawing/2014/main" id="{F2F20DD8-9E5B-7464-9BD4-6A5BE3C436A6}"/>
                </a:ext>
              </a:extLst>
            </p:cNvPr>
            <p:cNvSpPr>
              <a:spLocks noChangeArrowheads="1"/>
            </p:cNvSpPr>
            <p:nvPr/>
          </p:nvSpPr>
          <p:spPr bwMode="auto">
            <a:xfrm>
              <a:off x="6191125"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7" name="Oval 579">
              <a:extLst>
                <a:ext uri="{FF2B5EF4-FFF2-40B4-BE49-F238E27FC236}">
                  <a16:creationId xmlns:a16="http://schemas.microsoft.com/office/drawing/2014/main" id="{FC272967-F5EF-72F3-9612-57142A1A1349}"/>
                </a:ext>
              </a:extLst>
            </p:cNvPr>
            <p:cNvSpPr>
              <a:spLocks noChangeArrowheads="1"/>
            </p:cNvSpPr>
            <p:nvPr/>
          </p:nvSpPr>
          <p:spPr bwMode="auto">
            <a:xfrm>
              <a:off x="6191125"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8" name="Oval 580">
              <a:extLst>
                <a:ext uri="{FF2B5EF4-FFF2-40B4-BE49-F238E27FC236}">
                  <a16:creationId xmlns:a16="http://schemas.microsoft.com/office/drawing/2014/main" id="{5B9D4E96-57B0-9BD9-DF34-4736995D4F4B}"/>
                </a:ext>
              </a:extLst>
            </p:cNvPr>
            <p:cNvSpPr>
              <a:spLocks noChangeArrowheads="1"/>
            </p:cNvSpPr>
            <p:nvPr/>
          </p:nvSpPr>
          <p:spPr bwMode="auto">
            <a:xfrm>
              <a:off x="6191125" y="388840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09" name="Oval 581">
              <a:extLst>
                <a:ext uri="{FF2B5EF4-FFF2-40B4-BE49-F238E27FC236}">
                  <a16:creationId xmlns:a16="http://schemas.microsoft.com/office/drawing/2014/main" id="{16E5B4BA-5DE5-2693-2CFA-E351D4A90329}"/>
                </a:ext>
              </a:extLst>
            </p:cNvPr>
            <p:cNvSpPr>
              <a:spLocks noChangeArrowheads="1"/>
            </p:cNvSpPr>
            <p:nvPr/>
          </p:nvSpPr>
          <p:spPr bwMode="auto">
            <a:xfrm>
              <a:off x="6191125" y="403440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0" name="Oval 582">
              <a:extLst>
                <a:ext uri="{FF2B5EF4-FFF2-40B4-BE49-F238E27FC236}">
                  <a16:creationId xmlns:a16="http://schemas.microsoft.com/office/drawing/2014/main" id="{9292DE1A-A8FE-EA4B-57C7-F7712DA65208}"/>
                </a:ext>
              </a:extLst>
            </p:cNvPr>
            <p:cNvSpPr>
              <a:spLocks noChangeArrowheads="1"/>
            </p:cNvSpPr>
            <p:nvPr/>
          </p:nvSpPr>
          <p:spPr bwMode="auto">
            <a:xfrm>
              <a:off x="6191125" y="417893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1" name="Oval 583">
              <a:extLst>
                <a:ext uri="{FF2B5EF4-FFF2-40B4-BE49-F238E27FC236}">
                  <a16:creationId xmlns:a16="http://schemas.microsoft.com/office/drawing/2014/main" id="{63EBFBC6-3237-96EC-DADA-C0A3D0FD66C5}"/>
                </a:ext>
              </a:extLst>
            </p:cNvPr>
            <p:cNvSpPr>
              <a:spLocks noChangeArrowheads="1"/>
            </p:cNvSpPr>
            <p:nvPr/>
          </p:nvSpPr>
          <p:spPr bwMode="auto">
            <a:xfrm>
              <a:off x="6191125" y="432346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2" name="Oval 584">
              <a:extLst>
                <a:ext uri="{FF2B5EF4-FFF2-40B4-BE49-F238E27FC236}">
                  <a16:creationId xmlns:a16="http://schemas.microsoft.com/office/drawing/2014/main" id="{9BC16263-D445-429A-9C95-45AE3506368F}"/>
                </a:ext>
              </a:extLst>
            </p:cNvPr>
            <p:cNvSpPr>
              <a:spLocks noChangeArrowheads="1"/>
            </p:cNvSpPr>
            <p:nvPr/>
          </p:nvSpPr>
          <p:spPr bwMode="auto">
            <a:xfrm>
              <a:off x="6191125"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3" name="Oval 585">
              <a:extLst>
                <a:ext uri="{FF2B5EF4-FFF2-40B4-BE49-F238E27FC236}">
                  <a16:creationId xmlns:a16="http://schemas.microsoft.com/office/drawing/2014/main" id="{D1A99493-FEEF-CEAD-E572-D6B57E12961B}"/>
                </a:ext>
              </a:extLst>
            </p:cNvPr>
            <p:cNvSpPr>
              <a:spLocks noChangeArrowheads="1"/>
            </p:cNvSpPr>
            <p:nvPr/>
          </p:nvSpPr>
          <p:spPr bwMode="auto">
            <a:xfrm>
              <a:off x="6191125" y="46140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4" name="Oval 586">
              <a:extLst>
                <a:ext uri="{FF2B5EF4-FFF2-40B4-BE49-F238E27FC236}">
                  <a16:creationId xmlns:a16="http://schemas.microsoft.com/office/drawing/2014/main" id="{642CDCD3-55D8-2F5F-128E-9D5E93FAD8AF}"/>
                </a:ext>
              </a:extLst>
            </p:cNvPr>
            <p:cNvSpPr>
              <a:spLocks noChangeArrowheads="1"/>
            </p:cNvSpPr>
            <p:nvPr/>
          </p:nvSpPr>
          <p:spPr bwMode="auto">
            <a:xfrm>
              <a:off x="6191125"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5" name="Oval 587">
              <a:extLst>
                <a:ext uri="{FF2B5EF4-FFF2-40B4-BE49-F238E27FC236}">
                  <a16:creationId xmlns:a16="http://schemas.microsoft.com/office/drawing/2014/main" id="{69180479-90F4-F745-FFF1-A3629A488DF1}"/>
                </a:ext>
              </a:extLst>
            </p:cNvPr>
            <p:cNvSpPr>
              <a:spLocks noChangeArrowheads="1"/>
            </p:cNvSpPr>
            <p:nvPr/>
          </p:nvSpPr>
          <p:spPr bwMode="auto">
            <a:xfrm>
              <a:off x="6191125" y="490453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6" name="Oval 588">
              <a:extLst>
                <a:ext uri="{FF2B5EF4-FFF2-40B4-BE49-F238E27FC236}">
                  <a16:creationId xmlns:a16="http://schemas.microsoft.com/office/drawing/2014/main" id="{04EBE4CE-5984-EA84-0429-3163D07F66F4}"/>
                </a:ext>
              </a:extLst>
            </p:cNvPr>
            <p:cNvSpPr>
              <a:spLocks noChangeArrowheads="1"/>
            </p:cNvSpPr>
            <p:nvPr/>
          </p:nvSpPr>
          <p:spPr bwMode="auto">
            <a:xfrm>
              <a:off x="6191125" y="504906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7" name="Oval 589">
              <a:extLst>
                <a:ext uri="{FF2B5EF4-FFF2-40B4-BE49-F238E27FC236}">
                  <a16:creationId xmlns:a16="http://schemas.microsoft.com/office/drawing/2014/main" id="{298F1850-EDFF-76BA-1ED0-B248D2C8832D}"/>
                </a:ext>
              </a:extLst>
            </p:cNvPr>
            <p:cNvSpPr>
              <a:spLocks noChangeArrowheads="1"/>
            </p:cNvSpPr>
            <p:nvPr/>
          </p:nvSpPr>
          <p:spPr bwMode="auto">
            <a:xfrm>
              <a:off x="6191125" y="519359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8" name="Oval 590">
              <a:extLst>
                <a:ext uri="{FF2B5EF4-FFF2-40B4-BE49-F238E27FC236}">
                  <a16:creationId xmlns:a16="http://schemas.microsoft.com/office/drawing/2014/main" id="{77FB3C25-E46C-D6ED-7D3B-86AB85115F24}"/>
                </a:ext>
              </a:extLst>
            </p:cNvPr>
            <p:cNvSpPr>
              <a:spLocks noChangeArrowheads="1"/>
            </p:cNvSpPr>
            <p:nvPr/>
          </p:nvSpPr>
          <p:spPr bwMode="auto">
            <a:xfrm>
              <a:off x="6335655"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19" name="Oval 591">
              <a:extLst>
                <a:ext uri="{FF2B5EF4-FFF2-40B4-BE49-F238E27FC236}">
                  <a16:creationId xmlns:a16="http://schemas.microsoft.com/office/drawing/2014/main" id="{9A2BCEE9-A5B9-C627-5061-EEE81A0EE0D2}"/>
                </a:ext>
              </a:extLst>
            </p:cNvPr>
            <p:cNvSpPr>
              <a:spLocks noChangeArrowheads="1"/>
            </p:cNvSpPr>
            <p:nvPr/>
          </p:nvSpPr>
          <p:spPr bwMode="auto">
            <a:xfrm>
              <a:off x="6335655" y="15670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0" name="Oval 592">
              <a:extLst>
                <a:ext uri="{FF2B5EF4-FFF2-40B4-BE49-F238E27FC236}">
                  <a16:creationId xmlns:a16="http://schemas.microsoft.com/office/drawing/2014/main" id="{B16F8D08-4478-4411-1978-0786F6472133}"/>
                </a:ext>
              </a:extLst>
            </p:cNvPr>
            <p:cNvSpPr>
              <a:spLocks noChangeArrowheads="1"/>
            </p:cNvSpPr>
            <p:nvPr/>
          </p:nvSpPr>
          <p:spPr bwMode="auto">
            <a:xfrm>
              <a:off x="6335655"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1" name="Oval 593">
              <a:extLst>
                <a:ext uri="{FF2B5EF4-FFF2-40B4-BE49-F238E27FC236}">
                  <a16:creationId xmlns:a16="http://schemas.microsoft.com/office/drawing/2014/main" id="{79044E95-7770-A1C7-4ACF-29839CFC8BD8}"/>
                </a:ext>
              </a:extLst>
            </p:cNvPr>
            <p:cNvSpPr>
              <a:spLocks noChangeArrowheads="1"/>
            </p:cNvSpPr>
            <p:nvPr/>
          </p:nvSpPr>
          <p:spPr bwMode="auto">
            <a:xfrm>
              <a:off x="6335655"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2" name="Oval 594">
              <a:extLst>
                <a:ext uri="{FF2B5EF4-FFF2-40B4-BE49-F238E27FC236}">
                  <a16:creationId xmlns:a16="http://schemas.microsoft.com/office/drawing/2014/main" id="{2AD245A6-BE07-6144-C806-6D60AB67A288}"/>
                </a:ext>
              </a:extLst>
            </p:cNvPr>
            <p:cNvSpPr>
              <a:spLocks noChangeArrowheads="1"/>
            </p:cNvSpPr>
            <p:nvPr/>
          </p:nvSpPr>
          <p:spPr bwMode="auto">
            <a:xfrm>
              <a:off x="6335655"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3" name="Oval 595">
              <a:extLst>
                <a:ext uri="{FF2B5EF4-FFF2-40B4-BE49-F238E27FC236}">
                  <a16:creationId xmlns:a16="http://schemas.microsoft.com/office/drawing/2014/main" id="{6AD5702F-7E71-3E83-6BCE-6B276FC3A94B}"/>
                </a:ext>
              </a:extLst>
            </p:cNvPr>
            <p:cNvSpPr>
              <a:spLocks noChangeArrowheads="1"/>
            </p:cNvSpPr>
            <p:nvPr/>
          </p:nvSpPr>
          <p:spPr bwMode="auto">
            <a:xfrm>
              <a:off x="6335655"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4" name="Oval 596">
              <a:extLst>
                <a:ext uri="{FF2B5EF4-FFF2-40B4-BE49-F238E27FC236}">
                  <a16:creationId xmlns:a16="http://schemas.microsoft.com/office/drawing/2014/main" id="{F79A9799-2863-1BA5-900B-EF899667FA6C}"/>
                </a:ext>
              </a:extLst>
            </p:cNvPr>
            <p:cNvSpPr>
              <a:spLocks noChangeArrowheads="1"/>
            </p:cNvSpPr>
            <p:nvPr/>
          </p:nvSpPr>
          <p:spPr bwMode="auto">
            <a:xfrm>
              <a:off x="6335655" y="229266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5" name="Oval 597">
              <a:extLst>
                <a:ext uri="{FF2B5EF4-FFF2-40B4-BE49-F238E27FC236}">
                  <a16:creationId xmlns:a16="http://schemas.microsoft.com/office/drawing/2014/main" id="{46E48B08-2686-D9BD-673B-E0206F663267}"/>
                </a:ext>
              </a:extLst>
            </p:cNvPr>
            <p:cNvSpPr>
              <a:spLocks noChangeArrowheads="1"/>
            </p:cNvSpPr>
            <p:nvPr/>
          </p:nvSpPr>
          <p:spPr bwMode="auto">
            <a:xfrm>
              <a:off x="6335655"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6" name="Oval 598">
              <a:extLst>
                <a:ext uri="{FF2B5EF4-FFF2-40B4-BE49-F238E27FC236}">
                  <a16:creationId xmlns:a16="http://schemas.microsoft.com/office/drawing/2014/main" id="{31F1C842-E2D7-1B50-1E95-180600393524}"/>
                </a:ext>
              </a:extLst>
            </p:cNvPr>
            <p:cNvSpPr>
              <a:spLocks noChangeArrowheads="1"/>
            </p:cNvSpPr>
            <p:nvPr/>
          </p:nvSpPr>
          <p:spPr bwMode="auto">
            <a:xfrm>
              <a:off x="6335655"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7" name="Oval 599">
              <a:extLst>
                <a:ext uri="{FF2B5EF4-FFF2-40B4-BE49-F238E27FC236}">
                  <a16:creationId xmlns:a16="http://schemas.microsoft.com/office/drawing/2014/main" id="{C04843E1-7908-DAB3-2D82-C709E19988DD}"/>
                </a:ext>
              </a:extLst>
            </p:cNvPr>
            <p:cNvSpPr>
              <a:spLocks noChangeArrowheads="1"/>
            </p:cNvSpPr>
            <p:nvPr/>
          </p:nvSpPr>
          <p:spPr bwMode="auto">
            <a:xfrm>
              <a:off x="6335655"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8" name="Oval 600">
              <a:extLst>
                <a:ext uri="{FF2B5EF4-FFF2-40B4-BE49-F238E27FC236}">
                  <a16:creationId xmlns:a16="http://schemas.microsoft.com/office/drawing/2014/main" id="{3AD543C2-15F5-DB78-6905-470B164B796D}"/>
                </a:ext>
              </a:extLst>
            </p:cNvPr>
            <p:cNvSpPr>
              <a:spLocks noChangeArrowheads="1"/>
            </p:cNvSpPr>
            <p:nvPr/>
          </p:nvSpPr>
          <p:spPr bwMode="auto">
            <a:xfrm>
              <a:off x="6335655"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29" name="Oval 601">
              <a:extLst>
                <a:ext uri="{FF2B5EF4-FFF2-40B4-BE49-F238E27FC236}">
                  <a16:creationId xmlns:a16="http://schemas.microsoft.com/office/drawing/2014/main" id="{B93668BD-4AD8-F2E2-67F9-D5371CB09043}"/>
                </a:ext>
              </a:extLst>
            </p:cNvPr>
            <p:cNvSpPr>
              <a:spLocks noChangeArrowheads="1"/>
            </p:cNvSpPr>
            <p:nvPr/>
          </p:nvSpPr>
          <p:spPr bwMode="auto">
            <a:xfrm>
              <a:off x="6335655" y="31628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0" name="Oval 602">
              <a:extLst>
                <a:ext uri="{FF2B5EF4-FFF2-40B4-BE49-F238E27FC236}">
                  <a16:creationId xmlns:a16="http://schemas.microsoft.com/office/drawing/2014/main" id="{24EA6077-FF86-8F33-0608-B617EA1F522B}"/>
                </a:ext>
              </a:extLst>
            </p:cNvPr>
            <p:cNvSpPr>
              <a:spLocks noChangeArrowheads="1"/>
            </p:cNvSpPr>
            <p:nvPr/>
          </p:nvSpPr>
          <p:spPr bwMode="auto">
            <a:xfrm>
              <a:off x="6335655"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1" name="Oval 603">
              <a:extLst>
                <a:ext uri="{FF2B5EF4-FFF2-40B4-BE49-F238E27FC236}">
                  <a16:creationId xmlns:a16="http://schemas.microsoft.com/office/drawing/2014/main" id="{E2A69AB4-29AB-8CED-BAD6-071255C47AFC}"/>
                </a:ext>
              </a:extLst>
            </p:cNvPr>
            <p:cNvSpPr>
              <a:spLocks noChangeArrowheads="1"/>
            </p:cNvSpPr>
            <p:nvPr/>
          </p:nvSpPr>
          <p:spPr bwMode="auto">
            <a:xfrm>
              <a:off x="6335655"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2" name="Oval 604">
              <a:extLst>
                <a:ext uri="{FF2B5EF4-FFF2-40B4-BE49-F238E27FC236}">
                  <a16:creationId xmlns:a16="http://schemas.microsoft.com/office/drawing/2014/main" id="{D858C04A-987C-4D64-BBD6-BCE4A314FC6B}"/>
                </a:ext>
              </a:extLst>
            </p:cNvPr>
            <p:cNvSpPr>
              <a:spLocks noChangeArrowheads="1"/>
            </p:cNvSpPr>
            <p:nvPr/>
          </p:nvSpPr>
          <p:spPr bwMode="auto">
            <a:xfrm>
              <a:off x="6335655"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3" name="Oval 605">
              <a:extLst>
                <a:ext uri="{FF2B5EF4-FFF2-40B4-BE49-F238E27FC236}">
                  <a16:creationId xmlns:a16="http://schemas.microsoft.com/office/drawing/2014/main" id="{D3DCA33E-38BC-DB8E-F884-72149B360863}"/>
                </a:ext>
              </a:extLst>
            </p:cNvPr>
            <p:cNvSpPr>
              <a:spLocks noChangeArrowheads="1"/>
            </p:cNvSpPr>
            <p:nvPr/>
          </p:nvSpPr>
          <p:spPr bwMode="auto">
            <a:xfrm>
              <a:off x="6335655"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4" name="Oval 606">
              <a:extLst>
                <a:ext uri="{FF2B5EF4-FFF2-40B4-BE49-F238E27FC236}">
                  <a16:creationId xmlns:a16="http://schemas.microsoft.com/office/drawing/2014/main" id="{C0331A63-8D4D-C36E-BE97-4D7D3AFA6075}"/>
                </a:ext>
              </a:extLst>
            </p:cNvPr>
            <p:cNvSpPr>
              <a:spLocks noChangeArrowheads="1"/>
            </p:cNvSpPr>
            <p:nvPr/>
          </p:nvSpPr>
          <p:spPr bwMode="auto">
            <a:xfrm>
              <a:off x="6335655" y="388840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5" name="Oval 608">
              <a:extLst>
                <a:ext uri="{FF2B5EF4-FFF2-40B4-BE49-F238E27FC236}">
                  <a16:creationId xmlns:a16="http://schemas.microsoft.com/office/drawing/2014/main" id="{C22659B6-0C99-539B-99E1-BA19FFD5196E}"/>
                </a:ext>
              </a:extLst>
            </p:cNvPr>
            <p:cNvSpPr>
              <a:spLocks noChangeArrowheads="1"/>
            </p:cNvSpPr>
            <p:nvPr/>
          </p:nvSpPr>
          <p:spPr bwMode="auto">
            <a:xfrm>
              <a:off x="6335655"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6" name="Oval 609">
              <a:extLst>
                <a:ext uri="{FF2B5EF4-FFF2-40B4-BE49-F238E27FC236}">
                  <a16:creationId xmlns:a16="http://schemas.microsoft.com/office/drawing/2014/main" id="{34CAC7EE-734A-2A58-C199-03774B810912}"/>
                </a:ext>
              </a:extLst>
            </p:cNvPr>
            <p:cNvSpPr>
              <a:spLocks noChangeArrowheads="1"/>
            </p:cNvSpPr>
            <p:nvPr/>
          </p:nvSpPr>
          <p:spPr bwMode="auto">
            <a:xfrm>
              <a:off x="6335655"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7" name="Oval 610">
              <a:extLst>
                <a:ext uri="{FF2B5EF4-FFF2-40B4-BE49-F238E27FC236}">
                  <a16:creationId xmlns:a16="http://schemas.microsoft.com/office/drawing/2014/main" id="{EBE33972-5DB8-339F-1BC6-B0754B911CA9}"/>
                </a:ext>
              </a:extLst>
            </p:cNvPr>
            <p:cNvSpPr>
              <a:spLocks noChangeArrowheads="1"/>
            </p:cNvSpPr>
            <p:nvPr/>
          </p:nvSpPr>
          <p:spPr bwMode="auto">
            <a:xfrm>
              <a:off x="6335655"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8" name="Oval 611">
              <a:extLst>
                <a:ext uri="{FF2B5EF4-FFF2-40B4-BE49-F238E27FC236}">
                  <a16:creationId xmlns:a16="http://schemas.microsoft.com/office/drawing/2014/main" id="{E60DBFFD-F227-8001-8198-1D44A20F0505}"/>
                </a:ext>
              </a:extLst>
            </p:cNvPr>
            <p:cNvSpPr>
              <a:spLocks noChangeArrowheads="1"/>
            </p:cNvSpPr>
            <p:nvPr/>
          </p:nvSpPr>
          <p:spPr bwMode="auto">
            <a:xfrm>
              <a:off x="6335655"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39" name="Oval 612">
              <a:extLst>
                <a:ext uri="{FF2B5EF4-FFF2-40B4-BE49-F238E27FC236}">
                  <a16:creationId xmlns:a16="http://schemas.microsoft.com/office/drawing/2014/main" id="{79B94A7B-3689-C283-BCCA-3DA115BBD09F}"/>
                </a:ext>
              </a:extLst>
            </p:cNvPr>
            <p:cNvSpPr>
              <a:spLocks noChangeArrowheads="1"/>
            </p:cNvSpPr>
            <p:nvPr/>
          </p:nvSpPr>
          <p:spPr bwMode="auto">
            <a:xfrm>
              <a:off x="6335655" y="461400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0" name="Oval 613">
              <a:extLst>
                <a:ext uri="{FF2B5EF4-FFF2-40B4-BE49-F238E27FC236}">
                  <a16:creationId xmlns:a16="http://schemas.microsoft.com/office/drawing/2014/main" id="{756657BA-D191-C2F6-D3F3-B74C084F474E}"/>
                </a:ext>
              </a:extLst>
            </p:cNvPr>
            <p:cNvSpPr>
              <a:spLocks noChangeArrowheads="1"/>
            </p:cNvSpPr>
            <p:nvPr/>
          </p:nvSpPr>
          <p:spPr bwMode="auto">
            <a:xfrm>
              <a:off x="6335655"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1" name="Oval 614">
              <a:extLst>
                <a:ext uri="{FF2B5EF4-FFF2-40B4-BE49-F238E27FC236}">
                  <a16:creationId xmlns:a16="http://schemas.microsoft.com/office/drawing/2014/main" id="{749C1814-2FD9-DD53-4B56-14A306FBE08C}"/>
                </a:ext>
              </a:extLst>
            </p:cNvPr>
            <p:cNvSpPr>
              <a:spLocks noChangeArrowheads="1"/>
            </p:cNvSpPr>
            <p:nvPr/>
          </p:nvSpPr>
          <p:spPr bwMode="auto">
            <a:xfrm>
              <a:off x="6335655"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2" name="Oval 615">
              <a:extLst>
                <a:ext uri="{FF2B5EF4-FFF2-40B4-BE49-F238E27FC236}">
                  <a16:creationId xmlns:a16="http://schemas.microsoft.com/office/drawing/2014/main" id="{52DD1C7D-657D-A19E-D86B-6E3A270D8228}"/>
                </a:ext>
              </a:extLst>
            </p:cNvPr>
            <p:cNvSpPr>
              <a:spLocks noChangeArrowheads="1"/>
            </p:cNvSpPr>
            <p:nvPr/>
          </p:nvSpPr>
          <p:spPr bwMode="auto">
            <a:xfrm>
              <a:off x="6335655"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3" name="Oval 616">
              <a:extLst>
                <a:ext uri="{FF2B5EF4-FFF2-40B4-BE49-F238E27FC236}">
                  <a16:creationId xmlns:a16="http://schemas.microsoft.com/office/drawing/2014/main" id="{A6CD2B2E-4454-52F4-D983-02A7FAD4278F}"/>
                </a:ext>
              </a:extLst>
            </p:cNvPr>
            <p:cNvSpPr>
              <a:spLocks noChangeArrowheads="1"/>
            </p:cNvSpPr>
            <p:nvPr/>
          </p:nvSpPr>
          <p:spPr bwMode="auto">
            <a:xfrm>
              <a:off x="6335655"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4" name="Oval 617">
              <a:extLst>
                <a:ext uri="{FF2B5EF4-FFF2-40B4-BE49-F238E27FC236}">
                  <a16:creationId xmlns:a16="http://schemas.microsoft.com/office/drawing/2014/main" id="{0FB418B8-4A66-2A43-3C74-040FFF003006}"/>
                </a:ext>
              </a:extLst>
            </p:cNvPr>
            <p:cNvSpPr>
              <a:spLocks noChangeArrowheads="1"/>
            </p:cNvSpPr>
            <p:nvPr/>
          </p:nvSpPr>
          <p:spPr bwMode="auto">
            <a:xfrm>
              <a:off x="6480185"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5" name="Oval 618">
              <a:extLst>
                <a:ext uri="{FF2B5EF4-FFF2-40B4-BE49-F238E27FC236}">
                  <a16:creationId xmlns:a16="http://schemas.microsoft.com/office/drawing/2014/main" id="{652B9DC9-6E9B-D36F-A59B-449B23355458}"/>
                </a:ext>
              </a:extLst>
            </p:cNvPr>
            <p:cNvSpPr>
              <a:spLocks noChangeArrowheads="1"/>
            </p:cNvSpPr>
            <p:nvPr/>
          </p:nvSpPr>
          <p:spPr bwMode="auto">
            <a:xfrm>
              <a:off x="6480185"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6" name="Oval 619">
              <a:extLst>
                <a:ext uri="{FF2B5EF4-FFF2-40B4-BE49-F238E27FC236}">
                  <a16:creationId xmlns:a16="http://schemas.microsoft.com/office/drawing/2014/main" id="{C62DF2E1-A8AB-CC2C-2B94-AB75073BACF7}"/>
                </a:ext>
              </a:extLst>
            </p:cNvPr>
            <p:cNvSpPr>
              <a:spLocks noChangeArrowheads="1"/>
            </p:cNvSpPr>
            <p:nvPr/>
          </p:nvSpPr>
          <p:spPr bwMode="auto">
            <a:xfrm>
              <a:off x="6480185"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7" name="Oval 620">
              <a:extLst>
                <a:ext uri="{FF2B5EF4-FFF2-40B4-BE49-F238E27FC236}">
                  <a16:creationId xmlns:a16="http://schemas.microsoft.com/office/drawing/2014/main" id="{7374AF08-3B44-3EA1-7E8A-5DC3840D1DEF}"/>
                </a:ext>
              </a:extLst>
            </p:cNvPr>
            <p:cNvSpPr>
              <a:spLocks noChangeArrowheads="1"/>
            </p:cNvSpPr>
            <p:nvPr/>
          </p:nvSpPr>
          <p:spPr bwMode="auto">
            <a:xfrm>
              <a:off x="6480185"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8" name="Oval 621">
              <a:extLst>
                <a:ext uri="{FF2B5EF4-FFF2-40B4-BE49-F238E27FC236}">
                  <a16:creationId xmlns:a16="http://schemas.microsoft.com/office/drawing/2014/main" id="{8BD2C11E-6716-8A18-F59A-190496A2244A}"/>
                </a:ext>
              </a:extLst>
            </p:cNvPr>
            <p:cNvSpPr>
              <a:spLocks noChangeArrowheads="1"/>
            </p:cNvSpPr>
            <p:nvPr/>
          </p:nvSpPr>
          <p:spPr bwMode="auto">
            <a:xfrm>
              <a:off x="6480185"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49" name="Oval 622">
              <a:extLst>
                <a:ext uri="{FF2B5EF4-FFF2-40B4-BE49-F238E27FC236}">
                  <a16:creationId xmlns:a16="http://schemas.microsoft.com/office/drawing/2014/main" id="{D4F1B5C9-4598-514C-2934-11489A38C3DB}"/>
                </a:ext>
              </a:extLst>
            </p:cNvPr>
            <p:cNvSpPr>
              <a:spLocks noChangeArrowheads="1"/>
            </p:cNvSpPr>
            <p:nvPr/>
          </p:nvSpPr>
          <p:spPr bwMode="auto">
            <a:xfrm>
              <a:off x="6480185"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0" name="Oval 623">
              <a:extLst>
                <a:ext uri="{FF2B5EF4-FFF2-40B4-BE49-F238E27FC236}">
                  <a16:creationId xmlns:a16="http://schemas.microsoft.com/office/drawing/2014/main" id="{1BCD2B60-D5CE-69F6-72D6-8A6C606FF4D0}"/>
                </a:ext>
              </a:extLst>
            </p:cNvPr>
            <p:cNvSpPr>
              <a:spLocks noChangeArrowheads="1"/>
            </p:cNvSpPr>
            <p:nvPr/>
          </p:nvSpPr>
          <p:spPr bwMode="auto">
            <a:xfrm>
              <a:off x="6480185"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1" name="Oval 624">
              <a:extLst>
                <a:ext uri="{FF2B5EF4-FFF2-40B4-BE49-F238E27FC236}">
                  <a16:creationId xmlns:a16="http://schemas.microsoft.com/office/drawing/2014/main" id="{7DCF775A-DABF-5759-BA59-2B83B80859AD}"/>
                </a:ext>
              </a:extLst>
            </p:cNvPr>
            <p:cNvSpPr>
              <a:spLocks noChangeArrowheads="1"/>
            </p:cNvSpPr>
            <p:nvPr/>
          </p:nvSpPr>
          <p:spPr bwMode="auto">
            <a:xfrm>
              <a:off x="6480185"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2" name="Oval 625">
              <a:extLst>
                <a:ext uri="{FF2B5EF4-FFF2-40B4-BE49-F238E27FC236}">
                  <a16:creationId xmlns:a16="http://schemas.microsoft.com/office/drawing/2014/main" id="{5905877B-199A-827B-08CF-47893D09ECB5}"/>
                </a:ext>
              </a:extLst>
            </p:cNvPr>
            <p:cNvSpPr>
              <a:spLocks noChangeArrowheads="1"/>
            </p:cNvSpPr>
            <p:nvPr/>
          </p:nvSpPr>
          <p:spPr bwMode="auto">
            <a:xfrm>
              <a:off x="6480185"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3" name="Oval 626">
              <a:extLst>
                <a:ext uri="{FF2B5EF4-FFF2-40B4-BE49-F238E27FC236}">
                  <a16:creationId xmlns:a16="http://schemas.microsoft.com/office/drawing/2014/main" id="{B884EA8F-8797-1A7B-B57C-434530BAB19B}"/>
                </a:ext>
              </a:extLst>
            </p:cNvPr>
            <p:cNvSpPr>
              <a:spLocks noChangeArrowheads="1"/>
            </p:cNvSpPr>
            <p:nvPr/>
          </p:nvSpPr>
          <p:spPr bwMode="auto">
            <a:xfrm>
              <a:off x="6480185"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4" name="Oval 627">
              <a:extLst>
                <a:ext uri="{FF2B5EF4-FFF2-40B4-BE49-F238E27FC236}">
                  <a16:creationId xmlns:a16="http://schemas.microsoft.com/office/drawing/2014/main" id="{B122776C-DEBC-80F7-6B75-F1BED1ACA086}"/>
                </a:ext>
              </a:extLst>
            </p:cNvPr>
            <p:cNvSpPr>
              <a:spLocks noChangeArrowheads="1"/>
            </p:cNvSpPr>
            <p:nvPr/>
          </p:nvSpPr>
          <p:spPr bwMode="auto">
            <a:xfrm>
              <a:off x="6480185"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5" name="Oval 628">
              <a:extLst>
                <a:ext uri="{FF2B5EF4-FFF2-40B4-BE49-F238E27FC236}">
                  <a16:creationId xmlns:a16="http://schemas.microsoft.com/office/drawing/2014/main" id="{B611004D-747F-D06C-6F3D-97AC4ADDF551}"/>
                </a:ext>
              </a:extLst>
            </p:cNvPr>
            <p:cNvSpPr>
              <a:spLocks noChangeArrowheads="1"/>
            </p:cNvSpPr>
            <p:nvPr/>
          </p:nvSpPr>
          <p:spPr bwMode="auto">
            <a:xfrm>
              <a:off x="6480185"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6" name="Oval 629">
              <a:extLst>
                <a:ext uri="{FF2B5EF4-FFF2-40B4-BE49-F238E27FC236}">
                  <a16:creationId xmlns:a16="http://schemas.microsoft.com/office/drawing/2014/main" id="{3F7CF8B8-9895-C744-D3A1-F10BE3BAD9E8}"/>
                </a:ext>
              </a:extLst>
            </p:cNvPr>
            <p:cNvSpPr>
              <a:spLocks noChangeArrowheads="1"/>
            </p:cNvSpPr>
            <p:nvPr/>
          </p:nvSpPr>
          <p:spPr bwMode="auto">
            <a:xfrm>
              <a:off x="6480185"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7" name="Oval 630">
              <a:extLst>
                <a:ext uri="{FF2B5EF4-FFF2-40B4-BE49-F238E27FC236}">
                  <a16:creationId xmlns:a16="http://schemas.microsoft.com/office/drawing/2014/main" id="{04C05824-86D8-E62C-4DB4-2A65EDBEA9CE}"/>
                </a:ext>
              </a:extLst>
            </p:cNvPr>
            <p:cNvSpPr>
              <a:spLocks noChangeArrowheads="1"/>
            </p:cNvSpPr>
            <p:nvPr/>
          </p:nvSpPr>
          <p:spPr bwMode="auto">
            <a:xfrm>
              <a:off x="6480185"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8" name="Oval 631">
              <a:extLst>
                <a:ext uri="{FF2B5EF4-FFF2-40B4-BE49-F238E27FC236}">
                  <a16:creationId xmlns:a16="http://schemas.microsoft.com/office/drawing/2014/main" id="{1EE3602E-7311-252B-2C87-D92F8D65338A}"/>
                </a:ext>
              </a:extLst>
            </p:cNvPr>
            <p:cNvSpPr>
              <a:spLocks noChangeArrowheads="1"/>
            </p:cNvSpPr>
            <p:nvPr/>
          </p:nvSpPr>
          <p:spPr bwMode="auto">
            <a:xfrm>
              <a:off x="6480185" y="38884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59" name="Oval 632">
              <a:extLst>
                <a:ext uri="{FF2B5EF4-FFF2-40B4-BE49-F238E27FC236}">
                  <a16:creationId xmlns:a16="http://schemas.microsoft.com/office/drawing/2014/main" id="{4E3AAF2C-A7A8-40FF-F695-6B461A49FB36}"/>
                </a:ext>
              </a:extLst>
            </p:cNvPr>
            <p:cNvSpPr>
              <a:spLocks noChangeArrowheads="1"/>
            </p:cNvSpPr>
            <p:nvPr/>
          </p:nvSpPr>
          <p:spPr bwMode="auto">
            <a:xfrm>
              <a:off x="6480185"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0" name="Oval 633">
              <a:extLst>
                <a:ext uri="{FF2B5EF4-FFF2-40B4-BE49-F238E27FC236}">
                  <a16:creationId xmlns:a16="http://schemas.microsoft.com/office/drawing/2014/main" id="{FA07B60A-8A14-C3D7-90D1-C035BED1742B}"/>
                </a:ext>
              </a:extLst>
            </p:cNvPr>
            <p:cNvSpPr>
              <a:spLocks noChangeArrowheads="1"/>
            </p:cNvSpPr>
            <p:nvPr/>
          </p:nvSpPr>
          <p:spPr bwMode="auto">
            <a:xfrm>
              <a:off x="6480185"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1" name="Oval 634">
              <a:extLst>
                <a:ext uri="{FF2B5EF4-FFF2-40B4-BE49-F238E27FC236}">
                  <a16:creationId xmlns:a16="http://schemas.microsoft.com/office/drawing/2014/main" id="{3E901CF6-4BEA-6649-0B8A-C66C8ACCF2A3}"/>
                </a:ext>
              </a:extLst>
            </p:cNvPr>
            <p:cNvSpPr>
              <a:spLocks noChangeArrowheads="1"/>
            </p:cNvSpPr>
            <p:nvPr/>
          </p:nvSpPr>
          <p:spPr bwMode="auto">
            <a:xfrm>
              <a:off x="6480185"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2" name="Oval 635">
              <a:extLst>
                <a:ext uri="{FF2B5EF4-FFF2-40B4-BE49-F238E27FC236}">
                  <a16:creationId xmlns:a16="http://schemas.microsoft.com/office/drawing/2014/main" id="{822C3E5E-4376-FF0B-AF8C-57FD26735074}"/>
                </a:ext>
              </a:extLst>
            </p:cNvPr>
            <p:cNvSpPr>
              <a:spLocks noChangeArrowheads="1"/>
            </p:cNvSpPr>
            <p:nvPr/>
          </p:nvSpPr>
          <p:spPr bwMode="auto">
            <a:xfrm>
              <a:off x="6480185"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3" name="Oval 636">
              <a:extLst>
                <a:ext uri="{FF2B5EF4-FFF2-40B4-BE49-F238E27FC236}">
                  <a16:creationId xmlns:a16="http://schemas.microsoft.com/office/drawing/2014/main" id="{7A8CB85F-3332-0FEB-852C-F5F40231A49C}"/>
                </a:ext>
              </a:extLst>
            </p:cNvPr>
            <p:cNvSpPr>
              <a:spLocks noChangeArrowheads="1"/>
            </p:cNvSpPr>
            <p:nvPr/>
          </p:nvSpPr>
          <p:spPr bwMode="auto">
            <a:xfrm>
              <a:off x="6480185" y="461400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4" name="Oval 637">
              <a:extLst>
                <a:ext uri="{FF2B5EF4-FFF2-40B4-BE49-F238E27FC236}">
                  <a16:creationId xmlns:a16="http://schemas.microsoft.com/office/drawing/2014/main" id="{6369EC24-AB64-9509-ED07-9238036D2A07}"/>
                </a:ext>
              </a:extLst>
            </p:cNvPr>
            <p:cNvSpPr>
              <a:spLocks noChangeArrowheads="1"/>
            </p:cNvSpPr>
            <p:nvPr/>
          </p:nvSpPr>
          <p:spPr bwMode="auto">
            <a:xfrm>
              <a:off x="6480185"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5" name="Oval 638">
              <a:extLst>
                <a:ext uri="{FF2B5EF4-FFF2-40B4-BE49-F238E27FC236}">
                  <a16:creationId xmlns:a16="http://schemas.microsoft.com/office/drawing/2014/main" id="{E3258A7F-F6AD-6470-238E-C0A29B853CE7}"/>
                </a:ext>
              </a:extLst>
            </p:cNvPr>
            <p:cNvSpPr>
              <a:spLocks noChangeArrowheads="1"/>
            </p:cNvSpPr>
            <p:nvPr/>
          </p:nvSpPr>
          <p:spPr bwMode="auto">
            <a:xfrm>
              <a:off x="6480185"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6" name="Oval 639">
              <a:extLst>
                <a:ext uri="{FF2B5EF4-FFF2-40B4-BE49-F238E27FC236}">
                  <a16:creationId xmlns:a16="http://schemas.microsoft.com/office/drawing/2014/main" id="{358DFF28-7585-A77F-58F4-8CE3D472F6D8}"/>
                </a:ext>
              </a:extLst>
            </p:cNvPr>
            <p:cNvSpPr>
              <a:spLocks noChangeArrowheads="1"/>
            </p:cNvSpPr>
            <p:nvPr/>
          </p:nvSpPr>
          <p:spPr bwMode="auto">
            <a:xfrm>
              <a:off x="6480185"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7" name="Oval 640">
              <a:extLst>
                <a:ext uri="{FF2B5EF4-FFF2-40B4-BE49-F238E27FC236}">
                  <a16:creationId xmlns:a16="http://schemas.microsoft.com/office/drawing/2014/main" id="{09F8D17C-B373-3131-483E-C3996DF97254}"/>
                </a:ext>
              </a:extLst>
            </p:cNvPr>
            <p:cNvSpPr>
              <a:spLocks noChangeArrowheads="1"/>
            </p:cNvSpPr>
            <p:nvPr/>
          </p:nvSpPr>
          <p:spPr bwMode="auto">
            <a:xfrm>
              <a:off x="6623241"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8" name="Oval 641">
              <a:extLst>
                <a:ext uri="{FF2B5EF4-FFF2-40B4-BE49-F238E27FC236}">
                  <a16:creationId xmlns:a16="http://schemas.microsoft.com/office/drawing/2014/main" id="{DC48685F-AD2E-B205-D419-38CA12175E79}"/>
                </a:ext>
              </a:extLst>
            </p:cNvPr>
            <p:cNvSpPr>
              <a:spLocks noChangeArrowheads="1"/>
            </p:cNvSpPr>
            <p:nvPr/>
          </p:nvSpPr>
          <p:spPr bwMode="auto">
            <a:xfrm>
              <a:off x="6623241"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69" name="Oval 642">
              <a:extLst>
                <a:ext uri="{FF2B5EF4-FFF2-40B4-BE49-F238E27FC236}">
                  <a16:creationId xmlns:a16="http://schemas.microsoft.com/office/drawing/2014/main" id="{C2684189-386D-7CDC-91BB-5D0437D5A4F0}"/>
                </a:ext>
              </a:extLst>
            </p:cNvPr>
            <p:cNvSpPr>
              <a:spLocks noChangeArrowheads="1"/>
            </p:cNvSpPr>
            <p:nvPr/>
          </p:nvSpPr>
          <p:spPr bwMode="auto">
            <a:xfrm>
              <a:off x="6623241"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0" name="Oval 643">
              <a:extLst>
                <a:ext uri="{FF2B5EF4-FFF2-40B4-BE49-F238E27FC236}">
                  <a16:creationId xmlns:a16="http://schemas.microsoft.com/office/drawing/2014/main" id="{43CFF267-1FF4-F3EA-37D7-FB9B132E634D}"/>
                </a:ext>
              </a:extLst>
            </p:cNvPr>
            <p:cNvSpPr>
              <a:spLocks noChangeArrowheads="1"/>
            </p:cNvSpPr>
            <p:nvPr/>
          </p:nvSpPr>
          <p:spPr bwMode="auto">
            <a:xfrm>
              <a:off x="6623241"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1" name="Oval 644">
              <a:extLst>
                <a:ext uri="{FF2B5EF4-FFF2-40B4-BE49-F238E27FC236}">
                  <a16:creationId xmlns:a16="http://schemas.microsoft.com/office/drawing/2014/main" id="{65443103-F53F-D2DD-E2A9-0981F5D75704}"/>
                </a:ext>
              </a:extLst>
            </p:cNvPr>
            <p:cNvSpPr>
              <a:spLocks noChangeArrowheads="1"/>
            </p:cNvSpPr>
            <p:nvPr/>
          </p:nvSpPr>
          <p:spPr bwMode="auto">
            <a:xfrm>
              <a:off x="6623241"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2" name="Oval 645">
              <a:extLst>
                <a:ext uri="{FF2B5EF4-FFF2-40B4-BE49-F238E27FC236}">
                  <a16:creationId xmlns:a16="http://schemas.microsoft.com/office/drawing/2014/main" id="{886BC678-0D5F-EE09-D1C3-0EA30D6DE752}"/>
                </a:ext>
              </a:extLst>
            </p:cNvPr>
            <p:cNvSpPr>
              <a:spLocks noChangeArrowheads="1"/>
            </p:cNvSpPr>
            <p:nvPr/>
          </p:nvSpPr>
          <p:spPr bwMode="auto">
            <a:xfrm>
              <a:off x="6623241"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3" name="Oval 646">
              <a:extLst>
                <a:ext uri="{FF2B5EF4-FFF2-40B4-BE49-F238E27FC236}">
                  <a16:creationId xmlns:a16="http://schemas.microsoft.com/office/drawing/2014/main" id="{AED9228E-F1D0-F52E-1039-3FCD08C967D3}"/>
                </a:ext>
              </a:extLst>
            </p:cNvPr>
            <p:cNvSpPr>
              <a:spLocks noChangeArrowheads="1"/>
            </p:cNvSpPr>
            <p:nvPr/>
          </p:nvSpPr>
          <p:spPr bwMode="auto">
            <a:xfrm>
              <a:off x="6623241" y="22926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4" name="Oval 647">
              <a:extLst>
                <a:ext uri="{FF2B5EF4-FFF2-40B4-BE49-F238E27FC236}">
                  <a16:creationId xmlns:a16="http://schemas.microsoft.com/office/drawing/2014/main" id="{037CBA74-F865-8EB0-8C6A-8539CFFC3711}"/>
                </a:ext>
              </a:extLst>
            </p:cNvPr>
            <p:cNvSpPr>
              <a:spLocks noChangeArrowheads="1"/>
            </p:cNvSpPr>
            <p:nvPr/>
          </p:nvSpPr>
          <p:spPr bwMode="auto">
            <a:xfrm>
              <a:off x="6623241"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5" name="Oval 648">
              <a:extLst>
                <a:ext uri="{FF2B5EF4-FFF2-40B4-BE49-F238E27FC236}">
                  <a16:creationId xmlns:a16="http://schemas.microsoft.com/office/drawing/2014/main" id="{A9A75D7D-C3E3-B742-62C2-44B1C11C0E9B}"/>
                </a:ext>
              </a:extLst>
            </p:cNvPr>
            <p:cNvSpPr>
              <a:spLocks noChangeArrowheads="1"/>
            </p:cNvSpPr>
            <p:nvPr/>
          </p:nvSpPr>
          <p:spPr bwMode="auto">
            <a:xfrm>
              <a:off x="6623241"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6" name="Oval 649">
              <a:extLst>
                <a:ext uri="{FF2B5EF4-FFF2-40B4-BE49-F238E27FC236}">
                  <a16:creationId xmlns:a16="http://schemas.microsoft.com/office/drawing/2014/main" id="{214F8CC6-FCD6-FB5E-6F16-8219ACBA313D}"/>
                </a:ext>
              </a:extLst>
            </p:cNvPr>
            <p:cNvSpPr>
              <a:spLocks noChangeArrowheads="1"/>
            </p:cNvSpPr>
            <p:nvPr/>
          </p:nvSpPr>
          <p:spPr bwMode="auto">
            <a:xfrm>
              <a:off x="6623241"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7" name="Oval 650">
              <a:extLst>
                <a:ext uri="{FF2B5EF4-FFF2-40B4-BE49-F238E27FC236}">
                  <a16:creationId xmlns:a16="http://schemas.microsoft.com/office/drawing/2014/main" id="{3A483B1B-E3AE-31F7-C516-7C2B307C5310}"/>
                </a:ext>
              </a:extLst>
            </p:cNvPr>
            <p:cNvSpPr>
              <a:spLocks noChangeArrowheads="1"/>
            </p:cNvSpPr>
            <p:nvPr/>
          </p:nvSpPr>
          <p:spPr bwMode="auto">
            <a:xfrm>
              <a:off x="6623241" y="3162799"/>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8" name="Oval 651">
              <a:extLst>
                <a:ext uri="{FF2B5EF4-FFF2-40B4-BE49-F238E27FC236}">
                  <a16:creationId xmlns:a16="http://schemas.microsoft.com/office/drawing/2014/main" id="{503BAD7C-3746-45F6-6263-6B5740DAC462}"/>
                </a:ext>
              </a:extLst>
            </p:cNvPr>
            <p:cNvSpPr>
              <a:spLocks noChangeArrowheads="1"/>
            </p:cNvSpPr>
            <p:nvPr/>
          </p:nvSpPr>
          <p:spPr bwMode="auto">
            <a:xfrm>
              <a:off x="6623241"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79" name="Oval 652">
              <a:extLst>
                <a:ext uri="{FF2B5EF4-FFF2-40B4-BE49-F238E27FC236}">
                  <a16:creationId xmlns:a16="http://schemas.microsoft.com/office/drawing/2014/main" id="{9C76BFEF-2315-AAA4-0129-9DD7757250A0}"/>
                </a:ext>
              </a:extLst>
            </p:cNvPr>
            <p:cNvSpPr>
              <a:spLocks noChangeArrowheads="1"/>
            </p:cNvSpPr>
            <p:nvPr/>
          </p:nvSpPr>
          <p:spPr bwMode="auto">
            <a:xfrm>
              <a:off x="6623241"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0" name="Oval 653">
              <a:extLst>
                <a:ext uri="{FF2B5EF4-FFF2-40B4-BE49-F238E27FC236}">
                  <a16:creationId xmlns:a16="http://schemas.microsoft.com/office/drawing/2014/main" id="{E073311F-CCF1-B145-119D-F461E967AD50}"/>
                </a:ext>
              </a:extLst>
            </p:cNvPr>
            <p:cNvSpPr>
              <a:spLocks noChangeArrowheads="1"/>
            </p:cNvSpPr>
            <p:nvPr/>
          </p:nvSpPr>
          <p:spPr bwMode="auto">
            <a:xfrm>
              <a:off x="6623241"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1" name="Oval 654">
              <a:extLst>
                <a:ext uri="{FF2B5EF4-FFF2-40B4-BE49-F238E27FC236}">
                  <a16:creationId xmlns:a16="http://schemas.microsoft.com/office/drawing/2014/main" id="{A47942FD-2AE8-1617-9E3D-9BA8A34B9853}"/>
                </a:ext>
              </a:extLst>
            </p:cNvPr>
            <p:cNvSpPr>
              <a:spLocks noChangeArrowheads="1"/>
            </p:cNvSpPr>
            <p:nvPr/>
          </p:nvSpPr>
          <p:spPr bwMode="auto">
            <a:xfrm>
              <a:off x="6623241"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2" name="Oval 655">
              <a:extLst>
                <a:ext uri="{FF2B5EF4-FFF2-40B4-BE49-F238E27FC236}">
                  <a16:creationId xmlns:a16="http://schemas.microsoft.com/office/drawing/2014/main" id="{67A17A54-4E45-22DF-0111-726B810A05C7}"/>
                </a:ext>
              </a:extLst>
            </p:cNvPr>
            <p:cNvSpPr>
              <a:spLocks noChangeArrowheads="1"/>
            </p:cNvSpPr>
            <p:nvPr/>
          </p:nvSpPr>
          <p:spPr bwMode="auto">
            <a:xfrm>
              <a:off x="6623241" y="38884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3" name="Oval 656">
              <a:extLst>
                <a:ext uri="{FF2B5EF4-FFF2-40B4-BE49-F238E27FC236}">
                  <a16:creationId xmlns:a16="http://schemas.microsoft.com/office/drawing/2014/main" id="{0479FC8C-2672-6873-09F2-6A23C54FCF07}"/>
                </a:ext>
              </a:extLst>
            </p:cNvPr>
            <p:cNvSpPr>
              <a:spLocks noChangeArrowheads="1"/>
            </p:cNvSpPr>
            <p:nvPr/>
          </p:nvSpPr>
          <p:spPr bwMode="auto">
            <a:xfrm>
              <a:off x="6623241" y="403440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4" name="Oval 657">
              <a:extLst>
                <a:ext uri="{FF2B5EF4-FFF2-40B4-BE49-F238E27FC236}">
                  <a16:creationId xmlns:a16="http://schemas.microsoft.com/office/drawing/2014/main" id="{B132BB5F-45A5-24E3-3D07-BEAA037C8748}"/>
                </a:ext>
              </a:extLst>
            </p:cNvPr>
            <p:cNvSpPr>
              <a:spLocks noChangeArrowheads="1"/>
            </p:cNvSpPr>
            <p:nvPr/>
          </p:nvSpPr>
          <p:spPr bwMode="auto">
            <a:xfrm>
              <a:off x="6623241" y="417893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5" name="Oval 658">
              <a:extLst>
                <a:ext uri="{FF2B5EF4-FFF2-40B4-BE49-F238E27FC236}">
                  <a16:creationId xmlns:a16="http://schemas.microsoft.com/office/drawing/2014/main" id="{914819B0-0EB5-4730-4B1B-C2B44521462A}"/>
                </a:ext>
              </a:extLst>
            </p:cNvPr>
            <p:cNvSpPr>
              <a:spLocks noChangeArrowheads="1"/>
            </p:cNvSpPr>
            <p:nvPr/>
          </p:nvSpPr>
          <p:spPr bwMode="auto">
            <a:xfrm>
              <a:off x="6623241" y="432346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6" name="Oval 659">
              <a:extLst>
                <a:ext uri="{FF2B5EF4-FFF2-40B4-BE49-F238E27FC236}">
                  <a16:creationId xmlns:a16="http://schemas.microsoft.com/office/drawing/2014/main" id="{2413AC02-0B43-8FB1-0C38-EF32E6DE963C}"/>
                </a:ext>
              </a:extLst>
            </p:cNvPr>
            <p:cNvSpPr>
              <a:spLocks noChangeArrowheads="1"/>
            </p:cNvSpPr>
            <p:nvPr/>
          </p:nvSpPr>
          <p:spPr bwMode="auto">
            <a:xfrm>
              <a:off x="6623241"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7" name="Oval 660">
              <a:extLst>
                <a:ext uri="{FF2B5EF4-FFF2-40B4-BE49-F238E27FC236}">
                  <a16:creationId xmlns:a16="http://schemas.microsoft.com/office/drawing/2014/main" id="{463B21A3-772D-C822-B4C9-40D9AFE2982F}"/>
                </a:ext>
              </a:extLst>
            </p:cNvPr>
            <p:cNvSpPr>
              <a:spLocks noChangeArrowheads="1"/>
            </p:cNvSpPr>
            <p:nvPr/>
          </p:nvSpPr>
          <p:spPr bwMode="auto">
            <a:xfrm>
              <a:off x="6623241" y="461400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8" name="Oval 661">
              <a:extLst>
                <a:ext uri="{FF2B5EF4-FFF2-40B4-BE49-F238E27FC236}">
                  <a16:creationId xmlns:a16="http://schemas.microsoft.com/office/drawing/2014/main" id="{1D2E25C5-6498-4AA3-2C7C-1B75C05E511E}"/>
                </a:ext>
              </a:extLst>
            </p:cNvPr>
            <p:cNvSpPr>
              <a:spLocks noChangeArrowheads="1"/>
            </p:cNvSpPr>
            <p:nvPr/>
          </p:nvSpPr>
          <p:spPr bwMode="auto">
            <a:xfrm>
              <a:off x="6623241"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89" name="Oval 662">
              <a:extLst>
                <a:ext uri="{FF2B5EF4-FFF2-40B4-BE49-F238E27FC236}">
                  <a16:creationId xmlns:a16="http://schemas.microsoft.com/office/drawing/2014/main" id="{86F0C40D-C489-B595-C791-5AFBF6943D02}"/>
                </a:ext>
              </a:extLst>
            </p:cNvPr>
            <p:cNvSpPr>
              <a:spLocks noChangeArrowheads="1"/>
            </p:cNvSpPr>
            <p:nvPr/>
          </p:nvSpPr>
          <p:spPr bwMode="auto">
            <a:xfrm>
              <a:off x="6623241" y="490453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0" name="Oval 663">
              <a:extLst>
                <a:ext uri="{FF2B5EF4-FFF2-40B4-BE49-F238E27FC236}">
                  <a16:creationId xmlns:a16="http://schemas.microsoft.com/office/drawing/2014/main" id="{63ABB6E1-BB9A-3FB9-D82C-A3A56505D0B7}"/>
                </a:ext>
              </a:extLst>
            </p:cNvPr>
            <p:cNvSpPr>
              <a:spLocks noChangeArrowheads="1"/>
            </p:cNvSpPr>
            <p:nvPr/>
          </p:nvSpPr>
          <p:spPr bwMode="auto">
            <a:xfrm>
              <a:off x="6767772"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1" name="Oval 664">
              <a:extLst>
                <a:ext uri="{FF2B5EF4-FFF2-40B4-BE49-F238E27FC236}">
                  <a16:creationId xmlns:a16="http://schemas.microsoft.com/office/drawing/2014/main" id="{4F398300-B4BC-14F4-F601-7C5CD18CCED5}"/>
                </a:ext>
              </a:extLst>
            </p:cNvPr>
            <p:cNvSpPr>
              <a:spLocks noChangeArrowheads="1"/>
            </p:cNvSpPr>
            <p:nvPr/>
          </p:nvSpPr>
          <p:spPr bwMode="auto">
            <a:xfrm>
              <a:off x="6767772"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2" name="Oval 665">
              <a:extLst>
                <a:ext uri="{FF2B5EF4-FFF2-40B4-BE49-F238E27FC236}">
                  <a16:creationId xmlns:a16="http://schemas.microsoft.com/office/drawing/2014/main" id="{A223D95F-7F0F-13B3-7FD6-A779381C6299}"/>
                </a:ext>
              </a:extLst>
            </p:cNvPr>
            <p:cNvSpPr>
              <a:spLocks noChangeArrowheads="1"/>
            </p:cNvSpPr>
            <p:nvPr/>
          </p:nvSpPr>
          <p:spPr bwMode="auto">
            <a:xfrm>
              <a:off x="6767772"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3" name="Oval 666">
              <a:extLst>
                <a:ext uri="{FF2B5EF4-FFF2-40B4-BE49-F238E27FC236}">
                  <a16:creationId xmlns:a16="http://schemas.microsoft.com/office/drawing/2014/main" id="{1ADE9838-ABE1-6B05-B71A-4C28447903E2}"/>
                </a:ext>
              </a:extLst>
            </p:cNvPr>
            <p:cNvSpPr>
              <a:spLocks noChangeArrowheads="1"/>
            </p:cNvSpPr>
            <p:nvPr/>
          </p:nvSpPr>
          <p:spPr bwMode="auto">
            <a:xfrm>
              <a:off x="6767772"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4" name="Oval 667">
              <a:extLst>
                <a:ext uri="{FF2B5EF4-FFF2-40B4-BE49-F238E27FC236}">
                  <a16:creationId xmlns:a16="http://schemas.microsoft.com/office/drawing/2014/main" id="{5A13B6CA-1A19-8496-B480-CC8AC81368FC}"/>
                </a:ext>
              </a:extLst>
            </p:cNvPr>
            <p:cNvSpPr>
              <a:spLocks noChangeArrowheads="1"/>
            </p:cNvSpPr>
            <p:nvPr/>
          </p:nvSpPr>
          <p:spPr bwMode="auto">
            <a:xfrm>
              <a:off x="6767772"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5" name="Oval 668">
              <a:extLst>
                <a:ext uri="{FF2B5EF4-FFF2-40B4-BE49-F238E27FC236}">
                  <a16:creationId xmlns:a16="http://schemas.microsoft.com/office/drawing/2014/main" id="{C96171EE-6CF8-7F13-8DB5-B72861615320}"/>
                </a:ext>
              </a:extLst>
            </p:cNvPr>
            <p:cNvSpPr>
              <a:spLocks noChangeArrowheads="1"/>
            </p:cNvSpPr>
            <p:nvPr/>
          </p:nvSpPr>
          <p:spPr bwMode="auto">
            <a:xfrm>
              <a:off x="6767772"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6" name="Oval 669">
              <a:extLst>
                <a:ext uri="{FF2B5EF4-FFF2-40B4-BE49-F238E27FC236}">
                  <a16:creationId xmlns:a16="http://schemas.microsoft.com/office/drawing/2014/main" id="{31B38BDF-77DC-18F9-DEC9-61BFD95BE921}"/>
                </a:ext>
              </a:extLst>
            </p:cNvPr>
            <p:cNvSpPr>
              <a:spLocks noChangeArrowheads="1"/>
            </p:cNvSpPr>
            <p:nvPr/>
          </p:nvSpPr>
          <p:spPr bwMode="auto">
            <a:xfrm>
              <a:off x="6767772"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7" name="Oval 670">
              <a:extLst>
                <a:ext uri="{FF2B5EF4-FFF2-40B4-BE49-F238E27FC236}">
                  <a16:creationId xmlns:a16="http://schemas.microsoft.com/office/drawing/2014/main" id="{3E32E47A-3092-0BFF-11C8-BF96631CFBDF}"/>
                </a:ext>
              </a:extLst>
            </p:cNvPr>
            <p:cNvSpPr>
              <a:spLocks noChangeArrowheads="1"/>
            </p:cNvSpPr>
            <p:nvPr/>
          </p:nvSpPr>
          <p:spPr bwMode="auto">
            <a:xfrm>
              <a:off x="6767772"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8" name="Oval 671">
              <a:extLst>
                <a:ext uri="{FF2B5EF4-FFF2-40B4-BE49-F238E27FC236}">
                  <a16:creationId xmlns:a16="http://schemas.microsoft.com/office/drawing/2014/main" id="{67B5DEE1-FC9F-5C32-1BE0-7BB868598989}"/>
                </a:ext>
              </a:extLst>
            </p:cNvPr>
            <p:cNvSpPr>
              <a:spLocks noChangeArrowheads="1"/>
            </p:cNvSpPr>
            <p:nvPr/>
          </p:nvSpPr>
          <p:spPr bwMode="auto">
            <a:xfrm>
              <a:off x="6767772"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699" name="Oval 672">
              <a:extLst>
                <a:ext uri="{FF2B5EF4-FFF2-40B4-BE49-F238E27FC236}">
                  <a16:creationId xmlns:a16="http://schemas.microsoft.com/office/drawing/2014/main" id="{5D2922F3-551C-3859-7B6D-18E8321348CE}"/>
                </a:ext>
              </a:extLst>
            </p:cNvPr>
            <p:cNvSpPr>
              <a:spLocks noChangeArrowheads="1"/>
            </p:cNvSpPr>
            <p:nvPr/>
          </p:nvSpPr>
          <p:spPr bwMode="auto">
            <a:xfrm>
              <a:off x="6767772"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0" name="Oval 673">
              <a:extLst>
                <a:ext uri="{FF2B5EF4-FFF2-40B4-BE49-F238E27FC236}">
                  <a16:creationId xmlns:a16="http://schemas.microsoft.com/office/drawing/2014/main" id="{FC734572-EFD4-EB0F-9F39-67F5ABA3E110}"/>
                </a:ext>
              </a:extLst>
            </p:cNvPr>
            <p:cNvSpPr>
              <a:spLocks noChangeArrowheads="1"/>
            </p:cNvSpPr>
            <p:nvPr/>
          </p:nvSpPr>
          <p:spPr bwMode="auto">
            <a:xfrm>
              <a:off x="6767772"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1" name="Oval 674">
              <a:extLst>
                <a:ext uri="{FF2B5EF4-FFF2-40B4-BE49-F238E27FC236}">
                  <a16:creationId xmlns:a16="http://schemas.microsoft.com/office/drawing/2014/main" id="{71ED6593-D64D-9EFC-CB41-65DB919CE364}"/>
                </a:ext>
              </a:extLst>
            </p:cNvPr>
            <p:cNvSpPr>
              <a:spLocks noChangeArrowheads="1"/>
            </p:cNvSpPr>
            <p:nvPr/>
          </p:nvSpPr>
          <p:spPr bwMode="auto">
            <a:xfrm>
              <a:off x="6767772"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2" name="Oval 675">
              <a:extLst>
                <a:ext uri="{FF2B5EF4-FFF2-40B4-BE49-F238E27FC236}">
                  <a16:creationId xmlns:a16="http://schemas.microsoft.com/office/drawing/2014/main" id="{8130745E-9E65-9E20-EE2F-D014497C05E1}"/>
                </a:ext>
              </a:extLst>
            </p:cNvPr>
            <p:cNvSpPr>
              <a:spLocks noChangeArrowheads="1"/>
            </p:cNvSpPr>
            <p:nvPr/>
          </p:nvSpPr>
          <p:spPr bwMode="auto">
            <a:xfrm>
              <a:off x="6767772"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3" name="Oval 676">
              <a:extLst>
                <a:ext uri="{FF2B5EF4-FFF2-40B4-BE49-F238E27FC236}">
                  <a16:creationId xmlns:a16="http://schemas.microsoft.com/office/drawing/2014/main" id="{17184F71-3A28-6E26-438B-65C27350A358}"/>
                </a:ext>
              </a:extLst>
            </p:cNvPr>
            <p:cNvSpPr>
              <a:spLocks noChangeArrowheads="1"/>
            </p:cNvSpPr>
            <p:nvPr/>
          </p:nvSpPr>
          <p:spPr bwMode="auto">
            <a:xfrm>
              <a:off x="6767772"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4" name="Oval 677">
              <a:extLst>
                <a:ext uri="{FF2B5EF4-FFF2-40B4-BE49-F238E27FC236}">
                  <a16:creationId xmlns:a16="http://schemas.microsoft.com/office/drawing/2014/main" id="{0BFD88DF-EDDB-CE79-6BA5-4B58A89DD6FC}"/>
                </a:ext>
              </a:extLst>
            </p:cNvPr>
            <p:cNvSpPr>
              <a:spLocks noChangeArrowheads="1"/>
            </p:cNvSpPr>
            <p:nvPr/>
          </p:nvSpPr>
          <p:spPr bwMode="auto">
            <a:xfrm>
              <a:off x="6767772"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5" name="Oval 678">
              <a:extLst>
                <a:ext uri="{FF2B5EF4-FFF2-40B4-BE49-F238E27FC236}">
                  <a16:creationId xmlns:a16="http://schemas.microsoft.com/office/drawing/2014/main" id="{1CEC1D25-1037-06D6-2EFC-BF369DCDDAE2}"/>
                </a:ext>
              </a:extLst>
            </p:cNvPr>
            <p:cNvSpPr>
              <a:spLocks noChangeArrowheads="1"/>
            </p:cNvSpPr>
            <p:nvPr/>
          </p:nvSpPr>
          <p:spPr bwMode="auto">
            <a:xfrm>
              <a:off x="6767772"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6" name="Oval 679">
              <a:extLst>
                <a:ext uri="{FF2B5EF4-FFF2-40B4-BE49-F238E27FC236}">
                  <a16:creationId xmlns:a16="http://schemas.microsoft.com/office/drawing/2014/main" id="{C9CF195C-E2C9-341B-CF56-EEF0388C9BB3}"/>
                </a:ext>
              </a:extLst>
            </p:cNvPr>
            <p:cNvSpPr>
              <a:spLocks noChangeArrowheads="1"/>
            </p:cNvSpPr>
            <p:nvPr/>
          </p:nvSpPr>
          <p:spPr bwMode="auto">
            <a:xfrm>
              <a:off x="6767772"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7" name="Oval 680">
              <a:extLst>
                <a:ext uri="{FF2B5EF4-FFF2-40B4-BE49-F238E27FC236}">
                  <a16:creationId xmlns:a16="http://schemas.microsoft.com/office/drawing/2014/main" id="{4B0B92EB-D0F0-52DA-5AAE-2491A3947CB7}"/>
                </a:ext>
              </a:extLst>
            </p:cNvPr>
            <p:cNvSpPr>
              <a:spLocks noChangeArrowheads="1"/>
            </p:cNvSpPr>
            <p:nvPr/>
          </p:nvSpPr>
          <p:spPr bwMode="auto">
            <a:xfrm>
              <a:off x="6767772" y="38884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8" name="Oval 681">
              <a:extLst>
                <a:ext uri="{FF2B5EF4-FFF2-40B4-BE49-F238E27FC236}">
                  <a16:creationId xmlns:a16="http://schemas.microsoft.com/office/drawing/2014/main" id="{9435E211-7EC8-E05A-E8BD-1258BEEA8F53}"/>
                </a:ext>
              </a:extLst>
            </p:cNvPr>
            <p:cNvSpPr>
              <a:spLocks noChangeArrowheads="1"/>
            </p:cNvSpPr>
            <p:nvPr/>
          </p:nvSpPr>
          <p:spPr bwMode="auto">
            <a:xfrm>
              <a:off x="6767772" y="403440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09" name="Oval 682">
              <a:extLst>
                <a:ext uri="{FF2B5EF4-FFF2-40B4-BE49-F238E27FC236}">
                  <a16:creationId xmlns:a16="http://schemas.microsoft.com/office/drawing/2014/main" id="{FB381D3A-7DBF-700C-1593-715F5D363CC6}"/>
                </a:ext>
              </a:extLst>
            </p:cNvPr>
            <p:cNvSpPr>
              <a:spLocks noChangeArrowheads="1"/>
            </p:cNvSpPr>
            <p:nvPr/>
          </p:nvSpPr>
          <p:spPr bwMode="auto">
            <a:xfrm>
              <a:off x="6767772"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0" name="Oval 683">
              <a:extLst>
                <a:ext uri="{FF2B5EF4-FFF2-40B4-BE49-F238E27FC236}">
                  <a16:creationId xmlns:a16="http://schemas.microsoft.com/office/drawing/2014/main" id="{CC8DE3C0-793A-E123-2E4C-9E1B02CDA811}"/>
                </a:ext>
              </a:extLst>
            </p:cNvPr>
            <p:cNvSpPr>
              <a:spLocks noChangeArrowheads="1"/>
            </p:cNvSpPr>
            <p:nvPr/>
          </p:nvSpPr>
          <p:spPr bwMode="auto">
            <a:xfrm>
              <a:off x="6767772"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1" name="Oval 684">
              <a:extLst>
                <a:ext uri="{FF2B5EF4-FFF2-40B4-BE49-F238E27FC236}">
                  <a16:creationId xmlns:a16="http://schemas.microsoft.com/office/drawing/2014/main" id="{C34DFEF5-29E2-BD16-65AE-D9EE74FEFE64}"/>
                </a:ext>
              </a:extLst>
            </p:cNvPr>
            <p:cNvSpPr>
              <a:spLocks noChangeArrowheads="1"/>
            </p:cNvSpPr>
            <p:nvPr/>
          </p:nvSpPr>
          <p:spPr bwMode="auto">
            <a:xfrm>
              <a:off x="6910827"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2" name="Oval 685">
              <a:extLst>
                <a:ext uri="{FF2B5EF4-FFF2-40B4-BE49-F238E27FC236}">
                  <a16:creationId xmlns:a16="http://schemas.microsoft.com/office/drawing/2014/main" id="{6AA6CC48-DDFC-0830-F316-FB382A16CFCD}"/>
                </a:ext>
              </a:extLst>
            </p:cNvPr>
            <p:cNvSpPr>
              <a:spLocks noChangeArrowheads="1"/>
            </p:cNvSpPr>
            <p:nvPr/>
          </p:nvSpPr>
          <p:spPr bwMode="auto">
            <a:xfrm>
              <a:off x="6910827"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3" name="Oval 686">
              <a:extLst>
                <a:ext uri="{FF2B5EF4-FFF2-40B4-BE49-F238E27FC236}">
                  <a16:creationId xmlns:a16="http://schemas.microsoft.com/office/drawing/2014/main" id="{C03BF3DE-CDAF-E865-89E7-377EB01C524A}"/>
                </a:ext>
              </a:extLst>
            </p:cNvPr>
            <p:cNvSpPr>
              <a:spLocks noChangeArrowheads="1"/>
            </p:cNvSpPr>
            <p:nvPr/>
          </p:nvSpPr>
          <p:spPr bwMode="auto">
            <a:xfrm>
              <a:off x="6910827"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4" name="Oval 687">
              <a:extLst>
                <a:ext uri="{FF2B5EF4-FFF2-40B4-BE49-F238E27FC236}">
                  <a16:creationId xmlns:a16="http://schemas.microsoft.com/office/drawing/2014/main" id="{92FC4D2A-B6F4-353B-1150-03671947A10B}"/>
                </a:ext>
              </a:extLst>
            </p:cNvPr>
            <p:cNvSpPr>
              <a:spLocks noChangeArrowheads="1"/>
            </p:cNvSpPr>
            <p:nvPr/>
          </p:nvSpPr>
          <p:spPr bwMode="auto">
            <a:xfrm>
              <a:off x="6910827"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5" name="Oval 688">
              <a:extLst>
                <a:ext uri="{FF2B5EF4-FFF2-40B4-BE49-F238E27FC236}">
                  <a16:creationId xmlns:a16="http://schemas.microsoft.com/office/drawing/2014/main" id="{992F8719-E468-D97B-24DD-75423A918F6A}"/>
                </a:ext>
              </a:extLst>
            </p:cNvPr>
            <p:cNvSpPr>
              <a:spLocks noChangeArrowheads="1"/>
            </p:cNvSpPr>
            <p:nvPr/>
          </p:nvSpPr>
          <p:spPr bwMode="auto">
            <a:xfrm>
              <a:off x="6910827"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6" name="Oval 689">
              <a:extLst>
                <a:ext uri="{FF2B5EF4-FFF2-40B4-BE49-F238E27FC236}">
                  <a16:creationId xmlns:a16="http://schemas.microsoft.com/office/drawing/2014/main" id="{15DC15B3-0939-4DD5-E2AB-D437A88D1DB6}"/>
                </a:ext>
              </a:extLst>
            </p:cNvPr>
            <p:cNvSpPr>
              <a:spLocks noChangeArrowheads="1"/>
            </p:cNvSpPr>
            <p:nvPr/>
          </p:nvSpPr>
          <p:spPr bwMode="auto">
            <a:xfrm>
              <a:off x="6910827"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7" name="Oval 690">
              <a:extLst>
                <a:ext uri="{FF2B5EF4-FFF2-40B4-BE49-F238E27FC236}">
                  <a16:creationId xmlns:a16="http://schemas.microsoft.com/office/drawing/2014/main" id="{4F7E4606-DF2B-2B5F-6E19-23247F8FB04E}"/>
                </a:ext>
              </a:extLst>
            </p:cNvPr>
            <p:cNvSpPr>
              <a:spLocks noChangeArrowheads="1"/>
            </p:cNvSpPr>
            <p:nvPr/>
          </p:nvSpPr>
          <p:spPr bwMode="auto">
            <a:xfrm>
              <a:off x="6910827" y="22926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8" name="Oval 691">
              <a:extLst>
                <a:ext uri="{FF2B5EF4-FFF2-40B4-BE49-F238E27FC236}">
                  <a16:creationId xmlns:a16="http://schemas.microsoft.com/office/drawing/2014/main" id="{99AA0D8C-C891-1500-49AB-6BE18CD2B079}"/>
                </a:ext>
              </a:extLst>
            </p:cNvPr>
            <p:cNvSpPr>
              <a:spLocks noChangeArrowheads="1"/>
            </p:cNvSpPr>
            <p:nvPr/>
          </p:nvSpPr>
          <p:spPr bwMode="auto">
            <a:xfrm>
              <a:off x="6910827"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19" name="Oval 692">
              <a:extLst>
                <a:ext uri="{FF2B5EF4-FFF2-40B4-BE49-F238E27FC236}">
                  <a16:creationId xmlns:a16="http://schemas.microsoft.com/office/drawing/2014/main" id="{2930F1D0-86A2-C77C-87A9-1F82439C5559}"/>
                </a:ext>
              </a:extLst>
            </p:cNvPr>
            <p:cNvSpPr>
              <a:spLocks noChangeArrowheads="1"/>
            </p:cNvSpPr>
            <p:nvPr/>
          </p:nvSpPr>
          <p:spPr bwMode="auto">
            <a:xfrm>
              <a:off x="6910827"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0" name="Oval 693">
              <a:extLst>
                <a:ext uri="{FF2B5EF4-FFF2-40B4-BE49-F238E27FC236}">
                  <a16:creationId xmlns:a16="http://schemas.microsoft.com/office/drawing/2014/main" id="{8B9CBCE6-9CC7-C73A-3384-1C2889834EC8}"/>
                </a:ext>
              </a:extLst>
            </p:cNvPr>
            <p:cNvSpPr>
              <a:spLocks noChangeArrowheads="1"/>
            </p:cNvSpPr>
            <p:nvPr/>
          </p:nvSpPr>
          <p:spPr bwMode="auto">
            <a:xfrm>
              <a:off x="6910827"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1" name="Oval 694">
              <a:extLst>
                <a:ext uri="{FF2B5EF4-FFF2-40B4-BE49-F238E27FC236}">
                  <a16:creationId xmlns:a16="http://schemas.microsoft.com/office/drawing/2014/main" id="{CC751E6A-1DCE-16C1-1961-7A631A5DDD30}"/>
                </a:ext>
              </a:extLst>
            </p:cNvPr>
            <p:cNvSpPr>
              <a:spLocks noChangeArrowheads="1"/>
            </p:cNvSpPr>
            <p:nvPr/>
          </p:nvSpPr>
          <p:spPr bwMode="auto">
            <a:xfrm>
              <a:off x="6910827" y="2872264"/>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2" name="Oval 695">
              <a:extLst>
                <a:ext uri="{FF2B5EF4-FFF2-40B4-BE49-F238E27FC236}">
                  <a16:creationId xmlns:a16="http://schemas.microsoft.com/office/drawing/2014/main" id="{46E1F26D-28C8-5F57-4FBE-4B2135100EB6}"/>
                </a:ext>
              </a:extLst>
            </p:cNvPr>
            <p:cNvSpPr>
              <a:spLocks noChangeArrowheads="1"/>
            </p:cNvSpPr>
            <p:nvPr/>
          </p:nvSpPr>
          <p:spPr bwMode="auto">
            <a:xfrm>
              <a:off x="6910827"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3" name="Oval 696">
              <a:extLst>
                <a:ext uri="{FF2B5EF4-FFF2-40B4-BE49-F238E27FC236}">
                  <a16:creationId xmlns:a16="http://schemas.microsoft.com/office/drawing/2014/main" id="{805A6F76-AB00-9E08-9798-3CA7F9EFA1E0}"/>
                </a:ext>
              </a:extLst>
            </p:cNvPr>
            <p:cNvSpPr>
              <a:spLocks noChangeArrowheads="1"/>
            </p:cNvSpPr>
            <p:nvPr/>
          </p:nvSpPr>
          <p:spPr bwMode="auto">
            <a:xfrm>
              <a:off x="6910827" y="3162799"/>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4" name="Oval 697">
              <a:extLst>
                <a:ext uri="{FF2B5EF4-FFF2-40B4-BE49-F238E27FC236}">
                  <a16:creationId xmlns:a16="http://schemas.microsoft.com/office/drawing/2014/main" id="{DA76E6B3-12CB-4939-772E-EB135324FDF4}"/>
                </a:ext>
              </a:extLst>
            </p:cNvPr>
            <p:cNvSpPr>
              <a:spLocks noChangeArrowheads="1"/>
            </p:cNvSpPr>
            <p:nvPr/>
          </p:nvSpPr>
          <p:spPr bwMode="auto">
            <a:xfrm>
              <a:off x="6910827"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5" name="Oval 698">
              <a:extLst>
                <a:ext uri="{FF2B5EF4-FFF2-40B4-BE49-F238E27FC236}">
                  <a16:creationId xmlns:a16="http://schemas.microsoft.com/office/drawing/2014/main" id="{486698E4-494A-2D9D-E691-54142E5E7CAA}"/>
                </a:ext>
              </a:extLst>
            </p:cNvPr>
            <p:cNvSpPr>
              <a:spLocks noChangeArrowheads="1"/>
            </p:cNvSpPr>
            <p:nvPr/>
          </p:nvSpPr>
          <p:spPr bwMode="auto">
            <a:xfrm>
              <a:off x="6910827"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6" name="Oval 699">
              <a:extLst>
                <a:ext uri="{FF2B5EF4-FFF2-40B4-BE49-F238E27FC236}">
                  <a16:creationId xmlns:a16="http://schemas.microsoft.com/office/drawing/2014/main" id="{2FB2B234-01BC-C67D-8351-2BA20AC25752}"/>
                </a:ext>
              </a:extLst>
            </p:cNvPr>
            <p:cNvSpPr>
              <a:spLocks noChangeArrowheads="1"/>
            </p:cNvSpPr>
            <p:nvPr/>
          </p:nvSpPr>
          <p:spPr bwMode="auto">
            <a:xfrm>
              <a:off x="6910827"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7" name="Oval 700">
              <a:extLst>
                <a:ext uri="{FF2B5EF4-FFF2-40B4-BE49-F238E27FC236}">
                  <a16:creationId xmlns:a16="http://schemas.microsoft.com/office/drawing/2014/main" id="{69BCA8EF-D899-3466-0CC7-185A9567FDB3}"/>
                </a:ext>
              </a:extLst>
            </p:cNvPr>
            <p:cNvSpPr>
              <a:spLocks noChangeArrowheads="1"/>
            </p:cNvSpPr>
            <p:nvPr/>
          </p:nvSpPr>
          <p:spPr bwMode="auto">
            <a:xfrm>
              <a:off x="6910827"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8" name="Oval 701">
              <a:extLst>
                <a:ext uri="{FF2B5EF4-FFF2-40B4-BE49-F238E27FC236}">
                  <a16:creationId xmlns:a16="http://schemas.microsoft.com/office/drawing/2014/main" id="{89594BDE-3C1D-632E-237E-F020810AFFFA}"/>
                </a:ext>
              </a:extLst>
            </p:cNvPr>
            <p:cNvSpPr>
              <a:spLocks noChangeArrowheads="1"/>
            </p:cNvSpPr>
            <p:nvPr/>
          </p:nvSpPr>
          <p:spPr bwMode="auto">
            <a:xfrm>
              <a:off x="6910827" y="3888400"/>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29" name="Oval 702">
              <a:extLst>
                <a:ext uri="{FF2B5EF4-FFF2-40B4-BE49-F238E27FC236}">
                  <a16:creationId xmlns:a16="http://schemas.microsoft.com/office/drawing/2014/main" id="{CAF60EB4-654B-0853-FA99-95A64B7AFC91}"/>
                </a:ext>
              </a:extLst>
            </p:cNvPr>
            <p:cNvSpPr>
              <a:spLocks noChangeArrowheads="1"/>
            </p:cNvSpPr>
            <p:nvPr/>
          </p:nvSpPr>
          <p:spPr bwMode="auto">
            <a:xfrm>
              <a:off x="6910827" y="403440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0" name="Oval 703">
              <a:extLst>
                <a:ext uri="{FF2B5EF4-FFF2-40B4-BE49-F238E27FC236}">
                  <a16:creationId xmlns:a16="http://schemas.microsoft.com/office/drawing/2014/main" id="{A97ED65A-FCD6-F8F2-8E63-84EFF8BA93C8}"/>
                </a:ext>
              </a:extLst>
            </p:cNvPr>
            <p:cNvSpPr>
              <a:spLocks noChangeArrowheads="1"/>
            </p:cNvSpPr>
            <p:nvPr/>
          </p:nvSpPr>
          <p:spPr bwMode="auto">
            <a:xfrm>
              <a:off x="6910827"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1" name="Oval 704">
              <a:extLst>
                <a:ext uri="{FF2B5EF4-FFF2-40B4-BE49-F238E27FC236}">
                  <a16:creationId xmlns:a16="http://schemas.microsoft.com/office/drawing/2014/main" id="{7D6B378E-AF1B-7D76-6A23-BD08F39A8B68}"/>
                </a:ext>
              </a:extLst>
            </p:cNvPr>
            <p:cNvSpPr>
              <a:spLocks noChangeArrowheads="1"/>
            </p:cNvSpPr>
            <p:nvPr/>
          </p:nvSpPr>
          <p:spPr bwMode="auto">
            <a:xfrm>
              <a:off x="6910827" y="461400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2" name="Oval 705">
              <a:extLst>
                <a:ext uri="{FF2B5EF4-FFF2-40B4-BE49-F238E27FC236}">
                  <a16:creationId xmlns:a16="http://schemas.microsoft.com/office/drawing/2014/main" id="{A561F676-6735-2B67-D812-13128ED9B6AF}"/>
                </a:ext>
              </a:extLst>
            </p:cNvPr>
            <p:cNvSpPr>
              <a:spLocks noChangeArrowheads="1"/>
            </p:cNvSpPr>
            <p:nvPr/>
          </p:nvSpPr>
          <p:spPr bwMode="auto">
            <a:xfrm>
              <a:off x="6910827"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3" name="Oval 706">
              <a:extLst>
                <a:ext uri="{FF2B5EF4-FFF2-40B4-BE49-F238E27FC236}">
                  <a16:creationId xmlns:a16="http://schemas.microsoft.com/office/drawing/2014/main" id="{5F47F2B0-610F-457B-25EB-1D007F795561}"/>
                </a:ext>
              </a:extLst>
            </p:cNvPr>
            <p:cNvSpPr>
              <a:spLocks noChangeArrowheads="1"/>
            </p:cNvSpPr>
            <p:nvPr/>
          </p:nvSpPr>
          <p:spPr bwMode="auto">
            <a:xfrm>
              <a:off x="7056832"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4" name="Oval 707">
              <a:extLst>
                <a:ext uri="{FF2B5EF4-FFF2-40B4-BE49-F238E27FC236}">
                  <a16:creationId xmlns:a16="http://schemas.microsoft.com/office/drawing/2014/main" id="{6144A4FF-8D9F-A838-D64F-199D8E0AE4DF}"/>
                </a:ext>
              </a:extLst>
            </p:cNvPr>
            <p:cNvSpPr>
              <a:spLocks noChangeArrowheads="1"/>
            </p:cNvSpPr>
            <p:nvPr/>
          </p:nvSpPr>
          <p:spPr bwMode="auto">
            <a:xfrm>
              <a:off x="7056832" y="15670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5" name="Oval 708">
              <a:extLst>
                <a:ext uri="{FF2B5EF4-FFF2-40B4-BE49-F238E27FC236}">
                  <a16:creationId xmlns:a16="http://schemas.microsoft.com/office/drawing/2014/main" id="{0D4978C8-4498-24A5-AB95-FBBC5CA68B6F}"/>
                </a:ext>
              </a:extLst>
            </p:cNvPr>
            <p:cNvSpPr>
              <a:spLocks noChangeArrowheads="1"/>
            </p:cNvSpPr>
            <p:nvPr/>
          </p:nvSpPr>
          <p:spPr bwMode="auto">
            <a:xfrm>
              <a:off x="7056832"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6" name="Oval 709">
              <a:extLst>
                <a:ext uri="{FF2B5EF4-FFF2-40B4-BE49-F238E27FC236}">
                  <a16:creationId xmlns:a16="http://schemas.microsoft.com/office/drawing/2014/main" id="{DB49EE44-1B14-DD9C-B07B-34DFC0297861}"/>
                </a:ext>
              </a:extLst>
            </p:cNvPr>
            <p:cNvSpPr>
              <a:spLocks noChangeArrowheads="1"/>
            </p:cNvSpPr>
            <p:nvPr/>
          </p:nvSpPr>
          <p:spPr bwMode="auto">
            <a:xfrm>
              <a:off x="7056832"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7" name="Oval 710">
              <a:extLst>
                <a:ext uri="{FF2B5EF4-FFF2-40B4-BE49-F238E27FC236}">
                  <a16:creationId xmlns:a16="http://schemas.microsoft.com/office/drawing/2014/main" id="{92EE67AC-A34D-E4BC-FCF3-957CF4591C69}"/>
                </a:ext>
              </a:extLst>
            </p:cNvPr>
            <p:cNvSpPr>
              <a:spLocks noChangeArrowheads="1"/>
            </p:cNvSpPr>
            <p:nvPr/>
          </p:nvSpPr>
          <p:spPr bwMode="auto">
            <a:xfrm>
              <a:off x="7056832"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8" name="Oval 711">
              <a:extLst>
                <a:ext uri="{FF2B5EF4-FFF2-40B4-BE49-F238E27FC236}">
                  <a16:creationId xmlns:a16="http://schemas.microsoft.com/office/drawing/2014/main" id="{E3B0CFD4-46DB-24CD-AF1C-F95EEF5BBAEC}"/>
                </a:ext>
              </a:extLst>
            </p:cNvPr>
            <p:cNvSpPr>
              <a:spLocks noChangeArrowheads="1"/>
            </p:cNvSpPr>
            <p:nvPr/>
          </p:nvSpPr>
          <p:spPr bwMode="auto">
            <a:xfrm>
              <a:off x="7056832"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39" name="Oval 712">
              <a:extLst>
                <a:ext uri="{FF2B5EF4-FFF2-40B4-BE49-F238E27FC236}">
                  <a16:creationId xmlns:a16="http://schemas.microsoft.com/office/drawing/2014/main" id="{B951E40B-B469-0192-9D57-C00FFDABCA0B}"/>
                </a:ext>
              </a:extLst>
            </p:cNvPr>
            <p:cNvSpPr>
              <a:spLocks noChangeArrowheads="1"/>
            </p:cNvSpPr>
            <p:nvPr/>
          </p:nvSpPr>
          <p:spPr bwMode="auto">
            <a:xfrm>
              <a:off x="7056832" y="22926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0" name="Oval 713">
              <a:extLst>
                <a:ext uri="{FF2B5EF4-FFF2-40B4-BE49-F238E27FC236}">
                  <a16:creationId xmlns:a16="http://schemas.microsoft.com/office/drawing/2014/main" id="{8C772CA4-2EBD-13F5-BBD0-DD3AAA0E231F}"/>
                </a:ext>
              </a:extLst>
            </p:cNvPr>
            <p:cNvSpPr>
              <a:spLocks noChangeArrowheads="1"/>
            </p:cNvSpPr>
            <p:nvPr/>
          </p:nvSpPr>
          <p:spPr bwMode="auto">
            <a:xfrm>
              <a:off x="7056832"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1" name="Oval 714">
              <a:extLst>
                <a:ext uri="{FF2B5EF4-FFF2-40B4-BE49-F238E27FC236}">
                  <a16:creationId xmlns:a16="http://schemas.microsoft.com/office/drawing/2014/main" id="{1A0EDFC1-141A-D1BF-8B62-13F80782F390}"/>
                </a:ext>
              </a:extLst>
            </p:cNvPr>
            <p:cNvSpPr>
              <a:spLocks noChangeArrowheads="1"/>
            </p:cNvSpPr>
            <p:nvPr/>
          </p:nvSpPr>
          <p:spPr bwMode="auto">
            <a:xfrm>
              <a:off x="7056832" y="258320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2" name="Oval 715">
              <a:extLst>
                <a:ext uri="{FF2B5EF4-FFF2-40B4-BE49-F238E27FC236}">
                  <a16:creationId xmlns:a16="http://schemas.microsoft.com/office/drawing/2014/main" id="{61FFC1C8-7076-6655-57B3-BD3D70E70FA0}"/>
                </a:ext>
              </a:extLst>
            </p:cNvPr>
            <p:cNvSpPr>
              <a:spLocks noChangeArrowheads="1"/>
            </p:cNvSpPr>
            <p:nvPr/>
          </p:nvSpPr>
          <p:spPr bwMode="auto">
            <a:xfrm>
              <a:off x="7056832" y="272773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3" name="Oval 716">
              <a:extLst>
                <a:ext uri="{FF2B5EF4-FFF2-40B4-BE49-F238E27FC236}">
                  <a16:creationId xmlns:a16="http://schemas.microsoft.com/office/drawing/2014/main" id="{49193302-0BEC-C464-77D4-A541B31EC92C}"/>
                </a:ext>
              </a:extLst>
            </p:cNvPr>
            <p:cNvSpPr>
              <a:spLocks noChangeArrowheads="1"/>
            </p:cNvSpPr>
            <p:nvPr/>
          </p:nvSpPr>
          <p:spPr bwMode="auto">
            <a:xfrm>
              <a:off x="7056832" y="2872264"/>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4" name="Oval 717">
              <a:extLst>
                <a:ext uri="{FF2B5EF4-FFF2-40B4-BE49-F238E27FC236}">
                  <a16:creationId xmlns:a16="http://schemas.microsoft.com/office/drawing/2014/main" id="{06ACF08B-6157-2329-B967-EC8A85E445A9}"/>
                </a:ext>
              </a:extLst>
            </p:cNvPr>
            <p:cNvSpPr>
              <a:spLocks noChangeArrowheads="1"/>
            </p:cNvSpPr>
            <p:nvPr/>
          </p:nvSpPr>
          <p:spPr bwMode="auto">
            <a:xfrm>
              <a:off x="7056832" y="3016794"/>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5" name="Oval 718">
              <a:extLst>
                <a:ext uri="{FF2B5EF4-FFF2-40B4-BE49-F238E27FC236}">
                  <a16:creationId xmlns:a16="http://schemas.microsoft.com/office/drawing/2014/main" id="{23B79EEF-64AE-D2F0-051A-8836CC193AF2}"/>
                </a:ext>
              </a:extLst>
            </p:cNvPr>
            <p:cNvSpPr>
              <a:spLocks noChangeArrowheads="1"/>
            </p:cNvSpPr>
            <p:nvPr/>
          </p:nvSpPr>
          <p:spPr bwMode="auto">
            <a:xfrm>
              <a:off x="7056832" y="3162799"/>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6" name="Oval 719">
              <a:extLst>
                <a:ext uri="{FF2B5EF4-FFF2-40B4-BE49-F238E27FC236}">
                  <a16:creationId xmlns:a16="http://schemas.microsoft.com/office/drawing/2014/main" id="{44936FE0-5F03-3C6C-3A0C-E8095CA2C2D8}"/>
                </a:ext>
              </a:extLst>
            </p:cNvPr>
            <p:cNvSpPr>
              <a:spLocks noChangeArrowheads="1"/>
            </p:cNvSpPr>
            <p:nvPr/>
          </p:nvSpPr>
          <p:spPr bwMode="auto">
            <a:xfrm>
              <a:off x="7056832" y="330880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7" name="Oval 720">
              <a:extLst>
                <a:ext uri="{FF2B5EF4-FFF2-40B4-BE49-F238E27FC236}">
                  <a16:creationId xmlns:a16="http://schemas.microsoft.com/office/drawing/2014/main" id="{5E5C71B3-06E1-3F2C-B97B-49689EE82DFC}"/>
                </a:ext>
              </a:extLst>
            </p:cNvPr>
            <p:cNvSpPr>
              <a:spLocks noChangeArrowheads="1"/>
            </p:cNvSpPr>
            <p:nvPr/>
          </p:nvSpPr>
          <p:spPr bwMode="auto">
            <a:xfrm>
              <a:off x="7056832" y="345333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8" name="Oval 721">
              <a:extLst>
                <a:ext uri="{FF2B5EF4-FFF2-40B4-BE49-F238E27FC236}">
                  <a16:creationId xmlns:a16="http://schemas.microsoft.com/office/drawing/2014/main" id="{6AF3FFB6-6654-11A6-E21F-0099ACB24AD9}"/>
                </a:ext>
              </a:extLst>
            </p:cNvPr>
            <p:cNvSpPr>
              <a:spLocks noChangeArrowheads="1"/>
            </p:cNvSpPr>
            <p:nvPr/>
          </p:nvSpPr>
          <p:spPr bwMode="auto">
            <a:xfrm>
              <a:off x="7199887"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49" name="Oval 722">
              <a:extLst>
                <a:ext uri="{FF2B5EF4-FFF2-40B4-BE49-F238E27FC236}">
                  <a16:creationId xmlns:a16="http://schemas.microsoft.com/office/drawing/2014/main" id="{A541D503-0C60-832A-1306-5808D3752896}"/>
                </a:ext>
              </a:extLst>
            </p:cNvPr>
            <p:cNvSpPr>
              <a:spLocks noChangeArrowheads="1"/>
            </p:cNvSpPr>
            <p:nvPr/>
          </p:nvSpPr>
          <p:spPr bwMode="auto">
            <a:xfrm>
              <a:off x="7199887"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0" name="Oval 723">
              <a:extLst>
                <a:ext uri="{FF2B5EF4-FFF2-40B4-BE49-F238E27FC236}">
                  <a16:creationId xmlns:a16="http://schemas.microsoft.com/office/drawing/2014/main" id="{760B8810-8B90-3668-F778-A0351C1B9578}"/>
                </a:ext>
              </a:extLst>
            </p:cNvPr>
            <p:cNvSpPr>
              <a:spLocks noChangeArrowheads="1"/>
            </p:cNvSpPr>
            <p:nvPr/>
          </p:nvSpPr>
          <p:spPr bwMode="auto">
            <a:xfrm>
              <a:off x="7199887"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1" name="Oval 724">
              <a:extLst>
                <a:ext uri="{FF2B5EF4-FFF2-40B4-BE49-F238E27FC236}">
                  <a16:creationId xmlns:a16="http://schemas.microsoft.com/office/drawing/2014/main" id="{66B0EB18-7027-09B4-1979-2EB38B10BA30}"/>
                </a:ext>
              </a:extLst>
            </p:cNvPr>
            <p:cNvSpPr>
              <a:spLocks noChangeArrowheads="1"/>
            </p:cNvSpPr>
            <p:nvPr/>
          </p:nvSpPr>
          <p:spPr bwMode="auto">
            <a:xfrm>
              <a:off x="7199887"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2" name="Oval 725">
              <a:extLst>
                <a:ext uri="{FF2B5EF4-FFF2-40B4-BE49-F238E27FC236}">
                  <a16:creationId xmlns:a16="http://schemas.microsoft.com/office/drawing/2014/main" id="{8445D56A-3D0B-A7A5-F7EC-D208FE812F09}"/>
                </a:ext>
              </a:extLst>
            </p:cNvPr>
            <p:cNvSpPr>
              <a:spLocks noChangeArrowheads="1"/>
            </p:cNvSpPr>
            <p:nvPr/>
          </p:nvSpPr>
          <p:spPr bwMode="auto">
            <a:xfrm>
              <a:off x="7199887"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3" name="Oval 726">
              <a:extLst>
                <a:ext uri="{FF2B5EF4-FFF2-40B4-BE49-F238E27FC236}">
                  <a16:creationId xmlns:a16="http://schemas.microsoft.com/office/drawing/2014/main" id="{854FC4D1-1FCA-F74A-6163-DBEA6DE75953}"/>
                </a:ext>
              </a:extLst>
            </p:cNvPr>
            <p:cNvSpPr>
              <a:spLocks noChangeArrowheads="1"/>
            </p:cNvSpPr>
            <p:nvPr/>
          </p:nvSpPr>
          <p:spPr bwMode="auto">
            <a:xfrm>
              <a:off x="7199887"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4" name="Oval 727">
              <a:extLst>
                <a:ext uri="{FF2B5EF4-FFF2-40B4-BE49-F238E27FC236}">
                  <a16:creationId xmlns:a16="http://schemas.microsoft.com/office/drawing/2014/main" id="{B840E8A8-53D0-B600-2B76-2F2E87E790BD}"/>
                </a:ext>
              </a:extLst>
            </p:cNvPr>
            <p:cNvSpPr>
              <a:spLocks noChangeArrowheads="1"/>
            </p:cNvSpPr>
            <p:nvPr/>
          </p:nvSpPr>
          <p:spPr bwMode="auto">
            <a:xfrm>
              <a:off x="7199887"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5" name="Oval 728">
              <a:extLst>
                <a:ext uri="{FF2B5EF4-FFF2-40B4-BE49-F238E27FC236}">
                  <a16:creationId xmlns:a16="http://schemas.microsoft.com/office/drawing/2014/main" id="{E04CA561-23D2-262E-F6D0-CB61510B9EDE}"/>
                </a:ext>
              </a:extLst>
            </p:cNvPr>
            <p:cNvSpPr>
              <a:spLocks noChangeArrowheads="1"/>
            </p:cNvSpPr>
            <p:nvPr/>
          </p:nvSpPr>
          <p:spPr bwMode="auto">
            <a:xfrm>
              <a:off x="7199887"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6" name="Oval 729">
              <a:extLst>
                <a:ext uri="{FF2B5EF4-FFF2-40B4-BE49-F238E27FC236}">
                  <a16:creationId xmlns:a16="http://schemas.microsoft.com/office/drawing/2014/main" id="{FFB39BB7-B95E-8E61-B6A3-5CDB687367E3}"/>
                </a:ext>
              </a:extLst>
            </p:cNvPr>
            <p:cNvSpPr>
              <a:spLocks noChangeArrowheads="1"/>
            </p:cNvSpPr>
            <p:nvPr/>
          </p:nvSpPr>
          <p:spPr bwMode="auto">
            <a:xfrm>
              <a:off x="7199887"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7" name="Oval 730">
              <a:extLst>
                <a:ext uri="{FF2B5EF4-FFF2-40B4-BE49-F238E27FC236}">
                  <a16:creationId xmlns:a16="http://schemas.microsoft.com/office/drawing/2014/main" id="{9AD590C8-4968-510F-E3AF-527C1BEB094F}"/>
                </a:ext>
              </a:extLst>
            </p:cNvPr>
            <p:cNvSpPr>
              <a:spLocks noChangeArrowheads="1"/>
            </p:cNvSpPr>
            <p:nvPr/>
          </p:nvSpPr>
          <p:spPr bwMode="auto">
            <a:xfrm>
              <a:off x="7199887"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8" name="Oval 731">
              <a:extLst>
                <a:ext uri="{FF2B5EF4-FFF2-40B4-BE49-F238E27FC236}">
                  <a16:creationId xmlns:a16="http://schemas.microsoft.com/office/drawing/2014/main" id="{D4E1C52F-B609-C2F7-4589-750F7B8DE0BD}"/>
                </a:ext>
              </a:extLst>
            </p:cNvPr>
            <p:cNvSpPr>
              <a:spLocks noChangeArrowheads="1"/>
            </p:cNvSpPr>
            <p:nvPr/>
          </p:nvSpPr>
          <p:spPr bwMode="auto">
            <a:xfrm>
              <a:off x="7199887"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59" name="Oval 732">
              <a:extLst>
                <a:ext uri="{FF2B5EF4-FFF2-40B4-BE49-F238E27FC236}">
                  <a16:creationId xmlns:a16="http://schemas.microsoft.com/office/drawing/2014/main" id="{CF36EF0A-5349-BCC3-2AD4-364D0338D472}"/>
                </a:ext>
              </a:extLst>
            </p:cNvPr>
            <p:cNvSpPr>
              <a:spLocks noChangeArrowheads="1"/>
            </p:cNvSpPr>
            <p:nvPr/>
          </p:nvSpPr>
          <p:spPr bwMode="auto">
            <a:xfrm>
              <a:off x="7199887"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0" name="Oval 733">
              <a:extLst>
                <a:ext uri="{FF2B5EF4-FFF2-40B4-BE49-F238E27FC236}">
                  <a16:creationId xmlns:a16="http://schemas.microsoft.com/office/drawing/2014/main" id="{85FF84EC-C661-8712-21EC-6C11453DEF1F}"/>
                </a:ext>
              </a:extLst>
            </p:cNvPr>
            <p:cNvSpPr>
              <a:spLocks noChangeArrowheads="1"/>
            </p:cNvSpPr>
            <p:nvPr/>
          </p:nvSpPr>
          <p:spPr bwMode="auto">
            <a:xfrm>
              <a:off x="7199887"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1" name="Oval 734">
              <a:extLst>
                <a:ext uri="{FF2B5EF4-FFF2-40B4-BE49-F238E27FC236}">
                  <a16:creationId xmlns:a16="http://schemas.microsoft.com/office/drawing/2014/main" id="{E8C02611-AC5A-DFBF-82E7-7CC75FA28618}"/>
                </a:ext>
              </a:extLst>
            </p:cNvPr>
            <p:cNvSpPr>
              <a:spLocks noChangeArrowheads="1"/>
            </p:cNvSpPr>
            <p:nvPr/>
          </p:nvSpPr>
          <p:spPr bwMode="auto">
            <a:xfrm>
              <a:off x="7199887"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2" name="Oval 735">
              <a:extLst>
                <a:ext uri="{FF2B5EF4-FFF2-40B4-BE49-F238E27FC236}">
                  <a16:creationId xmlns:a16="http://schemas.microsoft.com/office/drawing/2014/main" id="{7938AA60-78A5-EF59-79A0-69C2EF901ACB}"/>
                </a:ext>
              </a:extLst>
            </p:cNvPr>
            <p:cNvSpPr>
              <a:spLocks noChangeArrowheads="1"/>
            </p:cNvSpPr>
            <p:nvPr/>
          </p:nvSpPr>
          <p:spPr bwMode="auto">
            <a:xfrm>
              <a:off x="7342943"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3" name="Oval 736">
              <a:extLst>
                <a:ext uri="{FF2B5EF4-FFF2-40B4-BE49-F238E27FC236}">
                  <a16:creationId xmlns:a16="http://schemas.microsoft.com/office/drawing/2014/main" id="{7EC39DDB-3873-9825-03D7-D40296D1043A}"/>
                </a:ext>
              </a:extLst>
            </p:cNvPr>
            <p:cNvSpPr>
              <a:spLocks noChangeArrowheads="1"/>
            </p:cNvSpPr>
            <p:nvPr/>
          </p:nvSpPr>
          <p:spPr bwMode="auto">
            <a:xfrm>
              <a:off x="7342943"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4" name="Oval 737">
              <a:extLst>
                <a:ext uri="{FF2B5EF4-FFF2-40B4-BE49-F238E27FC236}">
                  <a16:creationId xmlns:a16="http://schemas.microsoft.com/office/drawing/2014/main" id="{5BBCAEBC-5ADB-F2C4-0DDE-9C1FD15E06B7}"/>
                </a:ext>
              </a:extLst>
            </p:cNvPr>
            <p:cNvSpPr>
              <a:spLocks noChangeArrowheads="1"/>
            </p:cNvSpPr>
            <p:nvPr/>
          </p:nvSpPr>
          <p:spPr bwMode="auto">
            <a:xfrm>
              <a:off x="7342943"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5" name="Oval 738">
              <a:extLst>
                <a:ext uri="{FF2B5EF4-FFF2-40B4-BE49-F238E27FC236}">
                  <a16:creationId xmlns:a16="http://schemas.microsoft.com/office/drawing/2014/main" id="{AC67A2C9-B8A2-81FA-5311-9FCE3C4E5214}"/>
                </a:ext>
              </a:extLst>
            </p:cNvPr>
            <p:cNvSpPr>
              <a:spLocks noChangeArrowheads="1"/>
            </p:cNvSpPr>
            <p:nvPr/>
          </p:nvSpPr>
          <p:spPr bwMode="auto">
            <a:xfrm>
              <a:off x="7342943"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6" name="Oval 739">
              <a:extLst>
                <a:ext uri="{FF2B5EF4-FFF2-40B4-BE49-F238E27FC236}">
                  <a16:creationId xmlns:a16="http://schemas.microsoft.com/office/drawing/2014/main" id="{76E4DF7D-E7A7-73A9-D0C8-95316EBF450B}"/>
                </a:ext>
              </a:extLst>
            </p:cNvPr>
            <p:cNvSpPr>
              <a:spLocks noChangeArrowheads="1"/>
            </p:cNvSpPr>
            <p:nvPr/>
          </p:nvSpPr>
          <p:spPr bwMode="auto">
            <a:xfrm>
              <a:off x="7342943"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7" name="Oval 740">
              <a:extLst>
                <a:ext uri="{FF2B5EF4-FFF2-40B4-BE49-F238E27FC236}">
                  <a16:creationId xmlns:a16="http://schemas.microsoft.com/office/drawing/2014/main" id="{5A93E88E-F08C-65DF-823B-80F0EF297747}"/>
                </a:ext>
              </a:extLst>
            </p:cNvPr>
            <p:cNvSpPr>
              <a:spLocks noChangeArrowheads="1"/>
            </p:cNvSpPr>
            <p:nvPr/>
          </p:nvSpPr>
          <p:spPr bwMode="auto">
            <a:xfrm>
              <a:off x="7342943"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8" name="Oval 741">
              <a:extLst>
                <a:ext uri="{FF2B5EF4-FFF2-40B4-BE49-F238E27FC236}">
                  <a16:creationId xmlns:a16="http://schemas.microsoft.com/office/drawing/2014/main" id="{9D3B1EA5-A219-912D-BD94-FB2AF3F6A615}"/>
                </a:ext>
              </a:extLst>
            </p:cNvPr>
            <p:cNvSpPr>
              <a:spLocks noChangeArrowheads="1"/>
            </p:cNvSpPr>
            <p:nvPr/>
          </p:nvSpPr>
          <p:spPr bwMode="auto">
            <a:xfrm>
              <a:off x="7342943"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69" name="Oval 742">
              <a:extLst>
                <a:ext uri="{FF2B5EF4-FFF2-40B4-BE49-F238E27FC236}">
                  <a16:creationId xmlns:a16="http://schemas.microsoft.com/office/drawing/2014/main" id="{C84FE7E0-691F-23F8-160D-01410E13DC05}"/>
                </a:ext>
              </a:extLst>
            </p:cNvPr>
            <p:cNvSpPr>
              <a:spLocks noChangeArrowheads="1"/>
            </p:cNvSpPr>
            <p:nvPr/>
          </p:nvSpPr>
          <p:spPr bwMode="auto">
            <a:xfrm>
              <a:off x="734294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0" name="Oval 743">
              <a:extLst>
                <a:ext uri="{FF2B5EF4-FFF2-40B4-BE49-F238E27FC236}">
                  <a16:creationId xmlns:a16="http://schemas.microsoft.com/office/drawing/2014/main" id="{7FC03997-9447-6782-3E2A-31EE7AB9ACD2}"/>
                </a:ext>
              </a:extLst>
            </p:cNvPr>
            <p:cNvSpPr>
              <a:spLocks noChangeArrowheads="1"/>
            </p:cNvSpPr>
            <p:nvPr/>
          </p:nvSpPr>
          <p:spPr bwMode="auto">
            <a:xfrm>
              <a:off x="7342943"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1" name="Oval 744">
              <a:extLst>
                <a:ext uri="{FF2B5EF4-FFF2-40B4-BE49-F238E27FC236}">
                  <a16:creationId xmlns:a16="http://schemas.microsoft.com/office/drawing/2014/main" id="{2FD17E6F-DF7D-327E-2598-CB603FAF2C00}"/>
                </a:ext>
              </a:extLst>
            </p:cNvPr>
            <p:cNvSpPr>
              <a:spLocks noChangeArrowheads="1"/>
            </p:cNvSpPr>
            <p:nvPr/>
          </p:nvSpPr>
          <p:spPr bwMode="auto">
            <a:xfrm>
              <a:off x="734294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2" name="Oval 745">
              <a:extLst>
                <a:ext uri="{FF2B5EF4-FFF2-40B4-BE49-F238E27FC236}">
                  <a16:creationId xmlns:a16="http://schemas.microsoft.com/office/drawing/2014/main" id="{10D229DA-BB90-B0D6-2AE9-989FBEA8D92E}"/>
                </a:ext>
              </a:extLst>
            </p:cNvPr>
            <p:cNvSpPr>
              <a:spLocks noChangeArrowheads="1"/>
            </p:cNvSpPr>
            <p:nvPr/>
          </p:nvSpPr>
          <p:spPr bwMode="auto">
            <a:xfrm>
              <a:off x="7342943"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3" name="Oval 746">
              <a:extLst>
                <a:ext uri="{FF2B5EF4-FFF2-40B4-BE49-F238E27FC236}">
                  <a16:creationId xmlns:a16="http://schemas.microsoft.com/office/drawing/2014/main" id="{65CB2407-CC7E-A7EE-FCE1-66CCACF1D352}"/>
                </a:ext>
              </a:extLst>
            </p:cNvPr>
            <p:cNvSpPr>
              <a:spLocks noChangeArrowheads="1"/>
            </p:cNvSpPr>
            <p:nvPr/>
          </p:nvSpPr>
          <p:spPr bwMode="auto">
            <a:xfrm>
              <a:off x="7342943"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4" name="Oval 747">
              <a:extLst>
                <a:ext uri="{FF2B5EF4-FFF2-40B4-BE49-F238E27FC236}">
                  <a16:creationId xmlns:a16="http://schemas.microsoft.com/office/drawing/2014/main" id="{8349F6AE-9EFE-1522-9EDD-F67528267064}"/>
                </a:ext>
              </a:extLst>
            </p:cNvPr>
            <p:cNvSpPr>
              <a:spLocks noChangeArrowheads="1"/>
            </p:cNvSpPr>
            <p:nvPr/>
          </p:nvSpPr>
          <p:spPr bwMode="auto">
            <a:xfrm>
              <a:off x="7342943"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5" name="Oval 748">
              <a:extLst>
                <a:ext uri="{FF2B5EF4-FFF2-40B4-BE49-F238E27FC236}">
                  <a16:creationId xmlns:a16="http://schemas.microsoft.com/office/drawing/2014/main" id="{0C610BF0-EFBF-8DCE-308A-19BBE9FE4E7B}"/>
                </a:ext>
              </a:extLst>
            </p:cNvPr>
            <p:cNvSpPr>
              <a:spLocks noChangeArrowheads="1"/>
            </p:cNvSpPr>
            <p:nvPr/>
          </p:nvSpPr>
          <p:spPr bwMode="auto">
            <a:xfrm>
              <a:off x="7342943"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6" name="Oval 749">
              <a:extLst>
                <a:ext uri="{FF2B5EF4-FFF2-40B4-BE49-F238E27FC236}">
                  <a16:creationId xmlns:a16="http://schemas.microsoft.com/office/drawing/2014/main" id="{EF73AC62-9F4A-7FDD-4688-C8E8A346D2DE}"/>
                </a:ext>
              </a:extLst>
            </p:cNvPr>
            <p:cNvSpPr>
              <a:spLocks noChangeArrowheads="1"/>
            </p:cNvSpPr>
            <p:nvPr/>
          </p:nvSpPr>
          <p:spPr bwMode="auto">
            <a:xfrm>
              <a:off x="7342943"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7" name="Oval 750">
              <a:extLst>
                <a:ext uri="{FF2B5EF4-FFF2-40B4-BE49-F238E27FC236}">
                  <a16:creationId xmlns:a16="http://schemas.microsoft.com/office/drawing/2014/main" id="{7FC3C2B8-8FAF-6CC6-6A11-46959A52D698}"/>
                </a:ext>
              </a:extLst>
            </p:cNvPr>
            <p:cNvSpPr>
              <a:spLocks noChangeArrowheads="1"/>
            </p:cNvSpPr>
            <p:nvPr/>
          </p:nvSpPr>
          <p:spPr bwMode="auto">
            <a:xfrm>
              <a:off x="7342943"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8" name="Oval 751">
              <a:extLst>
                <a:ext uri="{FF2B5EF4-FFF2-40B4-BE49-F238E27FC236}">
                  <a16:creationId xmlns:a16="http://schemas.microsoft.com/office/drawing/2014/main" id="{A57E891C-ED32-792A-4788-70709D267BC0}"/>
                </a:ext>
              </a:extLst>
            </p:cNvPr>
            <p:cNvSpPr>
              <a:spLocks noChangeArrowheads="1"/>
            </p:cNvSpPr>
            <p:nvPr/>
          </p:nvSpPr>
          <p:spPr bwMode="auto">
            <a:xfrm>
              <a:off x="7487473" y="8414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79" name="Oval 752">
              <a:extLst>
                <a:ext uri="{FF2B5EF4-FFF2-40B4-BE49-F238E27FC236}">
                  <a16:creationId xmlns:a16="http://schemas.microsoft.com/office/drawing/2014/main" id="{61EBAAED-3F88-431D-0037-74DA5A43355C}"/>
                </a:ext>
              </a:extLst>
            </p:cNvPr>
            <p:cNvSpPr>
              <a:spLocks noChangeArrowheads="1"/>
            </p:cNvSpPr>
            <p:nvPr/>
          </p:nvSpPr>
          <p:spPr bwMode="auto">
            <a:xfrm>
              <a:off x="7487473"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0" name="Oval 753">
              <a:extLst>
                <a:ext uri="{FF2B5EF4-FFF2-40B4-BE49-F238E27FC236}">
                  <a16:creationId xmlns:a16="http://schemas.microsoft.com/office/drawing/2014/main" id="{99140C63-48E6-6A9F-5303-093542A02AE0}"/>
                </a:ext>
              </a:extLst>
            </p:cNvPr>
            <p:cNvSpPr>
              <a:spLocks noChangeArrowheads="1"/>
            </p:cNvSpPr>
            <p:nvPr/>
          </p:nvSpPr>
          <p:spPr bwMode="auto">
            <a:xfrm>
              <a:off x="7487473"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1" name="Oval 754">
              <a:extLst>
                <a:ext uri="{FF2B5EF4-FFF2-40B4-BE49-F238E27FC236}">
                  <a16:creationId xmlns:a16="http://schemas.microsoft.com/office/drawing/2014/main" id="{7AEAB00E-CB02-F70B-83B3-38D70686A1C1}"/>
                </a:ext>
              </a:extLst>
            </p:cNvPr>
            <p:cNvSpPr>
              <a:spLocks noChangeArrowheads="1"/>
            </p:cNvSpPr>
            <p:nvPr/>
          </p:nvSpPr>
          <p:spPr bwMode="auto">
            <a:xfrm>
              <a:off x="7487473"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2" name="Oval 755">
              <a:extLst>
                <a:ext uri="{FF2B5EF4-FFF2-40B4-BE49-F238E27FC236}">
                  <a16:creationId xmlns:a16="http://schemas.microsoft.com/office/drawing/2014/main" id="{0D2238B2-10E6-4791-3D14-1186A7DDA507}"/>
                </a:ext>
              </a:extLst>
            </p:cNvPr>
            <p:cNvSpPr>
              <a:spLocks noChangeArrowheads="1"/>
            </p:cNvSpPr>
            <p:nvPr/>
          </p:nvSpPr>
          <p:spPr bwMode="auto">
            <a:xfrm>
              <a:off x="7487473"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3" name="Oval 756">
              <a:extLst>
                <a:ext uri="{FF2B5EF4-FFF2-40B4-BE49-F238E27FC236}">
                  <a16:creationId xmlns:a16="http://schemas.microsoft.com/office/drawing/2014/main" id="{F874B875-78DA-9610-A393-03B0788C84BA}"/>
                </a:ext>
              </a:extLst>
            </p:cNvPr>
            <p:cNvSpPr>
              <a:spLocks noChangeArrowheads="1"/>
            </p:cNvSpPr>
            <p:nvPr/>
          </p:nvSpPr>
          <p:spPr bwMode="auto">
            <a:xfrm>
              <a:off x="7487473"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4" name="Oval 757">
              <a:extLst>
                <a:ext uri="{FF2B5EF4-FFF2-40B4-BE49-F238E27FC236}">
                  <a16:creationId xmlns:a16="http://schemas.microsoft.com/office/drawing/2014/main" id="{C0A2B528-1AFE-767E-32C6-C05295C657EA}"/>
                </a:ext>
              </a:extLst>
            </p:cNvPr>
            <p:cNvSpPr>
              <a:spLocks noChangeArrowheads="1"/>
            </p:cNvSpPr>
            <p:nvPr/>
          </p:nvSpPr>
          <p:spPr bwMode="auto">
            <a:xfrm>
              <a:off x="7487473"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5" name="Oval 758">
              <a:extLst>
                <a:ext uri="{FF2B5EF4-FFF2-40B4-BE49-F238E27FC236}">
                  <a16:creationId xmlns:a16="http://schemas.microsoft.com/office/drawing/2014/main" id="{41700A6C-7C0B-3EDA-FE8C-D9BCF50BAB12}"/>
                </a:ext>
              </a:extLst>
            </p:cNvPr>
            <p:cNvSpPr>
              <a:spLocks noChangeArrowheads="1"/>
            </p:cNvSpPr>
            <p:nvPr/>
          </p:nvSpPr>
          <p:spPr bwMode="auto">
            <a:xfrm>
              <a:off x="748747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6" name="Oval 759">
              <a:extLst>
                <a:ext uri="{FF2B5EF4-FFF2-40B4-BE49-F238E27FC236}">
                  <a16:creationId xmlns:a16="http://schemas.microsoft.com/office/drawing/2014/main" id="{186E86FF-38A3-30A2-4531-1EA8747FF291}"/>
                </a:ext>
              </a:extLst>
            </p:cNvPr>
            <p:cNvSpPr>
              <a:spLocks noChangeArrowheads="1"/>
            </p:cNvSpPr>
            <p:nvPr/>
          </p:nvSpPr>
          <p:spPr bwMode="auto">
            <a:xfrm>
              <a:off x="7487473"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7" name="Oval 760">
              <a:extLst>
                <a:ext uri="{FF2B5EF4-FFF2-40B4-BE49-F238E27FC236}">
                  <a16:creationId xmlns:a16="http://schemas.microsoft.com/office/drawing/2014/main" id="{F2C9E0E0-8A44-D773-5C95-9AFF6C71E119}"/>
                </a:ext>
              </a:extLst>
            </p:cNvPr>
            <p:cNvSpPr>
              <a:spLocks noChangeArrowheads="1"/>
            </p:cNvSpPr>
            <p:nvPr/>
          </p:nvSpPr>
          <p:spPr bwMode="auto">
            <a:xfrm>
              <a:off x="748747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8" name="Oval 761">
              <a:extLst>
                <a:ext uri="{FF2B5EF4-FFF2-40B4-BE49-F238E27FC236}">
                  <a16:creationId xmlns:a16="http://schemas.microsoft.com/office/drawing/2014/main" id="{D11312E8-BC2B-0DD3-7E32-651C4CFD2223}"/>
                </a:ext>
              </a:extLst>
            </p:cNvPr>
            <p:cNvSpPr>
              <a:spLocks noChangeArrowheads="1"/>
            </p:cNvSpPr>
            <p:nvPr/>
          </p:nvSpPr>
          <p:spPr bwMode="auto">
            <a:xfrm>
              <a:off x="7487473"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89" name="Oval 762">
              <a:extLst>
                <a:ext uri="{FF2B5EF4-FFF2-40B4-BE49-F238E27FC236}">
                  <a16:creationId xmlns:a16="http://schemas.microsoft.com/office/drawing/2014/main" id="{1304AFAD-8AC2-6CA7-5AD0-05C46C68EFFD}"/>
                </a:ext>
              </a:extLst>
            </p:cNvPr>
            <p:cNvSpPr>
              <a:spLocks noChangeArrowheads="1"/>
            </p:cNvSpPr>
            <p:nvPr/>
          </p:nvSpPr>
          <p:spPr bwMode="auto">
            <a:xfrm>
              <a:off x="7487473"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0" name="Oval 763">
              <a:extLst>
                <a:ext uri="{FF2B5EF4-FFF2-40B4-BE49-F238E27FC236}">
                  <a16:creationId xmlns:a16="http://schemas.microsoft.com/office/drawing/2014/main" id="{87446F1E-0DB1-8397-1D46-51E694559019}"/>
                </a:ext>
              </a:extLst>
            </p:cNvPr>
            <p:cNvSpPr>
              <a:spLocks noChangeArrowheads="1"/>
            </p:cNvSpPr>
            <p:nvPr/>
          </p:nvSpPr>
          <p:spPr bwMode="auto">
            <a:xfrm>
              <a:off x="7487473"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1" name="Oval 764">
              <a:extLst>
                <a:ext uri="{FF2B5EF4-FFF2-40B4-BE49-F238E27FC236}">
                  <a16:creationId xmlns:a16="http://schemas.microsoft.com/office/drawing/2014/main" id="{05BA27E4-A418-1575-993A-23CA0DA13E7A}"/>
                </a:ext>
              </a:extLst>
            </p:cNvPr>
            <p:cNvSpPr>
              <a:spLocks noChangeArrowheads="1"/>
            </p:cNvSpPr>
            <p:nvPr/>
          </p:nvSpPr>
          <p:spPr bwMode="auto">
            <a:xfrm>
              <a:off x="7487473"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2" name="Oval 765">
              <a:extLst>
                <a:ext uri="{FF2B5EF4-FFF2-40B4-BE49-F238E27FC236}">
                  <a16:creationId xmlns:a16="http://schemas.microsoft.com/office/drawing/2014/main" id="{1A3EB50F-94D2-46C7-E020-12B31D60F7BB}"/>
                </a:ext>
              </a:extLst>
            </p:cNvPr>
            <p:cNvSpPr>
              <a:spLocks noChangeArrowheads="1"/>
            </p:cNvSpPr>
            <p:nvPr/>
          </p:nvSpPr>
          <p:spPr bwMode="auto">
            <a:xfrm>
              <a:off x="7487473"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3" name="Oval 766">
              <a:extLst>
                <a:ext uri="{FF2B5EF4-FFF2-40B4-BE49-F238E27FC236}">
                  <a16:creationId xmlns:a16="http://schemas.microsoft.com/office/drawing/2014/main" id="{DE229EB8-9BAC-3A69-6EE4-F157C848CC70}"/>
                </a:ext>
              </a:extLst>
            </p:cNvPr>
            <p:cNvSpPr>
              <a:spLocks noChangeArrowheads="1"/>
            </p:cNvSpPr>
            <p:nvPr/>
          </p:nvSpPr>
          <p:spPr bwMode="auto">
            <a:xfrm>
              <a:off x="7630528" y="8414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4" name="Oval 767">
              <a:extLst>
                <a:ext uri="{FF2B5EF4-FFF2-40B4-BE49-F238E27FC236}">
                  <a16:creationId xmlns:a16="http://schemas.microsoft.com/office/drawing/2014/main" id="{9E3F99EE-FCDB-3D54-EDF2-7462DB5102C7}"/>
                </a:ext>
              </a:extLst>
            </p:cNvPr>
            <p:cNvSpPr>
              <a:spLocks noChangeArrowheads="1"/>
            </p:cNvSpPr>
            <p:nvPr/>
          </p:nvSpPr>
          <p:spPr bwMode="auto">
            <a:xfrm>
              <a:off x="7630528"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5" name="Oval 768">
              <a:extLst>
                <a:ext uri="{FF2B5EF4-FFF2-40B4-BE49-F238E27FC236}">
                  <a16:creationId xmlns:a16="http://schemas.microsoft.com/office/drawing/2014/main" id="{5DEB47EC-1D95-BD92-8A66-70FF9E22B6EF}"/>
                </a:ext>
              </a:extLst>
            </p:cNvPr>
            <p:cNvSpPr>
              <a:spLocks noChangeArrowheads="1"/>
            </p:cNvSpPr>
            <p:nvPr/>
          </p:nvSpPr>
          <p:spPr bwMode="auto">
            <a:xfrm>
              <a:off x="7630528"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6" name="Oval 769">
              <a:extLst>
                <a:ext uri="{FF2B5EF4-FFF2-40B4-BE49-F238E27FC236}">
                  <a16:creationId xmlns:a16="http://schemas.microsoft.com/office/drawing/2014/main" id="{C97DDF47-D84E-D846-9777-99DA3F0627D1}"/>
                </a:ext>
              </a:extLst>
            </p:cNvPr>
            <p:cNvSpPr>
              <a:spLocks noChangeArrowheads="1"/>
            </p:cNvSpPr>
            <p:nvPr/>
          </p:nvSpPr>
          <p:spPr bwMode="auto">
            <a:xfrm>
              <a:off x="7630528"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7" name="Oval 770">
              <a:extLst>
                <a:ext uri="{FF2B5EF4-FFF2-40B4-BE49-F238E27FC236}">
                  <a16:creationId xmlns:a16="http://schemas.microsoft.com/office/drawing/2014/main" id="{F1D49C31-A283-213D-3A2E-EE007C5A87DB}"/>
                </a:ext>
              </a:extLst>
            </p:cNvPr>
            <p:cNvSpPr>
              <a:spLocks noChangeArrowheads="1"/>
            </p:cNvSpPr>
            <p:nvPr/>
          </p:nvSpPr>
          <p:spPr bwMode="auto">
            <a:xfrm>
              <a:off x="7630528"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8" name="Oval 771">
              <a:extLst>
                <a:ext uri="{FF2B5EF4-FFF2-40B4-BE49-F238E27FC236}">
                  <a16:creationId xmlns:a16="http://schemas.microsoft.com/office/drawing/2014/main" id="{AB45F15C-2568-3F5D-0B06-CB582D32CB54}"/>
                </a:ext>
              </a:extLst>
            </p:cNvPr>
            <p:cNvSpPr>
              <a:spLocks noChangeArrowheads="1"/>
            </p:cNvSpPr>
            <p:nvPr/>
          </p:nvSpPr>
          <p:spPr bwMode="auto">
            <a:xfrm>
              <a:off x="7630528"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799" name="Oval 772">
              <a:extLst>
                <a:ext uri="{FF2B5EF4-FFF2-40B4-BE49-F238E27FC236}">
                  <a16:creationId xmlns:a16="http://schemas.microsoft.com/office/drawing/2014/main" id="{A1BA84F4-7DAE-2539-DCE2-9725EB5826A3}"/>
                </a:ext>
              </a:extLst>
            </p:cNvPr>
            <p:cNvSpPr>
              <a:spLocks noChangeArrowheads="1"/>
            </p:cNvSpPr>
            <p:nvPr/>
          </p:nvSpPr>
          <p:spPr bwMode="auto">
            <a:xfrm>
              <a:off x="7630528"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0" name="Oval 773">
              <a:extLst>
                <a:ext uri="{FF2B5EF4-FFF2-40B4-BE49-F238E27FC236}">
                  <a16:creationId xmlns:a16="http://schemas.microsoft.com/office/drawing/2014/main" id="{A96A82D8-6884-CA40-524F-D033EA013F00}"/>
                </a:ext>
              </a:extLst>
            </p:cNvPr>
            <p:cNvSpPr>
              <a:spLocks noChangeArrowheads="1"/>
            </p:cNvSpPr>
            <p:nvPr/>
          </p:nvSpPr>
          <p:spPr bwMode="auto">
            <a:xfrm>
              <a:off x="7630528" y="22926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1" name="Oval 774">
              <a:extLst>
                <a:ext uri="{FF2B5EF4-FFF2-40B4-BE49-F238E27FC236}">
                  <a16:creationId xmlns:a16="http://schemas.microsoft.com/office/drawing/2014/main" id="{355413D0-DA96-FC37-D571-6C16E9A18201}"/>
                </a:ext>
              </a:extLst>
            </p:cNvPr>
            <p:cNvSpPr>
              <a:spLocks noChangeArrowheads="1"/>
            </p:cNvSpPr>
            <p:nvPr/>
          </p:nvSpPr>
          <p:spPr bwMode="auto">
            <a:xfrm>
              <a:off x="7630528"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2" name="Oval 775">
              <a:extLst>
                <a:ext uri="{FF2B5EF4-FFF2-40B4-BE49-F238E27FC236}">
                  <a16:creationId xmlns:a16="http://schemas.microsoft.com/office/drawing/2014/main" id="{32A4E884-96C8-F355-9079-12B69B0B2A01}"/>
                </a:ext>
              </a:extLst>
            </p:cNvPr>
            <p:cNvSpPr>
              <a:spLocks noChangeArrowheads="1"/>
            </p:cNvSpPr>
            <p:nvPr/>
          </p:nvSpPr>
          <p:spPr bwMode="auto">
            <a:xfrm>
              <a:off x="7630528"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3" name="Oval 776">
              <a:extLst>
                <a:ext uri="{FF2B5EF4-FFF2-40B4-BE49-F238E27FC236}">
                  <a16:creationId xmlns:a16="http://schemas.microsoft.com/office/drawing/2014/main" id="{29F44A4E-0797-5C5A-CB09-1D941BD7A050}"/>
                </a:ext>
              </a:extLst>
            </p:cNvPr>
            <p:cNvSpPr>
              <a:spLocks noChangeArrowheads="1"/>
            </p:cNvSpPr>
            <p:nvPr/>
          </p:nvSpPr>
          <p:spPr bwMode="auto">
            <a:xfrm>
              <a:off x="7630528"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4" name="Oval 777">
              <a:extLst>
                <a:ext uri="{FF2B5EF4-FFF2-40B4-BE49-F238E27FC236}">
                  <a16:creationId xmlns:a16="http://schemas.microsoft.com/office/drawing/2014/main" id="{996954E9-24FD-9EF4-DB61-C3E442AF3D1C}"/>
                </a:ext>
              </a:extLst>
            </p:cNvPr>
            <p:cNvSpPr>
              <a:spLocks noChangeArrowheads="1"/>
            </p:cNvSpPr>
            <p:nvPr/>
          </p:nvSpPr>
          <p:spPr bwMode="auto">
            <a:xfrm>
              <a:off x="7630528" y="2872264"/>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5" name="Oval 778">
              <a:extLst>
                <a:ext uri="{FF2B5EF4-FFF2-40B4-BE49-F238E27FC236}">
                  <a16:creationId xmlns:a16="http://schemas.microsoft.com/office/drawing/2014/main" id="{9EAD0F45-2F51-CD8E-1D40-FE9D406F82AF}"/>
                </a:ext>
              </a:extLst>
            </p:cNvPr>
            <p:cNvSpPr>
              <a:spLocks noChangeArrowheads="1"/>
            </p:cNvSpPr>
            <p:nvPr/>
          </p:nvSpPr>
          <p:spPr bwMode="auto">
            <a:xfrm>
              <a:off x="7630528"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6" name="Oval 779">
              <a:extLst>
                <a:ext uri="{FF2B5EF4-FFF2-40B4-BE49-F238E27FC236}">
                  <a16:creationId xmlns:a16="http://schemas.microsoft.com/office/drawing/2014/main" id="{45C792A9-16ED-45C3-AC2B-B20EE576AC22}"/>
                </a:ext>
              </a:extLst>
            </p:cNvPr>
            <p:cNvSpPr>
              <a:spLocks noChangeArrowheads="1"/>
            </p:cNvSpPr>
            <p:nvPr/>
          </p:nvSpPr>
          <p:spPr bwMode="auto">
            <a:xfrm>
              <a:off x="7630528" y="3162799"/>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7" name="Oval 780">
              <a:extLst>
                <a:ext uri="{FF2B5EF4-FFF2-40B4-BE49-F238E27FC236}">
                  <a16:creationId xmlns:a16="http://schemas.microsoft.com/office/drawing/2014/main" id="{1A67042F-31BC-1B93-E004-7981F82CD646}"/>
                </a:ext>
              </a:extLst>
            </p:cNvPr>
            <p:cNvSpPr>
              <a:spLocks noChangeArrowheads="1"/>
            </p:cNvSpPr>
            <p:nvPr/>
          </p:nvSpPr>
          <p:spPr bwMode="auto">
            <a:xfrm>
              <a:off x="7776534"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8" name="Oval 781">
              <a:extLst>
                <a:ext uri="{FF2B5EF4-FFF2-40B4-BE49-F238E27FC236}">
                  <a16:creationId xmlns:a16="http://schemas.microsoft.com/office/drawing/2014/main" id="{0E23FB5E-989D-14DA-370D-EBDFA4D581AF}"/>
                </a:ext>
              </a:extLst>
            </p:cNvPr>
            <p:cNvSpPr>
              <a:spLocks noChangeArrowheads="1"/>
            </p:cNvSpPr>
            <p:nvPr/>
          </p:nvSpPr>
          <p:spPr bwMode="auto">
            <a:xfrm>
              <a:off x="7776534"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09" name="Oval 782">
              <a:extLst>
                <a:ext uri="{FF2B5EF4-FFF2-40B4-BE49-F238E27FC236}">
                  <a16:creationId xmlns:a16="http://schemas.microsoft.com/office/drawing/2014/main" id="{03D4F183-806E-FA08-8CD6-956497CB3A62}"/>
                </a:ext>
              </a:extLst>
            </p:cNvPr>
            <p:cNvSpPr>
              <a:spLocks noChangeArrowheads="1"/>
            </p:cNvSpPr>
            <p:nvPr/>
          </p:nvSpPr>
          <p:spPr bwMode="auto">
            <a:xfrm>
              <a:off x="7776534"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0" name="Oval 783">
              <a:extLst>
                <a:ext uri="{FF2B5EF4-FFF2-40B4-BE49-F238E27FC236}">
                  <a16:creationId xmlns:a16="http://schemas.microsoft.com/office/drawing/2014/main" id="{7C8337D2-BAFA-1944-4B8C-335A0C7ABBA9}"/>
                </a:ext>
              </a:extLst>
            </p:cNvPr>
            <p:cNvSpPr>
              <a:spLocks noChangeArrowheads="1"/>
            </p:cNvSpPr>
            <p:nvPr/>
          </p:nvSpPr>
          <p:spPr bwMode="auto">
            <a:xfrm>
              <a:off x="7776534" y="15670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1" name="Oval 784">
              <a:extLst>
                <a:ext uri="{FF2B5EF4-FFF2-40B4-BE49-F238E27FC236}">
                  <a16:creationId xmlns:a16="http://schemas.microsoft.com/office/drawing/2014/main" id="{1BCFE7AE-9F49-9BB3-48EC-5A13A3F3B272}"/>
                </a:ext>
              </a:extLst>
            </p:cNvPr>
            <p:cNvSpPr>
              <a:spLocks noChangeArrowheads="1"/>
            </p:cNvSpPr>
            <p:nvPr/>
          </p:nvSpPr>
          <p:spPr bwMode="auto">
            <a:xfrm>
              <a:off x="7776534"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2" name="Oval 785">
              <a:extLst>
                <a:ext uri="{FF2B5EF4-FFF2-40B4-BE49-F238E27FC236}">
                  <a16:creationId xmlns:a16="http://schemas.microsoft.com/office/drawing/2014/main" id="{12BF979D-C80D-1302-C718-961366B4D9D6}"/>
                </a:ext>
              </a:extLst>
            </p:cNvPr>
            <p:cNvSpPr>
              <a:spLocks noChangeArrowheads="1"/>
            </p:cNvSpPr>
            <p:nvPr/>
          </p:nvSpPr>
          <p:spPr bwMode="auto">
            <a:xfrm>
              <a:off x="7776534"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3" name="Oval 786">
              <a:extLst>
                <a:ext uri="{FF2B5EF4-FFF2-40B4-BE49-F238E27FC236}">
                  <a16:creationId xmlns:a16="http://schemas.microsoft.com/office/drawing/2014/main" id="{CAA4535C-5E0D-2ED7-6EA7-F098B0A54B9C}"/>
                </a:ext>
              </a:extLst>
            </p:cNvPr>
            <p:cNvSpPr>
              <a:spLocks noChangeArrowheads="1"/>
            </p:cNvSpPr>
            <p:nvPr/>
          </p:nvSpPr>
          <p:spPr bwMode="auto">
            <a:xfrm>
              <a:off x="7776534"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4" name="Oval 787">
              <a:extLst>
                <a:ext uri="{FF2B5EF4-FFF2-40B4-BE49-F238E27FC236}">
                  <a16:creationId xmlns:a16="http://schemas.microsoft.com/office/drawing/2014/main" id="{6C60D49C-C7FD-3CBF-B7EF-BD69A3DD9A71}"/>
                </a:ext>
              </a:extLst>
            </p:cNvPr>
            <p:cNvSpPr>
              <a:spLocks noChangeArrowheads="1"/>
            </p:cNvSpPr>
            <p:nvPr/>
          </p:nvSpPr>
          <p:spPr bwMode="auto">
            <a:xfrm>
              <a:off x="7776534"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5" name="Oval 788">
              <a:extLst>
                <a:ext uri="{FF2B5EF4-FFF2-40B4-BE49-F238E27FC236}">
                  <a16:creationId xmlns:a16="http://schemas.microsoft.com/office/drawing/2014/main" id="{733065E1-9AFF-025D-833A-924E542E7454}"/>
                </a:ext>
              </a:extLst>
            </p:cNvPr>
            <p:cNvSpPr>
              <a:spLocks noChangeArrowheads="1"/>
            </p:cNvSpPr>
            <p:nvPr/>
          </p:nvSpPr>
          <p:spPr bwMode="auto">
            <a:xfrm>
              <a:off x="7776534" y="22926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6" name="Oval 789">
              <a:extLst>
                <a:ext uri="{FF2B5EF4-FFF2-40B4-BE49-F238E27FC236}">
                  <a16:creationId xmlns:a16="http://schemas.microsoft.com/office/drawing/2014/main" id="{A6A36623-D57E-33EB-A87A-6DE8E7700FE2}"/>
                </a:ext>
              </a:extLst>
            </p:cNvPr>
            <p:cNvSpPr>
              <a:spLocks noChangeArrowheads="1"/>
            </p:cNvSpPr>
            <p:nvPr/>
          </p:nvSpPr>
          <p:spPr bwMode="auto">
            <a:xfrm>
              <a:off x="7776534"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7" name="Oval 790">
              <a:extLst>
                <a:ext uri="{FF2B5EF4-FFF2-40B4-BE49-F238E27FC236}">
                  <a16:creationId xmlns:a16="http://schemas.microsoft.com/office/drawing/2014/main" id="{BB64C2D8-35D0-8D78-1B4F-96B16B2A5297}"/>
                </a:ext>
              </a:extLst>
            </p:cNvPr>
            <p:cNvSpPr>
              <a:spLocks noChangeArrowheads="1"/>
            </p:cNvSpPr>
            <p:nvPr/>
          </p:nvSpPr>
          <p:spPr bwMode="auto">
            <a:xfrm>
              <a:off x="7776534" y="258320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8" name="Oval 791">
              <a:extLst>
                <a:ext uri="{FF2B5EF4-FFF2-40B4-BE49-F238E27FC236}">
                  <a16:creationId xmlns:a16="http://schemas.microsoft.com/office/drawing/2014/main" id="{48CD6ACD-7008-0315-CED2-C90E8801F55A}"/>
                </a:ext>
              </a:extLst>
            </p:cNvPr>
            <p:cNvSpPr>
              <a:spLocks noChangeArrowheads="1"/>
            </p:cNvSpPr>
            <p:nvPr/>
          </p:nvSpPr>
          <p:spPr bwMode="auto">
            <a:xfrm>
              <a:off x="7776534" y="272773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19" name="Oval 792">
              <a:extLst>
                <a:ext uri="{FF2B5EF4-FFF2-40B4-BE49-F238E27FC236}">
                  <a16:creationId xmlns:a16="http://schemas.microsoft.com/office/drawing/2014/main" id="{C752B49B-D5EE-8C4A-2419-B3350663E81D}"/>
                </a:ext>
              </a:extLst>
            </p:cNvPr>
            <p:cNvSpPr>
              <a:spLocks noChangeArrowheads="1"/>
            </p:cNvSpPr>
            <p:nvPr/>
          </p:nvSpPr>
          <p:spPr bwMode="auto">
            <a:xfrm>
              <a:off x="7776534" y="2872264"/>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0" name="Oval 793">
              <a:extLst>
                <a:ext uri="{FF2B5EF4-FFF2-40B4-BE49-F238E27FC236}">
                  <a16:creationId xmlns:a16="http://schemas.microsoft.com/office/drawing/2014/main" id="{2061FDDD-6A80-78AD-2AC7-4C560CFA540E}"/>
                </a:ext>
              </a:extLst>
            </p:cNvPr>
            <p:cNvSpPr>
              <a:spLocks noChangeArrowheads="1"/>
            </p:cNvSpPr>
            <p:nvPr/>
          </p:nvSpPr>
          <p:spPr bwMode="auto">
            <a:xfrm>
              <a:off x="7776534" y="3016794"/>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1" name="Oval 794">
              <a:extLst>
                <a:ext uri="{FF2B5EF4-FFF2-40B4-BE49-F238E27FC236}">
                  <a16:creationId xmlns:a16="http://schemas.microsoft.com/office/drawing/2014/main" id="{10760C70-0BD9-03C4-7480-FD4E5420C4BD}"/>
                </a:ext>
              </a:extLst>
            </p:cNvPr>
            <p:cNvSpPr>
              <a:spLocks noChangeArrowheads="1"/>
            </p:cNvSpPr>
            <p:nvPr/>
          </p:nvSpPr>
          <p:spPr bwMode="auto">
            <a:xfrm>
              <a:off x="7776534" y="3162799"/>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2" name="Oval 795">
              <a:extLst>
                <a:ext uri="{FF2B5EF4-FFF2-40B4-BE49-F238E27FC236}">
                  <a16:creationId xmlns:a16="http://schemas.microsoft.com/office/drawing/2014/main" id="{8FE88047-FA74-9EC7-99E4-18E30FFFAFCB}"/>
                </a:ext>
              </a:extLst>
            </p:cNvPr>
            <p:cNvSpPr>
              <a:spLocks noChangeArrowheads="1"/>
            </p:cNvSpPr>
            <p:nvPr/>
          </p:nvSpPr>
          <p:spPr bwMode="auto">
            <a:xfrm>
              <a:off x="7776534" y="330880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3" name="Oval 796">
              <a:extLst>
                <a:ext uri="{FF2B5EF4-FFF2-40B4-BE49-F238E27FC236}">
                  <a16:creationId xmlns:a16="http://schemas.microsoft.com/office/drawing/2014/main" id="{7B187A63-9B84-8608-52A4-CB93D0E44095}"/>
                </a:ext>
              </a:extLst>
            </p:cNvPr>
            <p:cNvSpPr>
              <a:spLocks noChangeArrowheads="1"/>
            </p:cNvSpPr>
            <p:nvPr/>
          </p:nvSpPr>
          <p:spPr bwMode="auto">
            <a:xfrm>
              <a:off x="7919589"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4" name="Oval 797">
              <a:extLst>
                <a:ext uri="{FF2B5EF4-FFF2-40B4-BE49-F238E27FC236}">
                  <a16:creationId xmlns:a16="http://schemas.microsoft.com/office/drawing/2014/main" id="{B7996EFE-EAD9-9750-AB1D-5E901D1214B6}"/>
                </a:ext>
              </a:extLst>
            </p:cNvPr>
            <p:cNvSpPr>
              <a:spLocks noChangeArrowheads="1"/>
            </p:cNvSpPr>
            <p:nvPr/>
          </p:nvSpPr>
          <p:spPr bwMode="auto">
            <a:xfrm>
              <a:off x="7919589"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5" name="Oval 798">
              <a:extLst>
                <a:ext uri="{FF2B5EF4-FFF2-40B4-BE49-F238E27FC236}">
                  <a16:creationId xmlns:a16="http://schemas.microsoft.com/office/drawing/2014/main" id="{1FE7605A-A116-9C48-BB83-3199B47C2CFA}"/>
                </a:ext>
              </a:extLst>
            </p:cNvPr>
            <p:cNvSpPr>
              <a:spLocks noChangeArrowheads="1"/>
            </p:cNvSpPr>
            <p:nvPr/>
          </p:nvSpPr>
          <p:spPr bwMode="auto">
            <a:xfrm>
              <a:off x="7919589"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6" name="Oval 799">
              <a:extLst>
                <a:ext uri="{FF2B5EF4-FFF2-40B4-BE49-F238E27FC236}">
                  <a16:creationId xmlns:a16="http://schemas.microsoft.com/office/drawing/2014/main" id="{B7C47A3A-019E-475B-B6B4-14D98A4DB7D9}"/>
                </a:ext>
              </a:extLst>
            </p:cNvPr>
            <p:cNvSpPr>
              <a:spLocks noChangeArrowheads="1"/>
            </p:cNvSpPr>
            <p:nvPr/>
          </p:nvSpPr>
          <p:spPr bwMode="auto">
            <a:xfrm>
              <a:off x="7919589"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7" name="Oval 800">
              <a:extLst>
                <a:ext uri="{FF2B5EF4-FFF2-40B4-BE49-F238E27FC236}">
                  <a16:creationId xmlns:a16="http://schemas.microsoft.com/office/drawing/2014/main" id="{2697463B-170A-4F1A-958E-81982B0EA182}"/>
                </a:ext>
              </a:extLst>
            </p:cNvPr>
            <p:cNvSpPr>
              <a:spLocks noChangeArrowheads="1"/>
            </p:cNvSpPr>
            <p:nvPr/>
          </p:nvSpPr>
          <p:spPr bwMode="auto">
            <a:xfrm>
              <a:off x="7919589"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8" name="Oval 801">
              <a:extLst>
                <a:ext uri="{FF2B5EF4-FFF2-40B4-BE49-F238E27FC236}">
                  <a16:creationId xmlns:a16="http://schemas.microsoft.com/office/drawing/2014/main" id="{2EA266BE-D814-80A1-D1CF-7208F164595A}"/>
                </a:ext>
              </a:extLst>
            </p:cNvPr>
            <p:cNvSpPr>
              <a:spLocks noChangeArrowheads="1"/>
            </p:cNvSpPr>
            <p:nvPr/>
          </p:nvSpPr>
          <p:spPr bwMode="auto">
            <a:xfrm>
              <a:off x="7919589"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29" name="Oval 802">
              <a:extLst>
                <a:ext uri="{FF2B5EF4-FFF2-40B4-BE49-F238E27FC236}">
                  <a16:creationId xmlns:a16="http://schemas.microsoft.com/office/drawing/2014/main" id="{7A34A810-3860-CDB7-2016-45D3756B1743}"/>
                </a:ext>
              </a:extLst>
            </p:cNvPr>
            <p:cNvSpPr>
              <a:spLocks noChangeArrowheads="1"/>
            </p:cNvSpPr>
            <p:nvPr/>
          </p:nvSpPr>
          <p:spPr bwMode="auto">
            <a:xfrm>
              <a:off x="7919589"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0" name="Oval 803">
              <a:extLst>
                <a:ext uri="{FF2B5EF4-FFF2-40B4-BE49-F238E27FC236}">
                  <a16:creationId xmlns:a16="http://schemas.microsoft.com/office/drawing/2014/main" id="{A9DA928A-8660-196A-F86F-3F40DE8F4370}"/>
                </a:ext>
              </a:extLst>
            </p:cNvPr>
            <p:cNvSpPr>
              <a:spLocks noChangeArrowheads="1"/>
            </p:cNvSpPr>
            <p:nvPr/>
          </p:nvSpPr>
          <p:spPr bwMode="auto">
            <a:xfrm>
              <a:off x="7919589"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1" name="Oval 804">
              <a:extLst>
                <a:ext uri="{FF2B5EF4-FFF2-40B4-BE49-F238E27FC236}">
                  <a16:creationId xmlns:a16="http://schemas.microsoft.com/office/drawing/2014/main" id="{964D5E6B-B06D-6D8A-C83F-713BE138BA7C}"/>
                </a:ext>
              </a:extLst>
            </p:cNvPr>
            <p:cNvSpPr>
              <a:spLocks noChangeArrowheads="1"/>
            </p:cNvSpPr>
            <p:nvPr/>
          </p:nvSpPr>
          <p:spPr bwMode="auto">
            <a:xfrm>
              <a:off x="7919589"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2" name="Oval 805">
              <a:extLst>
                <a:ext uri="{FF2B5EF4-FFF2-40B4-BE49-F238E27FC236}">
                  <a16:creationId xmlns:a16="http://schemas.microsoft.com/office/drawing/2014/main" id="{27AD72BE-B243-4AF2-E406-DB5B003A8856}"/>
                </a:ext>
              </a:extLst>
            </p:cNvPr>
            <p:cNvSpPr>
              <a:spLocks noChangeArrowheads="1"/>
            </p:cNvSpPr>
            <p:nvPr/>
          </p:nvSpPr>
          <p:spPr bwMode="auto">
            <a:xfrm>
              <a:off x="7919589"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3" name="Oval 806">
              <a:extLst>
                <a:ext uri="{FF2B5EF4-FFF2-40B4-BE49-F238E27FC236}">
                  <a16:creationId xmlns:a16="http://schemas.microsoft.com/office/drawing/2014/main" id="{F3683C29-DA04-0CE2-E6E2-35FBCC9CB77B}"/>
                </a:ext>
              </a:extLst>
            </p:cNvPr>
            <p:cNvSpPr>
              <a:spLocks noChangeArrowheads="1"/>
            </p:cNvSpPr>
            <p:nvPr/>
          </p:nvSpPr>
          <p:spPr bwMode="auto">
            <a:xfrm>
              <a:off x="7919589"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4" name="Oval 807">
              <a:extLst>
                <a:ext uri="{FF2B5EF4-FFF2-40B4-BE49-F238E27FC236}">
                  <a16:creationId xmlns:a16="http://schemas.microsoft.com/office/drawing/2014/main" id="{B3B5A96C-0BCF-A915-A27E-07EF7B1766D3}"/>
                </a:ext>
              </a:extLst>
            </p:cNvPr>
            <p:cNvSpPr>
              <a:spLocks noChangeArrowheads="1"/>
            </p:cNvSpPr>
            <p:nvPr/>
          </p:nvSpPr>
          <p:spPr bwMode="auto">
            <a:xfrm>
              <a:off x="7919589"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5" name="Oval 809">
              <a:extLst>
                <a:ext uri="{FF2B5EF4-FFF2-40B4-BE49-F238E27FC236}">
                  <a16:creationId xmlns:a16="http://schemas.microsoft.com/office/drawing/2014/main" id="{6B63CF6F-8C53-748C-029D-9DAB51A612A6}"/>
                </a:ext>
              </a:extLst>
            </p:cNvPr>
            <p:cNvSpPr>
              <a:spLocks noChangeArrowheads="1"/>
            </p:cNvSpPr>
            <p:nvPr/>
          </p:nvSpPr>
          <p:spPr bwMode="auto">
            <a:xfrm>
              <a:off x="7919589"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6" name="Oval 810">
              <a:extLst>
                <a:ext uri="{FF2B5EF4-FFF2-40B4-BE49-F238E27FC236}">
                  <a16:creationId xmlns:a16="http://schemas.microsoft.com/office/drawing/2014/main" id="{8B72658A-EFE7-82B5-E38B-0D3D04A2AAD0}"/>
                </a:ext>
              </a:extLst>
            </p:cNvPr>
            <p:cNvSpPr>
              <a:spLocks noChangeArrowheads="1"/>
            </p:cNvSpPr>
            <p:nvPr/>
          </p:nvSpPr>
          <p:spPr bwMode="auto">
            <a:xfrm>
              <a:off x="7919589"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7" name="Oval 811">
              <a:extLst>
                <a:ext uri="{FF2B5EF4-FFF2-40B4-BE49-F238E27FC236}">
                  <a16:creationId xmlns:a16="http://schemas.microsoft.com/office/drawing/2014/main" id="{0E8B9FD4-887D-DD80-9C85-AB6BA0DF0126}"/>
                </a:ext>
              </a:extLst>
            </p:cNvPr>
            <p:cNvSpPr>
              <a:spLocks noChangeArrowheads="1"/>
            </p:cNvSpPr>
            <p:nvPr/>
          </p:nvSpPr>
          <p:spPr bwMode="auto">
            <a:xfrm>
              <a:off x="7919589"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8" name="Oval 812">
              <a:extLst>
                <a:ext uri="{FF2B5EF4-FFF2-40B4-BE49-F238E27FC236}">
                  <a16:creationId xmlns:a16="http://schemas.microsoft.com/office/drawing/2014/main" id="{67C98D41-E0F5-8C49-ED5A-8846CFBF7C1C}"/>
                </a:ext>
              </a:extLst>
            </p:cNvPr>
            <p:cNvSpPr>
              <a:spLocks noChangeArrowheads="1"/>
            </p:cNvSpPr>
            <p:nvPr/>
          </p:nvSpPr>
          <p:spPr bwMode="auto">
            <a:xfrm>
              <a:off x="7919589"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39" name="Oval 813">
              <a:extLst>
                <a:ext uri="{FF2B5EF4-FFF2-40B4-BE49-F238E27FC236}">
                  <a16:creationId xmlns:a16="http://schemas.microsoft.com/office/drawing/2014/main" id="{28342A3D-C87E-941F-E829-973AA1D8855D}"/>
                </a:ext>
              </a:extLst>
            </p:cNvPr>
            <p:cNvSpPr>
              <a:spLocks noChangeArrowheads="1"/>
            </p:cNvSpPr>
            <p:nvPr/>
          </p:nvSpPr>
          <p:spPr bwMode="auto">
            <a:xfrm>
              <a:off x="7919589"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0" name="Oval 814">
              <a:extLst>
                <a:ext uri="{FF2B5EF4-FFF2-40B4-BE49-F238E27FC236}">
                  <a16:creationId xmlns:a16="http://schemas.microsoft.com/office/drawing/2014/main" id="{80739091-19A3-AE98-584A-5B3293DC7644}"/>
                </a:ext>
              </a:extLst>
            </p:cNvPr>
            <p:cNvSpPr>
              <a:spLocks noChangeArrowheads="1"/>
            </p:cNvSpPr>
            <p:nvPr/>
          </p:nvSpPr>
          <p:spPr bwMode="auto">
            <a:xfrm>
              <a:off x="8064119"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1" name="Oval 815">
              <a:extLst>
                <a:ext uri="{FF2B5EF4-FFF2-40B4-BE49-F238E27FC236}">
                  <a16:creationId xmlns:a16="http://schemas.microsoft.com/office/drawing/2014/main" id="{FD3C0A24-FA71-A5FE-A119-FA17C25AEE9B}"/>
                </a:ext>
              </a:extLst>
            </p:cNvPr>
            <p:cNvSpPr>
              <a:spLocks noChangeArrowheads="1"/>
            </p:cNvSpPr>
            <p:nvPr/>
          </p:nvSpPr>
          <p:spPr bwMode="auto">
            <a:xfrm>
              <a:off x="8064119"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2" name="Oval 816">
              <a:extLst>
                <a:ext uri="{FF2B5EF4-FFF2-40B4-BE49-F238E27FC236}">
                  <a16:creationId xmlns:a16="http://schemas.microsoft.com/office/drawing/2014/main" id="{610BC36F-02D3-0A0F-C68E-62A588C762F7}"/>
                </a:ext>
              </a:extLst>
            </p:cNvPr>
            <p:cNvSpPr>
              <a:spLocks noChangeArrowheads="1"/>
            </p:cNvSpPr>
            <p:nvPr/>
          </p:nvSpPr>
          <p:spPr bwMode="auto">
            <a:xfrm>
              <a:off x="8064119"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3" name="Oval 817">
              <a:extLst>
                <a:ext uri="{FF2B5EF4-FFF2-40B4-BE49-F238E27FC236}">
                  <a16:creationId xmlns:a16="http://schemas.microsoft.com/office/drawing/2014/main" id="{730B806F-8E86-F975-CBCB-1A65CA3D6BBD}"/>
                </a:ext>
              </a:extLst>
            </p:cNvPr>
            <p:cNvSpPr>
              <a:spLocks noChangeArrowheads="1"/>
            </p:cNvSpPr>
            <p:nvPr/>
          </p:nvSpPr>
          <p:spPr bwMode="auto">
            <a:xfrm>
              <a:off x="8064119" y="15670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4" name="Oval 818">
              <a:extLst>
                <a:ext uri="{FF2B5EF4-FFF2-40B4-BE49-F238E27FC236}">
                  <a16:creationId xmlns:a16="http://schemas.microsoft.com/office/drawing/2014/main" id="{F5E599B9-79EA-0225-A0E5-6FC5443D89C0}"/>
                </a:ext>
              </a:extLst>
            </p:cNvPr>
            <p:cNvSpPr>
              <a:spLocks noChangeArrowheads="1"/>
            </p:cNvSpPr>
            <p:nvPr/>
          </p:nvSpPr>
          <p:spPr bwMode="auto">
            <a:xfrm>
              <a:off x="8064119"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5" name="Oval 819">
              <a:extLst>
                <a:ext uri="{FF2B5EF4-FFF2-40B4-BE49-F238E27FC236}">
                  <a16:creationId xmlns:a16="http://schemas.microsoft.com/office/drawing/2014/main" id="{06239CE8-80C1-A2A2-153C-241EF3246AD4}"/>
                </a:ext>
              </a:extLst>
            </p:cNvPr>
            <p:cNvSpPr>
              <a:spLocks noChangeArrowheads="1"/>
            </p:cNvSpPr>
            <p:nvPr/>
          </p:nvSpPr>
          <p:spPr bwMode="auto">
            <a:xfrm>
              <a:off x="8064119"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6" name="Oval 820">
              <a:extLst>
                <a:ext uri="{FF2B5EF4-FFF2-40B4-BE49-F238E27FC236}">
                  <a16:creationId xmlns:a16="http://schemas.microsoft.com/office/drawing/2014/main" id="{8CA9E8FD-C9F7-D4FE-BCCD-7AC6EA691F42}"/>
                </a:ext>
              </a:extLst>
            </p:cNvPr>
            <p:cNvSpPr>
              <a:spLocks noChangeArrowheads="1"/>
            </p:cNvSpPr>
            <p:nvPr/>
          </p:nvSpPr>
          <p:spPr bwMode="auto">
            <a:xfrm>
              <a:off x="8064119"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7" name="Oval 821">
              <a:extLst>
                <a:ext uri="{FF2B5EF4-FFF2-40B4-BE49-F238E27FC236}">
                  <a16:creationId xmlns:a16="http://schemas.microsoft.com/office/drawing/2014/main" id="{ED8C9836-FE22-649B-40C5-37667D423BFB}"/>
                </a:ext>
              </a:extLst>
            </p:cNvPr>
            <p:cNvSpPr>
              <a:spLocks noChangeArrowheads="1"/>
            </p:cNvSpPr>
            <p:nvPr/>
          </p:nvSpPr>
          <p:spPr bwMode="auto">
            <a:xfrm>
              <a:off x="8064119"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8" name="Oval 822">
              <a:extLst>
                <a:ext uri="{FF2B5EF4-FFF2-40B4-BE49-F238E27FC236}">
                  <a16:creationId xmlns:a16="http://schemas.microsoft.com/office/drawing/2014/main" id="{9E1D8111-7B0D-7F75-11F4-80E678F75C47}"/>
                </a:ext>
              </a:extLst>
            </p:cNvPr>
            <p:cNvSpPr>
              <a:spLocks noChangeArrowheads="1"/>
            </p:cNvSpPr>
            <p:nvPr/>
          </p:nvSpPr>
          <p:spPr bwMode="auto">
            <a:xfrm>
              <a:off x="8064119" y="22926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49" name="Oval 823">
              <a:extLst>
                <a:ext uri="{FF2B5EF4-FFF2-40B4-BE49-F238E27FC236}">
                  <a16:creationId xmlns:a16="http://schemas.microsoft.com/office/drawing/2014/main" id="{F92F47A7-FC82-3DCD-C41D-B913BBCDF5AF}"/>
                </a:ext>
              </a:extLst>
            </p:cNvPr>
            <p:cNvSpPr>
              <a:spLocks noChangeArrowheads="1"/>
            </p:cNvSpPr>
            <p:nvPr/>
          </p:nvSpPr>
          <p:spPr bwMode="auto">
            <a:xfrm>
              <a:off x="8064119"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0" name="Oval 824">
              <a:extLst>
                <a:ext uri="{FF2B5EF4-FFF2-40B4-BE49-F238E27FC236}">
                  <a16:creationId xmlns:a16="http://schemas.microsoft.com/office/drawing/2014/main" id="{12AF2519-2B29-FBAE-AFE8-7568A3DBA791}"/>
                </a:ext>
              </a:extLst>
            </p:cNvPr>
            <p:cNvSpPr>
              <a:spLocks noChangeArrowheads="1"/>
            </p:cNvSpPr>
            <p:nvPr/>
          </p:nvSpPr>
          <p:spPr bwMode="auto">
            <a:xfrm>
              <a:off x="8064119" y="258320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1" name="Oval 825">
              <a:extLst>
                <a:ext uri="{FF2B5EF4-FFF2-40B4-BE49-F238E27FC236}">
                  <a16:creationId xmlns:a16="http://schemas.microsoft.com/office/drawing/2014/main" id="{4FE93FD5-5EAB-B0B2-27B3-DCA16B938163}"/>
                </a:ext>
              </a:extLst>
            </p:cNvPr>
            <p:cNvSpPr>
              <a:spLocks noChangeArrowheads="1"/>
            </p:cNvSpPr>
            <p:nvPr/>
          </p:nvSpPr>
          <p:spPr bwMode="auto">
            <a:xfrm>
              <a:off x="8064119" y="272773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2" name="Oval 826">
              <a:extLst>
                <a:ext uri="{FF2B5EF4-FFF2-40B4-BE49-F238E27FC236}">
                  <a16:creationId xmlns:a16="http://schemas.microsoft.com/office/drawing/2014/main" id="{92A2F418-B962-8C09-27ED-9F259A2F3D7B}"/>
                </a:ext>
              </a:extLst>
            </p:cNvPr>
            <p:cNvSpPr>
              <a:spLocks noChangeArrowheads="1"/>
            </p:cNvSpPr>
            <p:nvPr/>
          </p:nvSpPr>
          <p:spPr bwMode="auto">
            <a:xfrm>
              <a:off x="8064119" y="2872264"/>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3" name="Oval 827">
              <a:extLst>
                <a:ext uri="{FF2B5EF4-FFF2-40B4-BE49-F238E27FC236}">
                  <a16:creationId xmlns:a16="http://schemas.microsoft.com/office/drawing/2014/main" id="{1CB05ED0-E2F9-07DF-F2CE-39B0BF263D3F}"/>
                </a:ext>
              </a:extLst>
            </p:cNvPr>
            <p:cNvSpPr>
              <a:spLocks noChangeArrowheads="1"/>
            </p:cNvSpPr>
            <p:nvPr/>
          </p:nvSpPr>
          <p:spPr bwMode="auto">
            <a:xfrm>
              <a:off x="8064119" y="3016794"/>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4" name="Oval 828">
              <a:extLst>
                <a:ext uri="{FF2B5EF4-FFF2-40B4-BE49-F238E27FC236}">
                  <a16:creationId xmlns:a16="http://schemas.microsoft.com/office/drawing/2014/main" id="{06439B87-EAB1-99FC-0DC1-B8696F187E00}"/>
                </a:ext>
              </a:extLst>
            </p:cNvPr>
            <p:cNvSpPr>
              <a:spLocks noChangeArrowheads="1"/>
            </p:cNvSpPr>
            <p:nvPr/>
          </p:nvSpPr>
          <p:spPr bwMode="auto">
            <a:xfrm>
              <a:off x="8064119" y="3162799"/>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5" name="Oval 829">
              <a:extLst>
                <a:ext uri="{FF2B5EF4-FFF2-40B4-BE49-F238E27FC236}">
                  <a16:creationId xmlns:a16="http://schemas.microsoft.com/office/drawing/2014/main" id="{0F38BFCC-14E5-0682-F3EC-AE08C12C19B8}"/>
                </a:ext>
              </a:extLst>
            </p:cNvPr>
            <p:cNvSpPr>
              <a:spLocks noChangeArrowheads="1"/>
            </p:cNvSpPr>
            <p:nvPr/>
          </p:nvSpPr>
          <p:spPr bwMode="auto">
            <a:xfrm>
              <a:off x="8064119" y="330880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6" name="Oval 830">
              <a:extLst>
                <a:ext uri="{FF2B5EF4-FFF2-40B4-BE49-F238E27FC236}">
                  <a16:creationId xmlns:a16="http://schemas.microsoft.com/office/drawing/2014/main" id="{66CFD431-9025-2710-90A5-27E2D34FFB7F}"/>
                </a:ext>
              </a:extLst>
            </p:cNvPr>
            <p:cNvSpPr>
              <a:spLocks noChangeArrowheads="1"/>
            </p:cNvSpPr>
            <p:nvPr/>
          </p:nvSpPr>
          <p:spPr bwMode="auto">
            <a:xfrm>
              <a:off x="8064119" y="345333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7" name="Oval 831">
              <a:extLst>
                <a:ext uri="{FF2B5EF4-FFF2-40B4-BE49-F238E27FC236}">
                  <a16:creationId xmlns:a16="http://schemas.microsoft.com/office/drawing/2014/main" id="{A9F7FD79-FD5B-0C97-1DB8-6A4F3D9D4950}"/>
                </a:ext>
              </a:extLst>
            </p:cNvPr>
            <p:cNvSpPr>
              <a:spLocks noChangeArrowheads="1"/>
            </p:cNvSpPr>
            <p:nvPr/>
          </p:nvSpPr>
          <p:spPr bwMode="auto">
            <a:xfrm>
              <a:off x="8064119" y="3597865"/>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8" name="Oval 832">
              <a:extLst>
                <a:ext uri="{FF2B5EF4-FFF2-40B4-BE49-F238E27FC236}">
                  <a16:creationId xmlns:a16="http://schemas.microsoft.com/office/drawing/2014/main" id="{E58F1429-2A8E-2B3C-1200-6D96ED3B1D93}"/>
                </a:ext>
              </a:extLst>
            </p:cNvPr>
            <p:cNvSpPr>
              <a:spLocks noChangeArrowheads="1"/>
            </p:cNvSpPr>
            <p:nvPr/>
          </p:nvSpPr>
          <p:spPr bwMode="auto">
            <a:xfrm>
              <a:off x="8064119" y="3742395"/>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59" name="Oval 833">
              <a:extLst>
                <a:ext uri="{FF2B5EF4-FFF2-40B4-BE49-F238E27FC236}">
                  <a16:creationId xmlns:a16="http://schemas.microsoft.com/office/drawing/2014/main" id="{42ACA03E-8E04-67BB-1F37-2D8378AD5C8F}"/>
                </a:ext>
              </a:extLst>
            </p:cNvPr>
            <p:cNvSpPr>
              <a:spLocks noChangeArrowheads="1"/>
            </p:cNvSpPr>
            <p:nvPr/>
          </p:nvSpPr>
          <p:spPr bwMode="auto">
            <a:xfrm>
              <a:off x="8207175" y="8414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0" name="Oval 834">
              <a:extLst>
                <a:ext uri="{FF2B5EF4-FFF2-40B4-BE49-F238E27FC236}">
                  <a16:creationId xmlns:a16="http://schemas.microsoft.com/office/drawing/2014/main" id="{F5BE6468-D4C3-0C97-FC03-BA65A932E62B}"/>
                </a:ext>
              </a:extLst>
            </p:cNvPr>
            <p:cNvSpPr>
              <a:spLocks noChangeArrowheads="1"/>
            </p:cNvSpPr>
            <p:nvPr/>
          </p:nvSpPr>
          <p:spPr bwMode="auto">
            <a:xfrm>
              <a:off x="8207175" y="98747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1" name="Oval 835">
              <a:extLst>
                <a:ext uri="{FF2B5EF4-FFF2-40B4-BE49-F238E27FC236}">
                  <a16:creationId xmlns:a16="http://schemas.microsoft.com/office/drawing/2014/main" id="{AABD38BB-0F8B-E7D4-0A8D-9F3CA2E92A9C}"/>
                </a:ext>
              </a:extLst>
            </p:cNvPr>
            <p:cNvSpPr>
              <a:spLocks noChangeArrowheads="1"/>
            </p:cNvSpPr>
            <p:nvPr/>
          </p:nvSpPr>
          <p:spPr bwMode="auto">
            <a:xfrm>
              <a:off x="8207175"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2" name="Oval 836">
              <a:extLst>
                <a:ext uri="{FF2B5EF4-FFF2-40B4-BE49-F238E27FC236}">
                  <a16:creationId xmlns:a16="http://schemas.microsoft.com/office/drawing/2014/main" id="{A1FA8244-2052-8DBF-2CDF-6D8F9440F0D6}"/>
                </a:ext>
              </a:extLst>
            </p:cNvPr>
            <p:cNvSpPr>
              <a:spLocks noChangeArrowheads="1"/>
            </p:cNvSpPr>
            <p:nvPr/>
          </p:nvSpPr>
          <p:spPr bwMode="auto">
            <a:xfrm>
              <a:off x="8207175"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3" name="Oval 837">
              <a:extLst>
                <a:ext uri="{FF2B5EF4-FFF2-40B4-BE49-F238E27FC236}">
                  <a16:creationId xmlns:a16="http://schemas.microsoft.com/office/drawing/2014/main" id="{9B1AC38D-206B-557F-3D4C-71931757DDF5}"/>
                </a:ext>
              </a:extLst>
            </p:cNvPr>
            <p:cNvSpPr>
              <a:spLocks noChangeArrowheads="1"/>
            </p:cNvSpPr>
            <p:nvPr/>
          </p:nvSpPr>
          <p:spPr bwMode="auto">
            <a:xfrm>
              <a:off x="8207175"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4" name="Oval 838">
              <a:extLst>
                <a:ext uri="{FF2B5EF4-FFF2-40B4-BE49-F238E27FC236}">
                  <a16:creationId xmlns:a16="http://schemas.microsoft.com/office/drawing/2014/main" id="{BE74EE1E-9F7A-D9F5-A4CB-77443AD4C807}"/>
                </a:ext>
              </a:extLst>
            </p:cNvPr>
            <p:cNvSpPr>
              <a:spLocks noChangeArrowheads="1"/>
            </p:cNvSpPr>
            <p:nvPr/>
          </p:nvSpPr>
          <p:spPr bwMode="auto">
            <a:xfrm>
              <a:off x="8207175"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5" name="Oval 839">
              <a:extLst>
                <a:ext uri="{FF2B5EF4-FFF2-40B4-BE49-F238E27FC236}">
                  <a16:creationId xmlns:a16="http://schemas.microsoft.com/office/drawing/2014/main" id="{1249D891-CD51-2645-34CF-467A88DAE687}"/>
                </a:ext>
              </a:extLst>
            </p:cNvPr>
            <p:cNvSpPr>
              <a:spLocks noChangeArrowheads="1"/>
            </p:cNvSpPr>
            <p:nvPr/>
          </p:nvSpPr>
          <p:spPr bwMode="auto">
            <a:xfrm>
              <a:off x="8207175"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6" name="Oval 840">
              <a:extLst>
                <a:ext uri="{FF2B5EF4-FFF2-40B4-BE49-F238E27FC236}">
                  <a16:creationId xmlns:a16="http://schemas.microsoft.com/office/drawing/2014/main" id="{EC386157-DB86-F42E-F889-9663BB7D244D}"/>
                </a:ext>
              </a:extLst>
            </p:cNvPr>
            <p:cNvSpPr>
              <a:spLocks noChangeArrowheads="1"/>
            </p:cNvSpPr>
            <p:nvPr/>
          </p:nvSpPr>
          <p:spPr bwMode="auto">
            <a:xfrm>
              <a:off x="8207175"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7" name="Oval 841">
              <a:extLst>
                <a:ext uri="{FF2B5EF4-FFF2-40B4-BE49-F238E27FC236}">
                  <a16:creationId xmlns:a16="http://schemas.microsoft.com/office/drawing/2014/main" id="{7A9058A3-4144-6A2B-442A-6900F3AE225E}"/>
                </a:ext>
              </a:extLst>
            </p:cNvPr>
            <p:cNvSpPr>
              <a:spLocks noChangeArrowheads="1"/>
            </p:cNvSpPr>
            <p:nvPr/>
          </p:nvSpPr>
          <p:spPr bwMode="auto">
            <a:xfrm>
              <a:off x="8207175"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8" name="Oval 842">
              <a:extLst>
                <a:ext uri="{FF2B5EF4-FFF2-40B4-BE49-F238E27FC236}">
                  <a16:creationId xmlns:a16="http://schemas.microsoft.com/office/drawing/2014/main" id="{31956FA5-4132-8AB5-F8B1-59434896662C}"/>
                </a:ext>
              </a:extLst>
            </p:cNvPr>
            <p:cNvSpPr>
              <a:spLocks noChangeArrowheads="1"/>
            </p:cNvSpPr>
            <p:nvPr/>
          </p:nvSpPr>
          <p:spPr bwMode="auto">
            <a:xfrm>
              <a:off x="8207175"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69" name="Oval 843">
              <a:extLst>
                <a:ext uri="{FF2B5EF4-FFF2-40B4-BE49-F238E27FC236}">
                  <a16:creationId xmlns:a16="http://schemas.microsoft.com/office/drawing/2014/main" id="{7C758A1E-A161-02F6-EA7A-A0EE856ACEC5}"/>
                </a:ext>
              </a:extLst>
            </p:cNvPr>
            <p:cNvSpPr>
              <a:spLocks noChangeArrowheads="1"/>
            </p:cNvSpPr>
            <p:nvPr/>
          </p:nvSpPr>
          <p:spPr bwMode="auto">
            <a:xfrm>
              <a:off x="8207175" y="22926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0" name="Oval 844">
              <a:extLst>
                <a:ext uri="{FF2B5EF4-FFF2-40B4-BE49-F238E27FC236}">
                  <a16:creationId xmlns:a16="http://schemas.microsoft.com/office/drawing/2014/main" id="{D2A698E9-D5E6-3FC9-7EF3-DEC8262D5672}"/>
                </a:ext>
              </a:extLst>
            </p:cNvPr>
            <p:cNvSpPr>
              <a:spLocks noChangeArrowheads="1"/>
            </p:cNvSpPr>
            <p:nvPr/>
          </p:nvSpPr>
          <p:spPr bwMode="auto">
            <a:xfrm>
              <a:off x="8207175"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1" name="Oval 845">
              <a:extLst>
                <a:ext uri="{FF2B5EF4-FFF2-40B4-BE49-F238E27FC236}">
                  <a16:creationId xmlns:a16="http://schemas.microsoft.com/office/drawing/2014/main" id="{F4A0A79C-E35B-DCCD-E17D-C709B40BB5A6}"/>
                </a:ext>
              </a:extLst>
            </p:cNvPr>
            <p:cNvSpPr>
              <a:spLocks noChangeArrowheads="1"/>
            </p:cNvSpPr>
            <p:nvPr/>
          </p:nvSpPr>
          <p:spPr bwMode="auto">
            <a:xfrm>
              <a:off x="8207175"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2" name="Oval 846">
              <a:extLst>
                <a:ext uri="{FF2B5EF4-FFF2-40B4-BE49-F238E27FC236}">
                  <a16:creationId xmlns:a16="http://schemas.microsoft.com/office/drawing/2014/main" id="{933039DD-EACC-1275-AA84-66AF24ECB798}"/>
                </a:ext>
              </a:extLst>
            </p:cNvPr>
            <p:cNvSpPr>
              <a:spLocks noChangeArrowheads="1"/>
            </p:cNvSpPr>
            <p:nvPr/>
          </p:nvSpPr>
          <p:spPr bwMode="auto">
            <a:xfrm>
              <a:off x="8207175"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3" name="Oval 847">
              <a:extLst>
                <a:ext uri="{FF2B5EF4-FFF2-40B4-BE49-F238E27FC236}">
                  <a16:creationId xmlns:a16="http://schemas.microsoft.com/office/drawing/2014/main" id="{11769E43-DDC4-1A6F-1B27-A0BA4AF91BE6}"/>
                </a:ext>
              </a:extLst>
            </p:cNvPr>
            <p:cNvSpPr>
              <a:spLocks noChangeArrowheads="1"/>
            </p:cNvSpPr>
            <p:nvPr/>
          </p:nvSpPr>
          <p:spPr bwMode="auto">
            <a:xfrm>
              <a:off x="8207175" y="2872264"/>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4" name="Oval 848">
              <a:extLst>
                <a:ext uri="{FF2B5EF4-FFF2-40B4-BE49-F238E27FC236}">
                  <a16:creationId xmlns:a16="http://schemas.microsoft.com/office/drawing/2014/main" id="{70A54C0A-FB93-4E66-9511-CAE76AC6A8CE}"/>
                </a:ext>
              </a:extLst>
            </p:cNvPr>
            <p:cNvSpPr>
              <a:spLocks noChangeArrowheads="1"/>
            </p:cNvSpPr>
            <p:nvPr/>
          </p:nvSpPr>
          <p:spPr bwMode="auto">
            <a:xfrm>
              <a:off x="8207175" y="3016794"/>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5" name="Oval 849">
              <a:extLst>
                <a:ext uri="{FF2B5EF4-FFF2-40B4-BE49-F238E27FC236}">
                  <a16:creationId xmlns:a16="http://schemas.microsoft.com/office/drawing/2014/main" id="{1DA4B2C9-C9C2-D82A-AC7A-46F48F6C0BD8}"/>
                </a:ext>
              </a:extLst>
            </p:cNvPr>
            <p:cNvSpPr>
              <a:spLocks noChangeArrowheads="1"/>
            </p:cNvSpPr>
            <p:nvPr/>
          </p:nvSpPr>
          <p:spPr bwMode="auto">
            <a:xfrm>
              <a:off x="8207175" y="3162799"/>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6" name="Oval 850">
              <a:extLst>
                <a:ext uri="{FF2B5EF4-FFF2-40B4-BE49-F238E27FC236}">
                  <a16:creationId xmlns:a16="http://schemas.microsoft.com/office/drawing/2014/main" id="{6E95D60E-4532-0C66-1573-50F17837F533}"/>
                </a:ext>
              </a:extLst>
            </p:cNvPr>
            <p:cNvSpPr>
              <a:spLocks noChangeArrowheads="1"/>
            </p:cNvSpPr>
            <p:nvPr/>
          </p:nvSpPr>
          <p:spPr bwMode="auto">
            <a:xfrm>
              <a:off x="8207175"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7" name="Oval 851">
              <a:extLst>
                <a:ext uri="{FF2B5EF4-FFF2-40B4-BE49-F238E27FC236}">
                  <a16:creationId xmlns:a16="http://schemas.microsoft.com/office/drawing/2014/main" id="{AA15FDF5-F717-1660-224E-DFA28C8763A6}"/>
                </a:ext>
              </a:extLst>
            </p:cNvPr>
            <p:cNvSpPr>
              <a:spLocks noChangeArrowheads="1"/>
            </p:cNvSpPr>
            <p:nvPr/>
          </p:nvSpPr>
          <p:spPr bwMode="auto">
            <a:xfrm>
              <a:off x="8207175"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8" name="Oval 852">
              <a:extLst>
                <a:ext uri="{FF2B5EF4-FFF2-40B4-BE49-F238E27FC236}">
                  <a16:creationId xmlns:a16="http://schemas.microsoft.com/office/drawing/2014/main" id="{B98D5FE2-969D-56DF-9AE2-E1B6BA638AB6}"/>
                </a:ext>
              </a:extLst>
            </p:cNvPr>
            <p:cNvSpPr>
              <a:spLocks noChangeArrowheads="1"/>
            </p:cNvSpPr>
            <p:nvPr/>
          </p:nvSpPr>
          <p:spPr bwMode="auto">
            <a:xfrm>
              <a:off x="8207175"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79" name="Oval 853">
              <a:extLst>
                <a:ext uri="{FF2B5EF4-FFF2-40B4-BE49-F238E27FC236}">
                  <a16:creationId xmlns:a16="http://schemas.microsoft.com/office/drawing/2014/main" id="{A11E1F36-6E9E-9AF0-37E7-DEC46FC51C50}"/>
                </a:ext>
              </a:extLst>
            </p:cNvPr>
            <p:cNvSpPr>
              <a:spLocks noChangeArrowheads="1"/>
            </p:cNvSpPr>
            <p:nvPr/>
          </p:nvSpPr>
          <p:spPr bwMode="auto">
            <a:xfrm>
              <a:off x="8351706" y="8414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0" name="Oval 854">
              <a:extLst>
                <a:ext uri="{FF2B5EF4-FFF2-40B4-BE49-F238E27FC236}">
                  <a16:creationId xmlns:a16="http://schemas.microsoft.com/office/drawing/2014/main" id="{EE44F510-63BC-6793-776F-368CECF1D4B0}"/>
                </a:ext>
              </a:extLst>
            </p:cNvPr>
            <p:cNvSpPr>
              <a:spLocks noChangeArrowheads="1"/>
            </p:cNvSpPr>
            <p:nvPr/>
          </p:nvSpPr>
          <p:spPr bwMode="auto">
            <a:xfrm>
              <a:off x="8351706"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1" name="Oval 855">
              <a:extLst>
                <a:ext uri="{FF2B5EF4-FFF2-40B4-BE49-F238E27FC236}">
                  <a16:creationId xmlns:a16="http://schemas.microsoft.com/office/drawing/2014/main" id="{A28CC85D-A442-D1D9-1D84-DF151D540466}"/>
                </a:ext>
              </a:extLst>
            </p:cNvPr>
            <p:cNvSpPr>
              <a:spLocks noChangeArrowheads="1"/>
            </p:cNvSpPr>
            <p:nvPr/>
          </p:nvSpPr>
          <p:spPr bwMode="auto">
            <a:xfrm>
              <a:off x="8351706"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2" name="Oval 856">
              <a:extLst>
                <a:ext uri="{FF2B5EF4-FFF2-40B4-BE49-F238E27FC236}">
                  <a16:creationId xmlns:a16="http://schemas.microsoft.com/office/drawing/2014/main" id="{44773E6E-1EFD-F9AF-7ED0-E620D3F44F12}"/>
                </a:ext>
              </a:extLst>
            </p:cNvPr>
            <p:cNvSpPr>
              <a:spLocks noChangeArrowheads="1"/>
            </p:cNvSpPr>
            <p:nvPr/>
          </p:nvSpPr>
          <p:spPr bwMode="auto">
            <a:xfrm>
              <a:off x="8351706"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3" name="Oval 857">
              <a:extLst>
                <a:ext uri="{FF2B5EF4-FFF2-40B4-BE49-F238E27FC236}">
                  <a16:creationId xmlns:a16="http://schemas.microsoft.com/office/drawing/2014/main" id="{824BB20E-7F6C-9002-6398-A6BDA56B4B7B}"/>
                </a:ext>
              </a:extLst>
            </p:cNvPr>
            <p:cNvSpPr>
              <a:spLocks noChangeArrowheads="1"/>
            </p:cNvSpPr>
            <p:nvPr/>
          </p:nvSpPr>
          <p:spPr bwMode="auto">
            <a:xfrm>
              <a:off x="8351706"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4" name="Oval 858">
              <a:extLst>
                <a:ext uri="{FF2B5EF4-FFF2-40B4-BE49-F238E27FC236}">
                  <a16:creationId xmlns:a16="http://schemas.microsoft.com/office/drawing/2014/main" id="{32DF0E1A-511C-3199-0F69-1A6B0CE10406}"/>
                </a:ext>
              </a:extLst>
            </p:cNvPr>
            <p:cNvSpPr>
              <a:spLocks noChangeArrowheads="1"/>
            </p:cNvSpPr>
            <p:nvPr/>
          </p:nvSpPr>
          <p:spPr bwMode="auto">
            <a:xfrm>
              <a:off x="8351706"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5" name="Oval 859">
              <a:extLst>
                <a:ext uri="{FF2B5EF4-FFF2-40B4-BE49-F238E27FC236}">
                  <a16:creationId xmlns:a16="http://schemas.microsoft.com/office/drawing/2014/main" id="{E386E135-6762-854F-8F54-96B58106CE28}"/>
                </a:ext>
              </a:extLst>
            </p:cNvPr>
            <p:cNvSpPr>
              <a:spLocks noChangeArrowheads="1"/>
            </p:cNvSpPr>
            <p:nvPr/>
          </p:nvSpPr>
          <p:spPr bwMode="auto">
            <a:xfrm>
              <a:off x="8351706"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6" name="Oval 860">
              <a:extLst>
                <a:ext uri="{FF2B5EF4-FFF2-40B4-BE49-F238E27FC236}">
                  <a16:creationId xmlns:a16="http://schemas.microsoft.com/office/drawing/2014/main" id="{44C2932F-17E5-CF9C-8C11-73BCF72DB7E9}"/>
                </a:ext>
              </a:extLst>
            </p:cNvPr>
            <p:cNvSpPr>
              <a:spLocks noChangeArrowheads="1"/>
            </p:cNvSpPr>
            <p:nvPr/>
          </p:nvSpPr>
          <p:spPr bwMode="auto">
            <a:xfrm>
              <a:off x="8351706"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7" name="Oval 861">
              <a:extLst>
                <a:ext uri="{FF2B5EF4-FFF2-40B4-BE49-F238E27FC236}">
                  <a16:creationId xmlns:a16="http://schemas.microsoft.com/office/drawing/2014/main" id="{75D2F8A0-A700-9FFC-F2F4-03B0617F53F2}"/>
                </a:ext>
              </a:extLst>
            </p:cNvPr>
            <p:cNvSpPr>
              <a:spLocks noChangeArrowheads="1"/>
            </p:cNvSpPr>
            <p:nvPr/>
          </p:nvSpPr>
          <p:spPr bwMode="auto">
            <a:xfrm>
              <a:off x="8351706"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8" name="Oval 862">
              <a:extLst>
                <a:ext uri="{FF2B5EF4-FFF2-40B4-BE49-F238E27FC236}">
                  <a16:creationId xmlns:a16="http://schemas.microsoft.com/office/drawing/2014/main" id="{4D9F2DC6-F9FE-21F3-2C1A-DCBDD5B95212}"/>
                </a:ext>
              </a:extLst>
            </p:cNvPr>
            <p:cNvSpPr>
              <a:spLocks noChangeArrowheads="1"/>
            </p:cNvSpPr>
            <p:nvPr/>
          </p:nvSpPr>
          <p:spPr bwMode="auto">
            <a:xfrm>
              <a:off x="8351706"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89" name="Oval 863">
              <a:extLst>
                <a:ext uri="{FF2B5EF4-FFF2-40B4-BE49-F238E27FC236}">
                  <a16:creationId xmlns:a16="http://schemas.microsoft.com/office/drawing/2014/main" id="{FB680328-FA23-84DD-AB00-482908FF29B9}"/>
                </a:ext>
              </a:extLst>
            </p:cNvPr>
            <p:cNvSpPr>
              <a:spLocks noChangeArrowheads="1"/>
            </p:cNvSpPr>
            <p:nvPr/>
          </p:nvSpPr>
          <p:spPr bwMode="auto">
            <a:xfrm>
              <a:off x="8351706"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0" name="Oval 864">
              <a:extLst>
                <a:ext uri="{FF2B5EF4-FFF2-40B4-BE49-F238E27FC236}">
                  <a16:creationId xmlns:a16="http://schemas.microsoft.com/office/drawing/2014/main" id="{7702441C-304D-AD65-743B-1B07554E3554}"/>
                </a:ext>
              </a:extLst>
            </p:cNvPr>
            <p:cNvSpPr>
              <a:spLocks noChangeArrowheads="1"/>
            </p:cNvSpPr>
            <p:nvPr/>
          </p:nvSpPr>
          <p:spPr bwMode="auto">
            <a:xfrm>
              <a:off x="8351706"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1" name="Oval 865">
              <a:extLst>
                <a:ext uri="{FF2B5EF4-FFF2-40B4-BE49-F238E27FC236}">
                  <a16:creationId xmlns:a16="http://schemas.microsoft.com/office/drawing/2014/main" id="{A6C4CC1E-889F-5729-00F6-D6F7668E9C86}"/>
                </a:ext>
              </a:extLst>
            </p:cNvPr>
            <p:cNvSpPr>
              <a:spLocks noChangeArrowheads="1"/>
            </p:cNvSpPr>
            <p:nvPr/>
          </p:nvSpPr>
          <p:spPr bwMode="auto">
            <a:xfrm>
              <a:off x="8351706"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2" name="Oval 866">
              <a:extLst>
                <a:ext uri="{FF2B5EF4-FFF2-40B4-BE49-F238E27FC236}">
                  <a16:creationId xmlns:a16="http://schemas.microsoft.com/office/drawing/2014/main" id="{24B18C65-61FA-3756-70F4-6A3EBEBDBCDA}"/>
                </a:ext>
              </a:extLst>
            </p:cNvPr>
            <p:cNvSpPr>
              <a:spLocks noChangeArrowheads="1"/>
            </p:cNvSpPr>
            <p:nvPr/>
          </p:nvSpPr>
          <p:spPr bwMode="auto">
            <a:xfrm>
              <a:off x="8351706"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3" name="Oval 867">
              <a:extLst>
                <a:ext uri="{FF2B5EF4-FFF2-40B4-BE49-F238E27FC236}">
                  <a16:creationId xmlns:a16="http://schemas.microsoft.com/office/drawing/2014/main" id="{42FE6EE1-D8D1-0AB9-FF05-0DB6D3F7CDC5}"/>
                </a:ext>
              </a:extLst>
            </p:cNvPr>
            <p:cNvSpPr>
              <a:spLocks noChangeArrowheads="1"/>
            </p:cNvSpPr>
            <p:nvPr/>
          </p:nvSpPr>
          <p:spPr bwMode="auto">
            <a:xfrm>
              <a:off x="8351706"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4" name="Oval 868">
              <a:extLst>
                <a:ext uri="{FF2B5EF4-FFF2-40B4-BE49-F238E27FC236}">
                  <a16:creationId xmlns:a16="http://schemas.microsoft.com/office/drawing/2014/main" id="{6D2412DF-AC1D-070D-D542-5EA1B71735D4}"/>
                </a:ext>
              </a:extLst>
            </p:cNvPr>
            <p:cNvSpPr>
              <a:spLocks noChangeArrowheads="1"/>
            </p:cNvSpPr>
            <p:nvPr/>
          </p:nvSpPr>
          <p:spPr bwMode="auto">
            <a:xfrm>
              <a:off x="8351706"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5" name="Oval 869">
              <a:extLst>
                <a:ext uri="{FF2B5EF4-FFF2-40B4-BE49-F238E27FC236}">
                  <a16:creationId xmlns:a16="http://schemas.microsoft.com/office/drawing/2014/main" id="{3601D00B-5248-FFAB-D943-0E533374CFDF}"/>
                </a:ext>
              </a:extLst>
            </p:cNvPr>
            <p:cNvSpPr>
              <a:spLocks noChangeArrowheads="1"/>
            </p:cNvSpPr>
            <p:nvPr/>
          </p:nvSpPr>
          <p:spPr bwMode="auto">
            <a:xfrm>
              <a:off x="8351706"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6" name="Oval 870">
              <a:extLst>
                <a:ext uri="{FF2B5EF4-FFF2-40B4-BE49-F238E27FC236}">
                  <a16:creationId xmlns:a16="http://schemas.microsoft.com/office/drawing/2014/main" id="{3CE7DEDC-EB75-8687-614D-2BD8C432D1DA}"/>
                </a:ext>
              </a:extLst>
            </p:cNvPr>
            <p:cNvSpPr>
              <a:spLocks noChangeArrowheads="1"/>
            </p:cNvSpPr>
            <p:nvPr/>
          </p:nvSpPr>
          <p:spPr bwMode="auto">
            <a:xfrm>
              <a:off x="8351706"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7" name="Oval 871">
              <a:extLst>
                <a:ext uri="{FF2B5EF4-FFF2-40B4-BE49-F238E27FC236}">
                  <a16:creationId xmlns:a16="http://schemas.microsoft.com/office/drawing/2014/main" id="{25D65CC0-250D-8D3B-0663-F92074C9FB1E}"/>
                </a:ext>
              </a:extLst>
            </p:cNvPr>
            <p:cNvSpPr>
              <a:spLocks noChangeArrowheads="1"/>
            </p:cNvSpPr>
            <p:nvPr/>
          </p:nvSpPr>
          <p:spPr bwMode="auto">
            <a:xfrm>
              <a:off x="8496236" y="8414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8" name="Oval 872">
              <a:extLst>
                <a:ext uri="{FF2B5EF4-FFF2-40B4-BE49-F238E27FC236}">
                  <a16:creationId xmlns:a16="http://schemas.microsoft.com/office/drawing/2014/main" id="{DE75EEF3-2EBF-2A71-1B64-2B6846BD275C}"/>
                </a:ext>
              </a:extLst>
            </p:cNvPr>
            <p:cNvSpPr>
              <a:spLocks noChangeArrowheads="1"/>
            </p:cNvSpPr>
            <p:nvPr/>
          </p:nvSpPr>
          <p:spPr bwMode="auto">
            <a:xfrm>
              <a:off x="8496236"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899" name="Oval 873">
              <a:extLst>
                <a:ext uri="{FF2B5EF4-FFF2-40B4-BE49-F238E27FC236}">
                  <a16:creationId xmlns:a16="http://schemas.microsoft.com/office/drawing/2014/main" id="{80D04F0C-33C1-78E8-7D97-9BAD7C86DA27}"/>
                </a:ext>
              </a:extLst>
            </p:cNvPr>
            <p:cNvSpPr>
              <a:spLocks noChangeArrowheads="1"/>
            </p:cNvSpPr>
            <p:nvPr/>
          </p:nvSpPr>
          <p:spPr bwMode="auto">
            <a:xfrm>
              <a:off x="8496236"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0" name="Oval 874">
              <a:extLst>
                <a:ext uri="{FF2B5EF4-FFF2-40B4-BE49-F238E27FC236}">
                  <a16:creationId xmlns:a16="http://schemas.microsoft.com/office/drawing/2014/main" id="{FC7FEB2B-1073-39F9-466C-E1F6E4F81154}"/>
                </a:ext>
              </a:extLst>
            </p:cNvPr>
            <p:cNvSpPr>
              <a:spLocks noChangeArrowheads="1"/>
            </p:cNvSpPr>
            <p:nvPr/>
          </p:nvSpPr>
          <p:spPr bwMode="auto">
            <a:xfrm>
              <a:off x="8496236"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1" name="Oval 875">
              <a:extLst>
                <a:ext uri="{FF2B5EF4-FFF2-40B4-BE49-F238E27FC236}">
                  <a16:creationId xmlns:a16="http://schemas.microsoft.com/office/drawing/2014/main" id="{FBAFC8C9-900E-F3FE-C3B8-E54F67CECDBA}"/>
                </a:ext>
              </a:extLst>
            </p:cNvPr>
            <p:cNvSpPr>
              <a:spLocks noChangeArrowheads="1"/>
            </p:cNvSpPr>
            <p:nvPr/>
          </p:nvSpPr>
          <p:spPr bwMode="auto">
            <a:xfrm>
              <a:off x="8496236"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2" name="Oval 876">
              <a:extLst>
                <a:ext uri="{FF2B5EF4-FFF2-40B4-BE49-F238E27FC236}">
                  <a16:creationId xmlns:a16="http://schemas.microsoft.com/office/drawing/2014/main" id="{0129706C-CCE2-E9CE-C57D-5EDA09BC68CD}"/>
                </a:ext>
              </a:extLst>
            </p:cNvPr>
            <p:cNvSpPr>
              <a:spLocks noChangeArrowheads="1"/>
            </p:cNvSpPr>
            <p:nvPr/>
          </p:nvSpPr>
          <p:spPr bwMode="auto">
            <a:xfrm>
              <a:off x="8496236"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3" name="Oval 877">
              <a:extLst>
                <a:ext uri="{FF2B5EF4-FFF2-40B4-BE49-F238E27FC236}">
                  <a16:creationId xmlns:a16="http://schemas.microsoft.com/office/drawing/2014/main" id="{97C5BF69-4C3D-E9CB-57E6-39B09E4760AF}"/>
                </a:ext>
              </a:extLst>
            </p:cNvPr>
            <p:cNvSpPr>
              <a:spLocks noChangeArrowheads="1"/>
            </p:cNvSpPr>
            <p:nvPr/>
          </p:nvSpPr>
          <p:spPr bwMode="auto">
            <a:xfrm>
              <a:off x="8496236"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4" name="Oval 878">
              <a:extLst>
                <a:ext uri="{FF2B5EF4-FFF2-40B4-BE49-F238E27FC236}">
                  <a16:creationId xmlns:a16="http://schemas.microsoft.com/office/drawing/2014/main" id="{3F36A692-9985-D7E4-3CED-A591F649D3F8}"/>
                </a:ext>
              </a:extLst>
            </p:cNvPr>
            <p:cNvSpPr>
              <a:spLocks noChangeArrowheads="1"/>
            </p:cNvSpPr>
            <p:nvPr/>
          </p:nvSpPr>
          <p:spPr bwMode="auto">
            <a:xfrm>
              <a:off x="8496236"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5" name="Oval 879">
              <a:extLst>
                <a:ext uri="{FF2B5EF4-FFF2-40B4-BE49-F238E27FC236}">
                  <a16:creationId xmlns:a16="http://schemas.microsoft.com/office/drawing/2014/main" id="{59C9975F-8685-FBC6-BE59-C774101E24A9}"/>
                </a:ext>
              </a:extLst>
            </p:cNvPr>
            <p:cNvSpPr>
              <a:spLocks noChangeArrowheads="1"/>
            </p:cNvSpPr>
            <p:nvPr/>
          </p:nvSpPr>
          <p:spPr bwMode="auto">
            <a:xfrm>
              <a:off x="8496236"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6" name="Oval 880">
              <a:extLst>
                <a:ext uri="{FF2B5EF4-FFF2-40B4-BE49-F238E27FC236}">
                  <a16:creationId xmlns:a16="http://schemas.microsoft.com/office/drawing/2014/main" id="{64B3092A-8576-6443-4AE3-4EC04DA017C8}"/>
                </a:ext>
              </a:extLst>
            </p:cNvPr>
            <p:cNvSpPr>
              <a:spLocks noChangeArrowheads="1"/>
            </p:cNvSpPr>
            <p:nvPr/>
          </p:nvSpPr>
          <p:spPr bwMode="auto">
            <a:xfrm>
              <a:off x="8496236"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7" name="Oval 881">
              <a:extLst>
                <a:ext uri="{FF2B5EF4-FFF2-40B4-BE49-F238E27FC236}">
                  <a16:creationId xmlns:a16="http://schemas.microsoft.com/office/drawing/2014/main" id="{E48BAC36-1CE5-03C3-91C3-CEFD29DB6B13}"/>
                </a:ext>
              </a:extLst>
            </p:cNvPr>
            <p:cNvSpPr>
              <a:spLocks noChangeArrowheads="1"/>
            </p:cNvSpPr>
            <p:nvPr/>
          </p:nvSpPr>
          <p:spPr bwMode="auto">
            <a:xfrm>
              <a:off x="8496236"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8" name="Oval 882">
              <a:extLst>
                <a:ext uri="{FF2B5EF4-FFF2-40B4-BE49-F238E27FC236}">
                  <a16:creationId xmlns:a16="http://schemas.microsoft.com/office/drawing/2014/main" id="{22447F8B-9700-0FE4-8571-C18E6CBBB166}"/>
                </a:ext>
              </a:extLst>
            </p:cNvPr>
            <p:cNvSpPr>
              <a:spLocks noChangeArrowheads="1"/>
            </p:cNvSpPr>
            <p:nvPr/>
          </p:nvSpPr>
          <p:spPr bwMode="auto">
            <a:xfrm>
              <a:off x="8496236"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09" name="Oval 883">
              <a:extLst>
                <a:ext uri="{FF2B5EF4-FFF2-40B4-BE49-F238E27FC236}">
                  <a16:creationId xmlns:a16="http://schemas.microsoft.com/office/drawing/2014/main" id="{D42FBF0F-A152-12C2-A427-B1C8F2F4730F}"/>
                </a:ext>
              </a:extLst>
            </p:cNvPr>
            <p:cNvSpPr>
              <a:spLocks noChangeArrowheads="1"/>
            </p:cNvSpPr>
            <p:nvPr/>
          </p:nvSpPr>
          <p:spPr bwMode="auto">
            <a:xfrm>
              <a:off x="8496236"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0" name="Oval 884">
              <a:extLst>
                <a:ext uri="{FF2B5EF4-FFF2-40B4-BE49-F238E27FC236}">
                  <a16:creationId xmlns:a16="http://schemas.microsoft.com/office/drawing/2014/main" id="{5DCB6671-70AC-635E-F054-6FD6F0561C8A}"/>
                </a:ext>
              </a:extLst>
            </p:cNvPr>
            <p:cNvSpPr>
              <a:spLocks noChangeArrowheads="1"/>
            </p:cNvSpPr>
            <p:nvPr/>
          </p:nvSpPr>
          <p:spPr bwMode="auto">
            <a:xfrm>
              <a:off x="8496236"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1" name="Oval 885">
              <a:extLst>
                <a:ext uri="{FF2B5EF4-FFF2-40B4-BE49-F238E27FC236}">
                  <a16:creationId xmlns:a16="http://schemas.microsoft.com/office/drawing/2014/main" id="{D17BE52E-1A02-E5C5-DA99-205CCFCFA77A}"/>
                </a:ext>
              </a:extLst>
            </p:cNvPr>
            <p:cNvSpPr>
              <a:spLocks noChangeArrowheads="1"/>
            </p:cNvSpPr>
            <p:nvPr/>
          </p:nvSpPr>
          <p:spPr bwMode="auto">
            <a:xfrm>
              <a:off x="8496236"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2" name="Oval 886">
              <a:extLst>
                <a:ext uri="{FF2B5EF4-FFF2-40B4-BE49-F238E27FC236}">
                  <a16:creationId xmlns:a16="http://schemas.microsoft.com/office/drawing/2014/main" id="{DCC50CE9-3C97-5622-2A5E-526F8BA38D9E}"/>
                </a:ext>
              </a:extLst>
            </p:cNvPr>
            <p:cNvSpPr>
              <a:spLocks noChangeArrowheads="1"/>
            </p:cNvSpPr>
            <p:nvPr/>
          </p:nvSpPr>
          <p:spPr bwMode="auto">
            <a:xfrm>
              <a:off x="8496236"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3" name="Oval 887">
              <a:extLst>
                <a:ext uri="{FF2B5EF4-FFF2-40B4-BE49-F238E27FC236}">
                  <a16:creationId xmlns:a16="http://schemas.microsoft.com/office/drawing/2014/main" id="{0783453A-0DA2-C5C9-0685-56FE25EC8417}"/>
                </a:ext>
              </a:extLst>
            </p:cNvPr>
            <p:cNvSpPr>
              <a:spLocks noChangeArrowheads="1"/>
            </p:cNvSpPr>
            <p:nvPr/>
          </p:nvSpPr>
          <p:spPr bwMode="auto">
            <a:xfrm>
              <a:off x="8496236"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4" name="Oval 888">
              <a:extLst>
                <a:ext uri="{FF2B5EF4-FFF2-40B4-BE49-F238E27FC236}">
                  <a16:creationId xmlns:a16="http://schemas.microsoft.com/office/drawing/2014/main" id="{101D018F-32AE-FE0D-5F3D-A872E1E87C88}"/>
                </a:ext>
              </a:extLst>
            </p:cNvPr>
            <p:cNvSpPr>
              <a:spLocks noChangeArrowheads="1"/>
            </p:cNvSpPr>
            <p:nvPr/>
          </p:nvSpPr>
          <p:spPr bwMode="auto">
            <a:xfrm>
              <a:off x="8496236"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5" name="Oval 889">
              <a:extLst>
                <a:ext uri="{FF2B5EF4-FFF2-40B4-BE49-F238E27FC236}">
                  <a16:creationId xmlns:a16="http://schemas.microsoft.com/office/drawing/2014/main" id="{7E9936A7-81D8-1466-4A12-1355C5371533}"/>
                </a:ext>
              </a:extLst>
            </p:cNvPr>
            <p:cNvSpPr>
              <a:spLocks noChangeArrowheads="1"/>
            </p:cNvSpPr>
            <p:nvPr/>
          </p:nvSpPr>
          <p:spPr bwMode="auto">
            <a:xfrm>
              <a:off x="8639291" y="8414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6" name="Oval 890">
              <a:extLst>
                <a:ext uri="{FF2B5EF4-FFF2-40B4-BE49-F238E27FC236}">
                  <a16:creationId xmlns:a16="http://schemas.microsoft.com/office/drawing/2014/main" id="{F435CA14-D223-0376-7B83-F7E173C269F4}"/>
                </a:ext>
              </a:extLst>
            </p:cNvPr>
            <p:cNvSpPr>
              <a:spLocks noChangeArrowheads="1"/>
            </p:cNvSpPr>
            <p:nvPr/>
          </p:nvSpPr>
          <p:spPr bwMode="auto">
            <a:xfrm>
              <a:off x="8639291"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7" name="Oval 891">
              <a:extLst>
                <a:ext uri="{FF2B5EF4-FFF2-40B4-BE49-F238E27FC236}">
                  <a16:creationId xmlns:a16="http://schemas.microsoft.com/office/drawing/2014/main" id="{CB2C0956-88F8-314C-750F-F8038C45C26A}"/>
                </a:ext>
              </a:extLst>
            </p:cNvPr>
            <p:cNvSpPr>
              <a:spLocks noChangeArrowheads="1"/>
            </p:cNvSpPr>
            <p:nvPr/>
          </p:nvSpPr>
          <p:spPr bwMode="auto">
            <a:xfrm>
              <a:off x="8639291"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8" name="Oval 892">
              <a:extLst>
                <a:ext uri="{FF2B5EF4-FFF2-40B4-BE49-F238E27FC236}">
                  <a16:creationId xmlns:a16="http://schemas.microsoft.com/office/drawing/2014/main" id="{43A87B8C-C424-92E1-79F2-894E1BFED7C5}"/>
                </a:ext>
              </a:extLst>
            </p:cNvPr>
            <p:cNvSpPr>
              <a:spLocks noChangeArrowheads="1"/>
            </p:cNvSpPr>
            <p:nvPr/>
          </p:nvSpPr>
          <p:spPr bwMode="auto">
            <a:xfrm>
              <a:off x="8639291"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19" name="Oval 893">
              <a:extLst>
                <a:ext uri="{FF2B5EF4-FFF2-40B4-BE49-F238E27FC236}">
                  <a16:creationId xmlns:a16="http://schemas.microsoft.com/office/drawing/2014/main" id="{E43C3420-A327-38A0-00E3-B60AF04E1FB4}"/>
                </a:ext>
              </a:extLst>
            </p:cNvPr>
            <p:cNvSpPr>
              <a:spLocks noChangeArrowheads="1"/>
            </p:cNvSpPr>
            <p:nvPr/>
          </p:nvSpPr>
          <p:spPr bwMode="auto">
            <a:xfrm>
              <a:off x="8639291"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0" name="Oval 894">
              <a:extLst>
                <a:ext uri="{FF2B5EF4-FFF2-40B4-BE49-F238E27FC236}">
                  <a16:creationId xmlns:a16="http://schemas.microsoft.com/office/drawing/2014/main" id="{65D2FAFE-1466-86BA-0F0A-FE3EAAD55012}"/>
                </a:ext>
              </a:extLst>
            </p:cNvPr>
            <p:cNvSpPr>
              <a:spLocks noChangeArrowheads="1"/>
            </p:cNvSpPr>
            <p:nvPr/>
          </p:nvSpPr>
          <p:spPr bwMode="auto">
            <a:xfrm>
              <a:off x="8639291"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1" name="Oval 895">
              <a:extLst>
                <a:ext uri="{FF2B5EF4-FFF2-40B4-BE49-F238E27FC236}">
                  <a16:creationId xmlns:a16="http://schemas.microsoft.com/office/drawing/2014/main" id="{9C1E461A-C7EA-4828-C939-1E9491C5DC8A}"/>
                </a:ext>
              </a:extLst>
            </p:cNvPr>
            <p:cNvSpPr>
              <a:spLocks noChangeArrowheads="1"/>
            </p:cNvSpPr>
            <p:nvPr/>
          </p:nvSpPr>
          <p:spPr bwMode="auto">
            <a:xfrm>
              <a:off x="8639291"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2" name="Oval 896">
              <a:extLst>
                <a:ext uri="{FF2B5EF4-FFF2-40B4-BE49-F238E27FC236}">
                  <a16:creationId xmlns:a16="http://schemas.microsoft.com/office/drawing/2014/main" id="{C1BE3EFF-77DD-AA03-1FE3-422BA7D3831E}"/>
                </a:ext>
              </a:extLst>
            </p:cNvPr>
            <p:cNvSpPr>
              <a:spLocks noChangeArrowheads="1"/>
            </p:cNvSpPr>
            <p:nvPr/>
          </p:nvSpPr>
          <p:spPr bwMode="auto">
            <a:xfrm>
              <a:off x="8639291"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3" name="Oval 897">
              <a:extLst>
                <a:ext uri="{FF2B5EF4-FFF2-40B4-BE49-F238E27FC236}">
                  <a16:creationId xmlns:a16="http://schemas.microsoft.com/office/drawing/2014/main" id="{8EDCA43C-B883-B0D3-469C-D49807E2E3BA}"/>
                </a:ext>
              </a:extLst>
            </p:cNvPr>
            <p:cNvSpPr>
              <a:spLocks noChangeArrowheads="1"/>
            </p:cNvSpPr>
            <p:nvPr/>
          </p:nvSpPr>
          <p:spPr bwMode="auto">
            <a:xfrm>
              <a:off x="8639291"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4" name="Oval 898">
              <a:extLst>
                <a:ext uri="{FF2B5EF4-FFF2-40B4-BE49-F238E27FC236}">
                  <a16:creationId xmlns:a16="http://schemas.microsoft.com/office/drawing/2014/main" id="{569F134B-EA4D-0F27-1B0F-3CEFB9DFFCC3}"/>
                </a:ext>
              </a:extLst>
            </p:cNvPr>
            <p:cNvSpPr>
              <a:spLocks noChangeArrowheads="1"/>
            </p:cNvSpPr>
            <p:nvPr/>
          </p:nvSpPr>
          <p:spPr bwMode="auto">
            <a:xfrm>
              <a:off x="8639291"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5" name="Oval 899">
              <a:extLst>
                <a:ext uri="{FF2B5EF4-FFF2-40B4-BE49-F238E27FC236}">
                  <a16:creationId xmlns:a16="http://schemas.microsoft.com/office/drawing/2014/main" id="{BB20AF58-5748-1BB4-7A70-C3598C42115B}"/>
                </a:ext>
              </a:extLst>
            </p:cNvPr>
            <p:cNvSpPr>
              <a:spLocks noChangeArrowheads="1"/>
            </p:cNvSpPr>
            <p:nvPr/>
          </p:nvSpPr>
          <p:spPr bwMode="auto">
            <a:xfrm>
              <a:off x="8639291"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6" name="Oval 900">
              <a:extLst>
                <a:ext uri="{FF2B5EF4-FFF2-40B4-BE49-F238E27FC236}">
                  <a16:creationId xmlns:a16="http://schemas.microsoft.com/office/drawing/2014/main" id="{CA1ECCD8-444B-4D20-669F-E0CFE2808A06}"/>
                </a:ext>
              </a:extLst>
            </p:cNvPr>
            <p:cNvSpPr>
              <a:spLocks noChangeArrowheads="1"/>
            </p:cNvSpPr>
            <p:nvPr/>
          </p:nvSpPr>
          <p:spPr bwMode="auto">
            <a:xfrm>
              <a:off x="8639291"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7" name="Oval 901">
              <a:extLst>
                <a:ext uri="{FF2B5EF4-FFF2-40B4-BE49-F238E27FC236}">
                  <a16:creationId xmlns:a16="http://schemas.microsoft.com/office/drawing/2014/main" id="{5F4784E7-943D-536E-2BFA-6ECCF8965EBF}"/>
                </a:ext>
              </a:extLst>
            </p:cNvPr>
            <p:cNvSpPr>
              <a:spLocks noChangeArrowheads="1"/>
            </p:cNvSpPr>
            <p:nvPr/>
          </p:nvSpPr>
          <p:spPr bwMode="auto">
            <a:xfrm>
              <a:off x="8639291"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8" name="Oval 902">
              <a:extLst>
                <a:ext uri="{FF2B5EF4-FFF2-40B4-BE49-F238E27FC236}">
                  <a16:creationId xmlns:a16="http://schemas.microsoft.com/office/drawing/2014/main" id="{3F057281-64F9-4E6A-A552-C36722041289}"/>
                </a:ext>
              </a:extLst>
            </p:cNvPr>
            <p:cNvSpPr>
              <a:spLocks noChangeArrowheads="1"/>
            </p:cNvSpPr>
            <p:nvPr/>
          </p:nvSpPr>
          <p:spPr bwMode="auto">
            <a:xfrm>
              <a:off x="8639291"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29" name="Oval 903">
              <a:extLst>
                <a:ext uri="{FF2B5EF4-FFF2-40B4-BE49-F238E27FC236}">
                  <a16:creationId xmlns:a16="http://schemas.microsoft.com/office/drawing/2014/main" id="{648A1422-086E-11E5-0CBF-22E35EE2C3E7}"/>
                </a:ext>
              </a:extLst>
            </p:cNvPr>
            <p:cNvSpPr>
              <a:spLocks noChangeArrowheads="1"/>
            </p:cNvSpPr>
            <p:nvPr/>
          </p:nvSpPr>
          <p:spPr bwMode="auto">
            <a:xfrm>
              <a:off x="8639291"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0" name="Oval 904">
              <a:extLst>
                <a:ext uri="{FF2B5EF4-FFF2-40B4-BE49-F238E27FC236}">
                  <a16:creationId xmlns:a16="http://schemas.microsoft.com/office/drawing/2014/main" id="{594021B8-5935-35FF-7284-ACB901CB5002}"/>
                </a:ext>
              </a:extLst>
            </p:cNvPr>
            <p:cNvSpPr>
              <a:spLocks noChangeArrowheads="1"/>
            </p:cNvSpPr>
            <p:nvPr/>
          </p:nvSpPr>
          <p:spPr bwMode="auto">
            <a:xfrm>
              <a:off x="8639291"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1" name="Oval 905">
              <a:extLst>
                <a:ext uri="{FF2B5EF4-FFF2-40B4-BE49-F238E27FC236}">
                  <a16:creationId xmlns:a16="http://schemas.microsoft.com/office/drawing/2014/main" id="{190B93DE-D78F-436B-F44E-44B3316097D0}"/>
                </a:ext>
              </a:extLst>
            </p:cNvPr>
            <p:cNvSpPr>
              <a:spLocks noChangeArrowheads="1"/>
            </p:cNvSpPr>
            <p:nvPr/>
          </p:nvSpPr>
          <p:spPr bwMode="auto">
            <a:xfrm>
              <a:off x="8639291"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2" name="Oval 906">
              <a:extLst>
                <a:ext uri="{FF2B5EF4-FFF2-40B4-BE49-F238E27FC236}">
                  <a16:creationId xmlns:a16="http://schemas.microsoft.com/office/drawing/2014/main" id="{075E4550-7AF4-E863-3609-4B3237F6E7E5}"/>
                </a:ext>
              </a:extLst>
            </p:cNvPr>
            <p:cNvSpPr>
              <a:spLocks noChangeArrowheads="1"/>
            </p:cNvSpPr>
            <p:nvPr/>
          </p:nvSpPr>
          <p:spPr bwMode="auto">
            <a:xfrm>
              <a:off x="8639291"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3" name="Oval 907">
              <a:extLst>
                <a:ext uri="{FF2B5EF4-FFF2-40B4-BE49-F238E27FC236}">
                  <a16:creationId xmlns:a16="http://schemas.microsoft.com/office/drawing/2014/main" id="{892FFFF0-3E9C-688D-79BC-A3E2A5A0B82F}"/>
                </a:ext>
              </a:extLst>
            </p:cNvPr>
            <p:cNvSpPr>
              <a:spLocks noChangeArrowheads="1"/>
            </p:cNvSpPr>
            <p:nvPr/>
          </p:nvSpPr>
          <p:spPr bwMode="auto">
            <a:xfrm>
              <a:off x="8639291"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4" name="Oval 908">
              <a:extLst>
                <a:ext uri="{FF2B5EF4-FFF2-40B4-BE49-F238E27FC236}">
                  <a16:creationId xmlns:a16="http://schemas.microsoft.com/office/drawing/2014/main" id="{66111ADC-B289-045F-9AE8-8868BD18C71C}"/>
                </a:ext>
              </a:extLst>
            </p:cNvPr>
            <p:cNvSpPr>
              <a:spLocks noChangeArrowheads="1"/>
            </p:cNvSpPr>
            <p:nvPr/>
          </p:nvSpPr>
          <p:spPr bwMode="auto">
            <a:xfrm>
              <a:off x="8783821" y="841465"/>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5" name="Oval 909">
              <a:extLst>
                <a:ext uri="{FF2B5EF4-FFF2-40B4-BE49-F238E27FC236}">
                  <a16:creationId xmlns:a16="http://schemas.microsoft.com/office/drawing/2014/main" id="{8A1D5135-71EB-275D-90CE-641373B4B79E}"/>
                </a:ext>
              </a:extLst>
            </p:cNvPr>
            <p:cNvSpPr>
              <a:spLocks noChangeArrowheads="1"/>
            </p:cNvSpPr>
            <p:nvPr/>
          </p:nvSpPr>
          <p:spPr bwMode="auto">
            <a:xfrm>
              <a:off x="8783821" y="98747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6" name="Oval 910">
              <a:extLst>
                <a:ext uri="{FF2B5EF4-FFF2-40B4-BE49-F238E27FC236}">
                  <a16:creationId xmlns:a16="http://schemas.microsoft.com/office/drawing/2014/main" id="{9F56E963-E1BB-6097-8D22-80EF4C613F71}"/>
                </a:ext>
              </a:extLst>
            </p:cNvPr>
            <p:cNvSpPr>
              <a:spLocks noChangeArrowheads="1"/>
            </p:cNvSpPr>
            <p:nvPr/>
          </p:nvSpPr>
          <p:spPr bwMode="auto">
            <a:xfrm>
              <a:off x="8783821"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7" name="Oval 911">
              <a:extLst>
                <a:ext uri="{FF2B5EF4-FFF2-40B4-BE49-F238E27FC236}">
                  <a16:creationId xmlns:a16="http://schemas.microsoft.com/office/drawing/2014/main" id="{43513762-CC09-8E33-D241-ACE72AD9AF19}"/>
                </a:ext>
              </a:extLst>
            </p:cNvPr>
            <p:cNvSpPr>
              <a:spLocks noChangeArrowheads="1"/>
            </p:cNvSpPr>
            <p:nvPr/>
          </p:nvSpPr>
          <p:spPr bwMode="auto">
            <a:xfrm>
              <a:off x="8783821"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8" name="Oval 912">
              <a:extLst>
                <a:ext uri="{FF2B5EF4-FFF2-40B4-BE49-F238E27FC236}">
                  <a16:creationId xmlns:a16="http://schemas.microsoft.com/office/drawing/2014/main" id="{003883F2-F7DA-245E-E5B2-02F0DE98ACA0}"/>
                </a:ext>
              </a:extLst>
            </p:cNvPr>
            <p:cNvSpPr>
              <a:spLocks noChangeArrowheads="1"/>
            </p:cNvSpPr>
            <p:nvPr/>
          </p:nvSpPr>
          <p:spPr bwMode="auto">
            <a:xfrm>
              <a:off x="8783821"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39" name="Oval 913">
              <a:extLst>
                <a:ext uri="{FF2B5EF4-FFF2-40B4-BE49-F238E27FC236}">
                  <a16:creationId xmlns:a16="http://schemas.microsoft.com/office/drawing/2014/main" id="{FDB9FE75-6296-C4AF-31CA-AB2AFF3ABF83}"/>
                </a:ext>
              </a:extLst>
            </p:cNvPr>
            <p:cNvSpPr>
              <a:spLocks noChangeArrowheads="1"/>
            </p:cNvSpPr>
            <p:nvPr/>
          </p:nvSpPr>
          <p:spPr bwMode="auto">
            <a:xfrm>
              <a:off x="8783821" y="15670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0" name="Oval 914">
              <a:extLst>
                <a:ext uri="{FF2B5EF4-FFF2-40B4-BE49-F238E27FC236}">
                  <a16:creationId xmlns:a16="http://schemas.microsoft.com/office/drawing/2014/main" id="{F20B7A95-0A4A-C550-6828-28818627E5E2}"/>
                </a:ext>
              </a:extLst>
            </p:cNvPr>
            <p:cNvSpPr>
              <a:spLocks noChangeArrowheads="1"/>
            </p:cNvSpPr>
            <p:nvPr/>
          </p:nvSpPr>
          <p:spPr bwMode="auto">
            <a:xfrm>
              <a:off x="8783821"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1" name="Oval 915">
              <a:extLst>
                <a:ext uri="{FF2B5EF4-FFF2-40B4-BE49-F238E27FC236}">
                  <a16:creationId xmlns:a16="http://schemas.microsoft.com/office/drawing/2014/main" id="{9AA43BE8-E188-6E85-8D9A-B96D06572EA3}"/>
                </a:ext>
              </a:extLst>
            </p:cNvPr>
            <p:cNvSpPr>
              <a:spLocks noChangeArrowheads="1"/>
            </p:cNvSpPr>
            <p:nvPr/>
          </p:nvSpPr>
          <p:spPr bwMode="auto">
            <a:xfrm>
              <a:off x="8783821"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2" name="Oval 916">
              <a:extLst>
                <a:ext uri="{FF2B5EF4-FFF2-40B4-BE49-F238E27FC236}">
                  <a16:creationId xmlns:a16="http://schemas.microsoft.com/office/drawing/2014/main" id="{68FC857D-568E-4A38-2358-A239B693B690}"/>
                </a:ext>
              </a:extLst>
            </p:cNvPr>
            <p:cNvSpPr>
              <a:spLocks noChangeArrowheads="1"/>
            </p:cNvSpPr>
            <p:nvPr/>
          </p:nvSpPr>
          <p:spPr bwMode="auto">
            <a:xfrm>
              <a:off x="8783821"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3" name="Oval 917">
              <a:extLst>
                <a:ext uri="{FF2B5EF4-FFF2-40B4-BE49-F238E27FC236}">
                  <a16:creationId xmlns:a16="http://schemas.microsoft.com/office/drawing/2014/main" id="{A5A4F9B8-7B76-21B3-29AE-04966063ECC0}"/>
                </a:ext>
              </a:extLst>
            </p:cNvPr>
            <p:cNvSpPr>
              <a:spLocks noChangeArrowheads="1"/>
            </p:cNvSpPr>
            <p:nvPr/>
          </p:nvSpPr>
          <p:spPr bwMode="auto">
            <a:xfrm>
              <a:off x="8783821"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4" name="Oval 918">
              <a:extLst>
                <a:ext uri="{FF2B5EF4-FFF2-40B4-BE49-F238E27FC236}">
                  <a16:creationId xmlns:a16="http://schemas.microsoft.com/office/drawing/2014/main" id="{5CB51B5E-10CC-0AAF-5606-3F068542AA18}"/>
                </a:ext>
              </a:extLst>
            </p:cNvPr>
            <p:cNvSpPr>
              <a:spLocks noChangeArrowheads="1"/>
            </p:cNvSpPr>
            <p:nvPr/>
          </p:nvSpPr>
          <p:spPr bwMode="auto">
            <a:xfrm>
              <a:off x="8783821" y="229266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5" name="Oval 919">
              <a:extLst>
                <a:ext uri="{FF2B5EF4-FFF2-40B4-BE49-F238E27FC236}">
                  <a16:creationId xmlns:a16="http://schemas.microsoft.com/office/drawing/2014/main" id="{EBB8B0E7-E3CA-07CF-C233-04AE3796F258}"/>
                </a:ext>
              </a:extLst>
            </p:cNvPr>
            <p:cNvSpPr>
              <a:spLocks noChangeArrowheads="1"/>
            </p:cNvSpPr>
            <p:nvPr/>
          </p:nvSpPr>
          <p:spPr bwMode="auto">
            <a:xfrm>
              <a:off x="8783821"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6" name="Oval 920">
              <a:extLst>
                <a:ext uri="{FF2B5EF4-FFF2-40B4-BE49-F238E27FC236}">
                  <a16:creationId xmlns:a16="http://schemas.microsoft.com/office/drawing/2014/main" id="{FE903A7E-27FF-C688-0C21-8ED52E8AD239}"/>
                </a:ext>
              </a:extLst>
            </p:cNvPr>
            <p:cNvSpPr>
              <a:spLocks noChangeArrowheads="1"/>
            </p:cNvSpPr>
            <p:nvPr/>
          </p:nvSpPr>
          <p:spPr bwMode="auto">
            <a:xfrm>
              <a:off x="8783821" y="258320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7" name="Oval 921">
              <a:extLst>
                <a:ext uri="{FF2B5EF4-FFF2-40B4-BE49-F238E27FC236}">
                  <a16:creationId xmlns:a16="http://schemas.microsoft.com/office/drawing/2014/main" id="{268C57D0-C242-D402-952D-87F639FD715E}"/>
                </a:ext>
              </a:extLst>
            </p:cNvPr>
            <p:cNvSpPr>
              <a:spLocks noChangeArrowheads="1"/>
            </p:cNvSpPr>
            <p:nvPr/>
          </p:nvSpPr>
          <p:spPr bwMode="auto">
            <a:xfrm>
              <a:off x="8783821" y="272773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8" name="Oval 922">
              <a:extLst>
                <a:ext uri="{FF2B5EF4-FFF2-40B4-BE49-F238E27FC236}">
                  <a16:creationId xmlns:a16="http://schemas.microsoft.com/office/drawing/2014/main" id="{B7B5E799-1ED2-80D9-0E13-C539C2BFB92E}"/>
                </a:ext>
              </a:extLst>
            </p:cNvPr>
            <p:cNvSpPr>
              <a:spLocks noChangeArrowheads="1"/>
            </p:cNvSpPr>
            <p:nvPr/>
          </p:nvSpPr>
          <p:spPr bwMode="auto">
            <a:xfrm>
              <a:off x="8783821" y="2872264"/>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49" name="Oval 923">
              <a:extLst>
                <a:ext uri="{FF2B5EF4-FFF2-40B4-BE49-F238E27FC236}">
                  <a16:creationId xmlns:a16="http://schemas.microsoft.com/office/drawing/2014/main" id="{7F4941E5-494F-2C87-C9CB-D1DE0C4AF0A4}"/>
                </a:ext>
              </a:extLst>
            </p:cNvPr>
            <p:cNvSpPr>
              <a:spLocks noChangeArrowheads="1"/>
            </p:cNvSpPr>
            <p:nvPr/>
          </p:nvSpPr>
          <p:spPr bwMode="auto">
            <a:xfrm>
              <a:off x="8783821" y="3016794"/>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0" name="Oval 924">
              <a:extLst>
                <a:ext uri="{FF2B5EF4-FFF2-40B4-BE49-F238E27FC236}">
                  <a16:creationId xmlns:a16="http://schemas.microsoft.com/office/drawing/2014/main" id="{94739D27-C4FB-E604-126D-725384B88A39}"/>
                </a:ext>
              </a:extLst>
            </p:cNvPr>
            <p:cNvSpPr>
              <a:spLocks noChangeArrowheads="1"/>
            </p:cNvSpPr>
            <p:nvPr/>
          </p:nvSpPr>
          <p:spPr bwMode="auto">
            <a:xfrm>
              <a:off x="8783821" y="3162799"/>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1" name="Oval 925">
              <a:extLst>
                <a:ext uri="{FF2B5EF4-FFF2-40B4-BE49-F238E27FC236}">
                  <a16:creationId xmlns:a16="http://schemas.microsoft.com/office/drawing/2014/main" id="{EDC08A12-2B74-4AD0-2EDF-620928280FA0}"/>
                </a:ext>
              </a:extLst>
            </p:cNvPr>
            <p:cNvSpPr>
              <a:spLocks noChangeArrowheads="1"/>
            </p:cNvSpPr>
            <p:nvPr/>
          </p:nvSpPr>
          <p:spPr bwMode="auto">
            <a:xfrm>
              <a:off x="8783821" y="330880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2" name="Oval 926">
              <a:extLst>
                <a:ext uri="{FF2B5EF4-FFF2-40B4-BE49-F238E27FC236}">
                  <a16:creationId xmlns:a16="http://schemas.microsoft.com/office/drawing/2014/main" id="{8951E2BA-F9CE-CD7D-7DDF-D229CCE4FF0C}"/>
                </a:ext>
              </a:extLst>
            </p:cNvPr>
            <p:cNvSpPr>
              <a:spLocks noChangeArrowheads="1"/>
            </p:cNvSpPr>
            <p:nvPr/>
          </p:nvSpPr>
          <p:spPr bwMode="auto">
            <a:xfrm>
              <a:off x="8783821" y="3453334"/>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3" name="Oval 927">
              <a:extLst>
                <a:ext uri="{FF2B5EF4-FFF2-40B4-BE49-F238E27FC236}">
                  <a16:creationId xmlns:a16="http://schemas.microsoft.com/office/drawing/2014/main" id="{BF88BA82-661C-E347-8858-6944B92EB294}"/>
                </a:ext>
              </a:extLst>
            </p:cNvPr>
            <p:cNvSpPr>
              <a:spLocks noChangeArrowheads="1"/>
            </p:cNvSpPr>
            <p:nvPr/>
          </p:nvSpPr>
          <p:spPr bwMode="auto">
            <a:xfrm>
              <a:off x="8783821" y="3597865"/>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4" name="Oval 928">
              <a:extLst>
                <a:ext uri="{FF2B5EF4-FFF2-40B4-BE49-F238E27FC236}">
                  <a16:creationId xmlns:a16="http://schemas.microsoft.com/office/drawing/2014/main" id="{48D0D9D0-97B3-55F6-F8E4-D4E9D5129056}"/>
                </a:ext>
              </a:extLst>
            </p:cNvPr>
            <p:cNvSpPr>
              <a:spLocks noChangeArrowheads="1"/>
            </p:cNvSpPr>
            <p:nvPr/>
          </p:nvSpPr>
          <p:spPr bwMode="auto">
            <a:xfrm>
              <a:off x="8783821" y="3742395"/>
              <a:ext cx="9438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5" name="Oval 929">
              <a:extLst>
                <a:ext uri="{FF2B5EF4-FFF2-40B4-BE49-F238E27FC236}">
                  <a16:creationId xmlns:a16="http://schemas.microsoft.com/office/drawing/2014/main" id="{941D7940-5215-A3C4-5529-19F220947EC2}"/>
                </a:ext>
              </a:extLst>
            </p:cNvPr>
            <p:cNvSpPr>
              <a:spLocks noChangeArrowheads="1"/>
            </p:cNvSpPr>
            <p:nvPr/>
          </p:nvSpPr>
          <p:spPr bwMode="auto">
            <a:xfrm>
              <a:off x="8783821" y="3888400"/>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6" name="Oval 930">
              <a:extLst>
                <a:ext uri="{FF2B5EF4-FFF2-40B4-BE49-F238E27FC236}">
                  <a16:creationId xmlns:a16="http://schemas.microsoft.com/office/drawing/2014/main" id="{B3BB6EC7-34AB-4DDF-83CA-2F709DE28855}"/>
                </a:ext>
              </a:extLst>
            </p:cNvPr>
            <p:cNvSpPr>
              <a:spLocks noChangeArrowheads="1"/>
            </p:cNvSpPr>
            <p:nvPr/>
          </p:nvSpPr>
          <p:spPr bwMode="auto">
            <a:xfrm>
              <a:off x="8926877" y="8414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7" name="Oval 931">
              <a:extLst>
                <a:ext uri="{FF2B5EF4-FFF2-40B4-BE49-F238E27FC236}">
                  <a16:creationId xmlns:a16="http://schemas.microsoft.com/office/drawing/2014/main" id="{AF885076-AB48-6AFE-97C3-C2BBBEF50F55}"/>
                </a:ext>
              </a:extLst>
            </p:cNvPr>
            <p:cNvSpPr>
              <a:spLocks noChangeArrowheads="1"/>
            </p:cNvSpPr>
            <p:nvPr/>
          </p:nvSpPr>
          <p:spPr bwMode="auto">
            <a:xfrm>
              <a:off x="8926877" y="98747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8" name="Oval 932">
              <a:extLst>
                <a:ext uri="{FF2B5EF4-FFF2-40B4-BE49-F238E27FC236}">
                  <a16:creationId xmlns:a16="http://schemas.microsoft.com/office/drawing/2014/main" id="{34BB2972-9523-BBDF-80C2-BF856F816944}"/>
                </a:ext>
              </a:extLst>
            </p:cNvPr>
            <p:cNvSpPr>
              <a:spLocks noChangeArrowheads="1"/>
            </p:cNvSpPr>
            <p:nvPr/>
          </p:nvSpPr>
          <p:spPr bwMode="auto">
            <a:xfrm>
              <a:off x="8926877"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59" name="Oval 933">
              <a:extLst>
                <a:ext uri="{FF2B5EF4-FFF2-40B4-BE49-F238E27FC236}">
                  <a16:creationId xmlns:a16="http://schemas.microsoft.com/office/drawing/2014/main" id="{A45BDC1D-D3C8-0BE5-42F4-756305BABBD4}"/>
                </a:ext>
              </a:extLst>
            </p:cNvPr>
            <p:cNvSpPr>
              <a:spLocks noChangeArrowheads="1"/>
            </p:cNvSpPr>
            <p:nvPr/>
          </p:nvSpPr>
          <p:spPr bwMode="auto">
            <a:xfrm>
              <a:off x="8926877"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0" name="Oval 934">
              <a:extLst>
                <a:ext uri="{FF2B5EF4-FFF2-40B4-BE49-F238E27FC236}">
                  <a16:creationId xmlns:a16="http://schemas.microsoft.com/office/drawing/2014/main" id="{29C12C3C-711D-6E91-1A27-B53877E2C53A}"/>
                </a:ext>
              </a:extLst>
            </p:cNvPr>
            <p:cNvSpPr>
              <a:spLocks noChangeArrowheads="1"/>
            </p:cNvSpPr>
            <p:nvPr/>
          </p:nvSpPr>
          <p:spPr bwMode="auto">
            <a:xfrm>
              <a:off x="8926877"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1" name="Oval 935">
              <a:extLst>
                <a:ext uri="{FF2B5EF4-FFF2-40B4-BE49-F238E27FC236}">
                  <a16:creationId xmlns:a16="http://schemas.microsoft.com/office/drawing/2014/main" id="{048E72B7-2270-612E-6ABD-84EFCEED24F3}"/>
                </a:ext>
              </a:extLst>
            </p:cNvPr>
            <p:cNvSpPr>
              <a:spLocks noChangeArrowheads="1"/>
            </p:cNvSpPr>
            <p:nvPr/>
          </p:nvSpPr>
          <p:spPr bwMode="auto">
            <a:xfrm>
              <a:off x="8926877"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2" name="Oval 936">
              <a:extLst>
                <a:ext uri="{FF2B5EF4-FFF2-40B4-BE49-F238E27FC236}">
                  <a16:creationId xmlns:a16="http://schemas.microsoft.com/office/drawing/2014/main" id="{75B2E967-5A68-90E7-E70C-CC52B156CBF6}"/>
                </a:ext>
              </a:extLst>
            </p:cNvPr>
            <p:cNvSpPr>
              <a:spLocks noChangeArrowheads="1"/>
            </p:cNvSpPr>
            <p:nvPr/>
          </p:nvSpPr>
          <p:spPr bwMode="auto">
            <a:xfrm>
              <a:off x="8926877"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3" name="Oval 937">
              <a:extLst>
                <a:ext uri="{FF2B5EF4-FFF2-40B4-BE49-F238E27FC236}">
                  <a16:creationId xmlns:a16="http://schemas.microsoft.com/office/drawing/2014/main" id="{57B622FB-F701-EDAE-2AE5-A8B165F58EBF}"/>
                </a:ext>
              </a:extLst>
            </p:cNvPr>
            <p:cNvSpPr>
              <a:spLocks noChangeArrowheads="1"/>
            </p:cNvSpPr>
            <p:nvPr/>
          </p:nvSpPr>
          <p:spPr bwMode="auto">
            <a:xfrm>
              <a:off x="8926877"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4" name="Oval 938">
              <a:extLst>
                <a:ext uri="{FF2B5EF4-FFF2-40B4-BE49-F238E27FC236}">
                  <a16:creationId xmlns:a16="http://schemas.microsoft.com/office/drawing/2014/main" id="{B8B446D5-CF4E-216F-A377-82F3DA19F832}"/>
                </a:ext>
              </a:extLst>
            </p:cNvPr>
            <p:cNvSpPr>
              <a:spLocks noChangeArrowheads="1"/>
            </p:cNvSpPr>
            <p:nvPr/>
          </p:nvSpPr>
          <p:spPr bwMode="auto">
            <a:xfrm>
              <a:off x="8926877"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5" name="Oval 939">
              <a:extLst>
                <a:ext uri="{FF2B5EF4-FFF2-40B4-BE49-F238E27FC236}">
                  <a16:creationId xmlns:a16="http://schemas.microsoft.com/office/drawing/2014/main" id="{BCB0FAAB-9FE8-F26A-86C8-66D7FC12A9D5}"/>
                </a:ext>
              </a:extLst>
            </p:cNvPr>
            <p:cNvSpPr>
              <a:spLocks noChangeArrowheads="1"/>
            </p:cNvSpPr>
            <p:nvPr/>
          </p:nvSpPr>
          <p:spPr bwMode="auto">
            <a:xfrm>
              <a:off x="8926877"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6" name="Oval 940">
              <a:extLst>
                <a:ext uri="{FF2B5EF4-FFF2-40B4-BE49-F238E27FC236}">
                  <a16:creationId xmlns:a16="http://schemas.microsoft.com/office/drawing/2014/main" id="{D29B02E5-52E3-11F1-1D92-33958C03A11B}"/>
                </a:ext>
              </a:extLst>
            </p:cNvPr>
            <p:cNvSpPr>
              <a:spLocks noChangeArrowheads="1"/>
            </p:cNvSpPr>
            <p:nvPr/>
          </p:nvSpPr>
          <p:spPr bwMode="auto">
            <a:xfrm>
              <a:off x="8926877" y="22926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7" name="Oval 941">
              <a:extLst>
                <a:ext uri="{FF2B5EF4-FFF2-40B4-BE49-F238E27FC236}">
                  <a16:creationId xmlns:a16="http://schemas.microsoft.com/office/drawing/2014/main" id="{AE3893B0-EF2E-2EFC-0ECA-CFE5EDE6757D}"/>
                </a:ext>
              </a:extLst>
            </p:cNvPr>
            <p:cNvSpPr>
              <a:spLocks noChangeArrowheads="1"/>
            </p:cNvSpPr>
            <p:nvPr/>
          </p:nvSpPr>
          <p:spPr bwMode="auto">
            <a:xfrm>
              <a:off x="8926877"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8" name="Oval 942">
              <a:extLst>
                <a:ext uri="{FF2B5EF4-FFF2-40B4-BE49-F238E27FC236}">
                  <a16:creationId xmlns:a16="http://schemas.microsoft.com/office/drawing/2014/main" id="{004F4A68-EBB2-09A8-5E3E-AFE68CAF9B85}"/>
                </a:ext>
              </a:extLst>
            </p:cNvPr>
            <p:cNvSpPr>
              <a:spLocks noChangeArrowheads="1"/>
            </p:cNvSpPr>
            <p:nvPr/>
          </p:nvSpPr>
          <p:spPr bwMode="auto">
            <a:xfrm>
              <a:off x="8926877"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69" name="Oval 943">
              <a:extLst>
                <a:ext uri="{FF2B5EF4-FFF2-40B4-BE49-F238E27FC236}">
                  <a16:creationId xmlns:a16="http://schemas.microsoft.com/office/drawing/2014/main" id="{80A59FD5-7111-6DEC-3CA9-6600E86857B9}"/>
                </a:ext>
              </a:extLst>
            </p:cNvPr>
            <p:cNvSpPr>
              <a:spLocks noChangeArrowheads="1"/>
            </p:cNvSpPr>
            <p:nvPr/>
          </p:nvSpPr>
          <p:spPr bwMode="auto">
            <a:xfrm>
              <a:off x="8926877" y="272773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0" name="Oval 944">
              <a:extLst>
                <a:ext uri="{FF2B5EF4-FFF2-40B4-BE49-F238E27FC236}">
                  <a16:creationId xmlns:a16="http://schemas.microsoft.com/office/drawing/2014/main" id="{E5451EE3-A27E-FE65-A07A-02BC3864BAD6}"/>
                </a:ext>
              </a:extLst>
            </p:cNvPr>
            <p:cNvSpPr>
              <a:spLocks noChangeArrowheads="1"/>
            </p:cNvSpPr>
            <p:nvPr/>
          </p:nvSpPr>
          <p:spPr bwMode="auto">
            <a:xfrm>
              <a:off x="8926877" y="2872264"/>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1" name="Oval 945">
              <a:extLst>
                <a:ext uri="{FF2B5EF4-FFF2-40B4-BE49-F238E27FC236}">
                  <a16:creationId xmlns:a16="http://schemas.microsoft.com/office/drawing/2014/main" id="{90A7ED1C-9D9D-53BD-F0B0-1D375622247C}"/>
                </a:ext>
              </a:extLst>
            </p:cNvPr>
            <p:cNvSpPr>
              <a:spLocks noChangeArrowheads="1"/>
            </p:cNvSpPr>
            <p:nvPr/>
          </p:nvSpPr>
          <p:spPr bwMode="auto">
            <a:xfrm>
              <a:off x="8926877" y="3162799"/>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2" name="Oval 946">
              <a:extLst>
                <a:ext uri="{FF2B5EF4-FFF2-40B4-BE49-F238E27FC236}">
                  <a16:creationId xmlns:a16="http://schemas.microsoft.com/office/drawing/2014/main" id="{8620666F-AE59-D63C-4B3E-146E1BA3E40C}"/>
                </a:ext>
              </a:extLst>
            </p:cNvPr>
            <p:cNvSpPr>
              <a:spLocks noChangeArrowheads="1"/>
            </p:cNvSpPr>
            <p:nvPr/>
          </p:nvSpPr>
          <p:spPr bwMode="auto">
            <a:xfrm>
              <a:off x="8926877" y="330880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3" name="Oval 947">
              <a:extLst>
                <a:ext uri="{FF2B5EF4-FFF2-40B4-BE49-F238E27FC236}">
                  <a16:creationId xmlns:a16="http://schemas.microsoft.com/office/drawing/2014/main" id="{3D0E8F86-2168-819F-D8CE-73FB5A6EC6DA}"/>
                </a:ext>
              </a:extLst>
            </p:cNvPr>
            <p:cNvSpPr>
              <a:spLocks noChangeArrowheads="1"/>
            </p:cNvSpPr>
            <p:nvPr/>
          </p:nvSpPr>
          <p:spPr bwMode="auto">
            <a:xfrm>
              <a:off x="8926877" y="3453334"/>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4" name="Oval 948">
              <a:extLst>
                <a:ext uri="{FF2B5EF4-FFF2-40B4-BE49-F238E27FC236}">
                  <a16:creationId xmlns:a16="http://schemas.microsoft.com/office/drawing/2014/main" id="{99834141-5B65-7DAC-240A-B2F83363D527}"/>
                </a:ext>
              </a:extLst>
            </p:cNvPr>
            <p:cNvSpPr>
              <a:spLocks noChangeArrowheads="1"/>
            </p:cNvSpPr>
            <p:nvPr/>
          </p:nvSpPr>
          <p:spPr bwMode="auto">
            <a:xfrm>
              <a:off x="8926877" y="3597865"/>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5" name="Oval 949">
              <a:extLst>
                <a:ext uri="{FF2B5EF4-FFF2-40B4-BE49-F238E27FC236}">
                  <a16:creationId xmlns:a16="http://schemas.microsoft.com/office/drawing/2014/main" id="{224F1B50-A44B-7FC6-59AE-4CB9441A7420}"/>
                </a:ext>
              </a:extLst>
            </p:cNvPr>
            <p:cNvSpPr>
              <a:spLocks noChangeArrowheads="1"/>
            </p:cNvSpPr>
            <p:nvPr/>
          </p:nvSpPr>
          <p:spPr bwMode="auto">
            <a:xfrm>
              <a:off x="9071407" y="8414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6" name="Oval 950">
              <a:extLst>
                <a:ext uri="{FF2B5EF4-FFF2-40B4-BE49-F238E27FC236}">
                  <a16:creationId xmlns:a16="http://schemas.microsoft.com/office/drawing/2014/main" id="{57523C98-83BE-00C0-7165-83B336A30048}"/>
                </a:ext>
              </a:extLst>
            </p:cNvPr>
            <p:cNvSpPr>
              <a:spLocks noChangeArrowheads="1"/>
            </p:cNvSpPr>
            <p:nvPr/>
          </p:nvSpPr>
          <p:spPr bwMode="auto">
            <a:xfrm>
              <a:off x="9071407"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7" name="Oval 951">
              <a:extLst>
                <a:ext uri="{FF2B5EF4-FFF2-40B4-BE49-F238E27FC236}">
                  <a16:creationId xmlns:a16="http://schemas.microsoft.com/office/drawing/2014/main" id="{86A64B01-8A77-28DB-4216-6B2AE8C3B14D}"/>
                </a:ext>
              </a:extLst>
            </p:cNvPr>
            <p:cNvSpPr>
              <a:spLocks noChangeArrowheads="1"/>
            </p:cNvSpPr>
            <p:nvPr/>
          </p:nvSpPr>
          <p:spPr bwMode="auto">
            <a:xfrm>
              <a:off x="9071407"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8" name="Oval 952">
              <a:extLst>
                <a:ext uri="{FF2B5EF4-FFF2-40B4-BE49-F238E27FC236}">
                  <a16:creationId xmlns:a16="http://schemas.microsoft.com/office/drawing/2014/main" id="{EEFCB6EB-36CD-A1EA-92F2-57101A04651F}"/>
                </a:ext>
              </a:extLst>
            </p:cNvPr>
            <p:cNvSpPr>
              <a:spLocks noChangeArrowheads="1"/>
            </p:cNvSpPr>
            <p:nvPr/>
          </p:nvSpPr>
          <p:spPr bwMode="auto">
            <a:xfrm>
              <a:off x="9071407"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79" name="Oval 953">
              <a:extLst>
                <a:ext uri="{FF2B5EF4-FFF2-40B4-BE49-F238E27FC236}">
                  <a16:creationId xmlns:a16="http://schemas.microsoft.com/office/drawing/2014/main" id="{49DA8FA1-1F89-2399-BE95-0DBFE477BCDB}"/>
                </a:ext>
              </a:extLst>
            </p:cNvPr>
            <p:cNvSpPr>
              <a:spLocks noChangeArrowheads="1"/>
            </p:cNvSpPr>
            <p:nvPr/>
          </p:nvSpPr>
          <p:spPr bwMode="auto">
            <a:xfrm>
              <a:off x="9071407"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0" name="Oval 954">
              <a:extLst>
                <a:ext uri="{FF2B5EF4-FFF2-40B4-BE49-F238E27FC236}">
                  <a16:creationId xmlns:a16="http://schemas.microsoft.com/office/drawing/2014/main" id="{1EBF37F7-47AE-6228-2D51-B82982522009}"/>
                </a:ext>
              </a:extLst>
            </p:cNvPr>
            <p:cNvSpPr>
              <a:spLocks noChangeArrowheads="1"/>
            </p:cNvSpPr>
            <p:nvPr/>
          </p:nvSpPr>
          <p:spPr bwMode="auto">
            <a:xfrm>
              <a:off x="9071407"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1" name="Oval 955">
              <a:extLst>
                <a:ext uri="{FF2B5EF4-FFF2-40B4-BE49-F238E27FC236}">
                  <a16:creationId xmlns:a16="http://schemas.microsoft.com/office/drawing/2014/main" id="{51F2887C-4300-0914-10C5-1FC018C2F86C}"/>
                </a:ext>
              </a:extLst>
            </p:cNvPr>
            <p:cNvSpPr>
              <a:spLocks noChangeArrowheads="1"/>
            </p:cNvSpPr>
            <p:nvPr/>
          </p:nvSpPr>
          <p:spPr bwMode="auto">
            <a:xfrm>
              <a:off x="9071407"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2" name="Oval 956">
              <a:extLst>
                <a:ext uri="{FF2B5EF4-FFF2-40B4-BE49-F238E27FC236}">
                  <a16:creationId xmlns:a16="http://schemas.microsoft.com/office/drawing/2014/main" id="{DD9D908B-D5EB-CCB4-BC05-E5AD06C2A492}"/>
                </a:ext>
              </a:extLst>
            </p:cNvPr>
            <p:cNvSpPr>
              <a:spLocks noChangeArrowheads="1"/>
            </p:cNvSpPr>
            <p:nvPr/>
          </p:nvSpPr>
          <p:spPr bwMode="auto">
            <a:xfrm>
              <a:off x="9071407"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3" name="Oval 957">
              <a:extLst>
                <a:ext uri="{FF2B5EF4-FFF2-40B4-BE49-F238E27FC236}">
                  <a16:creationId xmlns:a16="http://schemas.microsoft.com/office/drawing/2014/main" id="{17077F57-F43B-2829-13AF-871FE44922F4}"/>
                </a:ext>
              </a:extLst>
            </p:cNvPr>
            <p:cNvSpPr>
              <a:spLocks noChangeArrowheads="1"/>
            </p:cNvSpPr>
            <p:nvPr/>
          </p:nvSpPr>
          <p:spPr bwMode="auto">
            <a:xfrm>
              <a:off x="9071407"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4" name="Oval 958">
              <a:extLst>
                <a:ext uri="{FF2B5EF4-FFF2-40B4-BE49-F238E27FC236}">
                  <a16:creationId xmlns:a16="http://schemas.microsoft.com/office/drawing/2014/main" id="{D00BA4D2-C535-41FA-F265-6BF508CC5441}"/>
                </a:ext>
              </a:extLst>
            </p:cNvPr>
            <p:cNvSpPr>
              <a:spLocks noChangeArrowheads="1"/>
            </p:cNvSpPr>
            <p:nvPr/>
          </p:nvSpPr>
          <p:spPr bwMode="auto">
            <a:xfrm>
              <a:off x="9071407"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5" name="Oval 959">
              <a:extLst>
                <a:ext uri="{FF2B5EF4-FFF2-40B4-BE49-F238E27FC236}">
                  <a16:creationId xmlns:a16="http://schemas.microsoft.com/office/drawing/2014/main" id="{FF06858F-22F9-BF96-0F92-DC2FB61CE274}"/>
                </a:ext>
              </a:extLst>
            </p:cNvPr>
            <p:cNvSpPr>
              <a:spLocks noChangeArrowheads="1"/>
            </p:cNvSpPr>
            <p:nvPr/>
          </p:nvSpPr>
          <p:spPr bwMode="auto">
            <a:xfrm>
              <a:off x="9071407"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6" name="Oval 960">
              <a:extLst>
                <a:ext uri="{FF2B5EF4-FFF2-40B4-BE49-F238E27FC236}">
                  <a16:creationId xmlns:a16="http://schemas.microsoft.com/office/drawing/2014/main" id="{4462779C-F868-FF92-61FC-CFC229E250B9}"/>
                </a:ext>
              </a:extLst>
            </p:cNvPr>
            <p:cNvSpPr>
              <a:spLocks noChangeArrowheads="1"/>
            </p:cNvSpPr>
            <p:nvPr/>
          </p:nvSpPr>
          <p:spPr bwMode="auto">
            <a:xfrm>
              <a:off x="9071407"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7" name="Oval 961">
              <a:extLst>
                <a:ext uri="{FF2B5EF4-FFF2-40B4-BE49-F238E27FC236}">
                  <a16:creationId xmlns:a16="http://schemas.microsoft.com/office/drawing/2014/main" id="{977C9338-636C-FE45-DE1B-91B9555C8AA6}"/>
                </a:ext>
              </a:extLst>
            </p:cNvPr>
            <p:cNvSpPr>
              <a:spLocks noChangeArrowheads="1"/>
            </p:cNvSpPr>
            <p:nvPr/>
          </p:nvSpPr>
          <p:spPr bwMode="auto">
            <a:xfrm>
              <a:off x="9071407"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8" name="Oval 962">
              <a:extLst>
                <a:ext uri="{FF2B5EF4-FFF2-40B4-BE49-F238E27FC236}">
                  <a16:creationId xmlns:a16="http://schemas.microsoft.com/office/drawing/2014/main" id="{0558E0AD-0C6E-B648-6A62-B87C7F200943}"/>
                </a:ext>
              </a:extLst>
            </p:cNvPr>
            <p:cNvSpPr>
              <a:spLocks noChangeArrowheads="1"/>
            </p:cNvSpPr>
            <p:nvPr/>
          </p:nvSpPr>
          <p:spPr bwMode="auto">
            <a:xfrm>
              <a:off x="9071407"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89" name="Oval 963">
              <a:extLst>
                <a:ext uri="{FF2B5EF4-FFF2-40B4-BE49-F238E27FC236}">
                  <a16:creationId xmlns:a16="http://schemas.microsoft.com/office/drawing/2014/main" id="{53BD9061-5243-2BC9-540F-83E1DE9844F1}"/>
                </a:ext>
              </a:extLst>
            </p:cNvPr>
            <p:cNvSpPr>
              <a:spLocks noChangeArrowheads="1"/>
            </p:cNvSpPr>
            <p:nvPr/>
          </p:nvSpPr>
          <p:spPr bwMode="auto">
            <a:xfrm>
              <a:off x="9071407"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0" name="Oval 964">
              <a:extLst>
                <a:ext uri="{FF2B5EF4-FFF2-40B4-BE49-F238E27FC236}">
                  <a16:creationId xmlns:a16="http://schemas.microsoft.com/office/drawing/2014/main" id="{4A53F53E-DBB7-B05B-FF8A-44E0DFE5EA87}"/>
                </a:ext>
              </a:extLst>
            </p:cNvPr>
            <p:cNvSpPr>
              <a:spLocks noChangeArrowheads="1"/>
            </p:cNvSpPr>
            <p:nvPr/>
          </p:nvSpPr>
          <p:spPr bwMode="auto">
            <a:xfrm>
              <a:off x="9071407"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1" name="Oval 965">
              <a:extLst>
                <a:ext uri="{FF2B5EF4-FFF2-40B4-BE49-F238E27FC236}">
                  <a16:creationId xmlns:a16="http://schemas.microsoft.com/office/drawing/2014/main" id="{4DAD8698-51AA-DC41-A1E5-2472D0711320}"/>
                </a:ext>
              </a:extLst>
            </p:cNvPr>
            <p:cNvSpPr>
              <a:spLocks noChangeArrowheads="1"/>
            </p:cNvSpPr>
            <p:nvPr/>
          </p:nvSpPr>
          <p:spPr bwMode="auto">
            <a:xfrm>
              <a:off x="9071407" y="330880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2" name="Oval 966">
              <a:extLst>
                <a:ext uri="{FF2B5EF4-FFF2-40B4-BE49-F238E27FC236}">
                  <a16:creationId xmlns:a16="http://schemas.microsoft.com/office/drawing/2014/main" id="{0190053B-63EF-E684-D2A0-37095B31BE77}"/>
                </a:ext>
              </a:extLst>
            </p:cNvPr>
            <p:cNvSpPr>
              <a:spLocks noChangeArrowheads="1"/>
            </p:cNvSpPr>
            <p:nvPr/>
          </p:nvSpPr>
          <p:spPr bwMode="auto">
            <a:xfrm>
              <a:off x="9071407"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3" name="Oval 967">
              <a:extLst>
                <a:ext uri="{FF2B5EF4-FFF2-40B4-BE49-F238E27FC236}">
                  <a16:creationId xmlns:a16="http://schemas.microsoft.com/office/drawing/2014/main" id="{56C6A841-CFE0-8082-6F63-B9DD67BA0A97}"/>
                </a:ext>
              </a:extLst>
            </p:cNvPr>
            <p:cNvSpPr>
              <a:spLocks noChangeArrowheads="1"/>
            </p:cNvSpPr>
            <p:nvPr/>
          </p:nvSpPr>
          <p:spPr bwMode="auto">
            <a:xfrm>
              <a:off x="9071407"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4" name="Oval 968">
              <a:extLst>
                <a:ext uri="{FF2B5EF4-FFF2-40B4-BE49-F238E27FC236}">
                  <a16:creationId xmlns:a16="http://schemas.microsoft.com/office/drawing/2014/main" id="{52BDA3FE-BEC4-CB96-5CEE-3B9B3BE55CB5}"/>
                </a:ext>
              </a:extLst>
            </p:cNvPr>
            <p:cNvSpPr>
              <a:spLocks noChangeArrowheads="1"/>
            </p:cNvSpPr>
            <p:nvPr/>
          </p:nvSpPr>
          <p:spPr bwMode="auto">
            <a:xfrm>
              <a:off x="9215938" y="8414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5" name="Oval 969">
              <a:extLst>
                <a:ext uri="{FF2B5EF4-FFF2-40B4-BE49-F238E27FC236}">
                  <a16:creationId xmlns:a16="http://schemas.microsoft.com/office/drawing/2014/main" id="{87DB48CA-D9CE-4FF2-543F-8FBC630E1E86}"/>
                </a:ext>
              </a:extLst>
            </p:cNvPr>
            <p:cNvSpPr>
              <a:spLocks noChangeArrowheads="1"/>
            </p:cNvSpPr>
            <p:nvPr/>
          </p:nvSpPr>
          <p:spPr bwMode="auto">
            <a:xfrm>
              <a:off x="9215938"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6" name="Oval 970">
              <a:extLst>
                <a:ext uri="{FF2B5EF4-FFF2-40B4-BE49-F238E27FC236}">
                  <a16:creationId xmlns:a16="http://schemas.microsoft.com/office/drawing/2014/main" id="{900D4FE7-83E8-F932-8B13-834AFA801792}"/>
                </a:ext>
              </a:extLst>
            </p:cNvPr>
            <p:cNvSpPr>
              <a:spLocks noChangeArrowheads="1"/>
            </p:cNvSpPr>
            <p:nvPr/>
          </p:nvSpPr>
          <p:spPr bwMode="auto">
            <a:xfrm>
              <a:off x="9215938"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7" name="Oval 971">
              <a:extLst>
                <a:ext uri="{FF2B5EF4-FFF2-40B4-BE49-F238E27FC236}">
                  <a16:creationId xmlns:a16="http://schemas.microsoft.com/office/drawing/2014/main" id="{4F19BD27-0EFA-827B-B55A-8326B1B22A4C}"/>
                </a:ext>
              </a:extLst>
            </p:cNvPr>
            <p:cNvSpPr>
              <a:spLocks noChangeArrowheads="1"/>
            </p:cNvSpPr>
            <p:nvPr/>
          </p:nvSpPr>
          <p:spPr bwMode="auto">
            <a:xfrm>
              <a:off x="9215938"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8" name="Oval 972">
              <a:extLst>
                <a:ext uri="{FF2B5EF4-FFF2-40B4-BE49-F238E27FC236}">
                  <a16:creationId xmlns:a16="http://schemas.microsoft.com/office/drawing/2014/main" id="{E694897B-D303-D33E-7850-AAE4AA9D38FF}"/>
                </a:ext>
              </a:extLst>
            </p:cNvPr>
            <p:cNvSpPr>
              <a:spLocks noChangeArrowheads="1"/>
            </p:cNvSpPr>
            <p:nvPr/>
          </p:nvSpPr>
          <p:spPr bwMode="auto">
            <a:xfrm>
              <a:off x="9215938"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999" name="Oval 973">
              <a:extLst>
                <a:ext uri="{FF2B5EF4-FFF2-40B4-BE49-F238E27FC236}">
                  <a16:creationId xmlns:a16="http://schemas.microsoft.com/office/drawing/2014/main" id="{EA34E918-CAC1-DD24-45CA-0C94110F2970}"/>
                </a:ext>
              </a:extLst>
            </p:cNvPr>
            <p:cNvSpPr>
              <a:spLocks noChangeArrowheads="1"/>
            </p:cNvSpPr>
            <p:nvPr/>
          </p:nvSpPr>
          <p:spPr bwMode="auto">
            <a:xfrm>
              <a:off x="9215938"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0" name="Oval 974">
              <a:extLst>
                <a:ext uri="{FF2B5EF4-FFF2-40B4-BE49-F238E27FC236}">
                  <a16:creationId xmlns:a16="http://schemas.microsoft.com/office/drawing/2014/main" id="{069D4CAA-0CEE-0125-1048-6E4C5F349025}"/>
                </a:ext>
              </a:extLst>
            </p:cNvPr>
            <p:cNvSpPr>
              <a:spLocks noChangeArrowheads="1"/>
            </p:cNvSpPr>
            <p:nvPr/>
          </p:nvSpPr>
          <p:spPr bwMode="auto">
            <a:xfrm>
              <a:off x="9215938"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1" name="Oval 975">
              <a:extLst>
                <a:ext uri="{FF2B5EF4-FFF2-40B4-BE49-F238E27FC236}">
                  <a16:creationId xmlns:a16="http://schemas.microsoft.com/office/drawing/2014/main" id="{785FEBD0-AEDB-7F26-7D0F-7BB15FE2AE84}"/>
                </a:ext>
              </a:extLst>
            </p:cNvPr>
            <p:cNvSpPr>
              <a:spLocks noChangeArrowheads="1"/>
            </p:cNvSpPr>
            <p:nvPr/>
          </p:nvSpPr>
          <p:spPr bwMode="auto">
            <a:xfrm>
              <a:off x="9215938"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2" name="Oval 976">
              <a:extLst>
                <a:ext uri="{FF2B5EF4-FFF2-40B4-BE49-F238E27FC236}">
                  <a16:creationId xmlns:a16="http://schemas.microsoft.com/office/drawing/2014/main" id="{91B2BC1E-D777-ADC4-0291-47F891FD2069}"/>
                </a:ext>
              </a:extLst>
            </p:cNvPr>
            <p:cNvSpPr>
              <a:spLocks noChangeArrowheads="1"/>
            </p:cNvSpPr>
            <p:nvPr/>
          </p:nvSpPr>
          <p:spPr bwMode="auto">
            <a:xfrm>
              <a:off x="9215938"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3" name="Oval 977">
              <a:extLst>
                <a:ext uri="{FF2B5EF4-FFF2-40B4-BE49-F238E27FC236}">
                  <a16:creationId xmlns:a16="http://schemas.microsoft.com/office/drawing/2014/main" id="{790C1018-DD2D-B159-2095-7527D8EB7B2A}"/>
                </a:ext>
              </a:extLst>
            </p:cNvPr>
            <p:cNvSpPr>
              <a:spLocks noChangeArrowheads="1"/>
            </p:cNvSpPr>
            <p:nvPr/>
          </p:nvSpPr>
          <p:spPr bwMode="auto">
            <a:xfrm>
              <a:off x="9215938"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4" name="Oval 978">
              <a:extLst>
                <a:ext uri="{FF2B5EF4-FFF2-40B4-BE49-F238E27FC236}">
                  <a16:creationId xmlns:a16="http://schemas.microsoft.com/office/drawing/2014/main" id="{79908FDB-54A1-81EF-97CA-7FE34FFF9F5D}"/>
                </a:ext>
              </a:extLst>
            </p:cNvPr>
            <p:cNvSpPr>
              <a:spLocks noChangeArrowheads="1"/>
            </p:cNvSpPr>
            <p:nvPr/>
          </p:nvSpPr>
          <p:spPr bwMode="auto">
            <a:xfrm>
              <a:off x="9215938"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5" name="Oval 979">
              <a:extLst>
                <a:ext uri="{FF2B5EF4-FFF2-40B4-BE49-F238E27FC236}">
                  <a16:creationId xmlns:a16="http://schemas.microsoft.com/office/drawing/2014/main" id="{57398FE0-AE60-435E-A81E-B15E5CB82695}"/>
                </a:ext>
              </a:extLst>
            </p:cNvPr>
            <p:cNvSpPr>
              <a:spLocks noChangeArrowheads="1"/>
            </p:cNvSpPr>
            <p:nvPr/>
          </p:nvSpPr>
          <p:spPr bwMode="auto">
            <a:xfrm>
              <a:off x="9215938"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6" name="Oval 980">
              <a:extLst>
                <a:ext uri="{FF2B5EF4-FFF2-40B4-BE49-F238E27FC236}">
                  <a16:creationId xmlns:a16="http://schemas.microsoft.com/office/drawing/2014/main" id="{165706C3-8F9D-AE3F-652E-D3B10C5D5947}"/>
                </a:ext>
              </a:extLst>
            </p:cNvPr>
            <p:cNvSpPr>
              <a:spLocks noChangeArrowheads="1"/>
            </p:cNvSpPr>
            <p:nvPr/>
          </p:nvSpPr>
          <p:spPr bwMode="auto">
            <a:xfrm>
              <a:off x="9215938"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7" name="Oval 981">
              <a:extLst>
                <a:ext uri="{FF2B5EF4-FFF2-40B4-BE49-F238E27FC236}">
                  <a16:creationId xmlns:a16="http://schemas.microsoft.com/office/drawing/2014/main" id="{960E21A6-9948-2115-EE3C-A1C34B3615BD}"/>
                </a:ext>
              </a:extLst>
            </p:cNvPr>
            <p:cNvSpPr>
              <a:spLocks noChangeArrowheads="1"/>
            </p:cNvSpPr>
            <p:nvPr/>
          </p:nvSpPr>
          <p:spPr bwMode="auto">
            <a:xfrm>
              <a:off x="9215938"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8" name="Oval 982">
              <a:extLst>
                <a:ext uri="{FF2B5EF4-FFF2-40B4-BE49-F238E27FC236}">
                  <a16:creationId xmlns:a16="http://schemas.microsoft.com/office/drawing/2014/main" id="{6697CE92-A57C-7BE9-F101-7F12CC4069BA}"/>
                </a:ext>
              </a:extLst>
            </p:cNvPr>
            <p:cNvSpPr>
              <a:spLocks noChangeArrowheads="1"/>
            </p:cNvSpPr>
            <p:nvPr/>
          </p:nvSpPr>
          <p:spPr bwMode="auto">
            <a:xfrm>
              <a:off x="9215938"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09" name="Oval 983">
              <a:extLst>
                <a:ext uri="{FF2B5EF4-FFF2-40B4-BE49-F238E27FC236}">
                  <a16:creationId xmlns:a16="http://schemas.microsoft.com/office/drawing/2014/main" id="{0B66EB09-98C2-600F-55F7-F9571F26F9FD}"/>
                </a:ext>
              </a:extLst>
            </p:cNvPr>
            <p:cNvSpPr>
              <a:spLocks noChangeArrowheads="1"/>
            </p:cNvSpPr>
            <p:nvPr/>
          </p:nvSpPr>
          <p:spPr bwMode="auto">
            <a:xfrm>
              <a:off x="9215938"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0" name="Oval 984">
              <a:extLst>
                <a:ext uri="{FF2B5EF4-FFF2-40B4-BE49-F238E27FC236}">
                  <a16:creationId xmlns:a16="http://schemas.microsoft.com/office/drawing/2014/main" id="{08C063E3-B4AD-7D72-5C46-3B47124478F5}"/>
                </a:ext>
              </a:extLst>
            </p:cNvPr>
            <p:cNvSpPr>
              <a:spLocks noChangeArrowheads="1"/>
            </p:cNvSpPr>
            <p:nvPr/>
          </p:nvSpPr>
          <p:spPr bwMode="auto">
            <a:xfrm>
              <a:off x="9215938"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1" name="Oval 985">
              <a:extLst>
                <a:ext uri="{FF2B5EF4-FFF2-40B4-BE49-F238E27FC236}">
                  <a16:creationId xmlns:a16="http://schemas.microsoft.com/office/drawing/2014/main" id="{EF7B241D-3CDA-2005-23BD-777B8DE5DFAD}"/>
                </a:ext>
              </a:extLst>
            </p:cNvPr>
            <p:cNvSpPr>
              <a:spLocks noChangeArrowheads="1"/>
            </p:cNvSpPr>
            <p:nvPr/>
          </p:nvSpPr>
          <p:spPr bwMode="auto">
            <a:xfrm>
              <a:off x="9215938"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2" name="Oval 986">
              <a:extLst>
                <a:ext uri="{FF2B5EF4-FFF2-40B4-BE49-F238E27FC236}">
                  <a16:creationId xmlns:a16="http://schemas.microsoft.com/office/drawing/2014/main" id="{C72F65AE-CB89-AA52-8BA0-79D84A0160F3}"/>
                </a:ext>
              </a:extLst>
            </p:cNvPr>
            <p:cNvSpPr>
              <a:spLocks noChangeArrowheads="1"/>
            </p:cNvSpPr>
            <p:nvPr/>
          </p:nvSpPr>
          <p:spPr bwMode="auto">
            <a:xfrm>
              <a:off x="9215938" y="38884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3" name="Oval 987">
              <a:extLst>
                <a:ext uri="{FF2B5EF4-FFF2-40B4-BE49-F238E27FC236}">
                  <a16:creationId xmlns:a16="http://schemas.microsoft.com/office/drawing/2014/main" id="{BD0E604B-AB1B-191D-72B9-FBCEE6D017BB}"/>
                </a:ext>
              </a:extLst>
            </p:cNvPr>
            <p:cNvSpPr>
              <a:spLocks noChangeArrowheads="1"/>
            </p:cNvSpPr>
            <p:nvPr/>
          </p:nvSpPr>
          <p:spPr bwMode="auto">
            <a:xfrm>
              <a:off x="9215938"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4" name="Oval 988">
              <a:extLst>
                <a:ext uri="{FF2B5EF4-FFF2-40B4-BE49-F238E27FC236}">
                  <a16:creationId xmlns:a16="http://schemas.microsoft.com/office/drawing/2014/main" id="{AE40A603-7F1A-41F1-3B24-99C97166DD1C}"/>
                </a:ext>
              </a:extLst>
            </p:cNvPr>
            <p:cNvSpPr>
              <a:spLocks noChangeArrowheads="1"/>
            </p:cNvSpPr>
            <p:nvPr/>
          </p:nvSpPr>
          <p:spPr bwMode="auto">
            <a:xfrm>
              <a:off x="9215938"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5" name="Oval 989">
              <a:extLst>
                <a:ext uri="{FF2B5EF4-FFF2-40B4-BE49-F238E27FC236}">
                  <a16:creationId xmlns:a16="http://schemas.microsoft.com/office/drawing/2014/main" id="{BB47FCFB-F792-110F-D206-24060917C946}"/>
                </a:ext>
              </a:extLst>
            </p:cNvPr>
            <p:cNvSpPr>
              <a:spLocks noChangeArrowheads="1"/>
            </p:cNvSpPr>
            <p:nvPr/>
          </p:nvSpPr>
          <p:spPr bwMode="auto">
            <a:xfrm>
              <a:off x="9358993" y="98747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6" name="Oval 990">
              <a:extLst>
                <a:ext uri="{FF2B5EF4-FFF2-40B4-BE49-F238E27FC236}">
                  <a16:creationId xmlns:a16="http://schemas.microsoft.com/office/drawing/2014/main" id="{55871A89-076B-4404-9090-1A0512C3B1E8}"/>
                </a:ext>
              </a:extLst>
            </p:cNvPr>
            <p:cNvSpPr>
              <a:spLocks noChangeArrowheads="1"/>
            </p:cNvSpPr>
            <p:nvPr/>
          </p:nvSpPr>
          <p:spPr bwMode="auto">
            <a:xfrm>
              <a:off x="9358993"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7" name="Oval 991">
              <a:extLst>
                <a:ext uri="{FF2B5EF4-FFF2-40B4-BE49-F238E27FC236}">
                  <a16:creationId xmlns:a16="http://schemas.microsoft.com/office/drawing/2014/main" id="{2A780158-3EAE-6374-47C4-E0C07A880776}"/>
                </a:ext>
              </a:extLst>
            </p:cNvPr>
            <p:cNvSpPr>
              <a:spLocks noChangeArrowheads="1"/>
            </p:cNvSpPr>
            <p:nvPr/>
          </p:nvSpPr>
          <p:spPr bwMode="auto">
            <a:xfrm>
              <a:off x="9358993"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8" name="Oval 992">
              <a:extLst>
                <a:ext uri="{FF2B5EF4-FFF2-40B4-BE49-F238E27FC236}">
                  <a16:creationId xmlns:a16="http://schemas.microsoft.com/office/drawing/2014/main" id="{FBCE4B1B-EAB2-FC4F-BBC7-B0C22E7C5FAC}"/>
                </a:ext>
              </a:extLst>
            </p:cNvPr>
            <p:cNvSpPr>
              <a:spLocks noChangeArrowheads="1"/>
            </p:cNvSpPr>
            <p:nvPr/>
          </p:nvSpPr>
          <p:spPr bwMode="auto">
            <a:xfrm>
              <a:off x="9358993"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19" name="Oval 993">
              <a:extLst>
                <a:ext uri="{FF2B5EF4-FFF2-40B4-BE49-F238E27FC236}">
                  <a16:creationId xmlns:a16="http://schemas.microsoft.com/office/drawing/2014/main" id="{625963D7-1A11-4DC7-6A53-AC618ABF0D5F}"/>
                </a:ext>
              </a:extLst>
            </p:cNvPr>
            <p:cNvSpPr>
              <a:spLocks noChangeArrowheads="1"/>
            </p:cNvSpPr>
            <p:nvPr/>
          </p:nvSpPr>
          <p:spPr bwMode="auto">
            <a:xfrm>
              <a:off x="9358993"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0" name="Oval 994">
              <a:extLst>
                <a:ext uri="{FF2B5EF4-FFF2-40B4-BE49-F238E27FC236}">
                  <a16:creationId xmlns:a16="http://schemas.microsoft.com/office/drawing/2014/main" id="{C30B0470-B362-90F4-7BE0-C52F5DA82396}"/>
                </a:ext>
              </a:extLst>
            </p:cNvPr>
            <p:cNvSpPr>
              <a:spLocks noChangeArrowheads="1"/>
            </p:cNvSpPr>
            <p:nvPr/>
          </p:nvSpPr>
          <p:spPr bwMode="auto">
            <a:xfrm>
              <a:off x="9358993"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1" name="Oval 995">
              <a:extLst>
                <a:ext uri="{FF2B5EF4-FFF2-40B4-BE49-F238E27FC236}">
                  <a16:creationId xmlns:a16="http://schemas.microsoft.com/office/drawing/2014/main" id="{881C0D71-8862-515A-B725-C4B55C7C3D53}"/>
                </a:ext>
              </a:extLst>
            </p:cNvPr>
            <p:cNvSpPr>
              <a:spLocks noChangeArrowheads="1"/>
            </p:cNvSpPr>
            <p:nvPr/>
          </p:nvSpPr>
          <p:spPr bwMode="auto">
            <a:xfrm>
              <a:off x="9358993"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2" name="Oval 996">
              <a:extLst>
                <a:ext uri="{FF2B5EF4-FFF2-40B4-BE49-F238E27FC236}">
                  <a16:creationId xmlns:a16="http://schemas.microsoft.com/office/drawing/2014/main" id="{052DA031-B476-0F77-D865-EDEB9C34F4E5}"/>
                </a:ext>
              </a:extLst>
            </p:cNvPr>
            <p:cNvSpPr>
              <a:spLocks noChangeArrowheads="1"/>
            </p:cNvSpPr>
            <p:nvPr/>
          </p:nvSpPr>
          <p:spPr bwMode="auto">
            <a:xfrm>
              <a:off x="9358993"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3" name="Oval 997">
              <a:extLst>
                <a:ext uri="{FF2B5EF4-FFF2-40B4-BE49-F238E27FC236}">
                  <a16:creationId xmlns:a16="http://schemas.microsoft.com/office/drawing/2014/main" id="{84EFF38E-1337-72C9-E430-72EA391C55ED}"/>
                </a:ext>
              </a:extLst>
            </p:cNvPr>
            <p:cNvSpPr>
              <a:spLocks noChangeArrowheads="1"/>
            </p:cNvSpPr>
            <p:nvPr/>
          </p:nvSpPr>
          <p:spPr bwMode="auto">
            <a:xfrm>
              <a:off x="935899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4" name="Oval 998">
              <a:extLst>
                <a:ext uri="{FF2B5EF4-FFF2-40B4-BE49-F238E27FC236}">
                  <a16:creationId xmlns:a16="http://schemas.microsoft.com/office/drawing/2014/main" id="{E0010550-F593-E75B-5CC0-00A38BCED9E9}"/>
                </a:ext>
              </a:extLst>
            </p:cNvPr>
            <p:cNvSpPr>
              <a:spLocks noChangeArrowheads="1"/>
            </p:cNvSpPr>
            <p:nvPr/>
          </p:nvSpPr>
          <p:spPr bwMode="auto">
            <a:xfrm>
              <a:off x="9358993"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5" name="Oval 999">
              <a:extLst>
                <a:ext uri="{FF2B5EF4-FFF2-40B4-BE49-F238E27FC236}">
                  <a16:creationId xmlns:a16="http://schemas.microsoft.com/office/drawing/2014/main" id="{5FB74326-3E92-1A5F-DF99-BDF80F5E2C79}"/>
                </a:ext>
              </a:extLst>
            </p:cNvPr>
            <p:cNvSpPr>
              <a:spLocks noChangeArrowheads="1"/>
            </p:cNvSpPr>
            <p:nvPr/>
          </p:nvSpPr>
          <p:spPr bwMode="auto">
            <a:xfrm>
              <a:off x="935899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6" name="Oval 1000">
              <a:extLst>
                <a:ext uri="{FF2B5EF4-FFF2-40B4-BE49-F238E27FC236}">
                  <a16:creationId xmlns:a16="http://schemas.microsoft.com/office/drawing/2014/main" id="{E269E514-4676-8329-7D58-5BDBC8BD9C8E}"/>
                </a:ext>
              </a:extLst>
            </p:cNvPr>
            <p:cNvSpPr>
              <a:spLocks noChangeArrowheads="1"/>
            </p:cNvSpPr>
            <p:nvPr/>
          </p:nvSpPr>
          <p:spPr bwMode="auto">
            <a:xfrm>
              <a:off x="9358993"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7" name="Oval 1001">
              <a:extLst>
                <a:ext uri="{FF2B5EF4-FFF2-40B4-BE49-F238E27FC236}">
                  <a16:creationId xmlns:a16="http://schemas.microsoft.com/office/drawing/2014/main" id="{C71B7EBC-EEC1-1AEA-1A04-D8F877D6678A}"/>
                </a:ext>
              </a:extLst>
            </p:cNvPr>
            <p:cNvSpPr>
              <a:spLocks noChangeArrowheads="1"/>
            </p:cNvSpPr>
            <p:nvPr/>
          </p:nvSpPr>
          <p:spPr bwMode="auto">
            <a:xfrm>
              <a:off x="9358993"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8" name="Oval 1002">
              <a:extLst>
                <a:ext uri="{FF2B5EF4-FFF2-40B4-BE49-F238E27FC236}">
                  <a16:creationId xmlns:a16="http://schemas.microsoft.com/office/drawing/2014/main" id="{D0938F4E-F9B3-7873-8B02-64F14B6301C6}"/>
                </a:ext>
              </a:extLst>
            </p:cNvPr>
            <p:cNvSpPr>
              <a:spLocks noChangeArrowheads="1"/>
            </p:cNvSpPr>
            <p:nvPr/>
          </p:nvSpPr>
          <p:spPr bwMode="auto">
            <a:xfrm>
              <a:off x="9358993"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29" name="Oval 1003">
              <a:extLst>
                <a:ext uri="{FF2B5EF4-FFF2-40B4-BE49-F238E27FC236}">
                  <a16:creationId xmlns:a16="http://schemas.microsoft.com/office/drawing/2014/main" id="{05913890-5DF9-6ADC-DE46-3668CB1000A2}"/>
                </a:ext>
              </a:extLst>
            </p:cNvPr>
            <p:cNvSpPr>
              <a:spLocks noChangeArrowheads="1"/>
            </p:cNvSpPr>
            <p:nvPr/>
          </p:nvSpPr>
          <p:spPr bwMode="auto">
            <a:xfrm>
              <a:off x="9358993" y="3016794"/>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0" name="Oval 1004">
              <a:extLst>
                <a:ext uri="{FF2B5EF4-FFF2-40B4-BE49-F238E27FC236}">
                  <a16:creationId xmlns:a16="http://schemas.microsoft.com/office/drawing/2014/main" id="{94935554-B7D4-6079-EB66-DE7EFB897C8B}"/>
                </a:ext>
              </a:extLst>
            </p:cNvPr>
            <p:cNvSpPr>
              <a:spLocks noChangeArrowheads="1"/>
            </p:cNvSpPr>
            <p:nvPr/>
          </p:nvSpPr>
          <p:spPr bwMode="auto">
            <a:xfrm>
              <a:off x="9358993" y="3162799"/>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1" name="Oval 1005">
              <a:extLst>
                <a:ext uri="{FF2B5EF4-FFF2-40B4-BE49-F238E27FC236}">
                  <a16:creationId xmlns:a16="http://schemas.microsoft.com/office/drawing/2014/main" id="{74BF19C6-AE6D-8C64-0ED7-BAAE6DE9A430}"/>
                </a:ext>
              </a:extLst>
            </p:cNvPr>
            <p:cNvSpPr>
              <a:spLocks noChangeArrowheads="1"/>
            </p:cNvSpPr>
            <p:nvPr/>
          </p:nvSpPr>
          <p:spPr bwMode="auto">
            <a:xfrm>
              <a:off x="9358993"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2" name="Oval 1006">
              <a:extLst>
                <a:ext uri="{FF2B5EF4-FFF2-40B4-BE49-F238E27FC236}">
                  <a16:creationId xmlns:a16="http://schemas.microsoft.com/office/drawing/2014/main" id="{83295677-6CE7-DA09-6BC3-6F981E72781A}"/>
                </a:ext>
              </a:extLst>
            </p:cNvPr>
            <p:cNvSpPr>
              <a:spLocks noChangeArrowheads="1"/>
            </p:cNvSpPr>
            <p:nvPr/>
          </p:nvSpPr>
          <p:spPr bwMode="auto">
            <a:xfrm>
              <a:off x="9358993" y="38884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3" name="Oval 1007">
              <a:extLst>
                <a:ext uri="{FF2B5EF4-FFF2-40B4-BE49-F238E27FC236}">
                  <a16:creationId xmlns:a16="http://schemas.microsoft.com/office/drawing/2014/main" id="{0B813FBE-1C47-5FB2-D919-789FB15D84D8}"/>
                </a:ext>
              </a:extLst>
            </p:cNvPr>
            <p:cNvSpPr>
              <a:spLocks noChangeArrowheads="1"/>
            </p:cNvSpPr>
            <p:nvPr/>
          </p:nvSpPr>
          <p:spPr bwMode="auto">
            <a:xfrm>
              <a:off x="9358993"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4" name="Oval 1008">
              <a:extLst>
                <a:ext uri="{FF2B5EF4-FFF2-40B4-BE49-F238E27FC236}">
                  <a16:creationId xmlns:a16="http://schemas.microsoft.com/office/drawing/2014/main" id="{A0B519E5-5131-1F2F-35F1-CC8DC92398C0}"/>
                </a:ext>
              </a:extLst>
            </p:cNvPr>
            <p:cNvSpPr>
              <a:spLocks noChangeArrowheads="1"/>
            </p:cNvSpPr>
            <p:nvPr/>
          </p:nvSpPr>
          <p:spPr bwMode="auto">
            <a:xfrm>
              <a:off x="9358993"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5" name="Oval 1010">
              <a:extLst>
                <a:ext uri="{FF2B5EF4-FFF2-40B4-BE49-F238E27FC236}">
                  <a16:creationId xmlns:a16="http://schemas.microsoft.com/office/drawing/2014/main" id="{A7EBE964-DC6B-ED6F-BA41-8FB94F8D0B98}"/>
                </a:ext>
              </a:extLst>
            </p:cNvPr>
            <p:cNvSpPr>
              <a:spLocks noChangeArrowheads="1"/>
            </p:cNvSpPr>
            <p:nvPr/>
          </p:nvSpPr>
          <p:spPr bwMode="auto">
            <a:xfrm>
              <a:off x="9503523"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6" name="Oval 1011">
              <a:extLst>
                <a:ext uri="{FF2B5EF4-FFF2-40B4-BE49-F238E27FC236}">
                  <a16:creationId xmlns:a16="http://schemas.microsoft.com/office/drawing/2014/main" id="{C8986D26-698C-93EE-ED72-6B97C0B576F1}"/>
                </a:ext>
              </a:extLst>
            </p:cNvPr>
            <p:cNvSpPr>
              <a:spLocks noChangeArrowheads="1"/>
            </p:cNvSpPr>
            <p:nvPr/>
          </p:nvSpPr>
          <p:spPr bwMode="auto">
            <a:xfrm>
              <a:off x="9503523"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7" name="Oval 1012">
              <a:extLst>
                <a:ext uri="{FF2B5EF4-FFF2-40B4-BE49-F238E27FC236}">
                  <a16:creationId xmlns:a16="http://schemas.microsoft.com/office/drawing/2014/main" id="{6A70C4D6-2C6D-CB88-2FC8-10F0FBF8F957}"/>
                </a:ext>
              </a:extLst>
            </p:cNvPr>
            <p:cNvSpPr>
              <a:spLocks noChangeArrowheads="1"/>
            </p:cNvSpPr>
            <p:nvPr/>
          </p:nvSpPr>
          <p:spPr bwMode="auto">
            <a:xfrm>
              <a:off x="9503523"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8" name="Oval 1013">
              <a:extLst>
                <a:ext uri="{FF2B5EF4-FFF2-40B4-BE49-F238E27FC236}">
                  <a16:creationId xmlns:a16="http://schemas.microsoft.com/office/drawing/2014/main" id="{45D37D88-7EDF-813F-22FD-006B686F2E44}"/>
                </a:ext>
              </a:extLst>
            </p:cNvPr>
            <p:cNvSpPr>
              <a:spLocks noChangeArrowheads="1"/>
            </p:cNvSpPr>
            <p:nvPr/>
          </p:nvSpPr>
          <p:spPr bwMode="auto">
            <a:xfrm>
              <a:off x="9503523"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39" name="Oval 1014">
              <a:extLst>
                <a:ext uri="{FF2B5EF4-FFF2-40B4-BE49-F238E27FC236}">
                  <a16:creationId xmlns:a16="http://schemas.microsoft.com/office/drawing/2014/main" id="{0CF2BE50-0C85-EC76-F434-822E2B719A8A}"/>
                </a:ext>
              </a:extLst>
            </p:cNvPr>
            <p:cNvSpPr>
              <a:spLocks noChangeArrowheads="1"/>
            </p:cNvSpPr>
            <p:nvPr/>
          </p:nvSpPr>
          <p:spPr bwMode="auto">
            <a:xfrm>
              <a:off x="9503523"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0" name="Oval 1015">
              <a:extLst>
                <a:ext uri="{FF2B5EF4-FFF2-40B4-BE49-F238E27FC236}">
                  <a16:creationId xmlns:a16="http://schemas.microsoft.com/office/drawing/2014/main" id="{6B3A9945-A66F-EFE9-48FF-2092906D4509}"/>
                </a:ext>
              </a:extLst>
            </p:cNvPr>
            <p:cNvSpPr>
              <a:spLocks noChangeArrowheads="1"/>
            </p:cNvSpPr>
            <p:nvPr/>
          </p:nvSpPr>
          <p:spPr bwMode="auto">
            <a:xfrm>
              <a:off x="9503523"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1" name="Oval 1016">
              <a:extLst>
                <a:ext uri="{FF2B5EF4-FFF2-40B4-BE49-F238E27FC236}">
                  <a16:creationId xmlns:a16="http://schemas.microsoft.com/office/drawing/2014/main" id="{F6A02B28-9539-64BF-64D4-8F79DCD63175}"/>
                </a:ext>
              </a:extLst>
            </p:cNvPr>
            <p:cNvSpPr>
              <a:spLocks noChangeArrowheads="1"/>
            </p:cNvSpPr>
            <p:nvPr/>
          </p:nvSpPr>
          <p:spPr bwMode="auto">
            <a:xfrm>
              <a:off x="9503523"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2" name="Oval 1017">
              <a:extLst>
                <a:ext uri="{FF2B5EF4-FFF2-40B4-BE49-F238E27FC236}">
                  <a16:creationId xmlns:a16="http://schemas.microsoft.com/office/drawing/2014/main" id="{737A981F-D14E-4B2B-56E6-2CBBE525B00E}"/>
                </a:ext>
              </a:extLst>
            </p:cNvPr>
            <p:cNvSpPr>
              <a:spLocks noChangeArrowheads="1"/>
            </p:cNvSpPr>
            <p:nvPr/>
          </p:nvSpPr>
          <p:spPr bwMode="auto">
            <a:xfrm>
              <a:off x="9503523"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3" name="Oval 1018">
              <a:extLst>
                <a:ext uri="{FF2B5EF4-FFF2-40B4-BE49-F238E27FC236}">
                  <a16:creationId xmlns:a16="http://schemas.microsoft.com/office/drawing/2014/main" id="{7FD28E8C-6B92-A5DE-7BDF-585CC17ED6BD}"/>
                </a:ext>
              </a:extLst>
            </p:cNvPr>
            <p:cNvSpPr>
              <a:spLocks noChangeArrowheads="1"/>
            </p:cNvSpPr>
            <p:nvPr/>
          </p:nvSpPr>
          <p:spPr bwMode="auto">
            <a:xfrm>
              <a:off x="9503523"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4" name="Oval 1019">
              <a:extLst>
                <a:ext uri="{FF2B5EF4-FFF2-40B4-BE49-F238E27FC236}">
                  <a16:creationId xmlns:a16="http://schemas.microsoft.com/office/drawing/2014/main" id="{69BACC92-1808-8B8E-4372-868B7546C9D1}"/>
                </a:ext>
              </a:extLst>
            </p:cNvPr>
            <p:cNvSpPr>
              <a:spLocks noChangeArrowheads="1"/>
            </p:cNvSpPr>
            <p:nvPr/>
          </p:nvSpPr>
          <p:spPr bwMode="auto">
            <a:xfrm>
              <a:off x="9503523" y="243867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5" name="Oval 1020">
              <a:extLst>
                <a:ext uri="{FF2B5EF4-FFF2-40B4-BE49-F238E27FC236}">
                  <a16:creationId xmlns:a16="http://schemas.microsoft.com/office/drawing/2014/main" id="{E301BD2F-ADD8-5698-DC51-57E9C64A2AFF}"/>
                </a:ext>
              </a:extLst>
            </p:cNvPr>
            <p:cNvSpPr>
              <a:spLocks noChangeArrowheads="1"/>
            </p:cNvSpPr>
            <p:nvPr/>
          </p:nvSpPr>
          <p:spPr bwMode="auto">
            <a:xfrm>
              <a:off x="9503523" y="258320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6" name="Oval 1021">
              <a:extLst>
                <a:ext uri="{FF2B5EF4-FFF2-40B4-BE49-F238E27FC236}">
                  <a16:creationId xmlns:a16="http://schemas.microsoft.com/office/drawing/2014/main" id="{A74C115F-6969-C14B-AA4D-58806808C346}"/>
                </a:ext>
              </a:extLst>
            </p:cNvPr>
            <p:cNvSpPr>
              <a:spLocks noChangeArrowheads="1"/>
            </p:cNvSpPr>
            <p:nvPr/>
          </p:nvSpPr>
          <p:spPr bwMode="auto">
            <a:xfrm>
              <a:off x="9503523" y="3453334"/>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7" name="Oval 1022">
              <a:extLst>
                <a:ext uri="{FF2B5EF4-FFF2-40B4-BE49-F238E27FC236}">
                  <a16:creationId xmlns:a16="http://schemas.microsoft.com/office/drawing/2014/main" id="{E075B536-3D39-7D52-C5CD-1949E3729E75}"/>
                </a:ext>
              </a:extLst>
            </p:cNvPr>
            <p:cNvSpPr>
              <a:spLocks noChangeArrowheads="1"/>
            </p:cNvSpPr>
            <p:nvPr/>
          </p:nvSpPr>
          <p:spPr bwMode="auto">
            <a:xfrm>
              <a:off x="9503523" y="3597865"/>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8" name="Oval 1023">
              <a:extLst>
                <a:ext uri="{FF2B5EF4-FFF2-40B4-BE49-F238E27FC236}">
                  <a16:creationId xmlns:a16="http://schemas.microsoft.com/office/drawing/2014/main" id="{868ECA86-2B3B-0F92-D8E2-00C0F4D6C6F8}"/>
                </a:ext>
              </a:extLst>
            </p:cNvPr>
            <p:cNvSpPr>
              <a:spLocks noChangeArrowheads="1"/>
            </p:cNvSpPr>
            <p:nvPr/>
          </p:nvSpPr>
          <p:spPr bwMode="auto">
            <a:xfrm>
              <a:off x="9503523" y="3742395"/>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49" name="Oval 1024">
              <a:extLst>
                <a:ext uri="{FF2B5EF4-FFF2-40B4-BE49-F238E27FC236}">
                  <a16:creationId xmlns:a16="http://schemas.microsoft.com/office/drawing/2014/main" id="{57E040A3-9150-1E6D-CBFE-D8E70C38FEA1}"/>
                </a:ext>
              </a:extLst>
            </p:cNvPr>
            <p:cNvSpPr>
              <a:spLocks noChangeArrowheads="1"/>
            </p:cNvSpPr>
            <p:nvPr/>
          </p:nvSpPr>
          <p:spPr bwMode="auto">
            <a:xfrm>
              <a:off x="9503523" y="3888400"/>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0" name="Oval 1025">
              <a:extLst>
                <a:ext uri="{FF2B5EF4-FFF2-40B4-BE49-F238E27FC236}">
                  <a16:creationId xmlns:a16="http://schemas.microsoft.com/office/drawing/2014/main" id="{C2EA4844-478C-F7F8-3ABA-C9B9378F7DCF}"/>
                </a:ext>
              </a:extLst>
            </p:cNvPr>
            <p:cNvSpPr>
              <a:spLocks noChangeArrowheads="1"/>
            </p:cNvSpPr>
            <p:nvPr/>
          </p:nvSpPr>
          <p:spPr bwMode="auto">
            <a:xfrm>
              <a:off x="9503523"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1" name="Oval 1026">
              <a:extLst>
                <a:ext uri="{FF2B5EF4-FFF2-40B4-BE49-F238E27FC236}">
                  <a16:creationId xmlns:a16="http://schemas.microsoft.com/office/drawing/2014/main" id="{D81305A0-C700-CF97-5B42-82AF3A411BB2}"/>
                </a:ext>
              </a:extLst>
            </p:cNvPr>
            <p:cNvSpPr>
              <a:spLocks noChangeArrowheads="1"/>
            </p:cNvSpPr>
            <p:nvPr/>
          </p:nvSpPr>
          <p:spPr bwMode="auto">
            <a:xfrm>
              <a:off x="9503523"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2" name="Oval 1027">
              <a:extLst>
                <a:ext uri="{FF2B5EF4-FFF2-40B4-BE49-F238E27FC236}">
                  <a16:creationId xmlns:a16="http://schemas.microsoft.com/office/drawing/2014/main" id="{9CE126B0-1DE3-ED60-76AA-95DB0866F66C}"/>
                </a:ext>
              </a:extLst>
            </p:cNvPr>
            <p:cNvSpPr>
              <a:spLocks noChangeArrowheads="1"/>
            </p:cNvSpPr>
            <p:nvPr/>
          </p:nvSpPr>
          <p:spPr bwMode="auto">
            <a:xfrm>
              <a:off x="9503523"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3" name="Oval 1028">
              <a:extLst>
                <a:ext uri="{FF2B5EF4-FFF2-40B4-BE49-F238E27FC236}">
                  <a16:creationId xmlns:a16="http://schemas.microsoft.com/office/drawing/2014/main" id="{CE8CCDBD-D898-53A1-A23C-A5EB20C95FC1}"/>
                </a:ext>
              </a:extLst>
            </p:cNvPr>
            <p:cNvSpPr>
              <a:spLocks noChangeArrowheads="1"/>
            </p:cNvSpPr>
            <p:nvPr/>
          </p:nvSpPr>
          <p:spPr bwMode="auto">
            <a:xfrm>
              <a:off x="9646578"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4" name="Oval 1029">
              <a:extLst>
                <a:ext uri="{FF2B5EF4-FFF2-40B4-BE49-F238E27FC236}">
                  <a16:creationId xmlns:a16="http://schemas.microsoft.com/office/drawing/2014/main" id="{2B592251-45DE-1086-95FF-38ADE255B718}"/>
                </a:ext>
              </a:extLst>
            </p:cNvPr>
            <p:cNvSpPr>
              <a:spLocks noChangeArrowheads="1"/>
            </p:cNvSpPr>
            <p:nvPr/>
          </p:nvSpPr>
          <p:spPr bwMode="auto">
            <a:xfrm>
              <a:off x="9646578"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5" name="Oval 1030">
              <a:extLst>
                <a:ext uri="{FF2B5EF4-FFF2-40B4-BE49-F238E27FC236}">
                  <a16:creationId xmlns:a16="http://schemas.microsoft.com/office/drawing/2014/main" id="{31AF5AAC-1534-66F9-E9B0-27E7826EF2BD}"/>
                </a:ext>
              </a:extLst>
            </p:cNvPr>
            <p:cNvSpPr>
              <a:spLocks noChangeArrowheads="1"/>
            </p:cNvSpPr>
            <p:nvPr/>
          </p:nvSpPr>
          <p:spPr bwMode="auto">
            <a:xfrm>
              <a:off x="9646578"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6" name="Oval 1031">
              <a:extLst>
                <a:ext uri="{FF2B5EF4-FFF2-40B4-BE49-F238E27FC236}">
                  <a16:creationId xmlns:a16="http://schemas.microsoft.com/office/drawing/2014/main" id="{56680DA3-E7D6-6367-2373-5F20FE7FC528}"/>
                </a:ext>
              </a:extLst>
            </p:cNvPr>
            <p:cNvSpPr>
              <a:spLocks noChangeArrowheads="1"/>
            </p:cNvSpPr>
            <p:nvPr/>
          </p:nvSpPr>
          <p:spPr bwMode="auto">
            <a:xfrm>
              <a:off x="9646578"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7" name="Oval 1032">
              <a:extLst>
                <a:ext uri="{FF2B5EF4-FFF2-40B4-BE49-F238E27FC236}">
                  <a16:creationId xmlns:a16="http://schemas.microsoft.com/office/drawing/2014/main" id="{BE3E07AF-7ACF-E0DC-3437-478BA8809A19}"/>
                </a:ext>
              </a:extLst>
            </p:cNvPr>
            <p:cNvSpPr>
              <a:spLocks noChangeArrowheads="1"/>
            </p:cNvSpPr>
            <p:nvPr/>
          </p:nvSpPr>
          <p:spPr bwMode="auto">
            <a:xfrm>
              <a:off x="9646578"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8" name="Oval 1033">
              <a:extLst>
                <a:ext uri="{FF2B5EF4-FFF2-40B4-BE49-F238E27FC236}">
                  <a16:creationId xmlns:a16="http://schemas.microsoft.com/office/drawing/2014/main" id="{CAB414E8-B218-4F3E-15ED-273CC6FC0B21}"/>
                </a:ext>
              </a:extLst>
            </p:cNvPr>
            <p:cNvSpPr>
              <a:spLocks noChangeArrowheads="1"/>
            </p:cNvSpPr>
            <p:nvPr/>
          </p:nvSpPr>
          <p:spPr bwMode="auto">
            <a:xfrm>
              <a:off x="9646578"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59" name="Oval 1034">
              <a:extLst>
                <a:ext uri="{FF2B5EF4-FFF2-40B4-BE49-F238E27FC236}">
                  <a16:creationId xmlns:a16="http://schemas.microsoft.com/office/drawing/2014/main" id="{2C3E797A-E022-E355-92A4-55512F9F4197}"/>
                </a:ext>
              </a:extLst>
            </p:cNvPr>
            <p:cNvSpPr>
              <a:spLocks noChangeArrowheads="1"/>
            </p:cNvSpPr>
            <p:nvPr/>
          </p:nvSpPr>
          <p:spPr bwMode="auto">
            <a:xfrm>
              <a:off x="9646578"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0" name="Oval 1035">
              <a:extLst>
                <a:ext uri="{FF2B5EF4-FFF2-40B4-BE49-F238E27FC236}">
                  <a16:creationId xmlns:a16="http://schemas.microsoft.com/office/drawing/2014/main" id="{F2974225-D4F0-C3D1-D8F2-C72F1EF5C0FB}"/>
                </a:ext>
              </a:extLst>
            </p:cNvPr>
            <p:cNvSpPr>
              <a:spLocks noChangeArrowheads="1"/>
            </p:cNvSpPr>
            <p:nvPr/>
          </p:nvSpPr>
          <p:spPr bwMode="auto">
            <a:xfrm>
              <a:off x="9646578"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1" name="Oval 1036">
              <a:extLst>
                <a:ext uri="{FF2B5EF4-FFF2-40B4-BE49-F238E27FC236}">
                  <a16:creationId xmlns:a16="http://schemas.microsoft.com/office/drawing/2014/main" id="{A04EDBC9-D0A6-E564-F958-8AD6B66B636E}"/>
                </a:ext>
              </a:extLst>
            </p:cNvPr>
            <p:cNvSpPr>
              <a:spLocks noChangeArrowheads="1"/>
            </p:cNvSpPr>
            <p:nvPr/>
          </p:nvSpPr>
          <p:spPr bwMode="auto">
            <a:xfrm>
              <a:off x="9646578" y="229266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2" name="Oval 1037">
              <a:extLst>
                <a:ext uri="{FF2B5EF4-FFF2-40B4-BE49-F238E27FC236}">
                  <a16:creationId xmlns:a16="http://schemas.microsoft.com/office/drawing/2014/main" id="{921FF672-65FD-DC33-FEBC-DC098E95EE05}"/>
                </a:ext>
              </a:extLst>
            </p:cNvPr>
            <p:cNvSpPr>
              <a:spLocks noChangeArrowheads="1"/>
            </p:cNvSpPr>
            <p:nvPr/>
          </p:nvSpPr>
          <p:spPr bwMode="auto">
            <a:xfrm>
              <a:off x="9646578" y="243867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3" name="Oval 1038">
              <a:extLst>
                <a:ext uri="{FF2B5EF4-FFF2-40B4-BE49-F238E27FC236}">
                  <a16:creationId xmlns:a16="http://schemas.microsoft.com/office/drawing/2014/main" id="{6D9D69A5-1139-F1C8-77F3-4D835ACD4903}"/>
                </a:ext>
              </a:extLst>
            </p:cNvPr>
            <p:cNvSpPr>
              <a:spLocks noChangeArrowheads="1"/>
            </p:cNvSpPr>
            <p:nvPr/>
          </p:nvSpPr>
          <p:spPr bwMode="auto">
            <a:xfrm>
              <a:off x="9646578" y="2583203"/>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4" name="Oval 1039">
              <a:extLst>
                <a:ext uri="{FF2B5EF4-FFF2-40B4-BE49-F238E27FC236}">
                  <a16:creationId xmlns:a16="http://schemas.microsoft.com/office/drawing/2014/main" id="{91C9078E-13E1-D099-9DDD-BB1B04A34D09}"/>
                </a:ext>
              </a:extLst>
            </p:cNvPr>
            <p:cNvSpPr>
              <a:spLocks noChangeArrowheads="1"/>
            </p:cNvSpPr>
            <p:nvPr/>
          </p:nvSpPr>
          <p:spPr bwMode="auto">
            <a:xfrm>
              <a:off x="9646578" y="3742395"/>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5" name="Oval 1040">
              <a:extLst>
                <a:ext uri="{FF2B5EF4-FFF2-40B4-BE49-F238E27FC236}">
                  <a16:creationId xmlns:a16="http://schemas.microsoft.com/office/drawing/2014/main" id="{6EFC23F7-55B5-5BC8-6F1B-146F10F080FE}"/>
                </a:ext>
              </a:extLst>
            </p:cNvPr>
            <p:cNvSpPr>
              <a:spLocks noChangeArrowheads="1"/>
            </p:cNvSpPr>
            <p:nvPr/>
          </p:nvSpPr>
          <p:spPr bwMode="auto">
            <a:xfrm>
              <a:off x="9646578" y="4178935"/>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6" name="Oval 1041">
              <a:extLst>
                <a:ext uri="{FF2B5EF4-FFF2-40B4-BE49-F238E27FC236}">
                  <a16:creationId xmlns:a16="http://schemas.microsoft.com/office/drawing/2014/main" id="{0B63E0F9-F5B0-2D91-D4DA-458EB46E5D49}"/>
                </a:ext>
              </a:extLst>
            </p:cNvPr>
            <p:cNvSpPr>
              <a:spLocks noChangeArrowheads="1"/>
            </p:cNvSpPr>
            <p:nvPr/>
          </p:nvSpPr>
          <p:spPr bwMode="auto">
            <a:xfrm>
              <a:off x="9646578" y="432346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7" name="Oval 1042">
              <a:extLst>
                <a:ext uri="{FF2B5EF4-FFF2-40B4-BE49-F238E27FC236}">
                  <a16:creationId xmlns:a16="http://schemas.microsoft.com/office/drawing/2014/main" id="{7AFAA370-27BE-3714-07D6-709ECB41C312}"/>
                </a:ext>
              </a:extLst>
            </p:cNvPr>
            <p:cNvSpPr>
              <a:spLocks noChangeArrowheads="1"/>
            </p:cNvSpPr>
            <p:nvPr/>
          </p:nvSpPr>
          <p:spPr bwMode="auto">
            <a:xfrm>
              <a:off x="9646578" y="490453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8" name="Oval 1043">
              <a:extLst>
                <a:ext uri="{FF2B5EF4-FFF2-40B4-BE49-F238E27FC236}">
                  <a16:creationId xmlns:a16="http://schemas.microsoft.com/office/drawing/2014/main" id="{C53EF622-613B-7967-2A08-8F724DC322FD}"/>
                </a:ext>
              </a:extLst>
            </p:cNvPr>
            <p:cNvSpPr>
              <a:spLocks noChangeArrowheads="1"/>
            </p:cNvSpPr>
            <p:nvPr/>
          </p:nvSpPr>
          <p:spPr bwMode="auto">
            <a:xfrm>
              <a:off x="9646578" y="504906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69" name="Oval 1044">
              <a:extLst>
                <a:ext uri="{FF2B5EF4-FFF2-40B4-BE49-F238E27FC236}">
                  <a16:creationId xmlns:a16="http://schemas.microsoft.com/office/drawing/2014/main" id="{FF95CEA9-588B-BEAE-EF34-1E47E5319C0F}"/>
                </a:ext>
              </a:extLst>
            </p:cNvPr>
            <p:cNvSpPr>
              <a:spLocks noChangeArrowheads="1"/>
            </p:cNvSpPr>
            <p:nvPr/>
          </p:nvSpPr>
          <p:spPr bwMode="auto">
            <a:xfrm>
              <a:off x="9646578" y="519359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0" name="Oval 1045">
              <a:extLst>
                <a:ext uri="{FF2B5EF4-FFF2-40B4-BE49-F238E27FC236}">
                  <a16:creationId xmlns:a16="http://schemas.microsoft.com/office/drawing/2014/main" id="{BB82A296-C9F3-6ACC-2C39-CFAC78E29FE1}"/>
                </a:ext>
              </a:extLst>
            </p:cNvPr>
            <p:cNvSpPr>
              <a:spLocks noChangeArrowheads="1"/>
            </p:cNvSpPr>
            <p:nvPr/>
          </p:nvSpPr>
          <p:spPr bwMode="auto">
            <a:xfrm>
              <a:off x="9646578" y="53396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1" name="Oval 1046">
              <a:extLst>
                <a:ext uri="{FF2B5EF4-FFF2-40B4-BE49-F238E27FC236}">
                  <a16:creationId xmlns:a16="http://schemas.microsoft.com/office/drawing/2014/main" id="{33DC356E-CE31-A7B9-6FCD-0464736A1CAD}"/>
                </a:ext>
              </a:extLst>
            </p:cNvPr>
            <p:cNvSpPr>
              <a:spLocks noChangeArrowheads="1"/>
            </p:cNvSpPr>
            <p:nvPr/>
          </p:nvSpPr>
          <p:spPr bwMode="auto">
            <a:xfrm>
              <a:off x="9791108"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2" name="Oval 1047">
              <a:extLst>
                <a:ext uri="{FF2B5EF4-FFF2-40B4-BE49-F238E27FC236}">
                  <a16:creationId xmlns:a16="http://schemas.microsoft.com/office/drawing/2014/main" id="{B3F3CD09-D719-338A-AE2D-87637B1097FB}"/>
                </a:ext>
              </a:extLst>
            </p:cNvPr>
            <p:cNvSpPr>
              <a:spLocks noChangeArrowheads="1"/>
            </p:cNvSpPr>
            <p:nvPr/>
          </p:nvSpPr>
          <p:spPr bwMode="auto">
            <a:xfrm>
              <a:off x="9791108"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3" name="Oval 1048">
              <a:extLst>
                <a:ext uri="{FF2B5EF4-FFF2-40B4-BE49-F238E27FC236}">
                  <a16:creationId xmlns:a16="http://schemas.microsoft.com/office/drawing/2014/main" id="{A042234C-55EB-0553-E128-C23A157B156E}"/>
                </a:ext>
              </a:extLst>
            </p:cNvPr>
            <p:cNvSpPr>
              <a:spLocks noChangeArrowheads="1"/>
            </p:cNvSpPr>
            <p:nvPr/>
          </p:nvSpPr>
          <p:spPr bwMode="auto">
            <a:xfrm>
              <a:off x="9791108"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4" name="Oval 1049">
              <a:extLst>
                <a:ext uri="{FF2B5EF4-FFF2-40B4-BE49-F238E27FC236}">
                  <a16:creationId xmlns:a16="http://schemas.microsoft.com/office/drawing/2014/main" id="{1364EFCC-BCFD-96C5-70E2-F5C6D93E2CF3}"/>
                </a:ext>
              </a:extLst>
            </p:cNvPr>
            <p:cNvSpPr>
              <a:spLocks noChangeArrowheads="1"/>
            </p:cNvSpPr>
            <p:nvPr/>
          </p:nvSpPr>
          <p:spPr bwMode="auto">
            <a:xfrm>
              <a:off x="9791108"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5" name="Oval 1050">
              <a:extLst>
                <a:ext uri="{FF2B5EF4-FFF2-40B4-BE49-F238E27FC236}">
                  <a16:creationId xmlns:a16="http://schemas.microsoft.com/office/drawing/2014/main" id="{A716A600-A5F1-5C32-6427-7CAB413E6BCF}"/>
                </a:ext>
              </a:extLst>
            </p:cNvPr>
            <p:cNvSpPr>
              <a:spLocks noChangeArrowheads="1"/>
            </p:cNvSpPr>
            <p:nvPr/>
          </p:nvSpPr>
          <p:spPr bwMode="auto">
            <a:xfrm>
              <a:off x="9791108"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6" name="Oval 1051">
              <a:extLst>
                <a:ext uri="{FF2B5EF4-FFF2-40B4-BE49-F238E27FC236}">
                  <a16:creationId xmlns:a16="http://schemas.microsoft.com/office/drawing/2014/main" id="{C26C0585-9D1C-CC89-5FAE-0F3C46B2E27A}"/>
                </a:ext>
              </a:extLst>
            </p:cNvPr>
            <p:cNvSpPr>
              <a:spLocks noChangeArrowheads="1"/>
            </p:cNvSpPr>
            <p:nvPr/>
          </p:nvSpPr>
          <p:spPr bwMode="auto">
            <a:xfrm>
              <a:off x="9791108"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7" name="Oval 1052">
              <a:extLst>
                <a:ext uri="{FF2B5EF4-FFF2-40B4-BE49-F238E27FC236}">
                  <a16:creationId xmlns:a16="http://schemas.microsoft.com/office/drawing/2014/main" id="{E484BE4B-4051-8118-0529-968BEBBBF3D1}"/>
                </a:ext>
              </a:extLst>
            </p:cNvPr>
            <p:cNvSpPr>
              <a:spLocks noChangeArrowheads="1"/>
            </p:cNvSpPr>
            <p:nvPr/>
          </p:nvSpPr>
          <p:spPr bwMode="auto">
            <a:xfrm>
              <a:off x="9791108"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8" name="Oval 1053">
              <a:extLst>
                <a:ext uri="{FF2B5EF4-FFF2-40B4-BE49-F238E27FC236}">
                  <a16:creationId xmlns:a16="http://schemas.microsoft.com/office/drawing/2014/main" id="{F3A1CA06-B2F5-FEA7-9EE5-03377A0958A9}"/>
                </a:ext>
              </a:extLst>
            </p:cNvPr>
            <p:cNvSpPr>
              <a:spLocks noChangeArrowheads="1"/>
            </p:cNvSpPr>
            <p:nvPr/>
          </p:nvSpPr>
          <p:spPr bwMode="auto">
            <a:xfrm>
              <a:off x="9791108"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79" name="Oval 1054">
              <a:extLst>
                <a:ext uri="{FF2B5EF4-FFF2-40B4-BE49-F238E27FC236}">
                  <a16:creationId xmlns:a16="http://schemas.microsoft.com/office/drawing/2014/main" id="{906F6487-125F-4A2E-9B7D-9120F66E4B03}"/>
                </a:ext>
              </a:extLst>
            </p:cNvPr>
            <p:cNvSpPr>
              <a:spLocks noChangeArrowheads="1"/>
            </p:cNvSpPr>
            <p:nvPr/>
          </p:nvSpPr>
          <p:spPr bwMode="auto">
            <a:xfrm>
              <a:off x="9791108"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0" name="Oval 1055">
              <a:extLst>
                <a:ext uri="{FF2B5EF4-FFF2-40B4-BE49-F238E27FC236}">
                  <a16:creationId xmlns:a16="http://schemas.microsoft.com/office/drawing/2014/main" id="{9E541183-4668-BD0E-2922-4783A2E53910}"/>
                </a:ext>
              </a:extLst>
            </p:cNvPr>
            <p:cNvSpPr>
              <a:spLocks noChangeArrowheads="1"/>
            </p:cNvSpPr>
            <p:nvPr/>
          </p:nvSpPr>
          <p:spPr bwMode="auto">
            <a:xfrm>
              <a:off x="9791108"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1" name="Oval 1056">
              <a:extLst>
                <a:ext uri="{FF2B5EF4-FFF2-40B4-BE49-F238E27FC236}">
                  <a16:creationId xmlns:a16="http://schemas.microsoft.com/office/drawing/2014/main" id="{D654D2EF-F141-51F0-6DEF-C6BA6387F7D9}"/>
                </a:ext>
              </a:extLst>
            </p:cNvPr>
            <p:cNvSpPr>
              <a:spLocks noChangeArrowheads="1"/>
            </p:cNvSpPr>
            <p:nvPr/>
          </p:nvSpPr>
          <p:spPr bwMode="auto">
            <a:xfrm>
              <a:off x="9791108"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2" name="Oval 1057">
              <a:extLst>
                <a:ext uri="{FF2B5EF4-FFF2-40B4-BE49-F238E27FC236}">
                  <a16:creationId xmlns:a16="http://schemas.microsoft.com/office/drawing/2014/main" id="{B6DB5CA6-3775-DFDB-8139-768C7C710F18}"/>
                </a:ext>
              </a:extLst>
            </p:cNvPr>
            <p:cNvSpPr>
              <a:spLocks noChangeArrowheads="1"/>
            </p:cNvSpPr>
            <p:nvPr/>
          </p:nvSpPr>
          <p:spPr bwMode="auto">
            <a:xfrm>
              <a:off x="9791108"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3" name="Oval 1058">
              <a:extLst>
                <a:ext uri="{FF2B5EF4-FFF2-40B4-BE49-F238E27FC236}">
                  <a16:creationId xmlns:a16="http://schemas.microsoft.com/office/drawing/2014/main" id="{09A62CBB-6FF4-A7E2-4EA0-0F2D04138A02}"/>
                </a:ext>
              </a:extLst>
            </p:cNvPr>
            <p:cNvSpPr>
              <a:spLocks noChangeArrowheads="1"/>
            </p:cNvSpPr>
            <p:nvPr/>
          </p:nvSpPr>
          <p:spPr bwMode="auto">
            <a:xfrm>
              <a:off x="9791108"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4" name="Oval 1059">
              <a:extLst>
                <a:ext uri="{FF2B5EF4-FFF2-40B4-BE49-F238E27FC236}">
                  <a16:creationId xmlns:a16="http://schemas.microsoft.com/office/drawing/2014/main" id="{E654FE93-AA87-2A7B-56BB-879AB2AABEB8}"/>
                </a:ext>
              </a:extLst>
            </p:cNvPr>
            <p:cNvSpPr>
              <a:spLocks noChangeArrowheads="1"/>
            </p:cNvSpPr>
            <p:nvPr/>
          </p:nvSpPr>
          <p:spPr bwMode="auto">
            <a:xfrm>
              <a:off x="9791108"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5" name="Oval 1060">
              <a:extLst>
                <a:ext uri="{FF2B5EF4-FFF2-40B4-BE49-F238E27FC236}">
                  <a16:creationId xmlns:a16="http://schemas.microsoft.com/office/drawing/2014/main" id="{56C64970-7006-EC68-4612-62D64EFAD436}"/>
                </a:ext>
              </a:extLst>
            </p:cNvPr>
            <p:cNvSpPr>
              <a:spLocks noChangeArrowheads="1"/>
            </p:cNvSpPr>
            <p:nvPr/>
          </p:nvSpPr>
          <p:spPr bwMode="auto">
            <a:xfrm>
              <a:off x="9791108"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6" name="Oval 1061">
              <a:extLst>
                <a:ext uri="{FF2B5EF4-FFF2-40B4-BE49-F238E27FC236}">
                  <a16:creationId xmlns:a16="http://schemas.microsoft.com/office/drawing/2014/main" id="{AA856172-D837-E68B-F2D0-9DDF32D1F8BE}"/>
                </a:ext>
              </a:extLst>
            </p:cNvPr>
            <p:cNvSpPr>
              <a:spLocks noChangeArrowheads="1"/>
            </p:cNvSpPr>
            <p:nvPr/>
          </p:nvSpPr>
          <p:spPr bwMode="auto">
            <a:xfrm>
              <a:off x="9791108"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7" name="Oval 1062">
              <a:extLst>
                <a:ext uri="{FF2B5EF4-FFF2-40B4-BE49-F238E27FC236}">
                  <a16:creationId xmlns:a16="http://schemas.microsoft.com/office/drawing/2014/main" id="{4B527650-4CF5-F75B-DBC2-8E763AF862D5}"/>
                </a:ext>
              </a:extLst>
            </p:cNvPr>
            <p:cNvSpPr>
              <a:spLocks noChangeArrowheads="1"/>
            </p:cNvSpPr>
            <p:nvPr/>
          </p:nvSpPr>
          <p:spPr bwMode="auto">
            <a:xfrm>
              <a:off x="9791108" y="53396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8" name="Oval 1063">
              <a:extLst>
                <a:ext uri="{FF2B5EF4-FFF2-40B4-BE49-F238E27FC236}">
                  <a16:creationId xmlns:a16="http://schemas.microsoft.com/office/drawing/2014/main" id="{672A2868-305C-56F8-68BE-2FA86C78CC75}"/>
                </a:ext>
              </a:extLst>
            </p:cNvPr>
            <p:cNvSpPr>
              <a:spLocks noChangeArrowheads="1"/>
            </p:cNvSpPr>
            <p:nvPr/>
          </p:nvSpPr>
          <p:spPr bwMode="auto">
            <a:xfrm>
              <a:off x="9935639"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89" name="Oval 1064">
              <a:extLst>
                <a:ext uri="{FF2B5EF4-FFF2-40B4-BE49-F238E27FC236}">
                  <a16:creationId xmlns:a16="http://schemas.microsoft.com/office/drawing/2014/main" id="{2864B633-651E-D79D-345D-BD18A5A33336}"/>
                </a:ext>
              </a:extLst>
            </p:cNvPr>
            <p:cNvSpPr>
              <a:spLocks noChangeArrowheads="1"/>
            </p:cNvSpPr>
            <p:nvPr/>
          </p:nvSpPr>
          <p:spPr bwMode="auto">
            <a:xfrm>
              <a:off x="9935639"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0" name="Oval 1065">
              <a:extLst>
                <a:ext uri="{FF2B5EF4-FFF2-40B4-BE49-F238E27FC236}">
                  <a16:creationId xmlns:a16="http://schemas.microsoft.com/office/drawing/2014/main" id="{ACBB5AD7-06AC-2366-5DE9-D0CDC1AD8398}"/>
                </a:ext>
              </a:extLst>
            </p:cNvPr>
            <p:cNvSpPr>
              <a:spLocks noChangeArrowheads="1"/>
            </p:cNvSpPr>
            <p:nvPr/>
          </p:nvSpPr>
          <p:spPr bwMode="auto">
            <a:xfrm>
              <a:off x="9935639"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1" name="Oval 1066">
              <a:extLst>
                <a:ext uri="{FF2B5EF4-FFF2-40B4-BE49-F238E27FC236}">
                  <a16:creationId xmlns:a16="http://schemas.microsoft.com/office/drawing/2014/main" id="{AF964BB9-3146-C3BD-DB6C-DCBB2770523F}"/>
                </a:ext>
              </a:extLst>
            </p:cNvPr>
            <p:cNvSpPr>
              <a:spLocks noChangeArrowheads="1"/>
            </p:cNvSpPr>
            <p:nvPr/>
          </p:nvSpPr>
          <p:spPr bwMode="auto">
            <a:xfrm>
              <a:off x="9935639"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2" name="Oval 1067">
              <a:extLst>
                <a:ext uri="{FF2B5EF4-FFF2-40B4-BE49-F238E27FC236}">
                  <a16:creationId xmlns:a16="http://schemas.microsoft.com/office/drawing/2014/main" id="{EE45EA91-C9C2-B2A0-2E95-9B1F8EDB9C36}"/>
                </a:ext>
              </a:extLst>
            </p:cNvPr>
            <p:cNvSpPr>
              <a:spLocks noChangeArrowheads="1"/>
            </p:cNvSpPr>
            <p:nvPr/>
          </p:nvSpPr>
          <p:spPr bwMode="auto">
            <a:xfrm>
              <a:off x="9935639"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3" name="Oval 1068">
              <a:extLst>
                <a:ext uri="{FF2B5EF4-FFF2-40B4-BE49-F238E27FC236}">
                  <a16:creationId xmlns:a16="http://schemas.microsoft.com/office/drawing/2014/main" id="{249F469F-23EB-13EA-8560-2D3739BFF5E4}"/>
                </a:ext>
              </a:extLst>
            </p:cNvPr>
            <p:cNvSpPr>
              <a:spLocks noChangeArrowheads="1"/>
            </p:cNvSpPr>
            <p:nvPr/>
          </p:nvSpPr>
          <p:spPr bwMode="auto">
            <a:xfrm>
              <a:off x="9935639" y="185760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4" name="Oval 1069">
              <a:extLst>
                <a:ext uri="{FF2B5EF4-FFF2-40B4-BE49-F238E27FC236}">
                  <a16:creationId xmlns:a16="http://schemas.microsoft.com/office/drawing/2014/main" id="{E2F2143C-4980-8120-1FF6-D73975624303}"/>
                </a:ext>
              </a:extLst>
            </p:cNvPr>
            <p:cNvSpPr>
              <a:spLocks noChangeArrowheads="1"/>
            </p:cNvSpPr>
            <p:nvPr/>
          </p:nvSpPr>
          <p:spPr bwMode="auto">
            <a:xfrm>
              <a:off x="9935639" y="200213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5" name="Oval 1070">
              <a:extLst>
                <a:ext uri="{FF2B5EF4-FFF2-40B4-BE49-F238E27FC236}">
                  <a16:creationId xmlns:a16="http://schemas.microsoft.com/office/drawing/2014/main" id="{856EBB4E-DD44-1591-7B3C-9A3E1B4B4F22}"/>
                </a:ext>
              </a:extLst>
            </p:cNvPr>
            <p:cNvSpPr>
              <a:spLocks noChangeArrowheads="1"/>
            </p:cNvSpPr>
            <p:nvPr/>
          </p:nvSpPr>
          <p:spPr bwMode="auto">
            <a:xfrm>
              <a:off x="9935639" y="2146663"/>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6" name="Oval 1071">
              <a:extLst>
                <a:ext uri="{FF2B5EF4-FFF2-40B4-BE49-F238E27FC236}">
                  <a16:creationId xmlns:a16="http://schemas.microsoft.com/office/drawing/2014/main" id="{87232B59-F412-251F-4D49-DE1B083D405D}"/>
                </a:ext>
              </a:extLst>
            </p:cNvPr>
            <p:cNvSpPr>
              <a:spLocks noChangeArrowheads="1"/>
            </p:cNvSpPr>
            <p:nvPr/>
          </p:nvSpPr>
          <p:spPr bwMode="auto">
            <a:xfrm>
              <a:off x="9935639" y="2727733"/>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7" name="Oval 1072">
              <a:extLst>
                <a:ext uri="{FF2B5EF4-FFF2-40B4-BE49-F238E27FC236}">
                  <a16:creationId xmlns:a16="http://schemas.microsoft.com/office/drawing/2014/main" id="{32D6B253-87EE-CBDE-C4A6-1EC2E732EC94}"/>
                </a:ext>
              </a:extLst>
            </p:cNvPr>
            <p:cNvSpPr>
              <a:spLocks noChangeArrowheads="1"/>
            </p:cNvSpPr>
            <p:nvPr/>
          </p:nvSpPr>
          <p:spPr bwMode="auto">
            <a:xfrm>
              <a:off x="9935639" y="2872264"/>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8" name="Oval 1073">
              <a:extLst>
                <a:ext uri="{FF2B5EF4-FFF2-40B4-BE49-F238E27FC236}">
                  <a16:creationId xmlns:a16="http://schemas.microsoft.com/office/drawing/2014/main" id="{AE924016-8F32-D0B2-2219-B84E129FC1BB}"/>
                </a:ext>
              </a:extLst>
            </p:cNvPr>
            <p:cNvSpPr>
              <a:spLocks noChangeArrowheads="1"/>
            </p:cNvSpPr>
            <p:nvPr/>
          </p:nvSpPr>
          <p:spPr bwMode="auto">
            <a:xfrm>
              <a:off x="9935639" y="4178935"/>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099" name="Oval 1074">
              <a:extLst>
                <a:ext uri="{FF2B5EF4-FFF2-40B4-BE49-F238E27FC236}">
                  <a16:creationId xmlns:a16="http://schemas.microsoft.com/office/drawing/2014/main" id="{D6724333-3525-F274-CD08-05EAA862CCC7}"/>
                </a:ext>
              </a:extLst>
            </p:cNvPr>
            <p:cNvSpPr>
              <a:spLocks noChangeArrowheads="1"/>
            </p:cNvSpPr>
            <p:nvPr/>
          </p:nvSpPr>
          <p:spPr bwMode="auto">
            <a:xfrm>
              <a:off x="9935639"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0" name="Oval 1075">
              <a:extLst>
                <a:ext uri="{FF2B5EF4-FFF2-40B4-BE49-F238E27FC236}">
                  <a16:creationId xmlns:a16="http://schemas.microsoft.com/office/drawing/2014/main" id="{BF43AC23-BAE8-9EB9-A415-74BC4CB4BAA3}"/>
                </a:ext>
              </a:extLst>
            </p:cNvPr>
            <p:cNvSpPr>
              <a:spLocks noChangeArrowheads="1"/>
            </p:cNvSpPr>
            <p:nvPr/>
          </p:nvSpPr>
          <p:spPr bwMode="auto">
            <a:xfrm>
              <a:off x="9935639"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1" name="Oval 1076">
              <a:extLst>
                <a:ext uri="{FF2B5EF4-FFF2-40B4-BE49-F238E27FC236}">
                  <a16:creationId xmlns:a16="http://schemas.microsoft.com/office/drawing/2014/main" id="{53E663F7-2A96-C4FC-D36C-E073C107437F}"/>
                </a:ext>
              </a:extLst>
            </p:cNvPr>
            <p:cNvSpPr>
              <a:spLocks noChangeArrowheads="1"/>
            </p:cNvSpPr>
            <p:nvPr/>
          </p:nvSpPr>
          <p:spPr bwMode="auto">
            <a:xfrm>
              <a:off x="9935639"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2" name="Oval 1077">
              <a:extLst>
                <a:ext uri="{FF2B5EF4-FFF2-40B4-BE49-F238E27FC236}">
                  <a16:creationId xmlns:a16="http://schemas.microsoft.com/office/drawing/2014/main" id="{896D2B03-02B3-80F9-37D1-F16FA3E1A718}"/>
                </a:ext>
              </a:extLst>
            </p:cNvPr>
            <p:cNvSpPr>
              <a:spLocks noChangeArrowheads="1"/>
            </p:cNvSpPr>
            <p:nvPr/>
          </p:nvSpPr>
          <p:spPr bwMode="auto">
            <a:xfrm>
              <a:off x="9935639"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3" name="Oval 1078">
              <a:extLst>
                <a:ext uri="{FF2B5EF4-FFF2-40B4-BE49-F238E27FC236}">
                  <a16:creationId xmlns:a16="http://schemas.microsoft.com/office/drawing/2014/main" id="{950213C9-5B76-5804-D8B4-CDB16CA1B8E6}"/>
                </a:ext>
              </a:extLst>
            </p:cNvPr>
            <p:cNvSpPr>
              <a:spLocks noChangeArrowheads="1"/>
            </p:cNvSpPr>
            <p:nvPr/>
          </p:nvSpPr>
          <p:spPr bwMode="auto">
            <a:xfrm>
              <a:off x="9935639" y="53396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4" name="Oval 1079">
              <a:extLst>
                <a:ext uri="{FF2B5EF4-FFF2-40B4-BE49-F238E27FC236}">
                  <a16:creationId xmlns:a16="http://schemas.microsoft.com/office/drawing/2014/main" id="{DD9516E7-CE78-3DCF-8998-CBE3B8F20017}"/>
                </a:ext>
              </a:extLst>
            </p:cNvPr>
            <p:cNvSpPr>
              <a:spLocks noChangeArrowheads="1"/>
            </p:cNvSpPr>
            <p:nvPr/>
          </p:nvSpPr>
          <p:spPr bwMode="auto">
            <a:xfrm>
              <a:off x="10080169" y="113200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5" name="Oval 1080">
              <a:extLst>
                <a:ext uri="{FF2B5EF4-FFF2-40B4-BE49-F238E27FC236}">
                  <a16:creationId xmlns:a16="http://schemas.microsoft.com/office/drawing/2014/main" id="{E4A06D94-2EC6-C021-31C7-A51704DDEF52}"/>
                </a:ext>
              </a:extLst>
            </p:cNvPr>
            <p:cNvSpPr>
              <a:spLocks noChangeArrowheads="1"/>
            </p:cNvSpPr>
            <p:nvPr/>
          </p:nvSpPr>
          <p:spPr bwMode="auto">
            <a:xfrm>
              <a:off x="10080169"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6" name="Oval 1081">
              <a:extLst>
                <a:ext uri="{FF2B5EF4-FFF2-40B4-BE49-F238E27FC236}">
                  <a16:creationId xmlns:a16="http://schemas.microsoft.com/office/drawing/2014/main" id="{011BD791-1AFA-77A7-70C5-8BE66910488E}"/>
                </a:ext>
              </a:extLst>
            </p:cNvPr>
            <p:cNvSpPr>
              <a:spLocks noChangeArrowheads="1"/>
            </p:cNvSpPr>
            <p:nvPr/>
          </p:nvSpPr>
          <p:spPr bwMode="auto">
            <a:xfrm>
              <a:off x="10080169"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7" name="Oval 1082">
              <a:extLst>
                <a:ext uri="{FF2B5EF4-FFF2-40B4-BE49-F238E27FC236}">
                  <a16:creationId xmlns:a16="http://schemas.microsoft.com/office/drawing/2014/main" id="{E42D58A4-F445-6AF8-6C0E-5A075D436CD0}"/>
                </a:ext>
              </a:extLst>
            </p:cNvPr>
            <p:cNvSpPr>
              <a:spLocks noChangeArrowheads="1"/>
            </p:cNvSpPr>
            <p:nvPr/>
          </p:nvSpPr>
          <p:spPr bwMode="auto">
            <a:xfrm>
              <a:off x="10080169" y="15670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8" name="Oval 1083">
              <a:extLst>
                <a:ext uri="{FF2B5EF4-FFF2-40B4-BE49-F238E27FC236}">
                  <a16:creationId xmlns:a16="http://schemas.microsoft.com/office/drawing/2014/main" id="{91A0922D-70EB-6B77-CF25-CAC088C5B2AE}"/>
                </a:ext>
              </a:extLst>
            </p:cNvPr>
            <p:cNvSpPr>
              <a:spLocks noChangeArrowheads="1"/>
            </p:cNvSpPr>
            <p:nvPr/>
          </p:nvSpPr>
          <p:spPr bwMode="auto">
            <a:xfrm>
              <a:off x="10080169"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09" name="Oval 1084">
              <a:extLst>
                <a:ext uri="{FF2B5EF4-FFF2-40B4-BE49-F238E27FC236}">
                  <a16:creationId xmlns:a16="http://schemas.microsoft.com/office/drawing/2014/main" id="{441178B3-3E11-0C07-F325-3FF954F9AF01}"/>
                </a:ext>
              </a:extLst>
            </p:cNvPr>
            <p:cNvSpPr>
              <a:spLocks noChangeArrowheads="1"/>
            </p:cNvSpPr>
            <p:nvPr/>
          </p:nvSpPr>
          <p:spPr bwMode="auto">
            <a:xfrm>
              <a:off x="10080169"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0" name="Oval 1085">
              <a:extLst>
                <a:ext uri="{FF2B5EF4-FFF2-40B4-BE49-F238E27FC236}">
                  <a16:creationId xmlns:a16="http://schemas.microsoft.com/office/drawing/2014/main" id="{24E22752-C72F-4E3D-0BFE-D39F59C39049}"/>
                </a:ext>
              </a:extLst>
            </p:cNvPr>
            <p:cNvSpPr>
              <a:spLocks noChangeArrowheads="1"/>
            </p:cNvSpPr>
            <p:nvPr/>
          </p:nvSpPr>
          <p:spPr bwMode="auto">
            <a:xfrm>
              <a:off x="10080169" y="200213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1" name="Oval 1086">
              <a:extLst>
                <a:ext uri="{FF2B5EF4-FFF2-40B4-BE49-F238E27FC236}">
                  <a16:creationId xmlns:a16="http://schemas.microsoft.com/office/drawing/2014/main" id="{5C4E500E-B290-FA45-25B7-23585CC2E06B}"/>
                </a:ext>
              </a:extLst>
            </p:cNvPr>
            <p:cNvSpPr>
              <a:spLocks noChangeArrowheads="1"/>
            </p:cNvSpPr>
            <p:nvPr/>
          </p:nvSpPr>
          <p:spPr bwMode="auto">
            <a:xfrm>
              <a:off x="10080169" y="2146663"/>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2" name="Oval 1087">
              <a:extLst>
                <a:ext uri="{FF2B5EF4-FFF2-40B4-BE49-F238E27FC236}">
                  <a16:creationId xmlns:a16="http://schemas.microsoft.com/office/drawing/2014/main" id="{FEB3DA59-3FE2-4BF5-EA15-F8880F40AC41}"/>
                </a:ext>
              </a:extLst>
            </p:cNvPr>
            <p:cNvSpPr>
              <a:spLocks noChangeArrowheads="1"/>
            </p:cNvSpPr>
            <p:nvPr/>
          </p:nvSpPr>
          <p:spPr bwMode="auto">
            <a:xfrm>
              <a:off x="10080169" y="243867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3" name="Oval 1088">
              <a:extLst>
                <a:ext uri="{FF2B5EF4-FFF2-40B4-BE49-F238E27FC236}">
                  <a16:creationId xmlns:a16="http://schemas.microsoft.com/office/drawing/2014/main" id="{9FDA55C4-A816-489F-A116-134FCD5FCFBE}"/>
                </a:ext>
              </a:extLst>
            </p:cNvPr>
            <p:cNvSpPr>
              <a:spLocks noChangeArrowheads="1"/>
            </p:cNvSpPr>
            <p:nvPr/>
          </p:nvSpPr>
          <p:spPr bwMode="auto">
            <a:xfrm>
              <a:off x="10080169" y="258320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4" name="Oval 1089">
              <a:extLst>
                <a:ext uri="{FF2B5EF4-FFF2-40B4-BE49-F238E27FC236}">
                  <a16:creationId xmlns:a16="http://schemas.microsoft.com/office/drawing/2014/main" id="{661284FF-A364-A7E0-82BC-5DB148E3EF8D}"/>
                </a:ext>
              </a:extLst>
            </p:cNvPr>
            <p:cNvSpPr>
              <a:spLocks noChangeArrowheads="1"/>
            </p:cNvSpPr>
            <p:nvPr/>
          </p:nvSpPr>
          <p:spPr bwMode="auto">
            <a:xfrm>
              <a:off x="10080169" y="2727733"/>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5" name="Oval 1090">
              <a:extLst>
                <a:ext uri="{FF2B5EF4-FFF2-40B4-BE49-F238E27FC236}">
                  <a16:creationId xmlns:a16="http://schemas.microsoft.com/office/drawing/2014/main" id="{8820C918-F94C-08EE-D307-B86CDC1FF747}"/>
                </a:ext>
              </a:extLst>
            </p:cNvPr>
            <p:cNvSpPr>
              <a:spLocks noChangeArrowheads="1"/>
            </p:cNvSpPr>
            <p:nvPr/>
          </p:nvSpPr>
          <p:spPr bwMode="auto">
            <a:xfrm>
              <a:off x="10080169" y="4323466"/>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6" name="Oval 1091">
              <a:extLst>
                <a:ext uri="{FF2B5EF4-FFF2-40B4-BE49-F238E27FC236}">
                  <a16:creationId xmlns:a16="http://schemas.microsoft.com/office/drawing/2014/main" id="{2D50F05D-26EE-7066-4A43-BAD840B687B3}"/>
                </a:ext>
              </a:extLst>
            </p:cNvPr>
            <p:cNvSpPr>
              <a:spLocks noChangeArrowheads="1"/>
            </p:cNvSpPr>
            <p:nvPr/>
          </p:nvSpPr>
          <p:spPr bwMode="auto">
            <a:xfrm>
              <a:off x="10080169" y="4614001"/>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7" name="Oval 1092">
              <a:extLst>
                <a:ext uri="{FF2B5EF4-FFF2-40B4-BE49-F238E27FC236}">
                  <a16:creationId xmlns:a16="http://schemas.microsoft.com/office/drawing/2014/main" id="{1E680F6F-E37E-D145-EF53-907999A128D6}"/>
                </a:ext>
              </a:extLst>
            </p:cNvPr>
            <p:cNvSpPr>
              <a:spLocks noChangeArrowheads="1"/>
            </p:cNvSpPr>
            <p:nvPr/>
          </p:nvSpPr>
          <p:spPr bwMode="auto">
            <a:xfrm>
              <a:off x="10080169" y="4760006"/>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8" name="Oval 1093">
              <a:extLst>
                <a:ext uri="{FF2B5EF4-FFF2-40B4-BE49-F238E27FC236}">
                  <a16:creationId xmlns:a16="http://schemas.microsoft.com/office/drawing/2014/main" id="{230AF9F8-7382-C2E5-6504-759C2EC5FD16}"/>
                </a:ext>
              </a:extLst>
            </p:cNvPr>
            <p:cNvSpPr>
              <a:spLocks noChangeArrowheads="1"/>
            </p:cNvSpPr>
            <p:nvPr/>
          </p:nvSpPr>
          <p:spPr bwMode="auto">
            <a:xfrm>
              <a:off x="10080169" y="4904537"/>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19" name="Oval 1094">
              <a:extLst>
                <a:ext uri="{FF2B5EF4-FFF2-40B4-BE49-F238E27FC236}">
                  <a16:creationId xmlns:a16="http://schemas.microsoft.com/office/drawing/2014/main" id="{6D3F211B-4AA9-9197-9A81-2A9CFCB1C042}"/>
                </a:ext>
              </a:extLst>
            </p:cNvPr>
            <p:cNvSpPr>
              <a:spLocks noChangeArrowheads="1"/>
            </p:cNvSpPr>
            <p:nvPr/>
          </p:nvSpPr>
          <p:spPr bwMode="auto">
            <a:xfrm>
              <a:off x="10080169" y="5049067"/>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0" name="Oval 1095">
              <a:extLst>
                <a:ext uri="{FF2B5EF4-FFF2-40B4-BE49-F238E27FC236}">
                  <a16:creationId xmlns:a16="http://schemas.microsoft.com/office/drawing/2014/main" id="{C3909411-FE64-ABEE-FD30-0B87E18CE111}"/>
                </a:ext>
              </a:extLst>
            </p:cNvPr>
            <p:cNvSpPr>
              <a:spLocks noChangeArrowheads="1"/>
            </p:cNvSpPr>
            <p:nvPr/>
          </p:nvSpPr>
          <p:spPr bwMode="auto">
            <a:xfrm>
              <a:off x="10080169" y="519359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1" name="Oval 1096">
              <a:extLst>
                <a:ext uri="{FF2B5EF4-FFF2-40B4-BE49-F238E27FC236}">
                  <a16:creationId xmlns:a16="http://schemas.microsoft.com/office/drawing/2014/main" id="{EEF05C57-5E2F-CF6D-9863-A1B9B7DF755F}"/>
                </a:ext>
              </a:extLst>
            </p:cNvPr>
            <p:cNvSpPr>
              <a:spLocks noChangeArrowheads="1"/>
            </p:cNvSpPr>
            <p:nvPr/>
          </p:nvSpPr>
          <p:spPr bwMode="auto">
            <a:xfrm>
              <a:off x="10080169" y="533960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2" name="Oval 1097">
              <a:extLst>
                <a:ext uri="{FF2B5EF4-FFF2-40B4-BE49-F238E27FC236}">
                  <a16:creationId xmlns:a16="http://schemas.microsoft.com/office/drawing/2014/main" id="{3C35D9CF-E834-1319-C994-359B4A767930}"/>
                </a:ext>
              </a:extLst>
            </p:cNvPr>
            <p:cNvSpPr>
              <a:spLocks noChangeArrowheads="1"/>
            </p:cNvSpPr>
            <p:nvPr/>
          </p:nvSpPr>
          <p:spPr bwMode="auto">
            <a:xfrm>
              <a:off x="10223225"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3" name="Oval 1098">
              <a:extLst>
                <a:ext uri="{FF2B5EF4-FFF2-40B4-BE49-F238E27FC236}">
                  <a16:creationId xmlns:a16="http://schemas.microsoft.com/office/drawing/2014/main" id="{1FB46ECD-6E9E-06D2-9A1F-6D19546B433B}"/>
                </a:ext>
              </a:extLst>
            </p:cNvPr>
            <p:cNvSpPr>
              <a:spLocks noChangeArrowheads="1"/>
            </p:cNvSpPr>
            <p:nvPr/>
          </p:nvSpPr>
          <p:spPr bwMode="auto">
            <a:xfrm>
              <a:off x="10223225"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4" name="Oval 1099">
              <a:extLst>
                <a:ext uri="{FF2B5EF4-FFF2-40B4-BE49-F238E27FC236}">
                  <a16:creationId xmlns:a16="http://schemas.microsoft.com/office/drawing/2014/main" id="{E6C98718-16E8-46C7-8879-9DEFBBE10CBB}"/>
                </a:ext>
              </a:extLst>
            </p:cNvPr>
            <p:cNvSpPr>
              <a:spLocks noChangeArrowheads="1"/>
            </p:cNvSpPr>
            <p:nvPr/>
          </p:nvSpPr>
          <p:spPr bwMode="auto">
            <a:xfrm>
              <a:off x="10223225"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5" name="Oval 1100">
              <a:extLst>
                <a:ext uri="{FF2B5EF4-FFF2-40B4-BE49-F238E27FC236}">
                  <a16:creationId xmlns:a16="http://schemas.microsoft.com/office/drawing/2014/main" id="{DB1EC8CA-4DA3-3452-3CE7-3EBE1D7E5E68}"/>
                </a:ext>
              </a:extLst>
            </p:cNvPr>
            <p:cNvSpPr>
              <a:spLocks noChangeArrowheads="1"/>
            </p:cNvSpPr>
            <p:nvPr/>
          </p:nvSpPr>
          <p:spPr bwMode="auto">
            <a:xfrm>
              <a:off x="10223225"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6" name="Oval 1101">
              <a:extLst>
                <a:ext uri="{FF2B5EF4-FFF2-40B4-BE49-F238E27FC236}">
                  <a16:creationId xmlns:a16="http://schemas.microsoft.com/office/drawing/2014/main" id="{E63095E0-0D33-C57B-1878-EBAA8C559EC9}"/>
                </a:ext>
              </a:extLst>
            </p:cNvPr>
            <p:cNvSpPr>
              <a:spLocks noChangeArrowheads="1"/>
            </p:cNvSpPr>
            <p:nvPr/>
          </p:nvSpPr>
          <p:spPr bwMode="auto">
            <a:xfrm>
              <a:off x="10223225" y="229266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7" name="Oval 1102">
              <a:extLst>
                <a:ext uri="{FF2B5EF4-FFF2-40B4-BE49-F238E27FC236}">
                  <a16:creationId xmlns:a16="http://schemas.microsoft.com/office/drawing/2014/main" id="{D25D2C63-1A4D-4D28-B0F5-3493F8A33F0F}"/>
                </a:ext>
              </a:extLst>
            </p:cNvPr>
            <p:cNvSpPr>
              <a:spLocks noChangeArrowheads="1"/>
            </p:cNvSpPr>
            <p:nvPr/>
          </p:nvSpPr>
          <p:spPr bwMode="auto">
            <a:xfrm>
              <a:off x="10223225" y="432346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8" name="Oval 1103">
              <a:extLst>
                <a:ext uri="{FF2B5EF4-FFF2-40B4-BE49-F238E27FC236}">
                  <a16:creationId xmlns:a16="http://schemas.microsoft.com/office/drawing/2014/main" id="{188824A7-FB36-7406-2FA6-C6500E85FB4F}"/>
                </a:ext>
              </a:extLst>
            </p:cNvPr>
            <p:cNvSpPr>
              <a:spLocks noChangeArrowheads="1"/>
            </p:cNvSpPr>
            <p:nvPr/>
          </p:nvSpPr>
          <p:spPr bwMode="auto">
            <a:xfrm>
              <a:off x="10223225"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29" name="Oval 1104">
              <a:extLst>
                <a:ext uri="{FF2B5EF4-FFF2-40B4-BE49-F238E27FC236}">
                  <a16:creationId xmlns:a16="http://schemas.microsoft.com/office/drawing/2014/main" id="{09DF0296-96CB-9008-145A-F3565E07AA1E}"/>
                </a:ext>
              </a:extLst>
            </p:cNvPr>
            <p:cNvSpPr>
              <a:spLocks noChangeArrowheads="1"/>
            </p:cNvSpPr>
            <p:nvPr/>
          </p:nvSpPr>
          <p:spPr bwMode="auto">
            <a:xfrm>
              <a:off x="10223225"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0" name="Oval 1105">
              <a:extLst>
                <a:ext uri="{FF2B5EF4-FFF2-40B4-BE49-F238E27FC236}">
                  <a16:creationId xmlns:a16="http://schemas.microsoft.com/office/drawing/2014/main" id="{3C84C9E0-161E-F323-47EA-138349BE158A}"/>
                </a:ext>
              </a:extLst>
            </p:cNvPr>
            <p:cNvSpPr>
              <a:spLocks noChangeArrowheads="1"/>
            </p:cNvSpPr>
            <p:nvPr/>
          </p:nvSpPr>
          <p:spPr bwMode="auto">
            <a:xfrm>
              <a:off x="10223225"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1" name="Oval 1106">
              <a:extLst>
                <a:ext uri="{FF2B5EF4-FFF2-40B4-BE49-F238E27FC236}">
                  <a16:creationId xmlns:a16="http://schemas.microsoft.com/office/drawing/2014/main" id="{38872E27-DA24-C573-D6DF-96AFB0299D3E}"/>
                </a:ext>
              </a:extLst>
            </p:cNvPr>
            <p:cNvSpPr>
              <a:spLocks noChangeArrowheads="1"/>
            </p:cNvSpPr>
            <p:nvPr/>
          </p:nvSpPr>
          <p:spPr bwMode="auto">
            <a:xfrm>
              <a:off x="10223225"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2" name="Oval 1107">
              <a:extLst>
                <a:ext uri="{FF2B5EF4-FFF2-40B4-BE49-F238E27FC236}">
                  <a16:creationId xmlns:a16="http://schemas.microsoft.com/office/drawing/2014/main" id="{738226D3-AB5E-AE36-2DE0-861AB48E59D5}"/>
                </a:ext>
              </a:extLst>
            </p:cNvPr>
            <p:cNvSpPr>
              <a:spLocks noChangeArrowheads="1"/>
            </p:cNvSpPr>
            <p:nvPr/>
          </p:nvSpPr>
          <p:spPr bwMode="auto">
            <a:xfrm>
              <a:off x="10223225" y="53396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3" name="Oval 1108">
              <a:extLst>
                <a:ext uri="{FF2B5EF4-FFF2-40B4-BE49-F238E27FC236}">
                  <a16:creationId xmlns:a16="http://schemas.microsoft.com/office/drawing/2014/main" id="{96448115-47C1-CA32-3120-4336D740FB06}"/>
                </a:ext>
              </a:extLst>
            </p:cNvPr>
            <p:cNvSpPr>
              <a:spLocks noChangeArrowheads="1"/>
            </p:cNvSpPr>
            <p:nvPr/>
          </p:nvSpPr>
          <p:spPr bwMode="auto">
            <a:xfrm>
              <a:off x="10366280"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4" name="Oval 1109">
              <a:extLst>
                <a:ext uri="{FF2B5EF4-FFF2-40B4-BE49-F238E27FC236}">
                  <a16:creationId xmlns:a16="http://schemas.microsoft.com/office/drawing/2014/main" id="{3D5C2137-6A77-5EE8-1ABA-9D32ED37C4D8}"/>
                </a:ext>
              </a:extLst>
            </p:cNvPr>
            <p:cNvSpPr>
              <a:spLocks noChangeArrowheads="1"/>
            </p:cNvSpPr>
            <p:nvPr/>
          </p:nvSpPr>
          <p:spPr bwMode="auto">
            <a:xfrm>
              <a:off x="10366280"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5" name="Oval 1110">
              <a:extLst>
                <a:ext uri="{FF2B5EF4-FFF2-40B4-BE49-F238E27FC236}">
                  <a16:creationId xmlns:a16="http://schemas.microsoft.com/office/drawing/2014/main" id="{180FED8B-383D-B85F-B6F8-98E151393DBA}"/>
                </a:ext>
              </a:extLst>
            </p:cNvPr>
            <p:cNvSpPr>
              <a:spLocks noChangeArrowheads="1"/>
            </p:cNvSpPr>
            <p:nvPr/>
          </p:nvSpPr>
          <p:spPr bwMode="auto">
            <a:xfrm>
              <a:off x="10366280"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6" name="Oval 1111">
              <a:extLst>
                <a:ext uri="{FF2B5EF4-FFF2-40B4-BE49-F238E27FC236}">
                  <a16:creationId xmlns:a16="http://schemas.microsoft.com/office/drawing/2014/main" id="{DD662439-7342-525E-AE50-51875B33FCDC}"/>
                </a:ext>
              </a:extLst>
            </p:cNvPr>
            <p:cNvSpPr>
              <a:spLocks noChangeArrowheads="1"/>
            </p:cNvSpPr>
            <p:nvPr/>
          </p:nvSpPr>
          <p:spPr bwMode="auto">
            <a:xfrm>
              <a:off x="10366280"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7" name="Oval 1112">
              <a:extLst>
                <a:ext uri="{FF2B5EF4-FFF2-40B4-BE49-F238E27FC236}">
                  <a16:creationId xmlns:a16="http://schemas.microsoft.com/office/drawing/2014/main" id="{FA8D2286-5D2E-6CFB-C199-FC90461946D6}"/>
                </a:ext>
              </a:extLst>
            </p:cNvPr>
            <p:cNvSpPr>
              <a:spLocks noChangeArrowheads="1"/>
            </p:cNvSpPr>
            <p:nvPr/>
          </p:nvSpPr>
          <p:spPr bwMode="auto">
            <a:xfrm>
              <a:off x="10366280" y="432346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8" name="Oval 1113">
              <a:extLst>
                <a:ext uri="{FF2B5EF4-FFF2-40B4-BE49-F238E27FC236}">
                  <a16:creationId xmlns:a16="http://schemas.microsoft.com/office/drawing/2014/main" id="{FFEE8EEF-60FA-6BFE-260B-975083CE81A5}"/>
                </a:ext>
              </a:extLst>
            </p:cNvPr>
            <p:cNvSpPr>
              <a:spLocks noChangeArrowheads="1"/>
            </p:cNvSpPr>
            <p:nvPr/>
          </p:nvSpPr>
          <p:spPr bwMode="auto">
            <a:xfrm>
              <a:off x="10366280"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39" name="Oval 1114">
              <a:extLst>
                <a:ext uri="{FF2B5EF4-FFF2-40B4-BE49-F238E27FC236}">
                  <a16:creationId xmlns:a16="http://schemas.microsoft.com/office/drawing/2014/main" id="{DCF5CB09-A29D-11BA-2123-036C69B453E5}"/>
                </a:ext>
              </a:extLst>
            </p:cNvPr>
            <p:cNvSpPr>
              <a:spLocks noChangeArrowheads="1"/>
            </p:cNvSpPr>
            <p:nvPr/>
          </p:nvSpPr>
          <p:spPr bwMode="auto">
            <a:xfrm>
              <a:off x="10366280" y="461400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0" name="Oval 1115">
              <a:extLst>
                <a:ext uri="{FF2B5EF4-FFF2-40B4-BE49-F238E27FC236}">
                  <a16:creationId xmlns:a16="http://schemas.microsoft.com/office/drawing/2014/main" id="{BE3139A0-826D-7262-D7E0-E6B42A017C46}"/>
                </a:ext>
              </a:extLst>
            </p:cNvPr>
            <p:cNvSpPr>
              <a:spLocks noChangeArrowheads="1"/>
            </p:cNvSpPr>
            <p:nvPr/>
          </p:nvSpPr>
          <p:spPr bwMode="auto">
            <a:xfrm>
              <a:off x="10366280"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1" name="Oval 1116">
              <a:extLst>
                <a:ext uri="{FF2B5EF4-FFF2-40B4-BE49-F238E27FC236}">
                  <a16:creationId xmlns:a16="http://schemas.microsoft.com/office/drawing/2014/main" id="{23D2E1FD-EE16-C69B-4706-40D1D53298BF}"/>
                </a:ext>
              </a:extLst>
            </p:cNvPr>
            <p:cNvSpPr>
              <a:spLocks noChangeArrowheads="1"/>
            </p:cNvSpPr>
            <p:nvPr/>
          </p:nvSpPr>
          <p:spPr bwMode="auto">
            <a:xfrm>
              <a:off x="10366280" y="490453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2" name="Oval 1117">
              <a:extLst>
                <a:ext uri="{FF2B5EF4-FFF2-40B4-BE49-F238E27FC236}">
                  <a16:creationId xmlns:a16="http://schemas.microsoft.com/office/drawing/2014/main" id="{62335D98-6C79-3B69-3BF4-3914C1DA0D64}"/>
                </a:ext>
              </a:extLst>
            </p:cNvPr>
            <p:cNvSpPr>
              <a:spLocks noChangeArrowheads="1"/>
            </p:cNvSpPr>
            <p:nvPr/>
          </p:nvSpPr>
          <p:spPr bwMode="auto">
            <a:xfrm>
              <a:off x="10366280" y="504906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3" name="Oval 1118">
              <a:extLst>
                <a:ext uri="{FF2B5EF4-FFF2-40B4-BE49-F238E27FC236}">
                  <a16:creationId xmlns:a16="http://schemas.microsoft.com/office/drawing/2014/main" id="{E136728E-431E-AB1D-FC35-0DBCB9B6C1DC}"/>
                </a:ext>
              </a:extLst>
            </p:cNvPr>
            <p:cNvSpPr>
              <a:spLocks noChangeArrowheads="1"/>
            </p:cNvSpPr>
            <p:nvPr/>
          </p:nvSpPr>
          <p:spPr bwMode="auto">
            <a:xfrm>
              <a:off x="10366280" y="519359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4" name="Oval 1119">
              <a:extLst>
                <a:ext uri="{FF2B5EF4-FFF2-40B4-BE49-F238E27FC236}">
                  <a16:creationId xmlns:a16="http://schemas.microsoft.com/office/drawing/2014/main" id="{CA3F4AD8-1B79-A95E-641B-3D45C94F660B}"/>
                </a:ext>
              </a:extLst>
            </p:cNvPr>
            <p:cNvSpPr>
              <a:spLocks noChangeArrowheads="1"/>
            </p:cNvSpPr>
            <p:nvPr/>
          </p:nvSpPr>
          <p:spPr bwMode="auto">
            <a:xfrm>
              <a:off x="10366280" y="53396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5" name="Oval 1120">
              <a:extLst>
                <a:ext uri="{FF2B5EF4-FFF2-40B4-BE49-F238E27FC236}">
                  <a16:creationId xmlns:a16="http://schemas.microsoft.com/office/drawing/2014/main" id="{68CF576F-67D8-D84E-8670-89CA15B29701}"/>
                </a:ext>
              </a:extLst>
            </p:cNvPr>
            <p:cNvSpPr>
              <a:spLocks noChangeArrowheads="1"/>
            </p:cNvSpPr>
            <p:nvPr/>
          </p:nvSpPr>
          <p:spPr bwMode="auto">
            <a:xfrm>
              <a:off x="10510810"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6" name="Oval 1121">
              <a:extLst>
                <a:ext uri="{FF2B5EF4-FFF2-40B4-BE49-F238E27FC236}">
                  <a16:creationId xmlns:a16="http://schemas.microsoft.com/office/drawing/2014/main" id="{1FADD753-74C1-60D2-AEAE-8776902DBB9D}"/>
                </a:ext>
              </a:extLst>
            </p:cNvPr>
            <p:cNvSpPr>
              <a:spLocks noChangeArrowheads="1"/>
            </p:cNvSpPr>
            <p:nvPr/>
          </p:nvSpPr>
          <p:spPr bwMode="auto">
            <a:xfrm>
              <a:off x="10510810"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7" name="Oval 1122">
              <a:extLst>
                <a:ext uri="{FF2B5EF4-FFF2-40B4-BE49-F238E27FC236}">
                  <a16:creationId xmlns:a16="http://schemas.microsoft.com/office/drawing/2014/main" id="{4452987C-57BC-96EB-98A1-A936F7A4E172}"/>
                </a:ext>
              </a:extLst>
            </p:cNvPr>
            <p:cNvSpPr>
              <a:spLocks noChangeArrowheads="1"/>
            </p:cNvSpPr>
            <p:nvPr/>
          </p:nvSpPr>
          <p:spPr bwMode="auto">
            <a:xfrm>
              <a:off x="10510810"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8" name="Oval 1123">
              <a:extLst>
                <a:ext uri="{FF2B5EF4-FFF2-40B4-BE49-F238E27FC236}">
                  <a16:creationId xmlns:a16="http://schemas.microsoft.com/office/drawing/2014/main" id="{E0BD93F6-B7F0-1A5B-6677-10533CE9546B}"/>
                </a:ext>
              </a:extLst>
            </p:cNvPr>
            <p:cNvSpPr>
              <a:spLocks noChangeArrowheads="1"/>
            </p:cNvSpPr>
            <p:nvPr/>
          </p:nvSpPr>
          <p:spPr bwMode="auto">
            <a:xfrm>
              <a:off x="10510810"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49" name="Oval 1124">
              <a:extLst>
                <a:ext uri="{FF2B5EF4-FFF2-40B4-BE49-F238E27FC236}">
                  <a16:creationId xmlns:a16="http://schemas.microsoft.com/office/drawing/2014/main" id="{5DB323B6-32D8-D4A4-DC8D-586F9E0F290D}"/>
                </a:ext>
              </a:extLst>
            </p:cNvPr>
            <p:cNvSpPr>
              <a:spLocks noChangeArrowheads="1"/>
            </p:cNvSpPr>
            <p:nvPr/>
          </p:nvSpPr>
          <p:spPr bwMode="auto">
            <a:xfrm>
              <a:off x="10510810" y="4467996"/>
              <a:ext cx="95862"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0" name="Oval 1125">
              <a:extLst>
                <a:ext uri="{FF2B5EF4-FFF2-40B4-BE49-F238E27FC236}">
                  <a16:creationId xmlns:a16="http://schemas.microsoft.com/office/drawing/2014/main" id="{1B7F7298-B7CA-C3B1-9B43-EF504B928F9D}"/>
                </a:ext>
              </a:extLst>
            </p:cNvPr>
            <p:cNvSpPr>
              <a:spLocks noChangeArrowheads="1"/>
            </p:cNvSpPr>
            <p:nvPr/>
          </p:nvSpPr>
          <p:spPr bwMode="auto">
            <a:xfrm>
              <a:off x="10510810" y="4614001"/>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1" name="Oval 1126">
              <a:extLst>
                <a:ext uri="{FF2B5EF4-FFF2-40B4-BE49-F238E27FC236}">
                  <a16:creationId xmlns:a16="http://schemas.microsoft.com/office/drawing/2014/main" id="{359D6E81-E865-3EC8-ECDE-51DBC839B182}"/>
                </a:ext>
              </a:extLst>
            </p:cNvPr>
            <p:cNvSpPr>
              <a:spLocks noChangeArrowheads="1"/>
            </p:cNvSpPr>
            <p:nvPr/>
          </p:nvSpPr>
          <p:spPr bwMode="auto">
            <a:xfrm>
              <a:off x="10510810"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2" name="Oval 1127">
              <a:extLst>
                <a:ext uri="{FF2B5EF4-FFF2-40B4-BE49-F238E27FC236}">
                  <a16:creationId xmlns:a16="http://schemas.microsoft.com/office/drawing/2014/main" id="{035955B1-2DB4-84C2-3BBA-03928FCE8DC6}"/>
                </a:ext>
              </a:extLst>
            </p:cNvPr>
            <p:cNvSpPr>
              <a:spLocks noChangeArrowheads="1"/>
            </p:cNvSpPr>
            <p:nvPr/>
          </p:nvSpPr>
          <p:spPr bwMode="auto">
            <a:xfrm>
              <a:off x="10510810" y="490453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3" name="Oval 1128">
              <a:extLst>
                <a:ext uri="{FF2B5EF4-FFF2-40B4-BE49-F238E27FC236}">
                  <a16:creationId xmlns:a16="http://schemas.microsoft.com/office/drawing/2014/main" id="{E2804FC0-B806-7F91-DD6B-3D0ED9723D3E}"/>
                </a:ext>
              </a:extLst>
            </p:cNvPr>
            <p:cNvSpPr>
              <a:spLocks noChangeArrowheads="1"/>
            </p:cNvSpPr>
            <p:nvPr/>
          </p:nvSpPr>
          <p:spPr bwMode="auto">
            <a:xfrm>
              <a:off x="10510810" y="504906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4" name="Oval 1129">
              <a:extLst>
                <a:ext uri="{FF2B5EF4-FFF2-40B4-BE49-F238E27FC236}">
                  <a16:creationId xmlns:a16="http://schemas.microsoft.com/office/drawing/2014/main" id="{B83A9420-305C-4C58-121C-F918362CC60B}"/>
                </a:ext>
              </a:extLst>
            </p:cNvPr>
            <p:cNvSpPr>
              <a:spLocks noChangeArrowheads="1"/>
            </p:cNvSpPr>
            <p:nvPr/>
          </p:nvSpPr>
          <p:spPr bwMode="auto">
            <a:xfrm>
              <a:off x="10510810" y="5193597"/>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5" name="Oval 1130">
              <a:extLst>
                <a:ext uri="{FF2B5EF4-FFF2-40B4-BE49-F238E27FC236}">
                  <a16:creationId xmlns:a16="http://schemas.microsoft.com/office/drawing/2014/main" id="{D0552569-C1F0-BC41-AF95-94C1EB1609CD}"/>
                </a:ext>
              </a:extLst>
            </p:cNvPr>
            <p:cNvSpPr>
              <a:spLocks noChangeArrowheads="1"/>
            </p:cNvSpPr>
            <p:nvPr/>
          </p:nvSpPr>
          <p:spPr bwMode="auto">
            <a:xfrm>
              <a:off x="10510810" y="53396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6" name="Oval 1131">
              <a:extLst>
                <a:ext uri="{FF2B5EF4-FFF2-40B4-BE49-F238E27FC236}">
                  <a16:creationId xmlns:a16="http://schemas.microsoft.com/office/drawing/2014/main" id="{FD92C289-0DFE-4A0A-8EDE-7E5467F0A76D}"/>
                </a:ext>
              </a:extLst>
            </p:cNvPr>
            <p:cNvSpPr>
              <a:spLocks noChangeArrowheads="1"/>
            </p:cNvSpPr>
            <p:nvPr/>
          </p:nvSpPr>
          <p:spPr bwMode="auto">
            <a:xfrm>
              <a:off x="10510810" y="548560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7" name="Oval 1132">
              <a:extLst>
                <a:ext uri="{FF2B5EF4-FFF2-40B4-BE49-F238E27FC236}">
                  <a16:creationId xmlns:a16="http://schemas.microsoft.com/office/drawing/2014/main" id="{DF48DE6D-5EE8-9676-748C-28AE056E2F0F}"/>
                </a:ext>
              </a:extLst>
            </p:cNvPr>
            <p:cNvSpPr>
              <a:spLocks noChangeArrowheads="1"/>
            </p:cNvSpPr>
            <p:nvPr/>
          </p:nvSpPr>
          <p:spPr bwMode="auto">
            <a:xfrm>
              <a:off x="10653866"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8" name="Oval 1133">
              <a:extLst>
                <a:ext uri="{FF2B5EF4-FFF2-40B4-BE49-F238E27FC236}">
                  <a16:creationId xmlns:a16="http://schemas.microsoft.com/office/drawing/2014/main" id="{AECE0C01-DE23-2177-8761-022185708A9C}"/>
                </a:ext>
              </a:extLst>
            </p:cNvPr>
            <p:cNvSpPr>
              <a:spLocks noChangeArrowheads="1"/>
            </p:cNvSpPr>
            <p:nvPr/>
          </p:nvSpPr>
          <p:spPr bwMode="auto">
            <a:xfrm>
              <a:off x="10653866"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59" name="Oval 1134">
              <a:extLst>
                <a:ext uri="{FF2B5EF4-FFF2-40B4-BE49-F238E27FC236}">
                  <a16:creationId xmlns:a16="http://schemas.microsoft.com/office/drawing/2014/main" id="{8C88F9C2-8921-2787-3697-04EB322DDC67}"/>
                </a:ext>
              </a:extLst>
            </p:cNvPr>
            <p:cNvSpPr>
              <a:spLocks noChangeArrowheads="1"/>
            </p:cNvSpPr>
            <p:nvPr/>
          </p:nvSpPr>
          <p:spPr bwMode="auto">
            <a:xfrm>
              <a:off x="10653866"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0" name="Oval 1135">
              <a:extLst>
                <a:ext uri="{FF2B5EF4-FFF2-40B4-BE49-F238E27FC236}">
                  <a16:creationId xmlns:a16="http://schemas.microsoft.com/office/drawing/2014/main" id="{167F0CD9-90BD-3F19-6D48-C6020D385A5F}"/>
                </a:ext>
              </a:extLst>
            </p:cNvPr>
            <p:cNvSpPr>
              <a:spLocks noChangeArrowheads="1"/>
            </p:cNvSpPr>
            <p:nvPr/>
          </p:nvSpPr>
          <p:spPr bwMode="auto">
            <a:xfrm>
              <a:off x="10653866"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1" name="Oval 1136">
              <a:extLst>
                <a:ext uri="{FF2B5EF4-FFF2-40B4-BE49-F238E27FC236}">
                  <a16:creationId xmlns:a16="http://schemas.microsoft.com/office/drawing/2014/main" id="{109C89E0-E081-F590-1F0A-EA67C3B99791}"/>
                </a:ext>
              </a:extLst>
            </p:cNvPr>
            <p:cNvSpPr>
              <a:spLocks noChangeArrowheads="1"/>
            </p:cNvSpPr>
            <p:nvPr/>
          </p:nvSpPr>
          <p:spPr bwMode="auto">
            <a:xfrm>
              <a:off x="10653866" y="185760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2" name="Oval 1137">
              <a:extLst>
                <a:ext uri="{FF2B5EF4-FFF2-40B4-BE49-F238E27FC236}">
                  <a16:creationId xmlns:a16="http://schemas.microsoft.com/office/drawing/2014/main" id="{4B43167A-1EC7-1F14-495C-ACD33EBD5BCD}"/>
                </a:ext>
              </a:extLst>
            </p:cNvPr>
            <p:cNvSpPr>
              <a:spLocks noChangeArrowheads="1"/>
            </p:cNvSpPr>
            <p:nvPr/>
          </p:nvSpPr>
          <p:spPr bwMode="auto">
            <a:xfrm>
              <a:off x="10653866" y="200213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3" name="Oval 1138">
              <a:extLst>
                <a:ext uri="{FF2B5EF4-FFF2-40B4-BE49-F238E27FC236}">
                  <a16:creationId xmlns:a16="http://schemas.microsoft.com/office/drawing/2014/main" id="{7E50EED4-062B-627F-C674-A70EA3E956F0}"/>
                </a:ext>
              </a:extLst>
            </p:cNvPr>
            <p:cNvSpPr>
              <a:spLocks noChangeArrowheads="1"/>
            </p:cNvSpPr>
            <p:nvPr/>
          </p:nvSpPr>
          <p:spPr bwMode="auto">
            <a:xfrm>
              <a:off x="10653866" y="2146663"/>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4" name="Oval 1139">
              <a:extLst>
                <a:ext uri="{FF2B5EF4-FFF2-40B4-BE49-F238E27FC236}">
                  <a16:creationId xmlns:a16="http://schemas.microsoft.com/office/drawing/2014/main" id="{4866B741-B599-3ABD-138D-8A557DA07904}"/>
                </a:ext>
              </a:extLst>
            </p:cNvPr>
            <p:cNvSpPr>
              <a:spLocks noChangeArrowheads="1"/>
            </p:cNvSpPr>
            <p:nvPr/>
          </p:nvSpPr>
          <p:spPr bwMode="auto">
            <a:xfrm>
              <a:off x="10653866" y="4467996"/>
              <a:ext cx="97337" cy="98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5" name="Oval 1140">
              <a:extLst>
                <a:ext uri="{FF2B5EF4-FFF2-40B4-BE49-F238E27FC236}">
                  <a16:creationId xmlns:a16="http://schemas.microsoft.com/office/drawing/2014/main" id="{218D3DFC-4E5C-3829-4850-E3A9AB747620}"/>
                </a:ext>
              </a:extLst>
            </p:cNvPr>
            <p:cNvSpPr>
              <a:spLocks noChangeArrowheads="1"/>
            </p:cNvSpPr>
            <p:nvPr/>
          </p:nvSpPr>
          <p:spPr bwMode="auto">
            <a:xfrm>
              <a:off x="10653866" y="4614001"/>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6" name="Oval 1141">
              <a:extLst>
                <a:ext uri="{FF2B5EF4-FFF2-40B4-BE49-F238E27FC236}">
                  <a16:creationId xmlns:a16="http://schemas.microsoft.com/office/drawing/2014/main" id="{184E20E3-A1FE-8E4D-F3EB-EB3914F6F0EE}"/>
                </a:ext>
              </a:extLst>
            </p:cNvPr>
            <p:cNvSpPr>
              <a:spLocks noChangeArrowheads="1"/>
            </p:cNvSpPr>
            <p:nvPr/>
          </p:nvSpPr>
          <p:spPr bwMode="auto">
            <a:xfrm>
              <a:off x="10653866"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7" name="Oval 1142">
              <a:extLst>
                <a:ext uri="{FF2B5EF4-FFF2-40B4-BE49-F238E27FC236}">
                  <a16:creationId xmlns:a16="http://schemas.microsoft.com/office/drawing/2014/main" id="{73D1CCAA-9837-A16A-3C83-588F2B82F7BF}"/>
                </a:ext>
              </a:extLst>
            </p:cNvPr>
            <p:cNvSpPr>
              <a:spLocks noChangeArrowheads="1"/>
            </p:cNvSpPr>
            <p:nvPr/>
          </p:nvSpPr>
          <p:spPr bwMode="auto">
            <a:xfrm>
              <a:off x="10653866" y="504906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8" name="Oval 1143">
              <a:extLst>
                <a:ext uri="{FF2B5EF4-FFF2-40B4-BE49-F238E27FC236}">
                  <a16:creationId xmlns:a16="http://schemas.microsoft.com/office/drawing/2014/main" id="{55718A63-0515-A819-E262-D30314C325B8}"/>
                </a:ext>
              </a:extLst>
            </p:cNvPr>
            <p:cNvSpPr>
              <a:spLocks noChangeArrowheads="1"/>
            </p:cNvSpPr>
            <p:nvPr/>
          </p:nvSpPr>
          <p:spPr bwMode="auto">
            <a:xfrm>
              <a:off x="10653866" y="5193597"/>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69" name="Oval 1144">
              <a:extLst>
                <a:ext uri="{FF2B5EF4-FFF2-40B4-BE49-F238E27FC236}">
                  <a16:creationId xmlns:a16="http://schemas.microsoft.com/office/drawing/2014/main" id="{AAD5679B-E8FA-C45F-A53A-0130A597A1BC}"/>
                </a:ext>
              </a:extLst>
            </p:cNvPr>
            <p:cNvSpPr>
              <a:spLocks noChangeArrowheads="1"/>
            </p:cNvSpPr>
            <p:nvPr/>
          </p:nvSpPr>
          <p:spPr bwMode="auto">
            <a:xfrm>
              <a:off x="10653866" y="533960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0" name="Oval 1145">
              <a:extLst>
                <a:ext uri="{FF2B5EF4-FFF2-40B4-BE49-F238E27FC236}">
                  <a16:creationId xmlns:a16="http://schemas.microsoft.com/office/drawing/2014/main" id="{3BB820EA-616E-554B-934F-2E9E77956BB8}"/>
                </a:ext>
              </a:extLst>
            </p:cNvPr>
            <p:cNvSpPr>
              <a:spLocks noChangeArrowheads="1"/>
            </p:cNvSpPr>
            <p:nvPr/>
          </p:nvSpPr>
          <p:spPr bwMode="auto">
            <a:xfrm>
              <a:off x="10653866" y="548560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1" name="Oval 1146">
              <a:extLst>
                <a:ext uri="{FF2B5EF4-FFF2-40B4-BE49-F238E27FC236}">
                  <a16:creationId xmlns:a16="http://schemas.microsoft.com/office/drawing/2014/main" id="{82E1E628-EA8E-7299-320B-CF4BA4E467BE}"/>
                </a:ext>
              </a:extLst>
            </p:cNvPr>
            <p:cNvSpPr>
              <a:spLocks noChangeArrowheads="1"/>
            </p:cNvSpPr>
            <p:nvPr/>
          </p:nvSpPr>
          <p:spPr bwMode="auto">
            <a:xfrm>
              <a:off x="10653866" y="5630138"/>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2" name="Oval 1147">
              <a:extLst>
                <a:ext uri="{FF2B5EF4-FFF2-40B4-BE49-F238E27FC236}">
                  <a16:creationId xmlns:a16="http://schemas.microsoft.com/office/drawing/2014/main" id="{28E0BC45-F0EE-4BC6-B32E-F221C5A14624}"/>
                </a:ext>
              </a:extLst>
            </p:cNvPr>
            <p:cNvSpPr>
              <a:spLocks noChangeArrowheads="1"/>
            </p:cNvSpPr>
            <p:nvPr/>
          </p:nvSpPr>
          <p:spPr bwMode="auto">
            <a:xfrm>
              <a:off x="10799871" y="1276531"/>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3" name="Oval 1148">
              <a:extLst>
                <a:ext uri="{FF2B5EF4-FFF2-40B4-BE49-F238E27FC236}">
                  <a16:creationId xmlns:a16="http://schemas.microsoft.com/office/drawing/2014/main" id="{89C0EFC1-0C2B-8B32-DAF9-E022A3E11304}"/>
                </a:ext>
              </a:extLst>
            </p:cNvPr>
            <p:cNvSpPr>
              <a:spLocks noChangeArrowheads="1"/>
            </p:cNvSpPr>
            <p:nvPr/>
          </p:nvSpPr>
          <p:spPr bwMode="auto">
            <a:xfrm>
              <a:off x="10799871" y="142106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4" name="Oval 1149">
              <a:extLst>
                <a:ext uri="{FF2B5EF4-FFF2-40B4-BE49-F238E27FC236}">
                  <a16:creationId xmlns:a16="http://schemas.microsoft.com/office/drawing/2014/main" id="{DDC5FDFE-8A70-ED7C-3EE6-296D40546193}"/>
                </a:ext>
              </a:extLst>
            </p:cNvPr>
            <p:cNvSpPr>
              <a:spLocks noChangeArrowheads="1"/>
            </p:cNvSpPr>
            <p:nvPr/>
          </p:nvSpPr>
          <p:spPr bwMode="auto">
            <a:xfrm>
              <a:off x="10799871" y="1567066"/>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5" name="Oval 1150">
              <a:extLst>
                <a:ext uri="{FF2B5EF4-FFF2-40B4-BE49-F238E27FC236}">
                  <a16:creationId xmlns:a16="http://schemas.microsoft.com/office/drawing/2014/main" id="{12D285E0-E3EA-80A5-9EF5-60AE4A2D2C42}"/>
                </a:ext>
              </a:extLst>
            </p:cNvPr>
            <p:cNvSpPr>
              <a:spLocks noChangeArrowheads="1"/>
            </p:cNvSpPr>
            <p:nvPr/>
          </p:nvSpPr>
          <p:spPr bwMode="auto">
            <a:xfrm>
              <a:off x="10799871" y="171307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6" name="Oval 1151">
              <a:extLst>
                <a:ext uri="{FF2B5EF4-FFF2-40B4-BE49-F238E27FC236}">
                  <a16:creationId xmlns:a16="http://schemas.microsoft.com/office/drawing/2014/main" id="{8C4B3EF1-1623-2714-7008-94E49DA0E494}"/>
                </a:ext>
              </a:extLst>
            </p:cNvPr>
            <p:cNvSpPr>
              <a:spLocks noChangeArrowheads="1"/>
            </p:cNvSpPr>
            <p:nvPr/>
          </p:nvSpPr>
          <p:spPr bwMode="auto">
            <a:xfrm>
              <a:off x="10799871" y="1857602"/>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7" name="Oval 1152">
              <a:extLst>
                <a:ext uri="{FF2B5EF4-FFF2-40B4-BE49-F238E27FC236}">
                  <a16:creationId xmlns:a16="http://schemas.microsoft.com/office/drawing/2014/main" id="{2A0BF9B1-3DDC-FA15-FB87-85C5604AC568}"/>
                </a:ext>
              </a:extLst>
            </p:cNvPr>
            <p:cNvSpPr>
              <a:spLocks noChangeArrowheads="1"/>
            </p:cNvSpPr>
            <p:nvPr/>
          </p:nvSpPr>
          <p:spPr bwMode="auto">
            <a:xfrm>
              <a:off x="10799871" y="5049067"/>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8" name="Oval 1153">
              <a:extLst>
                <a:ext uri="{FF2B5EF4-FFF2-40B4-BE49-F238E27FC236}">
                  <a16:creationId xmlns:a16="http://schemas.microsoft.com/office/drawing/2014/main" id="{8944F2C7-8BB2-A324-920D-0638C3F6B8AA}"/>
                </a:ext>
              </a:extLst>
            </p:cNvPr>
            <p:cNvSpPr>
              <a:spLocks noChangeArrowheads="1"/>
            </p:cNvSpPr>
            <p:nvPr/>
          </p:nvSpPr>
          <p:spPr bwMode="auto">
            <a:xfrm>
              <a:off x="10799871" y="5193597"/>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79" name="Oval 1154">
              <a:extLst>
                <a:ext uri="{FF2B5EF4-FFF2-40B4-BE49-F238E27FC236}">
                  <a16:creationId xmlns:a16="http://schemas.microsoft.com/office/drawing/2014/main" id="{FCE5DFAA-D23B-9973-6DD9-9AD11D306FEE}"/>
                </a:ext>
              </a:extLst>
            </p:cNvPr>
            <p:cNvSpPr>
              <a:spLocks noChangeArrowheads="1"/>
            </p:cNvSpPr>
            <p:nvPr/>
          </p:nvSpPr>
          <p:spPr bwMode="auto">
            <a:xfrm>
              <a:off x="10799871" y="5339602"/>
              <a:ext cx="9438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0" name="Oval 1155">
              <a:extLst>
                <a:ext uri="{FF2B5EF4-FFF2-40B4-BE49-F238E27FC236}">
                  <a16:creationId xmlns:a16="http://schemas.microsoft.com/office/drawing/2014/main" id="{89BE64C6-5FED-CF8E-5446-7A6101A45BB4}"/>
                </a:ext>
              </a:extLst>
            </p:cNvPr>
            <p:cNvSpPr>
              <a:spLocks noChangeArrowheads="1"/>
            </p:cNvSpPr>
            <p:nvPr/>
          </p:nvSpPr>
          <p:spPr bwMode="auto">
            <a:xfrm>
              <a:off x="10799871" y="5485607"/>
              <a:ext cx="9438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1" name="Oval 1156">
              <a:extLst>
                <a:ext uri="{FF2B5EF4-FFF2-40B4-BE49-F238E27FC236}">
                  <a16:creationId xmlns:a16="http://schemas.microsoft.com/office/drawing/2014/main" id="{9E761270-0066-5C45-864B-E2B850A9E81B}"/>
                </a:ext>
              </a:extLst>
            </p:cNvPr>
            <p:cNvSpPr>
              <a:spLocks noChangeArrowheads="1"/>
            </p:cNvSpPr>
            <p:nvPr/>
          </p:nvSpPr>
          <p:spPr bwMode="auto">
            <a:xfrm>
              <a:off x="10942927"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2" name="Oval 1157">
              <a:extLst>
                <a:ext uri="{FF2B5EF4-FFF2-40B4-BE49-F238E27FC236}">
                  <a16:creationId xmlns:a16="http://schemas.microsoft.com/office/drawing/2014/main" id="{3EE9A919-314B-BCF3-4C6E-32380150860A}"/>
                </a:ext>
              </a:extLst>
            </p:cNvPr>
            <p:cNvSpPr>
              <a:spLocks noChangeArrowheads="1"/>
            </p:cNvSpPr>
            <p:nvPr/>
          </p:nvSpPr>
          <p:spPr bwMode="auto">
            <a:xfrm>
              <a:off x="10942927"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3" name="Oval 1158">
              <a:extLst>
                <a:ext uri="{FF2B5EF4-FFF2-40B4-BE49-F238E27FC236}">
                  <a16:creationId xmlns:a16="http://schemas.microsoft.com/office/drawing/2014/main" id="{99E0ABCD-2619-BBBC-641F-12D8587AAD47}"/>
                </a:ext>
              </a:extLst>
            </p:cNvPr>
            <p:cNvSpPr>
              <a:spLocks noChangeArrowheads="1"/>
            </p:cNvSpPr>
            <p:nvPr/>
          </p:nvSpPr>
          <p:spPr bwMode="auto">
            <a:xfrm>
              <a:off x="10942927"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4" name="Oval 1159">
              <a:extLst>
                <a:ext uri="{FF2B5EF4-FFF2-40B4-BE49-F238E27FC236}">
                  <a16:creationId xmlns:a16="http://schemas.microsoft.com/office/drawing/2014/main" id="{A734AE53-D0F7-310C-15E2-74C7B0772F7C}"/>
                </a:ext>
              </a:extLst>
            </p:cNvPr>
            <p:cNvSpPr>
              <a:spLocks noChangeArrowheads="1"/>
            </p:cNvSpPr>
            <p:nvPr/>
          </p:nvSpPr>
          <p:spPr bwMode="auto">
            <a:xfrm>
              <a:off x="10942927"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5" name="Oval 1160">
              <a:extLst>
                <a:ext uri="{FF2B5EF4-FFF2-40B4-BE49-F238E27FC236}">
                  <a16:creationId xmlns:a16="http://schemas.microsoft.com/office/drawing/2014/main" id="{69506794-514A-4A39-841B-B83F6464F639}"/>
                </a:ext>
              </a:extLst>
            </p:cNvPr>
            <p:cNvSpPr>
              <a:spLocks noChangeArrowheads="1"/>
            </p:cNvSpPr>
            <p:nvPr/>
          </p:nvSpPr>
          <p:spPr bwMode="auto">
            <a:xfrm>
              <a:off x="11087457"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6" name="Oval 1161">
              <a:extLst>
                <a:ext uri="{FF2B5EF4-FFF2-40B4-BE49-F238E27FC236}">
                  <a16:creationId xmlns:a16="http://schemas.microsoft.com/office/drawing/2014/main" id="{84E806AA-CEFD-3924-4ECD-DA8CF838D011}"/>
                </a:ext>
              </a:extLst>
            </p:cNvPr>
            <p:cNvSpPr>
              <a:spLocks noChangeArrowheads="1"/>
            </p:cNvSpPr>
            <p:nvPr/>
          </p:nvSpPr>
          <p:spPr bwMode="auto">
            <a:xfrm>
              <a:off x="11087457"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7" name="Oval 1162">
              <a:extLst>
                <a:ext uri="{FF2B5EF4-FFF2-40B4-BE49-F238E27FC236}">
                  <a16:creationId xmlns:a16="http://schemas.microsoft.com/office/drawing/2014/main" id="{E4222D34-B3E4-E9D7-49C3-1491E68227F2}"/>
                </a:ext>
              </a:extLst>
            </p:cNvPr>
            <p:cNvSpPr>
              <a:spLocks noChangeArrowheads="1"/>
            </p:cNvSpPr>
            <p:nvPr/>
          </p:nvSpPr>
          <p:spPr bwMode="auto">
            <a:xfrm>
              <a:off x="11087457"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8" name="Oval 1163">
              <a:extLst>
                <a:ext uri="{FF2B5EF4-FFF2-40B4-BE49-F238E27FC236}">
                  <a16:creationId xmlns:a16="http://schemas.microsoft.com/office/drawing/2014/main" id="{96B24146-C5A8-F51D-859F-BF797423BB28}"/>
                </a:ext>
              </a:extLst>
            </p:cNvPr>
            <p:cNvSpPr>
              <a:spLocks noChangeArrowheads="1"/>
            </p:cNvSpPr>
            <p:nvPr/>
          </p:nvSpPr>
          <p:spPr bwMode="auto">
            <a:xfrm>
              <a:off x="11087457"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89" name="Oval 1164">
              <a:extLst>
                <a:ext uri="{FF2B5EF4-FFF2-40B4-BE49-F238E27FC236}">
                  <a16:creationId xmlns:a16="http://schemas.microsoft.com/office/drawing/2014/main" id="{9C3DDC7E-C3AF-7EC0-B9E4-B499BC464B9E}"/>
                </a:ext>
              </a:extLst>
            </p:cNvPr>
            <p:cNvSpPr>
              <a:spLocks noChangeArrowheads="1"/>
            </p:cNvSpPr>
            <p:nvPr/>
          </p:nvSpPr>
          <p:spPr bwMode="auto">
            <a:xfrm>
              <a:off x="11087457" y="4760006"/>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0" name="Oval 1165">
              <a:extLst>
                <a:ext uri="{FF2B5EF4-FFF2-40B4-BE49-F238E27FC236}">
                  <a16:creationId xmlns:a16="http://schemas.microsoft.com/office/drawing/2014/main" id="{3F63BC6B-6A4B-19C6-E0D2-9F9C083B26E5}"/>
                </a:ext>
              </a:extLst>
            </p:cNvPr>
            <p:cNvSpPr>
              <a:spLocks noChangeArrowheads="1"/>
            </p:cNvSpPr>
            <p:nvPr/>
          </p:nvSpPr>
          <p:spPr bwMode="auto">
            <a:xfrm>
              <a:off x="11230512" y="113200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1" name="Oval 1166">
              <a:extLst>
                <a:ext uri="{FF2B5EF4-FFF2-40B4-BE49-F238E27FC236}">
                  <a16:creationId xmlns:a16="http://schemas.microsoft.com/office/drawing/2014/main" id="{F876CFA0-6846-28C8-7A31-E859813D6E5D}"/>
                </a:ext>
              </a:extLst>
            </p:cNvPr>
            <p:cNvSpPr>
              <a:spLocks noChangeArrowheads="1"/>
            </p:cNvSpPr>
            <p:nvPr/>
          </p:nvSpPr>
          <p:spPr bwMode="auto">
            <a:xfrm>
              <a:off x="11230512" y="1276531"/>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2" name="Oval 1167">
              <a:extLst>
                <a:ext uri="{FF2B5EF4-FFF2-40B4-BE49-F238E27FC236}">
                  <a16:creationId xmlns:a16="http://schemas.microsoft.com/office/drawing/2014/main" id="{60782E0A-D81D-8B60-DAE0-7E7C217F6F87}"/>
                </a:ext>
              </a:extLst>
            </p:cNvPr>
            <p:cNvSpPr>
              <a:spLocks noChangeArrowheads="1"/>
            </p:cNvSpPr>
            <p:nvPr/>
          </p:nvSpPr>
          <p:spPr bwMode="auto">
            <a:xfrm>
              <a:off x="11230512" y="1421062"/>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3" name="Oval 1168">
              <a:extLst>
                <a:ext uri="{FF2B5EF4-FFF2-40B4-BE49-F238E27FC236}">
                  <a16:creationId xmlns:a16="http://schemas.microsoft.com/office/drawing/2014/main" id="{0DDB3876-A1B5-BFE9-FB33-F8D6760D106C}"/>
                </a:ext>
              </a:extLst>
            </p:cNvPr>
            <p:cNvSpPr>
              <a:spLocks noChangeArrowheads="1"/>
            </p:cNvSpPr>
            <p:nvPr/>
          </p:nvSpPr>
          <p:spPr bwMode="auto">
            <a:xfrm>
              <a:off x="11230512" y="1567066"/>
              <a:ext cx="97337"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4" name="Oval 1169">
              <a:extLst>
                <a:ext uri="{FF2B5EF4-FFF2-40B4-BE49-F238E27FC236}">
                  <a16:creationId xmlns:a16="http://schemas.microsoft.com/office/drawing/2014/main" id="{35173C10-0BCD-CEE9-87ED-07F01EF4F0C1}"/>
                </a:ext>
              </a:extLst>
            </p:cNvPr>
            <p:cNvSpPr>
              <a:spLocks noChangeArrowheads="1"/>
            </p:cNvSpPr>
            <p:nvPr/>
          </p:nvSpPr>
          <p:spPr bwMode="auto">
            <a:xfrm>
              <a:off x="11230512" y="1713072"/>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5" name="Oval 1170">
              <a:extLst>
                <a:ext uri="{FF2B5EF4-FFF2-40B4-BE49-F238E27FC236}">
                  <a16:creationId xmlns:a16="http://schemas.microsoft.com/office/drawing/2014/main" id="{9AFCA0EB-9691-ED30-54EA-AC7BE2DD8ACF}"/>
                </a:ext>
              </a:extLst>
            </p:cNvPr>
            <p:cNvSpPr>
              <a:spLocks noChangeArrowheads="1"/>
            </p:cNvSpPr>
            <p:nvPr/>
          </p:nvSpPr>
          <p:spPr bwMode="auto">
            <a:xfrm>
              <a:off x="11230512" y="4760006"/>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6" name="Oval 1171">
              <a:extLst>
                <a:ext uri="{FF2B5EF4-FFF2-40B4-BE49-F238E27FC236}">
                  <a16:creationId xmlns:a16="http://schemas.microsoft.com/office/drawing/2014/main" id="{ABE0F0F8-BC28-F0DF-DA0E-85DB75171A8F}"/>
                </a:ext>
              </a:extLst>
            </p:cNvPr>
            <p:cNvSpPr>
              <a:spLocks noChangeArrowheads="1"/>
            </p:cNvSpPr>
            <p:nvPr/>
          </p:nvSpPr>
          <p:spPr bwMode="auto">
            <a:xfrm>
              <a:off x="11230512" y="4904537"/>
              <a:ext cx="97337"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7" name="Oval 1172">
              <a:extLst>
                <a:ext uri="{FF2B5EF4-FFF2-40B4-BE49-F238E27FC236}">
                  <a16:creationId xmlns:a16="http://schemas.microsoft.com/office/drawing/2014/main" id="{69A8EC93-6860-799E-6BF0-5B4265062097}"/>
                </a:ext>
              </a:extLst>
            </p:cNvPr>
            <p:cNvSpPr>
              <a:spLocks noChangeArrowheads="1"/>
            </p:cNvSpPr>
            <p:nvPr/>
          </p:nvSpPr>
          <p:spPr bwMode="auto">
            <a:xfrm>
              <a:off x="11375042" y="113200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8" name="Oval 1173">
              <a:extLst>
                <a:ext uri="{FF2B5EF4-FFF2-40B4-BE49-F238E27FC236}">
                  <a16:creationId xmlns:a16="http://schemas.microsoft.com/office/drawing/2014/main" id="{858643A2-7293-EA99-0F29-FC21E6CAE3A7}"/>
                </a:ext>
              </a:extLst>
            </p:cNvPr>
            <p:cNvSpPr>
              <a:spLocks noChangeArrowheads="1"/>
            </p:cNvSpPr>
            <p:nvPr/>
          </p:nvSpPr>
          <p:spPr bwMode="auto">
            <a:xfrm>
              <a:off x="11375042" y="1276531"/>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199" name="Oval 1174">
              <a:extLst>
                <a:ext uri="{FF2B5EF4-FFF2-40B4-BE49-F238E27FC236}">
                  <a16:creationId xmlns:a16="http://schemas.microsoft.com/office/drawing/2014/main" id="{76B161F0-839F-DF47-8DFF-9C2B265F83AE}"/>
                </a:ext>
              </a:extLst>
            </p:cNvPr>
            <p:cNvSpPr>
              <a:spLocks noChangeArrowheads="1"/>
            </p:cNvSpPr>
            <p:nvPr/>
          </p:nvSpPr>
          <p:spPr bwMode="auto">
            <a:xfrm>
              <a:off x="11375042" y="142106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0" name="Oval 1175">
              <a:extLst>
                <a:ext uri="{FF2B5EF4-FFF2-40B4-BE49-F238E27FC236}">
                  <a16:creationId xmlns:a16="http://schemas.microsoft.com/office/drawing/2014/main" id="{768A2CAD-0679-E91D-AEED-70720F8C0531}"/>
                </a:ext>
              </a:extLst>
            </p:cNvPr>
            <p:cNvSpPr>
              <a:spLocks noChangeArrowheads="1"/>
            </p:cNvSpPr>
            <p:nvPr/>
          </p:nvSpPr>
          <p:spPr bwMode="auto">
            <a:xfrm>
              <a:off x="11375042" y="1567066"/>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1" name="Oval 1176">
              <a:extLst>
                <a:ext uri="{FF2B5EF4-FFF2-40B4-BE49-F238E27FC236}">
                  <a16:creationId xmlns:a16="http://schemas.microsoft.com/office/drawing/2014/main" id="{BA4BDC23-D8E5-D2ED-A348-28C183C9EB81}"/>
                </a:ext>
              </a:extLst>
            </p:cNvPr>
            <p:cNvSpPr>
              <a:spLocks noChangeArrowheads="1"/>
            </p:cNvSpPr>
            <p:nvPr/>
          </p:nvSpPr>
          <p:spPr bwMode="auto">
            <a:xfrm>
              <a:off x="11375042" y="1713072"/>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2" name="Oval 1177">
              <a:extLst>
                <a:ext uri="{FF2B5EF4-FFF2-40B4-BE49-F238E27FC236}">
                  <a16:creationId xmlns:a16="http://schemas.microsoft.com/office/drawing/2014/main" id="{033957EB-20F1-D2D6-39CB-CEF9CBAE107B}"/>
                </a:ext>
              </a:extLst>
            </p:cNvPr>
            <p:cNvSpPr>
              <a:spLocks noChangeArrowheads="1"/>
            </p:cNvSpPr>
            <p:nvPr/>
          </p:nvSpPr>
          <p:spPr bwMode="auto">
            <a:xfrm>
              <a:off x="11375042" y="577466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3" name="Oval 1178">
              <a:extLst>
                <a:ext uri="{FF2B5EF4-FFF2-40B4-BE49-F238E27FC236}">
                  <a16:creationId xmlns:a16="http://schemas.microsoft.com/office/drawing/2014/main" id="{418F783E-78D2-1A2B-CC3E-9E780E03C456}"/>
                </a:ext>
              </a:extLst>
            </p:cNvPr>
            <p:cNvSpPr>
              <a:spLocks noChangeArrowheads="1"/>
            </p:cNvSpPr>
            <p:nvPr/>
          </p:nvSpPr>
          <p:spPr bwMode="auto">
            <a:xfrm>
              <a:off x="11375042" y="5919198"/>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4" name="Oval 1179">
              <a:extLst>
                <a:ext uri="{FF2B5EF4-FFF2-40B4-BE49-F238E27FC236}">
                  <a16:creationId xmlns:a16="http://schemas.microsoft.com/office/drawing/2014/main" id="{4DECA940-AB22-78C5-98D3-6C0C215E5CCF}"/>
                </a:ext>
              </a:extLst>
            </p:cNvPr>
            <p:cNvSpPr>
              <a:spLocks noChangeArrowheads="1"/>
            </p:cNvSpPr>
            <p:nvPr/>
          </p:nvSpPr>
          <p:spPr bwMode="auto">
            <a:xfrm>
              <a:off x="11519573" y="5339602"/>
              <a:ext cx="95862" cy="9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5" name="Oval 1180">
              <a:extLst>
                <a:ext uri="{FF2B5EF4-FFF2-40B4-BE49-F238E27FC236}">
                  <a16:creationId xmlns:a16="http://schemas.microsoft.com/office/drawing/2014/main" id="{4B2EBF11-9EE7-815C-9A63-D28125606781}"/>
                </a:ext>
              </a:extLst>
            </p:cNvPr>
            <p:cNvSpPr>
              <a:spLocks noChangeArrowheads="1"/>
            </p:cNvSpPr>
            <p:nvPr/>
          </p:nvSpPr>
          <p:spPr bwMode="auto">
            <a:xfrm>
              <a:off x="11519573" y="548560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6" name="Oval 1181">
              <a:extLst>
                <a:ext uri="{FF2B5EF4-FFF2-40B4-BE49-F238E27FC236}">
                  <a16:creationId xmlns:a16="http://schemas.microsoft.com/office/drawing/2014/main" id="{37DF6E6B-A503-AD6D-F618-4472B169FDFA}"/>
                </a:ext>
              </a:extLst>
            </p:cNvPr>
            <p:cNvSpPr>
              <a:spLocks noChangeArrowheads="1"/>
            </p:cNvSpPr>
            <p:nvPr/>
          </p:nvSpPr>
          <p:spPr bwMode="auto">
            <a:xfrm>
              <a:off x="11519573" y="563013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7" name="Oval 1182">
              <a:extLst>
                <a:ext uri="{FF2B5EF4-FFF2-40B4-BE49-F238E27FC236}">
                  <a16:creationId xmlns:a16="http://schemas.microsoft.com/office/drawing/2014/main" id="{DF34D482-6A10-3FB7-7671-8B9F4580BBAC}"/>
                </a:ext>
              </a:extLst>
            </p:cNvPr>
            <p:cNvSpPr>
              <a:spLocks noChangeArrowheads="1"/>
            </p:cNvSpPr>
            <p:nvPr/>
          </p:nvSpPr>
          <p:spPr bwMode="auto">
            <a:xfrm>
              <a:off x="11519573" y="577466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8" name="Oval 1183">
              <a:extLst>
                <a:ext uri="{FF2B5EF4-FFF2-40B4-BE49-F238E27FC236}">
                  <a16:creationId xmlns:a16="http://schemas.microsoft.com/office/drawing/2014/main" id="{F90D8E99-6CFF-B5D5-24D6-18270A061B6C}"/>
                </a:ext>
              </a:extLst>
            </p:cNvPr>
            <p:cNvSpPr>
              <a:spLocks noChangeArrowheads="1"/>
            </p:cNvSpPr>
            <p:nvPr/>
          </p:nvSpPr>
          <p:spPr bwMode="auto">
            <a:xfrm>
              <a:off x="11662629" y="5485607"/>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sp>
          <p:nvSpPr>
            <p:cNvPr id="1209" name="Oval 1184">
              <a:extLst>
                <a:ext uri="{FF2B5EF4-FFF2-40B4-BE49-F238E27FC236}">
                  <a16:creationId xmlns:a16="http://schemas.microsoft.com/office/drawing/2014/main" id="{3AD6911D-D34C-8D6C-C989-9CD97CEECEDC}"/>
                </a:ext>
              </a:extLst>
            </p:cNvPr>
            <p:cNvSpPr>
              <a:spLocks noChangeArrowheads="1"/>
            </p:cNvSpPr>
            <p:nvPr/>
          </p:nvSpPr>
          <p:spPr bwMode="auto">
            <a:xfrm>
              <a:off x="11662629" y="5630138"/>
              <a:ext cx="95862" cy="958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latin typeface="+mn-lt"/>
              </a:endParaRPr>
            </a:p>
          </p:txBody>
        </p:sp>
      </p:grpSp>
      <p:sp>
        <p:nvSpPr>
          <p:cNvPr id="2" name="Title 1">
            <a:extLst>
              <a:ext uri="{FF2B5EF4-FFF2-40B4-BE49-F238E27FC236}">
                <a16:creationId xmlns:a16="http://schemas.microsoft.com/office/drawing/2014/main" id="{A0C96324-E2CE-E1E5-C27D-E3D5C70DC153}"/>
              </a:ext>
            </a:extLst>
          </p:cNvPr>
          <p:cNvSpPr>
            <a:spLocks noGrp="1"/>
          </p:cNvSpPr>
          <p:nvPr>
            <p:ph type="title" idx="4294967295"/>
          </p:nvPr>
        </p:nvSpPr>
        <p:spPr>
          <a:xfrm>
            <a:off x="609963" y="659679"/>
            <a:ext cx="9082677" cy="945334"/>
          </a:xfrm>
        </p:spPr>
        <p:txBody>
          <a:bodyPr rtlCol="0"/>
          <a:lstStyle/>
          <a:p>
            <a:pPr fontAlgn="auto">
              <a:spcAft>
                <a:spcPts val="0"/>
              </a:spcAft>
              <a:defRPr/>
            </a:pPr>
            <a:r>
              <a:rPr lang="en-US" b="1" dirty="0">
                <a:latin typeface="Montserrat Black" pitchFamily="2" charset="77"/>
              </a:rPr>
              <a:t>LOCATIONS</a:t>
            </a:r>
          </a:p>
        </p:txBody>
      </p:sp>
      <p:sp>
        <p:nvSpPr>
          <p:cNvPr id="8" name="TextBox 7">
            <a:extLst>
              <a:ext uri="{FF2B5EF4-FFF2-40B4-BE49-F238E27FC236}">
                <a16:creationId xmlns:a16="http://schemas.microsoft.com/office/drawing/2014/main" id="{1A88A90A-DE67-D3F5-946D-E693D1A2D5C4}"/>
              </a:ext>
            </a:extLst>
          </p:cNvPr>
          <p:cNvSpPr txBox="1"/>
          <p:nvPr/>
        </p:nvSpPr>
        <p:spPr>
          <a:xfrm>
            <a:off x="1992313" y="5033157"/>
            <a:ext cx="1953154" cy="692497"/>
          </a:xfrm>
          <a:prstGeom prst="rect">
            <a:avLst/>
          </a:prstGeom>
          <a:noFill/>
        </p:spPr>
        <p:txBody>
          <a:bodyPr lIns="0" rIns="0">
            <a:spAutoFit/>
          </a:bodyPr>
          <a:lstStyle/>
          <a:p>
            <a:pPr eaLnBrk="1" fontAlgn="auto" hangingPunct="1">
              <a:lnSpc>
                <a:spcPct val="130000"/>
              </a:lnSpc>
              <a:spcBef>
                <a:spcPts val="0"/>
              </a:spcBef>
              <a:spcAft>
                <a:spcPts val="0"/>
              </a:spcAft>
              <a:defRPr/>
            </a:pPr>
            <a:r>
              <a:rPr lang="en-US" sz="1000" dirty="0">
                <a:solidFill>
                  <a:schemeClr val="tx1">
                    <a:alpha val="70000"/>
                  </a:schemeClr>
                </a:solidFill>
                <a:latin typeface="Calibri Light" panose="020F0302020204030204" pitchFamily="34" charset="0"/>
                <a:ea typeface="Open Sans Semibold" charset="0"/>
                <a:cs typeface="Calibri Light" panose="020F0302020204030204" pitchFamily="34" charset="0"/>
              </a:rPr>
              <a:t>A peep at some distant orb has power to raise and purify our thoughts like a strain.</a:t>
            </a:r>
          </a:p>
        </p:txBody>
      </p:sp>
      <p:grpSp>
        <p:nvGrpSpPr>
          <p:cNvPr id="32773" name="Group 13">
            <a:extLst>
              <a:ext uri="{FF2B5EF4-FFF2-40B4-BE49-F238E27FC236}">
                <a16:creationId xmlns:a16="http://schemas.microsoft.com/office/drawing/2014/main" id="{3E57B650-112C-9CB8-6D71-6E5856A408BD}"/>
              </a:ext>
            </a:extLst>
          </p:cNvPr>
          <p:cNvGrpSpPr>
            <a:grpSpLocks/>
          </p:cNvGrpSpPr>
          <p:nvPr/>
        </p:nvGrpSpPr>
        <p:grpSpPr bwMode="auto">
          <a:xfrm>
            <a:off x="4100513" y="3571875"/>
            <a:ext cx="1171575" cy="768350"/>
            <a:chOff x="4100402" y="3572393"/>
            <a:chExt cx="1171796" cy="767621"/>
          </a:xfrm>
        </p:grpSpPr>
        <p:grpSp>
          <p:nvGrpSpPr>
            <p:cNvPr id="32799" name="Group 10">
              <a:extLst>
                <a:ext uri="{FF2B5EF4-FFF2-40B4-BE49-F238E27FC236}">
                  <a16:creationId xmlns:a16="http://schemas.microsoft.com/office/drawing/2014/main" id="{E265C488-9F6E-DD64-4462-550D485B905D}"/>
                </a:ext>
              </a:extLst>
            </p:cNvPr>
            <p:cNvGrpSpPr>
              <a:grpSpLocks/>
            </p:cNvGrpSpPr>
            <p:nvPr/>
          </p:nvGrpSpPr>
          <p:grpSpPr bwMode="auto">
            <a:xfrm>
              <a:off x="4419600" y="3806614"/>
              <a:ext cx="533400" cy="533400"/>
              <a:chOff x="4419600" y="3806614"/>
              <a:chExt cx="533400" cy="533400"/>
            </a:xfrm>
          </p:grpSpPr>
          <p:sp>
            <p:nvSpPr>
              <p:cNvPr id="10" name="Oval 9">
                <a:extLst>
                  <a:ext uri="{FF2B5EF4-FFF2-40B4-BE49-F238E27FC236}">
                    <a16:creationId xmlns:a16="http://schemas.microsoft.com/office/drawing/2014/main" id="{E75D031D-43EB-9769-504B-1978B38F4399}"/>
                  </a:ext>
                </a:extLst>
              </p:cNvPr>
              <p:cNvSpPr/>
              <p:nvPr/>
            </p:nvSpPr>
            <p:spPr>
              <a:xfrm>
                <a:off x="4419600" y="3806614"/>
                <a:ext cx="533400" cy="533400"/>
              </a:xfrm>
              <a:prstGeom prst="ellipse">
                <a:avLst/>
              </a:prstGeom>
              <a:gradFill flip="none" rotWithShape="1">
                <a:gsLst>
                  <a:gs pos="99000">
                    <a:schemeClr val="tx1">
                      <a:alpha val="1700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D25E5E54-2E93-D453-E5F8-69EDC0280FEB}"/>
                  </a:ext>
                </a:extLst>
              </p:cNvPr>
              <p:cNvSpPr/>
              <p:nvPr/>
            </p:nvSpPr>
            <p:spPr>
              <a:xfrm>
                <a:off x="4622787" y="4010128"/>
                <a:ext cx="127024" cy="1268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3" name="TextBox 12">
              <a:extLst>
                <a:ext uri="{FF2B5EF4-FFF2-40B4-BE49-F238E27FC236}">
                  <a16:creationId xmlns:a16="http://schemas.microsoft.com/office/drawing/2014/main" id="{6220E789-3005-6D61-DF83-74E8F96EEEB7}"/>
                </a:ext>
              </a:extLst>
            </p:cNvPr>
            <p:cNvSpPr txBox="1"/>
            <p:nvPr/>
          </p:nvSpPr>
          <p:spPr>
            <a:xfrm>
              <a:off x="4100402" y="3572393"/>
              <a:ext cx="1171796" cy="231555"/>
            </a:xfrm>
            <a:prstGeom prst="rect">
              <a:avLst/>
            </a:prstGeom>
            <a:noFill/>
          </p:spPr>
          <p:txBody>
            <a:bodyPr wrap="none" lIns="0" rIns="0">
              <a:spAutoFit/>
            </a:bodyPr>
            <a:lstStyle/>
            <a:p>
              <a:pPr algn="ctr" eaLnBrk="1" fontAlgn="auto" hangingPunct="1">
                <a:spcBef>
                  <a:spcPts val="0"/>
                </a:spcBef>
                <a:spcAft>
                  <a:spcPts val="0"/>
                </a:spcAft>
                <a:defRPr/>
              </a:pPr>
              <a:r>
                <a:rPr lang="en-US" sz="900" b="1" spc="300">
                  <a:latin typeface="Open Sans" charset="0"/>
                  <a:ea typeface="Open Sans" charset="0"/>
                  <a:cs typeface="Open Sans" charset="0"/>
                </a:rPr>
                <a:t>MAIN OFFICE</a:t>
              </a:r>
              <a:endParaRPr lang="en-US" sz="900" b="1" spc="300" dirty="0">
                <a:latin typeface="Open Sans" charset="0"/>
                <a:ea typeface="Open Sans" charset="0"/>
                <a:cs typeface="Open Sans" charset="0"/>
              </a:endParaRPr>
            </a:p>
          </p:txBody>
        </p:sp>
      </p:grpSp>
      <p:grpSp>
        <p:nvGrpSpPr>
          <p:cNvPr id="32774" name="Group 14">
            <a:extLst>
              <a:ext uri="{FF2B5EF4-FFF2-40B4-BE49-F238E27FC236}">
                <a16:creationId xmlns:a16="http://schemas.microsoft.com/office/drawing/2014/main" id="{833A8140-063D-B061-34EB-13A0869D2340}"/>
              </a:ext>
            </a:extLst>
          </p:cNvPr>
          <p:cNvGrpSpPr>
            <a:grpSpLocks/>
          </p:cNvGrpSpPr>
          <p:nvPr/>
        </p:nvGrpSpPr>
        <p:grpSpPr bwMode="auto">
          <a:xfrm>
            <a:off x="9080500" y="3846513"/>
            <a:ext cx="1066800" cy="768350"/>
            <a:chOff x="4152502" y="3572393"/>
            <a:chExt cx="1067600" cy="767621"/>
          </a:xfrm>
        </p:grpSpPr>
        <p:grpSp>
          <p:nvGrpSpPr>
            <p:cNvPr id="32793" name="Group 15">
              <a:extLst>
                <a:ext uri="{FF2B5EF4-FFF2-40B4-BE49-F238E27FC236}">
                  <a16:creationId xmlns:a16="http://schemas.microsoft.com/office/drawing/2014/main" id="{764F718F-54F4-372A-7EA8-88246D35AAB3}"/>
                </a:ext>
              </a:extLst>
            </p:cNvPr>
            <p:cNvGrpSpPr>
              <a:grpSpLocks/>
            </p:cNvGrpSpPr>
            <p:nvPr/>
          </p:nvGrpSpPr>
          <p:grpSpPr bwMode="auto">
            <a:xfrm>
              <a:off x="4419600" y="3806614"/>
              <a:ext cx="533400" cy="533400"/>
              <a:chOff x="4419600" y="3806614"/>
              <a:chExt cx="533400" cy="533400"/>
            </a:xfrm>
          </p:grpSpPr>
          <p:sp>
            <p:nvSpPr>
              <p:cNvPr id="18" name="Oval 17">
                <a:extLst>
                  <a:ext uri="{FF2B5EF4-FFF2-40B4-BE49-F238E27FC236}">
                    <a16:creationId xmlns:a16="http://schemas.microsoft.com/office/drawing/2014/main" id="{4FF5D2E1-33FF-F9E9-C8F4-8E0959D63721}"/>
                  </a:ext>
                </a:extLst>
              </p:cNvPr>
              <p:cNvSpPr/>
              <p:nvPr/>
            </p:nvSpPr>
            <p:spPr>
              <a:xfrm>
                <a:off x="4419600" y="3806614"/>
                <a:ext cx="533400" cy="533400"/>
              </a:xfrm>
              <a:prstGeom prst="ellipse">
                <a:avLst/>
              </a:prstGeom>
              <a:gradFill flip="none" rotWithShape="1">
                <a:gsLst>
                  <a:gs pos="99000">
                    <a:schemeClr val="tx1">
                      <a:alpha val="1700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a:extLst>
                  <a:ext uri="{FF2B5EF4-FFF2-40B4-BE49-F238E27FC236}">
                    <a16:creationId xmlns:a16="http://schemas.microsoft.com/office/drawing/2014/main" id="{7BAA0872-D812-EDE3-CFE0-F61684E4FBFE}"/>
                  </a:ext>
                </a:extLst>
              </p:cNvPr>
              <p:cNvSpPr/>
              <p:nvPr/>
            </p:nvSpPr>
            <p:spPr>
              <a:xfrm>
                <a:off x="4622754" y="4010128"/>
                <a:ext cx="127095" cy="1268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7" name="TextBox 16">
              <a:extLst>
                <a:ext uri="{FF2B5EF4-FFF2-40B4-BE49-F238E27FC236}">
                  <a16:creationId xmlns:a16="http://schemas.microsoft.com/office/drawing/2014/main" id="{77505212-EEC2-EBD5-2AF4-903D90853B80}"/>
                </a:ext>
              </a:extLst>
            </p:cNvPr>
            <p:cNvSpPr txBox="1"/>
            <p:nvPr/>
          </p:nvSpPr>
          <p:spPr>
            <a:xfrm>
              <a:off x="4152502" y="3572393"/>
              <a:ext cx="1067600" cy="231555"/>
            </a:xfrm>
            <a:prstGeom prst="rect">
              <a:avLst/>
            </a:prstGeom>
            <a:noFill/>
          </p:spPr>
          <p:txBody>
            <a:bodyPr wrap="none" lIns="0" rIns="0">
              <a:spAutoFit/>
            </a:bodyPr>
            <a:lstStyle/>
            <a:p>
              <a:pPr algn="ctr" eaLnBrk="1" fontAlgn="auto" hangingPunct="1">
                <a:spcBef>
                  <a:spcPts val="0"/>
                </a:spcBef>
                <a:spcAft>
                  <a:spcPts val="0"/>
                </a:spcAft>
                <a:defRPr/>
              </a:pPr>
              <a:r>
                <a:rPr lang="en-US" sz="900" b="1" spc="300" dirty="0">
                  <a:latin typeface="Open Sans" charset="0"/>
                  <a:ea typeface="Open Sans" charset="0"/>
                  <a:cs typeface="Open Sans" charset="0"/>
                </a:rPr>
                <a:t>SUBSIDIARY</a:t>
              </a:r>
            </a:p>
          </p:txBody>
        </p:sp>
      </p:grpSp>
      <p:grpSp>
        <p:nvGrpSpPr>
          <p:cNvPr id="32775" name="Group 19">
            <a:extLst>
              <a:ext uri="{FF2B5EF4-FFF2-40B4-BE49-F238E27FC236}">
                <a16:creationId xmlns:a16="http://schemas.microsoft.com/office/drawing/2014/main" id="{FF29593F-6CBE-04AF-1B55-8397A310FDB9}"/>
              </a:ext>
            </a:extLst>
          </p:cNvPr>
          <p:cNvGrpSpPr>
            <a:grpSpLocks/>
          </p:cNvGrpSpPr>
          <p:nvPr/>
        </p:nvGrpSpPr>
        <p:grpSpPr bwMode="auto">
          <a:xfrm>
            <a:off x="10610850" y="3440113"/>
            <a:ext cx="698500" cy="768350"/>
            <a:chOff x="4336846" y="3572393"/>
            <a:chExt cx="698910" cy="767621"/>
          </a:xfrm>
        </p:grpSpPr>
        <p:grpSp>
          <p:nvGrpSpPr>
            <p:cNvPr id="32787" name="Group 20">
              <a:extLst>
                <a:ext uri="{FF2B5EF4-FFF2-40B4-BE49-F238E27FC236}">
                  <a16:creationId xmlns:a16="http://schemas.microsoft.com/office/drawing/2014/main" id="{82B33F26-41C4-4EFE-CCEE-080079E8C370}"/>
                </a:ext>
              </a:extLst>
            </p:cNvPr>
            <p:cNvGrpSpPr>
              <a:grpSpLocks/>
            </p:cNvGrpSpPr>
            <p:nvPr/>
          </p:nvGrpSpPr>
          <p:grpSpPr bwMode="auto">
            <a:xfrm>
              <a:off x="4419600" y="3806614"/>
              <a:ext cx="533400" cy="533400"/>
              <a:chOff x="4419600" y="3806614"/>
              <a:chExt cx="533400" cy="533400"/>
            </a:xfrm>
          </p:grpSpPr>
          <p:sp>
            <p:nvSpPr>
              <p:cNvPr id="23" name="Oval 22">
                <a:extLst>
                  <a:ext uri="{FF2B5EF4-FFF2-40B4-BE49-F238E27FC236}">
                    <a16:creationId xmlns:a16="http://schemas.microsoft.com/office/drawing/2014/main" id="{522936B5-E537-9AC9-40FA-15EACA493ADD}"/>
                  </a:ext>
                </a:extLst>
              </p:cNvPr>
              <p:cNvSpPr/>
              <p:nvPr/>
            </p:nvSpPr>
            <p:spPr>
              <a:xfrm>
                <a:off x="4419600" y="3806614"/>
                <a:ext cx="533400" cy="533400"/>
              </a:xfrm>
              <a:prstGeom prst="ellipse">
                <a:avLst/>
              </a:prstGeom>
              <a:gradFill flip="none" rotWithShape="1">
                <a:gsLst>
                  <a:gs pos="99000">
                    <a:schemeClr val="tx1">
                      <a:alpha val="1700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115BFA77-A81A-5FDE-C4AD-65EE0B609EE1}"/>
                  </a:ext>
                </a:extLst>
              </p:cNvPr>
              <p:cNvSpPr/>
              <p:nvPr/>
            </p:nvSpPr>
            <p:spPr>
              <a:xfrm>
                <a:off x="4622764" y="4010128"/>
                <a:ext cx="127075" cy="1268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2" name="TextBox 21">
              <a:extLst>
                <a:ext uri="{FF2B5EF4-FFF2-40B4-BE49-F238E27FC236}">
                  <a16:creationId xmlns:a16="http://schemas.microsoft.com/office/drawing/2014/main" id="{5385345E-09D7-E6B1-9A07-A6B9E6DEDB3E}"/>
                </a:ext>
              </a:extLst>
            </p:cNvPr>
            <p:cNvSpPr txBox="1"/>
            <p:nvPr/>
          </p:nvSpPr>
          <p:spPr>
            <a:xfrm>
              <a:off x="4336846" y="3572393"/>
              <a:ext cx="698910" cy="231555"/>
            </a:xfrm>
            <a:prstGeom prst="rect">
              <a:avLst/>
            </a:prstGeom>
            <a:noFill/>
          </p:spPr>
          <p:txBody>
            <a:bodyPr wrap="none" lIns="0" rIns="0">
              <a:spAutoFit/>
            </a:bodyPr>
            <a:lstStyle/>
            <a:p>
              <a:pPr algn="ctr" eaLnBrk="1" fontAlgn="auto" hangingPunct="1">
                <a:spcBef>
                  <a:spcPts val="0"/>
                </a:spcBef>
                <a:spcAft>
                  <a:spcPts val="0"/>
                </a:spcAft>
                <a:defRPr/>
              </a:pPr>
              <a:r>
                <a:rPr lang="en-US" sz="900" b="1" spc="300" dirty="0">
                  <a:latin typeface="Open Sans" charset="0"/>
                  <a:ea typeface="Open Sans" charset="0"/>
                  <a:cs typeface="Open Sans" charset="0"/>
                </a:rPr>
                <a:t>AGENCY</a:t>
              </a:r>
            </a:p>
          </p:txBody>
        </p:sp>
      </p:grpSp>
      <p:grpSp>
        <p:nvGrpSpPr>
          <p:cNvPr id="32776" name="Group 24">
            <a:extLst>
              <a:ext uri="{FF2B5EF4-FFF2-40B4-BE49-F238E27FC236}">
                <a16:creationId xmlns:a16="http://schemas.microsoft.com/office/drawing/2014/main" id="{8F091574-4511-1CA8-FFAC-C95B1E5A7A2C}"/>
              </a:ext>
            </a:extLst>
          </p:cNvPr>
          <p:cNvGrpSpPr>
            <a:grpSpLocks/>
          </p:cNvGrpSpPr>
          <p:nvPr/>
        </p:nvGrpSpPr>
        <p:grpSpPr bwMode="auto">
          <a:xfrm>
            <a:off x="6870700" y="2635250"/>
            <a:ext cx="700088" cy="768350"/>
            <a:chOff x="4336846" y="3572393"/>
            <a:chExt cx="698910" cy="767621"/>
          </a:xfrm>
        </p:grpSpPr>
        <p:grpSp>
          <p:nvGrpSpPr>
            <p:cNvPr id="32781" name="Group 25">
              <a:extLst>
                <a:ext uri="{FF2B5EF4-FFF2-40B4-BE49-F238E27FC236}">
                  <a16:creationId xmlns:a16="http://schemas.microsoft.com/office/drawing/2014/main" id="{CEE21ED9-31AD-4EB3-C6BA-6A048FD384A8}"/>
                </a:ext>
              </a:extLst>
            </p:cNvPr>
            <p:cNvGrpSpPr>
              <a:grpSpLocks/>
            </p:cNvGrpSpPr>
            <p:nvPr/>
          </p:nvGrpSpPr>
          <p:grpSpPr bwMode="auto">
            <a:xfrm>
              <a:off x="4419600" y="3806614"/>
              <a:ext cx="533400" cy="533400"/>
              <a:chOff x="4419600" y="3806614"/>
              <a:chExt cx="533400" cy="533400"/>
            </a:xfrm>
          </p:grpSpPr>
          <p:sp>
            <p:nvSpPr>
              <p:cNvPr id="28" name="Oval 27">
                <a:extLst>
                  <a:ext uri="{FF2B5EF4-FFF2-40B4-BE49-F238E27FC236}">
                    <a16:creationId xmlns:a16="http://schemas.microsoft.com/office/drawing/2014/main" id="{4F769388-3E2A-0E25-A70A-31022746B233}"/>
                  </a:ext>
                </a:extLst>
              </p:cNvPr>
              <p:cNvSpPr/>
              <p:nvPr/>
            </p:nvSpPr>
            <p:spPr>
              <a:xfrm>
                <a:off x="4419600" y="3806614"/>
                <a:ext cx="533400" cy="533400"/>
              </a:xfrm>
              <a:prstGeom prst="ellipse">
                <a:avLst/>
              </a:prstGeom>
              <a:gradFill flip="none" rotWithShape="1">
                <a:gsLst>
                  <a:gs pos="99000">
                    <a:schemeClr val="tx1">
                      <a:alpha val="1700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a:extLst>
                  <a:ext uri="{FF2B5EF4-FFF2-40B4-BE49-F238E27FC236}">
                    <a16:creationId xmlns:a16="http://schemas.microsoft.com/office/drawing/2014/main" id="{3710F355-9AD6-56A2-6B18-7C798B05BA83}"/>
                  </a:ext>
                </a:extLst>
              </p:cNvPr>
              <p:cNvSpPr/>
              <p:nvPr/>
            </p:nvSpPr>
            <p:spPr>
              <a:xfrm>
                <a:off x="4622116" y="4010128"/>
                <a:ext cx="128372" cy="1268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7" name="TextBox 26">
              <a:extLst>
                <a:ext uri="{FF2B5EF4-FFF2-40B4-BE49-F238E27FC236}">
                  <a16:creationId xmlns:a16="http://schemas.microsoft.com/office/drawing/2014/main" id="{503CF0D2-6A8B-762F-853D-D32370832B6F}"/>
                </a:ext>
              </a:extLst>
            </p:cNvPr>
            <p:cNvSpPr txBox="1"/>
            <p:nvPr/>
          </p:nvSpPr>
          <p:spPr>
            <a:xfrm>
              <a:off x="4336846" y="3572393"/>
              <a:ext cx="698910" cy="231555"/>
            </a:xfrm>
            <a:prstGeom prst="rect">
              <a:avLst/>
            </a:prstGeom>
            <a:noFill/>
          </p:spPr>
          <p:txBody>
            <a:bodyPr wrap="none" lIns="0" rIns="0">
              <a:spAutoFit/>
            </a:bodyPr>
            <a:lstStyle/>
            <a:p>
              <a:pPr algn="ctr" eaLnBrk="1" fontAlgn="auto" hangingPunct="1">
                <a:spcBef>
                  <a:spcPts val="0"/>
                </a:spcBef>
                <a:spcAft>
                  <a:spcPts val="0"/>
                </a:spcAft>
                <a:defRPr/>
              </a:pPr>
              <a:r>
                <a:rPr lang="en-US" sz="900" b="1" spc="300" dirty="0">
                  <a:latin typeface="Open Sans" charset="0"/>
                  <a:ea typeface="Open Sans" charset="0"/>
                  <a:cs typeface="Open Sans" charset="0"/>
                </a:rPr>
                <a:t>AGENCY</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154488" y="4597400"/>
            <a:ext cx="3959225" cy="1498600"/>
            <a:chOff x="4154488" y="4597400"/>
            <a:chExt cx="3959225" cy="1498600"/>
          </a:xfrm>
        </p:grpSpPr>
        <p:sp>
          <p:nvSpPr>
            <p:cNvPr id="6" name="Freeform 6"/>
            <p:cNvSpPr>
              <a:spLocks/>
            </p:cNvSpPr>
            <p:nvPr/>
          </p:nvSpPr>
          <p:spPr bwMode="auto">
            <a:xfrm>
              <a:off x="4154488" y="4597400"/>
              <a:ext cx="3959225" cy="1319213"/>
            </a:xfrm>
            <a:custGeom>
              <a:avLst/>
              <a:gdLst>
                <a:gd name="T0" fmla="*/ 2494 w 2494"/>
                <a:gd name="T1" fmla="*/ 416 h 831"/>
                <a:gd name="T2" fmla="*/ 1247 w 2494"/>
                <a:gd name="T3" fmla="*/ 831 h 831"/>
                <a:gd name="T4" fmla="*/ 0 w 2494"/>
                <a:gd name="T5" fmla="*/ 416 h 831"/>
                <a:gd name="T6" fmla="*/ 1247 w 2494"/>
                <a:gd name="T7" fmla="*/ 0 h 831"/>
                <a:gd name="T8" fmla="*/ 2494 w 2494"/>
                <a:gd name="T9" fmla="*/ 416 h 831"/>
              </a:gdLst>
              <a:ahLst/>
              <a:cxnLst>
                <a:cxn ang="0">
                  <a:pos x="T0" y="T1"/>
                </a:cxn>
                <a:cxn ang="0">
                  <a:pos x="T2" y="T3"/>
                </a:cxn>
                <a:cxn ang="0">
                  <a:pos x="T4" y="T5"/>
                </a:cxn>
                <a:cxn ang="0">
                  <a:pos x="T6" y="T7"/>
                </a:cxn>
                <a:cxn ang="0">
                  <a:pos x="T8" y="T9"/>
                </a:cxn>
              </a:cxnLst>
              <a:rect l="0" t="0" r="r" b="b"/>
              <a:pathLst>
                <a:path w="2494" h="831">
                  <a:moveTo>
                    <a:pt x="2494" y="416"/>
                  </a:moveTo>
                  <a:lnTo>
                    <a:pt x="1247" y="831"/>
                  </a:lnTo>
                  <a:lnTo>
                    <a:pt x="0" y="416"/>
                  </a:lnTo>
                  <a:lnTo>
                    <a:pt x="1247" y="0"/>
                  </a:lnTo>
                  <a:lnTo>
                    <a:pt x="2494" y="4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7" name="Freeform 7"/>
            <p:cNvSpPr>
              <a:spLocks/>
            </p:cNvSpPr>
            <p:nvPr/>
          </p:nvSpPr>
          <p:spPr bwMode="auto">
            <a:xfrm>
              <a:off x="4638675" y="4597400"/>
              <a:ext cx="2995612" cy="998538"/>
            </a:xfrm>
            <a:custGeom>
              <a:avLst/>
              <a:gdLst>
                <a:gd name="T0" fmla="*/ 0 w 1887"/>
                <a:gd name="T1" fmla="*/ 315 h 629"/>
                <a:gd name="T2" fmla="*/ 942 w 1887"/>
                <a:gd name="T3" fmla="*/ 629 h 629"/>
                <a:gd name="T4" fmla="*/ 1887 w 1887"/>
                <a:gd name="T5" fmla="*/ 315 h 629"/>
                <a:gd name="T6" fmla="*/ 942 w 1887"/>
                <a:gd name="T7" fmla="*/ 0 h 629"/>
                <a:gd name="T8" fmla="*/ 0 w 1887"/>
                <a:gd name="T9" fmla="*/ 315 h 629"/>
              </a:gdLst>
              <a:ahLst/>
              <a:cxnLst>
                <a:cxn ang="0">
                  <a:pos x="T0" y="T1"/>
                </a:cxn>
                <a:cxn ang="0">
                  <a:pos x="T2" y="T3"/>
                </a:cxn>
                <a:cxn ang="0">
                  <a:pos x="T4" y="T5"/>
                </a:cxn>
                <a:cxn ang="0">
                  <a:pos x="T6" y="T7"/>
                </a:cxn>
                <a:cxn ang="0">
                  <a:pos x="T8" y="T9"/>
                </a:cxn>
              </a:cxnLst>
              <a:rect l="0" t="0" r="r" b="b"/>
              <a:pathLst>
                <a:path w="1887" h="629">
                  <a:moveTo>
                    <a:pt x="0" y="315"/>
                  </a:moveTo>
                  <a:lnTo>
                    <a:pt x="942" y="629"/>
                  </a:lnTo>
                  <a:lnTo>
                    <a:pt x="1887" y="315"/>
                  </a:lnTo>
                  <a:lnTo>
                    <a:pt x="942" y="0"/>
                  </a:lnTo>
                  <a:lnTo>
                    <a:pt x="0" y="31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8" name="Freeform 8"/>
            <p:cNvSpPr>
              <a:spLocks/>
            </p:cNvSpPr>
            <p:nvPr/>
          </p:nvSpPr>
          <p:spPr bwMode="auto">
            <a:xfrm>
              <a:off x="4154488" y="5257800"/>
              <a:ext cx="1979612" cy="838200"/>
            </a:xfrm>
            <a:custGeom>
              <a:avLst/>
              <a:gdLst>
                <a:gd name="T0" fmla="*/ 0 w 1247"/>
                <a:gd name="T1" fmla="*/ 0 h 528"/>
                <a:gd name="T2" fmla="*/ 0 w 1247"/>
                <a:gd name="T3" fmla="*/ 112 h 528"/>
                <a:gd name="T4" fmla="*/ 1247 w 1247"/>
                <a:gd name="T5" fmla="*/ 528 h 528"/>
                <a:gd name="T6" fmla="*/ 1247 w 1247"/>
                <a:gd name="T7" fmla="*/ 415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2"/>
                  </a:lnTo>
                  <a:lnTo>
                    <a:pt x="1247" y="528"/>
                  </a:lnTo>
                  <a:lnTo>
                    <a:pt x="1247" y="415"/>
                  </a:lnTo>
                  <a:lnTo>
                    <a:pt x="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Freeform 9"/>
            <p:cNvSpPr>
              <a:spLocks/>
            </p:cNvSpPr>
            <p:nvPr/>
          </p:nvSpPr>
          <p:spPr bwMode="auto">
            <a:xfrm>
              <a:off x="6134100" y="5257800"/>
              <a:ext cx="1979612" cy="838200"/>
            </a:xfrm>
            <a:custGeom>
              <a:avLst/>
              <a:gdLst>
                <a:gd name="T0" fmla="*/ 1247 w 1247"/>
                <a:gd name="T1" fmla="*/ 0 h 528"/>
                <a:gd name="T2" fmla="*/ 1247 w 1247"/>
                <a:gd name="T3" fmla="*/ 112 h 528"/>
                <a:gd name="T4" fmla="*/ 0 w 1247"/>
                <a:gd name="T5" fmla="*/ 528 h 528"/>
                <a:gd name="T6" fmla="*/ 0 w 1247"/>
                <a:gd name="T7" fmla="*/ 415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2"/>
                  </a:lnTo>
                  <a:lnTo>
                    <a:pt x="0" y="528"/>
                  </a:lnTo>
                  <a:lnTo>
                    <a:pt x="0" y="415"/>
                  </a:lnTo>
                  <a:lnTo>
                    <a:pt x="1247"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2" name="Group 41"/>
          <p:cNvGrpSpPr/>
          <p:nvPr/>
        </p:nvGrpSpPr>
        <p:grpSpPr>
          <a:xfrm>
            <a:off x="4154488" y="3905250"/>
            <a:ext cx="3959225" cy="1492250"/>
            <a:chOff x="4154488" y="3905250"/>
            <a:chExt cx="3959225" cy="1492250"/>
          </a:xfrm>
        </p:grpSpPr>
        <p:sp>
          <p:nvSpPr>
            <p:cNvPr id="10" name="Freeform 10"/>
            <p:cNvSpPr>
              <a:spLocks/>
            </p:cNvSpPr>
            <p:nvPr/>
          </p:nvSpPr>
          <p:spPr bwMode="auto">
            <a:xfrm>
              <a:off x="4154488" y="3905250"/>
              <a:ext cx="3959225" cy="1314450"/>
            </a:xfrm>
            <a:custGeom>
              <a:avLst/>
              <a:gdLst>
                <a:gd name="T0" fmla="*/ 2494 w 2494"/>
                <a:gd name="T1" fmla="*/ 412 h 828"/>
                <a:gd name="T2" fmla="*/ 1247 w 2494"/>
                <a:gd name="T3" fmla="*/ 828 h 828"/>
                <a:gd name="T4" fmla="*/ 0 w 2494"/>
                <a:gd name="T5" fmla="*/ 412 h 828"/>
                <a:gd name="T6" fmla="*/ 1247 w 2494"/>
                <a:gd name="T7" fmla="*/ 0 h 828"/>
                <a:gd name="T8" fmla="*/ 2494 w 2494"/>
                <a:gd name="T9" fmla="*/ 412 h 828"/>
              </a:gdLst>
              <a:ahLst/>
              <a:cxnLst>
                <a:cxn ang="0">
                  <a:pos x="T0" y="T1"/>
                </a:cxn>
                <a:cxn ang="0">
                  <a:pos x="T2" y="T3"/>
                </a:cxn>
                <a:cxn ang="0">
                  <a:pos x="T4" y="T5"/>
                </a:cxn>
                <a:cxn ang="0">
                  <a:pos x="T6" y="T7"/>
                </a:cxn>
                <a:cxn ang="0">
                  <a:pos x="T8" y="T9"/>
                </a:cxn>
              </a:cxnLst>
              <a:rect l="0" t="0" r="r" b="b"/>
              <a:pathLst>
                <a:path w="2494" h="828">
                  <a:moveTo>
                    <a:pt x="2494" y="412"/>
                  </a:moveTo>
                  <a:lnTo>
                    <a:pt x="1247" y="828"/>
                  </a:lnTo>
                  <a:lnTo>
                    <a:pt x="0" y="412"/>
                  </a:lnTo>
                  <a:lnTo>
                    <a:pt x="1247" y="0"/>
                  </a:lnTo>
                  <a:lnTo>
                    <a:pt x="2494" y="4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11" name="Freeform 11"/>
            <p:cNvSpPr>
              <a:spLocks/>
            </p:cNvSpPr>
            <p:nvPr/>
          </p:nvSpPr>
          <p:spPr bwMode="auto">
            <a:xfrm>
              <a:off x="4638675" y="3905250"/>
              <a:ext cx="2995612" cy="993775"/>
            </a:xfrm>
            <a:custGeom>
              <a:avLst/>
              <a:gdLst>
                <a:gd name="T0" fmla="*/ 0 w 1887"/>
                <a:gd name="T1" fmla="*/ 314 h 626"/>
                <a:gd name="T2" fmla="*/ 942 w 1887"/>
                <a:gd name="T3" fmla="*/ 626 h 626"/>
                <a:gd name="T4" fmla="*/ 1887 w 1887"/>
                <a:gd name="T5" fmla="*/ 314 h 626"/>
                <a:gd name="T6" fmla="*/ 942 w 1887"/>
                <a:gd name="T7" fmla="*/ 0 h 626"/>
                <a:gd name="T8" fmla="*/ 0 w 1887"/>
                <a:gd name="T9" fmla="*/ 314 h 626"/>
              </a:gdLst>
              <a:ahLst/>
              <a:cxnLst>
                <a:cxn ang="0">
                  <a:pos x="T0" y="T1"/>
                </a:cxn>
                <a:cxn ang="0">
                  <a:pos x="T2" y="T3"/>
                </a:cxn>
                <a:cxn ang="0">
                  <a:pos x="T4" y="T5"/>
                </a:cxn>
                <a:cxn ang="0">
                  <a:pos x="T6" y="T7"/>
                </a:cxn>
                <a:cxn ang="0">
                  <a:pos x="T8" y="T9"/>
                </a:cxn>
              </a:cxnLst>
              <a:rect l="0" t="0" r="r" b="b"/>
              <a:pathLst>
                <a:path w="1887" h="626">
                  <a:moveTo>
                    <a:pt x="0" y="314"/>
                  </a:moveTo>
                  <a:lnTo>
                    <a:pt x="942" y="626"/>
                  </a:lnTo>
                  <a:lnTo>
                    <a:pt x="1887" y="314"/>
                  </a:lnTo>
                  <a:lnTo>
                    <a:pt x="942" y="0"/>
                  </a:lnTo>
                  <a:lnTo>
                    <a:pt x="0" y="314"/>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12" name="Freeform 12"/>
            <p:cNvSpPr>
              <a:spLocks/>
            </p:cNvSpPr>
            <p:nvPr/>
          </p:nvSpPr>
          <p:spPr bwMode="auto">
            <a:xfrm>
              <a:off x="4154488" y="4559300"/>
              <a:ext cx="1979612" cy="838200"/>
            </a:xfrm>
            <a:custGeom>
              <a:avLst/>
              <a:gdLst>
                <a:gd name="T0" fmla="*/ 0 w 1247"/>
                <a:gd name="T1" fmla="*/ 0 h 528"/>
                <a:gd name="T2" fmla="*/ 0 w 1247"/>
                <a:gd name="T3" fmla="*/ 116 h 528"/>
                <a:gd name="T4" fmla="*/ 1247 w 1247"/>
                <a:gd name="T5" fmla="*/ 528 h 528"/>
                <a:gd name="T6" fmla="*/ 1247 w 1247"/>
                <a:gd name="T7" fmla="*/ 416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6"/>
                  </a:lnTo>
                  <a:lnTo>
                    <a:pt x="1247" y="528"/>
                  </a:lnTo>
                  <a:lnTo>
                    <a:pt x="1247" y="416"/>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13" name="Freeform 13"/>
            <p:cNvSpPr>
              <a:spLocks/>
            </p:cNvSpPr>
            <p:nvPr/>
          </p:nvSpPr>
          <p:spPr bwMode="auto">
            <a:xfrm>
              <a:off x="6134100" y="4559300"/>
              <a:ext cx="1979612" cy="838200"/>
            </a:xfrm>
            <a:custGeom>
              <a:avLst/>
              <a:gdLst>
                <a:gd name="T0" fmla="*/ 1247 w 1247"/>
                <a:gd name="T1" fmla="*/ 0 h 528"/>
                <a:gd name="T2" fmla="*/ 1247 w 1247"/>
                <a:gd name="T3" fmla="*/ 116 h 528"/>
                <a:gd name="T4" fmla="*/ 0 w 1247"/>
                <a:gd name="T5" fmla="*/ 528 h 528"/>
                <a:gd name="T6" fmla="*/ 0 w 1247"/>
                <a:gd name="T7" fmla="*/ 416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6"/>
                  </a:lnTo>
                  <a:lnTo>
                    <a:pt x="0" y="528"/>
                  </a:lnTo>
                  <a:lnTo>
                    <a:pt x="0" y="416"/>
                  </a:lnTo>
                  <a:lnTo>
                    <a:pt x="1247"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3" name="Group 42"/>
          <p:cNvGrpSpPr/>
          <p:nvPr/>
        </p:nvGrpSpPr>
        <p:grpSpPr>
          <a:xfrm>
            <a:off x="4154488" y="3206750"/>
            <a:ext cx="3959225" cy="1498600"/>
            <a:chOff x="4154488" y="3206750"/>
            <a:chExt cx="3959225" cy="1498600"/>
          </a:xfrm>
        </p:grpSpPr>
        <p:sp>
          <p:nvSpPr>
            <p:cNvPr id="14" name="Freeform 14"/>
            <p:cNvSpPr>
              <a:spLocks/>
            </p:cNvSpPr>
            <p:nvPr/>
          </p:nvSpPr>
          <p:spPr bwMode="auto">
            <a:xfrm>
              <a:off x="4154488" y="3206750"/>
              <a:ext cx="3959225" cy="1314450"/>
            </a:xfrm>
            <a:custGeom>
              <a:avLst/>
              <a:gdLst>
                <a:gd name="T0" fmla="*/ 2494 w 2494"/>
                <a:gd name="T1" fmla="*/ 416 h 828"/>
                <a:gd name="T2" fmla="*/ 1247 w 2494"/>
                <a:gd name="T3" fmla="*/ 828 h 828"/>
                <a:gd name="T4" fmla="*/ 0 w 2494"/>
                <a:gd name="T5" fmla="*/ 416 h 828"/>
                <a:gd name="T6" fmla="*/ 1247 w 2494"/>
                <a:gd name="T7" fmla="*/ 0 h 828"/>
                <a:gd name="T8" fmla="*/ 2494 w 2494"/>
                <a:gd name="T9" fmla="*/ 416 h 828"/>
              </a:gdLst>
              <a:ahLst/>
              <a:cxnLst>
                <a:cxn ang="0">
                  <a:pos x="T0" y="T1"/>
                </a:cxn>
                <a:cxn ang="0">
                  <a:pos x="T2" y="T3"/>
                </a:cxn>
                <a:cxn ang="0">
                  <a:pos x="T4" y="T5"/>
                </a:cxn>
                <a:cxn ang="0">
                  <a:pos x="T6" y="T7"/>
                </a:cxn>
                <a:cxn ang="0">
                  <a:pos x="T8" y="T9"/>
                </a:cxn>
              </a:cxnLst>
              <a:rect l="0" t="0" r="r" b="b"/>
              <a:pathLst>
                <a:path w="2494" h="828">
                  <a:moveTo>
                    <a:pt x="2494" y="416"/>
                  </a:moveTo>
                  <a:lnTo>
                    <a:pt x="1247" y="828"/>
                  </a:lnTo>
                  <a:lnTo>
                    <a:pt x="0" y="416"/>
                  </a:lnTo>
                  <a:lnTo>
                    <a:pt x="1247" y="0"/>
                  </a:lnTo>
                  <a:lnTo>
                    <a:pt x="2494" y="4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15" name="Freeform 15"/>
            <p:cNvSpPr>
              <a:spLocks/>
            </p:cNvSpPr>
            <p:nvPr/>
          </p:nvSpPr>
          <p:spPr bwMode="auto">
            <a:xfrm>
              <a:off x="4638675" y="3206750"/>
              <a:ext cx="2995612" cy="995363"/>
            </a:xfrm>
            <a:custGeom>
              <a:avLst/>
              <a:gdLst>
                <a:gd name="T0" fmla="*/ 0 w 1887"/>
                <a:gd name="T1" fmla="*/ 315 h 627"/>
                <a:gd name="T2" fmla="*/ 942 w 1887"/>
                <a:gd name="T3" fmla="*/ 627 h 627"/>
                <a:gd name="T4" fmla="*/ 1887 w 1887"/>
                <a:gd name="T5" fmla="*/ 315 h 627"/>
                <a:gd name="T6" fmla="*/ 942 w 1887"/>
                <a:gd name="T7" fmla="*/ 0 h 627"/>
                <a:gd name="T8" fmla="*/ 0 w 1887"/>
                <a:gd name="T9" fmla="*/ 315 h 627"/>
              </a:gdLst>
              <a:ahLst/>
              <a:cxnLst>
                <a:cxn ang="0">
                  <a:pos x="T0" y="T1"/>
                </a:cxn>
                <a:cxn ang="0">
                  <a:pos x="T2" y="T3"/>
                </a:cxn>
                <a:cxn ang="0">
                  <a:pos x="T4" y="T5"/>
                </a:cxn>
                <a:cxn ang="0">
                  <a:pos x="T6" y="T7"/>
                </a:cxn>
                <a:cxn ang="0">
                  <a:pos x="T8" y="T9"/>
                </a:cxn>
              </a:cxnLst>
              <a:rect l="0" t="0" r="r" b="b"/>
              <a:pathLst>
                <a:path w="1887" h="627">
                  <a:moveTo>
                    <a:pt x="0" y="315"/>
                  </a:moveTo>
                  <a:lnTo>
                    <a:pt x="942" y="627"/>
                  </a:lnTo>
                  <a:lnTo>
                    <a:pt x="1887" y="315"/>
                  </a:lnTo>
                  <a:lnTo>
                    <a:pt x="942" y="0"/>
                  </a:lnTo>
                  <a:lnTo>
                    <a:pt x="0" y="31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16" name="Freeform 16"/>
            <p:cNvSpPr>
              <a:spLocks/>
            </p:cNvSpPr>
            <p:nvPr/>
          </p:nvSpPr>
          <p:spPr bwMode="auto">
            <a:xfrm>
              <a:off x="4154488" y="3867150"/>
              <a:ext cx="1979612" cy="838200"/>
            </a:xfrm>
            <a:custGeom>
              <a:avLst/>
              <a:gdLst>
                <a:gd name="T0" fmla="*/ 0 w 1247"/>
                <a:gd name="T1" fmla="*/ 0 h 528"/>
                <a:gd name="T2" fmla="*/ 0 w 1247"/>
                <a:gd name="T3" fmla="*/ 112 h 528"/>
                <a:gd name="T4" fmla="*/ 1247 w 1247"/>
                <a:gd name="T5" fmla="*/ 528 h 528"/>
                <a:gd name="T6" fmla="*/ 1247 w 1247"/>
                <a:gd name="T7" fmla="*/ 412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2"/>
                  </a:lnTo>
                  <a:lnTo>
                    <a:pt x="1247" y="528"/>
                  </a:lnTo>
                  <a:lnTo>
                    <a:pt x="1247" y="412"/>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17" name="Freeform 17"/>
            <p:cNvSpPr>
              <a:spLocks/>
            </p:cNvSpPr>
            <p:nvPr/>
          </p:nvSpPr>
          <p:spPr bwMode="auto">
            <a:xfrm>
              <a:off x="6134100" y="3867150"/>
              <a:ext cx="1979612" cy="838200"/>
            </a:xfrm>
            <a:custGeom>
              <a:avLst/>
              <a:gdLst>
                <a:gd name="T0" fmla="*/ 1247 w 1247"/>
                <a:gd name="T1" fmla="*/ 0 h 528"/>
                <a:gd name="T2" fmla="*/ 1247 w 1247"/>
                <a:gd name="T3" fmla="*/ 112 h 528"/>
                <a:gd name="T4" fmla="*/ 0 w 1247"/>
                <a:gd name="T5" fmla="*/ 528 h 528"/>
                <a:gd name="T6" fmla="*/ 0 w 1247"/>
                <a:gd name="T7" fmla="*/ 412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2"/>
                  </a:lnTo>
                  <a:lnTo>
                    <a:pt x="0" y="528"/>
                  </a:lnTo>
                  <a:lnTo>
                    <a:pt x="0" y="412"/>
                  </a:lnTo>
                  <a:lnTo>
                    <a:pt x="1247"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4" name="Group 43"/>
          <p:cNvGrpSpPr/>
          <p:nvPr/>
        </p:nvGrpSpPr>
        <p:grpSpPr>
          <a:xfrm>
            <a:off x="4154488" y="2509838"/>
            <a:ext cx="3959225" cy="1493837"/>
            <a:chOff x="4154488" y="2509838"/>
            <a:chExt cx="3959225" cy="1493837"/>
          </a:xfrm>
        </p:grpSpPr>
        <p:sp>
          <p:nvSpPr>
            <p:cNvPr id="18" name="Freeform 18"/>
            <p:cNvSpPr>
              <a:spLocks/>
            </p:cNvSpPr>
            <p:nvPr/>
          </p:nvSpPr>
          <p:spPr bwMode="auto">
            <a:xfrm>
              <a:off x="4154488" y="2509838"/>
              <a:ext cx="3959225" cy="1314450"/>
            </a:xfrm>
            <a:custGeom>
              <a:avLst/>
              <a:gdLst>
                <a:gd name="T0" fmla="*/ 2494 w 2494"/>
                <a:gd name="T1" fmla="*/ 413 h 828"/>
                <a:gd name="T2" fmla="*/ 1247 w 2494"/>
                <a:gd name="T3" fmla="*/ 828 h 828"/>
                <a:gd name="T4" fmla="*/ 0 w 2494"/>
                <a:gd name="T5" fmla="*/ 413 h 828"/>
                <a:gd name="T6" fmla="*/ 1247 w 2494"/>
                <a:gd name="T7" fmla="*/ 0 h 828"/>
                <a:gd name="T8" fmla="*/ 2494 w 2494"/>
                <a:gd name="T9" fmla="*/ 413 h 828"/>
              </a:gdLst>
              <a:ahLst/>
              <a:cxnLst>
                <a:cxn ang="0">
                  <a:pos x="T0" y="T1"/>
                </a:cxn>
                <a:cxn ang="0">
                  <a:pos x="T2" y="T3"/>
                </a:cxn>
                <a:cxn ang="0">
                  <a:pos x="T4" y="T5"/>
                </a:cxn>
                <a:cxn ang="0">
                  <a:pos x="T6" y="T7"/>
                </a:cxn>
                <a:cxn ang="0">
                  <a:pos x="T8" y="T9"/>
                </a:cxn>
              </a:cxnLst>
              <a:rect l="0" t="0" r="r" b="b"/>
              <a:pathLst>
                <a:path w="2494" h="828">
                  <a:moveTo>
                    <a:pt x="2494" y="413"/>
                  </a:moveTo>
                  <a:lnTo>
                    <a:pt x="1247" y="828"/>
                  </a:lnTo>
                  <a:lnTo>
                    <a:pt x="0" y="413"/>
                  </a:lnTo>
                  <a:lnTo>
                    <a:pt x="1247" y="0"/>
                  </a:lnTo>
                  <a:lnTo>
                    <a:pt x="2494" y="4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ru-RU"/>
            </a:p>
          </p:txBody>
        </p:sp>
        <p:sp>
          <p:nvSpPr>
            <p:cNvPr id="19" name="Freeform 19"/>
            <p:cNvSpPr>
              <a:spLocks/>
            </p:cNvSpPr>
            <p:nvPr/>
          </p:nvSpPr>
          <p:spPr bwMode="auto">
            <a:xfrm>
              <a:off x="4154488" y="3165475"/>
              <a:ext cx="1979612" cy="838200"/>
            </a:xfrm>
            <a:custGeom>
              <a:avLst/>
              <a:gdLst>
                <a:gd name="T0" fmla="*/ 0 w 1247"/>
                <a:gd name="T1" fmla="*/ 0 h 528"/>
                <a:gd name="T2" fmla="*/ 0 w 1247"/>
                <a:gd name="T3" fmla="*/ 115 h 528"/>
                <a:gd name="T4" fmla="*/ 1247 w 1247"/>
                <a:gd name="T5" fmla="*/ 528 h 528"/>
                <a:gd name="T6" fmla="*/ 1247 w 1247"/>
                <a:gd name="T7" fmla="*/ 415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5"/>
                  </a:lnTo>
                  <a:lnTo>
                    <a:pt x="1247" y="528"/>
                  </a:lnTo>
                  <a:lnTo>
                    <a:pt x="1247" y="415"/>
                  </a:ln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20" name="Freeform 20"/>
            <p:cNvSpPr>
              <a:spLocks/>
            </p:cNvSpPr>
            <p:nvPr/>
          </p:nvSpPr>
          <p:spPr bwMode="auto">
            <a:xfrm>
              <a:off x="6134100" y="3165475"/>
              <a:ext cx="1979612" cy="838200"/>
            </a:xfrm>
            <a:custGeom>
              <a:avLst/>
              <a:gdLst>
                <a:gd name="T0" fmla="*/ 1247 w 1247"/>
                <a:gd name="T1" fmla="*/ 0 h 528"/>
                <a:gd name="T2" fmla="*/ 1247 w 1247"/>
                <a:gd name="T3" fmla="*/ 115 h 528"/>
                <a:gd name="T4" fmla="*/ 0 w 1247"/>
                <a:gd name="T5" fmla="*/ 528 h 528"/>
                <a:gd name="T6" fmla="*/ 0 w 1247"/>
                <a:gd name="T7" fmla="*/ 415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5"/>
                  </a:lnTo>
                  <a:lnTo>
                    <a:pt x="0" y="528"/>
                  </a:lnTo>
                  <a:lnTo>
                    <a:pt x="0" y="415"/>
                  </a:lnTo>
                  <a:lnTo>
                    <a:pt x="1247" y="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21" name="Freeform 21"/>
            <p:cNvSpPr>
              <a:spLocks/>
            </p:cNvSpPr>
            <p:nvPr/>
          </p:nvSpPr>
          <p:spPr bwMode="auto">
            <a:xfrm>
              <a:off x="4638675" y="2509838"/>
              <a:ext cx="2995612" cy="995363"/>
            </a:xfrm>
            <a:custGeom>
              <a:avLst/>
              <a:gdLst>
                <a:gd name="T0" fmla="*/ 0 w 1887"/>
                <a:gd name="T1" fmla="*/ 312 h 627"/>
                <a:gd name="T2" fmla="*/ 942 w 1887"/>
                <a:gd name="T3" fmla="*/ 627 h 627"/>
                <a:gd name="T4" fmla="*/ 1887 w 1887"/>
                <a:gd name="T5" fmla="*/ 312 h 627"/>
                <a:gd name="T6" fmla="*/ 942 w 1887"/>
                <a:gd name="T7" fmla="*/ 0 h 627"/>
                <a:gd name="T8" fmla="*/ 0 w 1887"/>
                <a:gd name="T9" fmla="*/ 312 h 627"/>
              </a:gdLst>
              <a:ahLst/>
              <a:cxnLst>
                <a:cxn ang="0">
                  <a:pos x="T0" y="T1"/>
                </a:cxn>
                <a:cxn ang="0">
                  <a:pos x="T2" y="T3"/>
                </a:cxn>
                <a:cxn ang="0">
                  <a:pos x="T4" y="T5"/>
                </a:cxn>
                <a:cxn ang="0">
                  <a:pos x="T6" y="T7"/>
                </a:cxn>
                <a:cxn ang="0">
                  <a:pos x="T8" y="T9"/>
                </a:cxn>
              </a:cxnLst>
              <a:rect l="0" t="0" r="r" b="b"/>
              <a:pathLst>
                <a:path w="1887" h="627">
                  <a:moveTo>
                    <a:pt x="0" y="312"/>
                  </a:moveTo>
                  <a:lnTo>
                    <a:pt x="942" y="627"/>
                  </a:lnTo>
                  <a:lnTo>
                    <a:pt x="1887" y="312"/>
                  </a:lnTo>
                  <a:lnTo>
                    <a:pt x="942" y="0"/>
                  </a:lnTo>
                  <a:lnTo>
                    <a:pt x="0" y="31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5" name="Group 44"/>
          <p:cNvGrpSpPr/>
          <p:nvPr/>
        </p:nvGrpSpPr>
        <p:grpSpPr>
          <a:xfrm>
            <a:off x="4154488" y="1812925"/>
            <a:ext cx="3959225" cy="1493838"/>
            <a:chOff x="4154488" y="1812925"/>
            <a:chExt cx="3959225" cy="1493838"/>
          </a:xfrm>
        </p:grpSpPr>
        <p:sp>
          <p:nvSpPr>
            <p:cNvPr id="22" name="Freeform 22"/>
            <p:cNvSpPr>
              <a:spLocks/>
            </p:cNvSpPr>
            <p:nvPr/>
          </p:nvSpPr>
          <p:spPr bwMode="auto">
            <a:xfrm>
              <a:off x="4154488" y="1812925"/>
              <a:ext cx="3959225" cy="1314450"/>
            </a:xfrm>
            <a:custGeom>
              <a:avLst/>
              <a:gdLst>
                <a:gd name="T0" fmla="*/ 2494 w 2494"/>
                <a:gd name="T1" fmla="*/ 415 h 828"/>
                <a:gd name="T2" fmla="*/ 1247 w 2494"/>
                <a:gd name="T3" fmla="*/ 828 h 828"/>
                <a:gd name="T4" fmla="*/ 0 w 2494"/>
                <a:gd name="T5" fmla="*/ 415 h 828"/>
                <a:gd name="T6" fmla="*/ 1247 w 2494"/>
                <a:gd name="T7" fmla="*/ 0 h 828"/>
                <a:gd name="T8" fmla="*/ 2494 w 2494"/>
                <a:gd name="T9" fmla="*/ 415 h 828"/>
              </a:gdLst>
              <a:ahLst/>
              <a:cxnLst>
                <a:cxn ang="0">
                  <a:pos x="T0" y="T1"/>
                </a:cxn>
                <a:cxn ang="0">
                  <a:pos x="T2" y="T3"/>
                </a:cxn>
                <a:cxn ang="0">
                  <a:pos x="T4" y="T5"/>
                </a:cxn>
                <a:cxn ang="0">
                  <a:pos x="T6" y="T7"/>
                </a:cxn>
                <a:cxn ang="0">
                  <a:pos x="T8" y="T9"/>
                </a:cxn>
              </a:cxnLst>
              <a:rect l="0" t="0" r="r" b="b"/>
              <a:pathLst>
                <a:path w="2494" h="828">
                  <a:moveTo>
                    <a:pt x="2494" y="415"/>
                  </a:moveTo>
                  <a:lnTo>
                    <a:pt x="1247" y="828"/>
                  </a:lnTo>
                  <a:lnTo>
                    <a:pt x="0" y="415"/>
                  </a:lnTo>
                  <a:lnTo>
                    <a:pt x="1247" y="0"/>
                  </a:lnTo>
                  <a:lnTo>
                    <a:pt x="2494" y="4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Freeform 23"/>
            <p:cNvSpPr>
              <a:spLocks/>
            </p:cNvSpPr>
            <p:nvPr/>
          </p:nvSpPr>
          <p:spPr bwMode="auto">
            <a:xfrm>
              <a:off x="4154488" y="2471738"/>
              <a:ext cx="1979612" cy="835025"/>
            </a:xfrm>
            <a:custGeom>
              <a:avLst/>
              <a:gdLst>
                <a:gd name="T0" fmla="*/ 0 w 1247"/>
                <a:gd name="T1" fmla="*/ 0 h 526"/>
                <a:gd name="T2" fmla="*/ 0 w 1247"/>
                <a:gd name="T3" fmla="*/ 113 h 526"/>
                <a:gd name="T4" fmla="*/ 1247 w 1247"/>
                <a:gd name="T5" fmla="*/ 526 h 526"/>
                <a:gd name="T6" fmla="*/ 1247 w 1247"/>
                <a:gd name="T7" fmla="*/ 413 h 526"/>
                <a:gd name="T8" fmla="*/ 0 w 1247"/>
                <a:gd name="T9" fmla="*/ 0 h 526"/>
              </a:gdLst>
              <a:ahLst/>
              <a:cxnLst>
                <a:cxn ang="0">
                  <a:pos x="T0" y="T1"/>
                </a:cxn>
                <a:cxn ang="0">
                  <a:pos x="T2" y="T3"/>
                </a:cxn>
                <a:cxn ang="0">
                  <a:pos x="T4" y="T5"/>
                </a:cxn>
                <a:cxn ang="0">
                  <a:pos x="T6" y="T7"/>
                </a:cxn>
                <a:cxn ang="0">
                  <a:pos x="T8" y="T9"/>
                </a:cxn>
              </a:cxnLst>
              <a:rect l="0" t="0" r="r" b="b"/>
              <a:pathLst>
                <a:path w="1247" h="526">
                  <a:moveTo>
                    <a:pt x="0" y="0"/>
                  </a:moveTo>
                  <a:lnTo>
                    <a:pt x="0" y="113"/>
                  </a:lnTo>
                  <a:lnTo>
                    <a:pt x="1247" y="526"/>
                  </a:lnTo>
                  <a:lnTo>
                    <a:pt x="1247" y="413"/>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24" name="Freeform 24"/>
            <p:cNvSpPr>
              <a:spLocks/>
            </p:cNvSpPr>
            <p:nvPr/>
          </p:nvSpPr>
          <p:spPr bwMode="auto">
            <a:xfrm>
              <a:off x="6134100" y="2471738"/>
              <a:ext cx="1979612" cy="835025"/>
            </a:xfrm>
            <a:custGeom>
              <a:avLst/>
              <a:gdLst>
                <a:gd name="T0" fmla="*/ 1247 w 1247"/>
                <a:gd name="T1" fmla="*/ 0 h 526"/>
                <a:gd name="T2" fmla="*/ 1247 w 1247"/>
                <a:gd name="T3" fmla="*/ 113 h 526"/>
                <a:gd name="T4" fmla="*/ 0 w 1247"/>
                <a:gd name="T5" fmla="*/ 526 h 526"/>
                <a:gd name="T6" fmla="*/ 0 w 1247"/>
                <a:gd name="T7" fmla="*/ 413 h 526"/>
                <a:gd name="T8" fmla="*/ 1247 w 1247"/>
                <a:gd name="T9" fmla="*/ 0 h 526"/>
              </a:gdLst>
              <a:ahLst/>
              <a:cxnLst>
                <a:cxn ang="0">
                  <a:pos x="T0" y="T1"/>
                </a:cxn>
                <a:cxn ang="0">
                  <a:pos x="T2" y="T3"/>
                </a:cxn>
                <a:cxn ang="0">
                  <a:pos x="T4" y="T5"/>
                </a:cxn>
                <a:cxn ang="0">
                  <a:pos x="T6" y="T7"/>
                </a:cxn>
                <a:cxn ang="0">
                  <a:pos x="T8" y="T9"/>
                </a:cxn>
              </a:cxnLst>
              <a:rect l="0" t="0" r="r" b="b"/>
              <a:pathLst>
                <a:path w="1247" h="526">
                  <a:moveTo>
                    <a:pt x="1247" y="0"/>
                  </a:moveTo>
                  <a:lnTo>
                    <a:pt x="1247" y="113"/>
                  </a:lnTo>
                  <a:lnTo>
                    <a:pt x="0" y="526"/>
                  </a:lnTo>
                  <a:lnTo>
                    <a:pt x="0" y="413"/>
                  </a:lnTo>
                  <a:lnTo>
                    <a:pt x="1247"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25" name="Freeform 25"/>
            <p:cNvSpPr>
              <a:spLocks/>
            </p:cNvSpPr>
            <p:nvPr/>
          </p:nvSpPr>
          <p:spPr bwMode="auto">
            <a:xfrm>
              <a:off x="4638675" y="1812925"/>
              <a:ext cx="2995612" cy="993775"/>
            </a:xfrm>
            <a:custGeom>
              <a:avLst/>
              <a:gdLst>
                <a:gd name="T0" fmla="*/ 0 w 1887"/>
                <a:gd name="T1" fmla="*/ 314 h 626"/>
                <a:gd name="T2" fmla="*/ 942 w 1887"/>
                <a:gd name="T3" fmla="*/ 626 h 626"/>
                <a:gd name="T4" fmla="*/ 1887 w 1887"/>
                <a:gd name="T5" fmla="*/ 314 h 626"/>
                <a:gd name="T6" fmla="*/ 942 w 1887"/>
                <a:gd name="T7" fmla="*/ 0 h 626"/>
                <a:gd name="T8" fmla="*/ 0 w 1887"/>
                <a:gd name="T9" fmla="*/ 314 h 626"/>
              </a:gdLst>
              <a:ahLst/>
              <a:cxnLst>
                <a:cxn ang="0">
                  <a:pos x="T0" y="T1"/>
                </a:cxn>
                <a:cxn ang="0">
                  <a:pos x="T2" y="T3"/>
                </a:cxn>
                <a:cxn ang="0">
                  <a:pos x="T4" y="T5"/>
                </a:cxn>
                <a:cxn ang="0">
                  <a:pos x="T6" y="T7"/>
                </a:cxn>
                <a:cxn ang="0">
                  <a:pos x="T8" y="T9"/>
                </a:cxn>
              </a:cxnLst>
              <a:rect l="0" t="0" r="r" b="b"/>
              <a:pathLst>
                <a:path w="1887" h="626">
                  <a:moveTo>
                    <a:pt x="0" y="314"/>
                  </a:moveTo>
                  <a:lnTo>
                    <a:pt x="942" y="626"/>
                  </a:lnTo>
                  <a:lnTo>
                    <a:pt x="1887" y="314"/>
                  </a:lnTo>
                  <a:lnTo>
                    <a:pt x="942" y="0"/>
                  </a:lnTo>
                  <a:lnTo>
                    <a:pt x="0" y="31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6" name="Group 45"/>
          <p:cNvGrpSpPr/>
          <p:nvPr/>
        </p:nvGrpSpPr>
        <p:grpSpPr>
          <a:xfrm>
            <a:off x="4154488" y="1116013"/>
            <a:ext cx="3959225" cy="1497012"/>
            <a:chOff x="4154488" y="1116013"/>
            <a:chExt cx="3959225" cy="1497012"/>
          </a:xfrm>
        </p:grpSpPr>
        <p:sp>
          <p:nvSpPr>
            <p:cNvPr id="26" name="Freeform 26"/>
            <p:cNvSpPr>
              <a:spLocks/>
            </p:cNvSpPr>
            <p:nvPr/>
          </p:nvSpPr>
          <p:spPr bwMode="auto">
            <a:xfrm>
              <a:off x="4154488" y="1116013"/>
              <a:ext cx="3959225" cy="1314450"/>
            </a:xfrm>
            <a:custGeom>
              <a:avLst/>
              <a:gdLst>
                <a:gd name="T0" fmla="*/ 2494 w 2494"/>
                <a:gd name="T1" fmla="*/ 415 h 828"/>
                <a:gd name="T2" fmla="*/ 1247 w 2494"/>
                <a:gd name="T3" fmla="*/ 828 h 828"/>
                <a:gd name="T4" fmla="*/ 0 w 2494"/>
                <a:gd name="T5" fmla="*/ 415 h 828"/>
                <a:gd name="T6" fmla="*/ 1247 w 2494"/>
                <a:gd name="T7" fmla="*/ 0 h 828"/>
                <a:gd name="T8" fmla="*/ 2494 w 2494"/>
                <a:gd name="T9" fmla="*/ 415 h 828"/>
              </a:gdLst>
              <a:ahLst/>
              <a:cxnLst>
                <a:cxn ang="0">
                  <a:pos x="T0" y="T1"/>
                </a:cxn>
                <a:cxn ang="0">
                  <a:pos x="T2" y="T3"/>
                </a:cxn>
                <a:cxn ang="0">
                  <a:pos x="T4" y="T5"/>
                </a:cxn>
                <a:cxn ang="0">
                  <a:pos x="T6" y="T7"/>
                </a:cxn>
                <a:cxn ang="0">
                  <a:pos x="T8" y="T9"/>
                </a:cxn>
              </a:cxnLst>
              <a:rect l="0" t="0" r="r" b="b"/>
              <a:pathLst>
                <a:path w="2494" h="828">
                  <a:moveTo>
                    <a:pt x="2494" y="415"/>
                  </a:moveTo>
                  <a:lnTo>
                    <a:pt x="1247" y="828"/>
                  </a:lnTo>
                  <a:lnTo>
                    <a:pt x="0" y="415"/>
                  </a:lnTo>
                  <a:lnTo>
                    <a:pt x="1247" y="0"/>
                  </a:lnTo>
                  <a:lnTo>
                    <a:pt x="2494" y="415"/>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27" name="Freeform 27"/>
            <p:cNvSpPr>
              <a:spLocks/>
            </p:cNvSpPr>
            <p:nvPr/>
          </p:nvSpPr>
          <p:spPr bwMode="auto">
            <a:xfrm>
              <a:off x="4154488" y="1774825"/>
              <a:ext cx="1979612" cy="838200"/>
            </a:xfrm>
            <a:custGeom>
              <a:avLst/>
              <a:gdLst>
                <a:gd name="T0" fmla="*/ 0 w 1247"/>
                <a:gd name="T1" fmla="*/ 0 h 528"/>
                <a:gd name="T2" fmla="*/ 0 w 1247"/>
                <a:gd name="T3" fmla="*/ 113 h 528"/>
                <a:gd name="T4" fmla="*/ 1247 w 1247"/>
                <a:gd name="T5" fmla="*/ 528 h 528"/>
                <a:gd name="T6" fmla="*/ 1247 w 1247"/>
                <a:gd name="T7" fmla="*/ 413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3"/>
                  </a:lnTo>
                  <a:lnTo>
                    <a:pt x="1247" y="528"/>
                  </a:lnTo>
                  <a:lnTo>
                    <a:pt x="1247" y="41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28" name="Freeform 28"/>
            <p:cNvSpPr>
              <a:spLocks/>
            </p:cNvSpPr>
            <p:nvPr/>
          </p:nvSpPr>
          <p:spPr bwMode="auto">
            <a:xfrm>
              <a:off x="6134100" y="1774825"/>
              <a:ext cx="1979612" cy="838200"/>
            </a:xfrm>
            <a:custGeom>
              <a:avLst/>
              <a:gdLst>
                <a:gd name="T0" fmla="*/ 1247 w 1247"/>
                <a:gd name="T1" fmla="*/ 0 h 528"/>
                <a:gd name="T2" fmla="*/ 1247 w 1247"/>
                <a:gd name="T3" fmla="*/ 113 h 528"/>
                <a:gd name="T4" fmla="*/ 0 w 1247"/>
                <a:gd name="T5" fmla="*/ 528 h 528"/>
                <a:gd name="T6" fmla="*/ 0 w 1247"/>
                <a:gd name="T7" fmla="*/ 413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3"/>
                  </a:lnTo>
                  <a:lnTo>
                    <a:pt x="0" y="528"/>
                  </a:lnTo>
                  <a:lnTo>
                    <a:pt x="0" y="413"/>
                  </a:lnTo>
                  <a:lnTo>
                    <a:pt x="1247"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grpSp>
      <p:sp>
        <p:nvSpPr>
          <p:cNvPr id="29" name="Freeform 29"/>
          <p:cNvSpPr>
            <a:spLocks noEditPoints="1"/>
          </p:cNvSpPr>
          <p:nvPr/>
        </p:nvSpPr>
        <p:spPr bwMode="auto">
          <a:xfrm>
            <a:off x="8262938" y="5326063"/>
            <a:ext cx="838200" cy="49213"/>
          </a:xfrm>
          <a:custGeom>
            <a:avLst/>
            <a:gdLst>
              <a:gd name="T0" fmla="*/ 213 w 220"/>
              <a:gd name="T1" fmla="*/ 0 h 13"/>
              <a:gd name="T2" fmla="*/ 220 w 220"/>
              <a:gd name="T3" fmla="*/ 6 h 13"/>
              <a:gd name="T4" fmla="*/ 213 w 220"/>
              <a:gd name="T5" fmla="*/ 13 h 13"/>
              <a:gd name="T6" fmla="*/ 207 w 220"/>
              <a:gd name="T7" fmla="*/ 6 h 13"/>
              <a:gd name="T8" fmla="*/ 188 w 220"/>
              <a:gd name="T9" fmla="*/ 0 h 13"/>
              <a:gd name="T10" fmla="*/ 194 w 220"/>
              <a:gd name="T11" fmla="*/ 6 h 13"/>
              <a:gd name="T12" fmla="*/ 188 w 220"/>
              <a:gd name="T13" fmla="*/ 13 h 13"/>
              <a:gd name="T14" fmla="*/ 181 w 220"/>
              <a:gd name="T15" fmla="*/ 6 h 13"/>
              <a:gd name="T16" fmla="*/ 162 w 220"/>
              <a:gd name="T17" fmla="*/ 0 h 13"/>
              <a:gd name="T18" fmla="*/ 168 w 220"/>
              <a:gd name="T19" fmla="*/ 6 h 13"/>
              <a:gd name="T20" fmla="*/ 162 w 220"/>
              <a:gd name="T21" fmla="*/ 13 h 13"/>
              <a:gd name="T22" fmla="*/ 155 w 220"/>
              <a:gd name="T23" fmla="*/ 6 h 13"/>
              <a:gd name="T24" fmla="*/ 136 w 220"/>
              <a:gd name="T25" fmla="*/ 0 h 13"/>
              <a:gd name="T26" fmla="*/ 142 w 220"/>
              <a:gd name="T27" fmla="*/ 6 h 13"/>
              <a:gd name="T28" fmla="*/ 136 w 220"/>
              <a:gd name="T29" fmla="*/ 13 h 13"/>
              <a:gd name="T30" fmla="*/ 130 w 220"/>
              <a:gd name="T31" fmla="*/ 6 h 13"/>
              <a:gd name="T32" fmla="*/ 110 w 220"/>
              <a:gd name="T33" fmla="*/ 0 h 13"/>
              <a:gd name="T34" fmla="*/ 117 w 220"/>
              <a:gd name="T35" fmla="*/ 6 h 13"/>
              <a:gd name="T36" fmla="*/ 110 w 220"/>
              <a:gd name="T37" fmla="*/ 13 h 13"/>
              <a:gd name="T38" fmla="*/ 104 w 220"/>
              <a:gd name="T39" fmla="*/ 6 h 13"/>
              <a:gd name="T40" fmla="*/ 84 w 220"/>
              <a:gd name="T41" fmla="*/ 0 h 13"/>
              <a:gd name="T42" fmla="*/ 91 w 220"/>
              <a:gd name="T43" fmla="*/ 6 h 13"/>
              <a:gd name="T44" fmla="*/ 84 w 220"/>
              <a:gd name="T45" fmla="*/ 13 h 13"/>
              <a:gd name="T46" fmla="*/ 78 w 220"/>
              <a:gd name="T47" fmla="*/ 6 h 13"/>
              <a:gd name="T48" fmla="*/ 59 w 220"/>
              <a:gd name="T49" fmla="*/ 0 h 13"/>
              <a:gd name="T50" fmla="*/ 65 w 220"/>
              <a:gd name="T51" fmla="*/ 6 h 13"/>
              <a:gd name="T52" fmla="*/ 59 w 220"/>
              <a:gd name="T53" fmla="*/ 13 h 13"/>
              <a:gd name="T54" fmla="*/ 52 w 220"/>
              <a:gd name="T55" fmla="*/ 6 h 13"/>
              <a:gd name="T56" fmla="*/ 33 w 220"/>
              <a:gd name="T57" fmla="*/ 0 h 13"/>
              <a:gd name="T58" fmla="*/ 39 w 220"/>
              <a:gd name="T59" fmla="*/ 6 h 13"/>
              <a:gd name="T60" fmla="*/ 33 w 220"/>
              <a:gd name="T61" fmla="*/ 13 h 13"/>
              <a:gd name="T62" fmla="*/ 26 w 220"/>
              <a:gd name="T63" fmla="*/ 6 h 13"/>
              <a:gd name="T64" fmla="*/ 7 w 220"/>
              <a:gd name="T65" fmla="*/ 0 h 13"/>
              <a:gd name="T66" fmla="*/ 13 w 220"/>
              <a:gd name="T67" fmla="*/ 6 h 13"/>
              <a:gd name="T68" fmla="*/ 7 w 220"/>
              <a:gd name="T69" fmla="*/ 13 h 13"/>
              <a:gd name="T70" fmla="*/ 0 w 220"/>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
                <a:moveTo>
                  <a:pt x="207" y="6"/>
                </a:moveTo>
                <a:cubicBezTo>
                  <a:pt x="207" y="3"/>
                  <a:pt x="210" y="0"/>
                  <a:pt x="213" y="0"/>
                </a:cubicBezTo>
                <a:cubicBezTo>
                  <a:pt x="213" y="0"/>
                  <a:pt x="213" y="0"/>
                  <a:pt x="213" y="0"/>
                </a:cubicBezTo>
                <a:cubicBezTo>
                  <a:pt x="217" y="0"/>
                  <a:pt x="220" y="3"/>
                  <a:pt x="220" y="6"/>
                </a:cubicBezTo>
                <a:cubicBezTo>
                  <a:pt x="220" y="6"/>
                  <a:pt x="220" y="6"/>
                  <a:pt x="220" y="6"/>
                </a:cubicBezTo>
                <a:cubicBezTo>
                  <a:pt x="220" y="10"/>
                  <a:pt x="217" y="13"/>
                  <a:pt x="213" y="13"/>
                </a:cubicBezTo>
                <a:cubicBezTo>
                  <a:pt x="213" y="13"/>
                  <a:pt x="213" y="13"/>
                  <a:pt x="213" y="13"/>
                </a:cubicBezTo>
                <a:cubicBezTo>
                  <a:pt x="210" y="13"/>
                  <a:pt x="207" y="10"/>
                  <a:pt x="207" y="6"/>
                </a:cubicBezTo>
                <a:close/>
                <a:moveTo>
                  <a:pt x="181" y="6"/>
                </a:moveTo>
                <a:cubicBezTo>
                  <a:pt x="181" y="3"/>
                  <a:pt x="184" y="0"/>
                  <a:pt x="188" y="0"/>
                </a:cubicBezTo>
                <a:cubicBezTo>
                  <a:pt x="188" y="0"/>
                  <a:pt x="188" y="0"/>
                  <a:pt x="188" y="0"/>
                </a:cubicBezTo>
                <a:cubicBezTo>
                  <a:pt x="191" y="0"/>
                  <a:pt x="194" y="3"/>
                  <a:pt x="194" y="6"/>
                </a:cubicBezTo>
                <a:cubicBezTo>
                  <a:pt x="194" y="6"/>
                  <a:pt x="194" y="6"/>
                  <a:pt x="194" y="6"/>
                </a:cubicBezTo>
                <a:cubicBezTo>
                  <a:pt x="194" y="10"/>
                  <a:pt x="191" y="13"/>
                  <a:pt x="188" y="13"/>
                </a:cubicBezTo>
                <a:cubicBezTo>
                  <a:pt x="188" y="13"/>
                  <a:pt x="188" y="13"/>
                  <a:pt x="188" y="13"/>
                </a:cubicBezTo>
                <a:cubicBezTo>
                  <a:pt x="184" y="13"/>
                  <a:pt x="181" y="10"/>
                  <a:pt x="181" y="6"/>
                </a:cubicBezTo>
                <a:close/>
                <a:moveTo>
                  <a:pt x="155" y="6"/>
                </a:moveTo>
                <a:cubicBezTo>
                  <a:pt x="155" y="3"/>
                  <a:pt x="158" y="0"/>
                  <a:pt x="162" y="0"/>
                </a:cubicBezTo>
                <a:cubicBezTo>
                  <a:pt x="162" y="0"/>
                  <a:pt x="162" y="0"/>
                  <a:pt x="162" y="0"/>
                </a:cubicBezTo>
                <a:cubicBezTo>
                  <a:pt x="165" y="0"/>
                  <a:pt x="168" y="3"/>
                  <a:pt x="168" y="6"/>
                </a:cubicBezTo>
                <a:cubicBezTo>
                  <a:pt x="168" y="6"/>
                  <a:pt x="168" y="6"/>
                  <a:pt x="168" y="6"/>
                </a:cubicBezTo>
                <a:cubicBezTo>
                  <a:pt x="168" y="10"/>
                  <a:pt x="165" y="13"/>
                  <a:pt x="162" y="13"/>
                </a:cubicBezTo>
                <a:cubicBezTo>
                  <a:pt x="162" y="13"/>
                  <a:pt x="162" y="13"/>
                  <a:pt x="162" y="13"/>
                </a:cubicBezTo>
                <a:cubicBezTo>
                  <a:pt x="158" y="13"/>
                  <a:pt x="155" y="10"/>
                  <a:pt x="155" y="6"/>
                </a:cubicBezTo>
                <a:close/>
                <a:moveTo>
                  <a:pt x="130" y="6"/>
                </a:moveTo>
                <a:cubicBezTo>
                  <a:pt x="130" y="3"/>
                  <a:pt x="132" y="0"/>
                  <a:pt x="136" y="0"/>
                </a:cubicBezTo>
                <a:cubicBezTo>
                  <a:pt x="136" y="0"/>
                  <a:pt x="136" y="0"/>
                  <a:pt x="136" y="0"/>
                </a:cubicBezTo>
                <a:cubicBezTo>
                  <a:pt x="140" y="0"/>
                  <a:pt x="142" y="3"/>
                  <a:pt x="142" y="6"/>
                </a:cubicBezTo>
                <a:cubicBezTo>
                  <a:pt x="142" y="6"/>
                  <a:pt x="142" y="6"/>
                  <a:pt x="142" y="6"/>
                </a:cubicBezTo>
                <a:cubicBezTo>
                  <a:pt x="142" y="10"/>
                  <a:pt x="140" y="13"/>
                  <a:pt x="136" y="13"/>
                </a:cubicBezTo>
                <a:cubicBezTo>
                  <a:pt x="136" y="13"/>
                  <a:pt x="136" y="13"/>
                  <a:pt x="136" y="13"/>
                </a:cubicBezTo>
                <a:cubicBezTo>
                  <a:pt x="132" y="13"/>
                  <a:pt x="130" y="10"/>
                  <a:pt x="130" y="6"/>
                </a:cubicBezTo>
                <a:close/>
                <a:moveTo>
                  <a:pt x="104" y="6"/>
                </a:moveTo>
                <a:cubicBezTo>
                  <a:pt x="104" y="3"/>
                  <a:pt x="107" y="0"/>
                  <a:pt x="110" y="0"/>
                </a:cubicBezTo>
                <a:cubicBezTo>
                  <a:pt x="110" y="0"/>
                  <a:pt x="110" y="0"/>
                  <a:pt x="110" y="0"/>
                </a:cubicBezTo>
                <a:cubicBezTo>
                  <a:pt x="114" y="0"/>
                  <a:pt x="117" y="3"/>
                  <a:pt x="117" y="6"/>
                </a:cubicBezTo>
                <a:cubicBezTo>
                  <a:pt x="117" y="6"/>
                  <a:pt x="117" y="6"/>
                  <a:pt x="117" y="6"/>
                </a:cubicBezTo>
                <a:cubicBezTo>
                  <a:pt x="117" y="10"/>
                  <a:pt x="114" y="13"/>
                  <a:pt x="110" y="13"/>
                </a:cubicBezTo>
                <a:cubicBezTo>
                  <a:pt x="110" y="13"/>
                  <a:pt x="110" y="13"/>
                  <a:pt x="110" y="13"/>
                </a:cubicBezTo>
                <a:cubicBezTo>
                  <a:pt x="107" y="13"/>
                  <a:pt x="104" y="10"/>
                  <a:pt x="104" y="6"/>
                </a:cubicBezTo>
                <a:close/>
                <a:moveTo>
                  <a:pt x="78" y="6"/>
                </a:moveTo>
                <a:cubicBezTo>
                  <a:pt x="78" y="3"/>
                  <a:pt x="81" y="0"/>
                  <a:pt x="84" y="0"/>
                </a:cubicBezTo>
                <a:cubicBezTo>
                  <a:pt x="84" y="0"/>
                  <a:pt x="84" y="0"/>
                  <a:pt x="84" y="0"/>
                </a:cubicBezTo>
                <a:cubicBezTo>
                  <a:pt x="88" y="0"/>
                  <a:pt x="91" y="3"/>
                  <a:pt x="91" y="6"/>
                </a:cubicBezTo>
                <a:cubicBezTo>
                  <a:pt x="91" y="6"/>
                  <a:pt x="91" y="6"/>
                  <a:pt x="91" y="6"/>
                </a:cubicBezTo>
                <a:cubicBezTo>
                  <a:pt x="91" y="10"/>
                  <a:pt x="88" y="13"/>
                  <a:pt x="84" y="13"/>
                </a:cubicBezTo>
                <a:cubicBezTo>
                  <a:pt x="84" y="13"/>
                  <a:pt x="84" y="13"/>
                  <a:pt x="84" y="13"/>
                </a:cubicBezTo>
                <a:cubicBezTo>
                  <a:pt x="81" y="13"/>
                  <a:pt x="78" y="10"/>
                  <a:pt x="78" y="6"/>
                </a:cubicBezTo>
                <a:close/>
                <a:moveTo>
                  <a:pt x="52" y="6"/>
                </a:moveTo>
                <a:cubicBezTo>
                  <a:pt x="52" y="3"/>
                  <a:pt x="55" y="0"/>
                  <a:pt x="59" y="0"/>
                </a:cubicBezTo>
                <a:cubicBezTo>
                  <a:pt x="59" y="0"/>
                  <a:pt x="59" y="0"/>
                  <a:pt x="59" y="0"/>
                </a:cubicBezTo>
                <a:cubicBezTo>
                  <a:pt x="62" y="0"/>
                  <a:pt x="65" y="3"/>
                  <a:pt x="65" y="6"/>
                </a:cubicBezTo>
                <a:cubicBezTo>
                  <a:pt x="65" y="6"/>
                  <a:pt x="65" y="6"/>
                  <a:pt x="65" y="6"/>
                </a:cubicBezTo>
                <a:cubicBezTo>
                  <a:pt x="65" y="10"/>
                  <a:pt x="62" y="13"/>
                  <a:pt x="59" y="13"/>
                </a:cubicBezTo>
                <a:cubicBezTo>
                  <a:pt x="59" y="13"/>
                  <a:pt x="59" y="13"/>
                  <a:pt x="59" y="13"/>
                </a:cubicBezTo>
                <a:cubicBezTo>
                  <a:pt x="55" y="13"/>
                  <a:pt x="52" y="10"/>
                  <a:pt x="52" y="6"/>
                </a:cubicBezTo>
                <a:close/>
                <a:moveTo>
                  <a:pt x="26" y="6"/>
                </a:moveTo>
                <a:cubicBezTo>
                  <a:pt x="26" y="3"/>
                  <a:pt x="29" y="0"/>
                  <a:pt x="33" y="0"/>
                </a:cubicBezTo>
                <a:cubicBezTo>
                  <a:pt x="33" y="0"/>
                  <a:pt x="33" y="0"/>
                  <a:pt x="33" y="0"/>
                </a:cubicBezTo>
                <a:cubicBezTo>
                  <a:pt x="36" y="0"/>
                  <a:pt x="39" y="3"/>
                  <a:pt x="39" y="6"/>
                </a:cubicBezTo>
                <a:cubicBezTo>
                  <a:pt x="39" y="6"/>
                  <a:pt x="39" y="6"/>
                  <a:pt x="39" y="6"/>
                </a:cubicBezTo>
                <a:cubicBezTo>
                  <a:pt x="39" y="10"/>
                  <a:pt x="36" y="13"/>
                  <a:pt x="33" y="13"/>
                </a:cubicBezTo>
                <a:cubicBezTo>
                  <a:pt x="33" y="13"/>
                  <a:pt x="33" y="13"/>
                  <a:pt x="33" y="13"/>
                </a:cubicBezTo>
                <a:cubicBezTo>
                  <a:pt x="29" y="13"/>
                  <a:pt x="26" y="10"/>
                  <a:pt x="26" y="6"/>
                </a:cubicBezTo>
                <a:close/>
                <a:moveTo>
                  <a:pt x="0" y="6"/>
                </a:moveTo>
                <a:cubicBezTo>
                  <a:pt x="0" y="3"/>
                  <a:pt x="3" y="0"/>
                  <a:pt x="7" y="0"/>
                </a:cubicBezTo>
                <a:cubicBezTo>
                  <a:pt x="7" y="0"/>
                  <a:pt x="7" y="0"/>
                  <a:pt x="7" y="0"/>
                </a:cubicBezTo>
                <a:cubicBezTo>
                  <a:pt x="10" y="0"/>
                  <a:pt x="13" y="3"/>
                  <a:pt x="13" y="6"/>
                </a:cubicBezTo>
                <a:cubicBezTo>
                  <a:pt x="13" y="6"/>
                  <a:pt x="13" y="6"/>
                  <a:pt x="13" y="6"/>
                </a:cubicBezTo>
                <a:cubicBezTo>
                  <a:pt x="13" y="10"/>
                  <a:pt x="10" y="13"/>
                  <a:pt x="7" y="13"/>
                </a:cubicBezTo>
                <a:cubicBezTo>
                  <a:pt x="7" y="13"/>
                  <a:pt x="7" y="13"/>
                  <a:pt x="7" y="13"/>
                </a:cubicBezTo>
                <a:cubicBezTo>
                  <a:pt x="3" y="13"/>
                  <a:pt x="0" y="10"/>
                  <a:pt x="0" y="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30" name="Freeform 30"/>
          <p:cNvSpPr>
            <a:spLocks noEditPoints="1"/>
          </p:cNvSpPr>
          <p:nvPr/>
        </p:nvSpPr>
        <p:spPr bwMode="auto">
          <a:xfrm>
            <a:off x="8262938" y="3916363"/>
            <a:ext cx="838200" cy="49213"/>
          </a:xfrm>
          <a:custGeom>
            <a:avLst/>
            <a:gdLst>
              <a:gd name="T0" fmla="*/ 213 w 220"/>
              <a:gd name="T1" fmla="*/ 0 h 13"/>
              <a:gd name="T2" fmla="*/ 220 w 220"/>
              <a:gd name="T3" fmla="*/ 6 h 13"/>
              <a:gd name="T4" fmla="*/ 213 w 220"/>
              <a:gd name="T5" fmla="*/ 13 h 13"/>
              <a:gd name="T6" fmla="*/ 207 w 220"/>
              <a:gd name="T7" fmla="*/ 6 h 13"/>
              <a:gd name="T8" fmla="*/ 188 w 220"/>
              <a:gd name="T9" fmla="*/ 0 h 13"/>
              <a:gd name="T10" fmla="*/ 194 w 220"/>
              <a:gd name="T11" fmla="*/ 6 h 13"/>
              <a:gd name="T12" fmla="*/ 188 w 220"/>
              <a:gd name="T13" fmla="*/ 13 h 13"/>
              <a:gd name="T14" fmla="*/ 181 w 220"/>
              <a:gd name="T15" fmla="*/ 6 h 13"/>
              <a:gd name="T16" fmla="*/ 162 w 220"/>
              <a:gd name="T17" fmla="*/ 0 h 13"/>
              <a:gd name="T18" fmla="*/ 168 w 220"/>
              <a:gd name="T19" fmla="*/ 6 h 13"/>
              <a:gd name="T20" fmla="*/ 162 w 220"/>
              <a:gd name="T21" fmla="*/ 13 h 13"/>
              <a:gd name="T22" fmla="*/ 155 w 220"/>
              <a:gd name="T23" fmla="*/ 6 h 13"/>
              <a:gd name="T24" fmla="*/ 136 w 220"/>
              <a:gd name="T25" fmla="*/ 0 h 13"/>
              <a:gd name="T26" fmla="*/ 142 w 220"/>
              <a:gd name="T27" fmla="*/ 6 h 13"/>
              <a:gd name="T28" fmla="*/ 136 w 220"/>
              <a:gd name="T29" fmla="*/ 13 h 13"/>
              <a:gd name="T30" fmla="*/ 130 w 220"/>
              <a:gd name="T31" fmla="*/ 6 h 13"/>
              <a:gd name="T32" fmla="*/ 110 w 220"/>
              <a:gd name="T33" fmla="*/ 0 h 13"/>
              <a:gd name="T34" fmla="*/ 117 w 220"/>
              <a:gd name="T35" fmla="*/ 6 h 13"/>
              <a:gd name="T36" fmla="*/ 110 w 220"/>
              <a:gd name="T37" fmla="*/ 13 h 13"/>
              <a:gd name="T38" fmla="*/ 104 w 220"/>
              <a:gd name="T39" fmla="*/ 6 h 13"/>
              <a:gd name="T40" fmla="*/ 84 w 220"/>
              <a:gd name="T41" fmla="*/ 0 h 13"/>
              <a:gd name="T42" fmla="*/ 91 w 220"/>
              <a:gd name="T43" fmla="*/ 6 h 13"/>
              <a:gd name="T44" fmla="*/ 84 w 220"/>
              <a:gd name="T45" fmla="*/ 13 h 13"/>
              <a:gd name="T46" fmla="*/ 78 w 220"/>
              <a:gd name="T47" fmla="*/ 6 h 13"/>
              <a:gd name="T48" fmla="*/ 59 w 220"/>
              <a:gd name="T49" fmla="*/ 0 h 13"/>
              <a:gd name="T50" fmla="*/ 65 w 220"/>
              <a:gd name="T51" fmla="*/ 6 h 13"/>
              <a:gd name="T52" fmla="*/ 59 w 220"/>
              <a:gd name="T53" fmla="*/ 13 h 13"/>
              <a:gd name="T54" fmla="*/ 52 w 220"/>
              <a:gd name="T55" fmla="*/ 6 h 13"/>
              <a:gd name="T56" fmla="*/ 33 w 220"/>
              <a:gd name="T57" fmla="*/ 0 h 13"/>
              <a:gd name="T58" fmla="*/ 39 w 220"/>
              <a:gd name="T59" fmla="*/ 6 h 13"/>
              <a:gd name="T60" fmla="*/ 33 w 220"/>
              <a:gd name="T61" fmla="*/ 13 h 13"/>
              <a:gd name="T62" fmla="*/ 26 w 220"/>
              <a:gd name="T63" fmla="*/ 6 h 13"/>
              <a:gd name="T64" fmla="*/ 7 w 220"/>
              <a:gd name="T65" fmla="*/ 0 h 13"/>
              <a:gd name="T66" fmla="*/ 13 w 220"/>
              <a:gd name="T67" fmla="*/ 6 h 13"/>
              <a:gd name="T68" fmla="*/ 7 w 220"/>
              <a:gd name="T69" fmla="*/ 13 h 13"/>
              <a:gd name="T70" fmla="*/ 0 w 220"/>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
                <a:moveTo>
                  <a:pt x="207" y="6"/>
                </a:moveTo>
                <a:cubicBezTo>
                  <a:pt x="207" y="3"/>
                  <a:pt x="210" y="0"/>
                  <a:pt x="213" y="0"/>
                </a:cubicBezTo>
                <a:cubicBezTo>
                  <a:pt x="213" y="0"/>
                  <a:pt x="213" y="0"/>
                  <a:pt x="213" y="0"/>
                </a:cubicBezTo>
                <a:cubicBezTo>
                  <a:pt x="217" y="0"/>
                  <a:pt x="220" y="3"/>
                  <a:pt x="220" y="6"/>
                </a:cubicBezTo>
                <a:cubicBezTo>
                  <a:pt x="220" y="6"/>
                  <a:pt x="220" y="6"/>
                  <a:pt x="220" y="6"/>
                </a:cubicBezTo>
                <a:cubicBezTo>
                  <a:pt x="220" y="10"/>
                  <a:pt x="217" y="13"/>
                  <a:pt x="213" y="13"/>
                </a:cubicBezTo>
                <a:cubicBezTo>
                  <a:pt x="213" y="13"/>
                  <a:pt x="213" y="13"/>
                  <a:pt x="213" y="13"/>
                </a:cubicBezTo>
                <a:cubicBezTo>
                  <a:pt x="210" y="13"/>
                  <a:pt x="207" y="10"/>
                  <a:pt x="207" y="6"/>
                </a:cubicBezTo>
                <a:close/>
                <a:moveTo>
                  <a:pt x="181" y="6"/>
                </a:moveTo>
                <a:cubicBezTo>
                  <a:pt x="181" y="3"/>
                  <a:pt x="184" y="0"/>
                  <a:pt x="188" y="0"/>
                </a:cubicBezTo>
                <a:cubicBezTo>
                  <a:pt x="188" y="0"/>
                  <a:pt x="188" y="0"/>
                  <a:pt x="188" y="0"/>
                </a:cubicBezTo>
                <a:cubicBezTo>
                  <a:pt x="191" y="0"/>
                  <a:pt x="194" y="3"/>
                  <a:pt x="194" y="6"/>
                </a:cubicBezTo>
                <a:cubicBezTo>
                  <a:pt x="194" y="6"/>
                  <a:pt x="194" y="6"/>
                  <a:pt x="194" y="6"/>
                </a:cubicBezTo>
                <a:cubicBezTo>
                  <a:pt x="194" y="10"/>
                  <a:pt x="191" y="13"/>
                  <a:pt x="188" y="13"/>
                </a:cubicBezTo>
                <a:cubicBezTo>
                  <a:pt x="188" y="13"/>
                  <a:pt x="188" y="13"/>
                  <a:pt x="188" y="13"/>
                </a:cubicBezTo>
                <a:cubicBezTo>
                  <a:pt x="184" y="13"/>
                  <a:pt x="181" y="10"/>
                  <a:pt x="181" y="6"/>
                </a:cubicBezTo>
                <a:close/>
                <a:moveTo>
                  <a:pt x="155" y="6"/>
                </a:moveTo>
                <a:cubicBezTo>
                  <a:pt x="155" y="3"/>
                  <a:pt x="158" y="0"/>
                  <a:pt x="162" y="0"/>
                </a:cubicBezTo>
                <a:cubicBezTo>
                  <a:pt x="162" y="0"/>
                  <a:pt x="162" y="0"/>
                  <a:pt x="162" y="0"/>
                </a:cubicBezTo>
                <a:cubicBezTo>
                  <a:pt x="165" y="0"/>
                  <a:pt x="168" y="3"/>
                  <a:pt x="168" y="6"/>
                </a:cubicBezTo>
                <a:cubicBezTo>
                  <a:pt x="168" y="6"/>
                  <a:pt x="168" y="6"/>
                  <a:pt x="168" y="6"/>
                </a:cubicBezTo>
                <a:cubicBezTo>
                  <a:pt x="168" y="10"/>
                  <a:pt x="165" y="13"/>
                  <a:pt x="162" y="13"/>
                </a:cubicBezTo>
                <a:cubicBezTo>
                  <a:pt x="162" y="13"/>
                  <a:pt x="162" y="13"/>
                  <a:pt x="162" y="13"/>
                </a:cubicBezTo>
                <a:cubicBezTo>
                  <a:pt x="158" y="13"/>
                  <a:pt x="155" y="10"/>
                  <a:pt x="155" y="6"/>
                </a:cubicBezTo>
                <a:close/>
                <a:moveTo>
                  <a:pt x="130" y="6"/>
                </a:moveTo>
                <a:cubicBezTo>
                  <a:pt x="130" y="3"/>
                  <a:pt x="132" y="0"/>
                  <a:pt x="136" y="0"/>
                </a:cubicBezTo>
                <a:cubicBezTo>
                  <a:pt x="136" y="0"/>
                  <a:pt x="136" y="0"/>
                  <a:pt x="136" y="0"/>
                </a:cubicBezTo>
                <a:cubicBezTo>
                  <a:pt x="140" y="0"/>
                  <a:pt x="142" y="3"/>
                  <a:pt x="142" y="6"/>
                </a:cubicBezTo>
                <a:cubicBezTo>
                  <a:pt x="142" y="6"/>
                  <a:pt x="142" y="6"/>
                  <a:pt x="142" y="6"/>
                </a:cubicBezTo>
                <a:cubicBezTo>
                  <a:pt x="142" y="10"/>
                  <a:pt x="140" y="13"/>
                  <a:pt x="136" y="13"/>
                </a:cubicBezTo>
                <a:cubicBezTo>
                  <a:pt x="136" y="13"/>
                  <a:pt x="136" y="13"/>
                  <a:pt x="136" y="13"/>
                </a:cubicBezTo>
                <a:cubicBezTo>
                  <a:pt x="132" y="13"/>
                  <a:pt x="130" y="10"/>
                  <a:pt x="130" y="6"/>
                </a:cubicBezTo>
                <a:close/>
                <a:moveTo>
                  <a:pt x="104" y="6"/>
                </a:moveTo>
                <a:cubicBezTo>
                  <a:pt x="104" y="3"/>
                  <a:pt x="107" y="0"/>
                  <a:pt x="110" y="0"/>
                </a:cubicBezTo>
                <a:cubicBezTo>
                  <a:pt x="110" y="0"/>
                  <a:pt x="110" y="0"/>
                  <a:pt x="110" y="0"/>
                </a:cubicBezTo>
                <a:cubicBezTo>
                  <a:pt x="114" y="0"/>
                  <a:pt x="117" y="3"/>
                  <a:pt x="117" y="6"/>
                </a:cubicBezTo>
                <a:cubicBezTo>
                  <a:pt x="117" y="6"/>
                  <a:pt x="117" y="6"/>
                  <a:pt x="117" y="6"/>
                </a:cubicBezTo>
                <a:cubicBezTo>
                  <a:pt x="117" y="10"/>
                  <a:pt x="114" y="13"/>
                  <a:pt x="110" y="13"/>
                </a:cubicBezTo>
                <a:cubicBezTo>
                  <a:pt x="110" y="13"/>
                  <a:pt x="110" y="13"/>
                  <a:pt x="110" y="13"/>
                </a:cubicBezTo>
                <a:cubicBezTo>
                  <a:pt x="107" y="13"/>
                  <a:pt x="104" y="10"/>
                  <a:pt x="104" y="6"/>
                </a:cubicBezTo>
                <a:close/>
                <a:moveTo>
                  <a:pt x="78" y="6"/>
                </a:moveTo>
                <a:cubicBezTo>
                  <a:pt x="78" y="3"/>
                  <a:pt x="81" y="0"/>
                  <a:pt x="84" y="0"/>
                </a:cubicBezTo>
                <a:cubicBezTo>
                  <a:pt x="84" y="0"/>
                  <a:pt x="84" y="0"/>
                  <a:pt x="84" y="0"/>
                </a:cubicBezTo>
                <a:cubicBezTo>
                  <a:pt x="88" y="0"/>
                  <a:pt x="91" y="3"/>
                  <a:pt x="91" y="6"/>
                </a:cubicBezTo>
                <a:cubicBezTo>
                  <a:pt x="91" y="6"/>
                  <a:pt x="91" y="6"/>
                  <a:pt x="91" y="6"/>
                </a:cubicBezTo>
                <a:cubicBezTo>
                  <a:pt x="91" y="10"/>
                  <a:pt x="88" y="13"/>
                  <a:pt x="84" y="13"/>
                </a:cubicBezTo>
                <a:cubicBezTo>
                  <a:pt x="84" y="13"/>
                  <a:pt x="84" y="13"/>
                  <a:pt x="84" y="13"/>
                </a:cubicBezTo>
                <a:cubicBezTo>
                  <a:pt x="81" y="13"/>
                  <a:pt x="78" y="10"/>
                  <a:pt x="78" y="6"/>
                </a:cubicBezTo>
                <a:close/>
                <a:moveTo>
                  <a:pt x="52" y="6"/>
                </a:moveTo>
                <a:cubicBezTo>
                  <a:pt x="52" y="3"/>
                  <a:pt x="55" y="0"/>
                  <a:pt x="59" y="0"/>
                </a:cubicBezTo>
                <a:cubicBezTo>
                  <a:pt x="59" y="0"/>
                  <a:pt x="59" y="0"/>
                  <a:pt x="59" y="0"/>
                </a:cubicBezTo>
                <a:cubicBezTo>
                  <a:pt x="62" y="0"/>
                  <a:pt x="65" y="3"/>
                  <a:pt x="65" y="6"/>
                </a:cubicBezTo>
                <a:cubicBezTo>
                  <a:pt x="65" y="6"/>
                  <a:pt x="65" y="6"/>
                  <a:pt x="65" y="6"/>
                </a:cubicBezTo>
                <a:cubicBezTo>
                  <a:pt x="65" y="10"/>
                  <a:pt x="62" y="13"/>
                  <a:pt x="59" y="13"/>
                </a:cubicBezTo>
                <a:cubicBezTo>
                  <a:pt x="59" y="13"/>
                  <a:pt x="59" y="13"/>
                  <a:pt x="59" y="13"/>
                </a:cubicBezTo>
                <a:cubicBezTo>
                  <a:pt x="55" y="13"/>
                  <a:pt x="52" y="10"/>
                  <a:pt x="52" y="6"/>
                </a:cubicBezTo>
                <a:close/>
                <a:moveTo>
                  <a:pt x="26" y="6"/>
                </a:moveTo>
                <a:cubicBezTo>
                  <a:pt x="26" y="3"/>
                  <a:pt x="29" y="0"/>
                  <a:pt x="33" y="0"/>
                </a:cubicBezTo>
                <a:cubicBezTo>
                  <a:pt x="33" y="0"/>
                  <a:pt x="33" y="0"/>
                  <a:pt x="33" y="0"/>
                </a:cubicBezTo>
                <a:cubicBezTo>
                  <a:pt x="36" y="0"/>
                  <a:pt x="39" y="3"/>
                  <a:pt x="39" y="6"/>
                </a:cubicBezTo>
                <a:cubicBezTo>
                  <a:pt x="39" y="6"/>
                  <a:pt x="39" y="6"/>
                  <a:pt x="39" y="6"/>
                </a:cubicBezTo>
                <a:cubicBezTo>
                  <a:pt x="39" y="10"/>
                  <a:pt x="36" y="13"/>
                  <a:pt x="33" y="13"/>
                </a:cubicBezTo>
                <a:cubicBezTo>
                  <a:pt x="33" y="13"/>
                  <a:pt x="33" y="13"/>
                  <a:pt x="33" y="13"/>
                </a:cubicBezTo>
                <a:cubicBezTo>
                  <a:pt x="29" y="13"/>
                  <a:pt x="26" y="10"/>
                  <a:pt x="26" y="6"/>
                </a:cubicBezTo>
                <a:close/>
                <a:moveTo>
                  <a:pt x="0" y="6"/>
                </a:moveTo>
                <a:cubicBezTo>
                  <a:pt x="0" y="3"/>
                  <a:pt x="3" y="0"/>
                  <a:pt x="7" y="0"/>
                </a:cubicBezTo>
                <a:cubicBezTo>
                  <a:pt x="7" y="0"/>
                  <a:pt x="7" y="0"/>
                  <a:pt x="7" y="0"/>
                </a:cubicBezTo>
                <a:cubicBezTo>
                  <a:pt x="10" y="0"/>
                  <a:pt x="13" y="3"/>
                  <a:pt x="13" y="6"/>
                </a:cubicBezTo>
                <a:cubicBezTo>
                  <a:pt x="13" y="6"/>
                  <a:pt x="13" y="6"/>
                  <a:pt x="13" y="6"/>
                </a:cubicBezTo>
                <a:cubicBezTo>
                  <a:pt x="13" y="10"/>
                  <a:pt x="10" y="13"/>
                  <a:pt x="7" y="13"/>
                </a:cubicBezTo>
                <a:cubicBezTo>
                  <a:pt x="7" y="13"/>
                  <a:pt x="7" y="13"/>
                  <a:pt x="7" y="13"/>
                </a:cubicBezTo>
                <a:cubicBezTo>
                  <a:pt x="3" y="13"/>
                  <a:pt x="0" y="10"/>
                  <a:pt x="0"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31" name="Freeform 31"/>
          <p:cNvSpPr>
            <a:spLocks noEditPoints="1"/>
          </p:cNvSpPr>
          <p:nvPr/>
        </p:nvSpPr>
        <p:spPr bwMode="auto">
          <a:xfrm>
            <a:off x="3171825" y="4621213"/>
            <a:ext cx="835025" cy="49213"/>
          </a:xfrm>
          <a:custGeom>
            <a:avLst/>
            <a:gdLst>
              <a:gd name="T0" fmla="*/ 213 w 219"/>
              <a:gd name="T1" fmla="*/ 0 h 13"/>
              <a:gd name="T2" fmla="*/ 219 w 219"/>
              <a:gd name="T3" fmla="*/ 6 h 13"/>
              <a:gd name="T4" fmla="*/ 213 w 219"/>
              <a:gd name="T5" fmla="*/ 13 h 13"/>
              <a:gd name="T6" fmla="*/ 207 w 219"/>
              <a:gd name="T7" fmla="*/ 6 h 13"/>
              <a:gd name="T8" fmla="*/ 187 w 219"/>
              <a:gd name="T9" fmla="*/ 0 h 13"/>
              <a:gd name="T10" fmla="*/ 194 w 219"/>
              <a:gd name="T11" fmla="*/ 6 h 13"/>
              <a:gd name="T12" fmla="*/ 187 w 219"/>
              <a:gd name="T13" fmla="*/ 13 h 13"/>
              <a:gd name="T14" fmla="*/ 181 w 219"/>
              <a:gd name="T15" fmla="*/ 6 h 13"/>
              <a:gd name="T16" fmla="*/ 161 w 219"/>
              <a:gd name="T17" fmla="*/ 0 h 13"/>
              <a:gd name="T18" fmla="*/ 168 w 219"/>
              <a:gd name="T19" fmla="*/ 6 h 13"/>
              <a:gd name="T20" fmla="*/ 161 w 219"/>
              <a:gd name="T21" fmla="*/ 13 h 13"/>
              <a:gd name="T22" fmla="*/ 155 w 219"/>
              <a:gd name="T23" fmla="*/ 6 h 13"/>
              <a:gd name="T24" fmla="*/ 136 w 219"/>
              <a:gd name="T25" fmla="*/ 0 h 13"/>
              <a:gd name="T26" fmla="*/ 142 w 219"/>
              <a:gd name="T27" fmla="*/ 6 h 13"/>
              <a:gd name="T28" fmla="*/ 136 w 219"/>
              <a:gd name="T29" fmla="*/ 13 h 13"/>
              <a:gd name="T30" fmla="*/ 129 w 219"/>
              <a:gd name="T31" fmla="*/ 6 h 13"/>
              <a:gd name="T32" fmla="*/ 110 w 219"/>
              <a:gd name="T33" fmla="*/ 0 h 13"/>
              <a:gd name="T34" fmla="*/ 116 w 219"/>
              <a:gd name="T35" fmla="*/ 6 h 13"/>
              <a:gd name="T36" fmla="*/ 110 w 219"/>
              <a:gd name="T37" fmla="*/ 13 h 13"/>
              <a:gd name="T38" fmla="*/ 103 w 219"/>
              <a:gd name="T39" fmla="*/ 6 h 13"/>
              <a:gd name="T40" fmla="*/ 84 w 219"/>
              <a:gd name="T41" fmla="*/ 0 h 13"/>
              <a:gd name="T42" fmla="*/ 90 w 219"/>
              <a:gd name="T43" fmla="*/ 6 h 13"/>
              <a:gd name="T44" fmla="*/ 84 w 219"/>
              <a:gd name="T45" fmla="*/ 13 h 13"/>
              <a:gd name="T46" fmla="*/ 77 w 219"/>
              <a:gd name="T47" fmla="*/ 6 h 13"/>
              <a:gd name="T48" fmla="*/ 58 w 219"/>
              <a:gd name="T49" fmla="*/ 0 h 13"/>
              <a:gd name="T50" fmla="*/ 64 w 219"/>
              <a:gd name="T51" fmla="*/ 6 h 13"/>
              <a:gd name="T52" fmla="*/ 58 w 219"/>
              <a:gd name="T53" fmla="*/ 13 h 13"/>
              <a:gd name="T54" fmla="*/ 52 w 219"/>
              <a:gd name="T55" fmla="*/ 6 h 13"/>
              <a:gd name="T56" fmla="*/ 32 w 219"/>
              <a:gd name="T57" fmla="*/ 0 h 13"/>
              <a:gd name="T58" fmla="*/ 39 w 219"/>
              <a:gd name="T59" fmla="*/ 6 h 13"/>
              <a:gd name="T60" fmla="*/ 32 w 219"/>
              <a:gd name="T61" fmla="*/ 13 h 13"/>
              <a:gd name="T62" fmla="*/ 26 w 219"/>
              <a:gd name="T63" fmla="*/ 6 h 13"/>
              <a:gd name="T64" fmla="*/ 6 w 219"/>
              <a:gd name="T65" fmla="*/ 0 h 13"/>
              <a:gd name="T66" fmla="*/ 13 w 219"/>
              <a:gd name="T67" fmla="*/ 6 h 13"/>
              <a:gd name="T68" fmla="*/ 6 w 219"/>
              <a:gd name="T69" fmla="*/ 13 h 13"/>
              <a:gd name="T70" fmla="*/ 0 w 219"/>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13">
                <a:moveTo>
                  <a:pt x="207" y="6"/>
                </a:moveTo>
                <a:cubicBezTo>
                  <a:pt x="207" y="3"/>
                  <a:pt x="209" y="0"/>
                  <a:pt x="213" y="0"/>
                </a:cubicBezTo>
                <a:cubicBezTo>
                  <a:pt x="213" y="0"/>
                  <a:pt x="213" y="0"/>
                  <a:pt x="213" y="0"/>
                </a:cubicBezTo>
                <a:cubicBezTo>
                  <a:pt x="217" y="0"/>
                  <a:pt x="219" y="3"/>
                  <a:pt x="219" y="6"/>
                </a:cubicBezTo>
                <a:cubicBezTo>
                  <a:pt x="219" y="6"/>
                  <a:pt x="219" y="6"/>
                  <a:pt x="219" y="6"/>
                </a:cubicBezTo>
                <a:cubicBezTo>
                  <a:pt x="219" y="10"/>
                  <a:pt x="217" y="13"/>
                  <a:pt x="213" y="13"/>
                </a:cubicBezTo>
                <a:cubicBezTo>
                  <a:pt x="213" y="13"/>
                  <a:pt x="213" y="13"/>
                  <a:pt x="213" y="13"/>
                </a:cubicBezTo>
                <a:cubicBezTo>
                  <a:pt x="209" y="13"/>
                  <a:pt x="207" y="10"/>
                  <a:pt x="207" y="6"/>
                </a:cubicBezTo>
                <a:close/>
                <a:moveTo>
                  <a:pt x="181" y="6"/>
                </a:moveTo>
                <a:cubicBezTo>
                  <a:pt x="181" y="3"/>
                  <a:pt x="184" y="0"/>
                  <a:pt x="187" y="0"/>
                </a:cubicBezTo>
                <a:cubicBezTo>
                  <a:pt x="187" y="0"/>
                  <a:pt x="187" y="0"/>
                  <a:pt x="187" y="0"/>
                </a:cubicBezTo>
                <a:cubicBezTo>
                  <a:pt x="191" y="0"/>
                  <a:pt x="194" y="3"/>
                  <a:pt x="194" y="6"/>
                </a:cubicBezTo>
                <a:cubicBezTo>
                  <a:pt x="194" y="6"/>
                  <a:pt x="194" y="6"/>
                  <a:pt x="194" y="6"/>
                </a:cubicBezTo>
                <a:cubicBezTo>
                  <a:pt x="194" y="10"/>
                  <a:pt x="191" y="13"/>
                  <a:pt x="187" y="13"/>
                </a:cubicBezTo>
                <a:cubicBezTo>
                  <a:pt x="187" y="13"/>
                  <a:pt x="187" y="13"/>
                  <a:pt x="187" y="13"/>
                </a:cubicBezTo>
                <a:cubicBezTo>
                  <a:pt x="184" y="13"/>
                  <a:pt x="181" y="10"/>
                  <a:pt x="181" y="6"/>
                </a:cubicBezTo>
                <a:close/>
                <a:moveTo>
                  <a:pt x="155" y="6"/>
                </a:moveTo>
                <a:cubicBezTo>
                  <a:pt x="155" y="3"/>
                  <a:pt x="158" y="0"/>
                  <a:pt x="161" y="0"/>
                </a:cubicBezTo>
                <a:cubicBezTo>
                  <a:pt x="161" y="0"/>
                  <a:pt x="161" y="0"/>
                  <a:pt x="161" y="0"/>
                </a:cubicBezTo>
                <a:cubicBezTo>
                  <a:pt x="165" y="0"/>
                  <a:pt x="168" y="3"/>
                  <a:pt x="168" y="6"/>
                </a:cubicBezTo>
                <a:cubicBezTo>
                  <a:pt x="168" y="6"/>
                  <a:pt x="168" y="6"/>
                  <a:pt x="168" y="6"/>
                </a:cubicBezTo>
                <a:cubicBezTo>
                  <a:pt x="168" y="10"/>
                  <a:pt x="165" y="13"/>
                  <a:pt x="161" y="13"/>
                </a:cubicBezTo>
                <a:cubicBezTo>
                  <a:pt x="161" y="13"/>
                  <a:pt x="161" y="13"/>
                  <a:pt x="161" y="13"/>
                </a:cubicBezTo>
                <a:cubicBezTo>
                  <a:pt x="158" y="13"/>
                  <a:pt x="155" y="10"/>
                  <a:pt x="155" y="6"/>
                </a:cubicBezTo>
                <a:close/>
                <a:moveTo>
                  <a:pt x="129" y="6"/>
                </a:moveTo>
                <a:cubicBezTo>
                  <a:pt x="129" y="3"/>
                  <a:pt x="132" y="0"/>
                  <a:pt x="136" y="0"/>
                </a:cubicBezTo>
                <a:cubicBezTo>
                  <a:pt x="136" y="0"/>
                  <a:pt x="136" y="0"/>
                  <a:pt x="136" y="0"/>
                </a:cubicBezTo>
                <a:cubicBezTo>
                  <a:pt x="139" y="0"/>
                  <a:pt x="142" y="3"/>
                  <a:pt x="142" y="6"/>
                </a:cubicBezTo>
                <a:cubicBezTo>
                  <a:pt x="142" y="6"/>
                  <a:pt x="142" y="6"/>
                  <a:pt x="142" y="6"/>
                </a:cubicBezTo>
                <a:cubicBezTo>
                  <a:pt x="142" y="10"/>
                  <a:pt x="139" y="13"/>
                  <a:pt x="136" y="13"/>
                </a:cubicBezTo>
                <a:cubicBezTo>
                  <a:pt x="136" y="13"/>
                  <a:pt x="136" y="13"/>
                  <a:pt x="136" y="13"/>
                </a:cubicBezTo>
                <a:cubicBezTo>
                  <a:pt x="132" y="13"/>
                  <a:pt x="129" y="10"/>
                  <a:pt x="129" y="6"/>
                </a:cubicBezTo>
                <a:close/>
                <a:moveTo>
                  <a:pt x="103" y="6"/>
                </a:moveTo>
                <a:cubicBezTo>
                  <a:pt x="103" y="3"/>
                  <a:pt x="106" y="0"/>
                  <a:pt x="110" y="0"/>
                </a:cubicBezTo>
                <a:cubicBezTo>
                  <a:pt x="110" y="0"/>
                  <a:pt x="110" y="0"/>
                  <a:pt x="110" y="0"/>
                </a:cubicBezTo>
                <a:cubicBezTo>
                  <a:pt x="113" y="0"/>
                  <a:pt x="116" y="3"/>
                  <a:pt x="116" y="6"/>
                </a:cubicBezTo>
                <a:cubicBezTo>
                  <a:pt x="116" y="6"/>
                  <a:pt x="116" y="6"/>
                  <a:pt x="116" y="6"/>
                </a:cubicBezTo>
                <a:cubicBezTo>
                  <a:pt x="116" y="10"/>
                  <a:pt x="113" y="13"/>
                  <a:pt x="110" y="13"/>
                </a:cubicBezTo>
                <a:cubicBezTo>
                  <a:pt x="110" y="13"/>
                  <a:pt x="110" y="13"/>
                  <a:pt x="110" y="13"/>
                </a:cubicBezTo>
                <a:cubicBezTo>
                  <a:pt x="106" y="13"/>
                  <a:pt x="103" y="10"/>
                  <a:pt x="103" y="6"/>
                </a:cubicBezTo>
                <a:close/>
                <a:moveTo>
                  <a:pt x="77" y="6"/>
                </a:moveTo>
                <a:cubicBezTo>
                  <a:pt x="77" y="3"/>
                  <a:pt x="80" y="0"/>
                  <a:pt x="84" y="0"/>
                </a:cubicBezTo>
                <a:cubicBezTo>
                  <a:pt x="84" y="0"/>
                  <a:pt x="84" y="0"/>
                  <a:pt x="84" y="0"/>
                </a:cubicBezTo>
                <a:cubicBezTo>
                  <a:pt x="87" y="0"/>
                  <a:pt x="90" y="3"/>
                  <a:pt x="90" y="6"/>
                </a:cubicBezTo>
                <a:cubicBezTo>
                  <a:pt x="90" y="6"/>
                  <a:pt x="90" y="6"/>
                  <a:pt x="90" y="6"/>
                </a:cubicBezTo>
                <a:cubicBezTo>
                  <a:pt x="90" y="10"/>
                  <a:pt x="87" y="13"/>
                  <a:pt x="84" y="13"/>
                </a:cubicBezTo>
                <a:cubicBezTo>
                  <a:pt x="84" y="13"/>
                  <a:pt x="84" y="13"/>
                  <a:pt x="84" y="13"/>
                </a:cubicBezTo>
                <a:cubicBezTo>
                  <a:pt x="80" y="13"/>
                  <a:pt x="77" y="10"/>
                  <a:pt x="77" y="6"/>
                </a:cubicBezTo>
                <a:close/>
                <a:moveTo>
                  <a:pt x="52" y="6"/>
                </a:moveTo>
                <a:cubicBezTo>
                  <a:pt x="52" y="3"/>
                  <a:pt x="54" y="0"/>
                  <a:pt x="58" y="0"/>
                </a:cubicBezTo>
                <a:cubicBezTo>
                  <a:pt x="58" y="0"/>
                  <a:pt x="58" y="0"/>
                  <a:pt x="58" y="0"/>
                </a:cubicBezTo>
                <a:cubicBezTo>
                  <a:pt x="62" y="0"/>
                  <a:pt x="64" y="3"/>
                  <a:pt x="64" y="6"/>
                </a:cubicBezTo>
                <a:cubicBezTo>
                  <a:pt x="64" y="6"/>
                  <a:pt x="64" y="6"/>
                  <a:pt x="64" y="6"/>
                </a:cubicBezTo>
                <a:cubicBezTo>
                  <a:pt x="64" y="10"/>
                  <a:pt x="62" y="13"/>
                  <a:pt x="58" y="13"/>
                </a:cubicBezTo>
                <a:cubicBezTo>
                  <a:pt x="58" y="13"/>
                  <a:pt x="58" y="13"/>
                  <a:pt x="58" y="13"/>
                </a:cubicBezTo>
                <a:cubicBezTo>
                  <a:pt x="54" y="13"/>
                  <a:pt x="52" y="10"/>
                  <a:pt x="52" y="6"/>
                </a:cubicBezTo>
                <a:close/>
                <a:moveTo>
                  <a:pt x="26" y="6"/>
                </a:moveTo>
                <a:cubicBezTo>
                  <a:pt x="26" y="3"/>
                  <a:pt x="29" y="0"/>
                  <a:pt x="32" y="0"/>
                </a:cubicBezTo>
                <a:cubicBezTo>
                  <a:pt x="32" y="0"/>
                  <a:pt x="32" y="0"/>
                  <a:pt x="32" y="0"/>
                </a:cubicBezTo>
                <a:cubicBezTo>
                  <a:pt x="36" y="0"/>
                  <a:pt x="39" y="3"/>
                  <a:pt x="39" y="6"/>
                </a:cubicBezTo>
                <a:cubicBezTo>
                  <a:pt x="39" y="6"/>
                  <a:pt x="39" y="6"/>
                  <a:pt x="39" y="6"/>
                </a:cubicBezTo>
                <a:cubicBezTo>
                  <a:pt x="39" y="10"/>
                  <a:pt x="36" y="13"/>
                  <a:pt x="32" y="13"/>
                </a:cubicBezTo>
                <a:cubicBezTo>
                  <a:pt x="32" y="13"/>
                  <a:pt x="32" y="13"/>
                  <a:pt x="32" y="13"/>
                </a:cubicBezTo>
                <a:cubicBezTo>
                  <a:pt x="29" y="13"/>
                  <a:pt x="26" y="10"/>
                  <a:pt x="26" y="6"/>
                </a:cubicBezTo>
                <a:close/>
                <a:moveTo>
                  <a:pt x="0" y="6"/>
                </a:moveTo>
                <a:cubicBezTo>
                  <a:pt x="0" y="3"/>
                  <a:pt x="3" y="0"/>
                  <a:pt x="6" y="0"/>
                </a:cubicBezTo>
                <a:cubicBezTo>
                  <a:pt x="6" y="0"/>
                  <a:pt x="6" y="0"/>
                  <a:pt x="6" y="0"/>
                </a:cubicBezTo>
                <a:cubicBezTo>
                  <a:pt x="10" y="0"/>
                  <a:pt x="13" y="3"/>
                  <a:pt x="13" y="6"/>
                </a:cubicBezTo>
                <a:cubicBezTo>
                  <a:pt x="13" y="6"/>
                  <a:pt x="13" y="6"/>
                  <a:pt x="13" y="6"/>
                </a:cubicBezTo>
                <a:cubicBezTo>
                  <a:pt x="13" y="10"/>
                  <a:pt x="10" y="13"/>
                  <a:pt x="6" y="13"/>
                </a:cubicBezTo>
                <a:cubicBezTo>
                  <a:pt x="6" y="13"/>
                  <a:pt x="6" y="13"/>
                  <a:pt x="6" y="13"/>
                </a:cubicBezTo>
                <a:cubicBezTo>
                  <a:pt x="3" y="13"/>
                  <a:pt x="0" y="10"/>
                  <a:pt x="0" y="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32" name="Freeform 32"/>
          <p:cNvSpPr>
            <a:spLocks noEditPoints="1"/>
          </p:cNvSpPr>
          <p:nvPr/>
        </p:nvSpPr>
        <p:spPr bwMode="auto">
          <a:xfrm>
            <a:off x="3171825" y="3211513"/>
            <a:ext cx="835025" cy="49213"/>
          </a:xfrm>
          <a:custGeom>
            <a:avLst/>
            <a:gdLst>
              <a:gd name="T0" fmla="*/ 213 w 219"/>
              <a:gd name="T1" fmla="*/ 0 h 13"/>
              <a:gd name="T2" fmla="*/ 219 w 219"/>
              <a:gd name="T3" fmla="*/ 6 h 13"/>
              <a:gd name="T4" fmla="*/ 213 w 219"/>
              <a:gd name="T5" fmla="*/ 13 h 13"/>
              <a:gd name="T6" fmla="*/ 207 w 219"/>
              <a:gd name="T7" fmla="*/ 6 h 13"/>
              <a:gd name="T8" fmla="*/ 187 w 219"/>
              <a:gd name="T9" fmla="*/ 0 h 13"/>
              <a:gd name="T10" fmla="*/ 194 w 219"/>
              <a:gd name="T11" fmla="*/ 6 h 13"/>
              <a:gd name="T12" fmla="*/ 187 w 219"/>
              <a:gd name="T13" fmla="*/ 13 h 13"/>
              <a:gd name="T14" fmla="*/ 181 w 219"/>
              <a:gd name="T15" fmla="*/ 6 h 13"/>
              <a:gd name="T16" fmla="*/ 161 w 219"/>
              <a:gd name="T17" fmla="*/ 0 h 13"/>
              <a:gd name="T18" fmla="*/ 168 w 219"/>
              <a:gd name="T19" fmla="*/ 6 h 13"/>
              <a:gd name="T20" fmla="*/ 161 w 219"/>
              <a:gd name="T21" fmla="*/ 13 h 13"/>
              <a:gd name="T22" fmla="*/ 155 w 219"/>
              <a:gd name="T23" fmla="*/ 6 h 13"/>
              <a:gd name="T24" fmla="*/ 136 w 219"/>
              <a:gd name="T25" fmla="*/ 0 h 13"/>
              <a:gd name="T26" fmla="*/ 142 w 219"/>
              <a:gd name="T27" fmla="*/ 6 h 13"/>
              <a:gd name="T28" fmla="*/ 136 w 219"/>
              <a:gd name="T29" fmla="*/ 13 h 13"/>
              <a:gd name="T30" fmla="*/ 129 w 219"/>
              <a:gd name="T31" fmla="*/ 6 h 13"/>
              <a:gd name="T32" fmla="*/ 110 w 219"/>
              <a:gd name="T33" fmla="*/ 0 h 13"/>
              <a:gd name="T34" fmla="*/ 116 w 219"/>
              <a:gd name="T35" fmla="*/ 6 h 13"/>
              <a:gd name="T36" fmla="*/ 110 w 219"/>
              <a:gd name="T37" fmla="*/ 13 h 13"/>
              <a:gd name="T38" fmla="*/ 103 w 219"/>
              <a:gd name="T39" fmla="*/ 6 h 13"/>
              <a:gd name="T40" fmla="*/ 84 w 219"/>
              <a:gd name="T41" fmla="*/ 0 h 13"/>
              <a:gd name="T42" fmla="*/ 90 w 219"/>
              <a:gd name="T43" fmla="*/ 6 h 13"/>
              <a:gd name="T44" fmla="*/ 84 w 219"/>
              <a:gd name="T45" fmla="*/ 13 h 13"/>
              <a:gd name="T46" fmla="*/ 77 w 219"/>
              <a:gd name="T47" fmla="*/ 6 h 13"/>
              <a:gd name="T48" fmla="*/ 58 w 219"/>
              <a:gd name="T49" fmla="*/ 0 h 13"/>
              <a:gd name="T50" fmla="*/ 64 w 219"/>
              <a:gd name="T51" fmla="*/ 6 h 13"/>
              <a:gd name="T52" fmla="*/ 58 w 219"/>
              <a:gd name="T53" fmla="*/ 13 h 13"/>
              <a:gd name="T54" fmla="*/ 52 w 219"/>
              <a:gd name="T55" fmla="*/ 6 h 13"/>
              <a:gd name="T56" fmla="*/ 32 w 219"/>
              <a:gd name="T57" fmla="*/ 0 h 13"/>
              <a:gd name="T58" fmla="*/ 39 w 219"/>
              <a:gd name="T59" fmla="*/ 6 h 13"/>
              <a:gd name="T60" fmla="*/ 32 w 219"/>
              <a:gd name="T61" fmla="*/ 13 h 13"/>
              <a:gd name="T62" fmla="*/ 26 w 219"/>
              <a:gd name="T63" fmla="*/ 6 h 13"/>
              <a:gd name="T64" fmla="*/ 6 w 219"/>
              <a:gd name="T65" fmla="*/ 0 h 13"/>
              <a:gd name="T66" fmla="*/ 13 w 219"/>
              <a:gd name="T67" fmla="*/ 6 h 13"/>
              <a:gd name="T68" fmla="*/ 6 w 219"/>
              <a:gd name="T69" fmla="*/ 13 h 13"/>
              <a:gd name="T70" fmla="*/ 0 w 219"/>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13">
                <a:moveTo>
                  <a:pt x="207" y="6"/>
                </a:moveTo>
                <a:cubicBezTo>
                  <a:pt x="207" y="2"/>
                  <a:pt x="209" y="0"/>
                  <a:pt x="213" y="0"/>
                </a:cubicBezTo>
                <a:cubicBezTo>
                  <a:pt x="213" y="0"/>
                  <a:pt x="213" y="0"/>
                  <a:pt x="213" y="0"/>
                </a:cubicBezTo>
                <a:cubicBezTo>
                  <a:pt x="217" y="0"/>
                  <a:pt x="219" y="2"/>
                  <a:pt x="219" y="6"/>
                </a:cubicBezTo>
                <a:cubicBezTo>
                  <a:pt x="219" y="6"/>
                  <a:pt x="219" y="6"/>
                  <a:pt x="219" y="6"/>
                </a:cubicBezTo>
                <a:cubicBezTo>
                  <a:pt x="219" y="10"/>
                  <a:pt x="217" y="13"/>
                  <a:pt x="213" y="13"/>
                </a:cubicBezTo>
                <a:cubicBezTo>
                  <a:pt x="213" y="13"/>
                  <a:pt x="213" y="13"/>
                  <a:pt x="213" y="13"/>
                </a:cubicBezTo>
                <a:cubicBezTo>
                  <a:pt x="209" y="13"/>
                  <a:pt x="207" y="10"/>
                  <a:pt x="207" y="6"/>
                </a:cubicBezTo>
                <a:close/>
                <a:moveTo>
                  <a:pt x="181" y="6"/>
                </a:moveTo>
                <a:cubicBezTo>
                  <a:pt x="181" y="2"/>
                  <a:pt x="184" y="0"/>
                  <a:pt x="187" y="0"/>
                </a:cubicBezTo>
                <a:cubicBezTo>
                  <a:pt x="187" y="0"/>
                  <a:pt x="187" y="0"/>
                  <a:pt x="187" y="0"/>
                </a:cubicBezTo>
                <a:cubicBezTo>
                  <a:pt x="191" y="0"/>
                  <a:pt x="194" y="2"/>
                  <a:pt x="194" y="6"/>
                </a:cubicBezTo>
                <a:cubicBezTo>
                  <a:pt x="194" y="6"/>
                  <a:pt x="194" y="6"/>
                  <a:pt x="194" y="6"/>
                </a:cubicBezTo>
                <a:cubicBezTo>
                  <a:pt x="194" y="10"/>
                  <a:pt x="191" y="13"/>
                  <a:pt x="187" y="13"/>
                </a:cubicBezTo>
                <a:cubicBezTo>
                  <a:pt x="187" y="13"/>
                  <a:pt x="187" y="13"/>
                  <a:pt x="187" y="13"/>
                </a:cubicBezTo>
                <a:cubicBezTo>
                  <a:pt x="184" y="13"/>
                  <a:pt x="181" y="10"/>
                  <a:pt x="181" y="6"/>
                </a:cubicBezTo>
                <a:close/>
                <a:moveTo>
                  <a:pt x="155" y="6"/>
                </a:moveTo>
                <a:cubicBezTo>
                  <a:pt x="155" y="2"/>
                  <a:pt x="158" y="0"/>
                  <a:pt x="161" y="0"/>
                </a:cubicBezTo>
                <a:cubicBezTo>
                  <a:pt x="161" y="0"/>
                  <a:pt x="161" y="0"/>
                  <a:pt x="161" y="0"/>
                </a:cubicBezTo>
                <a:cubicBezTo>
                  <a:pt x="165" y="0"/>
                  <a:pt x="168" y="2"/>
                  <a:pt x="168" y="6"/>
                </a:cubicBezTo>
                <a:cubicBezTo>
                  <a:pt x="168" y="6"/>
                  <a:pt x="168" y="6"/>
                  <a:pt x="168" y="6"/>
                </a:cubicBezTo>
                <a:cubicBezTo>
                  <a:pt x="168" y="10"/>
                  <a:pt x="165" y="13"/>
                  <a:pt x="161" y="13"/>
                </a:cubicBezTo>
                <a:cubicBezTo>
                  <a:pt x="161" y="13"/>
                  <a:pt x="161" y="13"/>
                  <a:pt x="161" y="13"/>
                </a:cubicBezTo>
                <a:cubicBezTo>
                  <a:pt x="158" y="13"/>
                  <a:pt x="155" y="10"/>
                  <a:pt x="155" y="6"/>
                </a:cubicBezTo>
                <a:close/>
                <a:moveTo>
                  <a:pt x="129" y="6"/>
                </a:moveTo>
                <a:cubicBezTo>
                  <a:pt x="129" y="2"/>
                  <a:pt x="132" y="0"/>
                  <a:pt x="136" y="0"/>
                </a:cubicBezTo>
                <a:cubicBezTo>
                  <a:pt x="136" y="0"/>
                  <a:pt x="136" y="0"/>
                  <a:pt x="136" y="0"/>
                </a:cubicBezTo>
                <a:cubicBezTo>
                  <a:pt x="139" y="0"/>
                  <a:pt x="142" y="2"/>
                  <a:pt x="142" y="6"/>
                </a:cubicBezTo>
                <a:cubicBezTo>
                  <a:pt x="142" y="6"/>
                  <a:pt x="142" y="6"/>
                  <a:pt x="142" y="6"/>
                </a:cubicBezTo>
                <a:cubicBezTo>
                  <a:pt x="142" y="10"/>
                  <a:pt x="139" y="13"/>
                  <a:pt x="136" y="13"/>
                </a:cubicBezTo>
                <a:cubicBezTo>
                  <a:pt x="136" y="13"/>
                  <a:pt x="136" y="13"/>
                  <a:pt x="136" y="13"/>
                </a:cubicBezTo>
                <a:cubicBezTo>
                  <a:pt x="132" y="13"/>
                  <a:pt x="129" y="10"/>
                  <a:pt x="129" y="6"/>
                </a:cubicBezTo>
                <a:close/>
                <a:moveTo>
                  <a:pt x="103" y="6"/>
                </a:moveTo>
                <a:cubicBezTo>
                  <a:pt x="103" y="2"/>
                  <a:pt x="106" y="0"/>
                  <a:pt x="110" y="0"/>
                </a:cubicBezTo>
                <a:cubicBezTo>
                  <a:pt x="110" y="0"/>
                  <a:pt x="110" y="0"/>
                  <a:pt x="110" y="0"/>
                </a:cubicBezTo>
                <a:cubicBezTo>
                  <a:pt x="113" y="0"/>
                  <a:pt x="116" y="2"/>
                  <a:pt x="116" y="6"/>
                </a:cubicBezTo>
                <a:cubicBezTo>
                  <a:pt x="116" y="6"/>
                  <a:pt x="116" y="6"/>
                  <a:pt x="116" y="6"/>
                </a:cubicBezTo>
                <a:cubicBezTo>
                  <a:pt x="116" y="10"/>
                  <a:pt x="113" y="13"/>
                  <a:pt x="110" y="13"/>
                </a:cubicBezTo>
                <a:cubicBezTo>
                  <a:pt x="110" y="13"/>
                  <a:pt x="110" y="13"/>
                  <a:pt x="110" y="13"/>
                </a:cubicBezTo>
                <a:cubicBezTo>
                  <a:pt x="106" y="13"/>
                  <a:pt x="103" y="10"/>
                  <a:pt x="103" y="6"/>
                </a:cubicBezTo>
                <a:close/>
                <a:moveTo>
                  <a:pt x="77" y="6"/>
                </a:moveTo>
                <a:cubicBezTo>
                  <a:pt x="77" y="2"/>
                  <a:pt x="80" y="0"/>
                  <a:pt x="84" y="0"/>
                </a:cubicBezTo>
                <a:cubicBezTo>
                  <a:pt x="84" y="0"/>
                  <a:pt x="84" y="0"/>
                  <a:pt x="84" y="0"/>
                </a:cubicBezTo>
                <a:cubicBezTo>
                  <a:pt x="87" y="0"/>
                  <a:pt x="90" y="2"/>
                  <a:pt x="90" y="6"/>
                </a:cubicBezTo>
                <a:cubicBezTo>
                  <a:pt x="90" y="6"/>
                  <a:pt x="90" y="6"/>
                  <a:pt x="90" y="6"/>
                </a:cubicBezTo>
                <a:cubicBezTo>
                  <a:pt x="90" y="10"/>
                  <a:pt x="87" y="13"/>
                  <a:pt x="84" y="13"/>
                </a:cubicBezTo>
                <a:cubicBezTo>
                  <a:pt x="84" y="13"/>
                  <a:pt x="84" y="13"/>
                  <a:pt x="84" y="13"/>
                </a:cubicBezTo>
                <a:cubicBezTo>
                  <a:pt x="80" y="13"/>
                  <a:pt x="77" y="10"/>
                  <a:pt x="77" y="6"/>
                </a:cubicBezTo>
                <a:close/>
                <a:moveTo>
                  <a:pt x="52" y="6"/>
                </a:moveTo>
                <a:cubicBezTo>
                  <a:pt x="52" y="2"/>
                  <a:pt x="54" y="0"/>
                  <a:pt x="58" y="0"/>
                </a:cubicBezTo>
                <a:cubicBezTo>
                  <a:pt x="58" y="0"/>
                  <a:pt x="58" y="0"/>
                  <a:pt x="58" y="0"/>
                </a:cubicBezTo>
                <a:cubicBezTo>
                  <a:pt x="62" y="0"/>
                  <a:pt x="64" y="2"/>
                  <a:pt x="64" y="6"/>
                </a:cubicBezTo>
                <a:cubicBezTo>
                  <a:pt x="64" y="6"/>
                  <a:pt x="64" y="6"/>
                  <a:pt x="64" y="6"/>
                </a:cubicBezTo>
                <a:cubicBezTo>
                  <a:pt x="64" y="10"/>
                  <a:pt x="62" y="13"/>
                  <a:pt x="58" y="13"/>
                </a:cubicBezTo>
                <a:cubicBezTo>
                  <a:pt x="58" y="13"/>
                  <a:pt x="58" y="13"/>
                  <a:pt x="58" y="13"/>
                </a:cubicBezTo>
                <a:cubicBezTo>
                  <a:pt x="54" y="13"/>
                  <a:pt x="52" y="10"/>
                  <a:pt x="52" y="6"/>
                </a:cubicBezTo>
                <a:close/>
                <a:moveTo>
                  <a:pt x="26" y="6"/>
                </a:moveTo>
                <a:cubicBezTo>
                  <a:pt x="26" y="2"/>
                  <a:pt x="29" y="0"/>
                  <a:pt x="32" y="0"/>
                </a:cubicBezTo>
                <a:cubicBezTo>
                  <a:pt x="32" y="0"/>
                  <a:pt x="32" y="0"/>
                  <a:pt x="32" y="0"/>
                </a:cubicBezTo>
                <a:cubicBezTo>
                  <a:pt x="36" y="0"/>
                  <a:pt x="39" y="2"/>
                  <a:pt x="39" y="6"/>
                </a:cubicBezTo>
                <a:cubicBezTo>
                  <a:pt x="39" y="6"/>
                  <a:pt x="39" y="6"/>
                  <a:pt x="39" y="6"/>
                </a:cubicBezTo>
                <a:cubicBezTo>
                  <a:pt x="39" y="10"/>
                  <a:pt x="36" y="13"/>
                  <a:pt x="32" y="13"/>
                </a:cubicBezTo>
                <a:cubicBezTo>
                  <a:pt x="32" y="13"/>
                  <a:pt x="32" y="13"/>
                  <a:pt x="32" y="13"/>
                </a:cubicBezTo>
                <a:cubicBezTo>
                  <a:pt x="29" y="13"/>
                  <a:pt x="26" y="10"/>
                  <a:pt x="26" y="6"/>
                </a:cubicBezTo>
                <a:close/>
                <a:moveTo>
                  <a:pt x="0" y="6"/>
                </a:moveTo>
                <a:cubicBezTo>
                  <a:pt x="0" y="2"/>
                  <a:pt x="3" y="0"/>
                  <a:pt x="6" y="0"/>
                </a:cubicBezTo>
                <a:cubicBezTo>
                  <a:pt x="6" y="0"/>
                  <a:pt x="6" y="0"/>
                  <a:pt x="6" y="0"/>
                </a:cubicBezTo>
                <a:cubicBezTo>
                  <a:pt x="10" y="0"/>
                  <a:pt x="13" y="2"/>
                  <a:pt x="13" y="6"/>
                </a:cubicBezTo>
                <a:cubicBezTo>
                  <a:pt x="13" y="6"/>
                  <a:pt x="13" y="6"/>
                  <a:pt x="13" y="6"/>
                </a:cubicBezTo>
                <a:cubicBezTo>
                  <a:pt x="13" y="10"/>
                  <a:pt x="10" y="13"/>
                  <a:pt x="6" y="13"/>
                </a:cubicBezTo>
                <a:cubicBezTo>
                  <a:pt x="6" y="13"/>
                  <a:pt x="6" y="13"/>
                  <a:pt x="6" y="13"/>
                </a:cubicBezTo>
                <a:cubicBezTo>
                  <a:pt x="3" y="13"/>
                  <a:pt x="0" y="10"/>
                  <a:pt x="0" y="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ru-RU"/>
          </a:p>
        </p:txBody>
      </p:sp>
      <p:sp>
        <p:nvSpPr>
          <p:cNvPr id="33" name="Freeform 33"/>
          <p:cNvSpPr>
            <a:spLocks noEditPoints="1"/>
          </p:cNvSpPr>
          <p:nvPr/>
        </p:nvSpPr>
        <p:spPr bwMode="auto">
          <a:xfrm>
            <a:off x="8262938" y="2520950"/>
            <a:ext cx="838200" cy="50800"/>
          </a:xfrm>
          <a:custGeom>
            <a:avLst/>
            <a:gdLst>
              <a:gd name="T0" fmla="*/ 213 w 220"/>
              <a:gd name="T1" fmla="*/ 0 h 13"/>
              <a:gd name="T2" fmla="*/ 220 w 220"/>
              <a:gd name="T3" fmla="*/ 7 h 13"/>
              <a:gd name="T4" fmla="*/ 213 w 220"/>
              <a:gd name="T5" fmla="*/ 13 h 13"/>
              <a:gd name="T6" fmla="*/ 207 w 220"/>
              <a:gd name="T7" fmla="*/ 7 h 13"/>
              <a:gd name="T8" fmla="*/ 188 w 220"/>
              <a:gd name="T9" fmla="*/ 0 h 13"/>
              <a:gd name="T10" fmla="*/ 194 w 220"/>
              <a:gd name="T11" fmla="*/ 7 h 13"/>
              <a:gd name="T12" fmla="*/ 188 w 220"/>
              <a:gd name="T13" fmla="*/ 13 h 13"/>
              <a:gd name="T14" fmla="*/ 181 w 220"/>
              <a:gd name="T15" fmla="*/ 7 h 13"/>
              <a:gd name="T16" fmla="*/ 162 w 220"/>
              <a:gd name="T17" fmla="*/ 0 h 13"/>
              <a:gd name="T18" fmla="*/ 168 w 220"/>
              <a:gd name="T19" fmla="*/ 7 h 13"/>
              <a:gd name="T20" fmla="*/ 162 w 220"/>
              <a:gd name="T21" fmla="*/ 13 h 13"/>
              <a:gd name="T22" fmla="*/ 155 w 220"/>
              <a:gd name="T23" fmla="*/ 7 h 13"/>
              <a:gd name="T24" fmla="*/ 136 w 220"/>
              <a:gd name="T25" fmla="*/ 0 h 13"/>
              <a:gd name="T26" fmla="*/ 142 w 220"/>
              <a:gd name="T27" fmla="*/ 7 h 13"/>
              <a:gd name="T28" fmla="*/ 136 w 220"/>
              <a:gd name="T29" fmla="*/ 13 h 13"/>
              <a:gd name="T30" fmla="*/ 130 w 220"/>
              <a:gd name="T31" fmla="*/ 7 h 13"/>
              <a:gd name="T32" fmla="*/ 110 w 220"/>
              <a:gd name="T33" fmla="*/ 0 h 13"/>
              <a:gd name="T34" fmla="*/ 117 w 220"/>
              <a:gd name="T35" fmla="*/ 7 h 13"/>
              <a:gd name="T36" fmla="*/ 110 w 220"/>
              <a:gd name="T37" fmla="*/ 13 h 13"/>
              <a:gd name="T38" fmla="*/ 104 w 220"/>
              <a:gd name="T39" fmla="*/ 7 h 13"/>
              <a:gd name="T40" fmla="*/ 84 w 220"/>
              <a:gd name="T41" fmla="*/ 0 h 13"/>
              <a:gd name="T42" fmla="*/ 91 w 220"/>
              <a:gd name="T43" fmla="*/ 7 h 13"/>
              <a:gd name="T44" fmla="*/ 84 w 220"/>
              <a:gd name="T45" fmla="*/ 13 h 13"/>
              <a:gd name="T46" fmla="*/ 78 w 220"/>
              <a:gd name="T47" fmla="*/ 7 h 13"/>
              <a:gd name="T48" fmla="*/ 59 w 220"/>
              <a:gd name="T49" fmla="*/ 0 h 13"/>
              <a:gd name="T50" fmla="*/ 65 w 220"/>
              <a:gd name="T51" fmla="*/ 7 h 13"/>
              <a:gd name="T52" fmla="*/ 59 w 220"/>
              <a:gd name="T53" fmla="*/ 13 h 13"/>
              <a:gd name="T54" fmla="*/ 52 w 220"/>
              <a:gd name="T55" fmla="*/ 7 h 13"/>
              <a:gd name="T56" fmla="*/ 33 w 220"/>
              <a:gd name="T57" fmla="*/ 0 h 13"/>
              <a:gd name="T58" fmla="*/ 39 w 220"/>
              <a:gd name="T59" fmla="*/ 7 h 13"/>
              <a:gd name="T60" fmla="*/ 33 w 220"/>
              <a:gd name="T61" fmla="*/ 13 h 13"/>
              <a:gd name="T62" fmla="*/ 26 w 220"/>
              <a:gd name="T63" fmla="*/ 7 h 13"/>
              <a:gd name="T64" fmla="*/ 7 w 220"/>
              <a:gd name="T65" fmla="*/ 0 h 13"/>
              <a:gd name="T66" fmla="*/ 13 w 220"/>
              <a:gd name="T67" fmla="*/ 7 h 13"/>
              <a:gd name="T68" fmla="*/ 7 w 220"/>
              <a:gd name="T69" fmla="*/ 13 h 13"/>
              <a:gd name="T70" fmla="*/ 0 w 220"/>
              <a:gd name="T7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
                <a:moveTo>
                  <a:pt x="207" y="7"/>
                </a:moveTo>
                <a:cubicBezTo>
                  <a:pt x="207" y="3"/>
                  <a:pt x="210" y="0"/>
                  <a:pt x="213" y="0"/>
                </a:cubicBezTo>
                <a:cubicBezTo>
                  <a:pt x="213" y="0"/>
                  <a:pt x="213" y="0"/>
                  <a:pt x="213" y="0"/>
                </a:cubicBezTo>
                <a:cubicBezTo>
                  <a:pt x="217" y="0"/>
                  <a:pt x="220" y="3"/>
                  <a:pt x="220" y="7"/>
                </a:cubicBezTo>
                <a:cubicBezTo>
                  <a:pt x="220" y="7"/>
                  <a:pt x="220" y="7"/>
                  <a:pt x="220" y="7"/>
                </a:cubicBezTo>
                <a:cubicBezTo>
                  <a:pt x="220" y="10"/>
                  <a:pt x="217" y="13"/>
                  <a:pt x="213" y="13"/>
                </a:cubicBezTo>
                <a:cubicBezTo>
                  <a:pt x="213" y="13"/>
                  <a:pt x="213" y="13"/>
                  <a:pt x="213" y="13"/>
                </a:cubicBezTo>
                <a:cubicBezTo>
                  <a:pt x="210" y="13"/>
                  <a:pt x="207" y="10"/>
                  <a:pt x="207" y="7"/>
                </a:cubicBezTo>
                <a:close/>
                <a:moveTo>
                  <a:pt x="181" y="7"/>
                </a:moveTo>
                <a:cubicBezTo>
                  <a:pt x="181" y="3"/>
                  <a:pt x="184" y="0"/>
                  <a:pt x="188" y="0"/>
                </a:cubicBezTo>
                <a:cubicBezTo>
                  <a:pt x="188" y="0"/>
                  <a:pt x="188" y="0"/>
                  <a:pt x="188" y="0"/>
                </a:cubicBezTo>
                <a:cubicBezTo>
                  <a:pt x="191" y="0"/>
                  <a:pt x="194" y="3"/>
                  <a:pt x="194" y="7"/>
                </a:cubicBezTo>
                <a:cubicBezTo>
                  <a:pt x="194" y="7"/>
                  <a:pt x="194" y="7"/>
                  <a:pt x="194" y="7"/>
                </a:cubicBezTo>
                <a:cubicBezTo>
                  <a:pt x="194" y="10"/>
                  <a:pt x="191" y="13"/>
                  <a:pt x="188" y="13"/>
                </a:cubicBezTo>
                <a:cubicBezTo>
                  <a:pt x="188" y="13"/>
                  <a:pt x="188" y="13"/>
                  <a:pt x="188" y="13"/>
                </a:cubicBezTo>
                <a:cubicBezTo>
                  <a:pt x="184" y="13"/>
                  <a:pt x="181" y="10"/>
                  <a:pt x="181" y="7"/>
                </a:cubicBezTo>
                <a:close/>
                <a:moveTo>
                  <a:pt x="155" y="7"/>
                </a:moveTo>
                <a:cubicBezTo>
                  <a:pt x="155" y="3"/>
                  <a:pt x="158" y="0"/>
                  <a:pt x="162" y="0"/>
                </a:cubicBezTo>
                <a:cubicBezTo>
                  <a:pt x="162" y="0"/>
                  <a:pt x="162" y="0"/>
                  <a:pt x="162" y="0"/>
                </a:cubicBezTo>
                <a:cubicBezTo>
                  <a:pt x="165" y="0"/>
                  <a:pt x="168" y="3"/>
                  <a:pt x="168" y="7"/>
                </a:cubicBezTo>
                <a:cubicBezTo>
                  <a:pt x="168" y="7"/>
                  <a:pt x="168" y="7"/>
                  <a:pt x="168" y="7"/>
                </a:cubicBezTo>
                <a:cubicBezTo>
                  <a:pt x="168" y="10"/>
                  <a:pt x="165" y="13"/>
                  <a:pt x="162" y="13"/>
                </a:cubicBezTo>
                <a:cubicBezTo>
                  <a:pt x="162" y="13"/>
                  <a:pt x="162" y="13"/>
                  <a:pt x="162" y="13"/>
                </a:cubicBezTo>
                <a:cubicBezTo>
                  <a:pt x="158" y="13"/>
                  <a:pt x="155" y="10"/>
                  <a:pt x="155" y="7"/>
                </a:cubicBezTo>
                <a:close/>
                <a:moveTo>
                  <a:pt x="130" y="7"/>
                </a:moveTo>
                <a:cubicBezTo>
                  <a:pt x="130" y="3"/>
                  <a:pt x="132" y="0"/>
                  <a:pt x="136" y="0"/>
                </a:cubicBezTo>
                <a:cubicBezTo>
                  <a:pt x="136" y="0"/>
                  <a:pt x="136" y="0"/>
                  <a:pt x="136" y="0"/>
                </a:cubicBezTo>
                <a:cubicBezTo>
                  <a:pt x="140" y="0"/>
                  <a:pt x="142" y="3"/>
                  <a:pt x="142" y="7"/>
                </a:cubicBezTo>
                <a:cubicBezTo>
                  <a:pt x="142" y="7"/>
                  <a:pt x="142" y="7"/>
                  <a:pt x="142" y="7"/>
                </a:cubicBezTo>
                <a:cubicBezTo>
                  <a:pt x="142" y="10"/>
                  <a:pt x="140" y="13"/>
                  <a:pt x="136" y="13"/>
                </a:cubicBezTo>
                <a:cubicBezTo>
                  <a:pt x="136" y="13"/>
                  <a:pt x="136" y="13"/>
                  <a:pt x="136" y="13"/>
                </a:cubicBezTo>
                <a:cubicBezTo>
                  <a:pt x="132" y="13"/>
                  <a:pt x="130" y="10"/>
                  <a:pt x="130" y="7"/>
                </a:cubicBezTo>
                <a:close/>
                <a:moveTo>
                  <a:pt x="104" y="7"/>
                </a:moveTo>
                <a:cubicBezTo>
                  <a:pt x="104" y="3"/>
                  <a:pt x="107" y="0"/>
                  <a:pt x="110" y="0"/>
                </a:cubicBezTo>
                <a:cubicBezTo>
                  <a:pt x="110" y="0"/>
                  <a:pt x="110" y="0"/>
                  <a:pt x="110" y="0"/>
                </a:cubicBezTo>
                <a:cubicBezTo>
                  <a:pt x="114" y="0"/>
                  <a:pt x="117" y="3"/>
                  <a:pt x="117" y="7"/>
                </a:cubicBezTo>
                <a:cubicBezTo>
                  <a:pt x="117" y="7"/>
                  <a:pt x="117" y="7"/>
                  <a:pt x="117" y="7"/>
                </a:cubicBezTo>
                <a:cubicBezTo>
                  <a:pt x="117" y="10"/>
                  <a:pt x="114" y="13"/>
                  <a:pt x="110" y="13"/>
                </a:cubicBezTo>
                <a:cubicBezTo>
                  <a:pt x="110" y="13"/>
                  <a:pt x="110" y="13"/>
                  <a:pt x="110" y="13"/>
                </a:cubicBezTo>
                <a:cubicBezTo>
                  <a:pt x="107" y="13"/>
                  <a:pt x="104" y="10"/>
                  <a:pt x="104" y="7"/>
                </a:cubicBezTo>
                <a:close/>
                <a:moveTo>
                  <a:pt x="78" y="7"/>
                </a:moveTo>
                <a:cubicBezTo>
                  <a:pt x="78" y="3"/>
                  <a:pt x="81" y="0"/>
                  <a:pt x="84" y="0"/>
                </a:cubicBezTo>
                <a:cubicBezTo>
                  <a:pt x="84" y="0"/>
                  <a:pt x="84" y="0"/>
                  <a:pt x="84" y="0"/>
                </a:cubicBezTo>
                <a:cubicBezTo>
                  <a:pt x="88" y="0"/>
                  <a:pt x="91" y="3"/>
                  <a:pt x="91" y="7"/>
                </a:cubicBezTo>
                <a:cubicBezTo>
                  <a:pt x="91" y="7"/>
                  <a:pt x="91" y="7"/>
                  <a:pt x="91" y="7"/>
                </a:cubicBezTo>
                <a:cubicBezTo>
                  <a:pt x="91" y="10"/>
                  <a:pt x="88" y="13"/>
                  <a:pt x="84" y="13"/>
                </a:cubicBezTo>
                <a:cubicBezTo>
                  <a:pt x="84" y="13"/>
                  <a:pt x="84" y="13"/>
                  <a:pt x="84" y="13"/>
                </a:cubicBezTo>
                <a:cubicBezTo>
                  <a:pt x="81" y="13"/>
                  <a:pt x="78" y="10"/>
                  <a:pt x="78" y="7"/>
                </a:cubicBezTo>
                <a:close/>
                <a:moveTo>
                  <a:pt x="52" y="7"/>
                </a:moveTo>
                <a:cubicBezTo>
                  <a:pt x="52" y="3"/>
                  <a:pt x="55" y="0"/>
                  <a:pt x="59" y="0"/>
                </a:cubicBezTo>
                <a:cubicBezTo>
                  <a:pt x="59" y="0"/>
                  <a:pt x="59" y="0"/>
                  <a:pt x="59" y="0"/>
                </a:cubicBezTo>
                <a:cubicBezTo>
                  <a:pt x="62" y="0"/>
                  <a:pt x="65" y="3"/>
                  <a:pt x="65" y="7"/>
                </a:cubicBezTo>
                <a:cubicBezTo>
                  <a:pt x="65" y="7"/>
                  <a:pt x="65" y="7"/>
                  <a:pt x="65" y="7"/>
                </a:cubicBezTo>
                <a:cubicBezTo>
                  <a:pt x="65" y="10"/>
                  <a:pt x="62" y="13"/>
                  <a:pt x="59" y="13"/>
                </a:cubicBezTo>
                <a:cubicBezTo>
                  <a:pt x="59" y="13"/>
                  <a:pt x="59" y="13"/>
                  <a:pt x="59" y="13"/>
                </a:cubicBezTo>
                <a:cubicBezTo>
                  <a:pt x="55" y="13"/>
                  <a:pt x="52" y="10"/>
                  <a:pt x="52" y="7"/>
                </a:cubicBezTo>
                <a:close/>
                <a:moveTo>
                  <a:pt x="26" y="7"/>
                </a:moveTo>
                <a:cubicBezTo>
                  <a:pt x="26" y="3"/>
                  <a:pt x="29" y="0"/>
                  <a:pt x="33" y="0"/>
                </a:cubicBezTo>
                <a:cubicBezTo>
                  <a:pt x="33" y="0"/>
                  <a:pt x="33" y="0"/>
                  <a:pt x="33" y="0"/>
                </a:cubicBezTo>
                <a:cubicBezTo>
                  <a:pt x="36" y="0"/>
                  <a:pt x="39" y="3"/>
                  <a:pt x="39" y="7"/>
                </a:cubicBezTo>
                <a:cubicBezTo>
                  <a:pt x="39" y="7"/>
                  <a:pt x="39" y="7"/>
                  <a:pt x="39" y="7"/>
                </a:cubicBezTo>
                <a:cubicBezTo>
                  <a:pt x="39" y="10"/>
                  <a:pt x="36" y="13"/>
                  <a:pt x="33" y="13"/>
                </a:cubicBezTo>
                <a:cubicBezTo>
                  <a:pt x="33" y="13"/>
                  <a:pt x="33" y="13"/>
                  <a:pt x="33" y="13"/>
                </a:cubicBezTo>
                <a:cubicBezTo>
                  <a:pt x="29" y="13"/>
                  <a:pt x="26" y="10"/>
                  <a:pt x="26" y="7"/>
                </a:cubicBezTo>
                <a:close/>
                <a:moveTo>
                  <a:pt x="0" y="7"/>
                </a:moveTo>
                <a:cubicBezTo>
                  <a:pt x="0" y="3"/>
                  <a:pt x="3" y="0"/>
                  <a:pt x="7" y="0"/>
                </a:cubicBezTo>
                <a:cubicBezTo>
                  <a:pt x="7" y="0"/>
                  <a:pt x="7" y="0"/>
                  <a:pt x="7" y="0"/>
                </a:cubicBezTo>
                <a:cubicBezTo>
                  <a:pt x="10" y="0"/>
                  <a:pt x="13" y="3"/>
                  <a:pt x="13" y="7"/>
                </a:cubicBezTo>
                <a:cubicBezTo>
                  <a:pt x="13" y="7"/>
                  <a:pt x="13" y="7"/>
                  <a:pt x="13" y="7"/>
                </a:cubicBezTo>
                <a:cubicBezTo>
                  <a:pt x="13" y="10"/>
                  <a:pt x="10" y="13"/>
                  <a:pt x="7" y="13"/>
                </a:cubicBezTo>
                <a:cubicBezTo>
                  <a:pt x="7" y="13"/>
                  <a:pt x="7" y="13"/>
                  <a:pt x="7" y="13"/>
                </a:cubicBezTo>
                <a:cubicBezTo>
                  <a:pt x="3" y="13"/>
                  <a:pt x="0" y="10"/>
                  <a:pt x="0"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34"/>
          <p:cNvSpPr>
            <a:spLocks noEditPoints="1"/>
          </p:cNvSpPr>
          <p:nvPr/>
        </p:nvSpPr>
        <p:spPr bwMode="auto">
          <a:xfrm>
            <a:off x="3171825" y="1843088"/>
            <a:ext cx="835025" cy="49213"/>
          </a:xfrm>
          <a:custGeom>
            <a:avLst/>
            <a:gdLst>
              <a:gd name="T0" fmla="*/ 213 w 219"/>
              <a:gd name="T1" fmla="*/ 0 h 13"/>
              <a:gd name="T2" fmla="*/ 219 w 219"/>
              <a:gd name="T3" fmla="*/ 6 h 13"/>
              <a:gd name="T4" fmla="*/ 213 w 219"/>
              <a:gd name="T5" fmla="*/ 13 h 13"/>
              <a:gd name="T6" fmla="*/ 207 w 219"/>
              <a:gd name="T7" fmla="*/ 6 h 13"/>
              <a:gd name="T8" fmla="*/ 187 w 219"/>
              <a:gd name="T9" fmla="*/ 0 h 13"/>
              <a:gd name="T10" fmla="*/ 194 w 219"/>
              <a:gd name="T11" fmla="*/ 6 h 13"/>
              <a:gd name="T12" fmla="*/ 187 w 219"/>
              <a:gd name="T13" fmla="*/ 13 h 13"/>
              <a:gd name="T14" fmla="*/ 181 w 219"/>
              <a:gd name="T15" fmla="*/ 6 h 13"/>
              <a:gd name="T16" fmla="*/ 161 w 219"/>
              <a:gd name="T17" fmla="*/ 0 h 13"/>
              <a:gd name="T18" fmla="*/ 168 w 219"/>
              <a:gd name="T19" fmla="*/ 6 h 13"/>
              <a:gd name="T20" fmla="*/ 161 w 219"/>
              <a:gd name="T21" fmla="*/ 13 h 13"/>
              <a:gd name="T22" fmla="*/ 155 w 219"/>
              <a:gd name="T23" fmla="*/ 6 h 13"/>
              <a:gd name="T24" fmla="*/ 136 w 219"/>
              <a:gd name="T25" fmla="*/ 0 h 13"/>
              <a:gd name="T26" fmla="*/ 142 w 219"/>
              <a:gd name="T27" fmla="*/ 6 h 13"/>
              <a:gd name="T28" fmla="*/ 136 w 219"/>
              <a:gd name="T29" fmla="*/ 13 h 13"/>
              <a:gd name="T30" fmla="*/ 129 w 219"/>
              <a:gd name="T31" fmla="*/ 6 h 13"/>
              <a:gd name="T32" fmla="*/ 110 w 219"/>
              <a:gd name="T33" fmla="*/ 0 h 13"/>
              <a:gd name="T34" fmla="*/ 116 w 219"/>
              <a:gd name="T35" fmla="*/ 6 h 13"/>
              <a:gd name="T36" fmla="*/ 110 w 219"/>
              <a:gd name="T37" fmla="*/ 13 h 13"/>
              <a:gd name="T38" fmla="*/ 103 w 219"/>
              <a:gd name="T39" fmla="*/ 6 h 13"/>
              <a:gd name="T40" fmla="*/ 84 w 219"/>
              <a:gd name="T41" fmla="*/ 0 h 13"/>
              <a:gd name="T42" fmla="*/ 90 w 219"/>
              <a:gd name="T43" fmla="*/ 6 h 13"/>
              <a:gd name="T44" fmla="*/ 84 w 219"/>
              <a:gd name="T45" fmla="*/ 13 h 13"/>
              <a:gd name="T46" fmla="*/ 77 w 219"/>
              <a:gd name="T47" fmla="*/ 6 h 13"/>
              <a:gd name="T48" fmla="*/ 58 w 219"/>
              <a:gd name="T49" fmla="*/ 0 h 13"/>
              <a:gd name="T50" fmla="*/ 64 w 219"/>
              <a:gd name="T51" fmla="*/ 6 h 13"/>
              <a:gd name="T52" fmla="*/ 58 w 219"/>
              <a:gd name="T53" fmla="*/ 13 h 13"/>
              <a:gd name="T54" fmla="*/ 52 w 219"/>
              <a:gd name="T55" fmla="*/ 6 h 13"/>
              <a:gd name="T56" fmla="*/ 32 w 219"/>
              <a:gd name="T57" fmla="*/ 0 h 13"/>
              <a:gd name="T58" fmla="*/ 39 w 219"/>
              <a:gd name="T59" fmla="*/ 6 h 13"/>
              <a:gd name="T60" fmla="*/ 32 w 219"/>
              <a:gd name="T61" fmla="*/ 13 h 13"/>
              <a:gd name="T62" fmla="*/ 26 w 219"/>
              <a:gd name="T63" fmla="*/ 6 h 13"/>
              <a:gd name="T64" fmla="*/ 6 w 219"/>
              <a:gd name="T65" fmla="*/ 0 h 13"/>
              <a:gd name="T66" fmla="*/ 13 w 219"/>
              <a:gd name="T67" fmla="*/ 6 h 13"/>
              <a:gd name="T68" fmla="*/ 6 w 219"/>
              <a:gd name="T69" fmla="*/ 13 h 13"/>
              <a:gd name="T70" fmla="*/ 0 w 219"/>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13">
                <a:moveTo>
                  <a:pt x="207" y="6"/>
                </a:moveTo>
                <a:cubicBezTo>
                  <a:pt x="207" y="3"/>
                  <a:pt x="209" y="0"/>
                  <a:pt x="213" y="0"/>
                </a:cubicBezTo>
                <a:cubicBezTo>
                  <a:pt x="213" y="0"/>
                  <a:pt x="213" y="0"/>
                  <a:pt x="213" y="0"/>
                </a:cubicBezTo>
                <a:cubicBezTo>
                  <a:pt x="217" y="0"/>
                  <a:pt x="219" y="3"/>
                  <a:pt x="219" y="6"/>
                </a:cubicBezTo>
                <a:cubicBezTo>
                  <a:pt x="219" y="6"/>
                  <a:pt x="219" y="6"/>
                  <a:pt x="219" y="6"/>
                </a:cubicBezTo>
                <a:cubicBezTo>
                  <a:pt x="219" y="10"/>
                  <a:pt x="217" y="13"/>
                  <a:pt x="213" y="13"/>
                </a:cubicBezTo>
                <a:cubicBezTo>
                  <a:pt x="213" y="13"/>
                  <a:pt x="213" y="13"/>
                  <a:pt x="213" y="13"/>
                </a:cubicBezTo>
                <a:cubicBezTo>
                  <a:pt x="209" y="13"/>
                  <a:pt x="207" y="10"/>
                  <a:pt x="207" y="6"/>
                </a:cubicBezTo>
                <a:close/>
                <a:moveTo>
                  <a:pt x="181" y="6"/>
                </a:moveTo>
                <a:cubicBezTo>
                  <a:pt x="181" y="3"/>
                  <a:pt x="184" y="0"/>
                  <a:pt x="187" y="0"/>
                </a:cubicBezTo>
                <a:cubicBezTo>
                  <a:pt x="187" y="0"/>
                  <a:pt x="187" y="0"/>
                  <a:pt x="187" y="0"/>
                </a:cubicBezTo>
                <a:cubicBezTo>
                  <a:pt x="191" y="0"/>
                  <a:pt x="194" y="3"/>
                  <a:pt x="194" y="6"/>
                </a:cubicBezTo>
                <a:cubicBezTo>
                  <a:pt x="194" y="6"/>
                  <a:pt x="194" y="6"/>
                  <a:pt x="194" y="6"/>
                </a:cubicBezTo>
                <a:cubicBezTo>
                  <a:pt x="194" y="10"/>
                  <a:pt x="191" y="13"/>
                  <a:pt x="187" y="13"/>
                </a:cubicBezTo>
                <a:cubicBezTo>
                  <a:pt x="187" y="13"/>
                  <a:pt x="187" y="13"/>
                  <a:pt x="187" y="13"/>
                </a:cubicBezTo>
                <a:cubicBezTo>
                  <a:pt x="184" y="13"/>
                  <a:pt x="181" y="10"/>
                  <a:pt x="181" y="6"/>
                </a:cubicBezTo>
                <a:close/>
                <a:moveTo>
                  <a:pt x="155" y="6"/>
                </a:moveTo>
                <a:cubicBezTo>
                  <a:pt x="155" y="3"/>
                  <a:pt x="158" y="0"/>
                  <a:pt x="161" y="0"/>
                </a:cubicBezTo>
                <a:cubicBezTo>
                  <a:pt x="161" y="0"/>
                  <a:pt x="161" y="0"/>
                  <a:pt x="161" y="0"/>
                </a:cubicBezTo>
                <a:cubicBezTo>
                  <a:pt x="165" y="0"/>
                  <a:pt x="168" y="3"/>
                  <a:pt x="168" y="6"/>
                </a:cubicBezTo>
                <a:cubicBezTo>
                  <a:pt x="168" y="6"/>
                  <a:pt x="168" y="6"/>
                  <a:pt x="168" y="6"/>
                </a:cubicBezTo>
                <a:cubicBezTo>
                  <a:pt x="168" y="10"/>
                  <a:pt x="165" y="13"/>
                  <a:pt x="161" y="13"/>
                </a:cubicBezTo>
                <a:cubicBezTo>
                  <a:pt x="161" y="13"/>
                  <a:pt x="161" y="13"/>
                  <a:pt x="161" y="13"/>
                </a:cubicBezTo>
                <a:cubicBezTo>
                  <a:pt x="158" y="13"/>
                  <a:pt x="155" y="10"/>
                  <a:pt x="155" y="6"/>
                </a:cubicBezTo>
                <a:close/>
                <a:moveTo>
                  <a:pt x="129" y="6"/>
                </a:moveTo>
                <a:cubicBezTo>
                  <a:pt x="129" y="3"/>
                  <a:pt x="132" y="0"/>
                  <a:pt x="136" y="0"/>
                </a:cubicBezTo>
                <a:cubicBezTo>
                  <a:pt x="136" y="0"/>
                  <a:pt x="136" y="0"/>
                  <a:pt x="136" y="0"/>
                </a:cubicBezTo>
                <a:cubicBezTo>
                  <a:pt x="139" y="0"/>
                  <a:pt x="142" y="3"/>
                  <a:pt x="142" y="6"/>
                </a:cubicBezTo>
                <a:cubicBezTo>
                  <a:pt x="142" y="6"/>
                  <a:pt x="142" y="6"/>
                  <a:pt x="142" y="6"/>
                </a:cubicBezTo>
                <a:cubicBezTo>
                  <a:pt x="142" y="10"/>
                  <a:pt x="139" y="13"/>
                  <a:pt x="136" y="13"/>
                </a:cubicBezTo>
                <a:cubicBezTo>
                  <a:pt x="136" y="13"/>
                  <a:pt x="136" y="13"/>
                  <a:pt x="136" y="13"/>
                </a:cubicBezTo>
                <a:cubicBezTo>
                  <a:pt x="132" y="13"/>
                  <a:pt x="129" y="10"/>
                  <a:pt x="129" y="6"/>
                </a:cubicBezTo>
                <a:close/>
                <a:moveTo>
                  <a:pt x="103" y="6"/>
                </a:moveTo>
                <a:cubicBezTo>
                  <a:pt x="103" y="3"/>
                  <a:pt x="106" y="0"/>
                  <a:pt x="110" y="0"/>
                </a:cubicBezTo>
                <a:cubicBezTo>
                  <a:pt x="110" y="0"/>
                  <a:pt x="110" y="0"/>
                  <a:pt x="110" y="0"/>
                </a:cubicBezTo>
                <a:cubicBezTo>
                  <a:pt x="113" y="0"/>
                  <a:pt x="116" y="3"/>
                  <a:pt x="116" y="6"/>
                </a:cubicBezTo>
                <a:cubicBezTo>
                  <a:pt x="116" y="6"/>
                  <a:pt x="116" y="6"/>
                  <a:pt x="116" y="6"/>
                </a:cubicBezTo>
                <a:cubicBezTo>
                  <a:pt x="116" y="10"/>
                  <a:pt x="113" y="13"/>
                  <a:pt x="110" y="13"/>
                </a:cubicBezTo>
                <a:cubicBezTo>
                  <a:pt x="110" y="13"/>
                  <a:pt x="110" y="13"/>
                  <a:pt x="110" y="13"/>
                </a:cubicBezTo>
                <a:cubicBezTo>
                  <a:pt x="106" y="13"/>
                  <a:pt x="103" y="10"/>
                  <a:pt x="103" y="6"/>
                </a:cubicBezTo>
                <a:close/>
                <a:moveTo>
                  <a:pt x="77" y="6"/>
                </a:moveTo>
                <a:cubicBezTo>
                  <a:pt x="77" y="3"/>
                  <a:pt x="80" y="0"/>
                  <a:pt x="84" y="0"/>
                </a:cubicBezTo>
                <a:cubicBezTo>
                  <a:pt x="84" y="0"/>
                  <a:pt x="84" y="0"/>
                  <a:pt x="84" y="0"/>
                </a:cubicBezTo>
                <a:cubicBezTo>
                  <a:pt x="87" y="0"/>
                  <a:pt x="90" y="3"/>
                  <a:pt x="90" y="6"/>
                </a:cubicBezTo>
                <a:cubicBezTo>
                  <a:pt x="90" y="6"/>
                  <a:pt x="90" y="6"/>
                  <a:pt x="90" y="6"/>
                </a:cubicBezTo>
                <a:cubicBezTo>
                  <a:pt x="90" y="10"/>
                  <a:pt x="87" y="13"/>
                  <a:pt x="84" y="13"/>
                </a:cubicBezTo>
                <a:cubicBezTo>
                  <a:pt x="84" y="13"/>
                  <a:pt x="84" y="13"/>
                  <a:pt x="84" y="13"/>
                </a:cubicBezTo>
                <a:cubicBezTo>
                  <a:pt x="80" y="13"/>
                  <a:pt x="77" y="10"/>
                  <a:pt x="77" y="6"/>
                </a:cubicBezTo>
                <a:close/>
                <a:moveTo>
                  <a:pt x="52" y="6"/>
                </a:moveTo>
                <a:cubicBezTo>
                  <a:pt x="52" y="3"/>
                  <a:pt x="54" y="0"/>
                  <a:pt x="58" y="0"/>
                </a:cubicBezTo>
                <a:cubicBezTo>
                  <a:pt x="58" y="0"/>
                  <a:pt x="58" y="0"/>
                  <a:pt x="58" y="0"/>
                </a:cubicBezTo>
                <a:cubicBezTo>
                  <a:pt x="62" y="0"/>
                  <a:pt x="64" y="3"/>
                  <a:pt x="64" y="6"/>
                </a:cubicBezTo>
                <a:cubicBezTo>
                  <a:pt x="64" y="6"/>
                  <a:pt x="64" y="6"/>
                  <a:pt x="64" y="6"/>
                </a:cubicBezTo>
                <a:cubicBezTo>
                  <a:pt x="64" y="10"/>
                  <a:pt x="62" y="13"/>
                  <a:pt x="58" y="13"/>
                </a:cubicBezTo>
                <a:cubicBezTo>
                  <a:pt x="58" y="13"/>
                  <a:pt x="58" y="13"/>
                  <a:pt x="58" y="13"/>
                </a:cubicBezTo>
                <a:cubicBezTo>
                  <a:pt x="54" y="13"/>
                  <a:pt x="52" y="10"/>
                  <a:pt x="52" y="6"/>
                </a:cubicBezTo>
                <a:close/>
                <a:moveTo>
                  <a:pt x="26" y="6"/>
                </a:moveTo>
                <a:cubicBezTo>
                  <a:pt x="26" y="3"/>
                  <a:pt x="29" y="0"/>
                  <a:pt x="32" y="0"/>
                </a:cubicBezTo>
                <a:cubicBezTo>
                  <a:pt x="32" y="0"/>
                  <a:pt x="32" y="0"/>
                  <a:pt x="32" y="0"/>
                </a:cubicBezTo>
                <a:cubicBezTo>
                  <a:pt x="36" y="0"/>
                  <a:pt x="39" y="3"/>
                  <a:pt x="39" y="6"/>
                </a:cubicBezTo>
                <a:cubicBezTo>
                  <a:pt x="39" y="6"/>
                  <a:pt x="39" y="6"/>
                  <a:pt x="39" y="6"/>
                </a:cubicBezTo>
                <a:cubicBezTo>
                  <a:pt x="39" y="10"/>
                  <a:pt x="36" y="13"/>
                  <a:pt x="32" y="13"/>
                </a:cubicBezTo>
                <a:cubicBezTo>
                  <a:pt x="32" y="13"/>
                  <a:pt x="32" y="13"/>
                  <a:pt x="32" y="13"/>
                </a:cubicBezTo>
                <a:cubicBezTo>
                  <a:pt x="29" y="13"/>
                  <a:pt x="26" y="10"/>
                  <a:pt x="26" y="6"/>
                </a:cubicBezTo>
                <a:close/>
                <a:moveTo>
                  <a:pt x="0" y="6"/>
                </a:moveTo>
                <a:cubicBezTo>
                  <a:pt x="0" y="3"/>
                  <a:pt x="3" y="0"/>
                  <a:pt x="6" y="0"/>
                </a:cubicBezTo>
                <a:cubicBezTo>
                  <a:pt x="6" y="0"/>
                  <a:pt x="6" y="0"/>
                  <a:pt x="6" y="0"/>
                </a:cubicBezTo>
                <a:cubicBezTo>
                  <a:pt x="10" y="0"/>
                  <a:pt x="13" y="3"/>
                  <a:pt x="13" y="6"/>
                </a:cubicBezTo>
                <a:cubicBezTo>
                  <a:pt x="13" y="6"/>
                  <a:pt x="13" y="6"/>
                  <a:pt x="13" y="6"/>
                </a:cubicBezTo>
                <a:cubicBezTo>
                  <a:pt x="13" y="10"/>
                  <a:pt x="10" y="13"/>
                  <a:pt x="6" y="13"/>
                </a:cubicBezTo>
                <a:cubicBezTo>
                  <a:pt x="6" y="13"/>
                  <a:pt x="6" y="13"/>
                  <a:pt x="6" y="13"/>
                </a:cubicBezTo>
                <a:cubicBezTo>
                  <a:pt x="3" y="13"/>
                  <a:pt x="0" y="10"/>
                  <a:pt x="0" y="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54" name="Group 53"/>
          <p:cNvGrpSpPr/>
          <p:nvPr/>
        </p:nvGrpSpPr>
        <p:grpSpPr>
          <a:xfrm>
            <a:off x="1035203" y="1243013"/>
            <a:ext cx="2028037" cy="941100"/>
            <a:chOff x="1035203" y="1243013"/>
            <a:chExt cx="2028037" cy="941100"/>
          </a:xfrm>
        </p:grpSpPr>
        <p:sp>
          <p:nvSpPr>
            <p:cNvPr id="40" name="Rectangle 40"/>
            <p:cNvSpPr>
              <a:spLocks noChangeArrowheads="1"/>
            </p:cNvSpPr>
            <p:nvPr/>
          </p:nvSpPr>
          <p:spPr bwMode="auto">
            <a:xfrm>
              <a:off x="1160463" y="1243013"/>
              <a:ext cx="12583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500" b="1" i="0" u="none" strike="noStrike" cap="none" normalizeH="0" baseline="0" dirty="0" err="1">
                  <a:ln>
                    <a:noFill/>
                  </a:ln>
                  <a:solidFill>
                    <a:schemeClr val="accent2"/>
                  </a:solidFill>
                  <a:effectLst/>
                  <a:latin typeface="Open Sans" panose="020B0606030504020204" pitchFamily="34" charset="0"/>
                </a:rPr>
                <a:t>PPThemes</a:t>
              </a:r>
              <a:r>
                <a:rPr kumimoji="0" lang="en-US" altLang="ru-RU" sz="1500" b="1" i="0" u="none" strike="noStrike" cap="none" normalizeH="0" baseline="0" dirty="0">
                  <a:ln>
                    <a:noFill/>
                  </a:ln>
                  <a:solidFill>
                    <a:schemeClr val="accent2"/>
                  </a:solidFill>
                  <a:effectLst/>
                  <a:latin typeface="Open Sans" panose="020B0606030504020204" pitchFamily="34" charset="0"/>
                </a:rPr>
                <a:t> 01</a:t>
              </a:r>
              <a:endParaRPr kumimoji="0" lang="ru-RU" altLang="ru-RU" sz="1800" b="0" i="0" u="none" strike="noStrike" cap="none" normalizeH="0" baseline="0" dirty="0">
                <a:ln>
                  <a:noFill/>
                </a:ln>
                <a:solidFill>
                  <a:schemeClr val="accent2"/>
                </a:solidFill>
                <a:effectLst/>
              </a:endParaRPr>
            </a:p>
          </p:txBody>
        </p:sp>
        <p:sp>
          <p:nvSpPr>
            <p:cNvPr id="47" name="TextBox 46"/>
            <p:cNvSpPr txBox="1"/>
            <p:nvPr/>
          </p:nvSpPr>
          <p:spPr>
            <a:xfrm>
              <a:off x="1035203" y="1476227"/>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grpSp>
      <p:grpSp>
        <p:nvGrpSpPr>
          <p:cNvPr id="5" name="Group 4"/>
          <p:cNvGrpSpPr/>
          <p:nvPr/>
        </p:nvGrpSpPr>
        <p:grpSpPr>
          <a:xfrm>
            <a:off x="1035203" y="2613025"/>
            <a:ext cx="2028037" cy="950308"/>
            <a:chOff x="1035203" y="2613025"/>
            <a:chExt cx="2028037" cy="950308"/>
          </a:xfrm>
        </p:grpSpPr>
        <p:sp>
          <p:nvSpPr>
            <p:cNvPr id="39" name="Rectangle 39"/>
            <p:cNvSpPr>
              <a:spLocks noChangeArrowheads="1"/>
            </p:cNvSpPr>
            <p:nvPr/>
          </p:nvSpPr>
          <p:spPr bwMode="auto">
            <a:xfrm>
              <a:off x="1160463" y="2613025"/>
              <a:ext cx="12230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err="1">
                  <a:ln>
                    <a:noFill/>
                  </a:ln>
                  <a:solidFill>
                    <a:schemeClr val="accent6"/>
                  </a:solidFill>
                  <a:effectLst/>
                  <a:latin typeface="Open Sans" panose="020B0606030504020204" pitchFamily="34" charset="0"/>
                </a:rPr>
                <a:t>PPThemes</a:t>
              </a:r>
              <a:r>
                <a:rPr kumimoji="0" lang="en-US" altLang="ru-RU" sz="1400" b="1" i="0" u="none" strike="noStrike" cap="none" normalizeH="0" baseline="0" dirty="0">
                  <a:ln>
                    <a:noFill/>
                  </a:ln>
                  <a:solidFill>
                    <a:schemeClr val="accent6"/>
                  </a:solidFill>
                  <a:effectLst/>
                  <a:latin typeface="Open Sans" panose="020B0606030504020204" pitchFamily="34" charset="0"/>
                </a:rPr>
                <a:t> </a:t>
              </a:r>
              <a:r>
                <a:rPr kumimoji="0" lang="ru-RU" altLang="ru-RU" sz="1400" b="1" i="0" u="none" strike="noStrike" cap="none" normalizeH="0" baseline="0" dirty="0">
                  <a:ln>
                    <a:noFill/>
                  </a:ln>
                  <a:solidFill>
                    <a:schemeClr val="accent6"/>
                  </a:solidFill>
                  <a:effectLst/>
                  <a:latin typeface="Open Sans" panose="020B0606030504020204" pitchFamily="34" charset="0"/>
                </a:rPr>
                <a:t> 03</a:t>
              </a:r>
              <a:endParaRPr kumimoji="0" lang="ru-RU" altLang="ru-RU" sz="1800" b="0" i="0" u="none" strike="noStrike" cap="none" normalizeH="0" baseline="0" dirty="0">
                <a:ln>
                  <a:noFill/>
                </a:ln>
                <a:solidFill>
                  <a:schemeClr val="accent6"/>
                </a:solidFill>
                <a:effectLst/>
              </a:endParaRPr>
            </a:p>
          </p:txBody>
        </p:sp>
        <p:sp>
          <p:nvSpPr>
            <p:cNvPr id="48" name="TextBox 47"/>
            <p:cNvSpPr txBox="1"/>
            <p:nvPr/>
          </p:nvSpPr>
          <p:spPr>
            <a:xfrm>
              <a:off x="1035203" y="2855447"/>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grpSp>
      <p:grpSp>
        <p:nvGrpSpPr>
          <p:cNvPr id="3" name="Group 2"/>
          <p:cNvGrpSpPr/>
          <p:nvPr/>
        </p:nvGrpSpPr>
        <p:grpSpPr>
          <a:xfrm>
            <a:off x="1035203" y="4022725"/>
            <a:ext cx="2028037" cy="935068"/>
            <a:chOff x="1035203" y="4022725"/>
            <a:chExt cx="2028037" cy="935068"/>
          </a:xfrm>
        </p:grpSpPr>
        <p:sp>
          <p:nvSpPr>
            <p:cNvPr id="38" name="Rectangle 38"/>
            <p:cNvSpPr>
              <a:spLocks noChangeArrowheads="1"/>
            </p:cNvSpPr>
            <p:nvPr/>
          </p:nvSpPr>
          <p:spPr bwMode="auto">
            <a:xfrm>
              <a:off x="1160463" y="4022725"/>
              <a:ext cx="1176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400" b="1" dirty="0" err="1">
                  <a:solidFill>
                    <a:schemeClr val="accent4"/>
                  </a:solidFill>
                  <a:latin typeface="Open Sans" panose="020B0606030504020204" pitchFamily="34" charset="0"/>
                </a:rPr>
                <a:t>PPThemes</a:t>
              </a:r>
              <a:r>
                <a:rPr kumimoji="0" lang="ru-RU" altLang="ru-RU" sz="1400" b="1" i="0" u="none" strike="noStrike" cap="none" normalizeH="0" baseline="0" dirty="0">
                  <a:ln>
                    <a:noFill/>
                  </a:ln>
                  <a:solidFill>
                    <a:schemeClr val="accent4"/>
                  </a:solidFill>
                  <a:effectLst/>
                  <a:latin typeface="Open Sans" panose="020B0606030504020204" pitchFamily="34" charset="0"/>
                </a:rPr>
                <a:t> 05</a:t>
              </a:r>
              <a:endParaRPr kumimoji="0" lang="ru-RU" altLang="ru-RU" sz="1800" b="0" i="0" u="none" strike="noStrike" cap="none" normalizeH="0" baseline="0" dirty="0">
                <a:ln>
                  <a:noFill/>
                </a:ln>
                <a:solidFill>
                  <a:schemeClr val="accent4"/>
                </a:solidFill>
                <a:effectLst/>
              </a:endParaRPr>
            </a:p>
          </p:txBody>
        </p:sp>
        <p:sp>
          <p:nvSpPr>
            <p:cNvPr id="49" name="TextBox 48"/>
            <p:cNvSpPr txBox="1"/>
            <p:nvPr/>
          </p:nvSpPr>
          <p:spPr>
            <a:xfrm>
              <a:off x="1035203" y="4249907"/>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grpSp>
      <p:grpSp>
        <p:nvGrpSpPr>
          <p:cNvPr id="53" name="Group 52"/>
          <p:cNvGrpSpPr/>
          <p:nvPr/>
        </p:nvGrpSpPr>
        <p:grpSpPr>
          <a:xfrm>
            <a:off x="9243061" y="1920875"/>
            <a:ext cx="2028037" cy="954018"/>
            <a:chOff x="9243061" y="1920875"/>
            <a:chExt cx="2028037" cy="954018"/>
          </a:xfrm>
        </p:grpSpPr>
        <p:sp>
          <p:nvSpPr>
            <p:cNvPr id="37" name="Rectangle 37"/>
            <p:cNvSpPr>
              <a:spLocks noChangeArrowheads="1"/>
            </p:cNvSpPr>
            <p:nvPr/>
          </p:nvSpPr>
          <p:spPr bwMode="auto">
            <a:xfrm>
              <a:off x="9345613" y="1920875"/>
              <a:ext cx="12230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err="1">
                  <a:ln>
                    <a:noFill/>
                  </a:ln>
                  <a:solidFill>
                    <a:schemeClr val="bg2">
                      <a:lumMod val="25000"/>
                      <a:lumOff val="75000"/>
                    </a:schemeClr>
                  </a:solidFill>
                  <a:effectLst/>
                  <a:latin typeface="Open Sans" panose="020B0606030504020204" pitchFamily="34" charset="0"/>
                </a:rPr>
                <a:t>PPThemes</a:t>
              </a:r>
              <a:r>
                <a:rPr kumimoji="0" lang="en-US" altLang="ru-RU" sz="1400" b="1" i="0" u="none" strike="noStrike" cap="none" normalizeH="0" baseline="0" dirty="0">
                  <a:ln>
                    <a:noFill/>
                  </a:ln>
                  <a:solidFill>
                    <a:schemeClr val="bg2">
                      <a:lumMod val="25000"/>
                      <a:lumOff val="75000"/>
                    </a:schemeClr>
                  </a:solidFill>
                  <a:effectLst/>
                  <a:latin typeface="Open Sans" panose="020B0606030504020204" pitchFamily="34" charset="0"/>
                </a:rPr>
                <a:t> </a:t>
              </a:r>
              <a:r>
                <a:rPr kumimoji="0" lang="ru-RU" altLang="ru-RU" sz="1400" b="1" i="0" u="none" strike="noStrike" cap="none" normalizeH="0" baseline="0" dirty="0">
                  <a:ln>
                    <a:noFill/>
                  </a:ln>
                  <a:solidFill>
                    <a:schemeClr val="bg2">
                      <a:lumMod val="25000"/>
                      <a:lumOff val="75000"/>
                    </a:schemeClr>
                  </a:solidFill>
                  <a:effectLst/>
                  <a:latin typeface="Open Sans" panose="020B0606030504020204" pitchFamily="34" charset="0"/>
                </a:rPr>
                <a:t> 02</a:t>
              </a:r>
              <a:endParaRPr kumimoji="0" lang="ru-RU" altLang="ru-RU" sz="1800" b="0" i="0" u="none" strike="noStrike" cap="none" normalizeH="0" baseline="0" dirty="0">
                <a:ln>
                  <a:noFill/>
                </a:ln>
                <a:solidFill>
                  <a:schemeClr val="bg2">
                    <a:lumMod val="25000"/>
                    <a:lumOff val="75000"/>
                  </a:schemeClr>
                </a:solidFill>
                <a:effectLst/>
              </a:endParaRPr>
            </a:p>
          </p:txBody>
        </p:sp>
        <p:sp>
          <p:nvSpPr>
            <p:cNvPr id="50" name="TextBox 49"/>
            <p:cNvSpPr txBox="1"/>
            <p:nvPr/>
          </p:nvSpPr>
          <p:spPr>
            <a:xfrm>
              <a:off x="9243061" y="2167007"/>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grpSp>
      <p:grpSp>
        <p:nvGrpSpPr>
          <p:cNvPr id="4" name="Group 3"/>
          <p:cNvGrpSpPr/>
          <p:nvPr/>
        </p:nvGrpSpPr>
        <p:grpSpPr>
          <a:xfrm>
            <a:off x="9243061" y="3309938"/>
            <a:ext cx="2028037" cy="944175"/>
            <a:chOff x="9243061" y="3309938"/>
            <a:chExt cx="2028037" cy="944175"/>
          </a:xfrm>
        </p:grpSpPr>
        <p:sp>
          <p:nvSpPr>
            <p:cNvPr id="36" name="Rectangle 36"/>
            <p:cNvSpPr>
              <a:spLocks noChangeArrowheads="1"/>
            </p:cNvSpPr>
            <p:nvPr/>
          </p:nvSpPr>
          <p:spPr bwMode="auto">
            <a:xfrm>
              <a:off x="9345613" y="3309938"/>
              <a:ext cx="12583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500" b="1" dirty="0" err="1">
                  <a:solidFill>
                    <a:schemeClr val="accent3"/>
                  </a:solidFill>
                  <a:latin typeface="Open Sans" panose="020B0606030504020204" pitchFamily="34" charset="0"/>
                </a:rPr>
                <a:t>PPThemes</a:t>
              </a:r>
              <a:r>
                <a:rPr kumimoji="0" lang="ru-RU" altLang="ru-RU" sz="1500" b="1" i="0" u="none" strike="noStrike" cap="none" normalizeH="0" baseline="0" dirty="0">
                  <a:ln>
                    <a:noFill/>
                  </a:ln>
                  <a:solidFill>
                    <a:schemeClr val="accent3"/>
                  </a:solidFill>
                  <a:effectLst/>
                  <a:latin typeface="Open Sans" panose="020B0606030504020204" pitchFamily="34" charset="0"/>
                </a:rPr>
                <a:t> 04</a:t>
              </a:r>
              <a:endParaRPr kumimoji="0" lang="ru-RU" altLang="ru-RU" sz="1800" b="0" i="0" u="none" strike="noStrike" cap="none" normalizeH="0" baseline="0" dirty="0">
                <a:ln>
                  <a:noFill/>
                </a:ln>
                <a:solidFill>
                  <a:schemeClr val="accent3"/>
                </a:solidFill>
                <a:effectLst/>
              </a:endParaRPr>
            </a:p>
          </p:txBody>
        </p:sp>
        <p:sp>
          <p:nvSpPr>
            <p:cNvPr id="51" name="TextBox 50"/>
            <p:cNvSpPr txBox="1"/>
            <p:nvPr/>
          </p:nvSpPr>
          <p:spPr>
            <a:xfrm>
              <a:off x="9243061" y="3546227"/>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grpSp>
      <p:grpSp>
        <p:nvGrpSpPr>
          <p:cNvPr id="2" name="Group 1"/>
          <p:cNvGrpSpPr/>
          <p:nvPr/>
        </p:nvGrpSpPr>
        <p:grpSpPr>
          <a:xfrm>
            <a:off x="9243061" y="4722813"/>
            <a:ext cx="2028037" cy="941000"/>
            <a:chOff x="9243061" y="4722813"/>
            <a:chExt cx="2028037" cy="941000"/>
          </a:xfrm>
        </p:grpSpPr>
        <p:sp>
          <p:nvSpPr>
            <p:cNvPr id="35" name="Rectangle 35"/>
            <p:cNvSpPr>
              <a:spLocks noChangeArrowheads="1"/>
            </p:cNvSpPr>
            <p:nvPr/>
          </p:nvSpPr>
          <p:spPr bwMode="auto">
            <a:xfrm>
              <a:off x="9345613" y="4722813"/>
              <a:ext cx="11766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err="1">
                  <a:ln>
                    <a:noFill/>
                  </a:ln>
                  <a:solidFill>
                    <a:schemeClr val="accent5"/>
                  </a:solidFill>
                  <a:effectLst/>
                  <a:latin typeface="Open Sans" panose="020B0606030504020204" pitchFamily="34" charset="0"/>
                </a:rPr>
                <a:t>PPThemes</a:t>
              </a:r>
              <a:r>
                <a:rPr kumimoji="0" lang="ru-RU" altLang="ru-RU" sz="1400" b="1" i="0" u="none" strike="noStrike" cap="none" normalizeH="0" baseline="0" dirty="0">
                  <a:ln>
                    <a:noFill/>
                  </a:ln>
                  <a:solidFill>
                    <a:schemeClr val="accent5"/>
                  </a:solidFill>
                  <a:effectLst/>
                  <a:latin typeface="Open Sans" panose="020B0606030504020204" pitchFamily="34" charset="0"/>
                </a:rPr>
                <a:t> 06</a:t>
              </a:r>
              <a:endParaRPr kumimoji="0" lang="ru-RU" altLang="ru-RU" sz="1800" b="0" i="0" u="none" strike="noStrike" cap="none" normalizeH="0" baseline="0" dirty="0">
                <a:ln>
                  <a:noFill/>
                </a:ln>
                <a:solidFill>
                  <a:schemeClr val="accent5"/>
                </a:solidFill>
                <a:effectLst/>
              </a:endParaRPr>
            </a:p>
          </p:txBody>
        </p:sp>
        <p:sp>
          <p:nvSpPr>
            <p:cNvPr id="52" name="TextBox 51"/>
            <p:cNvSpPr txBox="1"/>
            <p:nvPr/>
          </p:nvSpPr>
          <p:spPr>
            <a:xfrm>
              <a:off x="9243061" y="4955927"/>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grpSp>
    </p:spTree>
    <p:extLst>
      <p:ext uri="{BB962C8B-B14F-4D97-AF65-F5344CB8AC3E}">
        <p14:creationId xmlns:p14="http://schemas.microsoft.com/office/powerpoint/2010/main" val="422145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9136063" y="3354388"/>
            <a:ext cx="3046412" cy="350361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7" name="Rectangle 7"/>
          <p:cNvSpPr>
            <a:spLocks noChangeArrowheads="1"/>
          </p:cNvSpPr>
          <p:nvPr/>
        </p:nvSpPr>
        <p:spPr bwMode="auto">
          <a:xfrm>
            <a:off x="6091238" y="3962400"/>
            <a:ext cx="3044825" cy="2895600"/>
          </a:xfrm>
          <a:prstGeom prst="rect">
            <a:avLst/>
          </a:prstGeom>
          <a:gradFill flip="none" rotWithShape="1">
            <a:gsLst>
              <a:gs pos="0">
                <a:schemeClr val="accent4">
                  <a:shade val="30000"/>
                  <a:satMod val="115000"/>
                  <a:lumMod val="94000"/>
                  <a:lumOff val="6000"/>
                </a:schemeClr>
              </a:gs>
              <a:gs pos="10000">
                <a:schemeClr val="accent4">
                  <a:shade val="67500"/>
                  <a:satMod val="115000"/>
                </a:schemeClr>
              </a:gs>
              <a:gs pos="100000">
                <a:schemeClr val="accent4">
                  <a:shade val="100000"/>
                  <a:satMod val="115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ru-RU"/>
          </a:p>
        </p:txBody>
      </p:sp>
      <p:sp>
        <p:nvSpPr>
          <p:cNvPr id="8" name="Rectangle 8"/>
          <p:cNvSpPr>
            <a:spLocks noChangeArrowheads="1"/>
          </p:cNvSpPr>
          <p:nvPr/>
        </p:nvSpPr>
        <p:spPr bwMode="auto">
          <a:xfrm>
            <a:off x="3046413" y="4572000"/>
            <a:ext cx="3044825" cy="2286000"/>
          </a:xfrm>
          <a:prstGeom prst="rect">
            <a:avLst/>
          </a:prstGeom>
          <a:gradFill flip="none" rotWithShape="1">
            <a:gsLst>
              <a:gs pos="0">
                <a:schemeClr val="accent3">
                  <a:shade val="30000"/>
                  <a:satMod val="115000"/>
                  <a:lumMod val="92000"/>
                  <a:lumOff val="8000"/>
                </a:schemeClr>
              </a:gs>
              <a:gs pos="12000">
                <a:schemeClr val="accent3">
                  <a:shade val="67500"/>
                  <a:satMod val="115000"/>
                </a:schemeClr>
              </a:gs>
              <a:gs pos="100000">
                <a:schemeClr val="accent3">
                  <a:shade val="100000"/>
                  <a:satMod val="11500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ru-RU"/>
          </a:p>
        </p:txBody>
      </p:sp>
      <p:sp>
        <p:nvSpPr>
          <p:cNvPr id="9" name="Rectangle 9"/>
          <p:cNvSpPr>
            <a:spLocks noChangeArrowheads="1"/>
          </p:cNvSpPr>
          <p:nvPr/>
        </p:nvSpPr>
        <p:spPr bwMode="auto">
          <a:xfrm>
            <a:off x="1588" y="5181600"/>
            <a:ext cx="3044825" cy="1676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2" name="Group 1"/>
          <p:cNvGrpSpPr/>
          <p:nvPr/>
        </p:nvGrpSpPr>
        <p:grpSpPr>
          <a:xfrm>
            <a:off x="914400" y="5267008"/>
            <a:ext cx="1739984" cy="769441"/>
            <a:chOff x="914400" y="5267008"/>
            <a:chExt cx="1739984" cy="769441"/>
          </a:xfrm>
        </p:grpSpPr>
        <p:sp>
          <p:nvSpPr>
            <p:cNvPr id="10" name="Rectangle 10"/>
            <p:cNvSpPr>
              <a:spLocks noChangeArrowheads="1"/>
            </p:cNvSpPr>
            <p:nvPr/>
          </p:nvSpPr>
          <p:spPr bwMode="auto">
            <a:xfrm>
              <a:off x="1923415" y="5267008"/>
              <a:ext cx="7309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5000" b="1" i="0" u="none" strike="noStrike" cap="none" normalizeH="0" baseline="0" dirty="0">
                  <a:ln>
                    <a:noFill/>
                  </a:ln>
                  <a:solidFill>
                    <a:schemeClr val="bg2"/>
                  </a:solidFill>
                  <a:effectLst/>
                  <a:latin typeface="Open Sans" panose="020B0606030504020204" pitchFamily="34" charset="0"/>
                </a:rPr>
                <a:t>01</a:t>
              </a:r>
              <a:endParaRPr kumimoji="0" lang="ru-RU" altLang="ru-RU" sz="1800" b="0" i="0" u="none" strike="noStrike" cap="none" normalizeH="0" baseline="0" dirty="0">
                <a:ln>
                  <a:noFill/>
                </a:ln>
                <a:solidFill>
                  <a:schemeClr val="bg2"/>
                </a:solidFill>
                <a:effectLst/>
              </a:endParaRPr>
            </a:p>
          </p:txBody>
        </p:sp>
        <p:sp>
          <p:nvSpPr>
            <p:cNvPr id="11" name="Rectangle 11"/>
            <p:cNvSpPr>
              <a:spLocks noChangeArrowheads="1"/>
            </p:cNvSpPr>
            <p:nvPr/>
          </p:nvSpPr>
          <p:spPr bwMode="auto">
            <a:xfrm>
              <a:off x="914400" y="5514975"/>
              <a:ext cx="86241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900" b="1" i="0" u="none" strike="noStrike" cap="none" normalizeH="0" baseline="0" dirty="0">
                  <a:ln>
                    <a:noFill/>
                  </a:ln>
                  <a:solidFill>
                    <a:schemeClr val="bg2"/>
                  </a:solidFill>
                  <a:effectLst/>
                  <a:latin typeface="Open Sans" panose="020B0606030504020204" pitchFamily="34" charset="0"/>
                </a:rPr>
                <a:t>STEP</a:t>
              </a:r>
              <a:endParaRPr kumimoji="0" lang="ru-RU" altLang="ru-RU" sz="1800" b="0" i="0" u="none" strike="noStrike" cap="none" normalizeH="0" baseline="0" dirty="0">
                <a:ln>
                  <a:noFill/>
                </a:ln>
                <a:solidFill>
                  <a:schemeClr val="bg2"/>
                </a:solidFill>
                <a:effectLst/>
              </a:endParaRPr>
            </a:p>
          </p:txBody>
        </p:sp>
      </p:grpSp>
      <p:grpSp>
        <p:nvGrpSpPr>
          <p:cNvPr id="3" name="Group 2"/>
          <p:cNvGrpSpPr/>
          <p:nvPr/>
        </p:nvGrpSpPr>
        <p:grpSpPr>
          <a:xfrm>
            <a:off x="3975100" y="4688205"/>
            <a:ext cx="1713632" cy="769441"/>
            <a:chOff x="3975100" y="4688205"/>
            <a:chExt cx="1713632" cy="769441"/>
          </a:xfrm>
        </p:grpSpPr>
        <p:sp>
          <p:nvSpPr>
            <p:cNvPr id="12" name="Rectangle 12"/>
            <p:cNvSpPr>
              <a:spLocks noChangeArrowheads="1"/>
            </p:cNvSpPr>
            <p:nvPr/>
          </p:nvSpPr>
          <p:spPr bwMode="auto">
            <a:xfrm>
              <a:off x="3975100" y="4949825"/>
              <a:ext cx="86241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900" b="1" i="0" u="none" strike="noStrike" cap="none" normalizeH="0" baseline="0" dirty="0">
                  <a:ln>
                    <a:noFill/>
                  </a:ln>
                  <a:solidFill>
                    <a:schemeClr val="bg2"/>
                  </a:solidFill>
                  <a:effectLst/>
                  <a:latin typeface="Open Sans" panose="020B0606030504020204" pitchFamily="34" charset="0"/>
                </a:rPr>
                <a:t>STEP</a:t>
              </a:r>
              <a:endParaRPr kumimoji="0" lang="ru-RU" altLang="ru-RU" sz="1800" b="0" i="0" u="none" strike="noStrike" cap="none" normalizeH="0" baseline="0" dirty="0">
                <a:ln>
                  <a:noFill/>
                </a:ln>
                <a:solidFill>
                  <a:schemeClr val="bg2"/>
                </a:solidFill>
                <a:effectLst/>
              </a:endParaRPr>
            </a:p>
          </p:txBody>
        </p:sp>
        <p:sp>
          <p:nvSpPr>
            <p:cNvPr id="13" name="Rectangle 13"/>
            <p:cNvSpPr>
              <a:spLocks noChangeArrowheads="1"/>
            </p:cNvSpPr>
            <p:nvPr/>
          </p:nvSpPr>
          <p:spPr bwMode="auto">
            <a:xfrm>
              <a:off x="4957763" y="4688205"/>
              <a:ext cx="7309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5000" b="1" i="0" u="none" strike="noStrike" cap="none" normalizeH="0" baseline="0" dirty="0">
                  <a:ln>
                    <a:noFill/>
                  </a:ln>
                  <a:solidFill>
                    <a:schemeClr val="bg2"/>
                  </a:solidFill>
                  <a:effectLst/>
                  <a:latin typeface="Open Sans" panose="020B0606030504020204" pitchFamily="34" charset="0"/>
                </a:rPr>
                <a:t>02</a:t>
              </a:r>
              <a:endParaRPr kumimoji="0" lang="ru-RU" altLang="ru-RU" sz="1800" b="0" i="0" u="none" strike="noStrike" cap="none" normalizeH="0" baseline="0" dirty="0">
                <a:ln>
                  <a:noFill/>
                </a:ln>
                <a:solidFill>
                  <a:schemeClr val="bg2"/>
                </a:solidFill>
                <a:effectLst/>
              </a:endParaRPr>
            </a:p>
          </p:txBody>
        </p:sp>
      </p:grpSp>
      <p:grpSp>
        <p:nvGrpSpPr>
          <p:cNvPr id="4" name="Group 3"/>
          <p:cNvGrpSpPr/>
          <p:nvPr/>
        </p:nvGrpSpPr>
        <p:grpSpPr>
          <a:xfrm>
            <a:off x="7015163" y="4150995"/>
            <a:ext cx="1718711" cy="769441"/>
            <a:chOff x="7015163" y="4150995"/>
            <a:chExt cx="1718711" cy="769441"/>
          </a:xfrm>
        </p:grpSpPr>
        <p:sp>
          <p:nvSpPr>
            <p:cNvPr id="14" name="Rectangle 14"/>
            <p:cNvSpPr>
              <a:spLocks noChangeArrowheads="1"/>
            </p:cNvSpPr>
            <p:nvPr/>
          </p:nvSpPr>
          <p:spPr bwMode="auto">
            <a:xfrm>
              <a:off x="7015163" y="4405313"/>
              <a:ext cx="86241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900" b="1" i="0" u="none" strike="noStrike" cap="none" normalizeH="0" baseline="0" dirty="0">
                  <a:ln>
                    <a:noFill/>
                  </a:ln>
                  <a:solidFill>
                    <a:schemeClr val="bg2"/>
                  </a:solidFill>
                  <a:effectLst/>
                  <a:latin typeface="Open Sans" panose="020B0606030504020204" pitchFamily="34" charset="0"/>
                </a:rPr>
                <a:t>STEP</a:t>
              </a:r>
              <a:endParaRPr kumimoji="0" lang="ru-RU" altLang="ru-RU" sz="1800" b="0" i="0" u="none" strike="noStrike" cap="none" normalizeH="0" baseline="0" dirty="0">
                <a:ln>
                  <a:noFill/>
                </a:ln>
                <a:solidFill>
                  <a:schemeClr val="bg2"/>
                </a:solidFill>
                <a:effectLst/>
              </a:endParaRPr>
            </a:p>
          </p:txBody>
        </p:sp>
        <p:sp>
          <p:nvSpPr>
            <p:cNvPr id="15" name="Rectangle 15"/>
            <p:cNvSpPr>
              <a:spLocks noChangeArrowheads="1"/>
            </p:cNvSpPr>
            <p:nvPr/>
          </p:nvSpPr>
          <p:spPr bwMode="auto">
            <a:xfrm>
              <a:off x="8002905" y="4150995"/>
              <a:ext cx="7309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5000" b="1" i="0" u="none" strike="noStrike" cap="none" normalizeH="0" baseline="0" dirty="0">
                  <a:ln>
                    <a:noFill/>
                  </a:ln>
                  <a:solidFill>
                    <a:schemeClr val="bg2"/>
                  </a:solidFill>
                  <a:effectLst/>
                  <a:latin typeface="Open Sans" panose="020B0606030504020204" pitchFamily="34" charset="0"/>
                </a:rPr>
                <a:t>03</a:t>
              </a:r>
              <a:endParaRPr kumimoji="0" lang="ru-RU" altLang="ru-RU" sz="1800" b="0" i="0" u="none" strike="noStrike" cap="none" normalizeH="0" baseline="0" dirty="0">
                <a:ln>
                  <a:noFill/>
                </a:ln>
                <a:solidFill>
                  <a:schemeClr val="bg2"/>
                </a:solidFill>
                <a:effectLst/>
              </a:endParaRPr>
            </a:p>
          </p:txBody>
        </p:sp>
      </p:grpSp>
      <p:grpSp>
        <p:nvGrpSpPr>
          <p:cNvPr id="5" name="Group 4"/>
          <p:cNvGrpSpPr/>
          <p:nvPr/>
        </p:nvGrpSpPr>
        <p:grpSpPr>
          <a:xfrm>
            <a:off x="9982200" y="3684270"/>
            <a:ext cx="1768242" cy="769441"/>
            <a:chOff x="9982200" y="3684270"/>
            <a:chExt cx="1768242" cy="769441"/>
          </a:xfrm>
        </p:grpSpPr>
        <p:sp>
          <p:nvSpPr>
            <p:cNvPr id="16" name="Rectangle 16"/>
            <p:cNvSpPr>
              <a:spLocks noChangeArrowheads="1"/>
            </p:cNvSpPr>
            <p:nvPr/>
          </p:nvSpPr>
          <p:spPr bwMode="auto">
            <a:xfrm>
              <a:off x="9982200" y="3902075"/>
              <a:ext cx="862416"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900" b="1" i="0" u="none" strike="noStrike" cap="none" normalizeH="0" baseline="0" dirty="0">
                  <a:ln>
                    <a:noFill/>
                  </a:ln>
                  <a:solidFill>
                    <a:schemeClr val="bg2"/>
                  </a:solidFill>
                  <a:effectLst/>
                  <a:latin typeface="Open Sans" panose="020B0606030504020204" pitchFamily="34" charset="0"/>
                </a:rPr>
                <a:t>STEP</a:t>
              </a:r>
              <a:endParaRPr kumimoji="0" lang="ru-RU" altLang="ru-RU" sz="1800" b="0" i="0" u="none" strike="noStrike" cap="none" normalizeH="0" baseline="0" dirty="0">
                <a:ln>
                  <a:noFill/>
                </a:ln>
                <a:solidFill>
                  <a:schemeClr val="bg2"/>
                </a:solidFill>
                <a:effectLst/>
              </a:endParaRPr>
            </a:p>
          </p:txBody>
        </p:sp>
        <p:sp>
          <p:nvSpPr>
            <p:cNvPr id="17" name="Rectangle 17"/>
            <p:cNvSpPr>
              <a:spLocks noChangeArrowheads="1"/>
            </p:cNvSpPr>
            <p:nvPr/>
          </p:nvSpPr>
          <p:spPr bwMode="auto">
            <a:xfrm>
              <a:off x="11019473" y="3684270"/>
              <a:ext cx="7309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5000" b="1" i="0" u="none" strike="noStrike" cap="none" normalizeH="0" baseline="0" dirty="0">
                  <a:ln>
                    <a:noFill/>
                  </a:ln>
                  <a:solidFill>
                    <a:schemeClr val="bg2"/>
                  </a:solidFill>
                  <a:effectLst/>
                  <a:latin typeface="Open Sans" panose="020B0606030504020204" pitchFamily="34" charset="0"/>
                </a:rPr>
                <a:t>04</a:t>
              </a:r>
              <a:endParaRPr kumimoji="0" lang="ru-RU" altLang="ru-RU" sz="1800" b="0" i="0" u="none" strike="noStrike" cap="none" normalizeH="0" baseline="0" dirty="0">
                <a:ln>
                  <a:noFill/>
                </a:ln>
                <a:solidFill>
                  <a:schemeClr val="bg2"/>
                </a:solidFill>
                <a:effectLst/>
              </a:endParaRPr>
            </a:p>
          </p:txBody>
        </p:sp>
      </p:grpSp>
      <p:sp>
        <p:nvSpPr>
          <p:cNvPr id="18" name="Rectangle 18"/>
          <p:cNvSpPr>
            <a:spLocks noChangeArrowheads="1"/>
          </p:cNvSpPr>
          <p:nvPr/>
        </p:nvSpPr>
        <p:spPr bwMode="auto">
          <a:xfrm>
            <a:off x="3281363" y="317500"/>
            <a:ext cx="64424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4200" b="1" dirty="0">
                <a:latin typeface="Open Sans" panose="020B0606030504020204" pitchFamily="34" charset="0"/>
              </a:rPr>
              <a:t>BUSINESS</a:t>
            </a:r>
            <a:r>
              <a:rPr kumimoji="0" lang="ru-RU" altLang="ru-RU" sz="4200" b="1" i="0" u="none" strike="noStrike" cap="none" normalizeH="0" baseline="0" dirty="0">
                <a:ln>
                  <a:noFill/>
                </a:ln>
                <a:effectLst/>
                <a:latin typeface="Open Sans" panose="020B0606030504020204" pitchFamily="34" charset="0"/>
              </a:rPr>
              <a:t> INFOGRAPHIC</a:t>
            </a:r>
            <a:endParaRPr kumimoji="0" lang="ru-RU" altLang="ru-RU" sz="1800" b="0" i="0" u="none" strike="noStrike" cap="none" normalizeH="0" baseline="0" dirty="0">
              <a:ln>
                <a:noFill/>
              </a:ln>
              <a:effectLst/>
            </a:endParaRPr>
          </a:p>
        </p:txBody>
      </p:sp>
      <p:grpSp>
        <p:nvGrpSpPr>
          <p:cNvPr id="47" name="Group 46"/>
          <p:cNvGrpSpPr/>
          <p:nvPr/>
        </p:nvGrpSpPr>
        <p:grpSpPr>
          <a:xfrm>
            <a:off x="10186988" y="1730375"/>
            <a:ext cx="1096962" cy="1624013"/>
            <a:chOff x="10186988" y="1730375"/>
            <a:chExt cx="1096962" cy="1624013"/>
          </a:xfrm>
        </p:grpSpPr>
        <p:sp>
          <p:nvSpPr>
            <p:cNvPr id="19" name="Freeform 19"/>
            <p:cNvSpPr>
              <a:spLocks/>
            </p:cNvSpPr>
            <p:nvPr/>
          </p:nvSpPr>
          <p:spPr bwMode="auto">
            <a:xfrm>
              <a:off x="10636250" y="2459038"/>
              <a:ext cx="201612" cy="552450"/>
            </a:xfrm>
            <a:custGeom>
              <a:avLst/>
              <a:gdLst>
                <a:gd name="T0" fmla="*/ 38 w 53"/>
                <a:gd name="T1" fmla="*/ 139 h 145"/>
                <a:gd name="T2" fmla="*/ 38 w 53"/>
                <a:gd name="T3" fmla="*/ 0 h 145"/>
                <a:gd name="T4" fmla="*/ 15 w 53"/>
                <a:gd name="T5" fmla="*/ 0 h 145"/>
                <a:gd name="T6" fmla="*/ 15 w 53"/>
                <a:gd name="T7" fmla="*/ 139 h 145"/>
                <a:gd name="T8" fmla="*/ 0 w 53"/>
                <a:gd name="T9" fmla="*/ 145 h 145"/>
                <a:gd name="T10" fmla="*/ 15 w 53"/>
                <a:gd name="T11" fmla="*/ 145 h 145"/>
                <a:gd name="T12" fmla="*/ 20 w 53"/>
                <a:gd name="T13" fmla="*/ 145 h 145"/>
                <a:gd name="T14" fmla="*/ 33 w 53"/>
                <a:gd name="T15" fmla="*/ 145 h 145"/>
                <a:gd name="T16" fmla="*/ 38 w 53"/>
                <a:gd name="T17" fmla="*/ 145 h 145"/>
                <a:gd name="T18" fmla="*/ 53 w 53"/>
                <a:gd name="T19" fmla="*/ 145 h 145"/>
                <a:gd name="T20" fmla="*/ 38 w 53"/>
                <a:gd name="T21" fmla="*/ 1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145">
                  <a:moveTo>
                    <a:pt x="38" y="139"/>
                  </a:moveTo>
                  <a:cubicBezTo>
                    <a:pt x="38" y="0"/>
                    <a:pt x="38" y="0"/>
                    <a:pt x="38" y="0"/>
                  </a:cubicBezTo>
                  <a:cubicBezTo>
                    <a:pt x="15" y="0"/>
                    <a:pt x="15" y="0"/>
                    <a:pt x="15" y="0"/>
                  </a:cubicBezTo>
                  <a:cubicBezTo>
                    <a:pt x="15" y="139"/>
                    <a:pt x="15" y="139"/>
                    <a:pt x="15" y="139"/>
                  </a:cubicBezTo>
                  <a:cubicBezTo>
                    <a:pt x="15" y="144"/>
                    <a:pt x="6" y="145"/>
                    <a:pt x="0" y="145"/>
                  </a:cubicBezTo>
                  <a:cubicBezTo>
                    <a:pt x="15" y="145"/>
                    <a:pt x="15" y="145"/>
                    <a:pt x="15" y="145"/>
                  </a:cubicBezTo>
                  <a:cubicBezTo>
                    <a:pt x="20" y="145"/>
                    <a:pt x="20" y="145"/>
                    <a:pt x="20" y="145"/>
                  </a:cubicBezTo>
                  <a:cubicBezTo>
                    <a:pt x="33" y="145"/>
                    <a:pt x="33" y="145"/>
                    <a:pt x="33" y="145"/>
                  </a:cubicBezTo>
                  <a:cubicBezTo>
                    <a:pt x="38" y="145"/>
                    <a:pt x="38" y="145"/>
                    <a:pt x="38" y="145"/>
                  </a:cubicBezTo>
                  <a:cubicBezTo>
                    <a:pt x="53" y="145"/>
                    <a:pt x="53" y="145"/>
                    <a:pt x="53" y="145"/>
                  </a:cubicBezTo>
                  <a:cubicBezTo>
                    <a:pt x="47" y="145"/>
                    <a:pt x="38" y="144"/>
                    <a:pt x="38" y="139"/>
                  </a:cubicBezTo>
                  <a:close/>
                </a:path>
              </a:pathLst>
            </a:custGeom>
            <a:solidFill>
              <a:srgbClr val="FF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
            <p:cNvSpPr>
              <a:spLocks/>
            </p:cNvSpPr>
            <p:nvPr/>
          </p:nvSpPr>
          <p:spPr bwMode="auto">
            <a:xfrm>
              <a:off x="10636250" y="2459038"/>
              <a:ext cx="103187" cy="552450"/>
            </a:xfrm>
            <a:custGeom>
              <a:avLst/>
              <a:gdLst>
                <a:gd name="T0" fmla="*/ 15 w 27"/>
                <a:gd name="T1" fmla="*/ 0 h 145"/>
                <a:gd name="T2" fmla="*/ 15 w 27"/>
                <a:gd name="T3" fmla="*/ 139 h 145"/>
                <a:gd name="T4" fmla="*/ 0 w 27"/>
                <a:gd name="T5" fmla="*/ 145 h 145"/>
                <a:gd name="T6" fmla="*/ 15 w 27"/>
                <a:gd name="T7" fmla="*/ 145 h 145"/>
                <a:gd name="T8" fmla="*/ 20 w 27"/>
                <a:gd name="T9" fmla="*/ 145 h 145"/>
                <a:gd name="T10" fmla="*/ 27 w 27"/>
                <a:gd name="T11" fmla="*/ 145 h 145"/>
                <a:gd name="T12" fmla="*/ 27 w 27"/>
                <a:gd name="T13" fmla="*/ 0 h 145"/>
                <a:gd name="T14" fmla="*/ 15 w 27"/>
                <a:gd name="T15" fmla="*/ 0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5">
                  <a:moveTo>
                    <a:pt x="15" y="0"/>
                  </a:moveTo>
                  <a:cubicBezTo>
                    <a:pt x="15" y="139"/>
                    <a:pt x="15" y="139"/>
                    <a:pt x="15" y="139"/>
                  </a:cubicBezTo>
                  <a:cubicBezTo>
                    <a:pt x="15" y="144"/>
                    <a:pt x="6" y="145"/>
                    <a:pt x="0" y="145"/>
                  </a:cubicBezTo>
                  <a:cubicBezTo>
                    <a:pt x="15" y="145"/>
                    <a:pt x="15" y="145"/>
                    <a:pt x="15" y="145"/>
                  </a:cubicBezTo>
                  <a:cubicBezTo>
                    <a:pt x="20" y="145"/>
                    <a:pt x="20" y="145"/>
                    <a:pt x="20" y="145"/>
                  </a:cubicBezTo>
                  <a:cubicBezTo>
                    <a:pt x="27" y="145"/>
                    <a:pt x="27" y="145"/>
                    <a:pt x="27" y="145"/>
                  </a:cubicBezTo>
                  <a:cubicBezTo>
                    <a:pt x="27" y="0"/>
                    <a:pt x="27" y="0"/>
                    <a:pt x="27" y="0"/>
                  </a:cubicBezTo>
                  <a:lnTo>
                    <a:pt x="15"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21"/>
            <p:cNvSpPr>
              <a:spLocks/>
            </p:cNvSpPr>
            <p:nvPr/>
          </p:nvSpPr>
          <p:spPr bwMode="auto">
            <a:xfrm>
              <a:off x="10361613" y="1860550"/>
              <a:ext cx="750887" cy="757237"/>
            </a:xfrm>
            <a:custGeom>
              <a:avLst/>
              <a:gdLst>
                <a:gd name="T0" fmla="*/ 1 w 197"/>
                <a:gd name="T1" fmla="*/ 0 h 199"/>
                <a:gd name="T2" fmla="*/ 0 w 197"/>
                <a:gd name="T3" fmla="*/ 16 h 199"/>
                <a:gd name="T4" fmla="*/ 98 w 197"/>
                <a:gd name="T5" fmla="*/ 199 h 199"/>
                <a:gd name="T6" fmla="*/ 197 w 197"/>
                <a:gd name="T7" fmla="*/ 16 h 199"/>
                <a:gd name="T8" fmla="*/ 196 w 197"/>
                <a:gd name="T9" fmla="*/ 0 h 199"/>
                <a:gd name="T10" fmla="*/ 1 w 197"/>
                <a:gd name="T11" fmla="*/ 0 h 199"/>
              </a:gdLst>
              <a:ahLst/>
              <a:cxnLst>
                <a:cxn ang="0">
                  <a:pos x="T0" y="T1"/>
                </a:cxn>
                <a:cxn ang="0">
                  <a:pos x="T2" y="T3"/>
                </a:cxn>
                <a:cxn ang="0">
                  <a:pos x="T4" y="T5"/>
                </a:cxn>
                <a:cxn ang="0">
                  <a:pos x="T6" y="T7"/>
                </a:cxn>
                <a:cxn ang="0">
                  <a:pos x="T8" y="T9"/>
                </a:cxn>
                <a:cxn ang="0">
                  <a:pos x="T10" y="T11"/>
                </a:cxn>
              </a:cxnLst>
              <a:rect l="0" t="0" r="r" b="b"/>
              <a:pathLst>
                <a:path w="197" h="199">
                  <a:moveTo>
                    <a:pt x="1" y="0"/>
                  </a:moveTo>
                  <a:cubicBezTo>
                    <a:pt x="0" y="5"/>
                    <a:pt x="0" y="11"/>
                    <a:pt x="0" y="16"/>
                  </a:cubicBezTo>
                  <a:cubicBezTo>
                    <a:pt x="0" y="81"/>
                    <a:pt x="44" y="199"/>
                    <a:pt x="98" y="199"/>
                  </a:cubicBezTo>
                  <a:cubicBezTo>
                    <a:pt x="153" y="199"/>
                    <a:pt x="197" y="81"/>
                    <a:pt x="197" y="16"/>
                  </a:cubicBezTo>
                  <a:cubicBezTo>
                    <a:pt x="197" y="11"/>
                    <a:pt x="197" y="5"/>
                    <a:pt x="196" y="0"/>
                  </a:cubicBezTo>
                  <a:lnTo>
                    <a:pt x="1" y="0"/>
                  </a:lnTo>
                  <a:close/>
                </a:path>
              </a:pathLst>
            </a:custGeom>
            <a:solidFill>
              <a:srgbClr val="FF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22"/>
            <p:cNvSpPr>
              <a:spLocks noChangeArrowheads="1"/>
            </p:cNvSpPr>
            <p:nvPr/>
          </p:nvSpPr>
          <p:spPr bwMode="auto">
            <a:xfrm>
              <a:off x="10472738" y="3041650"/>
              <a:ext cx="525462" cy="274637"/>
            </a:xfrm>
            <a:prstGeom prst="rect">
              <a:avLst/>
            </a:prstGeom>
            <a:solidFill>
              <a:srgbClr val="8F5D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23"/>
            <p:cNvSpPr>
              <a:spLocks noChangeArrowheads="1"/>
            </p:cNvSpPr>
            <p:nvPr/>
          </p:nvSpPr>
          <p:spPr bwMode="auto">
            <a:xfrm>
              <a:off x="10450513" y="3316288"/>
              <a:ext cx="574675" cy="38100"/>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24"/>
            <p:cNvSpPr>
              <a:spLocks noChangeArrowheads="1"/>
            </p:cNvSpPr>
            <p:nvPr/>
          </p:nvSpPr>
          <p:spPr bwMode="auto">
            <a:xfrm>
              <a:off x="10602913" y="3011488"/>
              <a:ext cx="269875" cy="30162"/>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25"/>
            <p:cNvSpPr>
              <a:spLocks/>
            </p:cNvSpPr>
            <p:nvPr/>
          </p:nvSpPr>
          <p:spPr bwMode="auto">
            <a:xfrm>
              <a:off x="10941050" y="1982788"/>
              <a:ext cx="342900" cy="490537"/>
            </a:xfrm>
            <a:custGeom>
              <a:avLst/>
              <a:gdLst>
                <a:gd name="T0" fmla="*/ 79 w 90"/>
                <a:gd name="T1" fmla="*/ 0 h 129"/>
                <a:gd name="T2" fmla="*/ 44 w 90"/>
                <a:gd name="T3" fmla="*/ 0 h 129"/>
                <a:gd name="T4" fmla="*/ 42 w 90"/>
                <a:gd name="T5" fmla="*/ 15 h 129"/>
                <a:gd name="T6" fmla="*/ 75 w 90"/>
                <a:gd name="T7" fmla="*/ 15 h 129"/>
                <a:gd name="T8" fmla="*/ 58 w 90"/>
                <a:gd name="T9" fmla="*/ 74 h 129"/>
                <a:gd name="T10" fmla="*/ 10 w 90"/>
                <a:gd name="T11" fmla="*/ 112 h 129"/>
                <a:gd name="T12" fmla="*/ 0 w 90"/>
                <a:gd name="T13" fmla="*/ 129 h 129"/>
                <a:gd name="T14" fmla="*/ 68 w 90"/>
                <a:gd name="T15" fmla="*/ 86 h 129"/>
                <a:gd name="T16" fmla="*/ 90 w 90"/>
                <a:gd name="T17" fmla="*/ 20 h 129"/>
                <a:gd name="T18" fmla="*/ 79 w 90"/>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29">
                  <a:moveTo>
                    <a:pt x="79" y="0"/>
                  </a:moveTo>
                  <a:cubicBezTo>
                    <a:pt x="44" y="0"/>
                    <a:pt x="44" y="0"/>
                    <a:pt x="44" y="0"/>
                  </a:cubicBezTo>
                  <a:cubicBezTo>
                    <a:pt x="44" y="5"/>
                    <a:pt x="43" y="10"/>
                    <a:pt x="42" y="15"/>
                  </a:cubicBezTo>
                  <a:cubicBezTo>
                    <a:pt x="75" y="15"/>
                    <a:pt x="75" y="15"/>
                    <a:pt x="75" y="15"/>
                  </a:cubicBezTo>
                  <a:cubicBezTo>
                    <a:pt x="77" y="23"/>
                    <a:pt x="74" y="50"/>
                    <a:pt x="58" y="74"/>
                  </a:cubicBezTo>
                  <a:cubicBezTo>
                    <a:pt x="50" y="89"/>
                    <a:pt x="34" y="105"/>
                    <a:pt x="10" y="112"/>
                  </a:cubicBezTo>
                  <a:cubicBezTo>
                    <a:pt x="7" y="118"/>
                    <a:pt x="3" y="124"/>
                    <a:pt x="0" y="129"/>
                  </a:cubicBezTo>
                  <a:cubicBezTo>
                    <a:pt x="35" y="124"/>
                    <a:pt x="56" y="104"/>
                    <a:pt x="68" y="86"/>
                  </a:cubicBezTo>
                  <a:cubicBezTo>
                    <a:pt x="84" y="63"/>
                    <a:pt x="90" y="36"/>
                    <a:pt x="90" y="20"/>
                  </a:cubicBezTo>
                  <a:cubicBezTo>
                    <a:pt x="90" y="3"/>
                    <a:pt x="84" y="0"/>
                    <a:pt x="79"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26"/>
            <p:cNvSpPr>
              <a:spLocks/>
            </p:cNvSpPr>
            <p:nvPr/>
          </p:nvSpPr>
          <p:spPr bwMode="auto">
            <a:xfrm>
              <a:off x="10186988" y="1982788"/>
              <a:ext cx="346075" cy="490537"/>
            </a:xfrm>
            <a:custGeom>
              <a:avLst/>
              <a:gdLst>
                <a:gd name="T0" fmla="*/ 12 w 91"/>
                <a:gd name="T1" fmla="*/ 0 h 129"/>
                <a:gd name="T2" fmla="*/ 46 w 91"/>
                <a:gd name="T3" fmla="*/ 0 h 129"/>
                <a:gd name="T4" fmla="*/ 48 w 91"/>
                <a:gd name="T5" fmla="*/ 15 h 129"/>
                <a:gd name="T6" fmla="*/ 15 w 91"/>
                <a:gd name="T7" fmla="*/ 15 h 129"/>
                <a:gd name="T8" fmla="*/ 32 w 91"/>
                <a:gd name="T9" fmla="*/ 74 h 129"/>
                <a:gd name="T10" fmla="*/ 80 w 91"/>
                <a:gd name="T11" fmla="*/ 112 h 129"/>
                <a:gd name="T12" fmla="*/ 91 w 91"/>
                <a:gd name="T13" fmla="*/ 129 h 129"/>
                <a:gd name="T14" fmla="*/ 22 w 91"/>
                <a:gd name="T15" fmla="*/ 86 h 129"/>
                <a:gd name="T16" fmla="*/ 0 w 91"/>
                <a:gd name="T17" fmla="*/ 20 h 129"/>
                <a:gd name="T18" fmla="*/ 12 w 91"/>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29">
                  <a:moveTo>
                    <a:pt x="12" y="0"/>
                  </a:moveTo>
                  <a:cubicBezTo>
                    <a:pt x="46" y="0"/>
                    <a:pt x="46" y="0"/>
                    <a:pt x="46" y="0"/>
                  </a:cubicBezTo>
                  <a:cubicBezTo>
                    <a:pt x="47" y="5"/>
                    <a:pt x="48" y="10"/>
                    <a:pt x="48" y="15"/>
                  </a:cubicBezTo>
                  <a:cubicBezTo>
                    <a:pt x="15" y="15"/>
                    <a:pt x="15" y="15"/>
                    <a:pt x="15" y="15"/>
                  </a:cubicBezTo>
                  <a:cubicBezTo>
                    <a:pt x="14" y="23"/>
                    <a:pt x="17" y="50"/>
                    <a:pt x="32" y="74"/>
                  </a:cubicBezTo>
                  <a:cubicBezTo>
                    <a:pt x="41" y="89"/>
                    <a:pt x="56" y="105"/>
                    <a:pt x="80" y="112"/>
                  </a:cubicBezTo>
                  <a:cubicBezTo>
                    <a:pt x="84" y="118"/>
                    <a:pt x="87" y="124"/>
                    <a:pt x="91" y="129"/>
                  </a:cubicBezTo>
                  <a:cubicBezTo>
                    <a:pt x="56" y="124"/>
                    <a:pt x="34" y="104"/>
                    <a:pt x="22" y="86"/>
                  </a:cubicBezTo>
                  <a:cubicBezTo>
                    <a:pt x="6" y="63"/>
                    <a:pt x="0" y="36"/>
                    <a:pt x="0" y="20"/>
                  </a:cubicBezTo>
                  <a:cubicBezTo>
                    <a:pt x="0" y="3"/>
                    <a:pt x="6" y="0"/>
                    <a:pt x="12"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27"/>
            <p:cNvSpPr>
              <a:spLocks/>
            </p:cNvSpPr>
            <p:nvPr/>
          </p:nvSpPr>
          <p:spPr bwMode="auto">
            <a:xfrm>
              <a:off x="10404475" y="1860550"/>
              <a:ext cx="334962" cy="757237"/>
            </a:xfrm>
            <a:custGeom>
              <a:avLst/>
              <a:gdLst>
                <a:gd name="T0" fmla="*/ 39 w 88"/>
                <a:gd name="T1" fmla="*/ 0 h 199"/>
                <a:gd name="T2" fmla="*/ 1 w 88"/>
                <a:gd name="T3" fmla="*/ 0 h 199"/>
                <a:gd name="T4" fmla="*/ 0 w 88"/>
                <a:gd name="T5" fmla="*/ 16 h 199"/>
                <a:gd name="T6" fmla="*/ 88 w 88"/>
                <a:gd name="T7" fmla="*/ 199 h 199"/>
                <a:gd name="T8" fmla="*/ 39 w 88"/>
                <a:gd name="T9" fmla="*/ 0 h 199"/>
              </a:gdLst>
              <a:ahLst/>
              <a:cxnLst>
                <a:cxn ang="0">
                  <a:pos x="T0" y="T1"/>
                </a:cxn>
                <a:cxn ang="0">
                  <a:pos x="T2" y="T3"/>
                </a:cxn>
                <a:cxn ang="0">
                  <a:pos x="T4" y="T5"/>
                </a:cxn>
                <a:cxn ang="0">
                  <a:pos x="T6" y="T7"/>
                </a:cxn>
                <a:cxn ang="0">
                  <a:pos x="T8" y="T9"/>
                </a:cxn>
              </a:cxnLst>
              <a:rect l="0" t="0" r="r" b="b"/>
              <a:pathLst>
                <a:path w="88" h="199">
                  <a:moveTo>
                    <a:pt x="39" y="0"/>
                  </a:moveTo>
                  <a:cubicBezTo>
                    <a:pt x="1" y="0"/>
                    <a:pt x="1" y="0"/>
                    <a:pt x="1" y="0"/>
                  </a:cubicBezTo>
                  <a:cubicBezTo>
                    <a:pt x="0" y="5"/>
                    <a:pt x="0" y="11"/>
                    <a:pt x="0" y="16"/>
                  </a:cubicBezTo>
                  <a:cubicBezTo>
                    <a:pt x="0" y="77"/>
                    <a:pt x="38" y="186"/>
                    <a:pt x="88" y="199"/>
                  </a:cubicBezTo>
                  <a:cubicBezTo>
                    <a:pt x="39" y="126"/>
                    <a:pt x="39" y="59"/>
                    <a:pt x="39" y="0"/>
                  </a:cubicBez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28"/>
            <p:cNvSpPr>
              <a:spLocks/>
            </p:cNvSpPr>
            <p:nvPr/>
          </p:nvSpPr>
          <p:spPr bwMode="auto">
            <a:xfrm>
              <a:off x="10317163" y="1730375"/>
              <a:ext cx="836612" cy="146050"/>
            </a:xfrm>
            <a:custGeom>
              <a:avLst/>
              <a:gdLst>
                <a:gd name="T0" fmla="*/ 207 w 220"/>
                <a:gd name="T1" fmla="*/ 0 h 38"/>
                <a:gd name="T2" fmla="*/ 13 w 220"/>
                <a:gd name="T3" fmla="*/ 0 h 38"/>
                <a:gd name="T4" fmla="*/ 0 w 220"/>
                <a:gd name="T5" fmla="*/ 13 h 38"/>
                <a:gd name="T6" fmla="*/ 0 w 220"/>
                <a:gd name="T7" fmla="*/ 25 h 38"/>
                <a:gd name="T8" fmla="*/ 13 w 220"/>
                <a:gd name="T9" fmla="*/ 38 h 38"/>
                <a:gd name="T10" fmla="*/ 207 w 220"/>
                <a:gd name="T11" fmla="*/ 38 h 38"/>
                <a:gd name="T12" fmla="*/ 220 w 220"/>
                <a:gd name="T13" fmla="*/ 25 h 38"/>
                <a:gd name="T14" fmla="*/ 220 w 220"/>
                <a:gd name="T15" fmla="*/ 13 h 38"/>
                <a:gd name="T16" fmla="*/ 207 w 22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38">
                  <a:moveTo>
                    <a:pt x="207" y="0"/>
                  </a:moveTo>
                  <a:cubicBezTo>
                    <a:pt x="13" y="0"/>
                    <a:pt x="13" y="0"/>
                    <a:pt x="13" y="0"/>
                  </a:cubicBezTo>
                  <a:cubicBezTo>
                    <a:pt x="6" y="0"/>
                    <a:pt x="0" y="6"/>
                    <a:pt x="0" y="13"/>
                  </a:cubicBezTo>
                  <a:cubicBezTo>
                    <a:pt x="0" y="25"/>
                    <a:pt x="0" y="25"/>
                    <a:pt x="0" y="25"/>
                  </a:cubicBezTo>
                  <a:cubicBezTo>
                    <a:pt x="0" y="32"/>
                    <a:pt x="6" y="38"/>
                    <a:pt x="13" y="38"/>
                  </a:cubicBezTo>
                  <a:cubicBezTo>
                    <a:pt x="207" y="38"/>
                    <a:pt x="207" y="38"/>
                    <a:pt x="207" y="38"/>
                  </a:cubicBezTo>
                  <a:cubicBezTo>
                    <a:pt x="214" y="38"/>
                    <a:pt x="220" y="32"/>
                    <a:pt x="220" y="25"/>
                  </a:cubicBezTo>
                  <a:cubicBezTo>
                    <a:pt x="220" y="13"/>
                    <a:pt x="220" y="13"/>
                    <a:pt x="220" y="13"/>
                  </a:cubicBezTo>
                  <a:cubicBezTo>
                    <a:pt x="220" y="6"/>
                    <a:pt x="214" y="0"/>
                    <a:pt x="207"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29"/>
            <p:cNvSpPr>
              <a:spLocks noChangeArrowheads="1"/>
            </p:cNvSpPr>
            <p:nvPr/>
          </p:nvSpPr>
          <p:spPr bwMode="auto">
            <a:xfrm>
              <a:off x="10571163" y="3094038"/>
              <a:ext cx="331787" cy="168275"/>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1646238" y="1639888"/>
            <a:ext cx="2078037" cy="3062287"/>
            <a:chOff x="1646238" y="1639888"/>
            <a:chExt cx="2078037" cy="3062287"/>
          </a:xfrm>
        </p:grpSpPr>
        <p:sp>
          <p:nvSpPr>
            <p:cNvPr id="30" name="Freeform 30"/>
            <p:cNvSpPr>
              <a:spLocks/>
            </p:cNvSpPr>
            <p:nvPr/>
          </p:nvSpPr>
          <p:spPr bwMode="auto">
            <a:xfrm>
              <a:off x="2847975" y="1639888"/>
              <a:ext cx="434975" cy="552450"/>
            </a:xfrm>
            <a:custGeom>
              <a:avLst/>
              <a:gdLst>
                <a:gd name="T0" fmla="*/ 53 w 114"/>
                <a:gd name="T1" fmla="*/ 145 h 145"/>
                <a:gd name="T2" fmla="*/ 60 w 114"/>
                <a:gd name="T3" fmla="*/ 135 h 145"/>
                <a:gd name="T4" fmla="*/ 63 w 114"/>
                <a:gd name="T5" fmla="*/ 131 h 145"/>
                <a:gd name="T6" fmla="*/ 77 w 114"/>
                <a:gd name="T7" fmla="*/ 128 h 145"/>
                <a:gd name="T8" fmla="*/ 86 w 114"/>
                <a:gd name="T9" fmla="*/ 130 h 145"/>
                <a:gd name="T10" fmla="*/ 95 w 114"/>
                <a:gd name="T11" fmla="*/ 128 h 145"/>
                <a:gd name="T12" fmla="*/ 98 w 114"/>
                <a:gd name="T13" fmla="*/ 120 h 145"/>
                <a:gd name="T14" fmla="*/ 99 w 114"/>
                <a:gd name="T15" fmla="*/ 111 h 145"/>
                <a:gd name="T16" fmla="*/ 101 w 114"/>
                <a:gd name="T17" fmla="*/ 109 h 145"/>
                <a:gd name="T18" fmla="*/ 101 w 114"/>
                <a:gd name="T19" fmla="*/ 106 h 145"/>
                <a:gd name="T20" fmla="*/ 103 w 114"/>
                <a:gd name="T21" fmla="*/ 102 h 145"/>
                <a:gd name="T22" fmla="*/ 104 w 114"/>
                <a:gd name="T23" fmla="*/ 97 h 145"/>
                <a:gd name="T24" fmla="*/ 113 w 114"/>
                <a:gd name="T25" fmla="*/ 91 h 145"/>
                <a:gd name="T26" fmla="*/ 113 w 114"/>
                <a:gd name="T27" fmla="*/ 85 h 145"/>
                <a:gd name="T28" fmla="*/ 109 w 114"/>
                <a:gd name="T29" fmla="*/ 79 h 145"/>
                <a:gd name="T30" fmla="*/ 101 w 114"/>
                <a:gd name="T31" fmla="*/ 41 h 145"/>
                <a:gd name="T32" fmla="*/ 100 w 114"/>
                <a:gd name="T33" fmla="*/ 32 h 145"/>
                <a:gd name="T34" fmla="*/ 103 w 114"/>
                <a:gd name="T35" fmla="*/ 27 h 145"/>
                <a:gd name="T36" fmla="*/ 99 w 114"/>
                <a:gd name="T37" fmla="*/ 18 h 145"/>
                <a:gd name="T38" fmla="*/ 91 w 114"/>
                <a:gd name="T39" fmla="*/ 10 h 145"/>
                <a:gd name="T40" fmla="*/ 82 w 114"/>
                <a:gd name="T41" fmla="*/ 5 h 145"/>
                <a:gd name="T42" fmla="*/ 43 w 114"/>
                <a:gd name="T43" fmla="*/ 2 h 145"/>
                <a:gd name="T44" fmla="*/ 26 w 114"/>
                <a:gd name="T45" fmla="*/ 7 h 145"/>
                <a:gd name="T46" fmla="*/ 4 w 114"/>
                <a:gd name="T47" fmla="*/ 30 h 145"/>
                <a:gd name="T48" fmla="*/ 3 w 114"/>
                <a:gd name="T49" fmla="*/ 62 h 145"/>
                <a:gd name="T50" fmla="*/ 12 w 114"/>
                <a:gd name="T51" fmla="*/ 83 h 145"/>
                <a:gd name="T52" fmla="*/ 10 w 114"/>
                <a:gd name="T53" fmla="*/ 105 h 145"/>
                <a:gd name="T54" fmla="*/ 17 w 114"/>
                <a:gd name="T55" fmla="*/ 111 h 145"/>
                <a:gd name="T56" fmla="*/ 20 w 114"/>
                <a:gd name="T57" fmla="*/ 115 h 145"/>
                <a:gd name="T58" fmla="*/ 30 w 114"/>
                <a:gd name="T59" fmla="*/ 124 h 145"/>
                <a:gd name="T60" fmla="*/ 50 w 114"/>
                <a:gd name="T61" fmla="*/ 141 h 145"/>
                <a:gd name="T62" fmla="*/ 53 w 114"/>
                <a:gd name="T6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145">
                  <a:moveTo>
                    <a:pt x="53" y="145"/>
                  </a:moveTo>
                  <a:cubicBezTo>
                    <a:pt x="55" y="141"/>
                    <a:pt x="57" y="138"/>
                    <a:pt x="60" y="135"/>
                  </a:cubicBezTo>
                  <a:cubicBezTo>
                    <a:pt x="61" y="134"/>
                    <a:pt x="62" y="132"/>
                    <a:pt x="63" y="131"/>
                  </a:cubicBezTo>
                  <a:cubicBezTo>
                    <a:pt x="67" y="128"/>
                    <a:pt x="72" y="127"/>
                    <a:pt x="77" y="128"/>
                  </a:cubicBezTo>
                  <a:cubicBezTo>
                    <a:pt x="80" y="128"/>
                    <a:pt x="83" y="129"/>
                    <a:pt x="86" y="130"/>
                  </a:cubicBezTo>
                  <a:cubicBezTo>
                    <a:pt x="89" y="130"/>
                    <a:pt x="92" y="130"/>
                    <a:pt x="95" y="128"/>
                  </a:cubicBezTo>
                  <a:cubicBezTo>
                    <a:pt x="97" y="126"/>
                    <a:pt x="98" y="123"/>
                    <a:pt x="98" y="120"/>
                  </a:cubicBezTo>
                  <a:cubicBezTo>
                    <a:pt x="98" y="117"/>
                    <a:pt x="97" y="114"/>
                    <a:pt x="99" y="111"/>
                  </a:cubicBezTo>
                  <a:cubicBezTo>
                    <a:pt x="100" y="111"/>
                    <a:pt x="101" y="110"/>
                    <a:pt x="101" y="109"/>
                  </a:cubicBezTo>
                  <a:cubicBezTo>
                    <a:pt x="102" y="108"/>
                    <a:pt x="102" y="106"/>
                    <a:pt x="101" y="106"/>
                  </a:cubicBezTo>
                  <a:cubicBezTo>
                    <a:pt x="102" y="106"/>
                    <a:pt x="103" y="104"/>
                    <a:pt x="103" y="102"/>
                  </a:cubicBezTo>
                  <a:cubicBezTo>
                    <a:pt x="104" y="100"/>
                    <a:pt x="103" y="98"/>
                    <a:pt x="104" y="97"/>
                  </a:cubicBezTo>
                  <a:cubicBezTo>
                    <a:pt x="106" y="94"/>
                    <a:pt x="111" y="94"/>
                    <a:pt x="113" y="91"/>
                  </a:cubicBezTo>
                  <a:cubicBezTo>
                    <a:pt x="114" y="90"/>
                    <a:pt x="114" y="87"/>
                    <a:pt x="113" y="85"/>
                  </a:cubicBezTo>
                  <a:cubicBezTo>
                    <a:pt x="112" y="83"/>
                    <a:pt x="110" y="81"/>
                    <a:pt x="109" y="79"/>
                  </a:cubicBezTo>
                  <a:cubicBezTo>
                    <a:pt x="101" y="69"/>
                    <a:pt x="104" y="54"/>
                    <a:pt x="101" y="41"/>
                  </a:cubicBezTo>
                  <a:cubicBezTo>
                    <a:pt x="100" y="38"/>
                    <a:pt x="99" y="35"/>
                    <a:pt x="100" y="32"/>
                  </a:cubicBezTo>
                  <a:cubicBezTo>
                    <a:pt x="101" y="30"/>
                    <a:pt x="103" y="29"/>
                    <a:pt x="103" y="27"/>
                  </a:cubicBezTo>
                  <a:cubicBezTo>
                    <a:pt x="104" y="24"/>
                    <a:pt x="102" y="20"/>
                    <a:pt x="99" y="18"/>
                  </a:cubicBezTo>
                  <a:cubicBezTo>
                    <a:pt x="97" y="15"/>
                    <a:pt x="94" y="12"/>
                    <a:pt x="91" y="10"/>
                  </a:cubicBezTo>
                  <a:cubicBezTo>
                    <a:pt x="88" y="8"/>
                    <a:pt x="85" y="6"/>
                    <a:pt x="82" y="5"/>
                  </a:cubicBezTo>
                  <a:cubicBezTo>
                    <a:pt x="69" y="1"/>
                    <a:pt x="56" y="0"/>
                    <a:pt x="43" y="2"/>
                  </a:cubicBezTo>
                  <a:cubicBezTo>
                    <a:pt x="37" y="3"/>
                    <a:pt x="32" y="4"/>
                    <a:pt x="26" y="7"/>
                  </a:cubicBezTo>
                  <a:cubicBezTo>
                    <a:pt x="17" y="11"/>
                    <a:pt x="9" y="20"/>
                    <a:pt x="4" y="30"/>
                  </a:cubicBezTo>
                  <a:cubicBezTo>
                    <a:pt x="0" y="40"/>
                    <a:pt x="0" y="52"/>
                    <a:pt x="3" y="62"/>
                  </a:cubicBezTo>
                  <a:cubicBezTo>
                    <a:pt x="5" y="69"/>
                    <a:pt x="9" y="76"/>
                    <a:pt x="12" y="83"/>
                  </a:cubicBezTo>
                  <a:cubicBezTo>
                    <a:pt x="14" y="90"/>
                    <a:pt x="15" y="99"/>
                    <a:pt x="10" y="105"/>
                  </a:cubicBezTo>
                  <a:cubicBezTo>
                    <a:pt x="13" y="107"/>
                    <a:pt x="15" y="109"/>
                    <a:pt x="17" y="111"/>
                  </a:cubicBezTo>
                  <a:cubicBezTo>
                    <a:pt x="18" y="112"/>
                    <a:pt x="19" y="114"/>
                    <a:pt x="20" y="115"/>
                  </a:cubicBezTo>
                  <a:cubicBezTo>
                    <a:pt x="23" y="118"/>
                    <a:pt x="27" y="121"/>
                    <a:pt x="30" y="124"/>
                  </a:cubicBezTo>
                  <a:cubicBezTo>
                    <a:pt x="36" y="130"/>
                    <a:pt x="43" y="136"/>
                    <a:pt x="50" y="141"/>
                  </a:cubicBezTo>
                  <a:cubicBezTo>
                    <a:pt x="51" y="142"/>
                    <a:pt x="52" y="144"/>
                    <a:pt x="53" y="14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31"/>
            <p:cNvSpPr>
              <a:spLocks/>
            </p:cNvSpPr>
            <p:nvPr/>
          </p:nvSpPr>
          <p:spPr bwMode="auto">
            <a:xfrm>
              <a:off x="2924175" y="4222750"/>
              <a:ext cx="484187" cy="300037"/>
            </a:xfrm>
            <a:custGeom>
              <a:avLst/>
              <a:gdLst>
                <a:gd name="T0" fmla="*/ 73 w 127"/>
                <a:gd name="T1" fmla="*/ 72 h 79"/>
                <a:gd name="T2" fmla="*/ 113 w 127"/>
                <a:gd name="T3" fmla="*/ 79 h 79"/>
                <a:gd name="T4" fmla="*/ 121 w 127"/>
                <a:gd name="T5" fmla="*/ 77 h 79"/>
                <a:gd name="T6" fmla="*/ 126 w 127"/>
                <a:gd name="T7" fmla="*/ 68 h 79"/>
                <a:gd name="T8" fmla="*/ 125 w 127"/>
                <a:gd name="T9" fmla="*/ 59 h 79"/>
                <a:gd name="T10" fmla="*/ 109 w 127"/>
                <a:gd name="T11" fmla="*/ 45 h 79"/>
                <a:gd name="T12" fmla="*/ 83 w 127"/>
                <a:gd name="T13" fmla="*/ 30 h 79"/>
                <a:gd name="T14" fmla="*/ 66 w 127"/>
                <a:gd name="T15" fmla="*/ 16 h 79"/>
                <a:gd name="T16" fmla="*/ 17 w 127"/>
                <a:gd name="T17" fmla="*/ 0 h 79"/>
                <a:gd name="T18" fmla="*/ 2 w 127"/>
                <a:gd name="T19" fmla="*/ 25 h 79"/>
                <a:gd name="T20" fmla="*/ 0 w 127"/>
                <a:gd name="T21" fmla="*/ 30 h 79"/>
                <a:gd name="T22" fmla="*/ 2 w 127"/>
                <a:gd name="T23" fmla="*/ 33 h 79"/>
                <a:gd name="T24" fmla="*/ 18 w 127"/>
                <a:gd name="T25" fmla="*/ 45 h 79"/>
                <a:gd name="T26" fmla="*/ 56 w 127"/>
                <a:gd name="T27" fmla="*/ 61 h 79"/>
                <a:gd name="T28" fmla="*/ 73 w 127"/>
                <a:gd name="T29"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79">
                  <a:moveTo>
                    <a:pt x="73" y="72"/>
                  </a:moveTo>
                  <a:cubicBezTo>
                    <a:pt x="86" y="78"/>
                    <a:pt x="100" y="79"/>
                    <a:pt x="113" y="79"/>
                  </a:cubicBezTo>
                  <a:cubicBezTo>
                    <a:pt x="116" y="79"/>
                    <a:pt x="118" y="79"/>
                    <a:pt x="121" y="77"/>
                  </a:cubicBezTo>
                  <a:cubicBezTo>
                    <a:pt x="124" y="76"/>
                    <a:pt x="126" y="72"/>
                    <a:pt x="126" y="68"/>
                  </a:cubicBezTo>
                  <a:cubicBezTo>
                    <a:pt x="127" y="65"/>
                    <a:pt x="126" y="62"/>
                    <a:pt x="125" y="59"/>
                  </a:cubicBezTo>
                  <a:cubicBezTo>
                    <a:pt x="123" y="52"/>
                    <a:pt x="116" y="48"/>
                    <a:pt x="109" y="45"/>
                  </a:cubicBezTo>
                  <a:cubicBezTo>
                    <a:pt x="100" y="40"/>
                    <a:pt x="91" y="36"/>
                    <a:pt x="83" y="30"/>
                  </a:cubicBezTo>
                  <a:cubicBezTo>
                    <a:pt x="77" y="25"/>
                    <a:pt x="72" y="20"/>
                    <a:pt x="66" y="16"/>
                  </a:cubicBezTo>
                  <a:cubicBezTo>
                    <a:pt x="51" y="7"/>
                    <a:pt x="32" y="8"/>
                    <a:pt x="17" y="0"/>
                  </a:cubicBezTo>
                  <a:cubicBezTo>
                    <a:pt x="12" y="8"/>
                    <a:pt x="7" y="17"/>
                    <a:pt x="2" y="25"/>
                  </a:cubicBezTo>
                  <a:cubicBezTo>
                    <a:pt x="1" y="26"/>
                    <a:pt x="0" y="28"/>
                    <a:pt x="0" y="30"/>
                  </a:cubicBezTo>
                  <a:cubicBezTo>
                    <a:pt x="1" y="31"/>
                    <a:pt x="1" y="32"/>
                    <a:pt x="2" y="33"/>
                  </a:cubicBezTo>
                  <a:cubicBezTo>
                    <a:pt x="5" y="39"/>
                    <a:pt x="12" y="43"/>
                    <a:pt x="18" y="45"/>
                  </a:cubicBezTo>
                  <a:cubicBezTo>
                    <a:pt x="31" y="51"/>
                    <a:pt x="44" y="54"/>
                    <a:pt x="56" y="61"/>
                  </a:cubicBezTo>
                  <a:cubicBezTo>
                    <a:pt x="62" y="65"/>
                    <a:pt x="67" y="69"/>
                    <a:pt x="73" y="7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32"/>
            <p:cNvSpPr>
              <a:spLocks/>
            </p:cNvSpPr>
            <p:nvPr/>
          </p:nvSpPr>
          <p:spPr bwMode="auto">
            <a:xfrm>
              <a:off x="2905125" y="4324350"/>
              <a:ext cx="465137" cy="209550"/>
            </a:xfrm>
            <a:custGeom>
              <a:avLst/>
              <a:gdLst>
                <a:gd name="T0" fmla="*/ 118 w 122"/>
                <a:gd name="T1" fmla="*/ 52 h 55"/>
                <a:gd name="T2" fmla="*/ 78 w 122"/>
                <a:gd name="T3" fmla="*/ 45 h 55"/>
                <a:gd name="T4" fmla="*/ 61 w 122"/>
                <a:gd name="T5" fmla="*/ 34 h 55"/>
                <a:gd name="T6" fmla="*/ 23 w 122"/>
                <a:gd name="T7" fmla="*/ 18 h 55"/>
                <a:gd name="T8" fmla="*/ 7 w 122"/>
                <a:gd name="T9" fmla="*/ 6 h 55"/>
                <a:gd name="T10" fmla="*/ 5 w 122"/>
                <a:gd name="T11" fmla="*/ 3 h 55"/>
                <a:gd name="T12" fmla="*/ 6 w 122"/>
                <a:gd name="T13" fmla="*/ 0 h 55"/>
                <a:gd name="T14" fmla="*/ 0 w 122"/>
                <a:gd name="T15" fmla="*/ 15 h 55"/>
                <a:gd name="T16" fmla="*/ 32 w 122"/>
                <a:gd name="T17" fmla="*/ 32 h 55"/>
                <a:gd name="T18" fmla="*/ 36 w 122"/>
                <a:gd name="T19" fmla="*/ 26 h 55"/>
                <a:gd name="T20" fmla="*/ 86 w 122"/>
                <a:gd name="T21" fmla="*/ 51 h 55"/>
                <a:gd name="T22" fmla="*/ 114 w 122"/>
                <a:gd name="T23" fmla="*/ 54 h 55"/>
                <a:gd name="T24" fmla="*/ 122 w 122"/>
                <a:gd name="T25" fmla="*/ 51 h 55"/>
                <a:gd name="T26" fmla="*/ 118 w 122"/>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55">
                  <a:moveTo>
                    <a:pt x="118" y="52"/>
                  </a:moveTo>
                  <a:cubicBezTo>
                    <a:pt x="105" y="52"/>
                    <a:pt x="91" y="51"/>
                    <a:pt x="78" y="45"/>
                  </a:cubicBezTo>
                  <a:cubicBezTo>
                    <a:pt x="72" y="42"/>
                    <a:pt x="67" y="38"/>
                    <a:pt x="61" y="34"/>
                  </a:cubicBezTo>
                  <a:cubicBezTo>
                    <a:pt x="49" y="27"/>
                    <a:pt x="36" y="24"/>
                    <a:pt x="23" y="18"/>
                  </a:cubicBezTo>
                  <a:cubicBezTo>
                    <a:pt x="17" y="16"/>
                    <a:pt x="10" y="12"/>
                    <a:pt x="7" y="6"/>
                  </a:cubicBezTo>
                  <a:cubicBezTo>
                    <a:pt x="6" y="5"/>
                    <a:pt x="6" y="4"/>
                    <a:pt x="5" y="3"/>
                  </a:cubicBezTo>
                  <a:cubicBezTo>
                    <a:pt x="5" y="2"/>
                    <a:pt x="6" y="1"/>
                    <a:pt x="6" y="0"/>
                  </a:cubicBezTo>
                  <a:cubicBezTo>
                    <a:pt x="0" y="15"/>
                    <a:pt x="0" y="15"/>
                    <a:pt x="0" y="15"/>
                  </a:cubicBezTo>
                  <a:cubicBezTo>
                    <a:pt x="0" y="15"/>
                    <a:pt x="13" y="29"/>
                    <a:pt x="32" y="32"/>
                  </a:cubicBezTo>
                  <a:cubicBezTo>
                    <a:pt x="34" y="28"/>
                    <a:pt x="36" y="26"/>
                    <a:pt x="36" y="26"/>
                  </a:cubicBezTo>
                  <a:cubicBezTo>
                    <a:pt x="54" y="26"/>
                    <a:pt x="68" y="45"/>
                    <a:pt x="86" y="51"/>
                  </a:cubicBezTo>
                  <a:cubicBezTo>
                    <a:pt x="95" y="54"/>
                    <a:pt x="104" y="55"/>
                    <a:pt x="114" y="54"/>
                  </a:cubicBezTo>
                  <a:cubicBezTo>
                    <a:pt x="117" y="54"/>
                    <a:pt x="120" y="53"/>
                    <a:pt x="122" y="51"/>
                  </a:cubicBezTo>
                  <a:cubicBezTo>
                    <a:pt x="121" y="52"/>
                    <a:pt x="120" y="52"/>
                    <a:pt x="118" y="5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33"/>
            <p:cNvSpPr>
              <a:spLocks/>
            </p:cNvSpPr>
            <p:nvPr/>
          </p:nvSpPr>
          <p:spPr bwMode="auto">
            <a:xfrm>
              <a:off x="2836863" y="3140075"/>
              <a:ext cx="642937" cy="1169987"/>
            </a:xfrm>
            <a:custGeom>
              <a:avLst/>
              <a:gdLst>
                <a:gd name="T0" fmla="*/ 60 w 169"/>
                <a:gd name="T1" fmla="*/ 0 h 307"/>
                <a:gd name="T2" fmla="*/ 144 w 169"/>
                <a:gd name="T3" fmla="*/ 81 h 307"/>
                <a:gd name="T4" fmla="*/ 155 w 169"/>
                <a:gd name="T5" fmla="*/ 98 h 307"/>
                <a:gd name="T6" fmla="*/ 164 w 169"/>
                <a:gd name="T7" fmla="*/ 119 h 307"/>
                <a:gd name="T8" fmla="*/ 167 w 169"/>
                <a:gd name="T9" fmla="*/ 161 h 307"/>
                <a:gd name="T10" fmla="*/ 153 w 169"/>
                <a:gd name="T11" fmla="*/ 193 h 307"/>
                <a:gd name="T12" fmla="*/ 135 w 169"/>
                <a:gd name="T13" fmla="*/ 224 h 307"/>
                <a:gd name="T14" fmla="*/ 124 w 169"/>
                <a:gd name="T15" fmla="*/ 245 h 307"/>
                <a:gd name="T16" fmla="*/ 116 w 169"/>
                <a:gd name="T17" fmla="*/ 263 h 307"/>
                <a:gd name="T18" fmla="*/ 102 w 169"/>
                <a:gd name="T19" fmla="*/ 304 h 307"/>
                <a:gd name="T20" fmla="*/ 86 w 169"/>
                <a:gd name="T21" fmla="*/ 307 h 307"/>
                <a:gd name="T22" fmla="*/ 57 w 169"/>
                <a:gd name="T23" fmla="*/ 300 h 307"/>
                <a:gd name="T24" fmla="*/ 43 w 169"/>
                <a:gd name="T25" fmla="*/ 294 h 307"/>
                <a:gd name="T26" fmla="*/ 36 w 169"/>
                <a:gd name="T27" fmla="*/ 286 h 307"/>
                <a:gd name="T28" fmla="*/ 95 w 169"/>
                <a:gd name="T29" fmla="*/ 168 h 307"/>
                <a:gd name="T30" fmla="*/ 91 w 169"/>
                <a:gd name="T31" fmla="*/ 148 h 307"/>
                <a:gd name="T32" fmla="*/ 9 w 169"/>
                <a:gd name="T33" fmla="*/ 85 h 307"/>
                <a:gd name="T34" fmla="*/ 1 w 169"/>
                <a:gd name="T35" fmla="*/ 76 h 307"/>
                <a:gd name="T36" fmla="*/ 3 w 169"/>
                <a:gd name="T37" fmla="*/ 65 h 307"/>
                <a:gd name="T38" fmla="*/ 42 w 169"/>
                <a:gd name="T39" fmla="*/ 11 h 307"/>
                <a:gd name="T40" fmla="*/ 60 w 169"/>
                <a:gd name="T4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307">
                  <a:moveTo>
                    <a:pt x="60" y="0"/>
                  </a:moveTo>
                  <a:cubicBezTo>
                    <a:pt x="70" y="5"/>
                    <a:pt x="135" y="70"/>
                    <a:pt x="144" y="81"/>
                  </a:cubicBezTo>
                  <a:cubicBezTo>
                    <a:pt x="148" y="86"/>
                    <a:pt x="152" y="92"/>
                    <a:pt x="155" y="98"/>
                  </a:cubicBezTo>
                  <a:cubicBezTo>
                    <a:pt x="159" y="104"/>
                    <a:pt x="162" y="112"/>
                    <a:pt x="164" y="119"/>
                  </a:cubicBezTo>
                  <a:cubicBezTo>
                    <a:pt x="167" y="133"/>
                    <a:pt x="169" y="147"/>
                    <a:pt x="167" y="161"/>
                  </a:cubicBezTo>
                  <a:cubicBezTo>
                    <a:pt x="165" y="172"/>
                    <a:pt x="159" y="183"/>
                    <a:pt x="153" y="193"/>
                  </a:cubicBezTo>
                  <a:cubicBezTo>
                    <a:pt x="147" y="203"/>
                    <a:pt x="141" y="213"/>
                    <a:pt x="135" y="224"/>
                  </a:cubicBezTo>
                  <a:cubicBezTo>
                    <a:pt x="132" y="231"/>
                    <a:pt x="128" y="238"/>
                    <a:pt x="124" y="245"/>
                  </a:cubicBezTo>
                  <a:cubicBezTo>
                    <a:pt x="121" y="251"/>
                    <a:pt x="119" y="257"/>
                    <a:pt x="116" y="263"/>
                  </a:cubicBezTo>
                  <a:cubicBezTo>
                    <a:pt x="111" y="277"/>
                    <a:pt x="106" y="290"/>
                    <a:pt x="102" y="304"/>
                  </a:cubicBezTo>
                  <a:cubicBezTo>
                    <a:pt x="97" y="305"/>
                    <a:pt x="91" y="306"/>
                    <a:pt x="86" y="307"/>
                  </a:cubicBezTo>
                  <a:cubicBezTo>
                    <a:pt x="76" y="307"/>
                    <a:pt x="66" y="303"/>
                    <a:pt x="57" y="300"/>
                  </a:cubicBezTo>
                  <a:cubicBezTo>
                    <a:pt x="52" y="298"/>
                    <a:pt x="47" y="296"/>
                    <a:pt x="43" y="294"/>
                  </a:cubicBezTo>
                  <a:cubicBezTo>
                    <a:pt x="40" y="292"/>
                    <a:pt x="38" y="289"/>
                    <a:pt x="36" y="286"/>
                  </a:cubicBezTo>
                  <a:cubicBezTo>
                    <a:pt x="35" y="282"/>
                    <a:pt x="78" y="199"/>
                    <a:pt x="95" y="168"/>
                  </a:cubicBezTo>
                  <a:cubicBezTo>
                    <a:pt x="99" y="161"/>
                    <a:pt x="97" y="153"/>
                    <a:pt x="91" y="148"/>
                  </a:cubicBezTo>
                  <a:cubicBezTo>
                    <a:pt x="65" y="126"/>
                    <a:pt x="36" y="104"/>
                    <a:pt x="9" y="85"/>
                  </a:cubicBezTo>
                  <a:cubicBezTo>
                    <a:pt x="6" y="83"/>
                    <a:pt x="3" y="80"/>
                    <a:pt x="1" y="76"/>
                  </a:cubicBezTo>
                  <a:cubicBezTo>
                    <a:pt x="0" y="72"/>
                    <a:pt x="2" y="68"/>
                    <a:pt x="3" y="65"/>
                  </a:cubicBezTo>
                  <a:cubicBezTo>
                    <a:pt x="13" y="45"/>
                    <a:pt x="27" y="28"/>
                    <a:pt x="42" y="11"/>
                  </a:cubicBezTo>
                  <a:cubicBezTo>
                    <a:pt x="47" y="6"/>
                    <a:pt x="53" y="1"/>
                    <a:pt x="60" y="0"/>
                  </a:cubicBezTo>
                  <a:close/>
                </a:path>
              </a:pathLst>
            </a:custGeom>
            <a:solidFill>
              <a:srgbClr val="2B3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34"/>
            <p:cNvSpPr>
              <a:spLocks/>
            </p:cNvSpPr>
            <p:nvPr/>
          </p:nvSpPr>
          <p:spPr bwMode="auto">
            <a:xfrm>
              <a:off x="1692275" y="4160838"/>
              <a:ext cx="201612" cy="541337"/>
            </a:xfrm>
            <a:custGeom>
              <a:avLst/>
              <a:gdLst>
                <a:gd name="T0" fmla="*/ 32 w 53"/>
                <a:gd name="T1" fmla="*/ 139 h 142"/>
                <a:gd name="T2" fmla="*/ 39 w 53"/>
                <a:gd name="T3" fmla="*/ 133 h 142"/>
                <a:gd name="T4" fmla="*/ 43 w 53"/>
                <a:gd name="T5" fmla="*/ 124 h 142"/>
                <a:gd name="T6" fmla="*/ 48 w 53"/>
                <a:gd name="T7" fmla="*/ 104 h 142"/>
                <a:gd name="T8" fmla="*/ 52 w 53"/>
                <a:gd name="T9" fmla="*/ 68 h 142"/>
                <a:gd name="T10" fmla="*/ 46 w 53"/>
                <a:gd name="T11" fmla="*/ 38 h 142"/>
                <a:gd name="T12" fmla="*/ 40 w 53"/>
                <a:gd name="T13" fmla="*/ 5 h 142"/>
                <a:gd name="T14" fmla="*/ 39 w 53"/>
                <a:gd name="T15" fmla="*/ 3 h 142"/>
                <a:gd name="T16" fmla="*/ 37 w 53"/>
                <a:gd name="T17" fmla="*/ 2 h 142"/>
                <a:gd name="T18" fmla="*/ 16 w 53"/>
                <a:gd name="T19" fmla="*/ 0 h 142"/>
                <a:gd name="T20" fmla="*/ 13 w 53"/>
                <a:gd name="T21" fmla="*/ 1 h 142"/>
                <a:gd name="T22" fmla="*/ 12 w 53"/>
                <a:gd name="T23" fmla="*/ 3 h 142"/>
                <a:gd name="T24" fmla="*/ 5 w 53"/>
                <a:gd name="T25" fmla="*/ 33 h 142"/>
                <a:gd name="T26" fmla="*/ 4 w 53"/>
                <a:gd name="T27" fmla="*/ 65 h 142"/>
                <a:gd name="T28" fmla="*/ 2 w 53"/>
                <a:gd name="T29" fmla="*/ 81 h 142"/>
                <a:gd name="T30" fmla="*/ 15 w 53"/>
                <a:gd name="T31" fmla="*/ 136 h 142"/>
                <a:gd name="T32" fmla="*/ 23 w 53"/>
                <a:gd name="T33" fmla="*/ 142 h 142"/>
                <a:gd name="T34" fmla="*/ 32 w 53"/>
                <a:gd name="T35" fmla="*/ 13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42">
                  <a:moveTo>
                    <a:pt x="32" y="139"/>
                  </a:moveTo>
                  <a:cubicBezTo>
                    <a:pt x="35" y="137"/>
                    <a:pt x="37" y="135"/>
                    <a:pt x="39" y="133"/>
                  </a:cubicBezTo>
                  <a:cubicBezTo>
                    <a:pt x="41" y="131"/>
                    <a:pt x="42" y="127"/>
                    <a:pt x="43" y="124"/>
                  </a:cubicBezTo>
                  <a:cubicBezTo>
                    <a:pt x="45" y="118"/>
                    <a:pt x="47" y="111"/>
                    <a:pt x="48" y="104"/>
                  </a:cubicBezTo>
                  <a:cubicBezTo>
                    <a:pt x="51" y="92"/>
                    <a:pt x="53" y="80"/>
                    <a:pt x="52" y="68"/>
                  </a:cubicBezTo>
                  <a:cubicBezTo>
                    <a:pt x="52" y="58"/>
                    <a:pt x="48" y="48"/>
                    <a:pt x="46" y="38"/>
                  </a:cubicBezTo>
                  <a:cubicBezTo>
                    <a:pt x="43" y="28"/>
                    <a:pt x="41" y="17"/>
                    <a:pt x="40" y="5"/>
                  </a:cubicBezTo>
                  <a:cubicBezTo>
                    <a:pt x="40" y="5"/>
                    <a:pt x="40" y="4"/>
                    <a:pt x="39" y="3"/>
                  </a:cubicBezTo>
                  <a:cubicBezTo>
                    <a:pt x="39" y="3"/>
                    <a:pt x="38" y="2"/>
                    <a:pt x="37" y="2"/>
                  </a:cubicBezTo>
                  <a:cubicBezTo>
                    <a:pt x="30" y="0"/>
                    <a:pt x="23" y="0"/>
                    <a:pt x="16" y="0"/>
                  </a:cubicBezTo>
                  <a:cubicBezTo>
                    <a:pt x="15" y="0"/>
                    <a:pt x="14" y="0"/>
                    <a:pt x="13" y="1"/>
                  </a:cubicBezTo>
                  <a:cubicBezTo>
                    <a:pt x="12" y="1"/>
                    <a:pt x="12" y="2"/>
                    <a:pt x="12" y="3"/>
                  </a:cubicBezTo>
                  <a:cubicBezTo>
                    <a:pt x="7" y="12"/>
                    <a:pt x="5" y="23"/>
                    <a:pt x="5" y="33"/>
                  </a:cubicBezTo>
                  <a:cubicBezTo>
                    <a:pt x="4" y="44"/>
                    <a:pt x="5" y="54"/>
                    <a:pt x="4" y="65"/>
                  </a:cubicBezTo>
                  <a:cubicBezTo>
                    <a:pt x="3" y="70"/>
                    <a:pt x="2" y="76"/>
                    <a:pt x="2" y="81"/>
                  </a:cubicBezTo>
                  <a:cubicBezTo>
                    <a:pt x="0" y="100"/>
                    <a:pt x="3" y="121"/>
                    <a:pt x="15" y="136"/>
                  </a:cubicBezTo>
                  <a:cubicBezTo>
                    <a:pt x="17" y="139"/>
                    <a:pt x="20" y="141"/>
                    <a:pt x="23" y="142"/>
                  </a:cubicBezTo>
                  <a:cubicBezTo>
                    <a:pt x="27" y="142"/>
                    <a:pt x="29" y="140"/>
                    <a:pt x="32" y="13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35"/>
            <p:cNvSpPr>
              <a:spLocks/>
            </p:cNvSpPr>
            <p:nvPr/>
          </p:nvSpPr>
          <p:spPr bwMode="auto">
            <a:xfrm>
              <a:off x="1646238" y="4160838"/>
              <a:ext cx="106362" cy="160337"/>
            </a:xfrm>
            <a:custGeom>
              <a:avLst/>
              <a:gdLst>
                <a:gd name="T0" fmla="*/ 16 w 28"/>
                <a:gd name="T1" fmla="*/ 42 h 42"/>
                <a:gd name="T2" fmla="*/ 17 w 28"/>
                <a:gd name="T3" fmla="*/ 33 h 42"/>
                <a:gd name="T4" fmla="*/ 24 w 28"/>
                <a:gd name="T5" fmla="*/ 3 h 42"/>
                <a:gd name="T6" fmla="*/ 25 w 28"/>
                <a:gd name="T7" fmla="*/ 1 h 42"/>
                <a:gd name="T8" fmla="*/ 28 w 28"/>
                <a:gd name="T9" fmla="*/ 0 h 42"/>
                <a:gd name="T10" fmla="*/ 28 w 28"/>
                <a:gd name="T11" fmla="*/ 0 h 42"/>
                <a:gd name="T12" fmla="*/ 15 w 28"/>
                <a:gd name="T13" fmla="*/ 0 h 42"/>
                <a:gd name="T14" fmla="*/ 7 w 28"/>
                <a:gd name="T15" fmla="*/ 42 h 42"/>
                <a:gd name="T16" fmla="*/ 16 w 28"/>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2">
                  <a:moveTo>
                    <a:pt x="16" y="42"/>
                  </a:moveTo>
                  <a:cubicBezTo>
                    <a:pt x="16" y="39"/>
                    <a:pt x="16" y="36"/>
                    <a:pt x="17" y="33"/>
                  </a:cubicBezTo>
                  <a:cubicBezTo>
                    <a:pt x="17" y="23"/>
                    <a:pt x="19" y="12"/>
                    <a:pt x="24" y="3"/>
                  </a:cubicBezTo>
                  <a:cubicBezTo>
                    <a:pt x="24" y="2"/>
                    <a:pt x="24" y="1"/>
                    <a:pt x="25" y="1"/>
                  </a:cubicBezTo>
                  <a:cubicBezTo>
                    <a:pt x="26" y="0"/>
                    <a:pt x="27" y="0"/>
                    <a:pt x="28" y="0"/>
                  </a:cubicBezTo>
                  <a:cubicBezTo>
                    <a:pt x="28" y="0"/>
                    <a:pt x="28" y="0"/>
                    <a:pt x="28" y="0"/>
                  </a:cubicBezTo>
                  <a:cubicBezTo>
                    <a:pt x="28" y="0"/>
                    <a:pt x="15" y="0"/>
                    <a:pt x="15" y="0"/>
                  </a:cubicBezTo>
                  <a:cubicBezTo>
                    <a:pt x="15" y="0"/>
                    <a:pt x="0" y="20"/>
                    <a:pt x="7" y="42"/>
                  </a:cubicBezTo>
                  <a:cubicBezTo>
                    <a:pt x="9" y="42"/>
                    <a:pt x="13" y="42"/>
                    <a:pt x="16" y="4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36"/>
            <p:cNvSpPr>
              <a:spLocks/>
            </p:cNvSpPr>
            <p:nvPr/>
          </p:nvSpPr>
          <p:spPr bwMode="auto">
            <a:xfrm>
              <a:off x="1798638" y="3265488"/>
              <a:ext cx="1133475" cy="1143000"/>
            </a:xfrm>
            <a:custGeom>
              <a:avLst/>
              <a:gdLst>
                <a:gd name="T0" fmla="*/ 196 w 298"/>
                <a:gd name="T1" fmla="*/ 0 h 300"/>
                <a:gd name="T2" fmla="*/ 155 w 298"/>
                <a:gd name="T3" fmla="*/ 92 h 300"/>
                <a:gd name="T4" fmla="*/ 139 w 298"/>
                <a:gd name="T5" fmla="*/ 119 h 300"/>
                <a:gd name="T6" fmla="*/ 117 w 298"/>
                <a:gd name="T7" fmla="*/ 138 h 300"/>
                <a:gd name="T8" fmla="*/ 91 w 298"/>
                <a:gd name="T9" fmla="*/ 159 h 300"/>
                <a:gd name="T10" fmla="*/ 39 w 298"/>
                <a:gd name="T11" fmla="*/ 204 h 300"/>
                <a:gd name="T12" fmla="*/ 8 w 298"/>
                <a:gd name="T13" fmla="*/ 239 h 300"/>
                <a:gd name="T14" fmla="*/ 17 w 298"/>
                <a:gd name="T15" fmla="*/ 292 h 300"/>
                <a:gd name="T16" fmla="*/ 27 w 298"/>
                <a:gd name="T17" fmla="*/ 299 h 300"/>
                <a:gd name="T18" fmla="*/ 37 w 298"/>
                <a:gd name="T19" fmla="*/ 298 h 300"/>
                <a:gd name="T20" fmla="*/ 100 w 298"/>
                <a:gd name="T21" fmla="*/ 253 h 300"/>
                <a:gd name="T22" fmla="*/ 145 w 298"/>
                <a:gd name="T23" fmla="*/ 218 h 300"/>
                <a:gd name="T24" fmla="*/ 184 w 298"/>
                <a:gd name="T25" fmla="*/ 194 h 300"/>
                <a:gd name="T26" fmla="*/ 219 w 298"/>
                <a:gd name="T27" fmla="*/ 156 h 300"/>
                <a:gd name="T28" fmla="*/ 298 w 298"/>
                <a:gd name="T29" fmla="*/ 33 h 300"/>
                <a:gd name="T30" fmla="*/ 196 w 298"/>
                <a:gd name="T3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300">
                  <a:moveTo>
                    <a:pt x="196" y="0"/>
                  </a:moveTo>
                  <a:cubicBezTo>
                    <a:pt x="186" y="32"/>
                    <a:pt x="170" y="62"/>
                    <a:pt x="155" y="92"/>
                  </a:cubicBezTo>
                  <a:cubicBezTo>
                    <a:pt x="150" y="101"/>
                    <a:pt x="145" y="111"/>
                    <a:pt x="139" y="119"/>
                  </a:cubicBezTo>
                  <a:cubicBezTo>
                    <a:pt x="132" y="126"/>
                    <a:pt x="125" y="133"/>
                    <a:pt x="117" y="138"/>
                  </a:cubicBezTo>
                  <a:cubicBezTo>
                    <a:pt x="108" y="144"/>
                    <a:pt x="100" y="151"/>
                    <a:pt x="91" y="159"/>
                  </a:cubicBezTo>
                  <a:cubicBezTo>
                    <a:pt x="74" y="174"/>
                    <a:pt x="57" y="189"/>
                    <a:pt x="39" y="204"/>
                  </a:cubicBezTo>
                  <a:cubicBezTo>
                    <a:pt x="27" y="214"/>
                    <a:pt x="15" y="225"/>
                    <a:pt x="8" y="239"/>
                  </a:cubicBezTo>
                  <a:cubicBezTo>
                    <a:pt x="0" y="256"/>
                    <a:pt x="5" y="278"/>
                    <a:pt x="17" y="292"/>
                  </a:cubicBezTo>
                  <a:cubicBezTo>
                    <a:pt x="20" y="295"/>
                    <a:pt x="23" y="298"/>
                    <a:pt x="27" y="299"/>
                  </a:cubicBezTo>
                  <a:cubicBezTo>
                    <a:pt x="30" y="300"/>
                    <a:pt x="34" y="299"/>
                    <a:pt x="37" y="298"/>
                  </a:cubicBezTo>
                  <a:cubicBezTo>
                    <a:pt x="62" y="291"/>
                    <a:pt x="80" y="271"/>
                    <a:pt x="100" y="253"/>
                  </a:cubicBezTo>
                  <a:cubicBezTo>
                    <a:pt x="114" y="240"/>
                    <a:pt x="129" y="228"/>
                    <a:pt x="145" y="218"/>
                  </a:cubicBezTo>
                  <a:cubicBezTo>
                    <a:pt x="158" y="210"/>
                    <a:pt x="172" y="203"/>
                    <a:pt x="184" y="194"/>
                  </a:cubicBezTo>
                  <a:cubicBezTo>
                    <a:pt x="197" y="183"/>
                    <a:pt x="208" y="170"/>
                    <a:pt x="219" y="156"/>
                  </a:cubicBezTo>
                  <a:cubicBezTo>
                    <a:pt x="250" y="118"/>
                    <a:pt x="281" y="79"/>
                    <a:pt x="298" y="33"/>
                  </a:cubicBezTo>
                  <a:cubicBezTo>
                    <a:pt x="262" y="28"/>
                    <a:pt x="225" y="22"/>
                    <a:pt x="196" y="0"/>
                  </a:cubicBezTo>
                  <a:close/>
                </a:path>
              </a:pathLst>
            </a:custGeom>
            <a:solidFill>
              <a:srgbClr val="2F4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37"/>
            <p:cNvSpPr>
              <a:spLocks/>
            </p:cNvSpPr>
            <p:nvPr/>
          </p:nvSpPr>
          <p:spPr bwMode="auto">
            <a:xfrm>
              <a:off x="2365375" y="2725738"/>
              <a:ext cx="198437" cy="338137"/>
            </a:xfrm>
            <a:custGeom>
              <a:avLst/>
              <a:gdLst>
                <a:gd name="T0" fmla="*/ 14 w 52"/>
                <a:gd name="T1" fmla="*/ 0 h 89"/>
                <a:gd name="T2" fmla="*/ 13 w 52"/>
                <a:gd name="T3" fmla="*/ 13 h 89"/>
                <a:gd name="T4" fmla="*/ 11 w 52"/>
                <a:gd name="T5" fmla="*/ 17 h 89"/>
                <a:gd name="T6" fmla="*/ 8 w 52"/>
                <a:gd name="T7" fmla="*/ 23 h 89"/>
                <a:gd name="T8" fmla="*/ 2 w 52"/>
                <a:gd name="T9" fmla="*/ 58 h 89"/>
                <a:gd name="T10" fmla="*/ 1 w 52"/>
                <a:gd name="T11" fmla="*/ 66 h 89"/>
                <a:gd name="T12" fmla="*/ 0 w 52"/>
                <a:gd name="T13" fmla="*/ 74 h 89"/>
                <a:gd name="T14" fmla="*/ 1 w 52"/>
                <a:gd name="T15" fmla="*/ 77 h 89"/>
                <a:gd name="T16" fmla="*/ 4 w 52"/>
                <a:gd name="T17" fmla="*/ 78 h 89"/>
                <a:gd name="T18" fmla="*/ 5 w 52"/>
                <a:gd name="T19" fmla="*/ 76 h 89"/>
                <a:gd name="T20" fmla="*/ 8 w 52"/>
                <a:gd name="T21" fmla="*/ 68 h 89"/>
                <a:gd name="T22" fmla="*/ 7 w 52"/>
                <a:gd name="T23" fmla="*/ 76 h 89"/>
                <a:gd name="T24" fmla="*/ 7 w 52"/>
                <a:gd name="T25" fmla="*/ 81 h 89"/>
                <a:gd name="T26" fmla="*/ 10 w 52"/>
                <a:gd name="T27" fmla="*/ 86 h 89"/>
                <a:gd name="T28" fmla="*/ 16 w 52"/>
                <a:gd name="T29" fmla="*/ 82 h 89"/>
                <a:gd name="T30" fmla="*/ 17 w 52"/>
                <a:gd name="T31" fmla="*/ 74 h 89"/>
                <a:gd name="T32" fmla="*/ 18 w 52"/>
                <a:gd name="T33" fmla="*/ 87 h 89"/>
                <a:gd name="T34" fmla="*/ 20 w 52"/>
                <a:gd name="T35" fmla="*/ 89 h 89"/>
                <a:gd name="T36" fmla="*/ 22 w 52"/>
                <a:gd name="T37" fmla="*/ 88 h 89"/>
                <a:gd name="T38" fmla="*/ 27 w 52"/>
                <a:gd name="T39" fmla="*/ 77 h 89"/>
                <a:gd name="T40" fmla="*/ 27 w 52"/>
                <a:gd name="T41" fmla="*/ 81 h 89"/>
                <a:gd name="T42" fmla="*/ 28 w 52"/>
                <a:gd name="T43" fmla="*/ 85 h 89"/>
                <a:gd name="T44" fmla="*/ 32 w 52"/>
                <a:gd name="T45" fmla="*/ 87 h 89"/>
                <a:gd name="T46" fmla="*/ 34 w 52"/>
                <a:gd name="T47" fmla="*/ 84 h 89"/>
                <a:gd name="T48" fmla="*/ 39 w 52"/>
                <a:gd name="T49" fmla="*/ 48 h 89"/>
                <a:gd name="T50" fmla="*/ 39 w 52"/>
                <a:gd name="T51" fmla="*/ 46 h 89"/>
                <a:gd name="T52" fmla="*/ 41 w 52"/>
                <a:gd name="T53" fmla="*/ 45 h 89"/>
                <a:gd name="T54" fmla="*/ 43 w 52"/>
                <a:gd name="T55" fmla="*/ 48 h 89"/>
                <a:gd name="T56" fmla="*/ 44 w 52"/>
                <a:gd name="T57" fmla="*/ 61 h 89"/>
                <a:gd name="T58" fmla="*/ 49 w 52"/>
                <a:gd name="T59" fmla="*/ 67 h 89"/>
                <a:gd name="T60" fmla="*/ 50 w 52"/>
                <a:gd name="T61" fmla="*/ 67 h 89"/>
                <a:gd name="T62" fmla="*/ 51 w 52"/>
                <a:gd name="T63" fmla="*/ 66 h 89"/>
                <a:gd name="T64" fmla="*/ 52 w 52"/>
                <a:gd name="T65" fmla="*/ 54 h 89"/>
                <a:gd name="T66" fmla="*/ 51 w 52"/>
                <a:gd name="T67" fmla="*/ 47 h 89"/>
                <a:gd name="T68" fmla="*/ 50 w 52"/>
                <a:gd name="T69" fmla="*/ 40 h 89"/>
                <a:gd name="T70" fmla="*/ 48 w 52"/>
                <a:gd name="T71" fmla="*/ 27 h 89"/>
                <a:gd name="T72" fmla="*/ 39 w 52"/>
                <a:gd name="T73" fmla="*/ 1 h 89"/>
                <a:gd name="T74" fmla="*/ 39 w 52"/>
                <a:gd name="T75" fmla="*/ 0 h 89"/>
                <a:gd name="T76" fmla="*/ 16 w 52"/>
                <a:gd name="T77" fmla="*/ 0 h 89"/>
                <a:gd name="T78" fmla="*/ 14 w 52"/>
                <a:gd name="T7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89">
                  <a:moveTo>
                    <a:pt x="14" y="0"/>
                  </a:moveTo>
                  <a:cubicBezTo>
                    <a:pt x="15" y="4"/>
                    <a:pt x="15" y="9"/>
                    <a:pt x="13" y="13"/>
                  </a:cubicBezTo>
                  <a:cubicBezTo>
                    <a:pt x="12" y="14"/>
                    <a:pt x="12" y="16"/>
                    <a:pt x="11" y="17"/>
                  </a:cubicBezTo>
                  <a:cubicBezTo>
                    <a:pt x="10" y="19"/>
                    <a:pt x="9" y="21"/>
                    <a:pt x="8" y="23"/>
                  </a:cubicBezTo>
                  <a:cubicBezTo>
                    <a:pt x="4" y="34"/>
                    <a:pt x="3" y="46"/>
                    <a:pt x="2" y="58"/>
                  </a:cubicBezTo>
                  <a:cubicBezTo>
                    <a:pt x="2" y="60"/>
                    <a:pt x="1" y="63"/>
                    <a:pt x="1" y="66"/>
                  </a:cubicBezTo>
                  <a:cubicBezTo>
                    <a:pt x="0" y="68"/>
                    <a:pt x="0" y="71"/>
                    <a:pt x="0" y="74"/>
                  </a:cubicBezTo>
                  <a:cubicBezTo>
                    <a:pt x="0" y="75"/>
                    <a:pt x="0" y="76"/>
                    <a:pt x="1" y="77"/>
                  </a:cubicBezTo>
                  <a:cubicBezTo>
                    <a:pt x="1" y="78"/>
                    <a:pt x="3" y="79"/>
                    <a:pt x="4" y="78"/>
                  </a:cubicBezTo>
                  <a:cubicBezTo>
                    <a:pt x="5" y="78"/>
                    <a:pt x="5" y="77"/>
                    <a:pt x="5" y="76"/>
                  </a:cubicBezTo>
                  <a:cubicBezTo>
                    <a:pt x="6" y="73"/>
                    <a:pt x="7" y="71"/>
                    <a:pt x="8" y="68"/>
                  </a:cubicBezTo>
                  <a:cubicBezTo>
                    <a:pt x="8" y="71"/>
                    <a:pt x="8" y="73"/>
                    <a:pt x="7" y="76"/>
                  </a:cubicBezTo>
                  <a:cubicBezTo>
                    <a:pt x="7" y="78"/>
                    <a:pt x="7" y="80"/>
                    <a:pt x="7" y="81"/>
                  </a:cubicBezTo>
                  <a:cubicBezTo>
                    <a:pt x="7" y="83"/>
                    <a:pt x="9" y="85"/>
                    <a:pt x="10" y="86"/>
                  </a:cubicBezTo>
                  <a:cubicBezTo>
                    <a:pt x="13" y="86"/>
                    <a:pt x="15" y="84"/>
                    <a:pt x="16" y="82"/>
                  </a:cubicBezTo>
                  <a:cubicBezTo>
                    <a:pt x="17" y="80"/>
                    <a:pt x="17" y="77"/>
                    <a:pt x="17" y="74"/>
                  </a:cubicBezTo>
                  <a:cubicBezTo>
                    <a:pt x="18" y="79"/>
                    <a:pt x="16" y="83"/>
                    <a:pt x="18" y="87"/>
                  </a:cubicBezTo>
                  <a:cubicBezTo>
                    <a:pt x="18" y="88"/>
                    <a:pt x="19" y="89"/>
                    <a:pt x="20" y="89"/>
                  </a:cubicBezTo>
                  <a:cubicBezTo>
                    <a:pt x="21" y="89"/>
                    <a:pt x="21" y="89"/>
                    <a:pt x="22" y="88"/>
                  </a:cubicBezTo>
                  <a:cubicBezTo>
                    <a:pt x="25" y="85"/>
                    <a:pt x="26" y="81"/>
                    <a:pt x="27" y="77"/>
                  </a:cubicBezTo>
                  <a:cubicBezTo>
                    <a:pt x="27" y="78"/>
                    <a:pt x="27" y="80"/>
                    <a:pt x="27" y="81"/>
                  </a:cubicBezTo>
                  <a:cubicBezTo>
                    <a:pt x="27" y="83"/>
                    <a:pt x="27" y="84"/>
                    <a:pt x="28" y="85"/>
                  </a:cubicBezTo>
                  <a:cubicBezTo>
                    <a:pt x="29" y="87"/>
                    <a:pt x="30" y="87"/>
                    <a:pt x="32" y="87"/>
                  </a:cubicBezTo>
                  <a:cubicBezTo>
                    <a:pt x="33" y="87"/>
                    <a:pt x="34" y="85"/>
                    <a:pt x="34" y="84"/>
                  </a:cubicBezTo>
                  <a:cubicBezTo>
                    <a:pt x="38" y="73"/>
                    <a:pt x="37" y="60"/>
                    <a:pt x="39" y="48"/>
                  </a:cubicBezTo>
                  <a:cubicBezTo>
                    <a:pt x="39" y="48"/>
                    <a:pt x="39" y="47"/>
                    <a:pt x="39" y="46"/>
                  </a:cubicBezTo>
                  <a:cubicBezTo>
                    <a:pt x="40" y="46"/>
                    <a:pt x="41" y="45"/>
                    <a:pt x="41" y="45"/>
                  </a:cubicBezTo>
                  <a:cubicBezTo>
                    <a:pt x="42" y="46"/>
                    <a:pt x="43" y="47"/>
                    <a:pt x="43" y="48"/>
                  </a:cubicBezTo>
                  <a:cubicBezTo>
                    <a:pt x="44" y="52"/>
                    <a:pt x="43" y="56"/>
                    <a:pt x="44" y="61"/>
                  </a:cubicBezTo>
                  <a:cubicBezTo>
                    <a:pt x="45" y="63"/>
                    <a:pt x="47" y="66"/>
                    <a:pt x="49" y="67"/>
                  </a:cubicBezTo>
                  <a:cubicBezTo>
                    <a:pt x="49" y="67"/>
                    <a:pt x="50" y="67"/>
                    <a:pt x="50" y="67"/>
                  </a:cubicBezTo>
                  <a:cubicBezTo>
                    <a:pt x="50" y="67"/>
                    <a:pt x="51" y="67"/>
                    <a:pt x="51" y="66"/>
                  </a:cubicBezTo>
                  <a:cubicBezTo>
                    <a:pt x="52" y="62"/>
                    <a:pt x="52" y="58"/>
                    <a:pt x="52" y="54"/>
                  </a:cubicBezTo>
                  <a:cubicBezTo>
                    <a:pt x="51" y="52"/>
                    <a:pt x="51" y="49"/>
                    <a:pt x="51" y="47"/>
                  </a:cubicBezTo>
                  <a:cubicBezTo>
                    <a:pt x="50" y="45"/>
                    <a:pt x="50" y="43"/>
                    <a:pt x="50" y="40"/>
                  </a:cubicBezTo>
                  <a:cubicBezTo>
                    <a:pt x="50" y="36"/>
                    <a:pt x="49" y="31"/>
                    <a:pt x="48" y="27"/>
                  </a:cubicBezTo>
                  <a:cubicBezTo>
                    <a:pt x="46" y="18"/>
                    <a:pt x="42" y="10"/>
                    <a:pt x="39" y="1"/>
                  </a:cubicBezTo>
                  <a:cubicBezTo>
                    <a:pt x="39" y="0"/>
                    <a:pt x="39" y="0"/>
                    <a:pt x="39" y="0"/>
                  </a:cubicBezTo>
                  <a:cubicBezTo>
                    <a:pt x="31" y="0"/>
                    <a:pt x="24" y="0"/>
                    <a:pt x="16" y="0"/>
                  </a:cubicBezTo>
                  <a:cubicBezTo>
                    <a:pt x="15" y="0"/>
                    <a:pt x="14" y="0"/>
                    <a:pt x="14" y="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38"/>
            <p:cNvSpPr>
              <a:spLocks/>
            </p:cNvSpPr>
            <p:nvPr/>
          </p:nvSpPr>
          <p:spPr bwMode="auto">
            <a:xfrm>
              <a:off x="2381250" y="2698750"/>
              <a:ext cx="158750" cy="38100"/>
            </a:xfrm>
            <a:custGeom>
              <a:avLst/>
              <a:gdLst>
                <a:gd name="T0" fmla="*/ 0 w 42"/>
                <a:gd name="T1" fmla="*/ 2 h 10"/>
                <a:gd name="T2" fmla="*/ 3 w 42"/>
                <a:gd name="T3" fmla="*/ 8 h 10"/>
                <a:gd name="T4" fmla="*/ 8 w 42"/>
                <a:gd name="T5" fmla="*/ 9 h 10"/>
                <a:gd name="T6" fmla="*/ 23 w 42"/>
                <a:gd name="T7" fmla="*/ 10 h 10"/>
                <a:gd name="T8" fmla="*/ 28 w 42"/>
                <a:gd name="T9" fmla="*/ 10 h 10"/>
                <a:gd name="T10" fmla="*/ 40 w 42"/>
                <a:gd name="T11" fmla="*/ 9 h 10"/>
                <a:gd name="T12" fmla="*/ 41 w 42"/>
                <a:gd name="T13" fmla="*/ 9 h 10"/>
                <a:gd name="T14" fmla="*/ 41 w 42"/>
                <a:gd name="T15" fmla="*/ 9 h 10"/>
                <a:gd name="T16" fmla="*/ 42 w 42"/>
                <a:gd name="T17" fmla="*/ 0 h 10"/>
                <a:gd name="T18" fmla="*/ 0 w 42"/>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0">
                  <a:moveTo>
                    <a:pt x="0" y="2"/>
                  </a:moveTo>
                  <a:cubicBezTo>
                    <a:pt x="1" y="4"/>
                    <a:pt x="2" y="6"/>
                    <a:pt x="3" y="8"/>
                  </a:cubicBezTo>
                  <a:cubicBezTo>
                    <a:pt x="5" y="9"/>
                    <a:pt x="7" y="9"/>
                    <a:pt x="8" y="9"/>
                  </a:cubicBezTo>
                  <a:cubicBezTo>
                    <a:pt x="13" y="9"/>
                    <a:pt x="18" y="10"/>
                    <a:pt x="23" y="10"/>
                  </a:cubicBezTo>
                  <a:cubicBezTo>
                    <a:pt x="25" y="10"/>
                    <a:pt x="26" y="10"/>
                    <a:pt x="28" y="10"/>
                  </a:cubicBezTo>
                  <a:cubicBezTo>
                    <a:pt x="32" y="10"/>
                    <a:pt x="36" y="10"/>
                    <a:pt x="40" y="9"/>
                  </a:cubicBezTo>
                  <a:cubicBezTo>
                    <a:pt x="40" y="9"/>
                    <a:pt x="40" y="9"/>
                    <a:pt x="41" y="9"/>
                  </a:cubicBezTo>
                  <a:cubicBezTo>
                    <a:pt x="41" y="9"/>
                    <a:pt x="41" y="9"/>
                    <a:pt x="41" y="9"/>
                  </a:cubicBezTo>
                  <a:cubicBezTo>
                    <a:pt x="42" y="6"/>
                    <a:pt x="42" y="3"/>
                    <a:pt x="42" y="0"/>
                  </a:cubicBezTo>
                  <a:cubicBezTo>
                    <a:pt x="28" y="0"/>
                    <a:pt x="14"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39"/>
            <p:cNvSpPr>
              <a:spLocks/>
            </p:cNvSpPr>
            <p:nvPr/>
          </p:nvSpPr>
          <p:spPr bwMode="auto">
            <a:xfrm>
              <a:off x="2346325" y="2122488"/>
              <a:ext cx="373062" cy="598487"/>
            </a:xfrm>
            <a:custGeom>
              <a:avLst/>
              <a:gdLst>
                <a:gd name="T0" fmla="*/ 98 w 98"/>
                <a:gd name="T1" fmla="*/ 0 h 157"/>
                <a:gd name="T2" fmla="*/ 78 w 98"/>
                <a:gd name="T3" fmla="*/ 12 h 157"/>
                <a:gd name="T4" fmla="*/ 38 w 98"/>
                <a:gd name="T5" fmla="*/ 21 h 157"/>
                <a:gd name="T6" fmla="*/ 6 w 98"/>
                <a:gd name="T7" fmla="*/ 45 h 157"/>
                <a:gd name="T8" fmla="*/ 0 w 98"/>
                <a:gd name="T9" fmla="*/ 74 h 157"/>
                <a:gd name="T10" fmla="*/ 1 w 98"/>
                <a:gd name="T11" fmla="*/ 97 h 157"/>
                <a:gd name="T12" fmla="*/ 8 w 98"/>
                <a:gd name="T13" fmla="*/ 154 h 157"/>
                <a:gd name="T14" fmla="*/ 31 w 98"/>
                <a:gd name="T15" fmla="*/ 157 h 157"/>
                <a:gd name="T16" fmla="*/ 54 w 98"/>
                <a:gd name="T17" fmla="*/ 153 h 157"/>
                <a:gd name="T18" fmla="*/ 54 w 98"/>
                <a:gd name="T19" fmla="*/ 140 h 157"/>
                <a:gd name="T20" fmla="*/ 54 w 98"/>
                <a:gd name="T21" fmla="*/ 124 h 157"/>
                <a:gd name="T22" fmla="*/ 53 w 98"/>
                <a:gd name="T23" fmla="*/ 107 h 157"/>
                <a:gd name="T24" fmla="*/ 52 w 98"/>
                <a:gd name="T25" fmla="*/ 99 h 157"/>
                <a:gd name="T26" fmla="*/ 47 w 98"/>
                <a:gd name="T27" fmla="*/ 78 h 157"/>
                <a:gd name="T28" fmla="*/ 50 w 98"/>
                <a:gd name="T29" fmla="*/ 76 h 157"/>
                <a:gd name="T30" fmla="*/ 71 w 98"/>
                <a:gd name="T31" fmla="*/ 72 h 157"/>
                <a:gd name="T32" fmla="*/ 79 w 98"/>
                <a:gd name="T33" fmla="*/ 57 h 157"/>
                <a:gd name="T34" fmla="*/ 92 w 98"/>
                <a:gd name="T35" fmla="*/ 16 h 157"/>
                <a:gd name="T36" fmla="*/ 98 w 98"/>
                <a:gd name="T3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57">
                  <a:moveTo>
                    <a:pt x="98" y="0"/>
                  </a:moveTo>
                  <a:cubicBezTo>
                    <a:pt x="93" y="6"/>
                    <a:pt x="85" y="10"/>
                    <a:pt x="78" y="12"/>
                  </a:cubicBezTo>
                  <a:cubicBezTo>
                    <a:pt x="65" y="16"/>
                    <a:pt x="51" y="17"/>
                    <a:pt x="38" y="21"/>
                  </a:cubicBezTo>
                  <a:cubicBezTo>
                    <a:pt x="25" y="25"/>
                    <a:pt x="12" y="33"/>
                    <a:pt x="6" y="45"/>
                  </a:cubicBezTo>
                  <a:cubicBezTo>
                    <a:pt x="1" y="54"/>
                    <a:pt x="0" y="64"/>
                    <a:pt x="0" y="74"/>
                  </a:cubicBezTo>
                  <a:cubicBezTo>
                    <a:pt x="0" y="82"/>
                    <a:pt x="1" y="89"/>
                    <a:pt x="1" y="97"/>
                  </a:cubicBezTo>
                  <a:cubicBezTo>
                    <a:pt x="3" y="116"/>
                    <a:pt x="5" y="135"/>
                    <a:pt x="8" y="154"/>
                  </a:cubicBezTo>
                  <a:cubicBezTo>
                    <a:pt x="16" y="155"/>
                    <a:pt x="23" y="156"/>
                    <a:pt x="31" y="157"/>
                  </a:cubicBezTo>
                  <a:cubicBezTo>
                    <a:pt x="39" y="157"/>
                    <a:pt x="46" y="156"/>
                    <a:pt x="54" y="153"/>
                  </a:cubicBezTo>
                  <a:cubicBezTo>
                    <a:pt x="54" y="149"/>
                    <a:pt x="54" y="144"/>
                    <a:pt x="54" y="140"/>
                  </a:cubicBezTo>
                  <a:cubicBezTo>
                    <a:pt x="54" y="135"/>
                    <a:pt x="54" y="129"/>
                    <a:pt x="54" y="124"/>
                  </a:cubicBezTo>
                  <a:cubicBezTo>
                    <a:pt x="54" y="118"/>
                    <a:pt x="54" y="113"/>
                    <a:pt x="53" y="107"/>
                  </a:cubicBezTo>
                  <a:cubicBezTo>
                    <a:pt x="53" y="104"/>
                    <a:pt x="52" y="102"/>
                    <a:pt x="52" y="99"/>
                  </a:cubicBezTo>
                  <a:cubicBezTo>
                    <a:pt x="50" y="92"/>
                    <a:pt x="49" y="85"/>
                    <a:pt x="47" y="78"/>
                  </a:cubicBezTo>
                  <a:cubicBezTo>
                    <a:pt x="47" y="77"/>
                    <a:pt x="49" y="76"/>
                    <a:pt x="50" y="76"/>
                  </a:cubicBezTo>
                  <a:cubicBezTo>
                    <a:pt x="57" y="74"/>
                    <a:pt x="65" y="76"/>
                    <a:pt x="71" y="72"/>
                  </a:cubicBezTo>
                  <a:cubicBezTo>
                    <a:pt x="76" y="69"/>
                    <a:pt x="77" y="63"/>
                    <a:pt x="79" y="57"/>
                  </a:cubicBezTo>
                  <a:cubicBezTo>
                    <a:pt x="82" y="43"/>
                    <a:pt x="85" y="28"/>
                    <a:pt x="92" y="16"/>
                  </a:cubicBezTo>
                  <a:cubicBezTo>
                    <a:pt x="95" y="11"/>
                    <a:pt x="98" y="6"/>
                    <a:pt x="98" y="0"/>
                  </a:cubicBezTo>
                  <a:close/>
                </a:path>
              </a:pathLst>
            </a:custGeom>
            <a:solidFill>
              <a:srgbClr val="2B3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40"/>
            <p:cNvSpPr>
              <a:spLocks/>
            </p:cNvSpPr>
            <p:nvPr/>
          </p:nvSpPr>
          <p:spPr bwMode="auto">
            <a:xfrm>
              <a:off x="2487613" y="2084388"/>
              <a:ext cx="692150" cy="1357312"/>
            </a:xfrm>
            <a:custGeom>
              <a:avLst/>
              <a:gdLst>
                <a:gd name="T0" fmla="*/ 180 w 182"/>
                <a:gd name="T1" fmla="*/ 115 h 356"/>
                <a:gd name="T2" fmla="*/ 157 w 182"/>
                <a:gd name="T3" fmla="*/ 41 h 356"/>
                <a:gd name="T4" fmla="*/ 89 w 182"/>
                <a:gd name="T5" fmla="*/ 2 h 356"/>
                <a:gd name="T6" fmla="*/ 55 w 182"/>
                <a:gd name="T7" fmla="*/ 17 h 356"/>
                <a:gd name="T8" fmla="*/ 36 w 182"/>
                <a:gd name="T9" fmla="*/ 51 h 356"/>
                <a:gd name="T10" fmla="*/ 29 w 182"/>
                <a:gd name="T11" fmla="*/ 92 h 356"/>
                <a:gd name="T12" fmla="*/ 28 w 182"/>
                <a:gd name="T13" fmla="*/ 165 h 356"/>
                <a:gd name="T14" fmla="*/ 23 w 182"/>
                <a:gd name="T15" fmla="*/ 212 h 356"/>
                <a:gd name="T16" fmla="*/ 14 w 182"/>
                <a:gd name="T17" fmla="*/ 268 h 356"/>
                <a:gd name="T18" fmla="*/ 4 w 182"/>
                <a:gd name="T19" fmla="*/ 293 h 356"/>
                <a:gd name="T20" fmla="*/ 2 w 182"/>
                <a:gd name="T21" fmla="*/ 302 h 356"/>
                <a:gd name="T22" fmla="*/ 10 w 182"/>
                <a:gd name="T23" fmla="*/ 312 h 356"/>
                <a:gd name="T24" fmla="*/ 21 w 182"/>
                <a:gd name="T25" fmla="*/ 321 h 356"/>
                <a:gd name="T26" fmla="*/ 40 w 182"/>
                <a:gd name="T27" fmla="*/ 332 h 356"/>
                <a:gd name="T28" fmla="*/ 58 w 182"/>
                <a:gd name="T29" fmla="*/ 338 h 356"/>
                <a:gd name="T30" fmla="*/ 90 w 182"/>
                <a:gd name="T31" fmla="*/ 350 h 356"/>
                <a:gd name="T32" fmla="*/ 124 w 182"/>
                <a:gd name="T33" fmla="*/ 355 h 356"/>
                <a:gd name="T34" fmla="*/ 132 w 182"/>
                <a:gd name="T35" fmla="*/ 353 h 356"/>
                <a:gd name="T36" fmla="*/ 137 w 182"/>
                <a:gd name="T37" fmla="*/ 350 h 356"/>
                <a:gd name="T38" fmla="*/ 147 w 182"/>
                <a:gd name="T39" fmla="*/ 324 h 356"/>
                <a:gd name="T40" fmla="*/ 161 w 182"/>
                <a:gd name="T41" fmla="*/ 264 h 356"/>
                <a:gd name="T42" fmla="*/ 163 w 182"/>
                <a:gd name="T43" fmla="*/ 235 h 356"/>
                <a:gd name="T44" fmla="*/ 169 w 182"/>
                <a:gd name="T45" fmla="*/ 208 h 356"/>
                <a:gd name="T46" fmla="*/ 175 w 182"/>
                <a:gd name="T47" fmla="*/ 154 h 356"/>
                <a:gd name="T48" fmla="*/ 180 w 182"/>
                <a:gd name="T49" fmla="*/ 11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 h="356">
                  <a:moveTo>
                    <a:pt x="180" y="115"/>
                  </a:moveTo>
                  <a:cubicBezTo>
                    <a:pt x="182" y="89"/>
                    <a:pt x="174" y="62"/>
                    <a:pt x="157" y="41"/>
                  </a:cubicBezTo>
                  <a:cubicBezTo>
                    <a:pt x="140" y="20"/>
                    <a:pt x="116" y="6"/>
                    <a:pt x="89" y="2"/>
                  </a:cubicBezTo>
                  <a:cubicBezTo>
                    <a:pt x="75" y="0"/>
                    <a:pt x="64" y="5"/>
                    <a:pt x="55" y="17"/>
                  </a:cubicBezTo>
                  <a:cubicBezTo>
                    <a:pt x="47" y="27"/>
                    <a:pt x="40" y="39"/>
                    <a:pt x="36" y="51"/>
                  </a:cubicBezTo>
                  <a:cubicBezTo>
                    <a:pt x="31" y="64"/>
                    <a:pt x="30" y="79"/>
                    <a:pt x="29" y="92"/>
                  </a:cubicBezTo>
                  <a:cubicBezTo>
                    <a:pt x="27" y="116"/>
                    <a:pt x="29" y="141"/>
                    <a:pt x="28" y="165"/>
                  </a:cubicBezTo>
                  <a:cubicBezTo>
                    <a:pt x="27" y="181"/>
                    <a:pt x="25" y="196"/>
                    <a:pt x="23" y="212"/>
                  </a:cubicBezTo>
                  <a:cubicBezTo>
                    <a:pt x="21" y="231"/>
                    <a:pt x="19" y="250"/>
                    <a:pt x="14" y="268"/>
                  </a:cubicBezTo>
                  <a:cubicBezTo>
                    <a:pt x="11" y="277"/>
                    <a:pt x="8" y="285"/>
                    <a:pt x="4" y="293"/>
                  </a:cubicBezTo>
                  <a:cubicBezTo>
                    <a:pt x="2" y="296"/>
                    <a:pt x="0" y="299"/>
                    <a:pt x="2" y="302"/>
                  </a:cubicBezTo>
                  <a:cubicBezTo>
                    <a:pt x="4" y="306"/>
                    <a:pt x="7" y="309"/>
                    <a:pt x="10" y="312"/>
                  </a:cubicBezTo>
                  <a:cubicBezTo>
                    <a:pt x="13" y="316"/>
                    <a:pt x="17" y="318"/>
                    <a:pt x="21" y="321"/>
                  </a:cubicBezTo>
                  <a:cubicBezTo>
                    <a:pt x="27" y="325"/>
                    <a:pt x="34" y="329"/>
                    <a:pt x="40" y="332"/>
                  </a:cubicBezTo>
                  <a:cubicBezTo>
                    <a:pt x="46" y="334"/>
                    <a:pt x="52" y="336"/>
                    <a:pt x="58" y="338"/>
                  </a:cubicBezTo>
                  <a:cubicBezTo>
                    <a:pt x="69" y="342"/>
                    <a:pt x="80" y="346"/>
                    <a:pt x="90" y="350"/>
                  </a:cubicBezTo>
                  <a:cubicBezTo>
                    <a:pt x="101" y="353"/>
                    <a:pt x="113" y="356"/>
                    <a:pt x="124" y="355"/>
                  </a:cubicBezTo>
                  <a:cubicBezTo>
                    <a:pt x="127" y="355"/>
                    <a:pt x="130" y="355"/>
                    <a:pt x="132" y="353"/>
                  </a:cubicBezTo>
                  <a:cubicBezTo>
                    <a:pt x="134" y="351"/>
                    <a:pt x="134" y="350"/>
                    <a:pt x="137" y="350"/>
                  </a:cubicBezTo>
                  <a:cubicBezTo>
                    <a:pt x="143" y="343"/>
                    <a:pt x="144" y="333"/>
                    <a:pt x="147" y="324"/>
                  </a:cubicBezTo>
                  <a:cubicBezTo>
                    <a:pt x="153" y="305"/>
                    <a:pt x="159" y="285"/>
                    <a:pt x="161" y="264"/>
                  </a:cubicBezTo>
                  <a:cubicBezTo>
                    <a:pt x="162" y="255"/>
                    <a:pt x="162" y="245"/>
                    <a:pt x="163" y="235"/>
                  </a:cubicBezTo>
                  <a:cubicBezTo>
                    <a:pt x="165" y="226"/>
                    <a:pt x="167" y="217"/>
                    <a:pt x="169" y="208"/>
                  </a:cubicBezTo>
                  <a:cubicBezTo>
                    <a:pt x="172" y="190"/>
                    <a:pt x="171" y="172"/>
                    <a:pt x="175" y="154"/>
                  </a:cubicBezTo>
                  <a:cubicBezTo>
                    <a:pt x="177" y="141"/>
                    <a:pt x="179" y="128"/>
                    <a:pt x="180" y="115"/>
                  </a:cubicBez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41"/>
            <p:cNvSpPr>
              <a:spLocks/>
            </p:cNvSpPr>
            <p:nvPr/>
          </p:nvSpPr>
          <p:spPr bwMode="auto">
            <a:xfrm>
              <a:off x="3351213" y="2413000"/>
              <a:ext cx="373062" cy="171450"/>
            </a:xfrm>
            <a:custGeom>
              <a:avLst/>
              <a:gdLst>
                <a:gd name="T0" fmla="*/ 53 w 98"/>
                <a:gd name="T1" fmla="*/ 41 h 45"/>
                <a:gd name="T2" fmla="*/ 19 w 98"/>
                <a:gd name="T3" fmla="*/ 42 h 45"/>
                <a:gd name="T4" fmla="*/ 11 w 98"/>
                <a:gd name="T5" fmla="*/ 38 h 45"/>
                <a:gd name="T6" fmla="*/ 6 w 98"/>
                <a:gd name="T7" fmla="*/ 33 h 45"/>
                <a:gd name="T8" fmla="*/ 2 w 98"/>
                <a:gd name="T9" fmla="*/ 26 h 45"/>
                <a:gd name="T10" fmla="*/ 1 w 98"/>
                <a:gd name="T11" fmla="*/ 13 h 45"/>
                <a:gd name="T12" fmla="*/ 14 w 98"/>
                <a:gd name="T13" fmla="*/ 9 h 45"/>
                <a:gd name="T14" fmla="*/ 65 w 98"/>
                <a:gd name="T15" fmla="*/ 1 h 45"/>
                <a:gd name="T16" fmla="*/ 81 w 98"/>
                <a:gd name="T17" fmla="*/ 0 h 45"/>
                <a:gd name="T18" fmla="*/ 87 w 98"/>
                <a:gd name="T19" fmla="*/ 1 h 45"/>
                <a:gd name="T20" fmla="*/ 90 w 98"/>
                <a:gd name="T21" fmla="*/ 2 h 45"/>
                <a:gd name="T22" fmla="*/ 90 w 98"/>
                <a:gd name="T23" fmla="*/ 6 h 45"/>
                <a:gd name="T24" fmla="*/ 86 w 98"/>
                <a:gd name="T25" fmla="*/ 8 h 45"/>
                <a:gd name="T26" fmla="*/ 93 w 98"/>
                <a:gd name="T27" fmla="*/ 10 h 45"/>
                <a:gd name="T28" fmla="*/ 96 w 98"/>
                <a:gd name="T29" fmla="*/ 10 h 45"/>
                <a:gd name="T30" fmla="*/ 97 w 98"/>
                <a:gd name="T31" fmla="*/ 15 h 45"/>
                <a:gd name="T32" fmla="*/ 93 w 98"/>
                <a:gd name="T33" fmla="*/ 17 h 45"/>
                <a:gd name="T34" fmla="*/ 98 w 98"/>
                <a:gd name="T35" fmla="*/ 22 h 45"/>
                <a:gd name="T36" fmla="*/ 98 w 98"/>
                <a:gd name="T37" fmla="*/ 24 h 45"/>
                <a:gd name="T38" fmla="*/ 94 w 98"/>
                <a:gd name="T39" fmla="*/ 26 h 45"/>
                <a:gd name="T40" fmla="*/ 68 w 98"/>
                <a:gd name="T41" fmla="*/ 27 h 45"/>
                <a:gd name="T42" fmla="*/ 72 w 98"/>
                <a:gd name="T43" fmla="*/ 29 h 45"/>
                <a:gd name="T44" fmla="*/ 87 w 98"/>
                <a:gd name="T45" fmla="*/ 30 h 45"/>
                <a:gd name="T46" fmla="*/ 92 w 98"/>
                <a:gd name="T47" fmla="*/ 31 h 45"/>
                <a:gd name="T48" fmla="*/ 95 w 98"/>
                <a:gd name="T49" fmla="*/ 35 h 45"/>
                <a:gd name="T50" fmla="*/ 91 w 98"/>
                <a:gd name="T51" fmla="*/ 38 h 45"/>
                <a:gd name="T52" fmla="*/ 87 w 98"/>
                <a:gd name="T53" fmla="*/ 38 h 45"/>
                <a:gd name="T54" fmla="*/ 73 w 98"/>
                <a:gd name="T55" fmla="*/ 36 h 45"/>
                <a:gd name="T56" fmla="*/ 53 w 98"/>
                <a:gd name="T57"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45">
                  <a:moveTo>
                    <a:pt x="53" y="41"/>
                  </a:moveTo>
                  <a:cubicBezTo>
                    <a:pt x="42" y="45"/>
                    <a:pt x="30" y="45"/>
                    <a:pt x="19" y="42"/>
                  </a:cubicBezTo>
                  <a:cubicBezTo>
                    <a:pt x="16" y="41"/>
                    <a:pt x="13" y="40"/>
                    <a:pt x="11" y="38"/>
                  </a:cubicBezTo>
                  <a:cubicBezTo>
                    <a:pt x="9" y="37"/>
                    <a:pt x="8" y="35"/>
                    <a:pt x="6" y="33"/>
                  </a:cubicBezTo>
                  <a:cubicBezTo>
                    <a:pt x="5" y="30"/>
                    <a:pt x="3" y="28"/>
                    <a:pt x="2" y="26"/>
                  </a:cubicBezTo>
                  <a:cubicBezTo>
                    <a:pt x="1" y="22"/>
                    <a:pt x="0" y="17"/>
                    <a:pt x="1" y="13"/>
                  </a:cubicBezTo>
                  <a:cubicBezTo>
                    <a:pt x="6" y="12"/>
                    <a:pt x="10" y="10"/>
                    <a:pt x="14" y="9"/>
                  </a:cubicBezTo>
                  <a:cubicBezTo>
                    <a:pt x="31" y="4"/>
                    <a:pt x="48" y="3"/>
                    <a:pt x="65" y="1"/>
                  </a:cubicBezTo>
                  <a:cubicBezTo>
                    <a:pt x="70" y="1"/>
                    <a:pt x="75" y="0"/>
                    <a:pt x="81" y="0"/>
                  </a:cubicBezTo>
                  <a:cubicBezTo>
                    <a:pt x="83" y="1"/>
                    <a:pt x="85" y="1"/>
                    <a:pt x="87" y="1"/>
                  </a:cubicBezTo>
                  <a:cubicBezTo>
                    <a:pt x="88" y="1"/>
                    <a:pt x="89" y="1"/>
                    <a:pt x="90" y="2"/>
                  </a:cubicBezTo>
                  <a:cubicBezTo>
                    <a:pt x="91" y="3"/>
                    <a:pt x="91" y="5"/>
                    <a:pt x="90" y="6"/>
                  </a:cubicBezTo>
                  <a:cubicBezTo>
                    <a:pt x="89" y="7"/>
                    <a:pt x="87" y="8"/>
                    <a:pt x="86" y="8"/>
                  </a:cubicBezTo>
                  <a:cubicBezTo>
                    <a:pt x="88" y="9"/>
                    <a:pt x="90" y="10"/>
                    <a:pt x="93" y="10"/>
                  </a:cubicBezTo>
                  <a:cubicBezTo>
                    <a:pt x="94" y="10"/>
                    <a:pt x="95" y="10"/>
                    <a:pt x="96" y="10"/>
                  </a:cubicBezTo>
                  <a:cubicBezTo>
                    <a:pt x="97" y="11"/>
                    <a:pt x="98" y="13"/>
                    <a:pt x="97" y="15"/>
                  </a:cubicBezTo>
                  <a:cubicBezTo>
                    <a:pt x="96" y="16"/>
                    <a:pt x="95" y="17"/>
                    <a:pt x="93" y="17"/>
                  </a:cubicBezTo>
                  <a:cubicBezTo>
                    <a:pt x="95" y="18"/>
                    <a:pt x="97" y="20"/>
                    <a:pt x="98" y="22"/>
                  </a:cubicBezTo>
                  <a:cubicBezTo>
                    <a:pt x="98" y="23"/>
                    <a:pt x="98" y="23"/>
                    <a:pt x="98" y="24"/>
                  </a:cubicBezTo>
                  <a:cubicBezTo>
                    <a:pt x="98" y="25"/>
                    <a:pt x="96" y="26"/>
                    <a:pt x="94" y="26"/>
                  </a:cubicBezTo>
                  <a:cubicBezTo>
                    <a:pt x="86" y="26"/>
                    <a:pt x="77" y="25"/>
                    <a:pt x="68" y="27"/>
                  </a:cubicBezTo>
                  <a:cubicBezTo>
                    <a:pt x="69" y="29"/>
                    <a:pt x="71" y="29"/>
                    <a:pt x="72" y="29"/>
                  </a:cubicBezTo>
                  <a:cubicBezTo>
                    <a:pt x="77" y="30"/>
                    <a:pt x="82" y="30"/>
                    <a:pt x="87" y="30"/>
                  </a:cubicBezTo>
                  <a:cubicBezTo>
                    <a:pt x="89" y="30"/>
                    <a:pt x="91" y="30"/>
                    <a:pt x="92" y="31"/>
                  </a:cubicBezTo>
                  <a:cubicBezTo>
                    <a:pt x="94" y="32"/>
                    <a:pt x="95" y="34"/>
                    <a:pt x="95" y="35"/>
                  </a:cubicBezTo>
                  <a:cubicBezTo>
                    <a:pt x="94" y="37"/>
                    <a:pt x="93" y="38"/>
                    <a:pt x="91" y="38"/>
                  </a:cubicBezTo>
                  <a:cubicBezTo>
                    <a:pt x="90" y="38"/>
                    <a:pt x="88" y="38"/>
                    <a:pt x="87" y="38"/>
                  </a:cubicBezTo>
                  <a:cubicBezTo>
                    <a:pt x="82" y="37"/>
                    <a:pt x="77" y="36"/>
                    <a:pt x="73" y="36"/>
                  </a:cubicBezTo>
                  <a:cubicBezTo>
                    <a:pt x="66" y="37"/>
                    <a:pt x="60" y="39"/>
                    <a:pt x="53" y="4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42"/>
            <p:cNvSpPr>
              <a:spLocks/>
            </p:cNvSpPr>
            <p:nvPr/>
          </p:nvSpPr>
          <p:spPr bwMode="auto">
            <a:xfrm>
              <a:off x="3324225" y="2451100"/>
              <a:ext cx="106362" cy="155575"/>
            </a:xfrm>
            <a:custGeom>
              <a:avLst/>
              <a:gdLst>
                <a:gd name="T0" fmla="*/ 0 w 28"/>
                <a:gd name="T1" fmla="*/ 3 h 41"/>
                <a:gd name="T2" fmla="*/ 10 w 28"/>
                <a:gd name="T3" fmla="*/ 0 h 41"/>
                <a:gd name="T4" fmla="*/ 18 w 28"/>
                <a:gd name="T5" fmla="*/ 8 h 41"/>
                <a:gd name="T6" fmla="*/ 25 w 28"/>
                <a:gd name="T7" fmla="*/ 21 h 41"/>
                <a:gd name="T8" fmla="*/ 28 w 28"/>
                <a:gd name="T9" fmla="*/ 35 h 41"/>
                <a:gd name="T10" fmla="*/ 28 w 28"/>
                <a:gd name="T11" fmla="*/ 36 h 41"/>
                <a:gd name="T12" fmla="*/ 27 w 28"/>
                <a:gd name="T13" fmla="*/ 37 h 41"/>
                <a:gd name="T14" fmla="*/ 22 w 28"/>
                <a:gd name="T15" fmla="*/ 41 h 41"/>
                <a:gd name="T16" fmla="*/ 14 w 28"/>
                <a:gd name="T17" fmla="*/ 25 h 41"/>
                <a:gd name="T18" fmla="*/ 9 w 28"/>
                <a:gd name="T19" fmla="*/ 15 h 41"/>
                <a:gd name="T20" fmla="*/ 7 w 28"/>
                <a:gd name="T21" fmla="*/ 11 h 41"/>
                <a:gd name="T22" fmla="*/ 5 w 28"/>
                <a:gd name="T23" fmla="*/ 9 h 41"/>
                <a:gd name="T24" fmla="*/ 0 w 28"/>
                <a:gd name="T2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41">
                  <a:moveTo>
                    <a:pt x="0" y="3"/>
                  </a:moveTo>
                  <a:cubicBezTo>
                    <a:pt x="3" y="2"/>
                    <a:pt x="6" y="1"/>
                    <a:pt x="10" y="0"/>
                  </a:cubicBezTo>
                  <a:cubicBezTo>
                    <a:pt x="14" y="0"/>
                    <a:pt x="16" y="5"/>
                    <a:pt x="18" y="8"/>
                  </a:cubicBezTo>
                  <a:cubicBezTo>
                    <a:pt x="20" y="12"/>
                    <a:pt x="23" y="17"/>
                    <a:pt x="25" y="21"/>
                  </a:cubicBezTo>
                  <a:cubicBezTo>
                    <a:pt x="27" y="26"/>
                    <a:pt x="28" y="31"/>
                    <a:pt x="28" y="35"/>
                  </a:cubicBezTo>
                  <a:cubicBezTo>
                    <a:pt x="28" y="36"/>
                    <a:pt x="28" y="36"/>
                    <a:pt x="28" y="36"/>
                  </a:cubicBezTo>
                  <a:cubicBezTo>
                    <a:pt x="28" y="36"/>
                    <a:pt x="27" y="36"/>
                    <a:pt x="27" y="37"/>
                  </a:cubicBezTo>
                  <a:cubicBezTo>
                    <a:pt x="25" y="38"/>
                    <a:pt x="23" y="39"/>
                    <a:pt x="22" y="41"/>
                  </a:cubicBezTo>
                  <a:cubicBezTo>
                    <a:pt x="19" y="36"/>
                    <a:pt x="17" y="31"/>
                    <a:pt x="14" y="25"/>
                  </a:cubicBezTo>
                  <a:cubicBezTo>
                    <a:pt x="12" y="22"/>
                    <a:pt x="11" y="18"/>
                    <a:pt x="9" y="15"/>
                  </a:cubicBezTo>
                  <a:cubicBezTo>
                    <a:pt x="8" y="13"/>
                    <a:pt x="8" y="12"/>
                    <a:pt x="7" y="11"/>
                  </a:cubicBezTo>
                  <a:cubicBezTo>
                    <a:pt x="6" y="10"/>
                    <a:pt x="6" y="9"/>
                    <a:pt x="5" y="9"/>
                  </a:cubicBezTo>
                  <a:cubicBezTo>
                    <a:pt x="3" y="7"/>
                    <a:pt x="1" y="5"/>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43"/>
            <p:cNvSpPr>
              <a:spLocks/>
            </p:cNvSpPr>
            <p:nvPr/>
          </p:nvSpPr>
          <p:spPr bwMode="auto">
            <a:xfrm>
              <a:off x="2746375" y="2233613"/>
              <a:ext cx="673100" cy="579437"/>
            </a:xfrm>
            <a:custGeom>
              <a:avLst/>
              <a:gdLst>
                <a:gd name="T0" fmla="*/ 96 w 177"/>
                <a:gd name="T1" fmla="*/ 25 h 152"/>
                <a:gd name="T2" fmla="*/ 96 w 177"/>
                <a:gd name="T3" fmla="*/ 52 h 152"/>
                <a:gd name="T4" fmla="*/ 101 w 177"/>
                <a:gd name="T5" fmla="*/ 77 h 152"/>
                <a:gd name="T6" fmla="*/ 102 w 177"/>
                <a:gd name="T7" fmla="*/ 84 h 152"/>
                <a:gd name="T8" fmla="*/ 145 w 177"/>
                <a:gd name="T9" fmla="*/ 60 h 152"/>
                <a:gd name="T10" fmla="*/ 154 w 177"/>
                <a:gd name="T11" fmla="*/ 59 h 152"/>
                <a:gd name="T12" fmla="*/ 163 w 177"/>
                <a:gd name="T13" fmla="*/ 67 h 152"/>
                <a:gd name="T14" fmla="*/ 167 w 177"/>
                <a:gd name="T15" fmla="*/ 73 h 152"/>
                <a:gd name="T16" fmla="*/ 177 w 177"/>
                <a:gd name="T17" fmla="*/ 99 h 152"/>
                <a:gd name="T18" fmla="*/ 112 w 177"/>
                <a:gd name="T19" fmla="*/ 143 h 152"/>
                <a:gd name="T20" fmla="*/ 81 w 177"/>
                <a:gd name="T21" fmla="*/ 152 h 152"/>
                <a:gd name="T22" fmla="*/ 51 w 177"/>
                <a:gd name="T23" fmla="*/ 141 h 152"/>
                <a:gd name="T24" fmla="*/ 44 w 177"/>
                <a:gd name="T25" fmla="*/ 127 h 152"/>
                <a:gd name="T26" fmla="*/ 21 w 177"/>
                <a:gd name="T27" fmla="*/ 72 h 152"/>
                <a:gd name="T28" fmla="*/ 0 w 177"/>
                <a:gd name="T29" fmla="*/ 29 h 152"/>
                <a:gd name="T30" fmla="*/ 29 w 177"/>
                <a:gd name="T31" fmla="*/ 5 h 152"/>
                <a:gd name="T32" fmla="*/ 37 w 177"/>
                <a:gd name="T33" fmla="*/ 2 h 152"/>
                <a:gd name="T34" fmla="*/ 69 w 177"/>
                <a:gd name="T35" fmla="*/ 5 h 152"/>
                <a:gd name="T36" fmla="*/ 96 w 177"/>
                <a:gd name="T37" fmla="*/ 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52">
                  <a:moveTo>
                    <a:pt x="96" y="25"/>
                  </a:moveTo>
                  <a:cubicBezTo>
                    <a:pt x="95" y="34"/>
                    <a:pt x="95" y="43"/>
                    <a:pt x="96" y="52"/>
                  </a:cubicBezTo>
                  <a:cubicBezTo>
                    <a:pt x="98" y="61"/>
                    <a:pt x="101" y="69"/>
                    <a:pt x="101" y="77"/>
                  </a:cubicBezTo>
                  <a:cubicBezTo>
                    <a:pt x="101" y="80"/>
                    <a:pt x="101" y="82"/>
                    <a:pt x="102" y="84"/>
                  </a:cubicBezTo>
                  <a:cubicBezTo>
                    <a:pt x="116" y="75"/>
                    <a:pt x="130" y="67"/>
                    <a:pt x="145" y="60"/>
                  </a:cubicBezTo>
                  <a:cubicBezTo>
                    <a:pt x="148" y="59"/>
                    <a:pt x="151" y="57"/>
                    <a:pt x="154" y="59"/>
                  </a:cubicBezTo>
                  <a:cubicBezTo>
                    <a:pt x="157" y="61"/>
                    <a:pt x="160" y="63"/>
                    <a:pt x="163" y="67"/>
                  </a:cubicBezTo>
                  <a:cubicBezTo>
                    <a:pt x="165" y="68"/>
                    <a:pt x="166" y="71"/>
                    <a:pt x="167" y="73"/>
                  </a:cubicBezTo>
                  <a:cubicBezTo>
                    <a:pt x="172" y="81"/>
                    <a:pt x="176" y="90"/>
                    <a:pt x="177" y="99"/>
                  </a:cubicBezTo>
                  <a:cubicBezTo>
                    <a:pt x="158" y="117"/>
                    <a:pt x="136" y="132"/>
                    <a:pt x="112" y="143"/>
                  </a:cubicBezTo>
                  <a:cubicBezTo>
                    <a:pt x="102" y="148"/>
                    <a:pt x="92" y="152"/>
                    <a:pt x="81" y="152"/>
                  </a:cubicBezTo>
                  <a:cubicBezTo>
                    <a:pt x="70" y="152"/>
                    <a:pt x="59" y="149"/>
                    <a:pt x="51" y="141"/>
                  </a:cubicBezTo>
                  <a:cubicBezTo>
                    <a:pt x="48" y="137"/>
                    <a:pt x="46" y="132"/>
                    <a:pt x="44" y="127"/>
                  </a:cubicBezTo>
                  <a:cubicBezTo>
                    <a:pt x="35" y="109"/>
                    <a:pt x="28" y="91"/>
                    <a:pt x="21" y="72"/>
                  </a:cubicBezTo>
                  <a:cubicBezTo>
                    <a:pt x="15" y="57"/>
                    <a:pt x="9" y="42"/>
                    <a:pt x="0" y="29"/>
                  </a:cubicBezTo>
                  <a:cubicBezTo>
                    <a:pt x="6" y="18"/>
                    <a:pt x="17" y="10"/>
                    <a:pt x="29" y="5"/>
                  </a:cubicBezTo>
                  <a:cubicBezTo>
                    <a:pt x="32" y="4"/>
                    <a:pt x="34" y="3"/>
                    <a:pt x="37" y="2"/>
                  </a:cubicBezTo>
                  <a:cubicBezTo>
                    <a:pt x="48" y="0"/>
                    <a:pt x="59" y="1"/>
                    <a:pt x="69" y="5"/>
                  </a:cubicBezTo>
                  <a:cubicBezTo>
                    <a:pt x="79" y="10"/>
                    <a:pt x="88" y="17"/>
                    <a:pt x="96" y="25"/>
                  </a:cubicBezTo>
                  <a:close/>
                </a:path>
              </a:pathLst>
            </a:custGeom>
            <a:solidFill>
              <a:srgbClr val="2F41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4"/>
            <p:cNvSpPr>
              <a:spLocks/>
            </p:cNvSpPr>
            <p:nvPr/>
          </p:nvSpPr>
          <p:spPr bwMode="auto">
            <a:xfrm>
              <a:off x="2760663" y="2035175"/>
              <a:ext cx="258762" cy="141287"/>
            </a:xfrm>
            <a:custGeom>
              <a:avLst/>
              <a:gdLst>
                <a:gd name="T0" fmla="*/ 17 w 68"/>
                <a:gd name="T1" fmla="*/ 15 h 37"/>
                <a:gd name="T2" fmla="*/ 68 w 68"/>
                <a:gd name="T3" fmla="*/ 37 h 37"/>
                <a:gd name="T4" fmla="*/ 50 w 68"/>
                <a:gd name="T5" fmla="*/ 21 h 37"/>
                <a:gd name="T6" fmla="*/ 42 w 68"/>
                <a:gd name="T7" fmla="*/ 12 h 37"/>
                <a:gd name="T8" fmla="*/ 21 w 68"/>
                <a:gd name="T9" fmla="*/ 1 h 37"/>
                <a:gd name="T10" fmla="*/ 18 w 68"/>
                <a:gd name="T11" fmla="*/ 0 h 37"/>
                <a:gd name="T12" fmla="*/ 17 w 68"/>
                <a:gd name="T13" fmla="*/ 1 h 37"/>
                <a:gd name="T14" fmla="*/ 0 w 68"/>
                <a:gd name="T15" fmla="*/ 17 h 37"/>
                <a:gd name="T16" fmla="*/ 17 w 68"/>
                <a:gd name="T17"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17" y="15"/>
                  </a:moveTo>
                  <a:cubicBezTo>
                    <a:pt x="36" y="18"/>
                    <a:pt x="53" y="25"/>
                    <a:pt x="68" y="37"/>
                  </a:cubicBezTo>
                  <a:cubicBezTo>
                    <a:pt x="62" y="31"/>
                    <a:pt x="56" y="26"/>
                    <a:pt x="50" y="21"/>
                  </a:cubicBezTo>
                  <a:cubicBezTo>
                    <a:pt x="47" y="18"/>
                    <a:pt x="45" y="15"/>
                    <a:pt x="42" y="12"/>
                  </a:cubicBezTo>
                  <a:cubicBezTo>
                    <a:pt x="36" y="7"/>
                    <a:pt x="28" y="3"/>
                    <a:pt x="21" y="1"/>
                  </a:cubicBezTo>
                  <a:cubicBezTo>
                    <a:pt x="20" y="0"/>
                    <a:pt x="19" y="0"/>
                    <a:pt x="18" y="0"/>
                  </a:cubicBezTo>
                  <a:cubicBezTo>
                    <a:pt x="18" y="0"/>
                    <a:pt x="17" y="1"/>
                    <a:pt x="17" y="1"/>
                  </a:cubicBezTo>
                  <a:cubicBezTo>
                    <a:pt x="10" y="5"/>
                    <a:pt x="5" y="11"/>
                    <a:pt x="0" y="17"/>
                  </a:cubicBezTo>
                  <a:cubicBezTo>
                    <a:pt x="5" y="15"/>
                    <a:pt x="11" y="14"/>
                    <a:pt x="17" y="15"/>
                  </a:cubicBezTo>
                  <a:close/>
                </a:path>
              </a:pathLst>
            </a:custGeom>
            <a:solidFill>
              <a:srgbClr val="2B3B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5"/>
            <p:cNvSpPr>
              <a:spLocks/>
            </p:cNvSpPr>
            <p:nvPr/>
          </p:nvSpPr>
          <p:spPr bwMode="auto">
            <a:xfrm>
              <a:off x="2860675" y="2032000"/>
              <a:ext cx="220662" cy="204787"/>
            </a:xfrm>
            <a:custGeom>
              <a:avLst/>
              <a:gdLst>
                <a:gd name="T0" fmla="*/ 52 w 58"/>
                <a:gd name="T1" fmla="*/ 40 h 54"/>
                <a:gd name="T2" fmla="*/ 23 w 58"/>
                <a:gd name="T3" fmla="*/ 12 h 54"/>
                <a:gd name="T4" fmla="*/ 19 w 58"/>
                <a:gd name="T5" fmla="*/ 8 h 54"/>
                <a:gd name="T6" fmla="*/ 8 w 58"/>
                <a:gd name="T7" fmla="*/ 0 h 54"/>
                <a:gd name="T8" fmla="*/ 7 w 58"/>
                <a:gd name="T9" fmla="*/ 0 h 54"/>
                <a:gd name="T10" fmla="*/ 6 w 58"/>
                <a:gd name="T11" fmla="*/ 0 h 54"/>
                <a:gd name="T12" fmla="*/ 0 w 58"/>
                <a:gd name="T13" fmla="*/ 3 h 54"/>
                <a:gd name="T14" fmla="*/ 16 w 58"/>
                <a:gd name="T15" fmla="*/ 13 h 54"/>
                <a:gd name="T16" fmla="*/ 24 w 58"/>
                <a:gd name="T17" fmla="*/ 22 h 54"/>
                <a:gd name="T18" fmla="*/ 42 w 58"/>
                <a:gd name="T19" fmla="*/ 38 h 54"/>
                <a:gd name="T20" fmla="*/ 42 w 58"/>
                <a:gd name="T21" fmla="*/ 38 h 54"/>
                <a:gd name="T22" fmla="*/ 58 w 58"/>
                <a:gd name="T23" fmla="*/ 54 h 54"/>
                <a:gd name="T24" fmla="*/ 52 w 58"/>
                <a:gd name="T2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4">
                  <a:moveTo>
                    <a:pt x="52" y="40"/>
                  </a:moveTo>
                  <a:cubicBezTo>
                    <a:pt x="45" y="29"/>
                    <a:pt x="33" y="21"/>
                    <a:pt x="23" y="12"/>
                  </a:cubicBezTo>
                  <a:cubicBezTo>
                    <a:pt x="22" y="10"/>
                    <a:pt x="20" y="9"/>
                    <a:pt x="19" y="8"/>
                  </a:cubicBezTo>
                  <a:cubicBezTo>
                    <a:pt x="16" y="5"/>
                    <a:pt x="12" y="2"/>
                    <a:pt x="8" y="0"/>
                  </a:cubicBezTo>
                  <a:cubicBezTo>
                    <a:pt x="8" y="0"/>
                    <a:pt x="7" y="0"/>
                    <a:pt x="7" y="0"/>
                  </a:cubicBezTo>
                  <a:cubicBezTo>
                    <a:pt x="7" y="0"/>
                    <a:pt x="6" y="0"/>
                    <a:pt x="6" y="0"/>
                  </a:cubicBezTo>
                  <a:cubicBezTo>
                    <a:pt x="4" y="1"/>
                    <a:pt x="2" y="2"/>
                    <a:pt x="0" y="3"/>
                  </a:cubicBezTo>
                  <a:cubicBezTo>
                    <a:pt x="6" y="6"/>
                    <a:pt x="11" y="9"/>
                    <a:pt x="16" y="13"/>
                  </a:cubicBezTo>
                  <a:cubicBezTo>
                    <a:pt x="19" y="16"/>
                    <a:pt x="21" y="19"/>
                    <a:pt x="24" y="22"/>
                  </a:cubicBezTo>
                  <a:cubicBezTo>
                    <a:pt x="30" y="27"/>
                    <a:pt x="36" y="32"/>
                    <a:pt x="42" y="38"/>
                  </a:cubicBezTo>
                  <a:cubicBezTo>
                    <a:pt x="42" y="38"/>
                    <a:pt x="42" y="38"/>
                    <a:pt x="42" y="38"/>
                  </a:cubicBezTo>
                  <a:cubicBezTo>
                    <a:pt x="48" y="43"/>
                    <a:pt x="54" y="48"/>
                    <a:pt x="58" y="54"/>
                  </a:cubicBezTo>
                  <a:cubicBezTo>
                    <a:pt x="57" y="49"/>
                    <a:pt x="55" y="44"/>
                    <a:pt x="52"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p:cNvSpPr>
              <a:spLocks/>
            </p:cNvSpPr>
            <p:nvPr/>
          </p:nvSpPr>
          <p:spPr bwMode="auto">
            <a:xfrm>
              <a:off x="2847975" y="1639888"/>
              <a:ext cx="396875" cy="350837"/>
            </a:xfrm>
            <a:custGeom>
              <a:avLst/>
              <a:gdLst>
                <a:gd name="T0" fmla="*/ 35 w 104"/>
                <a:gd name="T1" fmla="*/ 76 h 92"/>
                <a:gd name="T2" fmla="*/ 34 w 104"/>
                <a:gd name="T3" fmla="*/ 63 h 92"/>
                <a:gd name="T4" fmla="*/ 37 w 104"/>
                <a:gd name="T5" fmla="*/ 50 h 92"/>
                <a:gd name="T6" fmla="*/ 47 w 104"/>
                <a:gd name="T7" fmla="*/ 50 h 92"/>
                <a:gd name="T8" fmla="*/ 53 w 104"/>
                <a:gd name="T9" fmla="*/ 60 h 92"/>
                <a:gd name="T10" fmla="*/ 54 w 104"/>
                <a:gd name="T11" fmla="*/ 66 h 92"/>
                <a:gd name="T12" fmla="*/ 61 w 104"/>
                <a:gd name="T13" fmla="*/ 69 h 92"/>
                <a:gd name="T14" fmla="*/ 67 w 104"/>
                <a:gd name="T15" fmla="*/ 63 h 92"/>
                <a:gd name="T16" fmla="*/ 68 w 104"/>
                <a:gd name="T17" fmla="*/ 53 h 92"/>
                <a:gd name="T18" fmla="*/ 70 w 104"/>
                <a:gd name="T19" fmla="*/ 44 h 92"/>
                <a:gd name="T20" fmla="*/ 77 w 104"/>
                <a:gd name="T21" fmla="*/ 37 h 92"/>
                <a:gd name="T22" fmla="*/ 79 w 104"/>
                <a:gd name="T23" fmla="*/ 30 h 92"/>
                <a:gd name="T24" fmla="*/ 80 w 104"/>
                <a:gd name="T25" fmla="*/ 25 h 92"/>
                <a:gd name="T26" fmla="*/ 83 w 104"/>
                <a:gd name="T27" fmla="*/ 24 h 92"/>
                <a:gd name="T28" fmla="*/ 100 w 104"/>
                <a:gd name="T29" fmla="*/ 33 h 92"/>
                <a:gd name="T30" fmla="*/ 100 w 104"/>
                <a:gd name="T31" fmla="*/ 32 h 92"/>
                <a:gd name="T32" fmla="*/ 103 w 104"/>
                <a:gd name="T33" fmla="*/ 27 h 92"/>
                <a:gd name="T34" fmla="*/ 99 w 104"/>
                <a:gd name="T35" fmla="*/ 18 h 92"/>
                <a:gd name="T36" fmla="*/ 91 w 104"/>
                <a:gd name="T37" fmla="*/ 10 h 92"/>
                <a:gd name="T38" fmla="*/ 82 w 104"/>
                <a:gd name="T39" fmla="*/ 5 h 92"/>
                <a:gd name="T40" fmla="*/ 43 w 104"/>
                <a:gd name="T41" fmla="*/ 2 h 92"/>
                <a:gd name="T42" fmla="*/ 26 w 104"/>
                <a:gd name="T43" fmla="*/ 7 h 92"/>
                <a:gd name="T44" fmla="*/ 4 w 104"/>
                <a:gd name="T45" fmla="*/ 30 h 92"/>
                <a:gd name="T46" fmla="*/ 3 w 104"/>
                <a:gd name="T47" fmla="*/ 62 h 92"/>
                <a:gd name="T48" fmla="*/ 12 w 104"/>
                <a:gd name="T49" fmla="*/ 83 h 92"/>
                <a:gd name="T50" fmla="*/ 13 w 104"/>
                <a:gd name="T51" fmla="*/ 92 h 92"/>
                <a:gd name="T52" fmla="*/ 28 w 104"/>
                <a:gd name="T53" fmla="*/ 87 h 92"/>
                <a:gd name="T54" fmla="*/ 35 w 104"/>
                <a:gd name="T55"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92">
                  <a:moveTo>
                    <a:pt x="35" y="76"/>
                  </a:moveTo>
                  <a:cubicBezTo>
                    <a:pt x="36" y="72"/>
                    <a:pt x="35" y="67"/>
                    <a:pt x="34" y="63"/>
                  </a:cubicBezTo>
                  <a:cubicBezTo>
                    <a:pt x="33" y="58"/>
                    <a:pt x="33" y="53"/>
                    <a:pt x="37" y="50"/>
                  </a:cubicBezTo>
                  <a:cubicBezTo>
                    <a:pt x="40" y="47"/>
                    <a:pt x="44" y="48"/>
                    <a:pt x="47" y="50"/>
                  </a:cubicBezTo>
                  <a:cubicBezTo>
                    <a:pt x="51" y="52"/>
                    <a:pt x="52" y="56"/>
                    <a:pt x="53" y="60"/>
                  </a:cubicBezTo>
                  <a:cubicBezTo>
                    <a:pt x="53" y="62"/>
                    <a:pt x="54" y="64"/>
                    <a:pt x="54" y="66"/>
                  </a:cubicBezTo>
                  <a:cubicBezTo>
                    <a:pt x="56" y="68"/>
                    <a:pt x="58" y="69"/>
                    <a:pt x="61" y="69"/>
                  </a:cubicBezTo>
                  <a:cubicBezTo>
                    <a:pt x="64" y="68"/>
                    <a:pt x="66" y="66"/>
                    <a:pt x="67" y="63"/>
                  </a:cubicBezTo>
                  <a:cubicBezTo>
                    <a:pt x="68" y="60"/>
                    <a:pt x="68" y="56"/>
                    <a:pt x="68" y="53"/>
                  </a:cubicBezTo>
                  <a:cubicBezTo>
                    <a:pt x="68" y="50"/>
                    <a:pt x="68" y="47"/>
                    <a:pt x="70" y="44"/>
                  </a:cubicBezTo>
                  <a:cubicBezTo>
                    <a:pt x="72" y="41"/>
                    <a:pt x="75" y="40"/>
                    <a:pt x="77" y="37"/>
                  </a:cubicBezTo>
                  <a:cubicBezTo>
                    <a:pt x="78" y="35"/>
                    <a:pt x="79" y="33"/>
                    <a:pt x="79" y="30"/>
                  </a:cubicBezTo>
                  <a:cubicBezTo>
                    <a:pt x="79" y="28"/>
                    <a:pt x="78" y="26"/>
                    <a:pt x="80" y="25"/>
                  </a:cubicBezTo>
                  <a:cubicBezTo>
                    <a:pt x="81" y="24"/>
                    <a:pt x="82" y="24"/>
                    <a:pt x="83" y="24"/>
                  </a:cubicBezTo>
                  <a:cubicBezTo>
                    <a:pt x="89" y="26"/>
                    <a:pt x="95" y="29"/>
                    <a:pt x="100" y="33"/>
                  </a:cubicBezTo>
                  <a:cubicBezTo>
                    <a:pt x="100" y="33"/>
                    <a:pt x="100" y="32"/>
                    <a:pt x="100" y="32"/>
                  </a:cubicBezTo>
                  <a:cubicBezTo>
                    <a:pt x="101" y="30"/>
                    <a:pt x="103" y="29"/>
                    <a:pt x="103" y="27"/>
                  </a:cubicBezTo>
                  <a:cubicBezTo>
                    <a:pt x="104" y="24"/>
                    <a:pt x="102" y="20"/>
                    <a:pt x="99" y="18"/>
                  </a:cubicBezTo>
                  <a:cubicBezTo>
                    <a:pt x="97" y="15"/>
                    <a:pt x="94" y="12"/>
                    <a:pt x="91" y="10"/>
                  </a:cubicBezTo>
                  <a:cubicBezTo>
                    <a:pt x="88" y="8"/>
                    <a:pt x="85" y="6"/>
                    <a:pt x="82" y="5"/>
                  </a:cubicBezTo>
                  <a:cubicBezTo>
                    <a:pt x="69" y="1"/>
                    <a:pt x="56" y="0"/>
                    <a:pt x="43" y="2"/>
                  </a:cubicBezTo>
                  <a:cubicBezTo>
                    <a:pt x="37" y="3"/>
                    <a:pt x="32" y="4"/>
                    <a:pt x="26" y="7"/>
                  </a:cubicBezTo>
                  <a:cubicBezTo>
                    <a:pt x="17" y="11"/>
                    <a:pt x="9" y="20"/>
                    <a:pt x="4" y="30"/>
                  </a:cubicBezTo>
                  <a:cubicBezTo>
                    <a:pt x="0" y="40"/>
                    <a:pt x="0" y="52"/>
                    <a:pt x="3" y="62"/>
                  </a:cubicBezTo>
                  <a:cubicBezTo>
                    <a:pt x="5" y="69"/>
                    <a:pt x="9" y="76"/>
                    <a:pt x="12" y="83"/>
                  </a:cubicBezTo>
                  <a:cubicBezTo>
                    <a:pt x="12" y="86"/>
                    <a:pt x="13" y="89"/>
                    <a:pt x="13" y="92"/>
                  </a:cubicBezTo>
                  <a:cubicBezTo>
                    <a:pt x="19" y="91"/>
                    <a:pt x="24" y="89"/>
                    <a:pt x="28" y="87"/>
                  </a:cubicBezTo>
                  <a:cubicBezTo>
                    <a:pt x="32" y="84"/>
                    <a:pt x="35" y="81"/>
                    <a:pt x="35" y="7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9" name="TextBox 48"/>
          <p:cNvSpPr txBox="1"/>
          <p:nvPr/>
        </p:nvSpPr>
        <p:spPr>
          <a:xfrm>
            <a:off x="406061" y="6046804"/>
            <a:ext cx="2363962" cy="577081"/>
          </a:xfrm>
          <a:prstGeom prst="rect">
            <a:avLst/>
          </a:prstGeom>
          <a:noFill/>
        </p:spPr>
        <p:txBody>
          <a:bodyPr wrap="square" rtlCol="0">
            <a:spAutoFit/>
          </a:bodyPr>
          <a:lstStyle/>
          <a:p>
            <a:r>
              <a:rPr lang="en-US" sz="1050" dirty="0">
                <a:solidFill>
                  <a:schemeClr val="bg2"/>
                </a:solidFill>
              </a:rPr>
              <a:t>Lorem ipsum dolor sit amet, consectetur adipiscing elit, sed do eiusmod tempor incididunt ut</a:t>
            </a:r>
            <a:endParaRPr lang="ru-RU" sz="1050" dirty="0">
              <a:solidFill>
                <a:schemeClr val="bg2"/>
              </a:solidFill>
            </a:endParaRPr>
          </a:p>
        </p:txBody>
      </p:sp>
      <p:sp>
        <p:nvSpPr>
          <p:cNvPr id="50" name="TextBox 49"/>
          <p:cNvSpPr txBox="1"/>
          <p:nvPr/>
        </p:nvSpPr>
        <p:spPr>
          <a:xfrm>
            <a:off x="9510047" y="4410268"/>
            <a:ext cx="2363962" cy="1384995"/>
          </a:xfrm>
          <a:prstGeom prst="rect">
            <a:avLst/>
          </a:prstGeom>
          <a:noFill/>
        </p:spPr>
        <p:txBody>
          <a:bodyPr wrap="square" rtlCol="0">
            <a:spAutoFit/>
          </a:bodyPr>
          <a:lstStyle/>
          <a:p>
            <a:r>
              <a:rPr lang="en-US" sz="1050" dirty="0">
                <a:solidFill>
                  <a:schemeClr val="bg2"/>
                </a:solidFill>
              </a:rPr>
              <a:t>Lorem ipsum dolor sit amet, consectetur adipiscing elit, sed do eiusmod tempor incididunt ut labore et dolore magna aliqua. Ut enim ad minim veniam, quis nostrud exercitation ullamco laboris nisi ut aliquip ex ea commodo consequat. Duis aute</a:t>
            </a:r>
            <a:endParaRPr lang="ru-RU" sz="1050" dirty="0">
              <a:solidFill>
                <a:schemeClr val="bg2"/>
              </a:solidFill>
            </a:endParaRPr>
          </a:p>
        </p:txBody>
      </p:sp>
      <p:sp>
        <p:nvSpPr>
          <p:cNvPr id="51" name="TextBox 50"/>
          <p:cNvSpPr txBox="1"/>
          <p:nvPr/>
        </p:nvSpPr>
        <p:spPr>
          <a:xfrm>
            <a:off x="6431669" y="4959230"/>
            <a:ext cx="2363962" cy="1061829"/>
          </a:xfrm>
          <a:prstGeom prst="rect">
            <a:avLst/>
          </a:prstGeom>
          <a:noFill/>
        </p:spPr>
        <p:txBody>
          <a:bodyPr wrap="square" rtlCol="0">
            <a:spAutoFit/>
          </a:bodyPr>
          <a:lstStyle/>
          <a:p>
            <a:r>
              <a:rPr lang="en-US" sz="1050" dirty="0">
                <a:solidFill>
                  <a:schemeClr val="bg2"/>
                </a:solidFill>
              </a:rPr>
              <a:t>Lorem ipsum dolor sit amet, consectetur adipiscing elit, sed do eiusmod tempor incididunt ut labore et dolore magna aliqua. Ut enim ad minim veniam, quis nostrud exercitation ullamco</a:t>
            </a:r>
            <a:endParaRPr lang="ru-RU" sz="1050" dirty="0">
              <a:solidFill>
                <a:schemeClr val="bg2"/>
              </a:solidFill>
            </a:endParaRPr>
          </a:p>
        </p:txBody>
      </p:sp>
      <p:sp>
        <p:nvSpPr>
          <p:cNvPr id="52" name="TextBox 51"/>
          <p:cNvSpPr txBox="1"/>
          <p:nvPr/>
        </p:nvSpPr>
        <p:spPr>
          <a:xfrm>
            <a:off x="3404667" y="5480684"/>
            <a:ext cx="2363962" cy="900246"/>
          </a:xfrm>
          <a:prstGeom prst="rect">
            <a:avLst/>
          </a:prstGeom>
          <a:noFill/>
        </p:spPr>
        <p:txBody>
          <a:bodyPr wrap="square" rtlCol="0">
            <a:spAutoFit/>
          </a:bodyPr>
          <a:lstStyle/>
          <a:p>
            <a:r>
              <a:rPr lang="en-US" sz="1050" dirty="0">
                <a:solidFill>
                  <a:schemeClr val="bg2"/>
                </a:solidFill>
              </a:rPr>
              <a:t>Lorem ipsum dolor sit amet, consectetur adipiscing elit, sed do eiusmod tempor incididunt ut labore et dolore magna aliqua. Ut enim ad minim veniam, quis</a:t>
            </a:r>
            <a:endParaRPr lang="ru-RU" sz="1050" dirty="0">
              <a:solidFill>
                <a:schemeClr val="bg2"/>
              </a:solidFill>
            </a:endParaRPr>
          </a:p>
        </p:txBody>
      </p:sp>
    </p:spTree>
    <p:extLst>
      <p:ext uri="{BB962C8B-B14F-4D97-AF65-F5344CB8AC3E}">
        <p14:creationId xmlns:p14="http://schemas.microsoft.com/office/powerpoint/2010/main" val="29161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43350" y="3471863"/>
            <a:ext cx="4468813" cy="2814637"/>
            <a:chOff x="3943350" y="3471863"/>
            <a:chExt cx="4468813" cy="2814637"/>
          </a:xfrm>
        </p:grpSpPr>
        <p:sp>
          <p:nvSpPr>
            <p:cNvPr id="80" name="Shadow"/>
            <p:cNvSpPr>
              <a:spLocks/>
            </p:cNvSpPr>
            <p:nvPr/>
          </p:nvSpPr>
          <p:spPr bwMode="auto">
            <a:xfrm>
              <a:off x="3943350" y="4840287"/>
              <a:ext cx="4459288" cy="1420813"/>
            </a:xfrm>
            <a:custGeom>
              <a:avLst/>
              <a:gdLst>
                <a:gd name="T0" fmla="*/ 2809 w 2809"/>
                <a:gd name="T1" fmla="*/ 449 h 895"/>
                <a:gd name="T2" fmla="*/ 1404 w 2809"/>
                <a:gd name="T3" fmla="*/ 895 h 895"/>
                <a:gd name="T4" fmla="*/ 0 w 2809"/>
                <a:gd name="T5" fmla="*/ 449 h 895"/>
                <a:gd name="T6" fmla="*/ 1404 w 2809"/>
                <a:gd name="T7" fmla="*/ 0 h 895"/>
                <a:gd name="T8" fmla="*/ 2809 w 2809"/>
                <a:gd name="T9" fmla="*/ 449 h 895"/>
              </a:gdLst>
              <a:ahLst/>
              <a:cxnLst>
                <a:cxn ang="0">
                  <a:pos x="T0" y="T1"/>
                </a:cxn>
                <a:cxn ang="0">
                  <a:pos x="T2" y="T3"/>
                </a:cxn>
                <a:cxn ang="0">
                  <a:pos x="T4" y="T5"/>
                </a:cxn>
                <a:cxn ang="0">
                  <a:pos x="T6" y="T7"/>
                </a:cxn>
                <a:cxn ang="0">
                  <a:pos x="T8" y="T9"/>
                </a:cxn>
              </a:cxnLst>
              <a:rect l="0" t="0" r="r" b="b"/>
              <a:pathLst>
                <a:path w="2809" h="895">
                  <a:moveTo>
                    <a:pt x="2809" y="449"/>
                  </a:moveTo>
                  <a:lnTo>
                    <a:pt x="1404" y="895"/>
                  </a:lnTo>
                  <a:lnTo>
                    <a:pt x="0" y="449"/>
                  </a:lnTo>
                  <a:lnTo>
                    <a:pt x="1404" y="0"/>
                  </a:lnTo>
                  <a:lnTo>
                    <a:pt x="2809" y="449"/>
                  </a:lnTo>
                  <a:close/>
                </a:path>
              </a:pathLst>
            </a:custGeom>
            <a:solidFill>
              <a:schemeClr val="bg2"/>
            </a:solidFill>
            <a:ln>
              <a:noFill/>
            </a:ln>
            <a:effectLst>
              <a:outerShdw blurRad="254000" dist="63500" dir="5400000" algn="t"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85" name="Group 84"/>
            <p:cNvGrpSpPr/>
            <p:nvPr/>
          </p:nvGrpSpPr>
          <p:grpSpPr>
            <a:xfrm>
              <a:off x="3952875" y="3471863"/>
              <a:ext cx="4459288" cy="2814637"/>
              <a:chOff x="3952875" y="3471863"/>
              <a:chExt cx="4459288" cy="2814637"/>
            </a:xfrm>
          </p:grpSpPr>
          <p:sp>
            <p:nvSpPr>
              <p:cNvPr id="60" name="Freeform 60"/>
              <p:cNvSpPr>
                <a:spLocks/>
              </p:cNvSpPr>
              <p:nvPr/>
            </p:nvSpPr>
            <p:spPr bwMode="auto">
              <a:xfrm>
                <a:off x="3952875" y="3471863"/>
                <a:ext cx="4459288" cy="1420813"/>
              </a:xfrm>
              <a:custGeom>
                <a:avLst/>
                <a:gdLst>
                  <a:gd name="T0" fmla="*/ 2809 w 2809"/>
                  <a:gd name="T1" fmla="*/ 449 h 895"/>
                  <a:gd name="T2" fmla="*/ 1404 w 2809"/>
                  <a:gd name="T3" fmla="*/ 895 h 895"/>
                  <a:gd name="T4" fmla="*/ 0 w 2809"/>
                  <a:gd name="T5" fmla="*/ 449 h 895"/>
                  <a:gd name="T6" fmla="*/ 1404 w 2809"/>
                  <a:gd name="T7" fmla="*/ 0 h 895"/>
                  <a:gd name="T8" fmla="*/ 2809 w 2809"/>
                  <a:gd name="T9" fmla="*/ 449 h 895"/>
                </a:gdLst>
                <a:ahLst/>
                <a:cxnLst>
                  <a:cxn ang="0">
                    <a:pos x="T0" y="T1"/>
                  </a:cxn>
                  <a:cxn ang="0">
                    <a:pos x="T2" y="T3"/>
                  </a:cxn>
                  <a:cxn ang="0">
                    <a:pos x="T4" y="T5"/>
                  </a:cxn>
                  <a:cxn ang="0">
                    <a:pos x="T6" y="T7"/>
                  </a:cxn>
                  <a:cxn ang="0">
                    <a:pos x="T8" y="T9"/>
                  </a:cxn>
                </a:cxnLst>
                <a:rect l="0" t="0" r="r" b="b"/>
                <a:pathLst>
                  <a:path w="2809" h="895">
                    <a:moveTo>
                      <a:pt x="2809" y="449"/>
                    </a:moveTo>
                    <a:lnTo>
                      <a:pt x="1404" y="895"/>
                    </a:lnTo>
                    <a:lnTo>
                      <a:pt x="0" y="449"/>
                    </a:lnTo>
                    <a:lnTo>
                      <a:pt x="1404" y="0"/>
                    </a:lnTo>
                    <a:lnTo>
                      <a:pt x="2809" y="44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61" name="Freeform 61"/>
              <p:cNvSpPr>
                <a:spLocks/>
              </p:cNvSpPr>
              <p:nvPr/>
            </p:nvSpPr>
            <p:spPr bwMode="auto">
              <a:xfrm>
                <a:off x="6181725" y="4184650"/>
                <a:ext cx="2230438" cy="2101850"/>
              </a:xfrm>
              <a:custGeom>
                <a:avLst/>
                <a:gdLst>
                  <a:gd name="T0" fmla="*/ 0 w 1405"/>
                  <a:gd name="T1" fmla="*/ 446 h 1324"/>
                  <a:gd name="T2" fmla="*/ 0 w 1405"/>
                  <a:gd name="T3" fmla="*/ 1324 h 1324"/>
                  <a:gd name="T4" fmla="*/ 1405 w 1405"/>
                  <a:gd name="T5" fmla="*/ 876 h 1324"/>
                  <a:gd name="T6" fmla="*/ 1405 w 1405"/>
                  <a:gd name="T7" fmla="*/ 0 h 1324"/>
                  <a:gd name="T8" fmla="*/ 0 w 1405"/>
                  <a:gd name="T9" fmla="*/ 446 h 1324"/>
                </a:gdLst>
                <a:ahLst/>
                <a:cxnLst>
                  <a:cxn ang="0">
                    <a:pos x="T0" y="T1"/>
                  </a:cxn>
                  <a:cxn ang="0">
                    <a:pos x="T2" y="T3"/>
                  </a:cxn>
                  <a:cxn ang="0">
                    <a:pos x="T4" y="T5"/>
                  </a:cxn>
                  <a:cxn ang="0">
                    <a:pos x="T6" y="T7"/>
                  </a:cxn>
                  <a:cxn ang="0">
                    <a:pos x="T8" y="T9"/>
                  </a:cxn>
                </a:cxnLst>
                <a:rect l="0" t="0" r="r" b="b"/>
                <a:pathLst>
                  <a:path w="1405" h="1324">
                    <a:moveTo>
                      <a:pt x="0" y="446"/>
                    </a:moveTo>
                    <a:lnTo>
                      <a:pt x="0" y="1324"/>
                    </a:lnTo>
                    <a:lnTo>
                      <a:pt x="1405" y="876"/>
                    </a:lnTo>
                    <a:lnTo>
                      <a:pt x="1405" y="0"/>
                    </a:lnTo>
                    <a:lnTo>
                      <a:pt x="0" y="446"/>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62" name="Freeform 62"/>
              <p:cNvSpPr>
                <a:spLocks/>
              </p:cNvSpPr>
              <p:nvPr/>
            </p:nvSpPr>
            <p:spPr bwMode="auto">
              <a:xfrm>
                <a:off x="3952875" y="4184650"/>
                <a:ext cx="2228850" cy="2101850"/>
              </a:xfrm>
              <a:custGeom>
                <a:avLst/>
                <a:gdLst>
                  <a:gd name="T0" fmla="*/ 1404 w 1404"/>
                  <a:gd name="T1" fmla="*/ 446 h 1324"/>
                  <a:gd name="T2" fmla="*/ 1404 w 1404"/>
                  <a:gd name="T3" fmla="*/ 1324 h 1324"/>
                  <a:gd name="T4" fmla="*/ 0 w 1404"/>
                  <a:gd name="T5" fmla="*/ 876 h 1324"/>
                  <a:gd name="T6" fmla="*/ 0 w 1404"/>
                  <a:gd name="T7" fmla="*/ 0 h 1324"/>
                  <a:gd name="T8" fmla="*/ 1404 w 1404"/>
                  <a:gd name="T9" fmla="*/ 446 h 1324"/>
                </a:gdLst>
                <a:ahLst/>
                <a:cxnLst>
                  <a:cxn ang="0">
                    <a:pos x="T0" y="T1"/>
                  </a:cxn>
                  <a:cxn ang="0">
                    <a:pos x="T2" y="T3"/>
                  </a:cxn>
                  <a:cxn ang="0">
                    <a:pos x="T4" y="T5"/>
                  </a:cxn>
                  <a:cxn ang="0">
                    <a:pos x="T6" y="T7"/>
                  </a:cxn>
                  <a:cxn ang="0">
                    <a:pos x="T8" y="T9"/>
                  </a:cxn>
                </a:cxnLst>
                <a:rect l="0" t="0" r="r" b="b"/>
                <a:pathLst>
                  <a:path w="1404" h="1324">
                    <a:moveTo>
                      <a:pt x="1404" y="446"/>
                    </a:moveTo>
                    <a:lnTo>
                      <a:pt x="1404" y="1324"/>
                    </a:lnTo>
                    <a:lnTo>
                      <a:pt x="0" y="876"/>
                    </a:lnTo>
                    <a:lnTo>
                      <a:pt x="0" y="0"/>
                    </a:lnTo>
                    <a:lnTo>
                      <a:pt x="1404" y="44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dirty="0"/>
              </a:p>
            </p:txBody>
          </p:sp>
        </p:grpSp>
      </p:grpSp>
      <p:grpSp>
        <p:nvGrpSpPr>
          <p:cNvPr id="84" name="Group 83"/>
          <p:cNvGrpSpPr/>
          <p:nvPr/>
        </p:nvGrpSpPr>
        <p:grpSpPr>
          <a:xfrm>
            <a:off x="4456906" y="2546350"/>
            <a:ext cx="3448845" cy="2174875"/>
            <a:chOff x="4456906" y="2546350"/>
            <a:chExt cx="3448845" cy="2174875"/>
          </a:xfrm>
        </p:grpSpPr>
        <p:sp>
          <p:nvSpPr>
            <p:cNvPr id="81" name="Shadow"/>
            <p:cNvSpPr>
              <a:spLocks/>
            </p:cNvSpPr>
            <p:nvPr/>
          </p:nvSpPr>
          <p:spPr bwMode="auto">
            <a:xfrm>
              <a:off x="4456906" y="3614738"/>
              <a:ext cx="3427924" cy="1092201"/>
            </a:xfrm>
            <a:custGeom>
              <a:avLst/>
              <a:gdLst>
                <a:gd name="T0" fmla="*/ 2809 w 2809"/>
                <a:gd name="T1" fmla="*/ 449 h 895"/>
                <a:gd name="T2" fmla="*/ 1404 w 2809"/>
                <a:gd name="T3" fmla="*/ 895 h 895"/>
                <a:gd name="T4" fmla="*/ 0 w 2809"/>
                <a:gd name="T5" fmla="*/ 449 h 895"/>
                <a:gd name="T6" fmla="*/ 1404 w 2809"/>
                <a:gd name="T7" fmla="*/ 0 h 895"/>
                <a:gd name="T8" fmla="*/ 2809 w 2809"/>
                <a:gd name="T9" fmla="*/ 449 h 895"/>
              </a:gdLst>
              <a:ahLst/>
              <a:cxnLst>
                <a:cxn ang="0">
                  <a:pos x="T0" y="T1"/>
                </a:cxn>
                <a:cxn ang="0">
                  <a:pos x="T2" y="T3"/>
                </a:cxn>
                <a:cxn ang="0">
                  <a:pos x="T4" y="T5"/>
                </a:cxn>
                <a:cxn ang="0">
                  <a:pos x="T6" y="T7"/>
                </a:cxn>
                <a:cxn ang="0">
                  <a:pos x="T8" y="T9"/>
                </a:cxn>
              </a:cxnLst>
              <a:rect l="0" t="0" r="r" b="b"/>
              <a:pathLst>
                <a:path w="2809" h="895">
                  <a:moveTo>
                    <a:pt x="2809" y="449"/>
                  </a:moveTo>
                  <a:lnTo>
                    <a:pt x="1404" y="895"/>
                  </a:lnTo>
                  <a:lnTo>
                    <a:pt x="0" y="449"/>
                  </a:lnTo>
                  <a:lnTo>
                    <a:pt x="1404" y="0"/>
                  </a:lnTo>
                  <a:lnTo>
                    <a:pt x="2809" y="449"/>
                  </a:lnTo>
                  <a:close/>
                </a:path>
              </a:pathLst>
            </a:custGeom>
            <a:solidFill>
              <a:schemeClr val="accent3"/>
            </a:solidFill>
            <a:ln>
              <a:noFill/>
            </a:ln>
            <a:effectLst>
              <a:outerShdw blurRad="254000" dist="63500" dir="5400000" algn="t" rotWithShape="0">
                <a:prstClr val="black">
                  <a:alpha val="46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82" name="Group 81"/>
            <p:cNvGrpSpPr/>
            <p:nvPr/>
          </p:nvGrpSpPr>
          <p:grpSpPr>
            <a:xfrm>
              <a:off x="4459288" y="2546350"/>
              <a:ext cx="3446463" cy="2174875"/>
              <a:chOff x="4459288" y="2546350"/>
              <a:chExt cx="3446463" cy="2174875"/>
            </a:xfrm>
          </p:grpSpPr>
          <p:sp>
            <p:nvSpPr>
              <p:cNvPr id="63" name="Freeform 63"/>
              <p:cNvSpPr>
                <a:spLocks/>
              </p:cNvSpPr>
              <p:nvPr/>
            </p:nvSpPr>
            <p:spPr bwMode="auto">
              <a:xfrm>
                <a:off x="4459288" y="2546350"/>
                <a:ext cx="3446463" cy="1096963"/>
              </a:xfrm>
              <a:custGeom>
                <a:avLst/>
                <a:gdLst>
                  <a:gd name="T0" fmla="*/ 2171 w 2171"/>
                  <a:gd name="T1" fmla="*/ 346 h 691"/>
                  <a:gd name="T2" fmla="*/ 1085 w 2171"/>
                  <a:gd name="T3" fmla="*/ 691 h 691"/>
                  <a:gd name="T4" fmla="*/ 0 w 2171"/>
                  <a:gd name="T5" fmla="*/ 346 h 691"/>
                  <a:gd name="T6" fmla="*/ 1085 w 2171"/>
                  <a:gd name="T7" fmla="*/ 0 h 691"/>
                  <a:gd name="T8" fmla="*/ 2171 w 2171"/>
                  <a:gd name="T9" fmla="*/ 346 h 691"/>
                </a:gdLst>
                <a:ahLst/>
                <a:cxnLst>
                  <a:cxn ang="0">
                    <a:pos x="T0" y="T1"/>
                  </a:cxn>
                  <a:cxn ang="0">
                    <a:pos x="T2" y="T3"/>
                  </a:cxn>
                  <a:cxn ang="0">
                    <a:pos x="T4" y="T5"/>
                  </a:cxn>
                  <a:cxn ang="0">
                    <a:pos x="T6" y="T7"/>
                  </a:cxn>
                  <a:cxn ang="0">
                    <a:pos x="T8" y="T9"/>
                  </a:cxn>
                </a:cxnLst>
                <a:rect l="0" t="0" r="r" b="b"/>
                <a:pathLst>
                  <a:path w="2171" h="691">
                    <a:moveTo>
                      <a:pt x="2171" y="346"/>
                    </a:moveTo>
                    <a:lnTo>
                      <a:pt x="1085" y="691"/>
                    </a:lnTo>
                    <a:lnTo>
                      <a:pt x="0" y="346"/>
                    </a:lnTo>
                    <a:lnTo>
                      <a:pt x="1085" y="0"/>
                    </a:lnTo>
                    <a:lnTo>
                      <a:pt x="2171" y="34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64" name="Freeform 64"/>
              <p:cNvSpPr>
                <a:spLocks/>
              </p:cNvSpPr>
              <p:nvPr/>
            </p:nvSpPr>
            <p:spPr bwMode="auto">
              <a:xfrm>
                <a:off x="6181725" y="3095625"/>
                <a:ext cx="1724025" cy="1625600"/>
              </a:xfrm>
              <a:custGeom>
                <a:avLst/>
                <a:gdLst>
                  <a:gd name="T0" fmla="*/ 0 w 1086"/>
                  <a:gd name="T1" fmla="*/ 345 h 1024"/>
                  <a:gd name="T2" fmla="*/ 0 w 1086"/>
                  <a:gd name="T3" fmla="*/ 1024 h 1024"/>
                  <a:gd name="T4" fmla="*/ 1086 w 1086"/>
                  <a:gd name="T5" fmla="*/ 679 h 1024"/>
                  <a:gd name="T6" fmla="*/ 1086 w 1086"/>
                  <a:gd name="T7" fmla="*/ 0 h 1024"/>
                  <a:gd name="T8" fmla="*/ 0 w 1086"/>
                  <a:gd name="T9" fmla="*/ 345 h 1024"/>
                </a:gdLst>
                <a:ahLst/>
                <a:cxnLst>
                  <a:cxn ang="0">
                    <a:pos x="T0" y="T1"/>
                  </a:cxn>
                  <a:cxn ang="0">
                    <a:pos x="T2" y="T3"/>
                  </a:cxn>
                  <a:cxn ang="0">
                    <a:pos x="T4" y="T5"/>
                  </a:cxn>
                  <a:cxn ang="0">
                    <a:pos x="T6" y="T7"/>
                  </a:cxn>
                  <a:cxn ang="0">
                    <a:pos x="T8" y="T9"/>
                  </a:cxn>
                </a:cxnLst>
                <a:rect l="0" t="0" r="r" b="b"/>
                <a:pathLst>
                  <a:path w="1086" h="1024">
                    <a:moveTo>
                      <a:pt x="0" y="345"/>
                    </a:moveTo>
                    <a:lnTo>
                      <a:pt x="0" y="1024"/>
                    </a:lnTo>
                    <a:lnTo>
                      <a:pt x="1086" y="679"/>
                    </a:lnTo>
                    <a:lnTo>
                      <a:pt x="1086" y="0"/>
                    </a:lnTo>
                    <a:lnTo>
                      <a:pt x="0" y="34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Freeform 65"/>
              <p:cNvSpPr>
                <a:spLocks/>
              </p:cNvSpPr>
              <p:nvPr/>
            </p:nvSpPr>
            <p:spPr bwMode="auto">
              <a:xfrm>
                <a:off x="4459288" y="3095625"/>
                <a:ext cx="1722438" cy="1625600"/>
              </a:xfrm>
              <a:custGeom>
                <a:avLst/>
                <a:gdLst>
                  <a:gd name="T0" fmla="*/ 1085 w 1085"/>
                  <a:gd name="T1" fmla="*/ 345 h 1024"/>
                  <a:gd name="T2" fmla="*/ 1085 w 1085"/>
                  <a:gd name="T3" fmla="*/ 1024 h 1024"/>
                  <a:gd name="T4" fmla="*/ 0 w 1085"/>
                  <a:gd name="T5" fmla="*/ 679 h 1024"/>
                  <a:gd name="T6" fmla="*/ 0 w 1085"/>
                  <a:gd name="T7" fmla="*/ 0 h 1024"/>
                  <a:gd name="T8" fmla="*/ 1085 w 1085"/>
                  <a:gd name="T9" fmla="*/ 345 h 1024"/>
                </a:gdLst>
                <a:ahLst/>
                <a:cxnLst>
                  <a:cxn ang="0">
                    <a:pos x="T0" y="T1"/>
                  </a:cxn>
                  <a:cxn ang="0">
                    <a:pos x="T2" y="T3"/>
                  </a:cxn>
                  <a:cxn ang="0">
                    <a:pos x="T4" y="T5"/>
                  </a:cxn>
                  <a:cxn ang="0">
                    <a:pos x="T6" y="T7"/>
                  </a:cxn>
                  <a:cxn ang="0">
                    <a:pos x="T8" y="T9"/>
                  </a:cxn>
                </a:cxnLst>
                <a:rect l="0" t="0" r="r" b="b"/>
                <a:pathLst>
                  <a:path w="1085" h="1024">
                    <a:moveTo>
                      <a:pt x="1085" y="345"/>
                    </a:moveTo>
                    <a:lnTo>
                      <a:pt x="1085" y="1024"/>
                    </a:lnTo>
                    <a:lnTo>
                      <a:pt x="0" y="679"/>
                    </a:lnTo>
                    <a:lnTo>
                      <a:pt x="0" y="0"/>
                    </a:lnTo>
                    <a:lnTo>
                      <a:pt x="1085" y="34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grpSp>
      </p:grpSp>
      <p:grpSp>
        <p:nvGrpSpPr>
          <p:cNvPr id="3" name="Group 2"/>
          <p:cNvGrpSpPr/>
          <p:nvPr/>
        </p:nvGrpSpPr>
        <p:grpSpPr>
          <a:xfrm>
            <a:off x="4862513" y="1835150"/>
            <a:ext cx="2640013" cy="1663700"/>
            <a:chOff x="4862513" y="1835150"/>
            <a:chExt cx="2640013" cy="1663700"/>
          </a:xfrm>
        </p:grpSpPr>
        <p:sp>
          <p:nvSpPr>
            <p:cNvPr id="86" name="Shadow"/>
            <p:cNvSpPr>
              <a:spLocks/>
            </p:cNvSpPr>
            <p:nvPr/>
          </p:nvSpPr>
          <p:spPr bwMode="auto">
            <a:xfrm>
              <a:off x="4878388" y="2647950"/>
              <a:ext cx="2624138" cy="837438"/>
            </a:xfrm>
            <a:custGeom>
              <a:avLst/>
              <a:gdLst>
                <a:gd name="T0" fmla="*/ 2809 w 2809"/>
                <a:gd name="T1" fmla="*/ 449 h 895"/>
                <a:gd name="T2" fmla="*/ 1404 w 2809"/>
                <a:gd name="T3" fmla="*/ 895 h 895"/>
                <a:gd name="T4" fmla="*/ 0 w 2809"/>
                <a:gd name="T5" fmla="*/ 449 h 895"/>
                <a:gd name="T6" fmla="*/ 1404 w 2809"/>
                <a:gd name="T7" fmla="*/ 0 h 895"/>
                <a:gd name="T8" fmla="*/ 2809 w 2809"/>
                <a:gd name="T9" fmla="*/ 449 h 895"/>
              </a:gdLst>
              <a:ahLst/>
              <a:cxnLst>
                <a:cxn ang="0">
                  <a:pos x="T0" y="T1"/>
                </a:cxn>
                <a:cxn ang="0">
                  <a:pos x="T2" y="T3"/>
                </a:cxn>
                <a:cxn ang="0">
                  <a:pos x="T4" y="T5"/>
                </a:cxn>
                <a:cxn ang="0">
                  <a:pos x="T6" y="T7"/>
                </a:cxn>
                <a:cxn ang="0">
                  <a:pos x="T8" y="T9"/>
                </a:cxn>
              </a:cxnLst>
              <a:rect l="0" t="0" r="r" b="b"/>
              <a:pathLst>
                <a:path w="2809" h="895">
                  <a:moveTo>
                    <a:pt x="2809" y="449"/>
                  </a:moveTo>
                  <a:lnTo>
                    <a:pt x="1404" y="895"/>
                  </a:lnTo>
                  <a:lnTo>
                    <a:pt x="0" y="449"/>
                  </a:lnTo>
                  <a:lnTo>
                    <a:pt x="1404" y="0"/>
                  </a:lnTo>
                  <a:lnTo>
                    <a:pt x="2809" y="449"/>
                  </a:lnTo>
                  <a:close/>
                </a:path>
              </a:pathLst>
            </a:custGeom>
            <a:solidFill>
              <a:schemeClr val="accent4"/>
            </a:solidFill>
            <a:ln>
              <a:noFill/>
            </a:ln>
            <a:effectLst>
              <a:outerShdw blurRad="101600" dist="63500" dir="3960000" algn="t"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87" name="Group 86"/>
            <p:cNvGrpSpPr/>
            <p:nvPr/>
          </p:nvGrpSpPr>
          <p:grpSpPr>
            <a:xfrm>
              <a:off x="4862513" y="1835150"/>
              <a:ext cx="2640013" cy="1663700"/>
              <a:chOff x="4862513" y="1835150"/>
              <a:chExt cx="2640013" cy="1663700"/>
            </a:xfrm>
          </p:grpSpPr>
          <p:sp>
            <p:nvSpPr>
              <p:cNvPr id="66" name="Freeform 66"/>
              <p:cNvSpPr>
                <a:spLocks/>
              </p:cNvSpPr>
              <p:nvPr/>
            </p:nvSpPr>
            <p:spPr bwMode="auto">
              <a:xfrm>
                <a:off x="4862513" y="1835150"/>
                <a:ext cx="2640013" cy="838200"/>
              </a:xfrm>
              <a:custGeom>
                <a:avLst/>
                <a:gdLst>
                  <a:gd name="T0" fmla="*/ 1663 w 1663"/>
                  <a:gd name="T1" fmla="*/ 264 h 528"/>
                  <a:gd name="T2" fmla="*/ 831 w 1663"/>
                  <a:gd name="T3" fmla="*/ 528 h 528"/>
                  <a:gd name="T4" fmla="*/ 0 w 1663"/>
                  <a:gd name="T5" fmla="*/ 264 h 528"/>
                  <a:gd name="T6" fmla="*/ 831 w 1663"/>
                  <a:gd name="T7" fmla="*/ 0 h 528"/>
                  <a:gd name="T8" fmla="*/ 1663 w 1663"/>
                  <a:gd name="T9" fmla="*/ 264 h 528"/>
                </a:gdLst>
                <a:ahLst/>
                <a:cxnLst>
                  <a:cxn ang="0">
                    <a:pos x="T0" y="T1"/>
                  </a:cxn>
                  <a:cxn ang="0">
                    <a:pos x="T2" y="T3"/>
                  </a:cxn>
                  <a:cxn ang="0">
                    <a:pos x="T4" y="T5"/>
                  </a:cxn>
                  <a:cxn ang="0">
                    <a:pos x="T6" y="T7"/>
                  </a:cxn>
                  <a:cxn ang="0">
                    <a:pos x="T8" y="T9"/>
                  </a:cxn>
                </a:cxnLst>
                <a:rect l="0" t="0" r="r" b="b"/>
                <a:pathLst>
                  <a:path w="1663" h="528">
                    <a:moveTo>
                      <a:pt x="1663" y="264"/>
                    </a:moveTo>
                    <a:lnTo>
                      <a:pt x="831" y="528"/>
                    </a:lnTo>
                    <a:lnTo>
                      <a:pt x="0" y="264"/>
                    </a:lnTo>
                    <a:lnTo>
                      <a:pt x="831" y="0"/>
                    </a:lnTo>
                    <a:lnTo>
                      <a:pt x="1663" y="264"/>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67" name="Freeform 67"/>
              <p:cNvSpPr>
                <a:spLocks/>
              </p:cNvSpPr>
              <p:nvPr/>
            </p:nvSpPr>
            <p:spPr bwMode="auto">
              <a:xfrm>
                <a:off x="6181725" y="2254250"/>
                <a:ext cx="1320800" cy="1244600"/>
              </a:xfrm>
              <a:custGeom>
                <a:avLst/>
                <a:gdLst>
                  <a:gd name="T0" fmla="*/ 0 w 832"/>
                  <a:gd name="T1" fmla="*/ 264 h 784"/>
                  <a:gd name="T2" fmla="*/ 0 w 832"/>
                  <a:gd name="T3" fmla="*/ 784 h 784"/>
                  <a:gd name="T4" fmla="*/ 832 w 832"/>
                  <a:gd name="T5" fmla="*/ 520 h 784"/>
                  <a:gd name="T6" fmla="*/ 832 w 832"/>
                  <a:gd name="T7" fmla="*/ 0 h 784"/>
                  <a:gd name="T8" fmla="*/ 0 w 832"/>
                  <a:gd name="T9" fmla="*/ 264 h 784"/>
                </a:gdLst>
                <a:ahLst/>
                <a:cxnLst>
                  <a:cxn ang="0">
                    <a:pos x="T0" y="T1"/>
                  </a:cxn>
                  <a:cxn ang="0">
                    <a:pos x="T2" y="T3"/>
                  </a:cxn>
                  <a:cxn ang="0">
                    <a:pos x="T4" y="T5"/>
                  </a:cxn>
                  <a:cxn ang="0">
                    <a:pos x="T6" y="T7"/>
                  </a:cxn>
                  <a:cxn ang="0">
                    <a:pos x="T8" y="T9"/>
                  </a:cxn>
                </a:cxnLst>
                <a:rect l="0" t="0" r="r" b="b"/>
                <a:pathLst>
                  <a:path w="832" h="784">
                    <a:moveTo>
                      <a:pt x="0" y="264"/>
                    </a:moveTo>
                    <a:lnTo>
                      <a:pt x="0" y="784"/>
                    </a:lnTo>
                    <a:lnTo>
                      <a:pt x="832" y="520"/>
                    </a:lnTo>
                    <a:lnTo>
                      <a:pt x="832" y="0"/>
                    </a:lnTo>
                    <a:lnTo>
                      <a:pt x="0" y="26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68" name="Freeform 68"/>
              <p:cNvSpPr>
                <a:spLocks/>
              </p:cNvSpPr>
              <p:nvPr/>
            </p:nvSpPr>
            <p:spPr bwMode="auto">
              <a:xfrm>
                <a:off x="4862513" y="2254250"/>
                <a:ext cx="1319213" cy="1244600"/>
              </a:xfrm>
              <a:custGeom>
                <a:avLst/>
                <a:gdLst>
                  <a:gd name="T0" fmla="*/ 831 w 831"/>
                  <a:gd name="T1" fmla="*/ 264 h 784"/>
                  <a:gd name="T2" fmla="*/ 831 w 831"/>
                  <a:gd name="T3" fmla="*/ 784 h 784"/>
                  <a:gd name="T4" fmla="*/ 0 w 831"/>
                  <a:gd name="T5" fmla="*/ 520 h 784"/>
                  <a:gd name="T6" fmla="*/ 0 w 831"/>
                  <a:gd name="T7" fmla="*/ 0 h 784"/>
                  <a:gd name="T8" fmla="*/ 831 w 831"/>
                  <a:gd name="T9" fmla="*/ 264 h 784"/>
                </a:gdLst>
                <a:ahLst/>
                <a:cxnLst>
                  <a:cxn ang="0">
                    <a:pos x="T0" y="T1"/>
                  </a:cxn>
                  <a:cxn ang="0">
                    <a:pos x="T2" y="T3"/>
                  </a:cxn>
                  <a:cxn ang="0">
                    <a:pos x="T4" y="T5"/>
                  </a:cxn>
                  <a:cxn ang="0">
                    <a:pos x="T6" y="T7"/>
                  </a:cxn>
                  <a:cxn ang="0">
                    <a:pos x="T8" y="T9"/>
                  </a:cxn>
                </a:cxnLst>
                <a:rect l="0" t="0" r="r" b="b"/>
                <a:pathLst>
                  <a:path w="831" h="784">
                    <a:moveTo>
                      <a:pt x="831" y="264"/>
                    </a:moveTo>
                    <a:lnTo>
                      <a:pt x="831" y="784"/>
                    </a:lnTo>
                    <a:lnTo>
                      <a:pt x="0" y="520"/>
                    </a:lnTo>
                    <a:lnTo>
                      <a:pt x="0" y="0"/>
                    </a:lnTo>
                    <a:lnTo>
                      <a:pt x="831" y="2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p:cNvGrpSpPr/>
          <p:nvPr/>
        </p:nvGrpSpPr>
        <p:grpSpPr>
          <a:xfrm>
            <a:off x="5339558" y="1179513"/>
            <a:ext cx="1667668" cy="1328738"/>
            <a:chOff x="5339558" y="1179513"/>
            <a:chExt cx="1667668" cy="1328738"/>
          </a:xfrm>
        </p:grpSpPr>
        <p:sp>
          <p:nvSpPr>
            <p:cNvPr id="88" name="Shadow"/>
            <p:cNvSpPr>
              <a:spLocks/>
            </p:cNvSpPr>
            <p:nvPr/>
          </p:nvSpPr>
          <p:spPr bwMode="auto">
            <a:xfrm>
              <a:off x="5339558" y="1962532"/>
              <a:ext cx="1667668" cy="532201"/>
            </a:xfrm>
            <a:custGeom>
              <a:avLst/>
              <a:gdLst>
                <a:gd name="T0" fmla="*/ 2809 w 2809"/>
                <a:gd name="T1" fmla="*/ 449 h 895"/>
                <a:gd name="T2" fmla="*/ 1404 w 2809"/>
                <a:gd name="T3" fmla="*/ 895 h 895"/>
                <a:gd name="T4" fmla="*/ 0 w 2809"/>
                <a:gd name="T5" fmla="*/ 449 h 895"/>
                <a:gd name="T6" fmla="*/ 1404 w 2809"/>
                <a:gd name="T7" fmla="*/ 0 h 895"/>
                <a:gd name="T8" fmla="*/ 2809 w 2809"/>
                <a:gd name="T9" fmla="*/ 449 h 895"/>
              </a:gdLst>
              <a:ahLst/>
              <a:cxnLst>
                <a:cxn ang="0">
                  <a:pos x="T0" y="T1"/>
                </a:cxn>
                <a:cxn ang="0">
                  <a:pos x="T2" y="T3"/>
                </a:cxn>
                <a:cxn ang="0">
                  <a:pos x="T4" y="T5"/>
                </a:cxn>
                <a:cxn ang="0">
                  <a:pos x="T6" y="T7"/>
                </a:cxn>
                <a:cxn ang="0">
                  <a:pos x="T8" y="T9"/>
                </a:cxn>
              </a:cxnLst>
              <a:rect l="0" t="0" r="r" b="b"/>
              <a:pathLst>
                <a:path w="2809" h="895">
                  <a:moveTo>
                    <a:pt x="2809" y="449"/>
                  </a:moveTo>
                  <a:lnTo>
                    <a:pt x="1404" y="895"/>
                  </a:lnTo>
                  <a:lnTo>
                    <a:pt x="0" y="449"/>
                  </a:lnTo>
                  <a:lnTo>
                    <a:pt x="1404" y="0"/>
                  </a:lnTo>
                  <a:lnTo>
                    <a:pt x="2809" y="449"/>
                  </a:lnTo>
                  <a:close/>
                </a:path>
              </a:pathLst>
            </a:custGeom>
            <a:solidFill>
              <a:schemeClr val="accent1"/>
            </a:solidFill>
            <a:ln>
              <a:noFill/>
            </a:ln>
            <a:effectLst>
              <a:outerShdw blurRad="101600" dist="63500" dir="3960000" algn="t"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89" name="Group 88"/>
            <p:cNvGrpSpPr/>
            <p:nvPr/>
          </p:nvGrpSpPr>
          <p:grpSpPr>
            <a:xfrm>
              <a:off x="5356225" y="1179513"/>
              <a:ext cx="1651000" cy="1328738"/>
              <a:chOff x="5356225" y="1179513"/>
              <a:chExt cx="1651000" cy="1328738"/>
            </a:xfrm>
          </p:grpSpPr>
          <p:sp>
            <p:nvSpPr>
              <p:cNvPr id="69" name="Freeform 69"/>
              <p:cNvSpPr>
                <a:spLocks/>
              </p:cNvSpPr>
              <p:nvPr/>
            </p:nvSpPr>
            <p:spPr bwMode="auto">
              <a:xfrm>
                <a:off x="5356225" y="1179513"/>
                <a:ext cx="1651000" cy="525463"/>
              </a:xfrm>
              <a:custGeom>
                <a:avLst/>
                <a:gdLst>
                  <a:gd name="T0" fmla="*/ 1040 w 1040"/>
                  <a:gd name="T1" fmla="*/ 166 h 331"/>
                  <a:gd name="T2" fmla="*/ 520 w 1040"/>
                  <a:gd name="T3" fmla="*/ 331 h 331"/>
                  <a:gd name="T4" fmla="*/ 0 w 1040"/>
                  <a:gd name="T5" fmla="*/ 166 h 331"/>
                  <a:gd name="T6" fmla="*/ 520 w 1040"/>
                  <a:gd name="T7" fmla="*/ 0 h 331"/>
                  <a:gd name="T8" fmla="*/ 1040 w 1040"/>
                  <a:gd name="T9" fmla="*/ 166 h 331"/>
                </a:gdLst>
                <a:ahLst/>
                <a:cxnLst>
                  <a:cxn ang="0">
                    <a:pos x="T0" y="T1"/>
                  </a:cxn>
                  <a:cxn ang="0">
                    <a:pos x="T2" y="T3"/>
                  </a:cxn>
                  <a:cxn ang="0">
                    <a:pos x="T4" y="T5"/>
                  </a:cxn>
                  <a:cxn ang="0">
                    <a:pos x="T6" y="T7"/>
                  </a:cxn>
                  <a:cxn ang="0">
                    <a:pos x="T8" y="T9"/>
                  </a:cxn>
                </a:cxnLst>
                <a:rect l="0" t="0" r="r" b="b"/>
                <a:pathLst>
                  <a:path w="1040" h="331">
                    <a:moveTo>
                      <a:pt x="1040" y="166"/>
                    </a:moveTo>
                    <a:lnTo>
                      <a:pt x="520" y="331"/>
                    </a:lnTo>
                    <a:lnTo>
                      <a:pt x="0" y="166"/>
                    </a:lnTo>
                    <a:lnTo>
                      <a:pt x="520" y="0"/>
                    </a:lnTo>
                    <a:lnTo>
                      <a:pt x="1040" y="1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70" name="Freeform 70"/>
              <p:cNvSpPr>
                <a:spLocks/>
              </p:cNvSpPr>
              <p:nvPr/>
            </p:nvSpPr>
            <p:spPr bwMode="auto">
              <a:xfrm>
                <a:off x="6181725" y="1443038"/>
                <a:ext cx="825500" cy="1065213"/>
              </a:xfrm>
              <a:custGeom>
                <a:avLst/>
                <a:gdLst>
                  <a:gd name="T0" fmla="*/ 0 w 520"/>
                  <a:gd name="T1" fmla="*/ 165 h 671"/>
                  <a:gd name="T2" fmla="*/ 0 w 520"/>
                  <a:gd name="T3" fmla="*/ 671 h 671"/>
                  <a:gd name="T4" fmla="*/ 520 w 520"/>
                  <a:gd name="T5" fmla="*/ 506 h 671"/>
                  <a:gd name="T6" fmla="*/ 520 w 520"/>
                  <a:gd name="T7" fmla="*/ 0 h 671"/>
                  <a:gd name="T8" fmla="*/ 0 w 520"/>
                  <a:gd name="T9" fmla="*/ 165 h 671"/>
                </a:gdLst>
                <a:ahLst/>
                <a:cxnLst>
                  <a:cxn ang="0">
                    <a:pos x="T0" y="T1"/>
                  </a:cxn>
                  <a:cxn ang="0">
                    <a:pos x="T2" y="T3"/>
                  </a:cxn>
                  <a:cxn ang="0">
                    <a:pos x="T4" y="T5"/>
                  </a:cxn>
                  <a:cxn ang="0">
                    <a:pos x="T6" y="T7"/>
                  </a:cxn>
                  <a:cxn ang="0">
                    <a:pos x="T8" y="T9"/>
                  </a:cxn>
                </a:cxnLst>
                <a:rect l="0" t="0" r="r" b="b"/>
                <a:pathLst>
                  <a:path w="520" h="671">
                    <a:moveTo>
                      <a:pt x="0" y="165"/>
                    </a:moveTo>
                    <a:lnTo>
                      <a:pt x="0" y="671"/>
                    </a:lnTo>
                    <a:lnTo>
                      <a:pt x="520" y="506"/>
                    </a:lnTo>
                    <a:lnTo>
                      <a:pt x="520" y="0"/>
                    </a:lnTo>
                    <a:lnTo>
                      <a:pt x="0" y="16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71" name="Freeform 71"/>
              <p:cNvSpPr>
                <a:spLocks/>
              </p:cNvSpPr>
              <p:nvPr/>
            </p:nvSpPr>
            <p:spPr bwMode="auto">
              <a:xfrm>
                <a:off x="5356225" y="1443038"/>
                <a:ext cx="825500" cy="1065213"/>
              </a:xfrm>
              <a:custGeom>
                <a:avLst/>
                <a:gdLst>
                  <a:gd name="T0" fmla="*/ 520 w 520"/>
                  <a:gd name="T1" fmla="*/ 165 h 671"/>
                  <a:gd name="T2" fmla="*/ 520 w 520"/>
                  <a:gd name="T3" fmla="*/ 671 h 671"/>
                  <a:gd name="T4" fmla="*/ 0 w 520"/>
                  <a:gd name="T5" fmla="*/ 506 h 671"/>
                  <a:gd name="T6" fmla="*/ 0 w 520"/>
                  <a:gd name="T7" fmla="*/ 0 h 671"/>
                  <a:gd name="T8" fmla="*/ 520 w 520"/>
                  <a:gd name="T9" fmla="*/ 165 h 671"/>
                </a:gdLst>
                <a:ahLst/>
                <a:cxnLst>
                  <a:cxn ang="0">
                    <a:pos x="T0" y="T1"/>
                  </a:cxn>
                  <a:cxn ang="0">
                    <a:pos x="T2" y="T3"/>
                  </a:cxn>
                  <a:cxn ang="0">
                    <a:pos x="T4" y="T5"/>
                  </a:cxn>
                  <a:cxn ang="0">
                    <a:pos x="T6" y="T7"/>
                  </a:cxn>
                  <a:cxn ang="0">
                    <a:pos x="T8" y="T9"/>
                  </a:cxn>
                </a:cxnLst>
                <a:rect l="0" t="0" r="r" b="b"/>
                <a:pathLst>
                  <a:path w="520" h="671">
                    <a:moveTo>
                      <a:pt x="520" y="165"/>
                    </a:moveTo>
                    <a:lnTo>
                      <a:pt x="520" y="671"/>
                    </a:lnTo>
                    <a:lnTo>
                      <a:pt x="0" y="506"/>
                    </a:lnTo>
                    <a:lnTo>
                      <a:pt x="0" y="0"/>
                    </a:lnTo>
                    <a:lnTo>
                      <a:pt x="520" y="1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grpSp>
      </p:grpSp>
      <p:sp>
        <p:nvSpPr>
          <p:cNvPr id="72" name="Freeform 72"/>
          <p:cNvSpPr>
            <a:spLocks noEditPoints="1"/>
          </p:cNvSpPr>
          <p:nvPr/>
        </p:nvSpPr>
        <p:spPr bwMode="auto">
          <a:xfrm>
            <a:off x="4162425" y="4865688"/>
            <a:ext cx="1847850" cy="792163"/>
          </a:xfrm>
          <a:custGeom>
            <a:avLst/>
            <a:gdLst>
              <a:gd name="T0" fmla="*/ 30 w 486"/>
              <a:gd name="T1" fmla="*/ 47 h 208"/>
              <a:gd name="T2" fmla="*/ 11 w 486"/>
              <a:gd name="T3" fmla="*/ 71 h 208"/>
              <a:gd name="T4" fmla="*/ 16 w 486"/>
              <a:gd name="T5" fmla="*/ 5 h 208"/>
              <a:gd name="T6" fmla="*/ 24 w 486"/>
              <a:gd name="T7" fmla="*/ 29 h 208"/>
              <a:gd name="T8" fmla="*/ 11 w 486"/>
              <a:gd name="T9" fmla="*/ 15 h 208"/>
              <a:gd name="T10" fmla="*/ 22 w 486"/>
              <a:gd name="T11" fmla="*/ 36 h 208"/>
              <a:gd name="T12" fmla="*/ 77 w 486"/>
              <a:gd name="T13" fmla="*/ 91 h 208"/>
              <a:gd name="T14" fmla="*/ 51 w 486"/>
              <a:gd name="T15" fmla="*/ 83 h 208"/>
              <a:gd name="T16" fmla="*/ 70 w 486"/>
              <a:gd name="T17" fmla="*/ 21 h 208"/>
              <a:gd name="T18" fmla="*/ 64 w 486"/>
              <a:gd name="T19" fmla="*/ 34 h 208"/>
              <a:gd name="T20" fmla="*/ 121 w 486"/>
              <a:gd name="T21" fmla="*/ 75 h 208"/>
              <a:gd name="T22" fmla="*/ 112 w 486"/>
              <a:gd name="T23" fmla="*/ 76 h 208"/>
              <a:gd name="T24" fmla="*/ 96 w 486"/>
              <a:gd name="T25" fmla="*/ 96 h 208"/>
              <a:gd name="T26" fmla="*/ 125 w 486"/>
              <a:gd name="T27" fmla="*/ 43 h 208"/>
              <a:gd name="T28" fmla="*/ 121 w 486"/>
              <a:gd name="T29" fmla="*/ 75 h 208"/>
              <a:gd name="T30" fmla="*/ 117 w 486"/>
              <a:gd name="T31" fmla="*/ 50 h 208"/>
              <a:gd name="T32" fmla="*/ 106 w 486"/>
              <a:gd name="T33" fmla="*/ 62 h 208"/>
              <a:gd name="T34" fmla="*/ 137 w 486"/>
              <a:gd name="T35" fmla="*/ 42 h 208"/>
              <a:gd name="T36" fmla="*/ 152 w 486"/>
              <a:gd name="T37" fmla="*/ 114 h 208"/>
              <a:gd name="T38" fmla="*/ 176 w 486"/>
              <a:gd name="T39" fmla="*/ 66 h 208"/>
              <a:gd name="T40" fmla="*/ 220 w 486"/>
              <a:gd name="T41" fmla="*/ 67 h 208"/>
              <a:gd name="T42" fmla="*/ 221 w 486"/>
              <a:gd name="T43" fmla="*/ 118 h 208"/>
              <a:gd name="T44" fmla="*/ 185 w 486"/>
              <a:gd name="T45" fmla="*/ 124 h 208"/>
              <a:gd name="T46" fmla="*/ 193 w 486"/>
              <a:gd name="T47" fmla="*/ 76 h 208"/>
              <a:gd name="T48" fmla="*/ 231 w 486"/>
              <a:gd name="T49" fmla="*/ 138 h 208"/>
              <a:gd name="T50" fmla="*/ 243 w 486"/>
              <a:gd name="T51" fmla="*/ 74 h 208"/>
              <a:gd name="T52" fmla="*/ 273 w 486"/>
              <a:gd name="T53" fmla="*/ 139 h 208"/>
              <a:gd name="T54" fmla="*/ 272 w 486"/>
              <a:gd name="T55" fmla="*/ 121 h 208"/>
              <a:gd name="T56" fmla="*/ 254 w 486"/>
              <a:gd name="T57" fmla="*/ 89 h 208"/>
              <a:gd name="T58" fmla="*/ 243 w 486"/>
              <a:gd name="T59" fmla="*/ 74 h 208"/>
              <a:gd name="T60" fmla="*/ 313 w 486"/>
              <a:gd name="T61" fmla="*/ 163 h 208"/>
              <a:gd name="T62" fmla="*/ 295 w 486"/>
              <a:gd name="T63" fmla="*/ 157 h 208"/>
              <a:gd name="T64" fmla="*/ 298 w 486"/>
              <a:gd name="T65" fmla="*/ 91 h 208"/>
              <a:gd name="T66" fmla="*/ 317 w 486"/>
              <a:gd name="T67" fmla="*/ 128 h 208"/>
              <a:gd name="T68" fmla="*/ 308 w 486"/>
              <a:gd name="T69" fmla="*/ 115 h 208"/>
              <a:gd name="T70" fmla="*/ 294 w 486"/>
              <a:gd name="T71" fmla="*/ 102 h 208"/>
              <a:gd name="T72" fmla="*/ 306 w 486"/>
              <a:gd name="T73" fmla="*/ 121 h 208"/>
              <a:gd name="T74" fmla="*/ 330 w 486"/>
              <a:gd name="T75" fmla="*/ 127 h 208"/>
              <a:gd name="T76" fmla="*/ 348 w 486"/>
              <a:gd name="T77" fmla="*/ 149 h 208"/>
              <a:gd name="T78" fmla="*/ 349 w 486"/>
              <a:gd name="T79" fmla="*/ 161 h 208"/>
              <a:gd name="T80" fmla="*/ 328 w 486"/>
              <a:gd name="T81" fmla="*/ 151 h 208"/>
              <a:gd name="T82" fmla="*/ 357 w 486"/>
              <a:gd name="T83" fmla="*/ 172 h 208"/>
              <a:gd name="T84" fmla="*/ 349 w 486"/>
              <a:gd name="T85" fmla="*/ 135 h 208"/>
              <a:gd name="T86" fmla="*/ 339 w 486"/>
              <a:gd name="T87" fmla="*/ 121 h 208"/>
              <a:gd name="T88" fmla="*/ 351 w 486"/>
              <a:gd name="T89" fmla="*/ 119 h 208"/>
              <a:gd name="T90" fmla="*/ 353 w 486"/>
              <a:gd name="T91" fmla="*/ 108 h 208"/>
              <a:gd name="T92" fmla="*/ 402 w 486"/>
              <a:gd name="T93" fmla="*/ 123 h 208"/>
              <a:gd name="T94" fmla="*/ 382 w 486"/>
              <a:gd name="T95" fmla="*/ 117 h 208"/>
              <a:gd name="T96" fmla="*/ 382 w 486"/>
              <a:gd name="T97" fmla="*/ 184 h 208"/>
              <a:gd name="T98" fmla="*/ 403 w 486"/>
              <a:gd name="T99" fmla="*/ 190 h 208"/>
              <a:gd name="T100" fmla="*/ 402 w 486"/>
              <a:gd name="T101" fmla="*/ 123 h 208"/>
              <a:gd name="T102" fmla="*/ 438 w 486"/>
              <a:gd name="T103" fmla="*/ 201 h 208"/>
              <a:gd name="T104" fmla="*/ 481 w 486"/>
              <a:gd name="T105" fmla="*/ 152 h 208"/>
              <a:gd name="T106" fmla="*/ 466 w 486"/>
              <a:gd name="T107" fmla="*/ 186 h 208"/>
              <a:gd name="T108" fmla="*/ 451 w 486"/>
              <a:gd name="T109" fmla="*/ 205 h 208"/>
              <a:gd name="T110" fmla="*/ 481 w 486"/>
              <a:gd name="T111" fmla="*/ 152 h 208"/>
              <a:gd name="T112" fmla="*/ 472 w 486"/>
              <a:gd name="T113" fmla="*/ 159 h 208"/>
              <a:gd name="T114" fmla="*/ 461 w 486"/>
              <a:gd name="T115" fmla="*/ 17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 h="208">
                <a:moveTo>
                  <a:pt x="30" y="15"/>
                </a:moveTo>
                <a:cubicBezTo>
                  <a:pt x="34" y="19"/>
                  <a:pt x="35" y="25"/>
                  <a:pt x="35" y="32"/>
                </a:cubicBezTo>
                <a:cubicBezTo>
                  <a:pt x="36" y="39"/>
                  <a:pt x="34" y="44"/>
                  <a:pt x="30" y="47"/>
                </a:cubicBezTo>
                <a:cubicBezTo>
                  <a:pt x="27" y="50"/>
                  <a:pt x="22" y="50"/>
                  <a:pt x="16" y="48"/>
                </a:cubicBezTo>
                <a:cubicBezTo>
                  <a:pt x="11" y="47"/>
                  <a:pt x="11" y="47"/>
                  <a:pt x="11" y="47"/>
                </a:cubicBezTo>
                <a:cubicBezTo>
                  <a:pt x="11" y="71"/>
                  <a:pt x="11" y="71"/>
                  <a:pt x="11" y="71"/>
                </a:cubicBezTo>
                <a:cubicBezTo>
                  <a:pt x="0" y="67"/>
                  <a:pt x="0" y="67"/>
                  <a:pt x="0" y="67"/>
                </a:cubicBezTo>
                <a:cubicBezTo>
                  <a:pt x="0" y="0"/>
                  <a:pt x="0" y="0"/>
                  <a:pt x="0" y="0"/>
                </a:cubicBezTo>
                <a:cubicBezTo>
                  <a:pt x="16" y="5"/>
                  <a:pt x="16" y="5"/>
                  <a:pt x="16" y="5"/>
                </a:cubicBezTo>
                <a:cubicBezTo>
                  <a:pt x="22" y="7"/>
                  <a:pt x="27" y="10"/>
                  <a:pt x="30" y="15"/>
                </a:cubicBezTo>
                <a:close/>
                <a:moveTo>
                  <a:pt x="22" y="36"/>
                </a:moveTo>
                <a:cubicBezTo>
                  <a:pt x="24" y="35"/>
                  <a:pt x="24" y="32"/>
                  <a:pt x="24" y="29"/>
                </a:cubicBezTo>
                <a:cubicBezTo>
                  <a:pt x="24" y="26"/>
                  <a:pt x="24" y="23"/>
                  <a:pt x="22" y="21"/>
                </a:cubicBezTo>
                <a:cubicBezTo>
                  <a:pt x="21" y="19"/>
                  <a:pt x="19" y="17"/>
                  <a:pt x="16" y="17"/>
                </a:cubicBezTo>
                <a:cubicBezTo>
                  <a:pt x="11" y="15"/>
                  <a:pt x="11" y="15"/>
                  <a:pt x="11" y="15"/>
                </a:cubicBezTo>
                <a:cubicBezTo>
                  <a:pt x="11" y="35"/>
                  <a:pt x="11" y="35"/>
                  <a:pt x="11" y="35"/>
                </a:cubicBezTo>
                <a:cubicBezTo>
                  <a:pt x="15" y="36"/>
                  <a:pt x="15" y="36"/>
                  <a:pt x="15" y="36"/>
                </a:cubicBezTo>
                <a:cubicBezTo>
                  <a:pt x="18" y="37"/>
                  <a:pt x="20" y="37"/>
                  <a:pt x="22" y="36"/>
                </a:cubicBezTo>
                <a:moveTo>
                  <a:pt x="70" y="21"/>
                </a:moveTo>
                <a:cubicBezTo>
                  <a:pt x="89" y="94"/>
                  <a:pt x="89" y="94"/>
                  <a:pt x="89" y="94"/>
                </a:cubicBezTo>
                <a:cubicBezTo>
                  <a:pt x="77" y="91"/>
                  <a:pt x="77" y="91"/>
                  <a:pt x="77" y="91"/>
                </a:cubicBezTo>
                <a:cubicBezTo>
                  <a:pt x="73" y="74"/>
                  <a:pt x="73" y="74"/>
                  <a:pt x="73" y="74"/>
                </a:cubicBezTo>
                <a:cubicBezTo>
                  <a:pt x="55" y="68"/>
                  <a:pt x="55" y="68"/>
                  <a:pt x="55" y="68"/>
                </a:cubicBezTo>
                <a:cubicBezTo>
                  <a:pt x="51" y="83"/>
                  <a:pt x="51" y="83"/>
                  <a:pt x="51" y="83"/>
                </a:cubicBezTo>
                <a:cubicBezTo>
                  <a:pt x="39" y="79"/>
                  <a:pt x="39" y="79"/>
                  <a:pt x="39" y="79"/>
                </a:cubicBezTo>
                <a:cubicBezTo>
                  <a:pt x="57" y="17"/>
                  <a:pt x="57" y="17"/>
                  <a:pt x="57" y="17"/>
                </a:cubicBezTo>
                <a:lnTo>
                  <a:pt x="70" y="21"/>
                </a:lnTo>
                <a:close/>
                <a:moveTo>
                  <a:pt x="57" y="57"/>
                </a:moveTo>
                <a:cubicBezTo>
                  <a:pt x="71" y="61"/>
                  <a:pt x="71" y="61"/>
                  <a:pt x="71" y="61"/>
                </a:cubicBezTo>
                <a:cubicBezTo>
                  <a:pt x="67" y="45"/>
                  <a:pt x="65" y="36"/>
                  <a:pt x="64" y="34"/>
                </a:cubicBezTo>
                <a:cubicBezTo>
                  <a:pt x="64" y="32"/>
                  <a:pt x="64" y="31"/>
                  <a:pt x="63" y="30"/>
                </a:cubicBezTo>
                <a:cubicBezTo>
                  <a:pt x="63" y="33"/>
                  <a:pt x="61" y="42"/>
                  <a:pt x="57" y="57"/>
                </a:cubicBezTo>
                <a:moveTo>
                  <a:pt x="121" y="75"/>
                </a:moveTo>
                <a:cubicBezTo>
                  <a:pt x="129" y="93"/>
                  <a:pt x="134" y="104"/>
                  <a:pt x="137" y="109"/>
                </a:cubicBezTo>
                <a:cubicBezTo>
                  <a:pt x="125" y="105"/>
                  <a:pt x="125" y="105"/>
                  <a:pt x="125" y="105"/>
                </a:cubicBezTo>
                <a:cubicBezTo>
                  <a:pt x="112" y="76"/>
                  <a:pt x="112" y="76"/>
                  <a:pt x="112" y="76"/>
                </a:cubicBezTo>
                <a:cubicBezTo>
                  <a:pt x="106" y="74"/>
                  <a:pt x="106" y="74"/>
                  <a:pt x="106" y="74"/>
                </a:cubicBezTo>
                <a:cubicBezTo>
                  <a:pt x="106" y="100"/>
                  <a:pt x="106" y="100"/>
                  <a:pt x="106" y="100"/>
                </a:cubicBezTo>
                <a:cubicBezTo>
                  <a:pt x="96" y="96"/>
                  <a:pt x="96" y="96"/>
                  <a:pt x="96" y="96"/>
                </a:cubicBezTo>
                <a:cubicBezTo>
                  <a:pt x="95" y="29"/>
                  <a:pt x="95" y="29"/>
                  <a:pt x="95" y="29"/>
                </a:cubicBezTo>
                <a:cubicBezTo>
                  <a:pt x="110" y="34"/>
                  <a:pt x="110" y="34"/>
                  <a:pt x="110" y="34"/>
                </a:cubicBezTo>
                <a:cubicBezTo>
                  <a:pt x="117" y="36"/>
                  <a:pt x="122" y="39"/>
                  <a:pt x="125" y="43"/>
                </a:cubicBezTo>
                <a:cubicBezTo>
                  <a:pt x="129" y="48"/>
                  <a:pt x="130" y="53"/>
                  <a:pt x="131" y="60"/>
                </a:cubicBezTo>
                <a:cubicBezTo>
                  <a:pt x="131" y="64"/>
                  <a:pt x="130" y="67"/>
                  <a:pt x="128" y="70"/>
                </a:cubicBezTo>
                <a:cubicBezTo>
                  <a:pt x="127" y="72"/>
                  <a:pt x="124" y="74"/>
                  <a:pt x="121" y="75"/>
                </a:cubicBezTo>
                <a:close/>
                <a:moveTo>
                  <a:pt x="117" y="63"/>
                </a:moveTo>
                <a:cubicBezTo>
                  <a:pt x="119" y="62"/>
                  <a:pt x="120" y="60"/>
                  <a:pt x="120" y="57"/>
                </a:cubicBezTo>
                <a:cubicBezTo>
                  <a:pt x="119" y="54"/>
                  <a:pt x="119" y="51"/>
                  <a:pt x="117" y="50"/>
                </a:cubicBezTo>
                <a:cubicBezTo>
                  <a:pt x="115" y="48"/>
                  <a:pt x="113" y="46"/>
                  <a:pt x="109" y="45"/>
                </a:cubicBezTo>
                <a:cubicBezTo>
                  <a:pt x="106" y="44"/>
                  <a:pt x="106" y="44"/>
                  <a:pt x="106" y="44"/>
                </a:cubicBezTo>
                <a:cubicBezTo>
                  <a:pt x="106" y="62"/>
                  <a:pt x="106" y="62"/>
                  <a:pt x="106" y="62"/>
                </a:cubicBezTo>
                <a:cubicBezTo>
                  <a:pt x="110" y="63"/>
                  <a:pt x="110" y="63"/>
                  <a:pt x="110" y="63"/>
                </a:cubicBezTo>
                <a:cubicBezTo>
                  <a:pt x="113" y="64"/>
                  <a:pt x="116" y="64"/>
                  <a:pt x="117" y="63"/>
                </a:cubicBezTo>
                <a:moveTo>
                  <a:pt x="137" y="42"/>
                </a:moveTo>
                <a:cubicBezTo>
                  <a:pt x="137" y="54"/>
                  <a:pt x="137" y="54"/>
                  <a:pt x="137" y="54"/>
                </a:cubicBezTo>
                <a:cubicBezTo>
                  <a:pt x="151" y="58"/>
                  <a:pt x="151" y="58"/>
                  <a:pt x="151" y="58"/>
                </a:cubicBezTo>
                <a:cubicBezTo>
                  <a:pt x="152" y="114"/>
                  <a:pt x="152" y="114"/>
                  <a:pt x="152" y="114"/>
                </a:cubicBezTo>
                <a:cubicBezTo>
                  <a:pt x="163" y="117"/>
                  <a:pt x="163" y="117"/>
                  <a:pt x="163" y="117"/>
                </a:cubicBezTo>
                <a:cubicBezTo>
                  <a:pt x="162" y="62"/>
                  <a:pt x="162" y="62"/>
                  <a:pt x="162" y="62"/>
                </a:cubicBezTo>
                <a:cubicBezTo>
                  <a:pt x="176" y="66"/>
                  <a:pt x="176" y="66"/>
                  <a:pt x="176" y="66"/>
                </a:cubicBezTo>
                <a:cubicBezTo>
                  <a:pt x="176" y="54"/>
                  <a:pt x="176" y="54"/>
                  <a:pt x="176" y="54"/>
                </a:cubicBezTo>
                <a:lnTo>
                  <a:pt x="137" y="42"/>
                </a:lnTo>
                <a:close/>
                <a:moveTo>
                  <a:pt x="220" y="67"/>
                </a:moveTo>
                <a:cubicBezTo>
                  <a:pt x="220" y="99"/>
                  <a:pt x="220" y="99"/>
                  <a:pt x="220" y="99"/>
                </a:cubicBezTo>
                <a:cubicBezTo>
                  <a:pt x="220" y="103"/>
                  <a:pt x="221" y="109"/>
                  <a:pt x="221" y="118"/>
                </a:cubicBezTo>
                <a:cubicBezTo>
                  <a:pt x="221" y="118"/>
                  <a:pt x="221" y="118"/>
                  <a:pt x="221" y="118"/>
                </a:cubicBezTo>
                <a:cubicBezTo>
                  <a:pt x="198" y="61"/>
                  <a:pt x="198" y="61"/>
                  <a:pt x="198" y="61"/>
                </a:cubicBezTo>
                <a:cubicBezTo>
                  <a:pt x="184" y="56"/>
                  <a:pt x="184" y="56"/>
                  <a:pt x="184" y="56"/>
                </a:cubicBezTo>
                <a:cubicBezTo>
                  <a:pt x="185" y="124"/>
                  <a:pt x="185" y="124"/>
                  <a:pt x="185" y="124"/>
                </a:cubicBezTo>
                <a:cubicBezTo>
                  <a:pt x="195" y="127"/>
                  <a:pt x="195" y="127"/>
                  <a:pt x="195" y="127"/>
                </a:cubicBezTo>
                <a:cubicBezTo>
                  <a:pt x="194" y="95"/>
                  <a:pt x="194" y="95"/>
                  <a:pt x="194" y="95"/>
                </a:cubicBezTo>
                <a:cubicBezTo>
                  <a:pt x="194" y="91"/>
                  <a:pt x="194" y="85"/>
                  <a:pt x="193" y="76"/>
                </a:cubicBezTo>
                <a:cubicBezTo>
                  <a:pt x="194" y="76"/>
                  <a:pt x="194" y="76"/>
                  <a:pt x="194" y="76"/>
                </a:cubicBezTo>
                <a:cubicBezTo>
                  <a:pt x="217" y="133"/>
                  <a:pt x="217" y="133"/>
                  <a:pt x="217" y="133"/>
                </a:cubicBezTo>
                <a:cubicBezTo>
                  <a:pt x="231" y="138"/>
                  <a:pt x="231" y="138"/>
                  <a:pt x="231" y="138"/>
                </a:cubicBezTo>
                <a:cubicBezTo>
                  <a:pt x="230" y="70"/>
                  <a:pt x="230" y="70"/>
                  <a:pt x="230" y="70"/>
                </a:cubicBezTo>
                <a:lnTo>
                  <a:pt x="220" y="67"/>
                </a:lnTo>
                <a:close/>
                <a:moveTo>
                  <a:pt x="243" y="74"/>
                </a:moveTo>
                <a:cubicBezTo>
                  <a:pt x="244" y="142"/>
                  <a:pt x="244" y="142"/>
                  <a:pt x="244" y="142"/>
                </a:cubicBezTo>
                <a:cubicBezTo>
                  <a:pt x="273" y="151"/>
                  <a:pt x="273" y="151"/>
                  <a:pt x="273" y="151"/>
                </a:cubicBezTo>
                <a:cubicBezTo>
                  <a:pt x="273" y="139"/>
                  <a:pt x="273" y="139"/>
                  <a:pt x="273" y="139"/>
                </a:cubicBezTo>
                <a:cubicBezTo>
                  <a:pt x="254" y="133"/>
                  <a:pt x="254" y="133"/>
                  <a:pt x="254" y="133"/>
                </a:cubicBezTo>
                <a:cubicBezTo>
                  <a:pt x="254" y="116"/>
                  <a:pt x="254" y="116"/>
                  <a:pt x="254" y="116"/>
                </a:cubicBezTo>
                <a:cubicBezTo>
                  <a:pt x="272" y="121"/>
                  <a:pt x="272" y="121"/>
                  <a:pt x="272" y="121"/>
                </a:cubicBezTo>
                <a:cubicBezTo>
                  <a:pt x="272" y="109"/>
                  <a:pt x="272" y="109"/>
                  <a:pt x="272" y="109"/>
                </a:cubicBezTo>
                <a:cubicBezTo>
                  <a:pt x="254" y="104"/>
                  <a:pt x="254" y="104"/>
                  <a:pt x="254" y="104"/>
                </a:cubicBezTo>
                <a:cubicBezTo>
                  <a:pt x="254" y="89"/>
                  <a:pt x="254" y="89"/>
                  <a:pt x="254" y="89"/>
                </a:cubicBezTo>
                <a:cubicBezTo>
                  <a:pt x="273" y="95"/>
                  <a:pt x="273" y="95"/>
                  <a:pt x="273" y="95"/>
                </a:cubicBezTo>
                <a:cubicBezTo>
                  <a:pt x="272" y="83"/>
                  <a:pt x="272" y="83"/>
                  <a:pt x="272" y="83"/>
                </a:cubicBezTo>
                <a:lnTo>
                  <a:pt x="243" y="74"/>
                </a:lnTo>
                <a:close/>
                <a:moveTo>
                  <a:pt x="310" y="133"/>
                </a:moveTo>
                <a:cubicBezTo>
                  <a:pt x="318" y="150"/>
                  <a:pt x="323" y="161"/>
                  <a:pt x="325" y="167"/>
                </a:cubicBezTo>
                <a:cubicBezTo>
                  <a:pt x="313" y="163"/>
                  <a:pt x="313" y="163"/>
                  <a:pt x="313" y="163"/>
                </a:cubicBezTo>
                <a:cubicBezTo>
                  <a:pt x="300" y="133"/>
                  <a:pt x="300" y="133"/>
                  <a:pt x="300" y="133"/>
                </a:cubicBezTo>
                <a:cubicBezTo>
                  <a:pt x="295" y="132"/>
                  <a:pt x="295" y="132"/>
                  <a:pt x="295" y="132"/>
                </a:cubicBezTo>
                <a:cubicBezTo>
                  <a:pt x="295" y="157"/>
                  <a:pt x="295" y="157"/>
                  <a:pt x="295" y="157"/>
                </a:cubicBezTo>
                <a:cubicBezTo>
                  <a:pt x="284" y="154"/>
                  <a:pt x="284" y="154"/>
                  <a:pt x="284" y="154"/>
                </a:cubicBezTo>
                <a:cubicBezTo>
                  <a:pt x="283" y="87"/>
                  <a:pt x="283" y="87"/>
                  <a:pt x="283" y="87"/>
                </a:cubicBezTo>
                <a:cubicBezTo>
                  <a:pt x="298" y="91"/>
                  <a:pt x="298" y="91"/>
                  <a:pt x="298" y="91"/>
                </a:cubicBezTo>
                <a:cubicBezTo>
                  <a:pt x="305" y="93"/>
                  <a:pt x="310" y="97"/>
                  <a:pt x="314" y="101"/>
                </a:cubicBezTo>
                <a:cubicBezTo>
                  <a:pt x="317" y="105"/>
                  <a:pt x="319" y="111"/>
                  <a:pt x="319" y="118"/>
                </a:cubicBezTo>
                <a:cubicBezTo>
                  <a:pt x="319" y="122"/>
                  <a:pt x="318" y="125"/>
                  <a:pt x="317" y="128"/>
                </a:cubicBezTo>
                <a:cubicBezTo>
                  <a:pt x="315" y="130"/>
                  <a:pt x="313" y="132"/>
                  <a:pt x="310" y="133"/>
                </a:cubicBezTo>
                <a:close/>
                <a:moveTo>
                  <a:pt x="306" y="121"/>
                </a:moveTo>
                <a:cubicBezTo>
                  <a:pt x="307" y="120"/>
                  <a:pt x="308" y="118"/>
                  <a:pt x="308" y="115"/>
                </a:cubicBezTo>
                <a:cubicBezTo>
                  <a:pt x="308" y="112"/>
                  <a:pt x="307" y="109"/>
                  <a:pt x="305" y="107"/>
                </a:cubicBezTo>
                <a:cubicBezTo>
                  <a:pt x="304" y="105"/>
                  <a:pt x="301" y="104"/>
                  <a:pt x="298" y="103"/>
                </a:cubicBezTo>
                <a:cubicBezTo>
                  <a:pt x="294" y="102"/>
                  <a:pt x="294" y="102"/>
                  <a:pt x="294" y="102"/>
                </a:cubicBezTo>
                <a:cubicBezTo>
                  <a:pt x="295" y="120"/>
                  <a:pt x="295" y="120"/>
                  <a:pt x="295" y="120"/>
                </a:cubicBezTo>
                <a:cubicBezTo>
                  <a:pt x="298" y="121"/>
                  <a:pt x="298" y="121"/>
                  <a:pt x="298" y="121"/>
                </a:cubicBezTo>
                <a:cubicBezTo>
                  <a:pt x="302" y="122"/>
                  <a:pt x="304" y="122"/>
                  <a:pt x="306" y="121"/>
                </a:cubicBezTo>
                <a:moveTo>
                  <a:pt x="333" y="106"/>
                </a:moveTo>
                <a:cubicBezTo>
                  <a:pt x="330" y="108"/>
                  <a:pt x="328" y="113"/>
                  <a:pt x="329" y="119"/>
                </a:cubicBezTo>
                <a:cubicBezTo>
                  <a:pt x="329" y="122"/>
                  <a:pt x="329" y="125"/>
                  <a:pt x="330" y="127"/>
                </a:cubicBezTo>
                <a:cubicBezTo>
                  <a:pt x="331" y="130"/>
                  <a:pt x="332" y="132"/>
                  <a:pt x="334" y="135"/>
                </a:cubicBezTo>
                <a:cubicBezTo>
                  <a:pt x="335" y="137"/>
                  <a:pt x="338" y="140"/>
                  <a:pt x="341" y="142"/>
                </a:cubicBezTo>
                <a:cubicBezTo>
                  <a:pt x="344" y="146"/>
                  <a:pt x="347" y="148"/>
                  <a:pt x="348" y="149"/>
                </a:cubicBezTo>
                <a:cubicBezTo>
                  <a:pt x="349" y="150"/>
                  <a:pt x="350" y="152"/>
                  <a:pt x="350" y="153"/>
                </a:cubicBezTo>
                <a:cubicBezTo>
                  <a:pt x="351" y="154"/>
                  <a:pt x="351" y="155"/>
                  <a:pt x="351" y="157"/>
                </a:cubicBezTo>
                <a:cubicBezTo>
                  <a:pt x="351" y="159"/>
                  <a:pt x="351" y="161"/>
                  <a:pt x="349" y="161"/>
                </a:cubicBezTo>
                <a:cubicBezTo>
                  <a:pt x="348" y="162"/>
                  <a:pt x="346" y="162"/>
                  <a:pt x="344" y="161"/>
                </a:cubicBezTo>
                <a:cubicBezTo>
                  <a:pt x="342" y="161"/>
                  <a:pt x="340" y="160"/>
                  <a:pt x="337" y="158"/>
                </a:cubicBezTo>
                <a:cubicBezTo>
                  <a:pt x="335" y="157"/>
                  <a:pt x="332" y="154"/>
                  <a:pt x="328" y="151"/>
                </a:cubicBezTo>
                <a:cubicBezTo>
                  <a:pt x="329" y="165"/>
                  <a:pt x="329" y="165"/>
                  <a:pt x="329" y="165"/>
                </a:cubicBezTo>
                <a:cubicBezTo>
                  <a:pt x="333" y="168"/>
                  <a:pt x="338" y="171"/>
                  <a:pt x="343" y="173"/>
                </a:cubicBezTo>
                <a:cubicBezTo>
                  <a:pt x="349" y="175"/>
                  <a:pt x="354" y="175"/>
                  <a:pt x="357" y="172"/>
                </a:cubicBezTo>
                <a:cubicBezTo>
                  <a:pt x="360" y="170"/>
                  <a:pt x="362" y="165"/>
                  <a:pt x="362" y="159"/>
                </a:cubicBezTo>
                <a:cubicBezTo>
                  <a:pt x="362" y="155"/>
                  <a:pt x="361" y="151"/>
                  <a:pt x="359" y="147"/>
                </a:cubicBezTo>
                <a:cubicBezTo>
                  <a:pt x="357" y="144"/>
                  <a:pt x="354" y="140"/>
                  <a:pt x="349" y="135"/>
                </a:cubicBezTo>
                <a:cubicBezTo>
                  <a:pt x="345" y="132"/>
                  <a:pt x="343" y="130"/>
                  <a:pt x="342" y="128"/>
                </a:cubicBezTo>
                <a:cubicBezTo>
                  <a:pt x="341" y="127"/>
                  <a:pt x="340" y="126"/>
                  <a:pt x="340" y="125"/>
                </a:cubicBezTo>
                <a:cubicBezTo>
                  <a:pt x="339" y="124"/>
                  <a:pt x="339" y="123"/>
                  <a:pt x="339" y="121"/>
                </a:cubicBezTo>
                <a:cubicBezTo>
                  <a:pt x="339" y="119"/>
                  <a:pt x="340" y="118"/>
                  <a:pt x="341" y="117"/>
                </a:cubicBezTo>
                <a:cubicBezTo>
                  <a:pt x="342" y="116"/>
                  <a:pt x="343" y="116"/>
                  <a:pt x="346" y="117"/>
                </a:cubicBezTo>
                <a:cubicBezTo>
                  <a:pt x="347" y="117"/>
                  <a:pt x="349" y="118"/>
                  <a:pt x="351" y="119"/>
                </a:cubicBezTo>
                <a:cubicBezTo>
                  <a:pt x="353" y="120"/>
                  <a:pt x="355" y="122"/>
                  <a:pt x="358" y="124"/>
                </a:cubicBezTo>
                <a:cubicBezTo>
                  <a:pt x="361" y="114"/>
                  <a:pt x="361" y="114"/>
                  <a:pt x="361" y="114"/>
                </a:cubicBezTo>
                <a:cubicBezTo>
                  <a:pt x="358" y="112"/>
                  <a:pt x="356" y="110"/>
                  <a:pt x="353" y="108"/>
                </a:cubicBezTo>
                <a:cubicBezTo>
                  <a:pt x="351" y="107"/>
                  <a:pt x="348" y="106"/>
                  <a:pt x="346" y="105"/>
                </a:cubicBezTo>
                <a:cubicBezTo>
                  <a:pt x="340" y="103"/>
                  <a:pt x="336" y="104"/>
                  <a:pt x="333" y="106"/>
                </a:cubicBezTo>
                <a:close/>
                <a:moveTo>
                  <a:pt x="402" y="123"/>
                </a:moveTo>
                <a:cubicBezTo>
                  <a:pt x="402" y="149"/>
                  <a:pt x="402" y="149"/>
                  <a:pt x="402" y="149"/>
                </a:cubicBezTo>
                <a:cubicBezTo>
                  <a:pt x="382" y="143"/>
                  <a:pt x="382" y="143"/>
                  <a:pt x="382" y="143"/>
                </a:cubicBezTo>
                <a:cubicBezTo>
                  <a:pt x="382" y="117"/>
                  <a:pt x="382" y="117"/>
                  <a:pt x="382" y="117"/>
                </a:cubicBezTo>
                <a:cubicBezTo>
                  <a:pt x="371" y="113"/>
                  <a:pt x="371" y="113"/>
                  <a:pt x="371" y="113"/>
                </a:cubicBezTo>
                <a:cubicBezTo>
                  <a:pt x="371" y="181"/>
                  <a:pt x="371" y="181"/>
                  <a:pt x="371" y="181"/>
                </a:cubicBezTo>
                <a:cubicBezTo>
                  <a:pt x="382" y="184"/>
                  <a:pt x="382" y="184"/>
                  <a:pt x="382" y="184"/>
                </a:cubicBezTo>
                <a:cubicBezTo>
                  <a:pt x="382" y="155"/>
                  <a:pt x="382" y="155"/>
                  <a:pt x="382" y="155"/>
                </a:cubicBezTo>
                <a:cubicBezTo>
                  <a:pt x="402" y="161"/>
                  <a:pt x="402" y="161"/>
                  <a:pt x="402" y="161"/>
                </a:cubicBezTo>
                <a:cubicBezTo>
                  <a:pt x="403" y="190"/>
                  <a:pt x="403" y="190"/>
                  <a:pt x="403" y="190"/>
                </a:cubicBezTo>
                <a:cubicBezTo>
                  <a:pt x="414" y="194"/>
                  <a:pt x="414" y="194"/>
                  <a:pt x="414" y="194"/>
                </a:cubicBezTo>
                <a:cubicBezTo>
                  <a:pt x="413" y="126"/>
                  <a:pt x="413" y="126"/>
                  <a:pt x="413" y="126"/>
                </a:cubicBezTo>
                <a:lnTo>
                  <a:pt x="402" y="123"/>
                </a:lnTo>
                <a:close/>
                <a:moveTo>
                  <a:pt x="426" y="130"/>
                </a:moveTo>
                <a:cubicBezTo>
                  <a:pt x="427" y="198"/>
                  <a:pt x="427" y="198"/>
                  <a:pt x="427" y="198"/>
                </a:cubicBezTo>
                <a:cubicBezTo>
                  <a:pt x="438" y="201"/>
                  <a:pt x="438" y="201"/>
                  <a:pt x="438" y="201"/>
                </a:cubicBezTo>
                <a:cubicBezTo>
                  <a:pt x="437" y="134"/>
                  <a:pt x="437" y="134"/>
                  <a:pt x="437" y="134"/>
                </a:cubicBezTo>
                <a:lnTo>
                  <a:pt x="426" y="130"/>
                </a:lnTo>
                <a:close/>
                <a:moveTo>
                  <a:pt x="481" y="152"/>
                </a:moveTo>
                <a:cubicBezTo>
                  <a:pt x="484" y="157"/>
                  <a:pt x="486" y="163"/>
                  <a:pt x="486" y="169"/>
                </a:cubicBezTo>
                <a:cubicBezTo>
                  <a:pt x="486" y="177"/>
                  <a:pt x="484" y="182"/>
                  <a:pt x="481" y="185"/>
                </a:cubicBezTo>
                <a:cubicBezTo>
                  <a:pt x="477" y="187"/>
                  <a:pt x="472" y="188"/>
                  <a:pt x="466" y="186"/>
                </a:cubicBezTo>
                <a:cubicBezTo>
                  <a:pt x="461" y="184"/>
                  <a:pt x="461" y="184"/>
                  <a:pt x="461" y="184"/>
                </a:cubicBezTo>
                <a:cubicBezTo>
                  <a:pt x="462" y="208"/>
                  <a:pt x="462" y="208"/>
                  <a:pt x="462" y="208"/>
                </a:cubicBezTo>
                <a:cubicBezTo>
                  <a:pt x="451" y="205"/>
                  <a:pt x="451" y="205"/>
                  <a:pt x="451" y="205"/>
                </a:cubicBezTo>
                <a:cubicBezTo>
                  <a:pt x="450" y="138"/>
                  <a:pt x="450" y="138"/>
                  <a:pt x="450" y="138"/>
                </a:cubicBezTo>
                <a:cubicBezTo>
                  <a:pt x="466" y="143"/>
                  <a:pt x="466" y="143"/>
                  <a:pt x="466" y="143"/>
                </a:cubicBezTo>
                <a:cubicBezTo>
                  <a:pt x="472" y="145"/>
                  <a:pt x="477" y="148"/>
                  <a:pt x="481" y="152"/>
                </a:cubicBezTo>
                <a:close/>
                <a:moveTo>
                  <a:pt x="472" y="173"/>
                </a:moveTo>
                <a:cubicBezTo>
                  <a:pt x="474" y="172"/>
                  <a:pt x="475" y="170"/>
                  <a:pt x="475" y="167"/>
                </a:cubicBezTo>
                <a:cubicBezTo>
                  <a:pt x="475" y="163"/>
                  <a:pt x="474" y="161"/>
                  <a:pt x="472" y="159"/>
                </a:cubicBezTo>
                <a:cubicBezTo>
                  <a:pt x="471" y="157"/>
                  <a:pt x="469" y="155"/>
                  <a:pt x="466" y="154"/>
                </a:cubicBezTo>
                <a:cubicBezTo>
                  <a:pt x="461" y="153"/>
                  <a:pt x="461" y="153"/>
                  <a:pt x="461" y="153"/>
                </a:cubicBezTo>
                <a:cubicBezTo>
                  <a:pt x="461" y="173"/>
                  <a:pt x="461" y="173"/>
                  <a:pt x="461" y="173"/>
                </a:cubicBezTo>
                <a:cubicBezTo>
                  <a:pt x="465" y="174"/>
                  <a:pt x="465" y="174"/>
                  <a:pt x="465" y="174"/>
                </a:cubicBezTo>
                <a:cubicBezTo>
                  <a:pt x="468" y="175"/>
                  <a:pt x="471" y="175"/>
                  <a:pt x="472" y="173"/>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Freeform 73"/>
          <p:cNvSpPr>
            <a:spLocks noEditPoints="1"/>
          </p:cNvSpPr>
          <p:nvPr/>
        </p:nvSpPr>
        <p:spPr bwMode="auto">
          <a:xfrm>
            <a:off x="4664075" y="3648075"/>
            <a:ext cx="1277938" cy="635000"/>
          </a:xfrm>
          <a:custGeom>
            <a:avLst/>
            <a:gdLst>
              <a:gd name="T0" fmla="*/ 34 w 336"/>
              <a:gd name="T1" fmla="*/ 72 h 167"/>
              <a:gd name="T2" fmla="*/ 0 w 336"/>
              <a:gd name="T3" fmla="*/ 0 h 167"/>
              <a:gd name="T4" fmla="*/ 37 w 336"/>
              <a:gd name="T5" fmla="*/ 28 h 167"/>
              <a:gd name="T6" fmla="*/ 29 w 336"/>
              <a:gd name="T7" fmla="*/ 41 h 167"/>
              <a:gd name="T8" fmla="*/ 27 w 336"/>
              <a:gd name="T9" fmla="*/ 55 h 167"/>
              <a:gd name="T10" fmla="*/ 11 w 336"/>
              <a:gd name="T11" fmla="*/ 59 h 167"/>
              <a:gd name="T12" fmla="*/ 11 w 336"/>
              <a:gd name="T13" fmla="*/ 15 h 167"/>
              <a:gd name="T14" fmla="*/ 24 w 336"/>
              <a:gd name="T15" fmla="*/ 32 h 167"/>
              <a:gd name="T16" fmla="*/ 16 w 336"/>
              <a:gd name="T17" fmla="*/ 17 h 167"/>
              <a:gd name="T18" fmla="*/ 80 w 336"/>
              <a:gd name="T19" fmla="*/ 65 h 167"/>
              <a:gd name="T20" fmla="*/ 62 w 336"/>
              <a:gd name="T21" fmla="*/ 71 h 167"/>
              <a:gd name="T22" fmla="*/ 48 w 336"/>
              <a:gd name="T23" fmla="*/ 15 h 167"/>
              <a:gd name="T24" fmla="*/ 70 w 336"/>
              <a:gd name="T25" fmla="*/ 89 h 167"/>
              <a:gd name="T26" fmla="*/ 91 w 336"/>
              <a:gd name="T27" fmla="*/ 71 h 167"/>
              <a:gd name="T28" fmla="*/ 105 w 336"/>
              <a:gd name="T29" fmla="*/ 36 h 167"/>
              <a:gd name="T30" fmla="*/ 106 w 336"/>
              <a:gd name="T31" fmla="*/ 65 h 167"/>
              <a:gd name="T32" fmla="*/ 122 w 336"/>
              <a:gd name="T33" fmla="*/ 83 h 167"/>
              <a:gd name="T34" fmla="*/ 116 w 336"/>
              <a:gd name="T35" fmla="*/ 92 h 167"/>
              <a:gd name="T36" fmla="*/ 100 w 336"/>
              <a:gd name="T37" fmla="*/ 95 h 167"/>
              <a:gd name="T38" fmla="*/ 134 w 336"/>
              <a:gd name="T39" fmla="*/ 89 h 167"/>
              <a:gd name="T40" fmla="*/ 114 w 336"/>
              <a:gd name="T41" fmla="*/ 59 h 167"/>
              <a:gd name="T42" fmla="*/ 113 w 336"/>
              <a:gd name="T43" fmla="*/ 47 h 167"/>
              <a:gd name="T44" fmla="*/ 130 w 336"/>
              <a:gd name="T45" fmla="*/ 55 h 167"/>
              <a:gd name="T46" fmla="*/ 118 w 336"/>
              <a:gd name="T47" fmla="*/ 35 h 167"/>
              <a:gd name="T48" fmla="*/ 143 w 336"/>
              <a:gd name="T49" fmla="*/ 111 h 167"/>
              <a:gd name="T50" fmla="*/ 142 w 336"/>
              <a:gd name="T51" fmla="*/ 44 h 167"/>
              <a:gd name="T52" fmla="*/ 203 w 336"/>
              <a:gd name="T53" fmla="*/ 113 h 167"/>
              <a:gd name="T54" fmla="*/ 166 w 336"/>
              <a:gd name="T55" fmla="*/ 51 h 167"/>
              <a:gd name="T56" fmla="*/ 177 w 336"/>
              <a:gd name="T57" fmla="*/ 90 h 167"/>
              <a:gd name="T58" fmla="*/ 199 w 336"/>
              <a:gd name="T59" fmla="*/ 128 h 167"/>
              <a:gd name="T60" fmla="*/ 202 w 336"/>
              <a:gd name="T61" fmla="*/ 62 h 167"/>
              <a:gd name="T62" fmla="*/ 256 w 336"/>
              <a:gd name="T63" fmla="*/ 145 h 167"/>
              <a:gd name="T64" fmla="*/ 236 w 336"/>
              <a:gd name="T65" fmla="*/ 110 h 167"/>
              <a:gd name="T66" fmla="*/ 236 w 336"/>
              <a:gd name="T67" fmla="*/ 99 h 167"/>
              <a:gd name="T68" fmla="*/ 255 w 336"/>
              <a:gd name="T69" fmla="*/ 78 h 167"/>
              <a:gd name="T70" fmla="*/ 263 w 336"/>
              <a:gd name="T71" fmla="*/ 99 h 167"/>
              <a:gd name="T72" fmla="*/ 276 w 336"/>
              <a:gd name="T73" fmla="*/ 123 h 167"/>
              <a:gd name="T74" fmla="*/ 286 w 336"/>
              <a:gd name="T75" fmla="*/ 137 h 167"/>
              <a:gd name="T76" fmla="*/ 272 w 336"/>
              <a:gd name="T77" fmla="*/ 138 h 167"/>
              <a:gd name="T78" fmla="*/ 278 w 336"/>
              <a:gd name="T79" fmla="*/ 153 h 167"/>
              <a:gd name="T80" fmla="*/ 294 w 336"/>
              <a:gd name="T81" fmla="*/ 127 h 167"/>
              <a:gd name="T82" fmla="*/ 274 w 336"/>
              <a:gd name="T83" fmla="*/ 105 h 167"/>
              <a:gd name="T84" fmla="*/ 280 w 336"/>
              <a:gd name="T85" fmla="*/ 97 h 167"/>
              <a:gd name="T86" fmla="*/ 296 w 336"/>
              <a:gd name="T87" fmla="*/ 94 h 167"/>
              <a:gd name="T88" fmla="*/ 268 w 336"/>
              <a:gd name="T89" fmla="*/ 86 h 167"/>
              <a:gd name="T90" fmla="*/ 304 w 336"/>
              <a:gd name="T91" fmla="*/ 120 h 167"/>
              <a:gd name="T92" fmla="*/ 322 w 336"/>
              <a:gd name="T93" fmla="*/ 141 h 167"/>
              <a:gd name="T94" fmla="*/ 324 w 336"/>
              <a:gd name="T95" fmla="*/ 154 h 167"/>
              <a:gd name="T96" fmla="*/ 303 w 336"/>
              <a:gd name="T97" fmla="*/ 143 h 167"/>
              <a:gd name="T98" fmla="*/ 331 w 336"/>
              <a:gd name="T99" fmla="*/ 164 h 167"/>
              <a:gd name="T100" fmla="*/ 323 w 336"/>
              <a:gd name="T101" fmla="*/ 127 h 167"/>
              <a:gd name="T102" fmla="*/ 314 w 336"/>
              <a:gd name="T103" fmla="*/ 114 h 167"/>
              <a:gd name="T104" fmla="*/ 325 w 336"/>
              <a:gd name="T105" fmla="*/ 111 h 167"/>
              <a:gd name="T106" fmla="*/ 328 w 336"/>
              <a:gd name="T107" fmla="*/ 10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6" h="167">
                <a:moveTo>
                  <a:pt x="36" y="48"/>
                </a:moveTo>
                <a:cubicBezTo>
                  <a:pt x="38" y="51"/>
                  <a:pt x="38" y="55"/>
                  <a:pt x="38" y="60"/>
                </a:cubicBezTo>
                <a:cubicBezTo>
                  <a:pt x="39" y="66"/>
                  <a:pt x="37" y="70"/>
                  <a:pt x="34" y="72"/>
                </a:cubicBezTo>
                <a:cubicBezTo>
                  <a:pt x="30" y="75"/>
                  <a:pt x="26" y="75"/>
                  <a:pt x="20" y="73"/>
                </a:cubicBezTo>
                <a:cubicBezTo>
                  <a:pt x="1" y="67"/>
                  <a:pt x="1" y="67"/>
                  <a:pt x="1" y="67"/>
                </a:cubicBezTo>
                <a:cubicBezTo>
                  <a:pt x="0" y="0"/>
                  <a:pt x="0" y="0"/>
                  <a:pt x="0" y="0"/>
                </a:cubicBezTo>
                <a:cubicBezTo>
                  <a:pt x="16" y="5"/>
                  <a:pt x="16" y="5"/>
                  <a:pt x="16" y="5"/>
                </a:cubicBezTo>
                <a:cubicBezTo>
                  <a:pt x="23" y="7"/>
                  <a:pt x="28" y="10"/>
                  <a:pt x="32" y="14"/>
                </a:cubicBezTo>
                <a:cubicBezTo>
                  <a:pt x="35" y="18"/>
                  <a:pt x="37" y="22"/>
                  <a:pt x="37" y="28"/>
                </a:cubicBezTo>
                <a:cubicBezTo>
                  <a:pt x="37" y="32"/>
                  <a:pt x="36" y="35"/>
                  <a:pt x="35" y="38"/>
                </a:cubicBezTo>
                <a:cubicBezTo>
                  <a:pt x="33" y="40"/>
                  <a:pt x="31" y="41"/>
                  <a:pt x="29" y="40"/>
                </a:cubicBezTo>
                <a:cubicBezTo>
                  <a:pt x="29" y="41"/>
                  <a:pt x="29" y="41"/>
                  <a:pt x="29" y="41"/>
                </a:cubicBezTo>
                <a:cubicBezTo>
                  <a:pt x="32" y="43"/>
                  <a:pt x="35" y="45"/>
                  <a:pt x="36" y="48"/>
                </a:cubicBezTo>
                <a:close/>
                <a:moveTo>
                  <a:pt x="25" y="61"/>
                </a:moveTo>
                <a:cubicBezTo>
                  <a:pt x="26" y="60"/>
                  <a:pt x="27" y="58"/>
                  <a:pt x="27" y="55"/>
                </a:cubicBezTo>
                <a:cubicBezTo>
                  <a:pt x="27" y="49"/>
                  <a:pt x="24" y="45"/>
                  <a:pt x="18" y="43"/>
                </a:cubicBezTo>
                <a:cubicBezTo>
                  <a:pt x="11" y="41"/>
                  <a:pt x="11" y="41"/>
                  <a:pt x="11" y="41"/>
                </a:cubicBezTo>
                <a:cubicBezTo>
                  <a:pt x="11" y="59"/>
                  <a:pt x="11" y="59"/>
                  <a:pt x="11" y="59"/>
                </a:cubicBezTo>
                <a:cubicBezTo>
                  <a:pt x="18" y="61"/>
                  <a:pt x="18" y="61"/>
                  <a:pt x="18" y="61"/>
                </a:cubicBezTo>
                <a:cubicBezTo>
                  <a:pt x="21" y="62"/>
                  <a:pt x="24" y="62"/>
                  <a:pt x="25" y="61"/>
                </a:cubicBezTo>
                <a:moveTo>
                  <a:pt x="11" y="15"/>
                </a:moveTo>
                <a:cubicBezTo>
                  <a:pt x="11" y="30"/>
                  <a:pt x="11" y="30"/>
                  <a:pt x="11" y="30"/>
                </a:cubicBezTo>
                <a:cubicBezTo>
                  <a:pt x="17" y="32"/>
                  <a:pt x="17" y="32"/>
                  <a:pt x="17" y="32"/>
                </a:cubicBezTo>
                <a:cubicBezTo>
                  <a:pt x="20" y="33"/>
                  <a:pt x="22" y="33"/>
                  <a:pt x="24" y="32"/>
                </a:cubicBezTo>
                <a:cubicBezTo>
                  <a:pt x="25" y="31"/>
                  <a:pt x="26" y="30"/>
                  <a:pt x="26" y="27"/>
                </a:cubicBezTo>
                <a:cubicBezTo>
                  <a:pt x="26" y="24"/>
                  <a:pt x="25" y="22"/>
                  <a:pt x="23" y="21"/>
                </a:cubicBezTo>
                <a:cubicBezTo>
                  <a:pt x="22" y="19"/>
                  <a:pt x="20" y="18"/>
                  <a:pt x="16" y="17"/>
                </a:cubicBezTo>
                <a:cubicBezTo>
                  <a:pt x="11" y="15"/>
                  <a:pt x="11" y="15"/>
                  <a:pt x="11" y="15"/>
                </a:cubicBezTo>
                <a:moveTo>
                  <a:pt x="79" y="24"/>
                </a:moveTo>
                <a:cubicBezTo>
                  <a:pt x="80" y="65"/>
                  <a:pt x="80" y="65"/>
                  <a:pt x="80" y="65"/>
                </a:cubicBezTo>
                <a:cubicBezTo>
                  <a:pt x="80" y="71"/>
                  <a:pt x="79" y="74"/>
                  <a:pt x="77" y="76"/>
                </a:cubicBezTo>
                <a:cubicBezTo>
                  <a:pt x="76" y="78"/>
                  <a:pt x="73" y="79"/>
                  <a:pt x="70" y="78"/>
                </a:cubicBezTo>
                <a:cubicBezTo>
                  <a:pt x="66" y="76"/>
                  <a:pt x="63" y="74"/>
                  <a:pt x="62" y="71"/>
                </a:cubicBezTo>
                <a:cubicBezTo>
                  <a:pt x="60" y="69"/>
                  <a:pt x="59" y="64"/>
                  <a:pt x="59" y="59"/>
                </a:cubicBezTo>
                <a:cubicBezTo>
                  <a:pt x="59" y="18"/>
                  <a:pt x="59" y="18"/>
                  <a:pt x="59" y="18"/>
                </a:cubicBezTo>
                <a:cubicBezTo>
                  <a:pt x="48" y="15"/>
                  <a:pt x="48" y="15"/>
                  <a:pt x="48" y="15"/>
                </a:cubicBezTo>
                <a:cubicBezTo>
                  <a:pt x="48" y="58"/>
                  <a:pt x="48" y="58"/>
                  <a:pt x="48" y="58"/>
                </a:cubicBezTo>
                <a:cubicBezTo>
                  <a:pt x="48" y="66"/>
                  <a:pt x="50" y="72"/>
                  <a:pt x="54" y="78"/>
                </a:cubicBezTo>
                <a:cubicBezTo>
                  <a:pt x="58" y="84"/>
                  <a:pt x="63" y="87"/>
                  <a:pt x="70" y="89"/>
                </a:cubicBezTo>
                <a:cubicBezTo>
                  <a:pt x="74" y="91"/>
                  <a:pt x="78" y="91"/>
                  <a:pt x="81" y="90"/>
                </a:cubicBezTo>
                <a:cubicBezTo>
                  <a:pt x="84" y="89"/>
                  <a:pt x="87" y="87"/>
                  <a:pt x="88" y="84"/>
                </a:cubicBezTo>
                <a:cubicBezTo>
                  <a:pt x="90" y="80"/>
                  <a:pt x="91" y="76"/>
                  <a:pt x="91" y="71"/>
                </a:cubicBezTo>
                <a:cubicBezTo>
                  <a:pt x="90" y="28"/>
                  <a:pt x="90" y="28"/>
                  <a:pt x="90" y="28"/>
                </a:cubicBezTo>
                <a:lnTo>
                  <a:pt x="79" y="24"/>
                </a:lnTo>
                <a:close/>
                <a:moveTo>
                  <a:pt x="105" y="36"/>
                </a:moveTo>
                <a:cubicBezTo>
                  <a:pt x="102" y="39"/>
                  <a:pt x="100" y="43"/>
                  <a:pt x="100" y="49"/>
                </a:cubicBezTo>
                <a:cubicBezTo>
                  <a:pt x="100" y="52"/>
                  <a:pt x="101" y="55"/>
                  <a:pt x="102" y="58"/>
                </a:cubicBezTo>
                <a:cubicBezTo>
                  <a:pt x="103" y="60"/>
                  <a:pt x="104" y="63"/>
                  <a:pt x="106" y="65"/>
                </a:cubicBezTo>
                <a:cubicBezTo>
                  <a:pt x="107" y="67"/>
                  <a:pt x="110" y="70"/>
                  <a:pt x="113" y="73"/>
                </a:cubicBezTo>
                <a:cubicBezTo>
                  <a:pt x="116" y="76"/>
                  <a:pt x="119" y="78"/>
                  <a:pt x="120" y="79"/>
                </a:cubicBezTo>
                <a:cubicBezTo>
                  <a:pt x="121" y="81"/>
                  <a:pt x="122" y="82"/>
                  <a:pt x="122" y="83"/>
                </a:cubicBezTo>
                <a:cubicBezTo>
                  <a:pt x="123" y="84"/>
                  <a:pt x="123" y="86"/>
                  <a:pt x="123" y="87"/>
                </a:cubicBezTo>
                <a:cubicBezTo>
                  <a:pt x="123" y="89"/>
                  <a:pt x="122" y="91"/>
                  <a:pt x="121" y="92"/>
                </a:cubicBezTo>
                <a:cubicBezTo>
                  <a:pt x="120" y="92"/>
                  <a:pt x="118" y="92"/>
                  <a:pt x="116" y="92"/>
                </a:cubicBezTo>
                <a:cubicBezTo>
                  <a:pt x="114" y="91"/>
                  <a:pt x="111" y="90"/>
                  <a:pt x="109" y="88"/>
                </a:cubicBezTo>
                <a:cubicBezTo>
                  <a:pt x="107" y="87"/>
                  <a:pt x="104" y="85"/>
                  <a:pt x="100" y="81"/>
                </a:cubicBezTo>
                <a:cubicBezTo>
                  <a:pt x="100" y="95"/>
                  <a:pt x="100" y="95"/>
                  <a:pt x="100" y="95"/>
                </a:cubicBezTo>
                <a:cubicBezTo>
                  <a:pt x="105" y="99"/>
                  <a:pt x="109" y="102"/>
                  <a:pt x="115" y="103"/>
                </a:cubicBezTo>
                <a:cubicBezTo>
                  <a:pt x="121" y="105"/>
                  <a:pt x="126" y="105"/>
                  <a:pt x="129" y="102"/>
                </a:cubicBezTo>
                <a:cubicBezTo>
                  <a:pt x="132" y="100"/>
                  <a:pt x="134" y="96"/>
                  <a:pt x="134" y="89"/>
                </a:cubicBezTo>
                <a:cubicBezTo>
                  <a:pt x="134" y="85"/>
                  <a:pt x="133" y="81"/>
                  <a:pt x="131" y="78"/>
                </a:cubicBezTo>
                <a:cubicBezTo>
                  <a:pt x="129" y="74"/>
                  <a:pt x="126" y="70"/>
                  <a:pt x="121" y="65"/>
                </a:cubicBezTo>
                <a:cubicBezTo>
                  <a:pt x="117" y="62"/>
                  <a:pt x="115" y="60"/>
                  <a:pt x="114" y="59"/>
                </a:cubicBezTo>
                <a:cubicBezTo>
                  <a:pt x="113" y="57"/>
                  <a:pt x="112" y="56"/>
                  <a:pt x="112" y="55"/>
                </a:cubicBezTo>
                <a:cubicBezTo>
                  <a:pt x="111" y="54"/>
                  <a:pt x="111" y="53"/>
                  <a:pt x="111" y="52"/>
                </a:cubicBezTo>
                <a:cubicBezTo>
                  <a:pt x="111" y="50"/>
                  <a:pt x="112" y="48"/>
                  <a:pt x="113" y="47"/>
                </a:cubicBezTo>
                <a:cubicBezTo>
                  <a:pt x="114" y="46"/>
                  <a:pt x="115" y="46"/>
                  <a:pt x="117" y="47"/>
                </a:cubicBezTo>
                <a:cubicBezTo>
                  <a:pt x="119" y="47"/>
                  <a:pt x="121" y="48"/>
                  <a:pt x="123" y="49"/>
                </a:cubicBezTo>
                <a:cubicBezTo>
                  <a:pt x="124" y="51"/>
                  <a:pt x="127" y="52"/>
                  <a:pt x="130" y="55"/>
                </a:cubicBezTo>
                <a:cubicBezTo>
                  <a:pt x="133" y="44"/>
                  <a:pt x="133" y="44"/>
                  <a:pt x="133" y="44"/>
                </a:cubicBezTo>
                <a:cubicBezTo>
                  <a:pt x="130" y="42"/>
                  <a:pt x="128" y="40"/>
                  <a:pt x="125" y="39"/>
                </a:cubicBezTo>
                <a:cubicBezTo>
                  <a:pt x="123" y="37"/>
                  <a:pt x="120" y="36"/>
                  <a:pt x="118" y="35"/>
                </a:cubicBezTo>
                <a:cubicBezTo>
                  <a:pt x="112" y="33"/>
                  <a:pt x="108" y="34"/>
                  <a:pt x="105" y="36"/>
                </a:cubicBezTo>
                <a:close/>
                <a:moveTo>
                  <a:pt x="142" y="44"/>
                </a:moveTo>
                <a:cubicBezTo>
                  <a:pt x="143" y="111"/>
                  <a:pt x="143" y="111"/>
                  <a:pt x="143" y="111"/>
                </a:cubicBezTo>
                <a:cubicBezTo>
                  <a:pt x="154" y="114"/>
                  <a:pt x="154" y="114"/>
                  <a:pt x="154" y="114"/>
                </a:cubicBezTo>
                <a:cubicBezTo>
                  <a:pt x="153" y="47"/>
                  <a:pt x="153" y="47"/>
                  <a:pt x="153" y="47"/>
                </a:cubicBezTo>
                <a:lnTo>
                  <a:pt x="142" y="44"/>
                </a:lnTo>
                <a:close/>
                <a:moveTo>
                  <a:pt x="202" y="62"/>
                </a:moveTo>
                <a:cubicBezTo>
                  <a:pt x="203" y="94"/>
                  <a:pt x="203" y="94"/>
                  <a:pt x="203" y="94"/>
                </a:cubicBezTo>
                <a:cubicBezTo>
                  <a:pt x="203" y="97"/>
                  <a:pt x="203" y="104"/>
                  <a:pt x="203" y="113"/>
                </a:cubicBezTo>
                <a:cubicBezTo>
                  <a:pt x="203" y="112"/>
                  <a:pt x="203" y="112"/>
                  <a:pt x="203" y="112"/>
                </a:cubicBezTo>
                <a:cubicBezTo>
                  <a:pt x="180" y="55"/>
                  <a:pt x="180" y="55"/>
                  <a:pt x="180" y="55"/>
                </a:cubicBezTo>
                <a:cubicBezTo>
                  <a:pt x="166" y="51"/>
                  <a:pt x="166" y="51"/>
                  <a:pt x="166" y="51"/>
                </a:cubicBezTo>
                <a:cubicBezTo>
                  <a:pt x="167" y="118"/>
                  <a:pt x="167" y="118"/>
                  <a:pt x="167" y="118"/>
                </a:cubicBezTo>
                <a:cubicBezTo>
                  <a:pt x="177" y="121"/>
                  <a:pt x="177" y="121"/>
                  <a:pt x="177" y="121"/>
                </a:cubicBezTo>
                <a:cubicBezTo>
                  <a:pt x="177" y="90"/>
                  <a:pt x="177" y="90"/>
                  <a:pt x="177" y="90"/>
                </a:cubicBezTo>
                <a:cubicBezTo>
                  <a:pt x="177" y="86"/>
                  <a:pt x="176" y="79"/>
                  <a:pt x="176" y="70"/>
                </a:cubicBezTo>
                <a:cubicBezTo>
                  <a:pt x="176" y="70"/>
                  <a:pt x="176" y="70"/>
                  <a:pt x="176" y="70"/>
                </a:cubicBezTo>
                <a:cubicBezTo>
                  <a:pt x="199" y="128"/>
                  <a:pt x="199" y="128"/>
                  <a:pt x="199" y="128"/>
                </a:cubicBezTo>
                <a:cubicBezTo>
                  <a:pt x="213" y="132"/>
                  <a:pt x="213" y="132"/>
                  <a:pt x="213" y="132"/>
                </a:cubicBezTo>
                <a:cubicBezTo>
                  <a:pt x="212" y="65"/>
                  <a:pt x="212" y="65"/>
                  <a:pt x="212" y="65"/>
                </a:cubicBezTo>
                <a:lnTo>
                  <a:pt x="202" y="62"/>
                </a:lnTo>
                <a:close/>
                <a:moveTo>
                  <a:pt x="225" y="69"/>
                </a:moveTo>
                <a:cubicBezTo>
                  <a:pt x="226" y="136"/>
                  <a:pt x="226" y="136"/>
                  <a:pt x="226" y="136"/>
                </a:cubicBezTo>
                <a:cubicBezTo>
                  <a:pt x="256" y="145"/>
                  <a:pt x="256" y="145"/>
                  <a:pt x="256" y="145"/>
                </a:cubicBezTo>
                <a:cubicBezTo>
                  <a:pt x="255" y="134"/>
                  <a:pt x="255" y="134"/>
                  <a:pt x="255" y="134"/>
                </a:cubicBezTo>
                <a:cubicBezTo>
                  <a:pt x="237" y="128"/>
                  <a:pt x="237" y="128"/>
                  <a:pt x="237" y="128"/>
                </a:cubicBezTo>
                <a:cubicBezTo>
                  <a:pt x="236" y="110"/>
                  <a:pt x="236" y="110"/>
                  <a:pt x="236" y="110"/>
                </a:cubicBezTo>
                <a:cubicBezTo>
                  <a:pt x="254" y="116"/>
                  <a:pt x="254" y="116"/>
                  <a:pt x="254" y="116"/>
                </a:cubicBezTo>
                <a:cubicBezTo>
                  <a:pt x="254" y="104"/>
                  <a:pt x="254" y="104"/>
                  <a:pt x="254" y="104"/>
                </a:cubicBezTo>
                <a:cubicBezTo>
                  <a:pt x="236" y="99"/>
                  <a:pt x="236" y="99"/>
                  <a:pt x="236" y="99"/>
                </a:cubicBezTo>
                <a:cubicBezTo>
                  <a:pt x="236" y="84"/>
                  <a:pt x="236" y="84"/>
                  <a:pt x="236" y="84"/>
                </a:cubicBezTo>
                <a:cubicBezTo>
                  <a:pt x="255" y="90"/>
                  <a:pt x="255" y="90"/>
                  <a:pt x="255" y="90"/>
                </a:cubicBezTo>
                <a:cubicBezTo>
                  <a:pt x="255" y="78"/>
                  <a:pt x="255" y="78"/>
                  <a:pt x="255" y="78"/>
                </a:cubicBezTo>
                <a:lnTo>
                  <a:pt x="225" y="69"/>
                </a:lnTo>
                <a:close/>
                <a:moveTo>
                  <a:pt x="268" y="86"/>
                </a:moveTo>
                <a:cubicBezTo>
                  <a:pt x="265" y="89"/>
                  <a:pt x="263" y="93"/>
                  <a:pt x="263" y="99"/>
                </a:cubicBezTo>
                <a:cubicBezTo>
                  <a:pt x="263" y="102"/>
                  <a:pt x="264" y="105"/>
                  <a:pt x="265" y="107"/>
                </a:cubicBezTo>
                <a:cubicBezTo>
                  <a:pt x="266" y="110"/>
                  <a:pt x="267" y="113"/>
                  <a:pt x="268" y="115"/>
                </a:cubicBezTo>
                <a:cubicBezTo>
                  <a:pt x="270" y="117"/>
                  <a:pt x="272" y="120"/>
                  <a:pt x="276" y="123"/>
                </a:cubicBezTo>
                <a:cubicBezTo>
                  <a:pt x="279" y="126"/>
                  <a:pt x="281" y="128"/>
                  <a:pt x="282" y="129"/>
                </a:cubicBezTo>
                <a:cubicBezTo>
                  <a:pt x="283" y="130"/>
                  <a:pt x="284" y="132"/>
                  <a:pt x="285" y="133"/>
                </a:cubicBezTo>
                <a:cubicBezTo>
                  <a:pt x="285" y="134"/>
                  <a:pt x="286" y="135"/>
                  <a:pt x="286" y="137"/>
                </a:cubicBezTo>
                <a:cubicBezTo>
                  <a:pt x="286" y="139"/>
                  <a:pt x="285" y="141"/>
                  <a:pt x="284" y="141"/>
                </a:cubicBezTo>
                <a:cubicBezTo>
                  <a:pt x="283" y="142"/>
                  <a:pt x="281" y="142"/>
                  <a:pt x="278" y="141"/>
                </a:cubicBezTo>
                <a:cubicBezTo>
                  <a:pt x="276" y="141"/>
                  <a:pt x="274" y="140"/>
                  <a:pt x="272" y="138"/>
                </a:cubicBezTo>
                <a:cubicBezTo>
                  <a:pt x="269" y="137"/>
                  <a:pt x="266" y="134"/>
                  <a:pt x="263" y="131"/>
                </a:cubicBezTo>
                <a:cubicBezTo>
                  <a:pt x="263" y="145"/>
                  <a:pt x="263" y="145"/>
                  <a:pt x="263" y="145"/>
                </a:cubicBezTo>
                <a:cubicBezTo>
                  <a:pt x="267" y="149"/>
                  <a:pt x="272" y="151"/>
                  <a:pt x="278" y="153"/>
                </a:cubicBezTo>
                <a:cubicBezTo>
                  <a:pt x="284" y="155"/>
                  <a:pt x="288" y="155"/>
                  <a:pt x="292" y="152"/>
                </a:cubicBezTo>
                <a:cubicBezTo>
                  <a:pt x="295" y="150"/>
                  <a:pt x="297" y="145"/>
                  <a:pt x="296" y="139"/>
                </a:cubicBezTo>
                <a:cubicBezTo>
                  <a:pt x="296" y="135"/>
                  <a:pt x="295" y="131"/>
                  <a:pt x="294" y="127"/>
                </a:cubicBezTo>
                <a:cubicBezTo>
                  <a:pt x="292" y="124"/>
                  <a:pt x="288" y="120"/>
                  <a:pt x="284" y="115"/>
                </a:cubicBezTo>
                <a:cubicBezTo>
                  <a:pt x="280" y="112"/>
                  <a:pt x="278" y="110"/>
                  <a:pt x="277" y="108"/>
                </a:cubicBezTo>
                <a:cubicBezTo>
                  <a:pt x="276" y="107"/>
                  <a:pt x="275" y="106"/>
                  <a:pt x="274" y="105"/>
                </a:cubicBezTo>
                <a:cubicBezTo>
                  <a:pt x="274" y="104"/>
                  <a:pt x="274" y="103"/>
                  <a:pt x="274" y="101"/>
                </a:cubicBezTo>
                <a:cubicBezTo>
                  <a:pt x="274" y="99"/>
                  <a:pt x="274" y="98"/>
                  <a:pt x="275" y="97"/>
                </a:cubicBezTo>
                <a:cubicBezTo>
                  <a:pt x="276" y="96"/>
                  <a:pt x="278" y="96"/>
                  <a:pt x="280" y="97"/>
                </a:cubicBezTo>
                <a:cubicBezTo>
                  <a:pt x="282" y="97"/>
                  <a:pt x="284" y="98"/>
                  <a:pt x="285" y="99"/>
                </a:cubicBezTo>
                <a:cubicBezTo>
                  <a:pt x="287" y="100"/>
                  <a:pt x="289" y="102"/>
                  <a:pt x="292" y="104"/>
                </a:cubicBezTo>
                <a:cubicBezTo>
                  <a:pt x="296" y="94"/>
                  <a:pt x="296" y="94"/>
                  <a:pt x="296" y="94"/>
                </a:cubicBezTo>
                <a:cubicBezTo>
                  <a:pt x="293" y="92"/>
                  <a:pt x="290" y="90"/>
                  <a:pt x="288" y="88"/>
                </a:cubicBezTo>
                <a:cubicBezTo>
                  <a:pt x="286" y="87"/>
                  <a:pt x="283" y="86"/>
                  <a:pt x="280" y="85"/>
                </a:cubicBezTo>
                <a:cubicBezTo>
                  <a:pt x="275" y="83"/>
                  <a:pt x="271" y="84"/>
                  <a:pt x="268" y="86"/>
                </a:cubicBezTo>
                <a:close/>
                <a:moveTo>
                  <a:pt x="307" y="98"/>
                </a:moveTo>
                <a:cubicBezTo>
                  <a:pt x="304" y="101"/>
                  <a:pt x="303" y="105"/>
                  <a:pt x="303" y="111"/>
                </a:cubicBezTo>
                <a:cubicBezTo>
                  <a:pt x="303" y="114"/>
                  <a:pt x="303" y="117"/>
                  <a:pt x="304" y="120"/>
                </a:cubicBezTo>
                <a:cubicBezTo>
                  <a:pt x="305" y="122"/>
                  <a:pt x="307" y="125"/>
                  <a:pt x="308" y="127"/>
                </a:cubicBezTo>
                <a:cubicBezTo>
                  <a:pt x="310" y="129"/>
                  <a:pt x="312" y="132"/>
                  <a:pt x="315" y="135"/>
                </a:cubicBezTo>
                <a:cubicBezTo>
                  <a:pt x="319" y="138"/>
                  <a:pt x="321" y="140"/>
                  <a:pt x="322" y="141"/>
                </a:cubicBezTo>
                <a:cubicBezTo>
                  <a:pt x="323" y="143"/>
                  <a:pt x="324" y="144"/>
                  <a:pt x="325" y="145"/>
                </a:cubicBezTo>
                <a:cubicBezTo>
                  <a:pt x="325" y="146"/>
                  <a:pt x="325" y="147"/>
                  <a:pt x="326" y="149"/>
                </a:cubicBezTo>
                <a:cubicBezTo>
                  <a:pt x="326" y="151"/>
                  <a:pt x="325" y="153"/>
                  <a:pt x="324" y="154"/>
                </a:cubicBezTo>
                <a:cubicBezTo>
                  <a:pt x="322" y="154"/>
                  <a:pt x="321" y="154"/>
                  <a:pt x="318" y="154"/>
                </a:cubicBezTo>
                <a:cubicBezTo>
                  <a:pt x="316" y="153"/>
                  <a:pt x="314" y="152"/>
                  <a:pt x="312" y="150"/>
                </a:cubicBezTo>
                <a:cubicBezTo>
                  <a:pt x="309" y="149"/>
                  <a:pt x="306" y="146"/>
                  <a:pt x="303" y="143"/>
                </a:cubicBezTo>
                <a:cubicBezTo>
                  <a:pt x="303" y="157"/>
                  <a:pt x="303" y="157"/>
                  <a:pt x="303" y="157"/>
                </a:cubicBezTo>
                <a:cubicBezTo>
                  <a:pt x="307" y="161"/>
                  <a:pt x="312" y="163"/>
                  <a:pt x="317" y="165"/>
                </a:cubicBezTo>
                <a:cubicBezTo>
                  <a:pt x="323" y="167"/>
                  <a:pt x="328" y="167"/>
                  <a:pt x="331" y="164"/>
                </a:cubicBezTo>
                <a:cubicBezTo>
                  <a:pt x="335" y="162"/>
                  <a:pt x="336" y="157"/>
                  <a:pt x="336" y="151"/>
                </a:cubicBezTo>
                <a:cubicBezTo>
                  <a:pt x="336" y="147"/>
                  <a:pt x="335" y="143"/>
                  <a:pt x="333" y="139"/>
                </a:cubicBezTo>
                <a:cubicBezTo>
                  <a:pt x="332" y="136"/>
                  <a:pt x="328" y="132"/>
                  <a:pt x="323" y="127"/>
                </a:cubicBezTo>
                <a:cubicBezTo>
                  <a:pt x="320" y="124"/>
                  <a:pt x="317" y="122"/>
                  <a:pt x="316" y="120"/>
                </a:cubicBezTo>
                <a:cubicBezTo>
                  <a:pt x="315" y="119"/>
                  <a:pt x="315" y="118"/>
                  <a:pt x="314" y="117"/>
                </a:cubicBezTo>
                <a:cubicBezTo>
                  <a:pt x="314" y="116"/>
                  <a:pt x="314" y="115"/>
                  <a:pt x="314" y="114"/>
                </a:cubicBezTo>
                <a:cubicBezTo>
                  <a:pt x="313" y="112"/>
                  <a:pt x="314" y="110"/>
                  <a:pt x="315" y="109"/>
                </a:cubicBezTo>
                <a:cubicBezTo>
                  <a:pt x="316" y="108"/>
                  <a:pt x="318" y="108"/>
                  <a:pt x="320" y="109"/>
                </a:cubicBezTo>
                <a:cubicBezTo>
                  <a:pt x="322" y="109"/>
                  <a:pt x="323" y="110"/>
                  <a:pt x="325" y="111"/>
                </a:cubicBezTo>
                <a:cubicBezTo>
                  <a:pt x="327" y="112"/>
                  <a:pt x="329" y="114"/>
                  <a:pt x="332" y="116"/>
                </a:cubicBezTo>
                <a:cubicBezTo>
                  <a:pt x="335" y="106"/>
                  <a:pt x="335" y="106"/>
                  <a:pt x="335" y="106"/>
                </a:cubicBezTo>
                <a:cubicBezTo>
                  <a:pt x="333" y="104"/>
                  <a:pt x="330" y="102"/>
                  <a:pt x="328" y="101"/>
                </a:cubicBezTo>
                <a:cubicBezTo>
                  <a:pt x="325" y="99"/>
                  <a:pt x="323" y="98"/>
                  <a:pt x="320" y="97"/>
                </a:cubicBezTo>
                <a:cubicBezTo>
                  <a:pt x="315" y="95"/>
                  <a:pt x="310" y="96"/>
                  <a:pt x="307" y="9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74" name="Freeform 74"/>
          <p:cNvSpPr>
            <a:spLocks noEditPoints="1"/>
          </p:cNvSpPr>
          <p:nvPr/>
        </p:nvSpPr>
        <p:spPr bwMode="auto">
          <a:xfrm>
            <a:off x="5032375" y="2679700"/>
            <a:ext cx="993775" cy="484188"/>
          </a:xfrm>
          <a:custGeom>
            <a:avLst/>
            <a:gdLst>
              <a:gd name="T0" fmla="*/ 21 w 261"/>
              <a:gd name="T1" fmla="*/ 4 h 127"/>
              <a:gd name="T2" fmla="*/ 25 w 261"/>
              <a:gd name="T3" fmla="*/ 17 h 127"/>
              <a:gd name="T4" fmla="*/ 14 w 261"/>
              <a:gd name="T5" fmla="*/ 11 h 127"/>
              <a:gd name="T6" fmla="*/ 9 w 261"/>
              <a:gd name="T7" fmla="*/ 15 h 127"/>
              <a:gd name="T8" fmla="*/ 12 w 261"/>
              <a:gd name="T9" fmla="*/ 21 h 127"/>
              <a:gd name="T10" fmla="*/ 26 w 261"/>
              <a:gd name="T11" fmla="*/ 36 h 127"/>
              <a:gd name="T12" fmla="*/ 24 w 261"/>
              <a:gd name="T13" fmla="*/ 57 h 127"/>
              <a:gd name="T14" fmla="*/ 0 w 261"/>
              <a:gd name="T15" fmla="*/ 51 h 127"/>
              <a:gd name="T16" fmla="*/ 8 w 261"/>
              <a:gd name="T17" fmla="*/ 45 h 127"/>
              <a:gd name="T18" fmla="*/ 18 w 261"/>
              <a:gd name="T19" fmla="*/ 48 h 127"/>
              <a:gd name="T20" fmla="*/ 18 w 261"/>
              <a:gd name="T21" fmla="*/ 41 h 127"/>
              <a:gd name="T22" fmla="*/ 11 w 261"/>
              <a:gd name="T23" fmla="*/ 32 h 127"/>
              <a:gd name="T24" fmla="*/ 2 w 261"/>
              <a:gd name="T25" fmla="*/ 20 h 127"/>
              <a:gd name="T26" fmla="*/ 4 w 261"/>
              <a:gd name="T27" fmla="*/ 2 h 127"/>
              <a:gd name="T28" fmla="*/ 31 w 261"/>
              <a:gd name="T29" fmla="*/ 7 h 127"/>
              <a:gd name="T30" fmla="*/ 43 w 261"/>
              <a:gd name="T31" fmla="*/ 20 h 127"/>
              <a:gd name="T32" fmla="*/ 53 w 261"/>
              <a:gd name="T33" fmla="*/ 69 h 127"/>
              <a:gd name="T34" fmla="*/ 64 w 261"/>
              <a:gd name="T35" fmla="*/ 27 h 127"/>
              <a:gd name="T36" fmla="*/ 31 w 261"/>
              <a:gd name="T37" fmla="*/ 7 h 127"/>
              <a:gd name="T38" fmla="*/ 65 w 261"/>
              <a:gd name="T39" fmla="*/ 73 h 127"/>
              <a:gd name="T40" fmla="*/ 78 w 261"/>
              <a:gd name="T41" fmla="*/ 64 h 127"/>
              <a:gd name="T42" fmla="*/ 97 w 261"/>
              <a:gd name="T43" fmla="*/ 83 h 127"/>
              <a:gd name="T44" fmla="*/ 91 w 261"/>
              <a:gd name="T45" fmla="*/ 25 h 127"/>
              <a:gd name="T46" fmla="*/ 80 w 261"/>
              <a:gd name="T47" fmla="*/ 55 h 127"/>
              <a:gd name="T48" fmla="*/ 86 w 261"/>
              <a:gd name="T49" fmla="*/ 36 h 127"/>
              <a:gd name="T50" fmla="*/ 80 w 261"/>
              <a:gd name="T51" fmla="*/ 55 h 127"/>
              <a:gd name="T52" fmla="*/ 141 w 261"/>
              <a:gd name="T53" fmla="*/ 57 h 127"/>
              <a:gd name="T54" fmla="*/ 124 w 261"/>
              <a:gd name="T55" fmla="*/ 35 h 127"/>
              <a:gd name="T56" fmla="*/ 112 w 261"/>
              <a:gd name="T57" fmla="*/ 87 h 127"/>
              <a:gd name="T58" fmla="*/ 121 w 261"/>
              <a:gd name="T59" fmla="*/ 69 h 127"/>
              <a:gd name="T60" fmla="*/ 136 w 261"/>
              <a:gd name="T61" fmla="*/ 95 h 127"/>
              <a:gd name="T62" fmla="*/ 134 w 261"/>
              <a:gd name="T63" fmla="*/ 70 h 127"/>
              <a:gd name="T64" fmla="*/ 130 w 261"/>
              <a:gd name="T65" fmla="*/ 60 h 127"/>
              <a:gd name="T66" fmla="*/ 121 w 261"/>
              <a:gd name="T67" fmla="*/ 59 h 127"/>
              <a:gd name="T68" fmla="*/ 124 w 261"/>
              <a:gd name="T69" fmla="*/ 45 h 127"/>
              <a:gd name="T70" fmla="*/ 132 w 261"/>
              <a:gd name="T71" fmla="*/ 55 h 127"/>
              <a:gd name="T72" fmla="*/ 147 w 261"/>
              <a:gd name="T73" fmla="*/ 42 h 127"/>
              <a:gd name="T74" fmla="*/ 159 w 261"/>
              <a:gd name="T75" fmla="*/ 56 h 127"/>
              <a:gd name="T76" fmla="*/ 168 w 261"/>
              <a:gd name="T77" fmla="*/ 105 h 127"/>
              <a:gd name="T78" fmla="*/ 179 w 261"/>
              <a:gd name="T79" fmla="*/ 62 h 127"/>
              <a:gd name="T80" fmla="*/ 147 w 261"/>
              <a:gd name="T81" fmla="*/ 42 h 127"/>
              <a:gd name="T82" fmla="*/ 212 w 261"/>
              <a:gd name="T83" fmla="*/ 96 h 127"/>
              <a:gd name="T84" fmla="*/ 204 w 261"/>
              <a:gd name="T85" fmla="*/ 106 h 127"/>
              <a:gd name="T86" fmla="*/ 195 w 261"/>
              <a:gd name="T87" fmla="*/ 91 h 127"/>
              <a:gd name="T88" fmla="*/ 186 w 261"/>
              <a:gd name="T89" fmla="*/ 54 h 127"/>
              <a:gd name="T90" fmla="*/ 191 w 261"/>
              <a:gd name="T91" fmla="*/ 107 h 127"/>
              <a:gd name="T92" fmla="*/ 213 w 261"/>
              <a:gd name="T93" fmla="*/ 117 h 127"/>
              <a:gd name="T94" fmla="*/ 221 w 261"/>
              <a:gd name="T95" fmla="*/ 101 h 127"/>
              <a:gd name="T96" fmla="*/ 212 w 261"/>
              <a:gd name="T97" fmla="*/ 62 h 127"/>
              <a:gd name="T98" fmla="*/ 231 w 261"/>
              <a:gd name="T99" fmla="*/ 68 h 127"/>
              <a:gd name="T100" fmla="*/ 241 w 261"/>
              <a:gd name="T101" fmla="*/ 127 h 127"/>
              <a:gd name="T102" fmla="*/ 245 w 261"/>
              <a:gd name="T103" fmla="*/ 108 h 127"/>
              <a:gd name="T104" fmla="*/ 261 w 261"/>
              <a:gd name="T105" fmla="*/ 95 h 127"/>
              <a:gd name="T106" fmla="*/ 245 w 261"/>
              <a:gd name="T107" fmla="*/ 72 h 127"/>
              <a:gd name="T108" fmla="*/ 244 w 261"/>
              <a:gd name="T109" fmla="*/ 98 h 127"/>
              <a:gd name="T110" fmla="*/ 241 w 261"/>
              <a:gd name="T111" fmla="*/ 81 h 127"/>
              <a:gd name="T112" fmla="*/ 250 w 261"/>
              <a:gd name="T113" fmla="*/ 86 h 127"/>
              <a:gd name="T114" fmla="*/ 250 w 261"/>
              <a:gd name="T115"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1" h="127">
                <a:moveTo>
                  <a:pt x="15" y="1"/>
                </a:moveTo>
                <a:cubicBezTo>
                  <a:pt x="17" y="2"/>
                  <a:pt x="19" y="3"/>
                  <a:pt x="21" y="4"/>
                </a:cubicBezTo>
                <a:cubicBezTo>
                  <a:pt x="23" y="5"/>
                  <a:pt x="25" y="7"/>
                  <a:pt x="27" y="9"/>
                </a:cubicBezTo>
                <a:cubicBezTo>
                  <a:pt x="25" y="17"/>
                  <a:pt x="25" y="17"/>
                  <a:pt x="25" y="17"/>
                </a:cubicBezTo>
                <a:cubicBezTo>
                  <a:pt x="22" y="15"/>
                  <a:pt x="20" y="14"/>
                  <a:pt x="19" y="13"/>
                </a:cubicBezTo>
                <a:cubicBezTo>
                  <a:pt x="17" y="12"/>
                  <a:pt x="16" y="11"/>
                  <a:pt x="14" y="11"/>
                </a:cubicBezTo>
                <a:cubicBezTo>
                  <a:pt x="13" y="10"/>
                  <a:pt x="11" y="10"/>
                  <a:pt x="11" y="11"/>
                </a:cubicBezTo>
                <a:cubicBezTo>
                  <a:pt x="10" y="12"/>
                  <a:pt x="9" y="13"/>
                  <a:pt x="9" y="15"/>
                </a:cubicBezTo>
                <a:cubicBezTo>
                  <a:pt x="9" y="16"/>
                  <a:pt x="9" y="17"/>
                  <a:pt x="10" y="18"/>
                </a:cubicBezTo>
                <a:cubicBezTo>
                  <a:pt x="10" y="19"/>
                  <a:pt x="11" y="20"/>
                  <a:pt x="12" y="21"/>
                </a:cubicBezTo>
                <a:cubicBezTo>
                  <a:pt x="12" y="22"/>
                  <a:pt x="14" y="23"/>
                  <a:pt x="17" y="26"/>
                </a:cubicBezTo>
                <a:cubicBezTo>
                  <a:pt x="21" y="30"/>
                  <a:pt x="24" y="33"/>
                  <a:pt x="26" y="36"/>
                </a:cubicBezTo>
                <a:cubicBezTo>
                  <a:pt x="27" y="39"/>
                  <a:pt x="28" y="43"/>
                  <a:pt x="28" y="46"/>
                </a:cubicBezTo>
                <a:cubicBezTo>
                  <a:pt x="28" y="51"/>
                  <a:pt x="27" y="55"/>
                  <a:pt x="24" y="57"/>
                </a:cubicBezTo>
                <a:cubicBezTo>
                  <a:pt x="21" y="59"/>
                  <a:pt x="18" y="59"/>
                  <a:pt x="13" y="58"/>
                </a:cubicBezTo>
                <a:cubicBezTo>
                  <a:pt x="8" y="56"/>
                  <a:pt x="4" y="54"/>
                  <a:pt x="0" y="51"/>
                </a:cubicBezTo>
                <a:cubicBezTo>
                  <a:pt x="0" y="40"/>
                  <a:pt x="0" y="40"/>
                  <a:pt x="0" y="40"/>
                </a:cubicBezTo>
                <a:cubicBezTo>
                  <a:pt x="3" y="42"/>
                  <a:pt x="6" y="44"/>
                  <a:pt x="8" y="45"/>
                </a:cubicBezTo>
                <a:cubicBezTo>
                  <a:pt x="10" y="47"/>
                  <a:pt x="11" y="48"/>
                  <a:pt x="13" y="48"/>
                </a:cubicBezTo>
                <a:cubicBezTo>
                  <a:pt x="15" y="49"/>
                  <a:pt x="17" y="49"/>
                  <a:pt x="18" y="48"/>
                </a:cubicBezTo>
                <a:cubicBezTo>
                  <a:pt x="19" y="47"/>
                  <a:pt x="19" y="46"/>
                  <a:pt x="19" y="44"/>
                </a:cubicBezTo>
                <a:cubicBezTo>
                  <a:pt x="19" y="43"/>
                  <a:pt x="19" y="42"/>
                  <a:pt x="18" y="41"/>
                </a:cubicBezTo>
                <a:cubicBezTo>
                  <a:pt x="18" y="40"/>
                  <a:pt x="17" y="39"/>
                  <a:pt x="16" y="38"/>
                </a:cubicBezTo>
                <a:cubicBezTo>
                  <a:pt x="15" y="37"/>
                  <a:pt x="14" y="35"/>
                  <a:pt x="11" y="32"/>
                </a:cubicBezTo>
                <a:cubicBezTo>
                  <a:pt x="8" y="30"/>
                  <a:pt x="6" y="28"/>
                  <a:pt x="5" y="26"/>
                </a:cubicBezTo>
                <a:cubicBezTo>
                  <a:pt x="4" y="24"/>
                  <a:pt x="2" y="22"/>
                  <a:pt x="2" y="20"/>
                </a:cubicBezTo>
                <a:cubicBezTo>
                  <a:pt x="1" y="18"/>
                  <a:pt x="0" y="15"/>
                  <a:pt x="0" y="13"/>
                </a:cubicBezTo>
                <a:cubicBezTo>
                  <a:pt x="0" y="8"/>
                  <a:pt x="2" y="4"/>
                  <a:pt x="4" y="2"/>
                </a:cubicBezTo>
                <a:cubicBezTo>
                  <a:pt x="7" y="0"/>
                  <a:pt x="10" y="0"/>
                  <a:pt x="15" y="1"/>
                </a:cubicBezTo>
                <a:close/>
                <a:moveTo>
                  <a:pt x="31" y="7"/>
                </a:moveTo>
                <a:cubicBezTo>
                  <a:pt x="31" y="17"/>
                  <a:pt x="31" y="17"/>
                  <a:pt x="31" y="17"/>
                </a:cubicBezTo>
                <a:cubicBezTo>
                  <a:pt x="43" y="20"/>
                  <a:pt x="43" y="20"/>
                  <a:pt x="43" y="20"/>
                </a:cubicBezTo>
                <a:cubicBezTo>
                  <a:pt x="44" y="66"/>
                  <a:pt x="44" y="66"/>
                  <a:pt x="44" y="66"/>
                </a:cubicBezTo>
                <a:cubicBezTo>
                  <a:pt x="53" y="69"/>
                  <a:pt x="53" y="69"/>
                  <a:pt x="53" y="69"/>
                </a:cubicBezTo>
                <a:cubicBezTo>
                  <a:pt x="52" y="23"/>
                  <a:pt x="52" y="23"/>
                  <a:pt x="52" y="23"/>
                </a:cubicBezTo>
                <a:cubicBezTo>
                  <a:pt x="64" y="27"/>
                  <a:pt x="64" y="27"/>
                  <a:pt x="64" y="27"/>
                </a:cubicBezTo>
                <a:cubicBezTo>
                  <a:pt x="64" y="17"/>
                  <a:pt x="64" y="17"/>
                  <a:pt x="64" y="17"/>
                </a:cubicBezTo>
                <a:lnTo>
                  <a:pt x="31" y="7"/>
                </a:lnTo>
                <a:close/>
                <a:moveTo>
                  <a:pt x="80" y="22"/>
                </a:moveTo>
                <a:cubicBezTo>
                  <a:pt x="65" y="73"/>
                  <a:pt x="65" y="73"/>
                  <a:pt x="65" y="73"/>
                </a:cubicBezTo>
                <a:cubicBezTo>
                  <a:pt x="75" y="76"/>
                  <a:pt x="75" y="76"/>
                  <a:pt x="75" y="76"/>
                </a:cubicBezTo>
                <a:cubicBezTo>
                  <a:pt x="78" y="64"/>
                  <a:pt x="78" y="64"/>
                  <a:pt x="78" y="64"/>
                </a:cubicBezTo>
                <a:cubicBezTo>
                  <a:pt x="94" y="69"/>
                  <a:pt x="94" y="69"/>
                  <a:pt x="94" y="69"/>
                </a:cubicBezTo>
                <a:cubicBezTo>
                  <a:pt x="97" y="83"/>
                  <a:pt x="97" y="83"/>
                  <a:pt x="97" y="83"/>
                </a:cubicBezTo>
                <a:cubicBezTo>
                  <a:pt x="107" y="86"/>
                  <a:pt x="107" y="86"/>
                  <a:pt x="107" y="86"/>
                </a:cubicBezTo>
                <a:cubicBezTo>
                  <a:pt x="91" y="25"/>
                  <a:pt x="91" y="25"/>
                  <a:pt x="91" y="25"/>
                </a:cubicBezTo>
                <a:lnTo>
                  <a:pt x="80" y="22"/>
                </a:lnTo>
                <a:close/>
                <a:moveTo>
                  <a:pt x="80" y="55"/>
                </a:moveTo>
                <a:cubicBezTo>
                  <a:pt x="83" y="43"/>
                  <a:pt x="85" y="35"/>
                  <a:pt x="86" y="32"/>
                </a:cubicBezTo>
                <a:cubicBezTo>
                  <a:pt x="86" y="33"/>
                  <a:pt x="86" y="34"/>
                  <a:pt x="86" y="36"/>
                </a:cubicBezTo>
                <a:cubicBezTo>
                  <a:pt x="87" y="38"/>
                  <a:pt x="89" y="45"/>
                  <a:pt x="92" y="58"/>
                </a:cubicBezTo>
                <a:cubicBezTo>
                  <a:pt x="80" y="55"/>
                  <a:pt x="80" y="55"/>
                  <a:pt x="80" y="55"/>
                </a:cubicBezTo>
                <a:moveTo>
                  <a:pt x="139" y="65"/>
                </a:moveTo>
                <a:cubicBezTo>
                  <a:pt x="141" y="63"/>
                  <a:pt x="141" y="61"/>
                  <a:pt x="141" y="57"/>
                </a:cubicBezTo>
                <a:cubicBezTo>
                  <a:pt x="141" y="52"/>
                  <a:pt x="140" y="47"/>
                  <a:pt x="137" y="43"/>
                </a:cubicBezTo>
                <a:cubicBezTo>
                  <a:pt x="134" y="40"/>
                  <a:pt x="130" y="37"/>
                  <a:pt x="124" y="35"/>
                </a:cubicBezTo>
                <a:cubicBezTo>
                  <a:pt x="112" y="31"/>
                  <a:pt x="112" y="31"/>
                  <a:pt x="112" y="31"/>
                </a:cubicBezTo>
                <a:cubicBezTo>
                  <a:pt x="112" y="87"/>
                  <a:pt x="112" y="87"/>
                  <a:pt x="112" y="87"/>
                </a:cubicBezTo>
                <a:cubicBezTo>
                  <a:pt x="121" y="90"/>
                  <a:pt x="121" y="90"/>
                  <a:pt x="121" y="90"/>
                </a:cubicBezTo>
                <a:cubicBezTo>
                  <a:pt x="121" y="69"/>
                  <a:pt x="121" y="69"/>
                  <a:pt x="121" y="69"/>
                </a:cubicBezTo>
                <a:cubicBezTo>
                  <a:pt x="126" y="70"/>
                  <a:pt x="126" y="70"/>
                  <a:pt x="126" y="70"/>
                </a:cubicBezTo>
                <a:cubicBezTo>
                  <a:pt x="136" y="95"/>
                  <a:pt x="136" y="95"/>
                  <a:pt x="136" y="95"/>
                </a:cubicBezTo>
                <a:cubicBezTo>
                  <a:pt x="147" y="98"/>
                  <a:pt x="147" y="98"/>
                  <a:pt x="147" y="98"/>
                </a:cubicBezTo>
                <a:cubicBezTo>
                  <a:pt x="145" y="94"/>
                  <a:pt x="140" y="84"/>
                  <a:pt x="134" y="70"/>
                </a:cubicBezTo>
                <a:cubicBezTo>
                  <a:pt x="136" y="69"/>
                  <a:pt x="138" y="68"/>
                  <a:pt x="139" y="65"/>
                </a:cubicBezTo>
                <a:close/>
                <a:moveTo>
                  <a:pt x="130" y="60"/>
                </a:moveTo>
                <a:cubicBezTo>
                  <a:pt x="129" y="61"/>
                  <a:pt x="127" y="61"/>
                  <a:pt x="124" y="60"/>
                </a:cubicBezTo>
                <a:cubicBezTo>
                  <a:pt x="121" y="59"/>
                  <a:pt x="121" y="59"/>
                  <a:pt x="121" y="59"/>
                </a:cubicBezTo>
                <a:cubicBezTo>
                  <a:pt x="121" y="44"/>
                  <a:pt x="121" y="44"/>
                  <a:pt x="121" y="44"/>
                </a:cubicBezTo>
                <a:cubicBezTo>
                  <a:pt x="124" y="45"/>
                  <a:pt x="124" y="45"/>
                  <a:pt x="124" y="45"/>
                </a:cubicBezTo>
                <a:cubicBezTo>
                  <a:pt x="126" y="46"/>
                  <a:pt x="129" y="47"/>
                  <a:pt x="130" y="48"/>
                </a:cubicBezTo>
                <a:cubicBezTo>
                  <a:pt x="131" y="50"/>
                  <a:pt x="132" y="52"/>
                  <a:pt x="132" y="55"/>
                </a:cubicBezTo>
                <a:cubicBezTo>
                  <a:pt x="132" y="57"/>
                  <a:pt x="132" y="59"/>
                  <a:pt x="130" y="60"/>
                </a:cubicBezTo>
                <a:moveTo>
                  <a:pt x="147" y="42"/>
                </a:moveTo>
                <a:cubicBezTo>
                  <a:pt x="147" y="52"/>
                  <a:pt x="147" y="52"/>
                  <a:pt x="147" y="52"/>
                </a:cubicBezTo>
                <a:cubicBezTo>
                  <a:pt x="159" y="56"/>
                  <a:pt x="159" y="56"/>
                  <a:pt x="159" y="56"/>
                </a:cubicBezTo>
                <a:cubicBezTo>
                  <a:pt x="159" y="102"/>
                  <a:pt x="159" y="102"/>
                  <a:pt x="159" y="102"/>
                </a:cubicBezTo>
                <a:cubicBezTo>
                  <a:pt x="168" y="105"/>
                  <a:pt x="168" y="105"/>
                  <a:pt x="168" y="105"/>
                </a:cubicBezTo>
                <a:cubicBezTo>
                  <a:pt x="168" y="59"/>
                  <a:pt x="168" y="59"/>
                  <a:pt x="168" y="59"/>
                </a:cubicBezTo>
                <a:cubicBezTo>
                  <a:pt x="179" y="62"/>
                  <a:pt x="179" y="62"/>
                  <a:pt x="179" y="62"/>
                </a:cubicBezTo>
                <a:cubicBezTo>
                  <a:pt x="179" y="52"/>
                  <a:pt x="179" y="52"/>
                  <a:pt x="179" y="52"/>
                </a:cubicBezTo>
                <a:lnTo>
                  <a:pt x="147" y="42"/>
                </a:lnTo>
                <a:close/>
                <a:moveTo>
                  <a:pt x="212" y="62"/>
                </a:moveTo>
                <a:cubicBezTo>
                  <a:pt x="212" y="96"/>
                  <a:pt x="212" y="96"/>
                  <a:pt x="212" y="96"/>
                </a:cubicBezTo>
                <a:cubicBezTo>
                  <a:pt x="212" y="101"/>
                  <a:pt x="212" y="104"/>
                  <a:pt x="210" y="105"/>
                </a:cubicBezTo>
                <a:cubicBezTo>
                  <a:pt x="209" y="107"/>
                  <a:pt x="207" y="107"/>
                  <a:pt x="204" y="106"/>
                </a:cubicBezTo>
                <a:cubicBezTo>
                  <a:pt x="201" y="105"/>
                  <a:pt x="199" y="104"/>
                  <a:pt x="197" y="101"/>
                </a:cubicBezTo>
                <a:cubicBezTo>
                  <a:pt x="196" y="99"/>
                  <a:pt x="195" y="95"/>
                  <a:pt x="195" y="91"/>
                </a:cubicBezTo>
                <a:cubicBezTo>
                  <a:pt x="195" y="57"/>
                  <a:pt x="195" y="57"/>
                  <a:pt x="195" y="57"/>
                </a:cubicBezTo>
                <a:cubicBezTo>
                  <a:pt x="186" y="54"/>
                  <a:pt x="186" y="54"/>
                  <a:pt x="186" y="54"/>
                </a:cubicBezTo>
                <a:cubicBezTo>
                  <a:pt x="186" y="90"/>
                  <a:pt x="186" y="90"/>
                  <a:pt x="186" y="90"/>
                </a:cubicBezTo>
                <a:cubicBezTo>
                  <a:pt x="186" y="97"/>
                  <a:pt x="188" y="102"/>
                  <a:pt x="191" y="107"/>
                </a:cubicBezTo>
                <a:cubicBezTo>
                  <a:pt x="194" y="111"/>
                  <a:pt x="198" y="115"/>
                  <a:pt x="204" y="116"/>
                </a:cubicBezTo>
                <a:cubicBezTo>
                  <a:pt x="207" y="117"/>
                  <a:pt x="211" y="117"/>
                  <a:pt x="213" y="117"/>
                </a:cubicBezTo>
                <a:cubicBezTo>
                  <a:pt x="216" y="116"/>
                  <a:pt x="218" y="114"/>
                  <a:pt x="219" y="111"/>
                </a:cubicBezTo>
                <a:cubicBezTo>
                  <a:pt x="221" y="109"/>
                  <a:pt x="221" y="105"/>
                  <a:pt x="221" y="101"/>
                </a:cubicBezTo>
                <a:cubicBezTo>
                  <a:pt x="221" y="65"/>
                  <a:pt x="221" y="65"/>
                  <a:pt x="221" y="65"/>
                </a:cubicBezTo>
                <a:lnTo>
                  <a:pt x="212" y="62"/>
                </a:lnTo>
                <a:close/>
                <a:moveTo>
                  <a:pt x="245" y="72"/>
                </a:moveTo>
                <a:cubicBezTo>
                  <a:pt x="231" y="68"/>
                  <a:pt x="231" y="68"/>
                  <a:pt x="231" y="68"/>
                </a:cubicBezTo>
                <a:cubicBezTo>
                  <a:pt x="232" y="124"/>
                  <a:pt x="232" y="124"/>
                  <a:pt x="232" y="124"/>
                </a:cubicBezTo>
                <a:cubicBezTo>
                  <a:pt x="241" y="127"/>
                  <a:pt x="241" y="127"/>
                  <a:pt x="241" y="127"/>
                </a:cubicBezTo>
                <a:cubicBezTo>
                  <a:pt x="241" y="107"/>
                  <a:pt x="241" y="107"/>
                  <a:pt x="241" y="107"/>
                </a:cubicBezTo>
                <a:cubicBezTo>
                  <a:pt x="245" y="108"/>
                  <a:pt x="245" y="108"/>
                  <a:pt x="245" y="108"/>
                </a:cubicBezTo>
                <a:cubicBezTo>
                  <a:pt x="250" y="110"/>
                  <a:pt x="254" y="109"/>
                  <a:pt x="257" y="107"/>
                </a:cubicBezTo>
                <a:cubicBezTo>
                  <a:pt x="260" y="105"/>
                  <a:pt x="261" y="101"/>
                  <a:pt x="261" y="95"/>
                </a:cubicBezTo>
                <a:cubicBezTo>
                  <a:pt x="261" y="89"/>
                  <a:pt x="260" y="84"/>
                  <a:pt x="257" y="80"/>
                </a:cubicBezTo>
                <a:cubicBezTo>
                  <a:pt x="254" y="77"/>
                  <a:pt x="250" y="74"/>
                  <a:pt x="245" y="72"/>
                </a:cubicBezTo>
                <a:close/>
                <a:moveTo>
                  <a:pt x="250" y="98"/>
                </a:moveTo>
                <a:cubicBezTo>
                  <a:pt x="249" y="99"/>
                  <a:pt x="247" y="99"/>
                  <a:pt x="244" y="98"/>
                </a:cubicBezTo>
                <a:cubicBezTo>
                  <a:pt x="241" y="97"/>
                  <a:pt x="241" y="97"/>
                  <a:pt x="241" y="97"/>
                </a:cubicBezTo>
                <a:cubicBezTo>
                  <a:pt x="241" y="81"/>
                  <a:pt x="241" y="81"/>
                  <a:pt x="241" y="81"/>
                </a:cubicBezTo>
                <a:cubicBezTo>
                  <a:pt x="245" y="82"/>
                  <a:pt x="245" y="82"/>
                  <a:pt x="245" y="82"/>
                </a:cubicBezTo>
                <a:cubicBezTo>
                  <a:pt x="247" y="83"/>
                  <a:pt x="249" y="84"/>
                  <a:pt x="250" y="86"/>
                </a:cubicBezTo>
                <a:cubicBezTo>
                  <a:pt x="251" y="87"/>
                  <a:pt x="252" y="89"/>
                  <a:pt x="252" y="92"/>
                </a:cubicBezTo>
                <a:cubicBezTo>
                  <a:pt x="252" y="95"/>
                  <a:pt x="251" y="97"/>
                  <a:pt x="250" y="98"/>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75" name="Freeform 75"/>
          <p:cNvSpPr>
            <a:spLocks noEditPoints="1"/>
          </p:cNvSpPr>
          <p:nvPr/>
        </p:nvSpPr>
        <p:spPr bwMode="auto">
          <a:xfrm>
            <a:off x="5462588" y="1843088"/>
            <a:ext cx="563563" cy="354013"/>
          </a:xfrm>
          <a:custGeom>
            <a:avLst/>
            <a:gdLst>
              <a:gd name="T0" fmla="*/ 20 w 148"/>
              <a:gd name="T1" fmla="*/ 2 h 93"/>
              <a:gd name="T2" fmla="*/ 32 w 148"/>
              <a:gd name="T3" fmla="*/ 9 h 93"/>
              <a:gd name="T4" fmla="*/ 29 w 148"/>
              <a:gd name="T5" fmla="*/ 17 h 93"/>
              <a:gd name="T6" fmla="*/ 20 w 148"/>
              <a:gd name="T7" fmla="*/ 11 h 93"/>
              <a:gd name="T8" fmla="*/ 11 w 148"/>
              <a:gd name="T9" fmla="*/ 13 h 93"/>
              <a:gd name="T10" fmla="*/ 8 w 148"/>
              <a:gd name="T11" fmla="*/ 25 h 93"/>
              <a:gd name="T12" fmla="*/ 11 w 148"/>
              <a:gd name="T13" fmla="*/ 38 h 93"/>
              <a:gd name="T14" fmla="*/ 19 w 148"/>
              <a:gd name="T15" fmla="*/ 45 h 93"/>
              <a:gd name="T16" fmla="*/ 24 w 148"/>
              <a:gd name="T17" fmla="*/ 46 h 93"/>
              <a:gd name="T18" fmla="*/ 24 w 148"/>
              <a:gd name="T19" fmla="*/ 35 h 93"/>
              <a:gd name="T20" fmla="*/ 16 w 148"/>
              <a:gd name="T21" fmla="*/ 33 h 93"/>
              <a:gd name="T22" fmla="*/ 16 w 148"/>
              <a:gd name="T23" fmla="*/ 24 h 93"/>
              <a:gd name="T24" fmla="*/ 32 w 148"/>
              <a:gd name="T25" fmla="*/ 29 h 93"/>
              <a:gd name="T26" fmla="*/ 32 w 148"/>
              <a:gd name="T27" fmla="*/ 55 h 93"/>
              <a:gd name="T28" fmla="*/ 25 w 148"/>
              <a:gd name="T29" fmla="*/ 56 h 93"/>
              <a:gd name="T30" fmla="*/ 18 w 148"/>
              <a:gd name="T31" fmla="*/ 54 h 93"/>
              <a:gd name="T32" fmla="*/ 5 w 148"/>
              <a:gd name="T33" fmla="*/ 43 h 93"/>
              <a:gd name="T34" fmla="*/ 0 w 148"/>
              <a:gd name="T35" fmla="*/ 22 h 93"/>
              <a:gd name="T36" fmla="*/ 5 w 148"/>
              <a:gd name="T37" fmla="*/ 4 h 93"/>
              <a:gd name="T38" fmla="*/ 20 w 148"/>
              <a:gd name="T39" fmla="*/ 2 h 93"/>
              <a:gd name="T40" fmla="*/ 58 w 148"/>
              <a:gd name="T41" fmla="*/ 14 h 93"/>
              <a:gd name="T42" fmla="*/ 44 w 148"/>
              <a:gd name="T43" fmla="*/ 16 h 93"/>
              <a:gd name="T44" fmla="*/ 40 w 148"/>
              <a:gd name="T45" fmla="*/ 34 h 93"/>
              <a:gd name="T46" fmla="*/ 45 w 148"/>
              <a:gd name="T47" fmla="*/ 55 h 93"/>
              <a:gd name="T48" fmla="*/ 59 w 148"/>
              <a:gd name="T49" fmla="*/ 66 h 93"/>
              <a:gd name="T50" fmla="*/ 72 w 148"/>
              <a:gd name="T51" fmla="*/ 64 h 93"/>
              <a:gd name="T52" fmla="*/ 77 w 148"/>
              <a:gd name="T53" fmla="*/ 46 h 93"/>
              <a:gd name="T54" fmla="*/ 72 w 148"/>
              <a:gd name="T55" fmla="*/ 25 h 93"/>
              <a:gd name="T56" fmla="*/ 58 w 148"/>
              <a:gd name="T57" fmla="*/ 14 h 93"/>
              <a:gd name="T58" fmla="*/ 58 w 148"/>
              <a:gd name="T59" fmla="*/ 57 h 93"/>
              <a:gd name="T60" fmla="*/ 51 w 148"/>
              <a:gd name="T61" fmla="*/ 51 h 93"/>
              <a:gd name="T62" fmla="*/ 48 w 148"/>
              <a:gd name="T63" fmla="*/ 37 h 93"/>
              <a:gd name="T64" fmla="*/ 51 w 148"/>
              <a:gd name="T65" fmla="*/ 25 h 93"/>
              <a:gd name="T66" fmla="*/ 58 w 148"/>
              <a:gd name="T67" fmla="*/ 23 h 93"/>
              <a:gd name="T68" fmla="*/ 68 w 148"/>
              <a:gd name="T69" fmla="*/ 43 h 93"/>
              <a:gd name="T70" fmla="*/ 58 w 148"/>
              <a:gd name="T71" fmla="*/ 57 h 93"/>
              <a:gd name="T72" fmla="*/ 94 w 148"/>
              <a:gd name="T73" fmla="*/ 25 h 93"/>
              <a:gd name="T74" fmla="*/ 80 w 148"/>
              <a:gd name="T75" fmla="*/ 72 h 93"/>
              <a:gd name="T76" fmla="*/ 89 w 148"/>
              <a:gd name="T77" fmla="*/ 75 h 93"/>
              <a:gd name="T78" fmla="*/ 92 w 148"/>
              <a:gd name="T79" fmla="*/ 64 h 93"/>
              <a:gd name="T80" fmla="*/ 106 w 148"/>
              <a:gd name="T81" fmla="*/ 68 h 93"/>
              <a:gd name="T82" fmla="*/ 109 w 148"/>
              <a:gd name="T83" fmla="*/ 81 h 93"/>
              <a:gd name="T84" fmla="*/ 118 w 148"/>
              <a:gd name="T85" fmla="*/ 84 h 93"/>
              <a:gd name="T86" fmla="*/ 104 w 148"/>
              <a:gd name="T87" fmla="*/ 28 h 93"/>
              <a:gd name="T88" fmla="*/ 94 w 148"/>
              <a:gd name="T89" fmla="*/ 25 h 93"/>
              <a:gd name="T90" fmla="*/ 94 w 148"/>
              <a:gd name="T91" fmla="*/ 55 h 93"/>
              <a:gd name="T92" fmla="*/ 99 w 148"/>
              <a:gd name="T93" fmla="*/ 35 h 93"/>
              <a:gd name="T94" fmla="*/ 100 w 148"/>
              <a:gd name="T95" fmla="*/ 38 h 93"/>
              <a:gd name="T96" fmla="*/ 104 w 148"/>
              <a:gd name="T97" fmla="*/ 58 h 93"/>
              <a:gd name="T98" fmla="*/ 94 w 148"/>
              <a:gd name="T99" fmla="*/ 55 h 93"/>
              <a:gd name="T100" fmla="*/ 123 w 148"/>
              <a:gd name="T101" fmla="*/ 34 h 93"/>
              <a:gd name="T102" fmla="*/ 123 w 148"/>
              <a:gd name="T103" fmla="*/ 86 h 93"/>
              <a:gd name="T104" fmla="*/ 148 w 148"/>
              <a:gd name="T105" fmla="*/ 93 h 93"/>
              <a:gd name="T106" fmla="*/ 148 w 148"/>
              <a:gd name="T107" fmla="*/ 84 h 93"/>
              <a:gd name="T108" fmla="*/ 132 w 148"/>
              <a:gd name="T109" fmla="*/ 79 h 93"/>
              <a:gd name="T110" fmla="*/ 131 w 148"/>
              <a:gd name="T111" fmla="*/ 37 h 93"/>
              <a:gd name="T112" fmla="*/ 123 w 148"/>
              <a:gd name="T113" fmla="*/ 3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93">
                <a:moveTo>
                  <a:pt x="20" y="2"/>
                </a:moveTo>
                <a:cubicBezTo>
                  <a:pt x="24" y="3"/>
                  <a:pt x="28" y="5"/>
                  <a:pt x="32" y="9"/>
                </a:cubicBezTo>
                <a:cubicBezTo>
                  <a:pt x="29" y="17"/>
                  <a:pt x="29" y="17"/>
                  <a:pt x="29" y="17"/>
                </a:cubicBezTo>
                <a:cubicBezTo>
                  <a:pt x="26" y="14"/>
                  <a:pt x="23" y="12"/>
                  <a:pt x="20" y="11"/>
                </a:cubicBezTo>
                <a:cubicBezTo>
                  <a:pt x="16" y="10"/>
                  <a:pt x="13" y="11"/>
                  <a:pt x="11" y="13"/>
                </a:cubicBezTo>
                <a:cubicBezTo>
                  <a:pt x="9" y="16"/>
                  <a:pt x="8" y="20"/>
                  <a:pt x="8" y="25"/>
                </a:cubicBezTo>
                <a:cubicBezTo>
                  <a:pt x="8" y="30"/>
                  <a:pt x="9" y="35"/>
                  <a:pt x="11" y="38"/>
                </a:cubicBezTo>
                <a:cubicBezTo>
                  <a:pt x="13" y="42"/>
                  <a:pt x="15" y="44"/>
                  <a:pt x="19" y="45"/>
                </a:cubicBezTo>
                <a:cubicBezTo>
                  <a:pt x="21" y="46"/>
                  <a:pt x="22" y="46"/>
                  <a:pt x="24" y="46"/>
                </a:cubicBezTo>
                <a:cubicBezTo>
                  <a:pt x="24" y="35"/>
                  <a:pt x="24" y="35"/>
                  <a:pt x="24" y="35"/>
                </a:cubicBezTo>
                <a:cubicBezTo>
                  <a:pt x="16" y="33"/>
                  <a:pt x="16" y="33"/>
                  <a:pt x="16" y="33"/>
                </a:cubicBezTo>
                <a:cubicBezTo>
                  <a:pt x="16" y="24"/>
                  <a:pt x="16" y="24"/>
                  <a:pt x="16" y="24"/>
                </a:cubicBezTo>
                <a:cubicBezTo>
                  <a:pt x="32" y="29"/>
                  <a:pt x="32" y="29"/>
                  <a:pt x="32" y="29"/>
                </a:cubicBezTo>
                <a:cubicBezTo>
                  <a:pt x="32" y="55"/>
                  <a:pt x="32" y="55"/>
                  <a:pt x="32" y="55"/>
                </a:cubicBezTo>
                <a:cubicBezTo>
                  <a:pt x="30" y="56"/>
                  <a:pt x="27" y="56"/>
                  <a:pt x="25" y="56"/>
                </a:cubicBezTo>
                <a:cubicBezTo>
                  <a:pt x="23" y="55"/>
                  <a:pt x="21" y="55"/>
                  <a:pt x="18" y="54"/>
                </a:cubicBezTo>
                <a:cubicBezTo>
                  <a:pt x="12" y="52"/>
                  <a:pt x="8" y="49"/>
                  <a:pt x="5" y="43"/>
                </a:cubicBezTo>
                <a:cubicBezTo>
                  <a:pt x="1" y="38"/>
                  <a:pt x="0" y="31"/>
                  <a:pt x="0" y="22"/>
                </a:cubicBezTo>
                <a:cubicBezTo>
                  <a:pt x="0" y="14"/>
                  <a:pt x="1" y="8"/>
                  <a:pt x="5" y="4"/>
                </a:cubicBezTo>
                <a:cubicBezTo>
                  <a:pt x="8" y="1"/>
                  <a:pt x="13" y="0"/>
                  <a:pt x="20" y="2"/>
                </a:cubicBezTo>
                <a:close/>
                <a:moveTo>
                  <a:pt x="58" y="14"/>
                </a:moveTo>
                <a:cubicBezTo>
                  <a:pt x="52" y="12"/>
                  <a:pt x="47" y="13"/>
                  <a:pt x="44" y="16"/>
                </a:cubicBezTo>
                <a:cubicBezTo>
                  <a:pt x="41" y="20"/>
                  <a:pt x="39" y="26"/>
                  <a:pt x="40" y="34"/>
                </a:cubicBezTo>
                <a:cubicBezTo>
                  <a:pt x="40" y="43"/>
                  <a:pt x="41" y="50"/>
                  <a:pt x="45" y="55"/>
                </a:cubicBezTo>
                <a:cubicBezTo>
                  <a:pt x="48" y="61"/>
                  <a:pt x="53" y="65"/>
                  <a:pt x="59" y="66"/>
                </a:cubicBezTo>
                <a:cubicBezTo>
                  <a:pt x="65" y="68"/>
                  <a:pt x="69" y="67"/>
                  <a:pt x="72" y="64"/>
                </a:cubicBezTo>
                <a:cubicBezTo>
                  <a:pt x="76" y="60"/>
                  <a:pt x="77" y="54"/>
                  <a:pt x="77" y="46"/>
                </a:cubicBezTo>
                <a:cubicBezTo>
                  <a:pt x="77" y="37"/>
                  <a:pt x="75" y="30"/>
                  <a:pt x="72" y="25"/>
                </a:cubicBezTo>
                <a:cubicBezTo>
                  <a:pt x="69" y="19"/>
                  <a:pt x="64" y="15"/>
                  <a:pt x="58" y="14"/>
                </a:cubicBezTo>
                <a:close/>
                <a:moveTo>
                  <a:pt x="58" y="57"/>
                </a:moveTo>
                <a:cubicBezTo>
                  <a:pt x="55" y="56"/>
                  <a:pt x="53" y="54"/>
                  <a:pt x="51" y="51"/>
                </a:cubicBezTo>
                <a:cubicBezTo>
                  <a:pt x="49" y="47"/>
                  <a:pt x="48" y="43"/>
                  <a:pt x="48" y="37"/>
                </a:cubicBezTo>
                <a:cubicBezTo>
                  <a:pt x="48" y="31"/>
                  <a:pt x="49" y="27"/>
                  <a:pt x="51" y="25"/>
                </a:cubicBezTo>
                <a:cubicBezTo>
                  <a:pt x="52" y="22"/>
                  <a:pt x="55" y="22"/>
                  <a:pt x="58" y="23"/>
                </a:cubicBezTo>
                <a:cubicBezTo>
                  <a:pt x="65" y="25"/>
                  <a:pt x="68" y="31"/>
                  <a:pt x="68" y="43"/>
                </a:cubicBezTo>
                <a:cubicBezTo>
                  <a:pt x="68" y="55"/>
                  <a:pt x="65" y="59"/>
                  <a:pt x="58" y="57"/>
                </a:cubicBezTo>
                <a:moveTo>
                  <a:pt x="94" y="25"/>
                </a:moveTo>
                <a:cubicBezTo>
                  <a:pt x="80" y="72"/>
                  <a:pt x="80" y="72"/>
                  <a:pt x="80" y="72"/>
                </a:cubicBezTo>
                <a:cubicBezTo>
                  <a:pt x="89" y="75"/>
                  <a:pt x="89" y="75"/>
                  <a:pt x="89" y="75"/>
                </a:cubicBezTo>
                <a:cubicBezTo>
                  <a:pt x="92" y="64"/>
                  <a:pt x="92" y="64"/>
                  <a:pt x="92" y="64"/>
                </a:cubicBezTo>
                <a:cubicBezTo>
                  <a:pt x="106" y="68"/>
                  <a:pt x="106" y="68"/>
                  <a:pt x="106" y="68"/>
                </a:cubicBezTo>
                <a:cubicBezTo>
                  <a:pt x="109" y="81"/>
                  <a:pt x="109" y="81"/>
                  <a:pt x="109" y="81"/>
                </a:cubicBezTo>
                <a:cubicBezTo>
                  <a:pt x="118" y="84"/>
                  <a:pt x="118" y="84"/>
                  <a:pt x="118" y="84"/>
                </a:cubicBezTo>
                <a:cubicBezTo>
                  <a:pt x="104" y="28"/>
                  <a:pt x="104" y="28"/>
                  <a:pt x="104" y="28"/>
                </a:cubicBezTo>
                <a:lnTo>
                  <a:pt x="94" y="25"/>
                </a:lnTo>
                <a:close/>
                <a:moveTo>
                  <a:pt x="94" y="55"/>
                </a:moveTo>
                <a:cubicBezTo>
                  <a:pt x="97" y="44"/>
                  <a:pt x="98" y="37"/>
                  <a:pt x="99" y="35"/>
                </a:cubicBezTo>
                <a:cubicBezTo>
                  <a:pt x="99" y="36"/>
                  <a:pt x="99" y="37"/>
                  <a:pt x="100" y="38"/>
                </a:cubicBezTo>
                <a:cubicBezTo>
                  <a:pt x="100" y="40"/>
                  <a:pt x="102" y="47"/>
                  <a:pt x="104" y="58"/>
                </a:cubicBezTo>
                <a:cubicBezTo>
                  <a:pt x="94" y="55"/>
                  <a:pt x="94" y="55"/>
                  <a:pt x="94" y="55"/>
                </a:cubicBezTo>
                <a:moveTo>
                  <a:pt x="123" y="34"/>
                </a:moveTo>
                <a:cubicBezTo>
                  <a:pt x="123" y="86"/>
                  <a:pt x="123" y="86"/>
                  <a:pt x="123" y="86"/>
                </a:cubicBezTo>
                <a:cubicBezTo>
                  <a:pt x="148" y="93"/>
                  <a:pt x="148" y="93"/>
                  <a:pt x="148" y="93"/>
                </a:cubicBezTo>
                <a:cubicBezTo>
                  <a:pt x="148" y="84"/>
                  <a:pt x="148" y="84"/>
                  <a:pt x="148" y="84"/>
                </a:cubicBezTo>
                <a:cubicBezTo>
                  <a:pt x="132" y="79"/>
                  <a:pt x="132" y="79"/>
                  <a:pt x="132" y="79"/>
                </a:cubicBezTo>
                <a:cubicBezTo>
                  <a:pt x="131" y="37"/>
                  <a:pt x="131" y="37"/>
                  <a:pt x="131" y="37"/>
                </a:cubicBezTo>
                <a:lnTo>
                  <a:pt x="123" y="3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76" name="Freeform 76"/>
          <p:cNvSpPr>
            <a:spLocks noEditPoints="1"/>
          </p:cNvSpPr>
          <p:nvPr/>
        </p:nvSpPr>
        <p:spPr bwMode="auto">
          <a:xfrm>
            <a:off x="7034213" y="4908550"/>
            <a:ext cx="677863" cy="742950"/>
          </a:xfrm>
          <a:custGeom>
            <a:avLst/>
            <a:gdLst>
              <a:gd name="T0" fmla="*/ 72 w 178"/>
              <a:gd name="T1" fmla="*/ 46 h 195"/>
              <a:gd name="T2" fmla="*/ 82 w 178"/>
              <a:gd name="T3" fmla="*/ 101 h 195"/>
              <a:gd name="T4" fmla="*/ 71 w 178"/>
              <a:gd name="T5" fmla="*/ 163 h 195"/>
              <a:gd name="T6" fmla="*/ 40 w 178"/>
              <a:gd name="T7" fmla="*/ 191 h 195"/>
              <a:gd name="T8" fmla="*/ 10 w 178"/>
              <a:gd name="T9" fmla="*/ 181 h 195"/>
              <a:gd name="T10" fmla="*/ 1 w 178"/>
              <a:gd name="T11" fmla="*/ 126 h 195"/>
              <a:gd name="T12" fmla="*/ 11 w 178"/>
              <a:gd name="T13" fmla="*/ 63 h 195"/>
              <a:gd name="T14" fmla="*/ 42 w 178"/>
              <a:gd name="T15" fmla="*/ 35 h 195"/>
              <a:gd name="T16" fmla="*/ 72 w 178"/>
              <a:gd name="T17" fmla="*/ 46 h 195"/>
              <a:gd name="T18" fmla="*/ 53 w 178"/>
              <a:gd name="T19" fmla="*/ 149 h 195"/>
              <a:gd name="T20" fmla="*/ 58 w 178"/>
              <a:gd name="T21" fmla="*/ 108 h 195"/>
              <a:gd name="T22" fmla="*/ 54 w 178"/>
              <a:gd name="T23" fmla="*/ 69 h 195"/>
              <a:gd name="T24" fmla="*/ 42 w 178"/>
              <a:gd name="T25" fmla="*/ 61 h 195"/>
              <a:gd name="T26" fmla="*/ 29 w 178"/>
              <a:gd name="T27" fmla="*/ 77 h 195"/>
              <a:gd name="T28" fmla="*/ 25 w 178"/>
              <a:gd name="T29" fmla="*/ 118 h 195"/>
              <a:gd name="T30" fmla="*/ 28 w 178"/>
              <a:gd name="T31" fmla="*/ 157 h 195"/>
              <a:gd name="T32" fmla="*/ 41 w 178"/>
              <a:gd name="T33" fmla="*/ 165 h 195"/>
              <a:gd name="T34" fmla="*/ 53 w 178"/>
              <a:gd name="T35" fmla="*/ 149 h 195"/>
              <a:gd name="T36" fmla="*/ 164 w 178"/>
              <a:gd name="T37" fmla="*/ 95 h 195"/>
              <a:gd name="T38" fmla="*/ 178 w 178"/>
              <a:gd name="T39" fmla="*/ 91 h 195"/>
              <a:gd name="T40" fmla="*/ 178 w 178"/>
              <a:gd name="T41" fmla="*/ 116 h 195"/>
              <a:gd name="T42" fmla="*/ 164 w 178"/>
              <a:gd name="T43" fmla="*/ 120 h 195"/>
              <a:gd name="T44" fmla="*/ 163 w 178"/>
              <a:gd name="T45" fmla="*/ 152 h 195"/>
              <a:gd name="T46" fmla="*/ 139 w 178"/>
              <a:gd name="T47" fmla="*/ 159 h 195"/>
              <a:gd name="T48" fmla="*/ 140 w 178"/>
              <a:gd name="T49" fmla="*/ 127 h 195"/>
              <a:gd name="T50" fmla="*/ 90 w 178"/>
              <a:gd name="T51" fmla="*/ 143 h 195"/>
              <a:gd name="T52" fmla="*/ 90 w 178"/>
              <a:gd name="T53" fmla="*/ 120 h 195"/>
              <a:gd name="T54" fmla="*/ 142 w 178"/>
              <a:gd name="T55" fmla="*/ 7 h 195"/>
              <a:gd name="T56" fmla="*/ 165 w 178"/>
              <a:gd name="T57" fmla="*/ 0 h 195"/>
              <a:gd name="T58" fmla="*/ 164 w 178"/>
              <a:gd name="T59" fmla="*/ 95 h 195"/>
              <a:gd name="T60" fmla="*/ 141 w 178"/>
              <a:gd name="T61" fmla="*/ 58 h 195"/>
              <a:gd name="T62" fmla="*/ 142 w 178"/>
              <a:gd name="T63" fmla="*/ 44 h 195"/>
              <a:gd name="T64" fmla="*/ 141 w 178"/>
              <a:gd name="T65" fmla="*/ 44 h 195"/>
              <a:gd name="T66" fmla="*/ 134 w 178"/>
              <a:gd name="T67" fmla="*/ 62 h 195"/>
              <a:gd name="T68" fmla="*/ 112 w 178"/>
              <a:gd name="T69" fmla="*/ 111 h 195"/>
              <a:gd name="T70" fmla="*/ 140 w 178"/>
              <a:gd name="T71" fmla="*/ 103 h 195"/>
              <a:gd name="T72" fmla="*/ 140 w 178"/>
              <a:gd name="T73" fmla="*/ 77 h 195"/>
              <a:gd name="T74" fmla="*/ 141 w 178"/>
              <a:gd name="T75" fmla="*/ 5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95">
                <a:moveTo>
                  <a:pt x="72" y="46"/>
                </a:moveTo>
                <a:cubicBezTo>
                  <a:pt x="79" y="57"/>
                  <a:pt x="82" y="75"/>
                  <a:pt x="82" y="101"/>
                </a:cubicBezTo>
                <a:cubicBezTo>
                  <a:pt x="82" y="127"/>
                  <a:pt x="78" y="148"/>
                  <a:pt x="71" y="163"/>
                </a:cubicBezTo>
                <a:cubicBezTo>
                  <a:pt x="64" y="178"/>
                  <a:pt x="54" y="187"/>
                  <a:pt x="40" y="191"/>
                </a:cubicBezTo>
                <a:cubicBezTo>
                  <a:pt x="27" y="195"/>
                  <a:pt x="17" y="192"/>
                  <a:pt x="10" y="181"/>
                </a:cubicBezTo>
                <a:cubicBezTo>
                  <a:pt x="4" y="170"/>
                  <a:pt x="0" y="151"/>
                  <a:pt x="1" y="126"/>
                </a:cubicBezTo>
                <a:cubicBezTo>
                  <a:pt x="1" y="99"/>
                  <a:pt x="5" y="78"/>
                  <a:pt x="11" y="63"/>
                </a:cubicBezTo>
                <a:cubicBezTo>
                  <a:pt x="18" y="49"/>
                  <a:pt x="29" y="39"/>
                  <a:pt x="42" y="35"/>
                </a:cubicBezTo>
                <a:cubicBezTo>
                  <a:pt x="56" y="31"/>
                  <a:pt x="66" y="34"/>
                  <a:pt x="72" y="46"/>
                </a:cubicBezTo>
                <a:close/>
                <a:moveTo>
                  <a:pt x="53" y="149"/>
                </a:moveTo>
                <a:cubicBezTo>
                  <a:pt x="56" y="140"/>
                  <a:pt x="57" y="127"/>
                  <a:pt x="58" y="108"/>
                </a:cubicBezTo>
                <a:cubicBezTo>
                  <a:pt x="58" y="90"/>
                  <a:pt x="57" y="77"/>
                  <a:pt x="54" y="69"/>
                </a:cubicBezTo>
                <a:cubicBezTo>
                  <a:pt x="52" y="62"/>
                  <a:pt x="48" y="59"/>
                  <a:pt x="42" y="61"/>
                </a:cubicBezTo>
                <a:cubicBezTo>
                  <a:pt x="36" y="63"/>
                  <a:pt x="32" y="68"/>
                  <a:pt x="29" y="77"/>
                </a:cubicBezTo>
                <a:cubicBezTo>
                  <a:pt x="27" y="86"/>
                  <a:pt x="25" y="100"/>
                  <a:pt x="25" y="118"/>
                </a:cubicBezTo>
                <a:cubicBezTo>
                  <a:pt x="25" y="137"/>
                  <a:pt x="26" y="150"/>
                  <a:pt x="28" y="157"/>
                </a:cubicBezTo>
                <a:cubicBezTo>
                  <a:pt x="31" y="164"/>
                  <a:pt x="35" y="167"/>
                  <a:pt x="41" y="165"/>
                </a:cubicBezTo>
                <a:cubicBezTo>
                  <a:pt x="46" y="164"/>
                  <a:pt x="51" y="158"/>
                  <a:pt x="53" y="149"/>
                </a:cubicBezTo>
                <a:moveTo>
                  <a:pt x="164" y="95"/>
                </a:moveTo>
                <a:cubicBezTo>
                  <a:pt x="178" y="91"/>
                  <a:pt x="178" y="91"/>
                  <a:pt x="178" y="91"/>
                </a:cubicBezTo>
                <a:cubicBezTo>
                  <a:pt x="178" y="116"/>
                  <a:pt x="178" y="116"/>
                  <a:pt x="178" y="116"/>
                </a:cubicBezTo>
                <a:cubicBezTo>
                  <a:pt x="164" y="120"/>
                  <a:pt x="164" y="120"/>
                  <a:pt x="164" y="120"/>
                </a:cubicBezTo>
                <a:cubicBezTo>
                  <a:pt x="163" y="152"/>
                  <a:pt x="163" y="152"/>
                  <a:pt x="163" y="152"/>
                </a:cubicBezTo>
                <a:cubicBezTo>
                  <a:pt x="139" y="159"/>
                  <a:pt x="139" y="159"/>
                  <a:pt x="139" y="159"/>
                </a:cubicBezTo>
                <a:cubicBezTo>
                  <a:pt x="140" y="127"/>
                  <a:pt x="140" y="127"/>
                  <a:pt x="140" y="127"/>
                </a:cubicBezTo>
                <a:cubicBezTo>
                  <a:pt x="90" y="143"/>
                  <a:pt x="90" y="143"/>
                  <a:pt x="90" y="143"/>
                </a:cubicBezTo>
                <a:cubicBezTo>
                  <a:pt x="90" y="120"/>
                  <a:pt x="90" y="120"/>
                  <a:pt x="90" y="120"/>
                </a:cubicBezTo>
                <a:cubicBezTo>
                  <a:pt x="142" y="7"/>
                  <a:pt x="142" y="7"/>
                  <a:pt x="142" y="7"/>
                </a:cubicBezTo>
                <a:cubicBezTo>
                  <a:pt x="165" y="0"/>
                  <a:pt x="165" y="0"/>
                  <a:pt x="165" y="0"/>
                </a:cubicBezTo>
                <a:lnTo>
                  <a:pt x="164" y="95"/>
                </a:lnTo>
                <a:close/>
                <a:moveTo>
                  <a:pt x="141" y="58"/>
                </a:moveTo>
                <a:cubicBezTo>
                  <a:pt x="141" y="50"/>
                  <a:pt x="141" y="45"/>
                  <a:pt x="142" y="44"/>
                </a:cubicBezTo>
                <a:cubicBezTo>
                  <a:pt x="141" y="44"/>
                  <a:pt x="141" y="44"/>
                  <a:pt x="141" y="44"/>
                </a:cubicBezTo>
                <a:cubicBezTo>
                  <a:pt x="139" y="50"/>
                  <a:pt x="137" y="56"/>
                  <a:pt x="134" y="62"/>
                </a:cubicBezTo>
                <a:cubicBezTo>
                  <a:pt x="112" y="111"/>
                  <a:pt x="112" y="111"/>
                  <a:pt x="112" y="111"/>
                </a:cubicBezTo>
                <a:cubicBezTo>
                  <a:pt x="140" y="103"/>
                  <a:pt x="140" y="103"/>
                  <a:pt x="140" y="103"/>
                </a:cubicBezTo>
                <a:cubicBezTo>
                  <a:pt x="140" y="77"/>
                  <a:pt x="140" y="77"/>
                  <a:pt x="140" y="77"/>
                </a:cubicBezTo>
                <a:cubicBezTo>
                  <a:pt x="140" y="72"/>
                  <a:pt x="140" y="66"/>
                  <a:pt x="141" y="58"/>
                </a:cubicBez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77" name="Freeform 77"/>
          <p:cNvSpPr>
            <a:spLocks noEditPoints="1"/>
          </p:cNvSpPr>
          <p:nvPr/>
        </p:nvSpPr>
        <p:spPr bwMode="auto">
          <a:xfrm>
            <a:off x="6824663" y="3694113"/>
            <a:ext cx="514350" cy="566738"/>
          </a:xfrm>
          <a:custGeom>
            <a:avLst/>
            <a:gdLst>
              <a:gd name="T0" fmla="*/ 56 w 135"/>
              <a:gd name="T1" fmla="*/ 33 h 149"/>
              <a:gd name="T2" fmla="*/ 64 w 135"/>
              <a:gd name="T3" fmla="*/ 76 h 149"/>
              <a:gd name="T4" fmla="*/ 55 w 135"/>
              <a:gd name="T5" fmla="*/ 124 h 149"/>
              <a:gd name="T6" fmla="*/ 31 w 135"/>
              <a:gd name="T7" fmla="*/ 146 h 149"/>
              <a:gd name="T8" fmla="*/ 8 w 135"/>
              <a:gd name="T9" fmla="*/ 138 h 149"/>
              <a:gd name="T10" fmla="*/ 1 w 135"/>
              <a:gd name="T11" fmla="*/ 95 h 149"/>
              <a:gd name="T12" fmla="*/ 9 w 135"/>
              <a:gd name="T13" fmla="*/ 47 h 149"/>
              <a:gd name="T14" fmla="*/ 33 w 135"/>
              <a:gd name="T15" fmla="*/ 24 h 149"/>
              <a:gd name="T16" fmla="*/ 56 w 135"/>
              <a:gd name="T17" fmla="*/ 33 h 149"/>
              <a:gd name="T18" fmla="*/ 41 w 135"/>
              <a:gd name="T19" fmla="*/ 113 h 149"/>
              <a:gd name="T20" fmla="*/ 45 w 135"/>
              <a:gd name="T21" fmla="*/ 81 h 149"/>
              <a:gd name="T22" fmla="*/ 42 w 135"/>
              <a:gd name="T23" fmla="*/ 51 h 149"/>
              <a:gd name="T24" fmla="*/ 33 w 135"/>
              <a:gd name="T25" fmla="*/ 45 h 149"/>
              <a:gd name="T26" fmla="*/ 23 w 135"/>
              <a:gd name="T27" fmla="*/ 57 h 149"/>
              <a:gd name="T28" fmla="*/ 20 w 135"/>
              <a:gd name="T29" fmla="*/ 89 h 149"/>
              <a:gd name="T30" fmla="*/ 22 w 135"/>
              <a:gd name="T31" fmla="*/ 119 h 149"/>
              <a:gd name="T32" fmla="*/ 32 w 135"/>
              <a:gd name="T33" fmla="*/ 126 h 149"/>
              <a:gd name="T34" fmla="*/ 41 w 135"/>
              <a:gd name="T35" fmla="*/ 113 h 149"/>
              <a:gd name="T36" fmla="*/ 74 w 135"/>
              <a:gd name="T37" fmla="*/ 24 h 149"/>
              <a:gd name="T38" fmla="*/ 82 w 135"/>
              <a:gd name="T39" fmla="*/ 38 h 149"/>
              <a:gd name="T40" fmla="*/ 93 w 135"/>
              <a:gd name="T41" fmla="*/ 28 h 149"/>
              <a:gd name="T42" fmla="*/ 102 w 135"/>
              <a:gd name="T43" fmla="*/ 24 h 149"/>
              <a:gd name="T44" fmla="*/ 114 w 135"/>
              <a:gd name="T45" fmla="*/ 33 h 149"/>
              <a:gd name="T46" fmla="*/ 109 w 135"/>
              <a:gd name="T47" fmla="*/ 47 h 149"/>
              <a:gd name="T48" fmla="*/ 94 w 135"/>
              <a:gd name="T49" fmla="*/ 55 h 149"/>
              <a:gd name="T50" fmla="*/ 87 w 135"/>
              <a:gd name="T51" fmla="*/ 57 h 149"/>
              <a:gd name="T52" fmla="*/ 87 w 135"/>
              <a:gd name="T53" fmla="*/ 76 h 149"/>
              <a:gd name="T54" fmla="*/ 94 w 135"/>
              <a:gd name="T55" fmla="*/ 74 h 149"/>
              <a:gd name="T56" fmla="*/ 110 w 135"/>
              <a:gd name="T57" fmla="*/ 73 h 149"/>
              <a:gd name="T58" fmla="*/ 115 w 135"/>
              <a:gd name="T59" fmla="*/ 83 h 149"/>
              <a:gd name="T60" fmla="*/ 110 w 135"/>
              <a:gd name="T61" fmla="*/ 98 h 149"/>
              <a:gd name="T62" fmla="*/ 96 w 135"/>
              <a:gd name="T63" fmla="*/ 106 h 149"/>
              <a:gd name="T64" fmla="*/ 84 w 135"/>
              <a:gd name="T65" fmla="*/ 108 h 149"/>
              <a:gd name="T66" fmla="*/ 73 w 135"/>
              <a:gd name="T67" fmla="*/ 106 h 149"/>
              <a:gd name="T68" fmla="*/ 72 w 135"/>
              <a:gd name="T69" fmla="*/ 127 h 149"/>
              <a:gd name="T70" fmla="*/ 98 w 135"/>
              <a:gd name="T71" fmla="*/ 125 h 149"/>
              <a:gd name="T72" fmla="*/ 125 w 135"/>
              <a:gd name="T73" fmla="*/ 108 h 149"/>
              <a:gd name="T74" fmla="*/ 135 w 135"/>
              <a:gd name="T75" fmla="*/ 78 h 149"/>
              <a:gd name="T76" fmla="*/ 130 w 135"/>
              <a:gd name="T77" fmla="*/ 61 h 149"/>
              <a:gd name="T78" fmla="*/ 113 w 135"/>
              <a:gd name="T79" fmla="*/ 58 h 149"/>
              <a:gd name="T80" fmla="*/ 113 w 135"/>
              <a:gd name="T81" fmla="*/ 57 h 149"/>
              <a:gd name="T82" fmla="*/ 128 w 135"/>
              <a:gd name="T83" fmla="*/ 42 h 149"/>
              <a:gd name="T84" fmla="*/ 133 w 135"/>
              <a:gd name="T85" fmla="*/ 22 h 149"/>
              <a:gd name="T86" fmla="*/ 125 w 135"/>
              <a:gd name="T87" fmla="*/ 4 h 149"/>
              <a:gd name="T88" fmla="*/ 103 w 135"/>
              <a:gd name="T89" fmla="*/ 3 h 149"/>
              <a:gd name="T90" fmla="*/ 74 w 135"/>
              <a:gd name="T91" fmla="*/ 2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49">
                <a:moveTo>
                  <a:pt x="56" y="33"/>
                </a:moveTo>
                <a:cubicBezTo>
                  <a:pt x="61" y="41"/>
                  <a:pt x="64" y="56"/>
                  <a:pt x="64" y="76"/>
                </a:cubicBezTo>
                <a:cubicBezTo>
                  <a:pt x="63" y="96"/>
                  <a:pt x="61" y="112"/>
                  <a:pt x="55" y="124"/>
                </a:cubicBezTo>
                <a:cubicBezTo>
                  <a:pt x="50" y="135"/>
                  <a:pt x="42" y="143"/>
                  <a:pt x="31" y="146"/>
                </a:cubicBezTo>
                <a:cubicBezTo>
                  <a:pt x="21" y="149"/>
                  <a:pt x="13" y="146"/>
                  <a:pt x="8" y="138"/>
                </a:cubicBezTo>
                <a:cubicBezTo>
                  <a:pt x="3" y="129"/>
                  <a:pt x="0" y="115"/>
                  <a:pt x="1" y="95"/>
                </a:cubicBezTo>
                <a:cubicBezTo>
                  <a:pt x="1" y="74"/>
                  <a:pt x="4" y="58"/>
                  <a:pt x="9" y="47"/>
                </a:cubicBezTo>
                <a:cubicBezTo>
                  <a:pt x="14" y="35"/>
                  <a:pt x="22" y="28"/>
                  <a:pt x="33" y="24"/>
                </a:cubicBezTo>
                <a:cubicBezTo>
                  <a:pt x="43" y="21"/>
                  <a:pt x="51" y="24"/>
                  <a:pt x="56" y="33"/>
                </a:cubicBezTo>
                <a:close/>
                <a:moveTo>
                  <a:pt x="41" y="113"/>
                </a:moveTo>
                <a:cubicBezTo>
                  <a:pt x="43" y="106"/>
                  <a:pt x="45" y="96"/>
                  <a:pt x="45" y="81"/>
                </a:cubicBezTo>
                <a:cubicBezTo>
                  <a:pt x="45" y="67"/>
                  <a:pt x="44" y="57"/>
                  <a:pt x="42" y="51"/>
                </a:cubicBezTo>
                <a:cubicBezTo>
                  <a:pt x="40" y="45"/>
                  <a:pt x="37" y="43"/>
                  <a:pt x="33" y="45"/>
                </a:cubicBezTo>
                <a:cubicBezTo>
                  <a:pt x="28" y="46"/>
                  <a:pt x="25" y="50"/>
                  <a:pt x="23" y="57"/>
                </a:cubicBezTo>
                <a:cubicBezTo>
                  <a:pt x="21" y="64"/>
                  <a:pt x="20" y="75"/>
                  <a:pt x="20" y="89"/>
                </a:cubicBezTo>
                <a:cubicBezTo>
                  <a:pt x="19" y="104"/>
                  <a:pt x="20" y="114"/>
                  <a:pt x="22" y="119"/>
                </a:cubicBezTo>
                <a:cubicBezTo>
                  <a:pt x="24" y="125"/>
                  <a:pt x="27" y="127"/>
                  <a:pt x="32" y="126"/>
                </a:cubicBezTo>
                <a:cubicBezTo>
                  <a:pt x="36" y="124"/>
                  <a:pt x="39" y="120"/>
                  <a:pt x="41" y="113"/>
                </a:cubicBezTo>
                <a:moveTo>
                  <a:pt x="74" y="24"/>
                </a:moveTo>
                <a:cubicBezTo>
                  <a:pt x="82" y="38"/>
                  <a:pt x="82" y="38"/>
                  <a:pt x="82" y="38"/>
                </a:cubicBezTo>
                <a:cubicBezTo>
                  <a:pt x="86" y="34"/>
                  <a:pt x="90" y="31"/>
                  <a:pt x="93" y="28"/>
                </a:cubicBezTo>
                <a:cubicBezTo>
                  <a:pt x="96" y="26"/>
                  <a:pt x="99" y="25"/>
                  <a:pt x="102" y="24"/>
                </a:cubicBezTo>
                <a:cubicBezTo>
                  <a:pt x="110" y="21"/>
                  <a:pt x="114" y="24"/>
                  <a:pt x="114" y="33"/>
                </a:cubicBezTo>
                <a:cubicBezTo>
                  <a:pt x="114" y="39"/>
                  <a:pt x="113" y="44"/>
                  <a:pt x="109" y="47"/>
                </a:cubicBezTo>
                <a:cubicBezTo>
                  <a:pt x="106" y="50"/>
                  <a:pt x="101" y="53"/>
                  <a:pt x="94" y="55"/>
                </a:cubicBezTo>
                <a:cubicBezTo>
                  <a:pt x="87" y="57"/>
                  <a:pt x="87" y="57"/>
                  <a:pt x="87" y="57"/>
                </a:cubicBezTo>
                <a:cubicBezTo>
                  <a:pt x="87" y="76"/>
                  <a:pt x="87" y="76"/>
                  <a:pt x="87" y="76"/>
                </a:cubicBezTo>
                <a:cubicBezTo>
                  <a:pt x="94" y="74"/>
                  <a:pt x="94" y="74"/>
                  <a:pt x="94" y="74"/>
                </a:cubicBezTo>
                <a:cubicBezTo>
                  <a:pt x="101" y="72"/>
                  <a:pt x="107" y="71"/>
                  <a:pt x="110" y="73"/>
                </a:cubicBezTo>
                <a:cubicBezTo>
                  <a:pt x="114" y="74"/>
                  <a:pt x="115" y="77"/>
                  <a:pt x="115" y="83"/>
                </a:cubicBezTo>
                <a:cubicBezTo>
                  <a:pt x="115" y="89"/>
                  <a:pt x="113" y="94"/>
                  <a:pt x="110" y="98"/>
                </a:cubicBezTo>
                <a:cubicBezTo>
                  <a:pt x="107" y="101"/>
                  <a:pt x="103" y="104"/>
                  <a:pt x="96" y="106"/>
                </a:cubicBezTo>
                <a:cubicBezTo>
                  <a:pt x="92" y="107"/>
                  <a:pt x="88" y="108"/>
                  <a:pt x="84" y="108"/>
                </a:cubicBezTo>
                <a:cubicBezTo>
                  <a:pt x="80" y="108"/>
                  <a:pt x="76" y="107"/>
                  <a:pt x="73" y="106"/>
                </a:cubicBezTo>
                <a:cubicBezTo>
                  <a:pt x="72" y="127"/>
                  <a:pt x="72" y="127"/>
                  <a:pt x="72" y="127"/>
                </a:cubicBezTo>
                <a:cubicBezTo>
                  <a:pt x="80" y="129"/>
                  <a:pt x="88" y="128"/>
                  <a:pt x="98" y="125"/>
                </a:cubicBezTo>
                <a:cubicBezTo>
                  <a:pt x="110" y="122"/>
                  <a:pt x="119" y="116"/>
                  <a:pt x="125" y="108"/>
                </a:cubicBezTo>
                <a:cubicBezTo>
                  <a:pt x="132" y="99"/>
                  <a:pt x="135" y="90"/>
                  <a:pt x="135" y="78"/>
                </a:cubicBezTo>
                <a:cubicBezTo>
                  <a:pt x="135" y="70"/>
                  <a:pt x="133" y="65"/>
                  <a:pt x="130" y="61"/>
                </a:cubicBezTo>
                <a:cubicBezTo>
                  <a:pt x="126" y="58"/>
                  <a:pt x="121" y="57"/>
                  <a:pt x="113" y="58"/>
                </a:cubicBezTo>
                <a:cubicBezTo>
                  <a:pt x="113" y="57"/>
                  <a:pt x="113" y="57"/>
                  <a:pt x="113" y="57"/>
                </a:cubicBezTo>
                <a:cubicBezTo>
                  <a:pt x="120" y="53"/>
                  <a:pt x="124" y="48"/>
                  <a:pt x="128" y="42"/>
                </a:cubicBezTo>
                <a:cubicBezTo>
                  <a:pt x="131" y="36"/>
                  <a:pt x="133" y="29"/>
                  <a:pt x="133" y="22"/>
                </a:cubicBezTo>
                <a:cubicBezTo>
                  <a:pt x="133" y="13"/>
                  <a:pt x="131" y="7"/>
                  <a:pt x="125" y="4"/>
                </a:cubicBezTo>
                <a:cubicBezTo>
                  <a:pt x="120" y="0"/>
                  <a:pt x="113" y="0"/>
                  <a:pt x="103" y="3"/>
                </a:cubicBezTo>
                <a:cubicBezTo>
                  <a:pt x="92" y="7"/>
                  <a:pt x="82" y="13"/>
                  <a:pt x="74" y="24"/>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78" name="Freeform 78"/>
          <p:cNvSpPr>
            <a:spLocks noEditPoints="1"/>
          </p:cNvSpPr>
          <p:nvPr/>
        </p:nvSpPr>
        <p:spPr bwMode="auto">
          <a:xfrm>
            <a:off x="6672263" y="2676525"/>
            <a:ext cx="430213" cy="476250"/>
          </a:xfrm>
          <a:custGeom>
            <a:avLst/>
            <a:gdLst>
              <a:gd name="T0" fmla="*/ 47 w 113"/>
              <a:gd name="T1" fmla="*/ 27 h 125"/>
              <a:gd name="T2" fmla="*/ 53 w 113"/>
              <a:gd name="T3" fmla="*/ 63 h 125"/>
              <a:gd name="T4" fmla="*/ 46 w 113"/>
              <a:gd name="T5" fmla="*/ 103 h 125"/>
              <a:gd name="T6" fmla="*/ 26 w 113"/>
              <a:gd name="T7" fmla="*/ 122 h 125"/>
              <a:gd name="T8" fmla="*/ 6 w 113"/>
              <a:gd name="T9" fmla="*/ 115 h 125"/>
              <a:gd name="T10" fmla="*/ 0 w 113"/>
              <a:gd name="T11" fmla="*/ 79 h 125"/>
              <a:gd name="T12" fmla="*/ 7 w 113"/>
              <a:gd name="T13" fmla="*/ 39 h 125"/>
              <a:gd name="T14" fmla="*/ 27 w 113"/>
              <a:gd name="T15" fmla="*/ 20 h 125"/>
              <a:gd name="T16" fmla="*/ 47 w 113"/>
              <a:gd name="T17" fmla="*/ 27 h 125"/>
              <a:gd name="T18" fmla="*/ 34 w 113"/>
              <a:gd name="T19" fmla="*/ 95 h 125"/>
              <a:gd name="T20" fmla="*/ 37 w 113"/>
              <a:gd name="T21" fmla="*/ 68 h 125"/>
              <a:gd name="T22" fmla="*/ 35 w 113"/>
              <a:gd name="T23" fmla="*/ 43 h 125"/>
              <a:gd name="T24" fmla="*/ 27 w 113"/>
              <a:gd name="T25" fmla="*/ 37 h 125"/>
              <a:gd name="T26" fmla="*/ 19 w 113"/>
              <a:gd name="T27" fmla="*/ 48 h 125"/>
              <a:gd name="T28" fmla="*/ 16 w 113"/>
              <a:gd name="T29" fmla="*/ 75 h 125"/>
              <a:gd name="T30" fmla="*/ 18 w 113"/>
              <a:gd name="T31" fmla="*/ 100 h 125"/>
              <a:gd name="T32" fmla="*/ 26 w 113"/>
              <a:gd name="T33" fmla="*/ 105 h 125"/>
              <a:gd name="T34" fmla="*/ 34 w 113"/>
              <a:gd name="T35" fmla="*/ 95 h 125"/>
              <a:gd name="T36" fmla="*/ 79 w 113"/>
              <a:gd name="T37" fmla="*/ 6 h 125"/>
              <a:gd name="T38" fmla="*/ 70 w 113"/>
              <a:gd name="T39" fmla="*/ 13 h 125"/>
              <a:gd name="T40" fmla="*/ 61 w 113"/>
              <a:gd name="T41" fmla="*/ 24 h 125"/>
              <a:gd name="T42" fmla="*/ 70 w 113"/>
              <a:gd name="T43" fmla="*/ 35 h 125"/>
              <a:gd name="T44" fmla="*/ 78 w 113"/>
              <a:gd name="T45" fmla="*/ 25 h 125"/>
              <a:gd name="T46" fmla="*/ 87 w 113"/>
              <a:gd name="T47" fmla="*/ 20 h 125"/>
              <a:gd name="T48" fmla="*/ 94 w 113"/>
              <a:gd name="T49" fmla="*/ 20 h 125"/>
              <a:gd name="T50" fmla="*/ 96 w 113"/>
              <a:gd name="T51" fmla="*/ 29 h 125"/>
              <a:gd name="T52" fmla="*/ 95 w 113"/>
              <a:gd name="T53" fmla="*/ 37 h 125"/>
              <a:gd name="T54" fmla="*/ 91 w 113"/>
              <a:gd name="T55" fmla="*/ 46 h 125"/>
              <a:gd name="T56" fmla="*/ 80 w 113"/>
              <a:gd name="T57" fmla="*/ 65 h 125"/>
              <a:gd name="T58" fmla="*/ 60 w 113"/>
              <a:gd name="T59" fmla="*/ 96 h 125"/>
              <a:gd name="T60" fmla="*/ 60 w 113"/>
              <a:gd name="T61" fmla="*/ 110 h 125"/>
              <a:gd name="T62" fmla="*/ 113 w 113"/>
              <a:gd name="T63" fmla="*/ 94 h 125"/>
              <a:gd name="T64" fmla="*/ 113 w 113"/>
              <a:gd name="T65" fmla="*/ 76 h 125"/>
              <a:gd name="T66" fmla="*/ 80 w 113"/>
              <a:gd name="T67" fmla="*/ 86 h 125"/>
              <a:gd name="T68" fmla="*/ 80 w 113"/>
              <a:gd name="T69" fmla="*/ 86 h 125"/>
              <a:gd name="T70" fmla="*/ 90 w 113"/>
              <a:gd name="T71" fmla="*/ 71 h 125"/>
              <a:gd name="T72" fmla="*/ 104 w 113"/>
              <a:gd name="T73" fmla="*/ 49 h 125"/>
              <a:gd name="T74" fmla="*/ 110 w 113"/>
              <a:gd name="T75" fmla="*/ 35 h 125"/>
              <a:gd name="T76" fmla="*/ 112 w 113"/>
              <a:gd name="T77" fmla="*/ 21 h 125"/>
              <a:gd name="T78" fmla="*/ 109 w 113"/>
              <a:gd name="T79" fmla="*/ 8 h 125"/>
              <a:gd name="T80" fmla="*/ 101 w 113"/>
              <a:gd name="T81" fmla="*/ 1 h 125"/>
              <a:gd name="T82" fmla="*/ 88 w 113"/>
              <a:gd name="T83" fmla="*/ 2 h 125"/>
              <a:gd name="T84" fmla="*/ 79 w 113"/>
              <a:gd name="T85"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 h="125">
                <a:moveTo>
                  <a:pt x="47" y="27"/>
                </a:moveTo>
                <a:cubicBezTo>
                  <a:pt x="51" y="35"/>
                  <a:pt x="53" y="47"/>
                  <a:pt x="53" y="63"/>
                </a:cubicBezTo>
                <a:cubicBezTo>
                  <a:pt x="53" y="80"/>
                  <a:pt x="50" y="94"/>
                  <a:pt x="46" y="103"/>
                </a:cubicBezTo>
                <a:cubicBezTo>
                  <a:pt x="41" y="113"/>
                  <a:pt x="35" y="119"/>
                  <a:pt x="26" y="122"/>
                </a:cubicBezTo>
                <a:cubicBezTo>
                  <a:pt x="17" y="125"/>
                  <a:pt x="11" y="122"/>
                  <a:pt x="6" y="115"/>
                </a:cubicBezTo>
                <a:cubicBezTo>
                  <a:pt x="2" y="108"/>
                  <a:pt x="0" y="96"/>
                  <a:pt x="0" y="79"/>
                </a:cubicBezTo>
                <a:cubicBezTo>
                  <a:pt x="0" y="62"/>
                  <a:pt x="3" y="48"/>
                  <a:pt x="7" y="39"/>
                </a:cubicBezTo>
                <a:cubicBezTo>
                  <a:pt x="11" y="29"/>
                  <a:pt x="18" y="23"/>
                  <a:pt x="27" y="20"/>
                </a:cubicBezTo>
                <a:cubicBezTo>
                  <a:pt x="36" y="18"/>
                  <a:pt x="42" y="20"/>
                  <a:pt x="47" y="27"/>
                </a:cubicBezTo>
                <a:close/>
                <a:moveTo>
                  <a:pt x="34" y="95"/>
                </a:moveTo>
                <a:cubicBezTo>
                  <a:pt x="36" y="89"/>
                  <a:pt x="37" y="80"/>
                  <a:pt x="37" y="68"/>
                </a:cubicBezTo>
                <a:cubicBezTo>
                  <a:pt x="37" y="56"/>
                  <a:pt x="36" y="48"/>
                  <a:pt x="35" y="43"/>
                </a:cubicBezTo>
                <a:cubicBezTo>
                  <a:pt x="33" y="38"/>
                  <a:pt x="31" y="36"/>
                  <a:pt x="27" y="37"/>
                </a:cubicBezTo>
                <a:cubicBezTo>
                  <a:pt x="23" y="38"/>
                  <a:pt x="20" y="42"/>
                  <a:pt x="19" y="48"/>
                </a:cubicBezTo>
                <a:cubicBezTo>
                  <a:pt x="17" y="53"/>
                  <a:pt x="16" y="62"/>
                  <a:pt x="16" y="75"/>
                </a:cubicBezTo>
                <a:cubicBezTo>
                  <a:pt x="16" y="87"/>
                  <a:pt x="16" y="95"/>
                  <a:pt x="18" y="100"/>
                </a:cubicBezTo>
                <a:cubicBezTo>
                  <a:pt x="20" y="105"/>
                  <a:pt x="22" y="106"/>
                  <a:pt x="26" y="105"/>
                </a:cubicBezTo>
                <a:cubicBezTo>
                  <a:pt x="30" y="104"/>
                  <a:pt x="32" y="101"/>
                  <a:pt x="34" y="95"/>
                </a:cubicBezTo>
                <a:moveTo>
                  <a:pt x="79" y="6"/>
                </a:moveTo>
                <a:cubicBezTo>
                  <a:pt x="76" y="8"/>
                  <a:pt x="73" y="10"/>
                  <a:pt x="70" y="13"/>
                </a:cubicBezTo>
                <a:cubicBezTo>
                  <a:pt x="68" y="15"/>
                  <a:pt x="65" y="19"/>
                  <a:pt x="61" y="24"/>
                </a:cubicBezTo>
                <a:cubicBezTo>
                  <a:pt x="70" y="35"/>
                  <a:pt x="70" y="35"/>
                  <a:pt x="70" y="35"/>
                </a:cubicBezTo>
                <a:cubicBezTo>
                  <a:pt x="73" y="31"/>
                  <a:pt x="76" y="27"/>
                  <a:pt x="78" y="25"/>
                </a:cubicBezTo>
                <a:cubicBezTo>
                  <a:pt x="81" y="22"/>
                  <a:pt x="84" y="20"/>
                  <a:pt x="87" y="20"/>
                </a:cubicBezTo>
                <a:cubicBezTo>
                  <a:pt x="90" y="19"/>
                  <a:pt x="92" y="19"/>
                  <a:pt x="94" y="20"/>
                </a:cubicBezTo>
                <a:cubicBezTo>
                  <a:pt x="95" y="22"/>
                  <a:pt x="96" y="25"/>
                  <a:pt x="96" y="29"/>
                </a:cubicBezTo>
                <a:cubicBezTo>
                  <a:pt x="96" y="31"/>
                  <a:pt x="95" y="34"/>
                  <a:pt x="95" y="37"/>
                </a:cubicBezTo>
                <a:cubicBezTo>
                  <a:pt x="94" y="39"/>
                  <a:pt x="93" y="42"/>
                  <a:pt x="91" y="46"/>
                </a:cubicBezTo>
                <a:cubicBezTo>
                  <a:pt x="89" y="49"/>
                  <a:pt x="85" y="56"/>
                  <a:pt x="80" y="65"/>
                </a:cubicBezTo>
                <a:cubicBezTo>
                  <a:pt x="60" y="96"/>
                  <a:pt x="60" y="96"/>
                  <a:pt x="60" y="96"/>
                </a:cubicBezTo>
                <a:cubicBezTo>
                  <a:pt x="60" y="110"/>
                  <a:pt x="60" y="110"/>
                  <a:pt x="60" y="110"/>
                </a:cubicBezTo>
                <a:cubicBezTo>
                  <a:pt x="113" y="94"/>
                  <a:pt x="113" y="94"/>
                  <a:pt x="113" y="94"/>
                </a:cubicBezTo>
                <a:cubicBezTo>
                  <a:pt x="113" y="76"/>
                  <a:pt x="113" y="76"/>
                  <a:pt x="113" y="76"/>
                </a:cubicBezTo>
                <a:cubicBezTo>
                  <a:pt x="80" y="86"/>
                  <a:pt x="80" y="86"/>
                  <a:pt x="80" y="86"/>
                </a:cubicBezTo>
                <a:cubicBezTo>
                  <a:pt x="80" y="86"/>
                  <a:pt x="80" y="86"/>
                  <a:pt x="80" y="86"/>
                </a:cubicBezTo>
                <a:cubicBezTo>
                  <a:pt x="90" y="71"/>
                  <a:pt x="90" y="71"/>
                  <a:pt x="90" y="71"/>
                </a:cubicBezTo>
                <a:cubicBezTo>
                  <a:pt x="97" y="61"/>
                  <a:pt x="101" y="54"/>
                  <a:pt x="104" y="49"/>
                </a:cubicBezTo>
                <a:cubicBezTo>
                  <a:pt x="107" y="44"/>
                  <a:pt x="109" y="39"/>
                  <a:pt x="110" y="35"/>
                </a:cubicBezTo>
                <a:cubicBezTo>
                  <a:pt x="111" y="30"/>
                  <a:pt x="112" y="26"/>
                  <a:pt x="112" y="21"/>
                </a:cubicBezTo>
                <a:cubicBezTo>
                  <a:pt x="112" y="16"/>
                  <a:pt x="111" y="12"/>
                  <a:pt x="109" y="8"/>
                </a:cubicBezTo>
                <a:cubicBezTo>
                  <a:pt x="107" y="5"/>
                  <a:pt x="104" y="3"/>
                  <a:pt x="101" y="1"/>
                </a:cubicBezTo>
                <a:cubicBezTo>
                  <a:pt x="97" y="0"/>
                  <a:pt x="93" y="0"/>
                  <a:pt x="88" y="2"/>
                </a:cubicBezTo>
                <a:cubicBezTo>
                  <a:pt x="85" y="3"/>
                  <a:pt x="81" y="4"/>
                  <a:pt x="79" y="6"/>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79" name="Freeform 79"/>
          <p:cNvSpPr>
            <a:spLocks noEditPoints="1"/>
          </p:cNvSpPr>
          <p:nvPr/>
        </p:nvSpPr>
        <p:spPr bwMode="auto">
          <a:xfrm>
            <a:off x="6429375" y="1758950"/>
            <a:ext cx="357188" cy="446088"/>
          </a:xfrm>
          <a:custGeom>
            <a:avLst/>
            <a:gdLst>
              <a:gd name="T0" fmla="*/ 44 w 94"/>
              <a:gd name="T1" fmla="*/ 26 h 117"/>
              <a:gd name="T2" fmla="*/ 49 w 94"/>
              <a:gd name="T3" fmla="*/ 60 h 117"/>
              <a:gd name="T4" fmla="*/ 43 w 94"/>
              <a:gd name="T5" fmla="*/ 97 h 117"/>
              <a:gd name="T6" fmla="*/ 24 w 94"/>
              <a:gd name="T7" fmla="*/ 114 h 117"/>
              <a:gd name="T8" fmla="*/ 6 w 94"/>
              <a:gd name="T9" fmla="*/ 108 h 117"/>
              <a:gd name="T10" fmla="*/ 1 w 94"/>
              <a:gd name="T11" fmla="*/ 75 h 117"/>
              <a:gd name="T12" fmla="*/ 7 w 94"/>
              <a:gd name="T13" fmla="*/ 37 h 117"/>
              <a:gd name="T14" fmla="*/ 26 w 94"/>
              <a:gd name="T15" fmla="*/ 20 h 117"/>
              <a:gd name="T16" fmla="*/ 44 w 94"/>
              <a:gd name="T17" fmla="*/ 26 h 117"/>
              <a:gd name="T18" fmla="*/ 32 w 94"/>
              <a:gd name="T19" fmla="*/ 89 h 117"/>
              <a:gd name="T20" fmla="*/ 35 w 94"/>
              <a:gd name="T21" fmla="*/ 64 h 117"/>
              <a:gd name="T22" fmla="*/ 33 w 94"/>
              <a:gd name="T23" fmla="*/ 41 h 117"/>
              <a:gd name="T24" fmla="*/ 25 w 94"/>
              <a:gd name="T25" fmla="*/ 36 h 117"/>
              <a:gd name="T26" fmla="*/ 18 w 94"/>
              <a:gd name="T27" fmla="*/ 45 h 117"/>
              <a:gd name="T28" fmla="*/ 15 w 94"/>
              <a:gd name="T29" fmla="*/ 70 h 117"/>
              <a:gd name="T30" fmla="*/ 17 w 94"/>
              <a:gd name="T31" fmla="*/ 94 h 117"/>
              <a:gd name="T32" fmla="*/ 25 w 94"/>
              <a:gd name="T33" fmla="*/ 99 h 117"/>
              <a:gd name="T34" fmla="*/ 32 w 94"/>
              <a:gd name="T35" fmla="*/ 89 h 117"/>
              <a:gd name="T36" fmla="*/ 82 w 94"/>
              <a:gd name="T37" fmla="*/ 4 h 117"/>
              <a:gd name="T38" fmla="*/ 59 w 94"/>
              <a:gd name="T39" fmla="*/ 35 h 117"/>
              <a:gd name="T40" fmla="*/ 66 w 94"/>
              <a:gd name="T41" fmla="*/ 44 h 117"/>
              <a:gd name="T42" fmla="*/ 74 w 94"/>
              <a:gd name="T43" fmla="*/ 33 h 117"/>
              <a:gd name="T44" fmla="*/ 79 w 94"/>
              <a:gd name="T45" fmla="*/ 25 h 117"/>
              <a:gd name="T46" fmla="*/ 79 w 94"/>
              <a:gd name="T47" fmla="*/ 35 h 117"/>
              <a:gd name="T48" fmla="*/ 79 w 94"/>
              <a:gd name="T49" fmla="*/ 43 h 117"/>
              <a:gd name="T50" fmla="*/ 78 w 94"/>
              <a:gd name="T51" fmla="*/ 96 h 117"/>
              <a:gd name="T52" fmla="*/ 93 w 94"/>
              <a:gd name="T53" fmla="*/ 92 h 117"/>
              <a:gd name="T54" fmla="*/ 94 w 94"/>
              <a:gd name="T55" fmla="*/ 0 h 117"/>
              <a:gd name="T56" fmla="*/ 82 w 94"/>
              <a:gd name="T57" fmla="*/ 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17">
                <a:moveTo>
                  <a:pt x="44" y="26"/>
                </a:moveTo>
                <a:cubicBezTo>
                  <a:pt x="48" y="33"/>
                  <a:pt x="50" y="44"/>
                  <a:pt x="49" y="60"/>
                </a:cubicBezTo>
                <a:cubicBezTo>
                  <a:pt x="49" y="76"/>
                  <a:pt x="47" y="88"/>
                  <a:pt x="43" y="97"/>
                </a:cubicBezTo>
                <a:cubicBezTo>
                  <a:pt x="39" y="106"/>
                  <a:pt x="33" y="112"/>
                  <a:pt x="24" y="114"/>
                </a:cubicBezTo>
                <a:cubicBezTo>
                  <a:pt x="16" y="117"/>
                  <a:pt x="10" y="114"/>
                  <a:pt x="6" y="108"/>
                </a:cubicBezTo>
                <a:cubicBezTo>
                  <a:pt x="2" y="101"/>
                  <a:pt x="0" y="90"/>
                  <a:pt x="1" y="75"/>
                </a:cubicBezTo>
                <a:cubicBezTo>
                  <a:pt x="1" y="58"/>
                  <a:pt x="3" y="46"/>
                  <a:pt x="7" y="37"/>
                </a:cubicBezTo>
                <a:cubicBezTo>
                  <a:pt x="11" y="28"/>
                  <a:pt x="17" y="22"/>
                  <a:pt x="26" y="20"/>
                </a:cubicBezTo>
                <a:cubicBezTo>
                  <a:pt x="34" y="17"/>
                  <a:pt x="40" y="20"/>
                  <a:pt x="44" y="26"/>
                </a:cubicBezTo>
                <a:close/>
                <a:moveTo>
                  <a:pt x="32" y="89"/>
                </a:moveTo>
                <a:cubicBezTo>
                  <a:pt x="34" y="83"/>
                  <a:pt x="35" y="75"/>
                  <a:pt x="35" y="64"/>
                </a:cubicBezTo>
                <a:cubicBezTo>
                  <a:pt x="35" y="53"/>
                  <a:pt x="34" y="45"/>
                  <a:pt x="33" y="41"/>
                </a:cubicBezTo>
                <a:cubicBezTo>
                  <a:pt x="31" y="36"/>
                  <a:pt x="29" y="35"/>
                  <a:pt x="25" y="36"/>
                </a:cubicBezTo>
                <a:cubicBezTo>
                  <a:pt x="22" y="37"/>
                  <a:pt x="19" y="40"/>
                  <a:pt x="18" y="45"/>
                </a:cubicBezTo>
                <a:cubicBezTo>
                  <a:pt x="16" y="51"/>
                  <a:pt x="15" y="59"/>
                  <a:pt x="15" y="70"/>
                </a:cubicBezTo>
                <a:cubicBezTo>
                  <a:pt x="15" y="81"/>
                  <a:pt x="16" y="89"/>
                  <a:pt x="17" y="94"/>
                </a:cubicBezTo>
                <a:cubicBezTo>
                  <a:pt x="19" y="98"/>
                  <a:pt x="21" y="100"/>
                  <a:pt x="25" y="99"/>
                </a:cubicBezTo>
                <a:cubicBezTo>
                  <a:pt x="28" y="97"/>
                  <a:pt x="31" y="94"/>
                  <a:pt x="32" y="89"/>
                </a:cubicBezTo>
                <a:moveTo>
                  <a:pt x="82" y="4"/>
                </a:moveTo>
                <a:cubicBezTo>
                  <a:pt x="59" y="35"/>
                  <a:pt x="59" y="35"/>
                  <a:pt x="59" y="35"/>
                </a:cubicBezTo>
                <a:cubicBezTo>
                  <a:pt x="66" y="44"/>
                  <a:pt x="66" y="44"/>
                  <a:pt x="66" y="44"/>
                </a:cubicBezTo>
                <a:cubicBezTo>
                  <a:pt x="74" y="33"/>
                  <a:pt x="74" y="33"/>
                  <a:pt x="74" y="33"/>
                </a:cubicBezTo>
                <a:cubicBezTo>
                  <a:pt x="75" y="32"/>
                  <a:pt x="77" y="29"/>
                  <a:pt x="79" y="25"/>
                </a:cubicBezTo>
                <a:cubicBezTo>
                  <a:pt x="79" y="35"/>
                  <a:pt x="79" y="35"/>
                  <a:pt x="79" y="35"/>
                </a:cubicBezTo>
                <a:cubicBezTo>
                  <a:pt x="79" y="43"/>
                  <a:pt x="79" y="43"/>
                  <a:pt x="79" y="43"/>
                </a:cubicBezTo>
                <a:cubicBezTo>
                  <a:pt x="78" y="96"/>
                  <a:pt x="78" y="96"/>
                  <a:pt x="78" y="96"/>
                </a:cubicBezTo>
                <a:cubicBezTo>
                  <a:pt x="93" y="92"/>
                  <a:pt x="93" y="92"/>
                  <a:pt x="93" y="92"/>
                </a:cubicBezTo>
                <a:cubicBezTo>
                  <a:pt x="94" y="0"/>
                  <a:pt x="94" y="0"/>
                  <a:pt x="94" y="0"/>
                </a:cubicBezTo>
                <a:lnTo>
                  <a:pt x="82" y="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33" name="Freeform 189"/>
          <p:cNvSpPr>
            <a:spLocks noEditPoints="1"/>
          </p:cNvSpPr>
          <p:nvPr/>
        </p:nvSpPr>
        <p:spPr bwMode="auto">
          <a:xfrm>
            <a:off x="1387476" y="3046413"/>
            <a:ext cx="690563" cy="600075"/>
          </a:xfrm>
          <a:custGeom>
            <a:avLst/>
            <a:gdLst>
              <a:gd name="T0" fmla="*/ 114 w 163"/>
              <a:gd name="T1" fmla="*/ 74 h 141"/>
              <a:gd name="T2" fmla="*/ 114 w 163"/>
              <a:gd name="T3" fmla="*/ 80 h 141"/>
              <a:gd name="T4" fmla="*/ 102 w 163"/>
              <a:gd name="T5" fmla="*/ 80 h 141"/>
              <a:gd name="T6" fmla="*/ 102 w 163"/>
              <a:gd name="T7" fmla="*/ 74 h 141"/>
              <a:gd name="T8" fmla="*/ 81 w 163"/>
              <a:gd name="T9" fmla="*/ 58 h 141"/>
              <a:gd name="T10" fmla="*/ 91 w 163"/>
              <a:gd name="T11" fmla="*/ 53 h 141"/>
              <a:gd name="T12" fmla="*/ 109 w 163"/>
              <a:gd name="T13" fmla="*/ 63 h 141"/>
              <a:gd name="T14" fmla="*/ 124 w 163"/>
              <a:gd name="T15" fmla="*/ 54 h 141"/>
              <a:gd name="T16" fmla="*/ 109 w 163"/>
              <a:gd name="T17" fmla="*/ 44 h 141"/>
              <a:gd name="T18" fmla="*/ 84 w 163"/>
              <a:gd name="T19" fmla="*/ 25 h 141"/>
              <a:gd name="T20" fmla="*/ 102 w 163"/>
              <a:gd name="T21" fmla="*/ 7 h 141"/>
              <a:gd name="T22" fmla="*/ 102 w 163"/>
              <a:gd name="T23" fmla="*/ 0 h 141"/>
              <a:gd name="T24" fmla="*/ 114 w 163"/>
              <a:gd name="T25" fmla="*/ 0 h 141"/>
              <a:gd name="T26" fmla="*/ 114 w 163"/>
              <a:gd name="T27" fmla="*/ 6 h 141"/>
              <a:gd name="T28" fmla="*/ 134 w 163"/>
              <a:gd name="T29" fmla="*/ 19 h 141"/>
              <a:gd name="T30" fmla="*/ 124 w 163"/>
              <a:gd name="T31" fmla="*/ 24 h 141"/>
              <a:gd name="T32" fmla="*/ 109 w 163"/>
              <a:gd name="T33" fmla="*/ 17 h 141"/>
              <a:gd name="T34" fmla="*/ 95 w 163"/>
              <a:gd name="T35" fmla="*/ 25 h 141"/>
              <a:gd name="T36" fmla="*/ 110 w 163"/>
              <a:gd name="T37" fmla="*/ 33 h 141"/>
              <a:gd name="T38" fmla="*/ 136 w 163"/>
              <a:gd name="T39" fmla="*/ 54 h 141"/>
              <a:gd name="T40" fmla="*/ 114 w 163"/>
              <a:gd name="T41" fmla="*/ 74 h 141"/>
              <a:gd name="T42" fmla="*/ 157 w 163"/>
              <a:gd name="T43" fmla="*/ 105 h 141"/>
              <a:gd name="T44" fmla="*/ 116 w 163"/>
              <a:gd name="T45" fmla="*/ 117 h 141"/>
              <a:gd name="T46" fmla="*/ 83 w 163"/>
              <a:gd name="T47" fmla="*/ 104 h 141"/>
              <a:gd name="T48" fmla="*/ 118 w 163"/>
              <a:gd name="T49" fmla="*/ 102 h 141"/>
              <a:gd name="T50" fmla="*/ 97 w 163"/>
              <a:gd name="T51" fmla="*/ 89 h 141"/>
              <a:gd name="T52" fmla="*/ 70 w 163"/>
              <a:gd name="T53" fmla="*/ 84 h 141"/>
              <a:gd name="T54" fmla="*/ 33 w 163"/>
              <a:gd name="T55" fmla="*/ 94 h 141"/>
              <a:gd name="T56" fmla="*/ 33 w 163"/>
              <a:gd name="T57" fmla="*/ 132 h 141"/>
              <a:gd name="T58" fmla="*/ 56 w 163"/>
              <a:gd name="T59" fmla="*/ 136 h 141"/>
              <a:gd name="T60" fmla="*/ 120 w 163"/>
              <a:gd name="T61" fmla="*/ 139 h 141"/>
              <a:gd name="T62" fmla="*/ 162 w 163"/>
              <a:gd name="T63" fmla="*/ 111 h 141"/>
              <a:gd name="T64" fmla="*/ 157 w 163"/>
              <a:gd name="T65" fmla="*/ 105 h 141"/>
              <a:gd name="T66" fmla="*/ 0 w 163"/>
              <a:gd name="T67" fmla="*/ 141 h 141"/>
              <a:gd name="T68" fmla="*/ 26 w 163"/>
              <a:gd name="T69" fmla="*/ 141 h 141"/>
              <a:gd name="T70" fmla="*/ 26 w 163"/>
              <a:gd name="T71" fmla="*/ 94 h 141"/>
              <a:gd name="T72" fmla="*/ 0 w 163"/>
              <a:gd name="T73" fmla="*/ 94 h 141"/>
              <a:gd name="T74" fmla="*/ 0 w 163"/>
              <a:gd name="T7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141">
                <a:moveTo>
                  <a:pt x="114" y="74"/>
                </a:moveTo>
                <a:cubicBezTo>
                  <a:pt x="114" y="80"/>
                  <a:pt x="114" y="80"/>
                  <a:pt x="114" y="80"/>
                </a:cubicBezTo>
                <a:cubicBezTo>
                  <a:pt x="102" y="80"/>
                  <a:pt x="102" y="80"/>
                  <a:pt x="102" y="80"/>
                </a:cubicBezTo>
                <a:cubicBezTo>
                  <a:pt x="102" y="74"/>
                  <a:pt x="102" y="74"/>
                  <a:pt x="102" y="74"/>
                </a:cubicBezTo>
                <a:cubicBezTo>
                  <a:pt x="92" y="72"/>
                  <a:pt x="85" y="68"/>
                  <a:pt x="81" y="58"/>
                </a:cubicBezTo>
                <a:cubicBezTo>
                  <a:pt x="91" y="53"/>
                  <a:pt x="91" y="53"/>
                  <a:pt x="91" y="53"/>
                </a:cubicBezTo>
                <a:cubicBezTo>
                  <a:pt x="94" y="60"/>
                  <a:pt x="101" y="63"/>
                  <a:pt x="109" y="63"/>
                </a:cubicBezTo>
                <a:cubicBezTo>
                  <a:pt x="116" y="63"/>
                  <a:pt x="124" y="61"/>
                  <a:pt x="124" y="54"/>
                </a:cubicBezTo>
                <a:cubicBezTo>
                  <a:pt x="124" y="48"/>
                  <a:pt x="117" y="45"/>
                  <a:pt x="109" y="44"/>
                </a:cubicBezTo>
                <a:cubicBezTo>
                  <a:pt x="96" y="43"/>
                  <a:pt x="84" y="39"/>
                  <a:pt x="84" y="25"/>
                </a:cubicBezTo>
                <a:cubicBezTo>
                  <a:pt x="84" y="14"/>
                  <a:pt x="93" y="8"/>
                  <a:pt x="102" y="7"/>
                </a:cubicBezTo>
                <a:cubicBezTo>
                  <a:pt x="102" y="0"/>
                  <a:pt x="102" y="0"/>
                  <a:pt x="102" y="0"/>
                </a:cubicBezTo>
                <a:cubicBezTo>
                  <a:pt x="114" y="0"/>
                  <a:pt x="114" y="0"/>
                  <a:pt x="114" y="0"/>
                </a:cubicBezTo>
                <a:cubicBezTo>
                  <a:pt x="114" y="6"/>
                  <a:pt x="114" y="6"/>
                  <a:pt x="114" y="6"/>
                </a:cubicBezTo>
                <a:cubicBezTo>
                  <a:pt x="122" y="7"/>
                  <a:pt x="130" y="11"/>
                  <a:pt x="134" y="19"/>
                </a:cubicBezTo>
                <a:cubicBezTo>
                  <a:pt x="124" y="24"/>
                  <a:pt x="124" y="24"/>
                  <a:pt x="124" y="24"/>
                </a:cubicBezTo>
                <a:cubicBezTo>
                  <a:pt x="122" y="20"/>
                  <a:pt x="116" y="17"/>
                  <a:pt x="109" y="17"/>
                </a:cubicBezTo>
                <a:cubicBezTo>
                  <a:pt x="100" y="17"/>
                  <a:pt x="95" y="20"/>
                  <a:pt x="95" y="25"/>
                </a:cubicBezTo>
                <a:cubicBezTo>
                  <a:pt x="95" y="31"/>
                  <a:pt x="102" y="32"/>
                  <a:pt x="110" y="33"/>
                </a:cubicBezTo>
                <a:cubicBezTo>
                  <a:pt x="123" y="35"/>
                  <a:pt x="136" y="38"/>
                  <a:pt x="136" y="54"/>
                </a:cubicBezTo>
                <a:cubicBezTo>
                  <a:pt x="136" y="66"/>
                  <a:pt x="126" y="72"/>
                  <a:pt x="114" y="74"/>
                </a:cubicBezTo>
                <a:close/>
                <a:moveTo>
                  <a:pt x="157" y="105"/>
                </a:moveTo>
                <a:cubicBezTo>
                  <a:pt x="145" y="102"/>
                  <a:pt x="136" y="110"/>
                  <a:pt x="116" y="117"/>
                </a:cubicBezTo>
                <a:cubicBezTo>
                  <a:pt x="113" y="118"/>
                  <a:pt x="85" y="110"/>
                  <a:pt x="83" y="104"/>
                </a:cubicBezTo>
                <a:cubicBezTo>
                  <a:pt x="82" y="101"/>
                  <a:pt x="112" y="107"/>
                  <a:pt x="118" y="102"/>
                </a:cubicBezTo>
                <a:cubicBezTo>
                  <a:pt x="130" y="93"/>
                  <a:pt x="117" y="90"/>
                  <a:pt x="97" y="89"/>
                </a:cubicBezTo>
                <a:cubicBezTo>
                  <a:pt x="97" y="89"/>
                  <a:pt x="87" y="88"/>
                  <a:pt x="70" y="84"/>
                </a:cubicBezTo>
                <a:cubicBezTo>
                  <a:pt x="60" y="82"/>
                  <a:pt x="33" y="94"/>
                  <a:pt x="33" y="94"/>
                </a:cubicBezTo>
                <a:cubicBezTo>
                  <a:pt x="33" y="132"/>
                  <a:pt x="33" y="132"/>
                  <a:pt x="33" y="132"/>
                </a:cubicBezTo>
                <a:cubicBezTo>
                  <a:pt x="33" y="132"/>
                  <a:pt x="51" y="135"/>
                  <a:pt x="56" y="136"/>
                </a:cubicBezTo>
                <a:cubicBezTo>
                  <a:pt x="67" y="138"/>
                  <a:pt x="114" y="140"/>
                  <a:pt x="120" y="139"/>
                </a:cubicBezTo>
                <a:cubicBezTo>
                  <a:pt x="127" y="138"/>
                  <a:pt x="160" y="112"/>
                  <a:pt x="162" y="111"/>
                </a:cubicBezTo>
                <a:cubicBezTo>
                  <a:pt x="163" y="109"/>
                  <a:pt x="163" y="108"/>
                  <a:pt x="157" y="105"/>
                </a:cubicBezTo>
                <a:close/>
                <a:moveTo>
                  <a:pt x="0" y="141"/>
                </a:moveTo>
                <a:cubicBezTo>
                  <a:pt x="26" y="141"/>
                  <a:pt x="26" y="141"/>
                  <a:pt x="26" y="141"/>
                </a:cubicBezTo>
                <a:cubicBezTo>
                  <a:pt x="26" y="94"/>
                  <a:pt x="26" y="94"/>
                  <a:pt x="26" y="94"/>
                </a:cubicBezTo>
                <a:cubicBezTo>
                  <a:pt x="0" y="94"/>
                  <a:pt x="0" y="94"/>
                  <a:pt x="0" y="94"/>
                </a:cubicBezTo>
                <a:lnTo>
                  <a:pt x="0" y="14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90"/>
          <p:cNvSpPr>
            <a:spLocks noEditPoints="1"/>
          </p:cNvSpPr>
          <p:nvPr/>
        </p:nvSpPr>
        <p:spPr bwMode="auto">
          <a:xfrm>
            <a:off x="9023351" y="1035050"/>
            <a:ext cx="579438" cy="450850"/>
          </a:xfrm>
          <a:custGeom>
            <a:avLst/>
            <a:gdLst>
              <a:gd name="T0" fmla="*/ 98 w 137"/>
              <a:gd name="T1" fmla="*/ 49 h 106"/>
              <a:gd name="T2" fmla="*/ 121 w 137"/>
              <a:gd name="T3" fmla="*/ 29 h 106"/>
              <a:gd name="T4" fmla="*/ 121 w 137"/>
              <a:gd name="T5" fmla="*/ 106 h 106"/>
              <a:gd name="T6" fmla="*/ 98 w 137"/>
              <a:gd name="T7" fmla="*/ 106 h 106"/>
              <a:gd name="T8" fmla="*/ 98 w 137"/>
              <a:gd name="T9" fmla="*/ 49 h 106"/>
              <a:gd name="T10" fmla="*/ 68 w 137"/>
              <a:gd name="T11" fmla="*/ 106 h 106"/>
              <a:gd name="T12" fmla="*/ 92 w 137"/>
              <a:gd name="T13" fmla="*/ 106 h 106"/>
              <a:gd name="T14" fmla="*/ 92 w 137"/>
              <a:gd name="T15" fmla="*/ 55 h 106"/>
              <a:gd name="T16" fmla="*/ 68 w 137"/>
              <a:gd name="T17" fmla="*/ 75 h 106"/>
              <a:gd name="T18" fmla="*/ 68 w 137"/>
              <a:gd name="T19" fmla="*/ 106 h 106"/>
              <a:gd name="T20" fmla="*/ 39 w 137"/>
              <a:gd name="T21" fmla="*/ 106 h 106"/>
              <a:gd name="T22" fmla="*/ 62 w 137"/>
              <a:gd name="T23" fmla="*/ 106 h 106"/>
              <a:gd name="T24" fmla="*/ 62 w 137"/>
              <a:gd name="T25" fmla="*/ 75 h 106"/>
              <a:gd name="T26" fmla="*/ 39 w 137"/>
              <a:gd name="T27" fmla="*/ 50 h 106"/>
              <a:gd name="T28" fmla="*/ 39 w 137"/>
              <a:gd name="T29" fmla="*/ 106 h 106"/>
              <a:gd name="T30" fmla="*/ 10 w 137"/>
              <a:gd name="T31" fmla="*/ 106 h 106"/>
              <a:gd name="T32" fmla="*/ 33 w 137"/>
              <a:gd name="T33" fmla="*/ 106 h 106"/>
              <a:gd name="T34" fmla="*/ 33 w 137"/>
              <a:gd name="T35" fmla="*/ 47 h 106"/>
              <a:gd name="T36" fmla="*/ 10 w 137"/>
              <a:gd name="T37" fmla="*/ 66 h 106"/>
              <a:gd name="T38" fmla="*/ 10 w 137"/>
              <a:gd name="T39" fmla="*/ 106 h 106"/>
              <a:gd name="T40" fmla="*/ 135 w 137"/>
              <a:gd name="T41" fmla="*/ 0 h 106"/>
              <a:gd name="T42" fmla="*/ 113 w 137"/>
              <a:gd name="T43" fmla="*/ 0 h 106"/>
              <a:gd name="T44" fmla="*/ 111 w 137"/>
              <a:gd name="T45" fmla="*/ 4 h 106"/>
              <a:gd name="T46" fmla="*/ 118 w 137"/>
              <a:gd name="T47" fmla="*/ 11 h 106"/>
              <a:gd name="T48" fmla="*/ 65 w 137"/>
              <a:gd name="T49" fmla="*/ 56 h 106"/>
              <a:gd name="T50" fmla="*/ 38 w 137"/>
              <a:gd name="T51" fmla="*/ 27 h 106"/>
              <a:gd name="T52" fmla="*/ 32 w 137"/>
              <a:gd name="T53" fmla="*/ 27 h 106"/>
              <a:gd name="T54" fmla="*/ 2 w 137"/>
              <a:gd name="T55" fmla="*/ 52 h 106"/>
              <a:gd name="T56" fmla="*/ 1 w 137"/>
              <a:gd name="T57" fmla="*/ 58 h 106"/>
              <a:gd name="T58" fmla="*/ 7 w 137"/>
              <a:gd name="T59" fmla="*/ 59 h 106"/>
              <a:gd name="T60" fmla="*/ 35 w 137"/>
              <a:gd name="T61" fmla="*/ 36 h 106"/>
              <a:gd name="T62" fmla="*/ 62 w 137"/>
              <a:gd name="T63" fmla="*/ 65 h 106"/>
              <a:gd name="T64" fmla="*/ 65 w 137"/>
              <a:gd name="T65" fmla="*/ 67 h 106"/>
              <a:gd name="T66" fmla="*/ 68 w 137"/>
              <a:gd name="T67" fmla="*/ 66 h 106"/>
              <a:gd name="T68" fmla="*/ 123 w 137"/>
              <a:gd name="T69" fmla="*/ 18 h 106"/>
              <a:gd name="T70" fmla="*/ 130 w 137"/>
              <a:gd name="T71" fmla="*/ 26 h 106"/>
              <a:gd name="T72" fmla="*/ 134 w 137"/>
              <a:gd name="T73" fmla="*/ 25 h 106"/>
              <a:gd name="T74" fmla="*/ 137 w 137"/>
              <a:gd name="T75" fmla="*/ 2 h 106"/>
              <a:gd name="T76" fmla="*/ 135 w 137"/>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06">
                <a:moveTo>
                  <a:pt x="98" y="49"/>
                </a:moveTo>
                <a:cubicBezTo>
                  <a:pt x="121" y="29"/>
                  <a:pt x="121" y="29"/>
                  <a:pt x="121" y="29"/>
                </a:cubicBezTo>
                <a:cubicBezTo>
                  <a:pt x="121" y="106"/>
                  <a:pt x="121" y="106"/>
                  <a:pt x="121" y="106"/>
                </a:cubicBezTo>
                <a:cubicBezTo>
                  <a:pt x="98" y="106"/>
                  <a:pt x="98" y="106"/>
                  <a:pt x="98" y="106"/>
                </a:cubicBezTo>
                <a:lnTo>
                  <a:pt x="98" y="49"/>
                </a:lnTo>
                <a:close/>
                <a:moveTo>
                  <a:pt x="68" y="106"/>
                </a:moveTo>
                <a:cubicBezTo>
                  <a:pt x="92" y="106"/>
                  <a:pt x="92" y="106"/>
                  <a:pt x="92" y="106"/>
                </a:cubicBezTo>
                <a:cubicBezTo>
                  <a:pt x="92" y="55"/>
                  <a:pt x="92" y="55"/>
                  <a:pt x="92" y="55"/>
                </a:cubicBezTo>
                <a:cubicBezTo>
                  <a:pt x="68" y="75"/>
                  <a:pt x="68" y="75"/>
                  <a:pt x="68" y="75"/>
                </a:cubicBezTo>
                <a:lnTo>
                  <a:pt x="68" y="106"/>
                </a:lnTo>
                <a:close/>
                <a:moveTo>
                  <a:pt x="39" y="106"/>
                </a:moveTo>
                <a:cubicBezTo>
                  <a:pt x="62" y="106"/>
                  <a:pt x="62" y="106"/>
                  <a:pt x="62" y="106"/>
                </a:cubicBezTo>
                <a:cubicBezTo>
                  <a:pt x="62" y="75"/>
                  <a:pt x="62" y="75"/>
                  <a:pt x="62" y="75"/>
                </a:cubicBezTo>
                <a:cubicBezTo>
                  <a:pt x="39" y="50"/>
                  <a:pt x="39" y="50"/>
                  <a:pt x="39" y="50"/>
                </a:cubicBezTo>
                <a:lnTo>
                  <a:pt x="39" y="106"/>
                </a:lnTo>
                <a:close/>
                <a:moveTo>
                  <a:pt x="10" y="106"/>
                </a:moveTo>
                <a:cubicBezTo>
                  <a:pt x="33" y="106"/>
                  <a:pt x="33" y="106"/>
                  <a:pt x="33" y="106"/>
                </a:cubicBezTo>
                <a:cubicBezTo>
                  <a:pt x="33" y="47"/>
                  <a:pt x="33" y="47"/>
                  <a:pt x="33" y="47"/>
                </a:cubicBezTo>
                <a:cubicBezTo>
                  <a:pt x="10" y="66"/>
                  <a:pt x="10" y="66"/>
                  <a:pt x="10" y="66"/>
                </a:cubicBezTo>
                <a:lnTo>
                  <a:pt x="10" y="106"/>
                </a:lnTo>
                <a:close/>
                <a:moveTo>
                  <a:pt x="135" y="0"/>
                </a:moveTo>
                <a:cubicBezTo>
                  <a:pt x="113" y="0"/>
                  <a:pt x="113" y="0"/>
                  <a:pt x="113" y="0"/>
                </a:cubicBezTo>
                <a:cubicBezTo>
                  <a:pt x="111" y="0"/>
                  <a:pt x="110" y="2"/>
                  <a:pt x="111" y="4"/>
                </a:cubicBezTo>
                <a:cubicBezTo>
                  <a:pt x="118" y="11"/>
                  <a:pt x="118" y="11"/>
                  <a:pt x="118" y="11"/>
                </a:cubicBezTo>
                <a:cubicBezTo>
                  <a:pt x="65" y="56"/>
                  <a:pt x="65" y="56"/>
                  <a:pt x="65" y="56"/>
                </a:cubicBezTo>
                <a:cubicBezTo>
                  <a:pt x="38" y="27"/>
                  <a:pt x="38" y="27"/>
                  <a:pt x="38" y="27"/>
                </a:cubicBezTo>
                <a:cubicBezTo>
                  <a:pt x="37" y="26"/>
                  <a:pt x="34" y="26"/>
                  <a:pt x="32" y="27"/>
                </a:cubicBezTo>
                <a:cubicBezTo>
                  <a:pt x="2" y="52"/>
                  <a:pt x="2" y="52"/>
                  <a:pt x="2" y="52"/>
                </a:cubicBezTo>
                <a:cubicBezTo>
                  <a:pt x="0" y="53"/>
                  <a:pt x="0" y="56"/>
                  <a:pt x="1" y="58"/>
                </a:cubicBezTo>
                <a:cubicBezTo>
                  <a:pt x="3" y="60"/>
                  <a:pt x="5" y="60"/>
                  <a:pt x="7" y="59"/>
                </a:cubicBezTo>
                <a:cubicBezTo>
                  <a:pt x="35" y="36"/>
                  <a:pt x="35" y="36"/>
                  <a:pt x="35" y="36"/>
                </a:cubicBezTo>
                <a:cubicBezTo>
                  <a:pt x="62" y="65"/>
                  <a:pt x="62" y="65"/>
                  <a:pt x="62" y="65"/>
                </a:cubicBezTo>
                <a:cubicBezTo>
                  <a:pt x="63" y="66"/>
                  <a:pt x="64" y="67"/>
                  <a:pt x="65" y="67"/>
                </a:cubicBezTo>
                <a:cubicBezTo>
                  <a:pt x="66" y="67"/>
                  <a:pt x="67" y="66"/>
                  <a:pt x="68" y="66"/>
                </a:cubicBezTo>
                <a:cubicBezTo>
                  <a:pt x="123" y="18"/>
                  <a:pt x="123" y="18"/>
                  <a:pt x="123" y="18"/>
                </a:cubicBezTo>
                <a:cubicBezTo>
                  <a:pt x="130" y="26"/>
                  <a:pt x="130" y="26"/>
                  <a:pt x="130" y="26"/>
                </a:cubicBezTo>
                <a:cubicBezTo>
                  <a:pt x="132" y="27"/>
                  <a:pt x="134" y="27"/>
                  <a:pt x="134" y="25"/>
                </a:cubicBezTo>
                <a:cubicBezTo>
                  <a:pt x="137" y="2"/>
                  <a:pt x="137" y="2"/>
                  <a:pt x="137" y="2"/>
                </a:cubicBezTo>
                <a:cubicBezTo>
                  <a:pt x="137" y="1"/>
                  <a:pt x="136" y="0"/>
                  <a:pt x="135"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91"/>
          <p:cNvSpPr>
            <a:spLocks noEditPoints="1"/>
          </p:cNvSpPr>
          <p:nvPr/>
        </p:nvSpPr>
        <p:spPr bwMode="auto">
          <a:xfrm>
            <a:off x="2346326" y="944563"/>
            <a:ext cx="546100" cy="541338"/>
          </a:xfrm>
          <a:custGeom>
            <a:avLst/>
            <a:gdLst>
              <a:gd name="T0" fmla="*/ 50 w 129"/>
              <a:gd name="T1" fmla="*/ 27 h 127"/>
              <a:gd name="T2" fmla="*/ 64 w 129"/>
              <a:gd name="T3" fmla="*/ 12 h 127"/>
              <a:gd name="T4" fmla="*/ 79 w 129"/>
              <a:gd name="T5" fmla="*/ 27 h 127"/>
              <a:gd name="T6" fmla="*/ 64 w 129"/>
              <a:gd name="T7" fmla="*/ 41 h 127"/>
              <a:gd name="T8" fmla="*/ 50 w 129"/>
              <a:gd name="T9" fmla="*/ 27 h 127"/>
              <a:gd name="T10" fmla="*/ 83 w 129"/>
              <a:gd name="T11" fmla="*/ 47 h 127"/>
              <a:gd name="T12" fmla="*/ 46 w 129"/>
              <a:gd name="T13" fmla="*/ 47 h 127"/>
              <a:gd name="T14" fmla="*/ 41 w 129"/>
              <a:gd name="T15" fmla="*/ 52 h 127"/>
              <a:gd name="T16" fmla="*/ 41 w 129"/>
              <a:gd name="T17" fmla="*/ 84 h 127"/>
              <a:gd name="T18" fmla="*/ 46 w 129"/>
              <a:gd name="T19" fmla="*/ 89 h 127"/>
              <a:gd name="T20" fmla="*/ 50 w 129"/>
              <a:gd name="T21" fmla="*/ 89 h 127"/>
              <a:gd name="T22" fmla="*/ 50 w 129"/>
              <a:gd name="T23" fmla="*/ 123 h 127"/>
              <a:gd name="T24" fmla="*/ 55 w 129"/>
              <a:gd name="T25" fmla="*/ 127 h 127"/>
              <a:gd name="T26" fmla="*/ 74 w 129"/>
              <a:gd name="T27" fmla="*/ 127 h 127"/>
              <a:gd name="T28" fmla="*/ 79 w 129"/>
              <a:gd name="T29" fmla="*/ 123 h 127"/>
              <a:gd name="T30" fmla="*/ 79 w 129"/>
              <a:gd name="T31" fmla="*/ 89 h 127"/>
              <a:gd name="T32" fmla="*/ 83 w 129"/>
              <a:gd name="T33" fmla="*/ 89 h 127"/>
              <a:gd name="T34" fmla="*/ 88 w 129"/>
              <a:gd name="T35" fmla="*/ 84 h 127"/>
              <a:gd name="T36" fmla="*/ 88 w 129"/>
              <a:gd name="T37" fmla="*/ 52 h 127"/>
              <a:gd name="T38" fmla="*/ 83 w 129"/>
              <a:gd name="T39" fmla="*/ 47 h 127"/>
              <a:gd name="T40" fmla="*/ 107 w 129"/>
              <a:gd name="T41" fmla="*/ 27 h 127"/>
              <a:gd name="T42" fmla="*/ 120 w 129"/>
              <a:gd name="T43" fmla="*/ 13 h 127"/>
              <a:gd name="T44" fmla="*/ 107 w 129"/>
              <a:gd name="T45" fmla="*/ 0 h 127"/>
              <a:gd name="T46" fmla="*/ 93 w 129"/>
              <a:gd name="T47" fmla="*/ 13 h 127"/>
              <a:gd name="T48" fmla="*/ 107 w 129"/>
              <a:gd name="T49" fmla="*/ 27 h 127"/>
              <a:gd name="T50" fmla="*/ 124 w 129"/>
              <a:gd name="T51" fmla="*/ 32 h 127"/>
              <a:gd name="T52" fmla="*/ 89 w 129"/>
              <a:gd name="T53" fmla="*/ 32 h 127"/>
              <a:gd name="T54" fmla="*/ 85 w 129"/>
              <a:gd name="T55" fmla="*/ 37 h 127"/>
              <a:gd name="T56" fmla="*/ 85 w 129"/>
              <a:gd name="T57" fmla="*/ 37 h 127"/>
              <a:gd name="T58" fmla="*/ 98 w 129"/>
              <a:gd name="T59" fmla="*/ 52 h 127"/>
              <a:gd name="T60" fmla="*/ 98 w 129"/>
              <a:gd name="T61" fmla="*/ 84 h 127"/>
              <a:gd name="T62" fmla="*/ 93 w 129"/>
              <a:gd name="T63" fmla="*/ 95 h 127"/>
              <a:gd name="T64" fmla="*/ 93 w 129"/>
              <a:gd name="T65" fmla="*/ 103 h 127"/>
              <a:gd name="T66" fmla="*/ 98 w 129"/>
              <a:gd name="T67" fmla="*/ 107 h 127"/>
              <a:gd name="T68" fmla="*/ 115 w 129"/>
              <a:gd name="T69" fmla="*/ 107 h 127"/>
              <a:gd name="T70" fmla="*/ 120 w 129"/>
              <a:gd name="T71" fmla="*/ 103 h 127"/>
              <a:gd name="T72" fmla="*/ 120 w 129"/>
              <a:gd name="T73" fmla="*/ 71 h 127"/>
              <a:gd name="T74" fmla="*/ 124 w 129"/>
              <a:gd name="T75" fmla="*/ 71 h 127"/>
              <a:gd name="T76" fmla="*/ 129 w 129"/>
              <a:gd name="T77" fmla="*/ 67 h 127"/>
              <a:gd name="T78" fmla="*/ 129 w 129"/>
              <a:gd name="T79" fmla="*/ 37 h 127"/>
              <a:gd name="T80" fmla="*/ 124 w 129"/>
              <a:gd name="T81" fmla="*/ 32 h 127"/>
              <a:gd name="T82" fmla="*/ 36 w 129"/>
              <a:gd name="T83" fmla="*/ 13 h 127"/>
              <a:gd name="T84" fmla="*/ 22 w 129"/>
              <a:gd name="T85" fmla="*/ 0 h 127"/>
              <a:gd name="T86" fmla="*/ 9 w 129"/>
              <a:gd name="T87" fmla="*/ 13 h 127"/>
              <a:gd name="T88" fmla="*/ 22 w 129"/>
              <a:gd name="T89" fmla="*/ 27 h 127"/>
              <a:gd name="T90" fmla="*/ 36 w 129"/>
              <a:gd name="T91" fmla="*/ 13 h 127"/>
              <a:gd name="T92" fmla="*/ 0 w 129"/>
              <a:gd name="T93" fmla="*/ 37 h 127"/>
              <a:gd name="T94" fmla="*/ 0 w 129"/>
              <a:gd name="T95" fmla="*/ 67 h 127"/>
              <a:gd name="T96" fmla="*/ 5 w 129"/>
              <a:gd name="T97" fmla="*/ 71 h 127"/>
              <a:gd name="T98" fmla="*/ 9 w 129"/>
              <a:gd name="T99" fmla="*/ 71 h 127"/>
              <a:gd name="T100" fmla="*/ 9 w 129"/>
              <a:gd name="T101" fmla="*/ 103 h 127"/>
              <a:gd name="T102" fmla="*/ 14 w 129"/>
              <a:gd name="T103" fmla="*/ 107 h 127"/>
              <a:gd name="T104" fmla="*/ 31 w 129"/>
              <a:gd name="T105" fmla="*/ 107 h 127"/>
              <a:gd name="T106" fmla="*/ 36 w 129"/>
              <a:gd name="T107" fmla="*/ 103 h 127"/>
              <a:gd name="T108" fmla="*/ 36 w 129"/>
              <a:gd name="T109" fmla="*/ 95 h 127"/>
              <a:gd name="T110" fmla="*/ 31 w 129"/>
              <a:gd name="T111" fmla="*/ 84 h 127"/>
              <a:gd name="T112" fmla="*/ 31 w 129"/>
              <a:gd name="T113" fmla="*/ 52 h 127"/>
              <a:gd name="T114" fmla="*/ 44 w 129"/>
              <a:gd name="T115" fmla="*/ 37 h 127"/>
              <a:gd name="T116" fmla="*/ 44 w 129"/>
              <a:gd name="T117" fmla="*/ 37 h 127"/>
              <a:gd name="T118" fmla="*/ 40 w 129"/>
              <a:gd name="T119" fmla="*/ 32 h 127"/>
              <a:gd name="T120" fmla="*/ 5 w 129"/>
              <a:gd name="T121" fmla="*/ 32 h 127"/>
              <a:gd name="T122" fmla="*/ 0 w 129"/>
              <a:gd name="T123" fmla="*/ 3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27">
                <a:moveTo>
                  <a:pt x="50" y="27"/>
                </a:moveTo>
                <a:cubicBezTo>
                  <a:pt x="50" y="19"/>
                  <a:pt x="57" y="12"/>
                  <a:pt x="64" y="12"/>
                </a:cubicBezTo>
                <a:cubicBezTo>
                  <a:pt x="72" y="12"/>
                  <a:pt x="79" y="19"/>
                  <a:pt x="79" y="27"/>
                </a:cubicBezTo>
                <a:cubicBezTo>
                  <a:pt x="79" y="34"/>
                  <a:pt x="72" y="41"/>
                  <a:pt x="64" y="41"/>
                </a:cubicBezTo>
                <a:cubicBezTo>
                  <a:pt x="57" y="41"/>
                  <a:pt x="50" y="34"/>
                  <a:pt x="50" y="27"/>
                </a:cubicBezTo>
                <a:close/>
                <a:moveTo>
                  <a:pt x="83" y="47"/>
                </a:moveTo>
                <a:cubicBezTo>
                  <a:pt x="46" y="47"/>
                  <a:pt x="46" y="47"/>
                  <a:pt x="46" y="47"/>
                </a:cubicBezTo>
                <a:cubicBezTo>
                  <a:pt x="43" y="47"/>
                  <a:pt x="41" y="49"/>
                  <a:pt x="41" y="52"/>
                </a:cubicBezTo>
                <a:cubicBezTo>
                  <a:pt x="41" y="84"/>
                  <a:pt x="41" y="84"/>
                  <a:pt x="41" y="84"/>
                </a:cubicBezTo>
                <a:cubicBezTo>
                  <a:pt x="41" y="87"/>
                  <a:pt x="43" y="89"/>
                  <a:pt x="46" y="89"/>
                </a:cubicBezTo>
                <a:cubicBezTo>
                  <a:pt x="50" y="89"/>
                  <a:pt x="50" y="89"/>
                  <a:pt x="50" y="89"/>
                </a:cubicBezTo>
                <a:cubicBezTo>
                  <a:pt x="50" y="123"/>
                  <a:pt x="50" y="123"/>
                  <a:pt x="50" y="123"/>
                </a:cubicBezTo>
                <a:cubicBezTo>
                  <a:pt x="50" y="125"/>
                  <a:pt x="53" y="127"/>
                  <a:pt x="55" y="127"/>
                </a:cubicBezTo>
                <a:cubicBezTo>
                  <a:pt x="74" y="127"/>
                  <a:pt x="74" y="127"/>
                  <a:pt x="74" y="127"/>
                </a:cubicBezTo>
                <a:cubicBezTo>
                  <a:pt x="77" y="127"/>
                  <a:pt x="79" y="125"/>
                  <a:pt x="79" y="123"/>
                </a:cubicBezTo>
                <a:cubicBezTo>
                  <a:pt x="79" y="89"/>
                  <a:pt x="79" y="89"/>
                  <a:pt x="79" y="89"/>
                </a:cubicBezTo>
                <a:cubicBezTo>
                  <a:pt x="83" y="89"/>
                  <a:pt x="83" y="89"/>
                  <a:pt x="83" y="89"/>
                </a:cubicBezTo>
                <a:cubicBezTo>
                  <a:pt x="86" y="89"/>
                  <a:pt x="88" y="87"/>
                  <a:pt x="88" y="84"/>
                </a:cubicBezTo>
                <a:cubicBezTo>
                  <a:pt x="88" y="52"/>
                  <a:pt x="88" y="52"/>
                  <a:pt x="88" y="52"/>
                </a:cubicBezTo>
                <a:cubicBezTo>
                  <a:pt x="88" y="49"/>
                  <a:pt x="86" y="47"/>
                  <a:pt x="83" y="47"/>
                </a:cubicBezTo>
                <a:close/>
                <a:moveTo>
                  <a:pt x="107" y="27"/>
                </a:moveTo>
                <a:cubicBezTo>
                  <a:pt x="114" y="27"/>
                  <a:pt x="120" y="21"/>
                  <a:pt x="120" y="13"/>
                </a:cubicBezTo>
                <a:cubicBezTo>
                  <a:pt x="120" y="6"/>
                  <a:pt x="114" y="0"/>
                  <a:pt x="107" y="0"/>
                </a:cubicBezTo>
                <a:cubicBezTo>
                  <a:pt x="99" y="0"/>
                  <a:pt x="93" y="6"/>
                  <a:pt x="93" y="13"/>
                </a:cubicBezTo>
                <a:cubicBezTo>
                  <a:pt x="93" y="21"/>
                  <a:pt x="99" y="27"/>
                  <a:pt x="107" y="27"/>
                </a:cubicBezTo>
                <a:close/>
                <a:moveTo>
                  <a:pt x="124" y="32"/>
                </a:moveTo>
                <a:cubicBezTo>
                  <a:pt x="89" y="32"/>
                  <a:pt x="89" y="32"/>
                  <a:pt x="89" y="32"/>
                </a:cubicBezTo>
                <a:cubicBezTo>
                  <a:pt x="87" y="32"/>
                  <a:pt x="85" y="34"/>
                  <a:pt x="85" y="37"/>
                </a:cubicBezTo>
                <a:cubicBezTo>
                  <a:pt x="85" y="37"/>
                  <a:pt x="85" y="37"/>
                  <a:pt x="85" y="37"/>
                </a:cubicBezTo>
                <a:cubicBezTo>
                  <a:pt x="92" y="38"/>
                  <a:pt x="98" y="44"/>
                  <a:pt x="98" y="52"/>
                </a:cubicBezTo>
                <a:cubicBezTo>
                  <a:pt x="98" y="84"/>
                  <a:pt x="98" y="84"/>
                  <a:pt x="98" y="84"/>
                </a:cubicBezTo>
                <a:cubicBezTo>
                  <a:pt x="98" y="88"/>
                  <a:pt x="96" y="92"/>
                  <a:pt x="93" y="95"/>
                </a:cubicBezTo>
                <a:cubicBezTo>
                  <a:pt x="93" y="103"/>
                  <a:pt x="93" y="103"/>
                  <a:pt x="93" y="103"/>
                </a:cubicBezTo>
                <a:cubicBezTo>
                  <a:pt x="93" y="105"/>
                  <a:pt x="95" y="107"/>
                  <a:pt x="98" y="107"/>
                </a:cubicBezTo>
                <a:cubicBezTo>
                  <a:pt x="115" y="107"/>
                  <a:pt x="115" y="107"/>
                  <a:pt x="115" y="107"/>
                </a:cubicBezTo>
                <a:cubicBezTo>
                  <a:pt x="118" y="107"/>
                  <a:pt x="120" y="105"/>
                  <a:pt x="120" y="103"/>
                </a:cubicBezTo>
                <a:cubicBezTo>
                  <a:pt x="120" y="71"/>
                  <a:pt x="120" y="71"/>
                  <a:pt x="120" y="71"/>
                </a:cubicBezTo>
                <a:cubicBezTo>
                  <a:pt x="124" y="71"/>
                  <a:pt x="124" y="71"/>
                  <a:pt x="124" y="71"/>
                </a:cubicBezTo>
                <a:cubicBezTo>
                  <a:pt x="127" y="71"/>
                  <a:pt x="129" y="69"/>
                  <a:pt x="129" y="67"/>
                </a:cubicBezTo>
                <a:cubicBezTo>
                  <a:pt x="129" y="37"/>
                  <a:pt x="129" y="37"/>
                  <a:pt x="129" y="37"/>
                </a:cubicBezTo>
                <a:cubicBezTo>
                  <a:pt x="129" y="34"/>
                  <a:pt x="127" y="32"/>
                  <a:pt x="124" y="32"/>
                </a:cubicBezTo>
                <a:close/>
                <a:moveTo>
                  <a:pt x="36" y="13"/>
                </a:moveTo>
                <a:cubicBezTo>
                  <a:pt x="36" y="6"/>
                  <a:pt x="30" y="0"/>
                  <a:pt x="22" y="0"/>
                </a:cubicBezTo>
                <a:cubicBezTo>
                  <a:pt x="15" y="0"/>
                  <a:pt x="9" y="6"/>
                  <a:pt x="9" y="13"/>
                </a:cubicBezTo>
                <a:cubicBezTo>
                  <a:pt x="9" y="21"/>
                  <a:pt x="15" y="27"/>
                  <a:pt x="22" y="27"/>
                </a:cubicBezTo>
                <a:cubicBezTo>
                  <a:pt x="30" y="27"/>
                  <a:pt x="36" y="21"/>
                  <a:pt x="36" y="13"/>
                </a:cubicBezTo>
                <a:close/>
                <a:moveTo>
                  <a:pt x="0" y="37"/>
                </a:moveTo>
                <a:cubicBezTo>
                  <a:pt x="0" y="67"/>
                  <a:pt x="0" y="67"/>
                  <a:pt x="0" y="67"/>
                </a:cubicBezTo>
                <a:cubicBezTo>
                  <a:pt x="0" y="69"/>
                  <a:pt x="2" y="71"/>
                  <a:pt x="5" y="71"/>
                </a:cubicBezTo>
                <a:cubicBezTo>
                  <a:pt x="9" y="71"/>
                  <a:pt x="9" y="71"/>
                  <a:pt x="9" y="71"/>
                </a:cubicBezTo>
                <a:cubicBezTo>
                  <a:pt x="9" y="103"/>
                  <a:pt x="9" y="103"/>
                  <a:pt x="9" y="103"/>
                </a:cubicBezTo>
                <a:cubicBezTo>
                  <a:pt x="9" y="105"/>
                  <a:pt x="11" y="107"/>
                  <a:pt x="14" y="107"/>
                </a:cubicBezTo>
                <a:cubicBezTo>
                  <a:pt x="31" y="107"/>
                  <a:pt x="31" y="107"/>
                  <a:pt x="31" y="107"/>
                </a:cubicBezTo>
                <a:cubicBezTo>
                  <a:pt x="34" y="107"/>
                  <a:pt x="36" y="105"/>
                  <a:pt x="36" y="103"/>
                </a:cubicBezTo>
                <a:cubicBezTo>
                  <a:pt x="36" y="95"/>
                  <a:pt x="36" y="95"/>
                  <a:pt x="36" y="95"/>
                </a:cubicBezTo>
                <a:cubicBezTo>
                  <a:pt x="33" y="92"/>
                  <a:pt x="31" y="88"/>
                  <a:pt x="31" y="84"/>
                </a:cubicBezTo>
                <a:cubicBezTo>
                  <a:pt x="31" y="52"/>
                  <a:pt x="31" y="52"/>
                  <a:pt x="31" y="52"/>
                </a:cubicBezTo>
                <a:cubicBezTo>
                  <a:pt x="31" y="44"/>
                  <a:pt x="37" y="38"/>
                  <a:pt x="44" y="37"/>
                </a:cubicBezTo>
                <a:cubicBezTo>
                  <a:pt x="44" y="37"/>
                  <a:pt x="44" y="37"/>
                  <a:pt x="44" y="37"/>
                </a:cubicBezTo>
                <a:cubicBezTo>
                  <a:pt x="44" y="34"/>
                  <a:pt x="42" y="32"/>
                  <a:pt x="40" y="32"/>
                </a:cubicBezTo>
                <a:cubicBezTo>
                  <a:pt x="5" y="32"/>
                  <a:pt x="5" y="32"/>
                  <a:pt x="5" y="32"/>
                </a:cubicBezTo>
                <a:cubicBezTo>
                  <a:pt x="2" y="32"/>
                  <a:pt x="0" y="34"/>
                  <a:pt x="0" y="3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92"/>
          <p:cNvSpPr>
            <a:spLocks noEditPoints="1"/>
          </p:cNvSpPr>
          <p:nvPr/>
        </p:nvSpPr>
        <p:spPr bwMode="auto">
          <a:xfrm>
            <a:off x="10001251" y="3178175"/>
            <a:ext cx="788988" cy="468313"/>
          </a:xfrm>
          <a:custGeom>
            <a:avLst/>
            <a:gdLst>
              <a:gd name="T0" fmla="*/ 39 w 186"/>
              <a:gd name="T1" fmla="*/ 70 h 110"/>
              <a:gd name="T2" fmla="*/ 40 w 186"/>
              <a:gd name="T3" fmla="*/ 63 h 110"/>
              <a:gd name="T4" fmla="*/ 60 w 186"/>
              <a:gd name="T5" fmla="*/ 48 h 110"/>
              <a:gd name="T6" fmla="*/ 65 w 186"/>
              <a:gd name="T7" fmla="*/ 54 h 110"/>
              <a:gd name="T8" fmla="*/ 46 w 186"/>
              <a:gd name="T9" fmla="*/ 71 h 110"/>
              <a:gd name="T10" fmla="*/ 56 w 186"/>
              <a:gd name="T11" fmla="*/ 85 h 110"/>
              <a:gd name="T12" fmla="*/ 78 w 186"/>
              <a:gd name="T13" fmla="*/ 60 h 110"/>
              <a:gd name="T14" fmla="*/ 71 w 186"/>
              <a:gd name="T15" fmla="*/ 59 h 110"/>
              <a:gd name="T16" fmla="*/ 49 w 186"/>
              <a:gd name="T17" fmla="*/ 84 h 110"/>
              <a:gd name="T18" fmla="*/ 56 w 186"/>
              <a:gd name="T19" fmla="*/ 85 h 110"/>
              <a:gd name="T20" fmla="*/ 83 w 186"/>
              <a:gd name="T21" fmla="*/ 84 h 110"/>
              <a:gd name="T22" fmla="*/ 80 w 186"/>
              <a:gd name="T23" fmla="*/ 75 h 110"/>
              <a:gd name="T24" fmla="*/ 61 w 186"/>
              <a:gd name="T25" fmla="*/ 89 h 110"/>
              <a:gd name="T26" fmla="*/ 65 w 186"/>
              <a:gd name="T27" fmla="*/ 98 h 110"/>
              <a:gd name="T28" fmla="*/ 79 w 186"/>
              <a:gd name="T29" fmla="*/ 109 h 110"/>
              <a:gd name="T30" fmla="*/ 89 w 186"/>
              <a:gd name="T31" fmla="*/ 94 h 110"/>
              <a:gd name="T32" fmla="*/ 82 w 186"/>
              <a:gd name="T33" fmla="*/ 94 h 110"/>
              <a:gd name="T34" fmla="*/ 72 w 186"/>
              <a:gd name="T35" fmla="*/ 108 h 110"/>
              <a:gd name="T36" fmla="*/ 79 w 186"/>
              <a:gd name="T37" fmla="*/ 109 h 110"/>
              <a:gd name="T38" fmla="*/ 186 w 186"/>
              <a:gd name="T39" fmla="*/ 33 h 110"/>
              <a:gd name="T40" fmla="*/ 148 w 186"/>
              <a:gd name="T41" fmla="*/ 16 h 110"/>
              <a:gd name="T42" fmla="*/ 165 w 186"/>
              <a:gd name="T43" fmla="*/ 44 h 110"/>
              <a:gd name="T44" fmla="*/ 150 w 186"/>
              <a:gd name="T45" fmla="*/ 52 h 110"/>
              <a:gd name="T46" fmla="*/ 142 w 186"/>
              <a:gd name="T47" fmla="*/ 18 h 110"/>
              <a:gd name="T48" fmla="*/ 90 w 186"/>
              <a:gd name="T49" fmla="*/ 10 h 110"/>
              <a:gd name="T50" fmla="*/ 87 w 186"/>
              <a:gd name="T51" fmla="*/ 11 h 110"/>
              <a:gd name="T52" fmla="*/ 56 w 186"/>
              <a:gd name="T53" fmla="*/ 28 h 110"/>
              <a:gd name="T54" fmla="*/ 60 w 186"/>
              <a:gd name="T55" fmla="*/ 35 h 110"/>
              <a:gd name="T56" fmla="*/ 92 w 186"/>
              <a:gd name="T57" fmla="*/ 20 h 110"/>
              <a:gd name="T58" fmla="*/ 93 w 186"/>
              <a:gd name="T59" fmla="*/ 20 h 110"/>
              <a:gd name="T60" fmla="*/ 147 w 186"/>
              <a:gd name="T61" fmla="*/ 56 h 110"/>
              <a:gd name="T62" fmla="*/ 100 w 186"/>
              <a:gd name="T63" fmla="*/ 102 h 110"/>
              <a:gd name="T64" fmla="*/ 92 w 186"/>
              <a:gd name="T65" fmla="*/ 106 h 110"/>
              <a:gd name="T66" fmla="*/ 95 w 186"/>
              <a:gd name="T67" fmla="*/ 109 h 110"/>
              <a:gd name="T68" fmla="*/ 113 w 186"/>
              <a:gd name="T69" fmla="*/ 100 h 110"/>
              <a:gd name="T70" fmla="*/ 115 w 186"/>
              <a:gd name="T71" fmla="*/ 93 h 110"/>
              <a:gd name="T72" fmla="*/ 110 w 186"/>
              <a:gd name="T73" fmla="*/ 78 h 110"/>
              <a:gd name="T74" fmla="*/ 123 w 186"/>
              <a:gd name="T75" fmla="*/ 92 h 110"/>
              <a:gd name="T76" fmla="*/ 130 w 186"/>
              <a:gd name="T77" fmla="*/ 93 h 110"/>
              <a:gd name="T78" fmla="*/ 131 w 186"/>
              <a:gd name="T79" fmla="*/ 86 h 110"/>
              <a:gd name="T80" fmla="*/ 124 w 186"/>
              <a:gd name="T81" fmla="*/ 68 h 110"/>
              <a:gd name="T82" fmla="*/ 137 w 186"/>
              <a:gd name="T83" fmla="*/ 82 h 110"/>
              <a:gd name="T84" fmla="*/ 144 w 186"/>
              <a:gd name="T85" fmla="*/ 84 h 110"/>
              <a:gd name="T86" fmla="*/ 134 w 186"/>
              <a:gd name="T87" fmla="*/ 64 h 110"/>
              <a:gd name="T88" fmla="*/ 66 w 186"/>
              <a:gd name="T89" fmla="*/ 40 h 110"/>
              <a:gd name="T90" fmla="*/ 51 w 186"/>
              <a:gd name="T91" fmla="*/ 37 h 110"/>
              <a:gd name="T92" fmla="*/ 55 w 186"/>
              <a:gd name="T93" fmla="*/ 20 h 110"/>
              <a:gd name="T94" fmla="*/ 45 w 186"/>
              <a:gd name="T95" fmla="*/ 19 h 110"/>
              <a:gd name="T96" fmla="*/ 36 w 186"/>
              <a:gd name="T97" fmla="*/ 58 h 110"/>
              <a:gd name="T98" fmla="*/ 60 w 186"/>
              <a:gd name="T99" fmla="*/ 42 h 110"/>
              <a:gd name="T100" fmla="*/ 71 w 186"/>
              <a:gd name="T101" fmla="*/ 52 h 110"/>
              <a:gd name="T102" fmla="*/ 83 w 186"/>
              <a:gd name="T103" fmla="*/ 56 h 110"/>
              <a:gd name="T104" fmla="*/ 89 w 186"/>
              <a:gd name="T105" fmla="*/ 72 h 110"/>
              <a:gd name="T106" fmla="*/ 93 w 186"/>
              <a:gd name="T107" fmla="*/ 90 h 110"/>
              <a:gd name="T108" fmla="*/ 106 w 186"/>
              <a:gd name="T109" fmla="*/ 98 h 110"/>
              <a:gd name="T110" fmla="*/ 111 w 186"/>
              <a:gd name="T111" fmla="*/ 101 h 110"/>
              <a:gd name="T112" fmla="*/ 16 w 186"/>
              <a:gd name="T113" fmla="*/ 40 h 110"/>
              <a:gd name="T114" fmla="*/ 24 w 186"/>
              <a:gd name="T115" fmla="*/ 0 h 110"/>
              <a:gd name="T116" fmla="*/ 16 w 186"/>
              <a:gd name="T117"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10">
                <a:moveTo>
                  <a:pt x="43" y="72"/>
                </a:moveTo>
                <a:cubicBezTo>
                  <a:pt x="41" y="72"/>
                  <a:pt x="40" y="71"/>
                  <a:pt x="39" y="70"/>
                </a:cubicBezTo>
                <a:cubicBezTo>
                  <a:pt x="38" y="69"/>
                  <a:pt x="38" y="68"/>
                  <a:pt x="38" y="67"/>
                </a:cubicBezTo>
                <a:cubicBezTo>
                  <a:pt x="38" y="65"/>
                  <a:pt x="39" y="64"/>
                  <a:pt x="40" y="63"/>
                </a:cubicBezTo>
                <a:cubicBezTo>
                  <a:pt x="57" y="49"/>
                  <a:pt x="57" y="49"/>
                  <a:pt x="57" y="49"/>
                </a:cubicBezTo>
                <a:cubicBezTo>
                  <a:pt x="57" y="48"/>
                  <a:pt x="59" y="48"/>
                  <a:pt x="60" y="48"/>
                </a:cubicBezTo>
                <a:cubicBezTo>
                  <a:pt x="61" y="48"/>
                  <a:pt x="63" y="49"/>
                  <a:pt x="64" y="50"/>
                </a:cubicBezTo>
                <a:cubicBezTo>
                  <a:pt x="64" y="51"/>
                  <a:pt x="65" y="52"/>
                  <a:pt x="65" y="54"/>
                </a:cubicBezTo>
                <a:cubicBezTo>
                  <a:pt x="65" y="55"/>
                  <a:pt x="64" y="56"/>
                  <a:pt x="63" y="57"/>
                </a:cubicBezTo>
                <a:cubicBezTo>
                  <a:pt x="46" y="71"/>
                  <a:pt x="46" y="71"/>
                  <a:pt x="46" y="71"/>
                </a:cubicBezTo>
                <a:cubicBezTo>
                  <a:pt x="45" y="72"/>
                  <a:pt x="44" y="72"/>
                  <a:pt x="43" y="72"/>
                </a:cubicBezTo>
                <a:close/>
                <a:moveTo>
                  <a:pt x="56" y="85"/>
                </a:moveTo>
                <a:cubicBezTo>
                  <a:pt x="77" y="67"/>
                  <a:pt x="77" y="67"/>
                  <a:pt x="77" y="67"/>
                </a:cubicBezTo>
                <a:cubicBezTo>
                  <a:pt x="79" y="65"/>
                  <a:pt x="80" y="62"/>
                  <a:pt x="78" y="60"/>
                </a:cubicBezTo>
                <a:cubicBezTo>
                  <a:pt x="77" y="59"/>
                  <a:pt x="75" y="58"/>
                  <a:pt x="74" y="58"/>
                </a:cubicBezTo>
                <a:cubicBezTo>
                  <a:pt x="73" y="58"/>
                  <a:pt x="72" y="58"/>
                  <a:pt x="71" y="59"/>
                </a:cubicBezTo>
                <a:cubicBezTo>
                  <a:pt x="49" y="77"/>
                  <a:pt x="49" y="77"/>
                  <a:pt x="49" y="77"/>
                </a:cubicBezTo>
                <a:cubicBezTo>
                  <a:pt x="47" y="79"/>
                  <a:pt x="47" y="82"/>
                  <a:pt x="49" y="84"/>
                </a:cubicBezTo>
                <a:cubicBezTo>
                  <a:pt x="49" y="85"/>
                  <a:pt x="51" y="86"/>
                  <a:pt x="52" y="86"/>
                </a:cubicBezTo>
                <a:cubicBezTo>
                  <a:pt x="54" y="86"/>
                  <a:pt x="55" y="86"/>
                  <a:pt x="56" y="85"/>
                </a:cubicBezTo>
                <a:close/>
                <a:moveTo>
                  <a:pt x="68" y="96"/>
                </a:moveTo>
                <a:cubicBezTo>
                  <a:pt x="83" y="84"/>
                  <a:pt x="83" y="84"/>
                  <a:pt x="83" y="84"/>
                </a:cubicBezTo>
                <a:cubicBezTo>
                  <a:pt x="85" y="82"/>
                  <a:pt x="86" y="79"/>
                  <a:pt x="84" y="76"/>
                </a:cubicBezTo>
                <a:cubicBezTo>
                  <a:pt x="83" y="75"/>
                  <a:pt x="82" y="75"/>
                  <a:pt x="80" y="75"/>
                </a:cubicBezTo>
                <a:cubicBezTo>
                  <a:pt x="79" y="75"/>
                  <a:pt x="78" y="75"/>
                  <a:pt x="77" y="76"/>
                </a:cubicBezTo>
                <a:cubicBezTo>
                  <a:pt x="61" y="89"/>
                  <a:pt x="61" y="89"/>
                  <a:pt x="61" y="89"/>
                </a:cubicBezTo>
                <a:cubicBezTo>
                  <a:pt x="59" y="90"/>
                  <a:pt x="59" y="94"/>
                  <a:pt x="61" y="96"/>
                </a:cubicBezTo>
                <a:cubicBezTo>
                  <a:pt x="62" y="97"/>
                  <a:pt x="63" y="98"/>
                  <a:pt x="65" y="98"/>
                </a:cubicBezTo>
                <a:cubicBezTo>
                  <a:pt x="66" y="98"/>
                  <a:pt x="67" y="97"/>
                  <a:pt x="68" y="96"/>
                </a:cubicBezTo>
                <a:close/>
                <a:moveTo>
                  <a:pt x="79" y="109"/>
                </a:moveTo>
                <a:cubicBezTo>
                  <a:pt x="88" y="101"/>
                  <a:pt x="88" y="101"/>
                  <a:pt x="88" y="101"/>
                </a:cubicBezTo>
                <a:cubicBezTo>
                  <a:pt x="90" y="100"/>
                  <a:pt x="91" y="96"/>
                  <a:pt x="89" y="94"/>
                </a:cubicBezTo>
                <a:cubicBezTo>
                  <a:pt x="88" y="93"/>
                  <a:pt x="86" y="92"/>
                  <a:pt x="85" y="92"/>
                </a:cubicBezTo>
                <a:cubicBezTo>
                  <a:pt x="84" y="92"/>
                  <a:pt x="83" y="93"/>
                  <a:pt x="82" y="94"/>
                </a:cubicBezTo>
                <a:cubicBezTo>
                  <a:pt x="73" y="101"/>
                  <a:pt x="73" y="101"/>
                  <a:pt x="73" y="101"/>
                </a:cubicBezTo>
                <a:cubicBezTo>
                  <a:pt x="71" y="103"/>
                  <a:pt x="70" y="106"/>
                  <a:pt x="72" y="108"/>
                </a:cubicBezTo>
                <a:cubicBezTo>
                  <a:pt x="73" y="109"/>
                  <a:pt x="74" y="110"/>
                  <a:pt x="76" y="110"/>
                </a:cubicBezTo>
                <a:cubicBezTo>
                  <a:pt x="77" y="110"/>
                  <a:pt x="78" y="110"/>
                  <a:pt x="79" y="109"/>
                </a:cubicBezTo>
                <a:close/>
                <a:moveTo>
                  <a:pt x="165" y="44"/>
                </a:moveTo>
                <a:cubicBezTo>
                  <a:pt x="186" y="33"/>
                  <a:pt x="186" y="33"/>
                  <a:pt x="186" y="33"/>
                </a:cubicBezTo>
                <a:cubicBezTo>
                  <a:pt x="171" y="4"/>
                  <a:pt x="171" y="4"/>
                  <a:pt x="171" y="4"/>
                </a:cubicBezTo>
                <a:cubicBezTo>
                  <a:pt x="162" y="8"/>
                  <a:pt x="152" y="14"/>
                  <a:pt x="148" y="16"/>
                </a:cubicBezTo>
                <a:cubicBezTo>
                  <a:pt x="151" y="19"/>
                  <a:pt x="155" y="27"/>
                  <a:pt x="165" y="43"/>
                </a:cubicBezTo>
                <a:lnTo>
                  <a:pt x="165" y="44"/>
                </a:lnTo>
                <a:close/>
                <a:moveTo>
                  <a:pt x="147" y="56"/>
                </a:moveTo>
                <a:cubicBezTo>
                  <a:pt x="148" y="54"/>
                  <a:pt x="149" y="53"/>
                  <a:pt x="150" y="52"/>
                </a:cubicBezTo>
                <a:cubicBezTo>
                  <a:pt x="151" y="50"/>
                  <a:pt x="156" y="48"/>
                  <a:pt x="159" y="46"/>
                </a:cubicBezTo>
                <a:cubicBezTo>
                  <a:pt x="156" y="41"/>
                  <a:pt x="146" y="24"/>
                  <a:pt x="142" y="18"/>
                </a:cubicBezTo>
                <a:cubicBezTo>
                  <a:pt x="125" y="11"/>
                  <a:pt x="110" y="10"/>
                  <a:pt x="100" y="10"/>
                </a:cubicBezTo>
                <a:cubicBezTo>
                  <a:pt x="96" y="10"/>
                  <a:pt x="93" y="10"/>
                  <a:pt x="90" y="10"/>
                </a:cubicBezTo>
                <a:cubicBezTo>
                  <a:pt x="89" y="10"/>
                  <a:pt x="89" y="10"/>
                  <a:pt x="89" y="10"/>
                </a:cubicBezTo>
                <a:cubicBezTo>
                  <a:pt x="89" y="10"/>
                  <a:pt x="88" y="10"/>
                  <a:pt x="87" y="11"/>
                </a:cubicBezTo>
                <a:cubicBezTo>
                  <a:pt x="58" y="25"/>
                  <a:pt x="58" y="25"/>
                  <a:pt x="58" y="25"/>
                </a:cubicBezTo>
                <a:cubicBezTo>
                  <a:pt x="57" y="26"/>
                  <a:pt x="56" y="27"/>
                  <a:pt x="56" y="28"/>
                </a:cubicBezTo>
                <a:cubicBezTo>
                  <a:pt x="55" y="30"/>
                  <a:pt x="55" y="31"/>
                  <a:pt x="56" y="32"/>
                </a:cubicBezTo>
                <a:cubicBezTo>
                  <a:pt x="57" y="34"/>
                  <a:pt x="58" y="35"/>
                  <a:pt x="60" y="35"/>
                </a:cubicBezTo>
                <a:cubicBezTo>
                  <a:pt x="61" y="35"/>
                  <a:pt x="62" y="35"/>
                  <a:pt x="63" y="34"/>
                </a:cubicBezTo>
                <a:cubicBezTo>
                  <a:pt x="92" y="20"/>
                  <a:pt x="92" y="20"/>
                  <a:pt x="92" y="20"/>
                </a:cubicBezTo>
                <a:cubicBezTo>
                  <a:pt x="93" y="20"/>
                  <a:pt x="93" y="20"/>
                  <a:pt x="93" y="20"/>
                </a:cubicBezTo>
                <a:cubicBezTo>
                  <a:pt x="93" y="20"/>
                  <a:pt x="93" y="20"/>
                  <a:pt x="93" y="20"/>
                </a:cubicBezTo>
                <a:cubicBezTo>
                  <a:pt x="112" y="33"/>
                  <a:pt x="136" y="57"/>
                  <a:pt x="141" y="63"/>
                </a:cubicBezTo>
                <a:cubicBezTo>
                  <a:pt x="143" y="61"/>
                  <a:pt x="145" y="58"/>
                  <a:pt x="147" y="56"/>
                </a:cubicBezTo>
                <a:close/>
                <a:moveTo>
                  <a:pt x="98" y="108"/>
                </a:moveTo>
                <a:cubicBezTo>
                  <a:pt x="100" y="107"/>
                  <a:pt x="101" y="104"/>
                  <a:pt x="100" y="102"/>
                </a:cubicBezTo>
                <a:cubicBezTo>
                  <a:pt x="96" y="98"/>
                  <a:pt x="96" y="98"/>
                  <a:pt x="96" y="98"/>
                </a:cubicBezTo>
                <a:cubicBezTo>
                  <a:pt x="96" y="101"/>
                  <a:pt x="94" y="104"/>
                  <a:pt x="92" y="106"/>
                </a:cubicBezTo>
                <a:cubicBezTo>
                  <a:pt x="92" y="106"/>
                  <a:pt x="92" y="106"/>
                  <a:pt x="92" y="106"/>
                </a:cubicBezTo>
                <a:cubicBezTo>
                  <a:pt x="93" y="108"/>
                  <a:pt x="95" y="109"/>
                  <a:pt x="95" y="109"/>
                </a:cubicBezTo>
                <a:cubicBezTo>
                  <a:pt x="96" y="109"/>
                  <a:pt x="97" y="109"/>
                  <a:pt x="98" y="108"/>
                </a:cubicBezTo>
                <a:close/>
                <a:moveTo>
                  <a:pt x="113" y="100"/>
                </a:moveTo>
                <a:cubicBezTo>
                  <a:pt x="116" y="99"/>
                  <a:pt x="117" y="97"/>
                  <a:pt x="116" y="94"/>
                </a:cubicBezTo>
                <a:cubicBezTo>
                  <a:pt x="116" y="94"/>
                  <a:pt x="116" y="94"/>
                  <a:pt x="115" y="93"/>
                </a:cubicBezTo>
                <a:cubicBezTo>
                  <a:pt x="104" y="82"/>
                  <a:pt x="104" y="82"/>
                  <a:pt x="104" y="82"/>
                </a:cubicBezTo>
                <a:cubicBezTo>
                  <a:pt x="110" y="78"/>
                  <a:pt x="110" y="78"/>
                  <a:pt x="110" y="78"/>
                </a:cubicBezTo>
                <a:cubicBezTo>
                  <a:pt x="122" y="91"/>
                  <a:pt x="122" y="91"/>
                  <a:pt x="122" y="91"/>
                </a:cubicBezTo>
                <a:cubicBezTo>
                  <a:pt x="123" y="92"/>
                  <a:pt x="123" y="92"/>
                  <a:pt x="123" y="92"/>
                </a:cubicBezTo>
                <a:cubicBezTo>
                  <a:pt x="125" y="93"/>
                  <a:pt x="126" y="94"/>
                  <a:pt x="127" y="94"/>
                </a:cubicBezTo>
                <a:cubicBezTo>
                  <a:pt x="128" y="94"/>
                  <a:pt x="129" y="94"/>
                  <a:pt x="130" y="93"/>
                </a:cubicBezTo>
                <a:cubicBezTo>
                  <a:pt x="131" y="92"/>
                  <a:pt x="132" y="91"/>
                  <a:pt x="132" y="89"/>
                </a:cubicBezTo>
                <a:cubicBezTo>
                  <a:pt x="132" y="88"/>
                  <a:pt x="132" y="87"/>
                  <a:pt x="131" y="86"/>
                </a:cubicBezTo>
                <a:cubicBezTo>
                  <a:pt x="118" y="72"/>
                  <a:pt x="118" y="72"/>
                  <a:pt x="118" y="72"/>
                </a:cubicBezTo>
                <a:cubicBezTo>
                  <a:pt x="124" y="68"/>
                  <a:pt x="124" y="68"/>
                  <a:pt x="124" y="68"/>
                </a:cubicBezTo>
                <a:cubicBezTo>
                  <a:pt x="137" y="81"/>
                  <a:pt x="137" y="81"/>
                  <a:pt x="137" y="81"/>
                </a:cubicBezTo>
                <a:cubicBezTo>
                  <a:pt x="137" y="82"/>
                  <a:pt x="137" y="82"/>
                  <a:pt x="137" y="82"/>
                </a:cubicBezTo>
                <a:cubicBezTo>
                  <a:pt x="139" y="84"/>
                  <a:pt x="140" y="85"/>
                  <a:pt x="142" y="85"/>
                </a:cubicBezTo>
                <a:cubicBezTo>
                  <a:pt x="142" y="85"/>
                  <a:pt x="143" y="84"/>
                  <a:pt x="144" y="84"/>
                </a:cubicBezTo>
                <a:cubicBezTo>
                  <a:pt x="146" y="83"/>
                  <a:pt x="147" y="80"/>
                  <a:pt x="146" y="77"/>
                </a:cubicBezTo>
                <a:cubicBezTo>
                  <a:pt x="134" y="64"/>
                  <a:pt x="134" y="64"/>
                  <a:pt x="134" y="64"/>
                </a:cubicBezTo>
                <a:cubicBezTo>
                  <a:pt x="127" y="57"/>
                  <a:pt x="108" y="38"/>
                  <a:pt x="92" y="27"/>
                </a:cubicBezTo>
                <a:cubicBezTo>
                  <a:pt x="66" y="40"/>
                  <a:pt x="66" y="40"/>
                  <a:pt x="66" y="40"/>
                </a:cubicBezTo>
                <a:cubicBezTo>
                  <a:pt x="64" y="41"/>
                  <a:pt x="62" y="41"/>
                  <a:pt x="60" y="41"/>
                </a:cubicBezTo>
                <a:cubicBezTo>
                  <a:pt x="57" y="41"/>
                  <a:pt x="53" y="39"/>
                  <a:pt x="51" y="37"/>
                </a:cubicBezTo>
                <a:cubicBezTo>
                  <a:pt x="49" y="34"/>
                  <a:pt x="49" y="30"/>
                  <a:pt x="49" y="27"/>
                </a:cubicBezTo>
                <a:cubicBezTo>
                  <a:pt x="50" y="24"/>
                  <a:pt x="52" y="21"/>
                  <a:pt x="55" y="20"/>
                </a:cubicBezTo>
                <a:cubicBezTo>
                  <a:pt x="58" y="18"/>
                  <a:pt x="58" y="18"/>
                  <a:pt x="58" y="18"/>
                </a:cubicBezTo>
                <a:cubicBezTo>
                  <a:pt x="45" y="19"/>
                  <a:pt x="45" y="19"/>
                  <a:pt x="45" y="19"/>
                </a:cubicBezTo>
                <a:cubicBezTo>
                  <a:pt x="22" y="43"/>
                  <a:pt x="22" y="43"/>
                  <a:pt x="22" y="43"/>
                </a:cubicBezTo>
                <a:cubicBezTo>
                  <a:pt x="36" y="58"/>
                  <a:pt x="36" y="58"/>
                  <a:pt x="36" y="58"/>
                </a:cubicBezTo>
                <a:cubicBezTo>
                  <a:pt x="36" y="58"/>
                  <a:pt x="52" y="44"/>
                  <a:pt x="52" y="44"/>
                </a:cubicBezTo>
                <a:cubicBezTo>
                  <a:pt x="54" y="43"/>
                  <a:pt x="57" y="42"/>
                  <a:pt x="60" y="42"/>
                </a:cubicBezTo>
                <a:cubicBezTo>
                  <a:pt x="63" y="42"/>
                  <a:pt x="66" y="43"/>
                  <a:pt x="69" y="46"/>
                </a:cubicBezTo>
                <a:cubicBezTo>
                  <a:pt x="70" y="48"/>
                  <a:pt x="71" y="50"/>
                  <a:pt x="71" y="52"/>
                </a:cubicBezTo>
                <a:cubicBezTo>
                  <a:pt x="72" y="52"/>
                  <a:pt x="73" y="52"/>
                  <a:pt x="74" y="52"/>
                </a:cubicBezTo>
                <a:cubicBezTo>
                  <a:pt x="77" y="52"/>
                  <a:pt x="81" y="53"/>
                  <a:pt x="83" y="56"/>
                </a:cubicBezTo>
                <a:cubicBezTo>
                  <a:pt x="86" y="59"/>
                  <a:pt x="86" y="65"/>
                  <a:pt x="84" y="69"/>
                </a:cubicBezTo>
                <a:cubicBezTo>
                  <a:pt x="86" y="70"/>
                  <a:pt x="88" y="71"/>
                  <a:pt x="89" y="72"/>
                </a:cubicBezTo>
                <a:cubicBezTo>
                  <a:pt x="92" y="77"/>
                  <a:pt x="92" y="83"/>
                  <a:pt x="89" y="87"/>
                </a:cubicBezTo>
                <a:cubicBezTo>
                  <a:pt x="91" y="87"/>
                  <a:pt x="92" y="89"/>
                  <a:pt x="93" y="90"/>
                </a:cubicBezTo>
                <a:cubicBezTo>
                  <a:pt x="96" y="88"/>
                  <a:pt x="96" y="88"/>
                  <a:pt x="96" y="88"/>
                </a:cubicBezTo>
                <a:cubicBezTo>
                  <a:pt x="106" y="98"/>
                  <a:pt x="106" y="98"/>
                  <a:pt x="106" y="98"/>
                </a:cubicBezTo>
                <a:cubicBezTo>
                  <a:pt x="107" y="98"/>
                  <a:pt x="107" y="99"/>
                  <a:pt x="108" y="99"/>
                </a:cubicBezTo>
                <a:cubicBezTo>
                  <a:pt x="110" y="101"/>
                  <a:pt x="110" y="101"/>
                  <a:pt x="111" y="101"/>
                </a:cubicBezTo>
                <a:cubicBezTo>
                  <a:pt x="112" y="101"/>
                  <a:pt x="113" y="101"/>
                  <a:pt x="113" y="100"/>
                </a:cubicBezTo>
                <a:close/>
                <a:moveTo>
                  <a:pt x="16" y="40"/>
                </a:moveTo>
                <a:cubicBezTo>
                  <a:pt x="40" y="15"/>
                  <a:pt x="40" y="15"/>
                  <a:pt x="40" y="15"/>
                </a:cubicBezTo>
                <a:cubicBezTo>
                  <a:pt x="24" y="0"/>
                  <a:pt x="24" y="0"/>
                  <a:pt x="24" y="0"/>
                </a:cubicBezTo>
                <a:cubicBezTo>
                  <a:pt x="0" y="24"/>
                  <a:pt x="0" y="24"/>
                  <a:pt x="0" y="24"/>
                </a:cubicBezTo>
                <a:lnTo>
                  <a:pt x="16" y="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37" name="TextBox 36"/>
          <p:cNvSpPr txBox="1"/>
          <p:nvPr/>
        </p:nvSpPr>
        <p:spPr>
          <a:xfrm>
            <a:off x="716280" y="3784890"/>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sp>
        <p:nvSpPr>
          <p:cNvPr id="38" name="TextBox 37"/>
          <p:cNvSpPr txBox="1"/>
          <p:nvPr/>
        </p:nvSpPr>
        <p:spPr>
          <a:xfrm>
            <a:off x="1673455" y="1672243"/>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sp>
        <p:nvSpPr>
          <p:cNvPr id="39" name="TextBox 38"/>
          <p:cNvSpPr txBox="1"/>
          <p:nvPr/>
        </p:nvSpPr>
        <p:spPr>
          <a:xfrm>
            <a:off x="9426728" y="3784890"/>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sp>
        <p:nvSpPr>
          <p:cNvPr id="40" name="TextBox 39"/>
          <p:cNvSpPr txBox="1"/>
          <p:nvPr/>
        </p:nvSpPr>
        <p:spPr>
          <a:xfrm>
            <a:off x="8365918" y="1672243"/>
            <a:ext cx="2028037" cy="707886"/>
          </a:xfrm>
          <a:prstGeom prst="rect">
            <a:avLst/>
          </a:prstGeom>
          <a:noFill/>
        </p:spPr>
        <p:txBody>
          <a:bodyPr wrap="square" rtlCol="0">
            <a:spAutoFit/>
          </a:bodyPr>
          <a:lstStyle/>
          <a:p>
            <a:r>
              <a:rPr lang="en-US" sz="1000" dirty="0"/>
              <a:t>Lorem ipsum dolor sit amet, consectetur adipiscing elit, sed do eiusmod tempor incididunt ut labore et dolore magna</a:t>
            </a:r>
            <a:endParaRPr lang="ru-RU" sz="1000" dirty="0"/>
          </a:p>
        </p:txBody>
      </p:sp>
    </p:spTree>
    <p:extLst>
      <p:ext uri="{BB962C8B-B14F-4D97-AF65-F5344CB8AC3E}">
        <p14:creationId xmlns:p14="http://schemas.microsoft.com/office/powerpoint/2010/main" val="24802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9995D6-5293-5EAA-8C93-1D59CCDBEF65}"/>
              </a:ext>
            </a:extLst>
          </p:cNvPr>
          <p:cNvSpPr>
            <a:spLocks noGrp="1"/>
          </p:cNvSpPr>
          <p:nvPr>
            <p:ph type="pic" sz="quarter" idx="12"/>
          </p:nvPr>
        </p:nvSpPr>
        <p:spPr/>
        <p:txBody>
          <a:bodyPr/>
          <a:lstStyle/>
          <a:p>
            <a:endParaRPr lang="es-CO"/>
          </a:p>
        </p:txBody>
      </p:sp>
      <p:sp>
        <p:nvSpPr>
          <p:cNvPr id="2" name="Slide Number Placeholder 1">
            <a:extLst>
              <a:ext uri="{FF2B5EF4-FFF2-40B4-BE49-F238E27FC236}">
                <a16:creationId xmlns:a16="http://schemas.microsoft.com/office/drawing/2014/main" id="{2574E5A7-BAA6-0351-82BF-5A28E7FD348A}"/>
              </a:ext>
            </a:extLst>
          </p:cNvPr>
          <p:cNvSpPr>
            <a:spLocks noGrp="1"/>
          </p:cNvSpPr>
          <p:nvPr>
            <p:ph type="sldNum" sz="quarter" idx="13"/>
          </p:nvPr>
        </p:nvSpPr>
        <p:spPr>
          <a:xfrm>
            <a:off x="11560052" y="6354830"/>
            <a:ext cx="513735" cy="227164"/>
          </a:xfrm>
        </p:spPr>
        <p:txBody>
          <a:bodyPr rtlCol="0"/>
          <a:lstStyle/>
          <a:p>
            <a:pPr defTabSz="914330" fontAlgn="auto">
              <a:spcBef>
                <a:spcPts val="0"/>
              </a:spcBef>
              <a:spcAft>
                <a:spcPts val="0"/>
              </a:spcAft>
              <a:defRPr/>
            </a:pPr>
            <a:fld id="{3A34662B-BD12-0245-9802-8EA39181260E}" type="slidenum">
              <a:rPr lang="en-US">
                <a:solidFill>
                  <a:schemeClr val="tx1">
                    <a:alpha val="40000"/>
                  </a:schemeClr>
                </a:solidFill>
                <a:latin typeface="+mn-lt"/>
              </a:rPr>
              <a:pPr defTabSz="914330" fontAlgn="auto">
                <a:spcBef>
                  <a:spcPts val="0"/>
                </a:spcBef>
                <a:spcAft>
                  <a:spcPts val="0"/>
                </a:spcAft>
                <a:defRPr/>
              </a:pPr>
              <a:t>9</a:t>
            </a:fld>
            <a:endParaRPr lang="en-US" dirty="0">
              <a:solidFill>
                <a:schemeClr val="tx1">
                  <a:alpha val="40000"/>
                </a:schemeClr>
              </a:solidFill>
              <a:latin typeface="+mn-lt"/>
            </a:endParaRPr>
          </a:p>
        </p:txBody>
      </p:sp>
      <p:sp>
        <p:nvSpPr>
          <p:cNvPr id="8" name="Rectangle 7">
            <a:extLst>
              <a:ext uri="{FF2B5EF4-FFF2-40B4-BE49-F238E27FC236}">
                <a16:creationId xmlns:a16="http://schemas.microsoft.com/office/drawing/2014/main" id="{11CD979A-C7C6-7806-7D31-E6B8B15F329D}"/>
              </a:ext>
            </a:extLst>
          </p:cNvPr>
          <p:cNvSpPr/>
          <p:nvPr/>
        </p:nvSpPr>
        <p:spPr>
          <a:xfrm>
            <a:off x="0" y="0"/>
            <a:ext cx="8870950" cy="401478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a:p>
        </p:txBody>
      </p:sp>
      <p:sp>
        <p:nvSpPr>
          <p:cNvPr id="14" name="TextBox 13">
            <a:extLst>
              <a:ext uri="{FF2B5EF4-FFF2-40B4-BE49-F238E27FC236}">
                <a16:creationId xmlns:a16="http://schemas.microsoft.com/office/drawing/2014/main" id="{F729ECA1-0894-5E13-9F1C-9F7725C97642}"/>
              </a:ext>
            </a:extLst>
          </p:cNvPr>
          <p:cNvSpPr txBox="1"/>
          <p:nvPr/>
        </p:nvSpPr>
        <p:spPr>
          <a:xfrm>
            <a:off x="573566" y="1797784"/>
            <a:ext cx="6368393" cy="1631216"/>
          </a:xfrm>
          <a:prstGeom prst="rect">
            <a:avLst/>
          </a:prstGeom>
          <a:noFill/>
        </p:spPr>
        <p:txBody>
          <a:bodyPr lIns="0" rIns="0">
            <a:spAutoFit/>
          </a:bodyPr>
          <a:lstStyle/>
          <a:p>
            <a:pPr algn="just"/>
            <a:r>
              <a:rPr lang="en-US" sz="2000" dirty="0">
                <a:solidFill>
                  <a:schemeClr val="tx1">
                    <a:lumMod val="95000"/>
                  </a:schemeClr>
                </a:solidFill>
                <a:effectLst/>
                <a:latin typeface="Calibri Light" panose="020F0302020204030204" pitchFamily="34" charset="0"/>
                <a:cs typeface="Calibri Light" panose="020F0302020204030204" pitchFamily="34" charset="0"/>
              </a:rPr>
              <a:t>Lorem ipsum dolor sit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amet</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consectetur</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adipiscing</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elit</a:t>
            </a:r>
            <a:r>
              <a:rPr lang="en-US" sz="2000" dirty="0">
                <a:solidFill>
                  <a:schemeClr val="tx1">
                    <a:lumMod val="95000"/>
                  </a:schemeClr>
                </a:solidFill>
                <a:effectLst/>
                <a:latin typeface="Calibri Light" panose="020F0302020204030204" pitchFamily="34" charset="0"/>
                <a:cs typeface="Calibri Light" panose="020F0302020204030204" pitchFamily="34" charset="0"/>
              </a:rPr>
              <a:t>. Ut cursus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fringilla</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turpis</a:t>
            </a:r>
            <a:r>
              <a:rPr lang="en-US" sz="2000" dirty="0">
                <a:solidFill>
                  <a:schemeClr val="tx1">
                    <a:lumMod val="95000"/>
                  </a:schemeClr>
                </a:solidFill>
                <a:effectLst/>
                <a:latin typeface="Calibri Light" panose="020F0302020204030204" pitchFamily="34" charset="0"/>
                <a:cs typeface="Calibri Light" panose="020F0302020204030204" pitchFamily="34" charset="0"/>
              </a:rPr>
              <a:t> sit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amet</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sollicitudin</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Etiam</a:t>
            </a:r>
            <a:r>
              <a:rPr lang="en-US" sz="2000" dirty="0">
                <a:solidFill>
                  <a:schemeClr val="tx1">
                    <a:lumMod val="95000"/>
                  </a:schemeClr>
                </a:solidFill>
                <a:effectLst/>
                <a:latin typeface="Calibri Light" panose="020F0302020204030204" pitchFamily="34" charset="0"/>
                <a:cs typeface="Calibri Light" panose="020F0302020204030204" pitchFamily="34" charset="0"/>
              </a:rPr>
              <a:t> pulvinar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arcu</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ante,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eget</a:t>
            </a:r>
            <a:r>
              <a:rPr lang="en-US" sz="2000" dirty="0">
                <a:solidFill>
                  <a:schemeClr val="tx1">
                    <a:lumMod val="95000"/>
                  </a:schemeClr>
                </a:solidFill>
                <a:effectLst/>
                <a:latin typeface="Calibri Light" panose="020F0302020204030204" pitchFamily="34" charset="0"/>
                <a:cs typeface="Calibri Light" panose="020F0302020204030204" pitchFamily="34" charset="0"/>
              </a:rPr>
              <a:t> vestibulum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neque</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blandit</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 Ut vel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nisl</a:t>
            </a:r>
            <a:r>
              <a:rPr lang="en-US" sz="2000" dirty="0">
                <a:solidFill>
                  <a:schemeClr val="tx1">
                    <a:lumMod val="95000"/>
                  </a:schemeClr>
                </a:solidFill>
                <a:effectLst/>
                <a:latin typeface="Calibri Light" panose="020F0302020204030204" pitchFamily="34" charset="0"/>
                <a:cs typeface="Calibri Light" panose="020F0302020204030204" pitchFamily="34" charset="0"/>
              </a:rPr>
              <a:t> vel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massa</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euismod</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sodales</a:t>
            </a:r>
            <a:r>
              <a:rPr lang="en-US" sz="2000" dirty="0">
                <a:solidFill>
                  <a:schemeClr val="tx1">
                    <a:lumMod val="95000"/>
                  </a:schemeClr>
                </a:solidFill>
                <a:effectLst/>
                <a:latin typeface="Calibri Light" panose="020F0302020204030204" pitchFamily="34" charset="0"/>
                <a:cs typeface="Calibri Light" panose="020F0302020204030204" pitchFamily="34" charset="0"/>
              </a:rPr>
              <a:t> vitae vel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mauris</a:t>
            </a:r>
            <a:r>
              <a:rPr lang="en-US" sz="2000" dirty="0">
                <a:solidFill>
                  <a:schemeClr val="tx1">
                    <a:lumMod val="95000"/>
                  </a:schemeClr>
                </a:solidFill>
                <a:effectLst/>
                <a:latin typeface="Calibri Light" panose="020F0302020204030204" pitchFamily="34" charset="0"/>
                <a:cs typeface="Calibri Light" panose="020F0302020204030204" pitchFamily="34" charset="0"/>
              </a:rPr>
              <a:t>. Donec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accumsan</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aliquet</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r>
              <a:rPr lang="en-US" sz="2000" dirty="0" err="1">
                <a:solidFill>
                  <a:schemeClr val="tx1">
                    <a:lumMod val="95000"/>
                  </a:schemeClr>
                </a:solidFill>
                <a:effectLst/>
                <a:latin typeface="Calibri Light" panose="020F0302020204030204" pitchFamily="34" charset="0"/>
                <a:cs typeface="Calibri Light" panose="020F0302020204030204" pitchFamily="34" charset="0"/>
              </a:rPr>
              <a:t>venenatis</a:t>
            </a:r>
            <a:r>
              <a:rPr lang="en-US" sz="2000" dirty="0">
                <a:solidFill>
                  <a:schemeClr val="tx1">
                    <a:lumMod val="95000"/>
                  </a:schemeClr>
                </a:solidFill>
                <a:effectLst/>
                <a:latin typeface="Calibri Light" panose="020F0302020204030204" pitchFamily="34" charset="0"/>
                <a:cs typeface="Calibri Light" panose="020F0302020204030204" pitchFamily="34" charset="0"/>
              </a:rPr>
              <a:t>. </a:t>
            </a:r>
            <a:endParaRPr lang="en-US" sz="2000" dirty="0">
              <a:solidFill>
                <a:schemeClr val="tx1">
                  <a:lumMod val="95000"/>
                </a:schemeClr>
              </a:solidFill>
              <a:latin typeface="Calibri Light" panose="020F0302020204030204" pitchFamily="34" charset="0"/>
              <a:cs typeface="Calibri Light" panose="020F0302020204030204" pitchFamily="34" charset="0"/>
            </a:endParaRPr>
          </a:p>
        </p:txBody>
      </p:sp>
      <p:cxnSp>
        <p:nvCxnSpPr>
          <p:cNvPr id="15" name="Straight Connector 14">
            <a:extLst>
              <a:ext uri="{FF2B5EF4-FFF2-40B4-BE49-F238E27FC236}">
                <a16:creationId xmlns:a16="http://schemas.microsoft.com/office/drawing/2014/main" id="{877992F8-3EAD-BB98-09B4-CD2DA3163636}"/>
              </a:ext>
            </a:extLst>
          </p:cNvPr>
          <p:cNvCxnSpPr/>
          <p:nvPr/>
        </p:nvCxnSpPr>
        <p:spPr>
          <a:xfrm flipH="1">
            <a:off x="0" y="4902200"/>
            <a:ext cx="1955800" cy="19558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PPThemes New">
      <a:dk1>
        <a:srgbClr val="FFFFFF"/>
      </a:dk1>
      <a:lt1>
        <a:srgbClr val="FFFFFF"/>
      </a:lt1>
      <a:dk2>
        <a:srgbClr val="FFFFFF"/>
      </a:dk2>
      <a:lt2>
        <a:srgbClr val="242E3D"/>
      </a:lt2>
      <a:accent1>
        <a:srgbClr val="423452"/>
      </a:accent1>
      <a:accent2>
        <a:srgbClr val="58B6B6"/>
      </a:accent2>
      <a:accent3>
        <a:srgbClr val="F74E6A"/>
      </a:accent3>
      <a:accent4>
        <a:srgbClr val="FBBD51"/>
      </a:accent4>
      <a:accent5>
        <a:srgbClr val="42B0DB"/>
      </a:accent5>
      <a:accent6>
        <a:srgbClr val="FA7886"/>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1070</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 Light</vt:lpstr>
      <vt:lpstr>Gill Sans</vt:lpstr>
      <vt:lpstr>Lato Black</vt:lpstr>
      <vt:lpstr>Lato Light</vt:lpstr>
      <vt:lpstr>Montserrat</vt:lpstr>
      <vt:lpstr>Montserrat Black</vt:lpstr>
      <vt:lpstr>Montserrat ExtraBold</vt:lpstr>
      <vt:lpstr>Montserrat Light</vt:lpstr>
      <vt:lpstr>Open Sans</vt:lpstr>
      <vt:lpstr>Office Theme</vt:lpstr>
      <vt:lpstr>PowerPoint Presentation</vt:lpstr>
      <vt:lpstr>PowerPoint Presentation</vt:lpstr>
      <vt:lpstr>PowerPoint Presentation</vt:lpstr>
      <vt:lpstr>PowerPoint Presentation</vt:lpstr>
      <vt:lpstr>LOCATIONS</vt:lpstr>
      <vt:lpstr>PowerPoint Presentation</vt:lpstr>
      <vt:lpstr>PowerPoint Presentation</vt:lpstr>
      <vt:lpstr>PowerPoint Presentation</vt:lpstr>
      <vt:lpstr>PowerPoint Presentation</vt:lpstr>
      <vt:lpstr>PowerPoint Presentation</vt:lpstr>
      <vt:lpstr>3D PPThemes</vt:lpstr>
      <vt:lpstr>Watch Device Slide</vt:lpstr>
      <vt:lpstr>PowerPoint Presentation</vt:lpstr>
      <vt:lpstr>THANKS FOR DOWNLOADING THESE TEMPLATES!  Find even more free templates 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Jolie Serrano Delgado</cp:lastModifiedBy>
  <cp:revision>91</cp:revision>
  <dcterms:created xsi:type="dcterms:W3CDTF">2019-03-21T08:26:54Z</dcterms:created>
  <dcterms:modified xsi:type="dcterms:W3CDTF">2025-04-14T22:32:17Z</dcterms:modified>
</cp:coreProperties>
</file>