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0799763" cy="10799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B2C"/>
    <a:srgbClr val="001B37"/>
    <a:srgbClr val="38B7B2"/>
    <a:srgbClr val="FAC841"/>
    <a:srgbClr val="00838A"/>
    <a:srgbClr val="000000"/>
    <a:srgbClr val="FFD71F"/>
    <a:srgbClr val="130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>
        <p:scale>
          <a:sx n="50" d="100"/>
          <a:sy n="50" d="100"/>
        </p:scale>
        <p:origin x="315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2399478" y="2399479"/>
            <a:ext cx="5988736" cy="599046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3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799763" cy="10799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1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" TargetMode="External"/><Relationship Id="rId2" Type="http://schemas.openxmlformats.org/officeDocument/2006/relationships/hyperlink" Target="https://www.freepik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nts.google.com/specimen/Montserrat?preview.text_type=custom" TargetMode="External"/><Relationship Id="rId4" Type="http://schemas.openxmlformats.org/officeDocument/2006/relationships/hyperlink" Target="https://www.shutterstock.com/es/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ángulo 165"/>
          <p:cNvSpPr/>
          <p:nvPr/>
        </p:nvSpPr>
        <p:spPr>
          <a:xfrm>
            <a:off x="0" y="-1"/>
            <a:ext cx="10799763" cy="1079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Text Box 334"/>
          <p:cNvSpPr txBox="1">
            <a:spLocks noChangeArrowheads="1"/>
          </p:cNvSpPr>
          <p:nvPr/>
        </p:nvSpPr>
        <p:spPr bwMode="auto">
          <a:xfrm>
            <a:off x="1496852" y="4063638"/>
            <a:ext cx="779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6000" dirty="0">
                <a:solidFill>
                  <a:schemeClr val="accent6"/>
                </a:solidFill>
                <a:latin typeface="+mn-lt"/>
                <a:cs typeface="Lato Black"/>
              </a:rPr>
              <a:t>02</a:t>
            </a:r>
          </a:p>
        </p:txBody>
      </p:sp>
      <p:sp>
        <p:nvSpPr>
          <p:cNvPr id="237" name="Text Box 346"/>
          <p:cNvSpPr txBox="1">
            <a:spLocks noChangeArrowheads="1"/>
          </p:cNvSpPr>
          <p:nvPr/>
        </p:nvSpPr>
        <p:spPr bwMode="auto">
          <a:xfrm>
            <a:off x="1496852" y="5364387"/>
            <a:ext cx="779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6000" dirty="0">
                <a:solidFill>
                  <a:schemeClr val="accent6"/>
                </a:solidFill>
                <a:latin typeface="+mn-lt"/>
                <a:cs typeface="Lato Black"/>
              </a:rPr>
              <a:t>03</a:t>
            </a:r>
          </a:p>
        </p:txBody>
      </p:sp>
      <p:sp>
        <p:nvSpPr>
          <p:cNvPr id="238" name="Text Box 358"/>
          <p:cNvSpPr txBox="1">
            <a:spLocks noChangeArrowheads="1"/>
          </p:cNvSpPr>
          <p:nvPr/>
        </p:nvSpPr>
        <p:spPr bwMode="auto">
          <a:xfrm>
            <a:off x="1496852" y="6665135"/>
            <a:ext cx="779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6000" dirty="0">
                <a:solidFill>
                  <a:schemeClr val="accent6"/>
                </a:solidFill>
                <a:latin typeface="+mn-lt"/>
                <a:cs typeface="Lato Black"/>
              </a:rPr>
              <a:t>04</a:t>
            </a:r>
          </a:p>
        </p:txBody>
      </p:sp>
      <p:sp>
        <p:nvSpPr>
          <p:cNvPr id="240" name="TextBox 29"/>
          <p:cNvSpPr txBox="1">
            <a:spLocks noChangeArrowheads="1"/>
          </p:cNvSpPr>
          <p:nvPr/>
        </p:nvSpPr>
        <p:spPr bwMode="auto">
          <a:xfrm>
            <a:off x="1145625" y="1510450"/>
            <a:ext cx="36880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4000" b="1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Read Before Use</a:t>
            </a:r>
          </a:p>
        </p:txBody>
      </p:sp>
      <p:grpSp>
        <p:nvGrpSpPr>
          <p:cNvPr id="247" name="Group 30"/>
          <p:cNvGrpSpPr>
            <a:grpSpLocks/>
          </p:cNvGrpSpPr>
          <p:nvPr/>
        </p:nvGrpSpPr>
        <p:grpSpPr bwMode="auto">
          <a:xfrm>
            <a:off x="1208655" y="2143046"/>
            <a:ext cx="1139825" cy="36513"/>
            <a:chOff x="1775295" y="2028842"/>
            <a:chExt cx="3021910" cy="45719"/>
          </a:xfrm>
          <a:solidFill>
            <a:schemeClr val="accent6"/>
          </a:solidFill>
        </p:grpSpPr>
        <p:sp>
          <p:nvSpPr>
            <p:cNvPr id="248" name="Rectangle 31"/>
            <p:cNvSpPr/>
            <p:nvPr/>
          </p:nvSpPr>
          <p:spPr>
            <a:xfrm flipV="1">
              <a:off x="1775295" y="2028842"/>
              <a:ext cx="540830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1050" dirty="0"/>
            </a:p>
          </p:txBody>
        </p:sp>
        <p:sp>
          <p:nvSpPr>
            <p:cNvPr id="249" name="Rectangle 32"/>
            <p:cNvSpPr/>
            <p:nvPr/>
          </p:nvSpPr>
          <p:spPr>
            <a:xfrm flipV="1">
              <a:off x="2391883" y="2028842"/>
              <a:ext cx="538725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1050" dirty="0"/>
            </a:p>
          </p:txBody>
        </p:sp>
        <p:sp>
          <p:nvSpPr>
            <p:cNvPr id="250" name="Rectangle 33"/>
            <p:cNvSpPr/>
            <p:nvPr/>
          </p:nvSpPr>
          <p:spPr>
            <a:xfrm flipV="1">
              <a:off x="3025305" y="2028842"/>
              <a:ext cx="540830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1050" dirty="0"/>
            </a:p>
          </p:txBody>
        </p:sp>
        <p:sp>
          <p:nvSpPr>
            <p:cNvPr id="251" name="Rectangle 34"/>
            <p:cNvSpPr/>
            <p:nvPr/>
          </p:nvSpPr>
          <p:spPr>
            <a:xfrm flipV="1">
              <a:off x="3641893" y="2028842"/>
              <a:ext cx="538725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1050" dirty="0"/>
            </a:p>
          </p:txBody>
        </p:sp>
        <p:sp>
          <p:nvSpPr>
            <p:cNvPr id="252" name="Rectangle 35"/>
            <p:cNvSpPr/>
            <p:nvPr/>
          </p:nvSpPr>
          <p:spPr>
            <a:xfrm flipV="1">
              <a:off x="4256376" y="2028842"/>
              <a:ext cx="540829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1050" dirty="0"/>
            </a:p>
          </p:txBody>
        </p:sp>
      </p:grpSp>
      <p:sp>
        <p:nvSpPr>
          <p:cNvPr id="253" name="TextBox 121">
            <a:extLst>
              <a:ext uri="{FF2B5EF4-FFF2-40B4-BE49-F238E27FC236}">
                <a16:creationId xmlns:a16="http://schemas.microsoft.com/office/drawing/2014/main" id="{4994152A-3327-45D6-9425-D1DCEF51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481" y="6858567"/>
            <a:ext cx="7658404" cy="7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es-MX" sz="1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images </a:t>
            </a:r>
            <a:r>
              <a:rPr lang="en-US" altLang="es-MX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 </a:t>
            </a:r>
            <a:r>
              <a:rPr lang="en-US" altLang="es-MX" sz="1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were found on </a:t>
            </a:r>
            <a:r>
              <a:rPr lang="en-US" altLang="es-MX" sz="18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2"/>
              </a:rPr>
              <a:t>Freepik</a:t>
            </a:r>
            <a:r>
              <a:rPr lang="en-US" altLang="es-MX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2"/>
              </a:rPr>
              <a:t>-</a:t>
            </a:r>
            <a:r>
              <a:rPr lang="en-US" altLang="es-MX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3"/>
              </a:rPr>
              <a:t>Pixabay</a:t>
            </a:r>
            <a:r>
              <a:rPr lang="en-US" altLang="es-MX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es-MX" sz="18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4"/>
              </a:rPr>
              <a:t>shutherstock</a:t>
            </a:r>
            <a:r>
              <a:rPr lang="en-US" altLang="es-MX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there </a:t>
            </a:r>
            <a:r>
              <a:rPr lang="en-US" altLang="es-MX" sz="1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you can find another ones if you </a:t>
            </a:r>
            <a:r>
              <a:rPr lang="en-US" altLang="es-MX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want, but we recommend you to use yours.</a:t>
            </a:r>
            <a:endParaRPr lang="en-US" altLang="es-MX" sz="1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4" name="Rectángulo 253">
            <a:extLst>
              <a:ext uri="{FF2B5EF4-FFF2-40B4-BE49-F238E27FC236}">
                <a16:creationId xmlns:a16="http://schemas.microsoft.com/office/drawing/2014/main" id="{A861E1E4-650F-4B58-BD99-93E6FC21ADED}"/>
              </a:ext>
            </a:extLst>
          </p:cNvPr>
          <p:cNvSpPr/>
          <p:nvPr/>
        </p:nvSpPr>
        <p:spPr>
          <a:xfrm>
            <a:off x="1145625" y="214231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Thanks for downloading</a:t>
            </a:r>
          </a:p>
        </p:txBody>
      </p:sp>
      <p:sp>
        <p:nvSpPr>
          <p:cNvPr id="263" name="Rectángulo 262">
            <a:extLst>
              <a:ext uri="{FF2B5EF4-FFF2-40B4-BE49-F238E27FC236}">
                <a16:creationId xmlns:a16="http://schemas.microsoft.com/office/drawing/2014/main" id="{4FD16BAF-8F85-4252-90D0-A30F2681D6B9}"/>
              </a:ext>
            </a:extLst>
          </p:cNvPr>
          <p:cNvSpPr/>
          <p:nvPr/>
        </p:nvSpPr>
        <p:spPr>
          <a:xfrm>
            <a:off x="2442141" y="5322837"/>
            <a:ext cx="756474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es-MX" b="1" dirty="0">
                <a:solidFill>
                  <a:schemeClr val="bg1"/>
                </a:solidFill>
                <a:cs typeface="Arial" panose="020B0604020202020204" pitchFamily="34" charset="0"/>
              </a:rPr>
              <a:t>Someone said: “Creativity is the key to success in the future”, </a:t>
            </a:r>
            <a:r>
              <a:rPr lang="en-US" altLang="es-MX" dirty="0">
                <a:solidFill>
                  <a:schemeClr val="bg1"/>
                </a:solidFill>
                <a:cs typeface="Arial" panose="020B0604020202020204" pitchFamily="34" charset="0"/>
              </a:rPr>
              <a:t>you can use this template as you want, use your creativity and change colors, icons and image according to your brand.</a:t>
            </a:r>
          </a:p>
        </p:txBody>
      </p:sp>
      <p:sp>
        <p:nvSpPr>
          <p:cNvPr id="264" name="Text Box 322">
            <a:extLst>
              <a:ext uri="{FF2B5EF4-FFF2-40B4-BE49-F238E27FC236}">
                <a16:creationId xmlns:a16="http://schemas.microsoft.com/office/drawing/2014/main" id="{F52886DE-2337-422E-9E02-D5E6D2E6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635" y="2910637"/>
            <a:ext cx="779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6000" dirty="0">
                <a:solidFill>
                  <a:schemeClr val="accent6"/>
                </a:solidFill>
                <a:latin typeface="+mn-lt"/>
              </a:rPr>
              <a:t>01</a:t>
            </a:r>
          </a:p>
        </p:txBody>
      </p:sp>
      <p:sp>
        <p:nvSpPr>
          <p:cNvPr id="265" name="TextBox 121">
            <a:extLst>
              <a:ext uri="{FF2B5EF4-FFF2-40B4-BE49-F238E27FC236}">
                <a16:creationId xmlns:a16="http://schemas.microsoft.com/office/drawing/2014/main" id="{58E10FA7-5A2D-4C09-8B3F-7195A9CE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716" y="2916844"/>
            <a:ext cx="7536169" cy="102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ja-JP" sz="1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Download and install </a:t>
            </a:r>
            <a:r>
              <a:rPr lang="en-US" altLang="ja-JP" sz="1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5"/>
              </a:rPr>
              <a:t>Montserrat </a:t>
            </a:r>
            <a:r>
              <a:rPr lang="en-US" altLang="ja-JP" sz="1800" b="1" dirty="0" err="1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5"/>
              </a:rPr>
              <a:t>ExtraBold</a:t>
            </a:r>
            <a:r>
              <a:rPr lang="en-US" altLang="ja-JP" sz="18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5"/>
              </a:rPr>
              <a:t> </a:t>
            </a:r>
            <a:r>
              <a:rPr lang="en-US" altLang="ja-JP" sz="18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before 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editing this template, in order to see it as you found </a:t>
            </a:r>
            <a:r>
              <a:rPr lang="en-US" altLang="ja-JP" sz="18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it, otherwise 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the font will change and your template would look different.  </a:t>
            </a:r>
            <a:endParaRPr lang="en-US" altLang="es-MX" sz="18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66" name="TextBox 121">
            <a:extLst>
              <a:ext uri="{FF2B5EF4-FFF2-40B4-BE49-F238E27FC236}">
                <a16:creationId xmlns:a16="http://schemas.microsoft.com/office/drawing/2014/main" id="{58E10FA7-5A2D-4C09-8B3F-7195A9CE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716" y="4217013"/>
            <a:ext cx="7536169" cy="7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ja-JP" sz="18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After downloading and installing the font, you will have to close and open this template again.</a:t>
            </a:r>
            <a:endParaRPr lang="en-US" altLang="es-MX" sz="18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67" name="Text Box 358"/>
          <p:cNvSpPr txBox="1">
            <a:spLocks noChangeArrowheads="1"/>
          </p:cNvSpPr>
          <p:nvPr/>
        </p:nvSpPr>
        <p:spPr bwMode="auto">
          <a:xfrm>
            <a:off x="1496851" y="7677176"/>
            <a:ext cx="7790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6000" dirty="0" smtClean="0">
                <a:solidFill>
                  <a:schemeClr val="accent6"/>
                </a:solidFill>
                <a:latin typeface="+mn-lt"/>
                <a:cs typeface="Lato Black"/>
              </a:rPr>
              <a:t>05</a:t>
            </a:r>
            <a:endParaRPr lang="en-US" sz="6000" dirty="0">
              <a:solidFill>
                <a:schemeClr val="accent6"/>
              </a:solidFill>
              <a:latin typeface="+mn-lt"/>
              <a:cs typeface="Lato Black"/>
            </a:endParaRPr>
          </a:p>
        </p:txBody>
      </p:sp>
      <p:sp>
        <p:nvSpPr>
          <p:cNvPr id="268" name="TextBox 121">
            <a:extLst>
              <a:ext uri="{FF2B5EF4-FFF2-40B4-BE49-F238E27FC236}">
                <a16:creationId xmlns:a16="http://schemas.microsoft.com/office/drawing/2014/main" id="{4994152A-3327-45D6-9425-D1DCEF51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481" y="7778752"/>
            <a:ext cx="7658404" cy="7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es-MX" sz="1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change an image, select the one that it’s on the template, then “Shape Fill” -&gt; “Image” -&gt; “From a file” look for the pic you want to replace and that’s it</a:t>
            </a:r>
            <a:r>
              <a:rPr lang="en-US" altLang="es-MX" sz="1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</a:t>
            </a:r>
            <a:endParaRPr lang="en-US" altLang="es-MX" sz="1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9" name="Text Box 358"/>
          <p:cNvSpPr txBox="1">
            <a:spLocks noChangeArrowheads="1"/>
          </p:cNvSpPr>
          <p:nvPr/>
        </p:nvSpPr>
        <p:spPr bwMode="auto">
          <a:xfrm>
            <a:off x="1496851" y="8689217"/>
            <a:ext cx="7790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6000" dirty="0" smtClean="0">
                <a:solidFill>
                  <a:schemeClr val="accent6"/>
                </a:solidFill>
                <a:latin typeface="+mn-lt"/>
                <a:cs typeface="Lato Black"/>
              </a:rPr>
              <a:t>06</a:t>
            </a:r>
            <a:endParaRPr lang="en-US" sz="6000" dirty="0">
              <a:solidFill>
                <a:schemeClr val="accent6"/>
              </a:solidFill>
              <a:latin typeface="+mn-lt"/>
              <a:cs typeface="Lato Black"/>
            </a:endParaRPr>
          </a:p>
        </p:txBody>
      </p:sp>
      <p:sp>
        <p:nvSpPr>
          <p:cNvPr id="270" name="TextBox 121">
            <a:extLst>
              <a:ext uri="{FF2B5EF4-FFF2-40B4-BE49-F238E27FC236}">
                <a16:creationId xmlns:a16="http://schemas.microsoft.com/office/drawing/2014/main" id="{4994152A-3327-45D6-9425-D1DCEF51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481" y="8790793"/>
            <a:ext cx="7658404" cy="7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es-MX" sz="1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save one post as image, you need to select all elements, then from your mouse give a right click, select “save as image”, then “save” and that’s it.</a:t>
            </a:r>
            <a:endParaRPr lang="en-US" altLang="es-MX" sz="1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rectángulo 1"/>
          <p:cNvSpPr/>
          <p:nvPr/>
        </p:nvSpPr>
        <p:spPr>
          <a:xfrm>
            <a:off x="0" y="0"/>
            <a:ext cx="10799763" cy="1079976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ipse 25"/>
          <p:cNvSpPr/>
          <p:nvPr/>
        </p:nvSpPr>
        <p:spPr>
          <a:xfrm>
            <a:off x="2328496" y="2087655"/>
            <a:ext cx="6142768" cy="61427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ipse 27"/>
          <p:cNvSpPr/>
          <p:nvPr/>
        </p:nvSpPr>
        <p:spPr>
          <a:xfrm>
            <a:off x="1883042" y="1507854"/>
            <a:ext cx="7139354" cy="7139354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upo 28"/>
          <p:cNvGrpSpPr/>
          <p:nvPr/>
        </p:nvGrpSpPr>
        <p:grpSpPr>
          <a:xfrm>
            <a:off x="8617404" y="565005"/>
            <a:ext cx="1828800" cy="1347024"/>
            <a:chOff x="8510107" y="567056"/>
            <a:chExt cx="1828800" cy="1347024"/>
          </a:xfrm>
        </p:grpSpPr>
        <p:grpSp>
          <p:nvGrpSpPr>
            <p:cNvPr id="30" name="Group 4"/>
            <p:cNvGrpSpPr>
              <a:grpSpLocks noChangeAspect="1"/>
            </p:cNvGrpSpPr>
            <p:nvPr/>
          </p:nvGrpSpPr>
          <p:grpSpPr bwMode="auto">
            <a:xfrm>
              <a:off x="8679566" y="567056"/>
              <a:ext cx="1489882" cy="977692"/>
              <a:chOff x="4451" y="106"/>
              <a:chExt cx="2138" cy="1403"/>
            </a:xfrm>
            <a:solidFill>
              <a:schemeClr val="accent6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4572" y="434"/>
                <a:ext cx="404" cy="440"/>
              </a:xfrm>
              <a:custGeom>
                <a:avLst/>
                <a:gdLst>
                  <a:gd name="T0" fmla="*/ 177 w 201"/>
                  <a:gd name="T1" fmla="*/ 71 h 219"/>
                  <a:gd name="T2" fmla="*/ 56 w 201"/>
                  <a:gd name="T3" fmla="*/ 21 h 219"/>
                  <a:gd name="T4" fmla="*/ 25 w 201"/>
                  <a:gd name="T5" fmla="*/ 148 h 219"/>
                  <a:gd name="T6" fmla="*/ 145 w 201"/>
                  <a:gd name="T7" fmla="*/ 197 h 219"/>
                  <a:gd name="T8" fmla="*/ 177 w 201"/>
                  <a:gd name="T9" fmla="*/ 71 h 219"/>
                  <a:gd name="T10" fmla="*/ 46 w 201"/>
                  <a:gd name="T11" fmla="*/ 137 h 219"/>
                  <a:gd name="T12" fmla="*/ 69 w 201"/>
                  <a:gd name="T13" fmla="*/ 46 h 219"/>
                  <a:gd name="T14" fmla="*/ 155 w 201"/>
                  <a:gd name="T15" fmla="*/ 82 h 219"/>
                  <a:gd name="T16" fmla="*/ 133 w 201"/>
                  <a:gd name="T17" fmla="*/ 173 h 219"/>
                  <a:gd name="T18" fmla="*/ 46 w 201"/>
                  <a:gd name="T19" fmla="*/ 13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177" y="71"/>
                    </a:moveTo>
                    <a:cubicBezTo>
                      <a:pt x="152" y="22"/>
                      <a:pt x="98" y="0"/>
                      <a:pt x="56" y="21"/>
                    </a:cubicBezTo>
                    <a:cubicBezTo>
                      <a:pt x="14" y="43"/>
                      <a:pt x="0" y="99"/>
                      <a:pt x="25" y="148"/>
                    </a:cubicBezTo>
                    <a:cubicBezTo>
                      <a:pt x="49" y="196"/>
                      <a:pt x="103" y="219"/>
                      <a:pt x="145" y="197"/>
                    </a:cubicBezTo>
                    <a:cubicBezTo>
                      <a:pt x="187" y="176"/>
                      <a:pt x="201" y="119"/>
                      <a:pt x="177" y="71"/>
                    </a:cubicBezTo>
                    <a:close/>
                    <a:moveTo>
                      <a:pt x="46" y="137"/>
                    </a:moveTo>
                    <a:cubicBezTo>
                      <a:pt x="28" y="102"/>
                      <a:pt x="39" y="61"/>
                      <a:pt x="69" y="46"/>
                    </a:cubicBezTo>
                    <a:cubicBezTo>
                      <a:pt x="99" y="31"/>
                      <a:pt x="138" y="47"/>
                      <a:pt x="155" y="82"/>
                    </a:cubicBezTo>
                    <a:cubicBezTo>
                      <a:pt x="173" y="117"/>
                      <a:pt x="163" y="157"/>
                      <a:pt x="133" y="173"/>
                    </a:cubicBezTo>
                    <a:cubicBezTo>
                      <a:pt x="103" y="188"/>
                      <a:pt x="64" y="172"/>
                      <a:pt x="46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6061" y="434"/>
                <a:ext cx="403" cy="440"/>
              </a:xfrm>
              <a:custGeom>
                <a:avLst/>
                <a:gdLst>
                  <a:gd name="T0" fmla="*/ 56 w 201"/>
                  <a:gd name="T1" fmla="*/ 197 h 219"/>
                  <a:gd name="T2" fmla="*/ 176 w 201"/>
                  <a:gd name="T3" fmla="*/ 148 h 219"/>
                  <a:gd name="T4" fmla="*/ 145 w 201"/>
                  <a:gd name="T5" fmla="*/ 21 h 219"/>
                  <a:gd name="T6" fmla="*/ 24 w 201"/>
                  <a:gd name="T7" fmla="*/ 71 h 219"/>
                  <a:gd name="T8" fmla="*/ 56 w 201"/>
                  <a:gd name="T9" fmla="*/ 197 h 219"/>
                  <a:gd name="T10" fmla="*/ 68 w 201"/>
                  <a:gd name="T11" fmla="*/ 173 h 219"/>
                  <a:gd name="T12" fmla="*/ 46 w 201"/>
                  <a:gd name="T13" fmla="*/ 82 h 219"/>
                  <a:gd name="T14" fmla="*/ 132 w 201"/>
                  <a:gd name="T15" fmla="*/ 46 h 219"/>
                  <a:gd name="T16" fmla="*/ 155 w 201"/>
                  <a:gd name="T17" fmla="*/ 137 h 219"/>
                  <a:gd name="T18" fmla="*/ 68 w 201"/>
                  <a:gd name="T19" fmla="*/ 1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56" y="197"/>
                    </a:moveTo>
                    <a:cubicBezTo>
                      <a:pt x="98" y="219"/>
                      <a:pt x="152" y="196"/>
                      <a:pt x="176" y="148"/>
                    </a:cubicBezTo>
                    <a:cubicBezTo>
                      <a:pt x="201" y="99"/>
                      <a:pt x="187" y="43"/>
                      <a:pt x="145" y="21"/>
                    </a:cubicBezTo>
                    <a:cubicBezTo>
                      <a:pt x="103" y="0"/>
                      <a:pt x="49" y="22"/>
                      <a:pt x="24" y="71"/>
                    </a:cubicBezTo>
                    <a:cubicBezTo>
                      <a:pt x="0" y="119"/>
                      <a:pt x="14" y="176"/>
                      <a:pt x="56" y="197"/>
                    </a:cubicBezTo>
                    <a:close/>
                    <a:moveTo>
                      <a:pt x="68" y="173"/>
                    </a:moveTo>
                    <a:cubicBezTo>
                      <a:pt x="38" y="157"/>
                      <a:pt x="28" y="117"/>
                      <a:pt x="46" y="82"/>
                    </a:cubicBezTo>
                    <a:cubicBezTo>
                      <a:pt x="64" y="47"/>
                      <a:pt x="102" y="31"/>
                      <a:pt x="132" y="46"/>
                    </a:cubicBezTo>
                    <a:cubicBezTo>
                      <a:pt x="163" y="61"/>
                      <a:pt x="173" y="102"/>
                      <a:pt x="155" y="137"/>
                    </a:cubicBezTo>
                    <a:cubicBezTo>
                      <a:pt x="137" y="172"/>
                      <a:pt x="99" y="188"/>
                      <a:pt x="6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4451" y="106"/>
                <a:ext cx="2138" cy="1403"/>
              </a:xfrm>
              <a:custGeom>
                <a:avLst/>
                <a:gdLst>
                  <a:gd name="T0" fmla="*/ 834 w 1064"/>
                  <a:gd name="T1" fmla="*/ 428 h 698"/>
                  <a:gd name="T2" fmla="*/ 679 w 1064"/>
                  <a:gd name="T3" fmla="*/ 404 h 698"/>
                  <a:gd name="T4" fmla="*/ 534 w 1064"/>
                  <a:gd name="T5" fmla="*/ 0 h 698"/>
                  <a:gd name="T6" fmla="*/ 388 w 1064"/>
                  <a:gd name="T7" fmla="*/ 404 h 698"/>
                  <a:gd name="T8" fmla="*/ 230 w 1064"/>
                  <a:gd name="T9" fmla="*/ 428 h 698"/>
                  <a:gd name="T10" fmla="*/ 0 w 1064"/>
                  <a:gd name="T11" fmla="*/ 74 h 698"/>
                  <a:gd name="T12" fmla="*/ 121 w 1064"/>
                  <a:gd name="T13" fmla="*/ 607 h 698"/>
                  <a:gd name="T14" fmla="*/ 127 w 1064"/>
                  <a:gd name="T15" fmla="*/ 698 h 698"/>
                  <a:gd name="T16" fmla="*/ 941 w 1064"/>
                  <a:gd name="T17" fmla="*/ 698 h 698"/>
                  <a:gd name="T18" fmla="*/ 942 w 1064"/>
                  <a:gd name="T19" fmla="*/ 607 h 698"/>
                  <a:gd name="T20" fmla="*/ 1064 w 1064"/>
                  <a:gd name="T21" fmla="*/ 73 h 698"/>
                  <a:gd name="T22" fmla="*/ 834 w 1064"/>
                  <a:gd name="T23" fmla="*/ 428 h 698"/>
                  <a:gd name="T24" fmla="*/ 530 w 1064"/>
                  <a:gd name="T25" fmla="*/ 352 h 698"/>
                  <a:gd name="T26" fmla="*/ 478 w 1064"/>
                  <a:gd name="T27" fmla="*/ 272 h 698"/>
                  <a:gd name="T28" fmla="*/ 530 w 1064"/>
                  <a:gd name="T29" fmla="*/ 193 h 698"/>
                  <a:gd name="T30" fmla="*/ 583 w 1064"/>
                  <a:gd name="T31" fmla="*/ 272 h 698"/>
                  <a:gd name="T32" fmla="*/ 530 w 1064"/>
                  <a:gd name="T33" fmla="*/ 35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4" h="698">
                    <a:moveTo>
                      <a:pt x="834" y="428"/>
                    </a:moveTo>
                    <a:cubicBezTo>
                      <a:pt x="792" y="417"/>
                      <a:pt x="739" y="409"/>
                      <a:pt x="679" y="404"/>
                    </a:cubicBezTo>
                    <a:cubicBezTo>
                      <a:pt x="667" y="291"/>
                      <a:pt x="632" y="129"/>
                      <a:pt x="534" y="0"/>
                    </a:cubicBezTo>
                    <a:cubicBezTo>
                      <a:pt x="436" y="129"/>
                      <a:pt x="401" y="291"/>
                      <a:pt x="388" y="404"/>
                    </a:cubicBezTo>
                    <a:cubicBezTo>
                      <a:pt x="327" y="409"/>
                      <a:pt x="273" y="417"/>
                      <a:pt x="230" y="428"/>
                    </a:cubicBezTo>
                    <a:cubicBezTo>
                      <a:pt x="191" y="324"/>
                      <a:pt x="121" y="175"/>
                      <a:pt x="0" y="74"/>
                    </a:cubicBezTo>
                    <a:cubicBezTo>
                      <a:pt x="87" y="248"/>
                      <a:pt x="114" y="494"/>
                      <a:pt x="121" y="607"/>
                    </a:cubicBezTo>
                    <a:cubicBezTo>
                      <a:pt x="127" y="698"/>
                      <a:pt x="127" y="698"/>
                      <a:pt x="127" y="698"/>
                    </a:cubicBezTo>
                    <a:cubicBezTo>
                      <a:pt x="941" y="698"/>
                      <a:pt x="941" y="698"/>
                      <a:pt x="941" y="698"/>
                    </a:cubicBezTo>
                    <a:cubicBezTo>
                      <a:pt x="942" y="607"/>
                      <a:pt x="942" y="607"/>
                      <a:pt x="942" y="607"/>
                    </a:cubicBezTo>
                    <a:cubicBezTo>
                      <a:pt x="950" y="494"/>
                      <a:pt x="977" y="247"/>
                      <a:pt x="1064" y="73"/>
                    </a:cubicBezTo>
                    <a:cubicBezTo>
                      <a:pt x="943" y="174"/>
                      <a:pt x="873" y="324"/>
                      <a:pt x="834" y="428"/>
                    </a:cubicBezTo>
                    <a:close/>
                    <a:moveTo>
                      <a:pt x="530" y="352"/>
                    </a:moveTo>
                    <a:cubicBezTo>
                      <a:pt x="501" y="352"/>
                      <a:pt x="478" y="316"/>
                      <a:pt x="478" y="272"/>
                    </a:cubicBezTo>
                    <a:cubicBezTo>
                      <a:pt x="478" y="228"/>
                      <a:pt x="501" y="193"/>
                      <a:pt x="530" y="193"/>
                    </a:cubicBezTo>
                    <a:cubicBezTo>
                      <a:pt x="559" y="193"/>
                      <a:pt x="583" y="228"/>
                      <a:pt x="583" y="272"/>
                    </a:cubicBezTo>
                    <a:cubicBezTo>
                      <a:pt x="583" y="316"/>
                      <a:pt x="559" y="352"/>
                      <a:pt x="530" y="3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5671" y="351"/>
                <a:ext cx="247" cy="442"/>
              </a:xfrm>
              <a:custGeom>
                <a:avLst/>
                <a:gdLst>
                  <a:gd name="T0" fmla="*/ 24 w 123"/>
                  <a:gd name="T1" fmla="*/ 32 h 220"/>
                  <a:gd name="T2" fmla="*/ 95 w 123"/>
                  <a:gd name="T3" fmla="*/ 115 h 220"/>
                  <a:gd name="T4" fmla="*/ 58 w 123"/>
                  <a:gd name="T5" fmla="*/ 188 h 220"/>
                  <a:gd name="T6" fmla="*/ 63 w 123"/>
                  <a:gd name="T7" fmla="*/ 220 h 220"/>
                  <a:gd name="T8" fmla="*/ 123 w 123"/>
                  <a:gd name="T9" fmla="*/ 115 h 220"/>
                  <a:gd name="T10" fmla="*/ 24 w 123"/>
                  <a:gd name="T11" fmla="*/ 0 h 220"/>
                  <a:gd name="T12" fmla="*/ 0 w 123"/>
                  <a:gd name="T13" fmla="*/ 3 h 220"/>
                  <a:gd name="T14" fmla="*/ 13 w 123"/>
                  <a:gd name="T15" fmla="*/ 33 h 220"/>
                  <a:gd name="T16" fmla="*/ 24 w 123"/>
                  <a:gd name="T17" fmla="*/ 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20">
                    <a:moveTo>
                      <a:pt x="24" y="32"/>
                    </a:moveTo>
                    <a:cubicBezTo>
                      <a:pt x="64" y="32"/>
                      <a:pt x="95" y="69"/>
                      <a:pt x="95" y="115"/>
                    </a:cubicBezTo>
                    <a:cubicBezTo>
                      <a:pt x="95" y="146"/>
                      <a:pt x="80" y="174"/>
                      <a:pt x="58" y="188"/>
                    </a:cubicBezTo>
                    <a:cubicBezTo>
                      <a:pt x="60" y="199"/>
                      <a:pt x="62" y="210"/>
                      <a:pt x="63" y="220"/>
                    </a:cubicBezTo>
                    <a:cubicBezTo>
                      <a:pt x="99" y="203"/>
                      <a:pt x="123" y="162"/>
                      <a:pt x="123" y="115"/>
                    </a:cubicBezTo>
                    <a:cubicBezTo>
                      <a:pt x="123" y="51"/>
                      <a:pt x="79" y="0"/>
                      <a:pt x="24" y="0"/>
                    </a:cubicBezTo>
                    <a:cubicBezTo>
                      <a:pt x="16" y="0"/>
                      <a:pt x="8" y="1"/>
                      <a:pt x="0" y="3"/>
                    </a:cubicBezTo>
                    <a:cubicBezTo>
                      <a:pt x="5" y="13"/>
                      <a:pt x="9" y="23"/>
                      <a:pt x="13" y="33"/>
                    </a:cubicBezTo>
                    <a:cubicBezTo>
                      <a:pt x="17" y="33"/>
                      <a:pt x="20" y="3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5100" y="351"/>
                <a:ext cx="273" cy="455"/>
              </a:xfrm>
              <a:custGeom>
                <a:avLst/>
                <a:gdLst>
                  <a:gd name="T0" fmla="*/ 27 w 136"/>
                  <a:gd name="T1" fmla="*/ 115 h 226"/>
                  <a:gd name="T2" fmla="*/ 99 w 136"/>
                  <a:gd name="T3" fmla="*/ 32 h 226"/>
                  <a:gd name="T4" fmla="*/ 124 w 136"/>
                  <a:gd name="T5" fmla="*/ 38 h 226"/>
                  <a:gd name="T6" fmla="*/ 136 w 136"/>
                  <a:gd name="T7" fmla="*/ 8 h 226"/>
                  <a:gd name="T8" fmla="*/ 99 w 136"/>
                  <a:gd name="T9" fmla="*/ 0 h 226"/>
                  <a:gd name="T10" fmla="*/ 0 w 136"/>
                  <a:gd name="T11" fmla="*/ 115 h 226"/>
                  <a:gd name="T12" fmla="*/ 73 w 136"/>
                  <a:gd name="T13" fmla="*/ 226 h 226"/>
                  <a:gd name="T14" fmla="*/ 79 w 136"/>
                  <a:gd name="T15" fmla="*/ 194 h 226"/>
                  <a:gd name="T16" fmla="*/ 27 w 136"/>
                  <a:gd name="T17" fmla="*/ 11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26">
                    <a:moveTo>
                      <a:pt x="27" y="115"/>
                    </a:moveTo>
                    <a:cubicBezTo>
                      <a:pt x="27" y="69"/>
                      <a:pt x="59" y="32"/>
                      <a:pt x="99" y="32"/>
                    </a:cubicBezTo>
                    <a:cubicBezTo>
                      <a:pt x="107" y="32"/>
                      <a:pt x="116" y="34"/>
                      <a:pt x="124" y="38"/>
                    </a:cubicBezTo>
                    <a:cubicBezTo>
                      <a:pt x="127" y="28"/>
                      <a:pt x="131" y="18"/>
                      <a:pt x="136" y="8"/>
                    </a:cubicBezTo>
                    <a:cubicBezTo>
                      <a:pt x="124" y="3"/>
                      <a:pt x="112" y="0"/>
                      <a:pt x="99" y="0"/>
                    </a:cubicBezTo>
                    <a:cubicBezTo>
                      <a:pt x="44" y="0"/>
                      <a:pt x="0" y="51"/>
                      <a:pt x="0" y="115"/>
                    </a:cubicBezTo>
                    <a:cubicBezTo>
                      <a:pt x="0" y="168"/>
                      <a:pt x="31" y="213"/>
                      <a:pt x="73" y="226"/>
                    </a:cubicBezTo>
                    <a:cubicBezTo>
                      <a:pt x="75" y="215"/>
                      <a:pt x="77" y="205"/>
                      <a:pt x="79" y="194"/>
                    </a:cubicBezTo>
                    <a:cubicBezTo>
                      <a:pt x="49" y="184"/>
                      <a:pt x="27" y="152"/>
                      <a:pt x="27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5259" y="428"/>
                <a:ext cx="179" cy="319"/>
              </a:xfrm>
              <a:custGeom>
                <a:avLst/>
                <a:gdLst>
                  <a:gd name="T0" fmla="*/ 89 w 89"/>
                  <a:gd name="T1" fmla="*/ 59 h 159"/>
                  <a:gd name="T2" fmla="*/ 45 w 89"/>
                  <a:gd name="T3" fmla="*/ 0 h 159"/>
                  <a:gd name="T4" fmla="*/ 0 w 89"/>
                  <a:gd name="T5" fmla="*/ 156 h 159"/>
                  <a:gd name="T6" fmla="*/ 20 w 89"/>
                  <a:gd name="T7" fmla="*/ 159 h 159"/>
                  <a:gd name="T8" fmla="*/ 76 w 89"/>
                  <a:gd name="T9" fmla="*/ 126 h 159"/>
                  <a:gd name="T10" fmla="*/ 76 w 89"/>
                  <a:gd name="T11" fmla="*/ 112 h 159"/>
                  <a:gd name="T12" fmla="*/ 89 w 89"/>
                  <a:gd name="T13" fmla="*/ 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59">
                    <a:moveTo>
                      <a:pt x="89" y="59"/>
                    </a:moveTo>
                    <a:cubicBezTo>
                      <a:pt x="84" y="32"/>
                      <a:pt x="67" y="9"/>
                      <a:pt x="45" y="0"/>
                    </a:cubicBezTo>
                    <a:cubicBezTo>
                      <a:pt x="24" y="53"/>
                      <a:pt x="10" y="106"/>
                      <a:pt x="0" y="156"/>
                    </a:cubicBezTo>
                    <a:cubicBezTo>
                      <a:pt x="6" y="158"/>
                      <a:pt x="13" y="159"/>
                      <a:pt x="20" y="159"/>
                    </a:cubicBezTo>
                    <a:cubicBezTo>
                      <a:pt x="43" y="159"/>
                      <a:pt x="63" y="146"/>
                      <a:pt x="76" y="126"/>
                    </a:cubicBezTo>
                    <a:cubicBezTo>
                      <a:pt x="76" y="122"/>
                      <a:pt x="76" y="117"/>
                      <a:pt x="76" y="112"/>
                    </a:cubicBezTo>
                    <a:cubicBezTo>
                      <a:pt x="76" y="92"/>
                      <a:pt x="81" y="73"/>
                      <a:pt x="8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5584" y="418"/>
                <a:ext cx="203" cy="329"/>
              </a:xfrm>
              <a:custGeom>
                <a:avLst/>
                <a:gdLst>
                  <a:gd name="T0" fmla="*/ 17 w 101"/>
                  <a:gd name="T1" fmla="*/ 140 h 164"/>
                  <a:gd name="T2" fmla="*/ 67 w 101"/>
                  <a:gd name="T3" fmla="*/ 164 h 164"/>
                  <a:gd name="T4" fmla="*/ 101 w 101"/>
                  <a:gd name="T5" fmla="*/ 155 h 164"/>
                  <a:gd name="T6" fmla="*/ 56 w 101"/>
                  <a:gd name="T7" fmla="*/ 0 h 164"/>
                  <a:gd name="T8" fmla="*/ 0 w 101"/>
                  <a:gd name="T9" fmla="*/ 56 h 164"/>
                  <a:gd name="T10" fmla="*/ 19 w 101"/>
                  <a:gd name="T11" fmla="*/ 117 h 164"/>
                  <a:gd name="T12" fmla="*/ 17 w 101"/>
                  <a:gd name="T13" fmla="*/ 14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64">
                    <a:moveTo>
                      <a:pt x="17" y="140"/>
                    </a:moveTo>
                    <a:cubicBezTo>
                      <a:pt x="30" y="155"/>
                      <a:pt x="47" y="164"/>
                      <a:pt x="67" y="164"/>
                    </a:cubicBezTo>
                    <a:cubicBezTo>
                      <a:pt x="79" y="164"/>
                      <a:pt x="91" y="161"/>
                      <a:pt x="101" y="155"/>
                    </a:cubicBezTo>
                    <a:cubicBezTo>
                      <a:pt x="91" y="106"/>
                      <a:pt x="77" y="53"/>
                      <a:pt x="56" y="0"/>
                    </a:cubicBezTo>
                    <a:cubicBezTo>
                      <a:pt x="29" y="5"/>
                      <a:pt x="8" y="27"/>
                      <a:pt x="0" y="56"/>
                    </a:cubicBezTo>
                    <a:cubicBezTo>
                      <a:pt x="11" y="70"/>
                      <a:pt x="19" y="93"/>
                      <a:pt x="19" y="117"/>
                    </a:cubicBezTo>
                    <a:cubicBezTo>
                      <a:pt x="19" y="125"/>
                      <a:pt x="18" y="133"/>
                      <a:pt x="17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5373" y="106"/>
                <a:ext cx="298" cy="394"/>
              </a:xfrm>
              <a:custGeom>
                <a:avLst/>
                <a:gdLst>
                  <a:gd name="T0" fmla="*/ 55 w 148"/>
                  <a:gd name="T1" fmla="*/ 196 h 196"/>
                  <a:gd name="T2" fmla="*/ 71 w 148"/>
                  <a:gd name="T3" fmla="*/ 193 h 196"/>
                  <a:gd name="T4" fmla="*/ 80 w 148"/>
                  <a:gd name="T5" fmla="*/ 194 h 196"/>
                  <a:gd name="T6" fmla="*/ 148 w 148"/>
                  <a:gd name="T7" fmla="*/ 125 h 196"/>
                  <a:gd name="T8" fmla="*/ 75 w 148"/>
                  <a:gd name="T9" fmla="*/ 0 h 196"/>
                  <a:gd name="T10" fmla="*/ 0 w 148"/>
                  <a:gd name="T11" fmla="*/ 130 h 196"/>
                  <a:gd name="T12" fmla="*/ 55 w 148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96">
                    <a:moveTo>
                      <a:pt x="55" y="196"/>
                    </a:moveTo>
                    <a:cubicBezTo>
                      <a:pt x="60" y="194"/>
                      <a:pt x="66" y="193"/>
                      <a:pt x="71" y="193"/>
                    </a:cubicBezTo>
                    <a:cubicBezTo>
                      <a:pt x="74" y="193"/>
                      <a:pt x="77" y="193"/>
                      <a:pt x="80" y="194"/>
                    </a:cubicBezTo>
                    <a:cubicBezTo>
                      <a:pt x="92" y="160"/>
                      <a:pt x="117" y="134"/>
                      <a:pt x="148" y="125"/>
                    </a:cubicBezTo>
                    <a:cubicBezTo>
                      <a:pt x="129" y="82"/>
                      <a:pt x="105" y="39"/>
                      <a:pt x="75" y="0"/>
                    </a:cubicBezTo>
                    <a:cubicBezTo>
                      <a:pt x="44" y="41"/>
                      <a:pt x="19" y="85"/>
                      <a:pt x="0" y="130"/>
                    </a:cubicBezTo>
                    <a:cubicBezTo>
                      <a:pt x="25" y="142"/>
                      <a:pt x="46" y="166"/>
                      <a:pt x="55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5534" y="357"/>
                <a:ext cx="163" cy="173"/>
              </a:xfrm>
              <a:custGeom>
                <a:avLst/>
                <a:gdLst>
                  <a:gd name="T0" fmla="*/ 0 w 81"/>
                  <a:gd name="T1" fmla="*/ 69 h 86"/>
                  <a:gd name="T2" fmla="*/ 25 w 81"/>
                  <a:gd name="T3" fmla="*/ 86 h 86"/>
                  <a:gd name="T4" fmla="*/ 81 w 81"/>
                  <a:gd name="T5" fmla="*/ 30 h 86"/>
                  <a:gd name="T6" fmla="*/ 68 w 81"/>
                  <a:gd name="T7" fmla="*/ 0 h 86"/>
                  <a:gd name="T8" fmla="*/ 0 w 81"/>
                  <a:gd name="T9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6">
                    <a:moveTo>
                      <a:pt x="0" y="69"/>
                    </a:moveTo>
                    <a:cubicBezTo>
                      <a:pt x="9" y="71"/>
                      <a:pt x="18" y="77"/>
                      <a:pt x="25" y="86"/>
                    </a:cubicBezTo>
                    <a:cubicBezTo>
                      <a:pt x="33" y="57"/>
                      <a:pt x="54" y="35"/>
                      <a:pt x="81" y="30"/>
                    </a:cubicBezTo>
                    <a:cubicBezTo>
                      <a:pt x="77" y="20"/>
                      <a:pt x="73" y="10"/>
                      <a:pt x="68" y="0"/>
                    </a:cubicBezTo>
                    <a:cubicBezTo>
                      <a:pt x="37" y="9"/>
                      <a:pt x="12" y="35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5594" y="699"/>
                <a:ext cx="203" cy="115"/>
              </a:xfrm>
              <a:custGeom>
                <a:avLst/>
                <a:gdLst>
                  <a:gd name="T0" fmla="*/ 62 w 101"/>
                  <a:gd name="T1" fmla="*/ 24 h 57"/>
                  <a:gd name="T2" fmla="*/ 12 w 101"/>
                  <a:gd name="T3" fmla="*/ 0 h 57"/>
                  <a:gd name="T4" fmla="*/ 0 w 101"/>
                  <a:gd name="T5" fmla="*/ 31 h 57"/>
                  <a:gd name="T6" fmla="*/ 62 w 101"/>
                  <a:gd name="T7" fmla="*/ 57 h 57"/>
                  <a:gd name="T8" fmla="*/ 101 w 101"/>
                  <a:gd name="T9" fmla="*/ 47 h 57"/>
                  <a:gd name="T10" fmla="*/ 96 w 101"/>
                  <a:gd name="T11" fmla="*/ 15 h 57"/>
                  <a:gd name="T12" fmla="*/ 62 w 101"/>
                  <a:gd name="T13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7">
                    <a:moveTo>
                      <a:pt x="62" y="24"/>
                    </a:moveTo>
                    <a:cubicBezTo>
                      <a:pt x="42" y="24"/>
                      <a:pt x="25" y="15"/>
                      <a:pt x="12" y="0"/>
                    </a:cubicBezTo>
                    <a:cubicBezTo>
                      <a:pt x="9" y="12"/>
                      <a:pt x="5" y="22"/>
                      <a:pt x="0" y="31"/>
                    </a:cubicBezTo>
                    <a:cubicBezTo>
                      <a:pt x="17" y="47"/>
                      <a:pt x="39" y="57"/>
                      <a:pt x="62" y="57"/>
                    </a:cubicBezTo>
                    <a:cubicBezTo>
                      <a:pt x="76" y="57"/>
                      <a:pt x="89" y="53"/>
                      <a:pt x="101" y="47"/>
                    </a:cubicBezTo>
                    <a:cubicBezTo>
                      <a:pt x="100" y="37"/>
                      <a:pt x="98" y="26"/>
                      <a:pt x="96" y="15"/>
                    </a:cubicBezTo>
                    <a:cubicBezTo>
                      <a:pt x="86" y="21"/>
                      <a:pt x="74" y="24"/>
                      <a:pt x="6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247" y="681"/>
                <a:ext cx="187" cy="133"/>
              </a:xfrm>
              <a:custGeom>
                <a:avLst/>
                <a:gdLst>
                  <a:gd name="T0" fmla="*/ 93 w 93"/>
                  <a:gd name="T1" fmla="*/ 35 h 66"/>
                  <a:gd name="T2" fmla="*/ 82 w 93"/>
                  <a:gd name="T3" fmla="*/ 0 h 66"/>
                  <a:gd name="T4" fmla="*/ 26 w 93"/>
                  <a:gd name="T5" fmla="*/ 33 h 66"/>
                  <a:gd name="T6" fmla="*/ 6 w 93"/>
                  <a:gd name="T7" fmla="*/ 30 h 66"/>
                  <a:gd name="T8" fmla="*/ 0 w 93"/>
                  <a:gd name="T9" fmla="*/ 62 h 66"/>
                  <a:gd name="T10" fmla="*/ 26 w 93"/>
                  <a:gd name="T11" fmla="*/ 66 h 66"/>
                  <a:gd name="T12" fmla="*/ 93 w 93"/>
                  <a:gd name="T13" fmla="*/ 3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66">
                    <a:moveTo>
                      <a:pt x="93" y="35"/>
                    </a:moveTo>
                    <a:cubicBezTo>
                      <a:pt x="88" y="25"/>
                      <a:pt x="84" y="13"/>
                      <a:pt x="82" y="0"/>
                    </a:cubicBezTo>
                    <a:cubicBezTo>
                      <a:pt x="69" y="20"/>
                      <a:pt x="49" y="33"/>
                      <a:pt x="26" y="33"/>
                    </a:cubicBezTo>
                    <a:cubicBezTo>
                      <a:pt x="19" y="33"/>
                      <a:pt x="12" y="32"/>
                      <a:pt x="6" y="30"/>
                    </a:cubicBezTo>
                    <a:cubicBezTo>
                      <a:pt x="4" y="41"/>
                      <a:pt x="2" y="51"/>
                      <a:pt x="0" y="62"/>
                    </a:cubicBezTo>
                    <a:cubicBezTo>
                      <a:pt x="8" y="64"/>
                      <a:pt x="17" y="66"/>
                      <a:pt x="26" y="66"/>
                    </a:cubicBezTo>
                    <a:cubicBezTo>
                      <a:pt x="52" y="66"/>
                      <a:pt x="75" y="54"/>
                      <a:pt x="9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5349" y="367"/>
                <a:ext cx="135" cy="179"/>
              </a:xfrm>
              <a:custGeom>
                <a:avLst/>
                <a:gdLst>
                  <a:gd name="T0" fmla="*/ 44 w 67"/>
                  <a:gd name="T1" fmla="*/ 89 h 89"/>
                  <a:gd name="T2" fmla="*/ 67 w 67"/>
                  <a:gd name="T3" fmla="*/ 66 h 89"/>
                  <a:gd name="T4" fmla="*/ 12 w 67"/>
                  <a:gd name="T5" fmla="*/ 0 h 89"/>
                  <a:gd name="T6" fmla="*/ 0 w 67"/>
                  <a:gd name="T7" fmla="*/ 30 h 89"/>
                  <a:gd name="T8" fmla="*/ 44 w 67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44" y="89"/>
                    </a:moveTo>
                    <a:cubicBezTo>
                      <a:pt x="50" y="79"/>
                      <a:pt x="58" y="71"/>
                      <a:pt x="67" y="66"/>
                    </a:cubicBezTo>
                    <a:cubicBezTo>
                      <a:pt x="58" y="36"/>
                      <a:pt x="37" y="12"/>
                      <a:pt x="12" y="0"/>
                    </a:cubicBezTo>
                    <a:cubicBezTo>
                      <a:pt x="7" y="10"/>
                      <a:pt x="3" y="20"/>
                      <a:pt x="0" y="30"/>
                    </a:cubicBezTo>
                    <a:cubicBezTo>
                      <a:pt x="22" y="39"/>
                      <a:pt x="39" y="62"/>
                      <a:pt x="4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4646" y="1234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2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4646" y="1397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1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1" name="CuadroTexto 30"/>
            <p:cNvSpPr txBox="1"/>
            <p:nvPr/>
          </p:nvSpPr>
          <p:spPr>
            <a:xfrm>
              <a:off x="8510107" y="15447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Your Logo Here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3" name="CuadroTexto 62"/>
          <p:cNvSpPr txBox="1"/>
          <p:nvPr/>
        </p:nvSpPr>
        <p:spPr>
          <a:xfrm>
            <a:off x="252446" y="7077765"/>
            <a:ext cx="9767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NEW </a:t>
            </a:r>
            <a:endParaRPr lang="es-ES" sz="8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  <a:p>
            <a:r>
              <a:rPr lang="es-ES" sz="8800" dirty="0" smtClean="0">
                <a:solidFill>
                  <a:srgbClr val="F8B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COLECCTION</a:t>
            </a:r>
            <a:endParaRPr lang="es-ES" sz="2800" dirty="0">
              <a:solidFill>
                <a:srgbClr val="F8BB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64" name="Line 19">
            <a:extLst>
              <a:ext uri="{FF2B5EF4-FFF2-40B4-BE49-F238E27FC236}">
                <a16:creationId xmlns:a16="http://schemas.microsoft.com/office/drawing/2014/main" id="{2B9FBB0D-45C6-4958-959F-C887AE2CC6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853" y="914619"/>
            <a:ext cx="1354138" cy="1354138"/>
          </a:xfrm>
          <a:prstGeom prst="line">
            <a:avLst/>
          </a:prstGeom>
          <a:noFill/>
          <a:ln w="106363" cap="flat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72">
            <a:extLst>
              <a:ext uri="{FF2B5EF4-FFF2-40B4-BE49-F238E27FC236}">
                <a16:creationId xmlns:a16="http://schemas.microsoft.com/office/drawing/2014/main" id="{A9C42546-90D3-4F4B-9F44-7AC7D99416FC}"/>
              </a:ext>
            </a:extLst>
          </p:cNvPr>
          <p:cNvGrpSpPr/>
          <p:nvPr/>
        </p:nvGrpSpPr>
        <p:grpSpPr>
          <a:xfrm>
            <a:off x="9148167" y="6558278"/>
            <a:ext cx="1171767" cy="1131051"/>
            <a:chOff x="-1940956" y="-136478"/>
            <a:chExt cx="1233487" cy="1190626"/>
          </a:xfrm>
          <a:solidFill>
            <a:schemeClr val="bg1">
              <a:lumMod val="65000"/>
            </a:schemeClr>
          </a:solidFill>
        </p:grpSpPr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49D96590-EAFB-4A08-BAAB-2E5817F2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58603D71-FDFE-4AE1-9A6F-D27F2F02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C33B9434-20AC-4FBA-B5F3-B609B102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F276EE6D-F39B-414D-8071-A0702631A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-136478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DC2237B5-3808-4DF7-A498-3494ADFD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91AD4E20-04C0-46AF-B172-1ED6C459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9">
              <a:extLst>
                <a:ext uri="{FF2B5EF4-FFF2-40B4-BE49-F238E27FC236}">
                  <a16:creationId xmlns:a16="http://schemas.microsoft.com/office/drawing/2014/main" id="{7AC8914C-0613-4E95-AF8B-EE057096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0">
              <a:extLst>
                <a:ext uri="{FF2B5EF4-FFF2-40B4-BE49-F238E27FC236}">
                  <a16:creationId xmlns:a16="http://schemas.microsoft.com/office/drawing/2014/main" id="{8F5A5399-6730-4C7C-9C2B-F6D3A64F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1CE145B4-26DF-4D78-8CC5-DC612AE7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131810"/>
              <a:ext cx="130175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2">
              <a:extLst>
                <a:ext uri="{FF2B5EF4-FFF2-40B4-BE49-F238E27FC236}">
                  <a16:creationId xmlns:a16="http://schemas.microsoft.com/office/drawing/2014/main" id="{BFA6D567-A8BF-4BF2-A299-8C3B6878C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3">
              <a:extLst>
                <a:ext uri="{FF2B5EF4-FFF2-40B4-BE49-F238E27FC236}">
                  <a16:creationId xmlns:a16="http://schemas.microsoft.com/office/drawing/2014/main" id="{792B1C18-7E67-4845-94FA-8FDDEBF7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4">
              <a:extLst>
                <a:ext uri="{FF2B5EF4-FFF2-40B4-BE49-F238E27FC236}">
                  <a16:creationId xmlns:a16="http://schemas.microsoft.com/office/drawing/2014/main" id="{3AABDD9E-D640-491D-BE25-EC11D5E4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5">
              <a:extLst>
                <a:ext uri="{FF2B5EF4-FFF2-40B4-BE49-F238E27FC236}">
                  <a16:creationId xmlns:a16="http://schemas.microsoft.com/office/drawing/2014/main" id="{95D6F669-7DCA-4036-9602-A090C95D8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6">
              <a:extLst>
                <a:ext uri="{FF2B5EF4-FFF2-40B4-BE49-F238E27FC236}">
                  <a16:creationId xmlns:a16="http://schemas.microsoft.com/office/drawing/2014/main" id="{D2C2A025-5FC1-401B-ABF1-78E3907C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401685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7">
              <a:extLst>
                <a:ext uri="{FF2B5EF4-FFF2-40B4-BE49-F238E27FC236}">
                  <a16:creationId xmlns:a16="http://schemas.microsoft.com/office/drawing/2014/main" id="{5A987F3D-7E8C-49BD-93C3-5AA0F2F04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8">
              <a:extLst>
                <a:ext uri="{FF2B5EF4-FFF2-40B4-BE49-F238E27FC236}">
                  <a16:creationId xmlns:a16="http://schemas.microsoft.com/office/drawing/2014/main" id="{1AB2BA3D-003A-4D96-9015-B8E922204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9">
              <a:extLst>
                <a:ext uri="{FF2B5EF4-FFF2-40B4-BE49-F238E27FC236}">
                  <a16:creationId xmlns:a16="http://schemas.microsoft.com/office/drawing/2014/main" id="{951622EF-5FA2-4D1D-B9C7-0D6DDE29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0">
              <a:extLst>
                <a:ext uri="{FF2B5EF4-FFF2-40B4-BE49-F238E27FC236}">
                  <a16:creationId xmlns:a16="http://schemas.microsoft.com/office/drawing/2014/main" id="{9186023C-EC05-45C9-A59D-187B8906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1">
              <a:extLst>
                <a:ext uri="{FF2B5EF4-FFF2-40B4-BE49-F238E27FC236}">
                  <a16:creationId xmlns:a16="http://schemas.microsoft.com/office/drawing/2014/main" id="{31132A0F-02E8-45B6-9BE5-0B2F3DFDC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671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42">
              <a:extLst>
                <a:ext uri="{FF2B5EF4-FFF2-40B4-BE49-F238E27FC236}">
                  <a16:creationId xmlns:a16="http://schemas.microsoft.com/office/drawing/2014/main" id="{C00DE4CA-C4BD-4EF5-A239-F2A74485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43">
              <a:extLst>
                <a:ext uri="{FF2B5EF4-FFF2-40B4-BE49-F238E27FC236}">
                  <a16:creationId xmlns:a16="http://schemas.microsoft.com/office/drawing/2014/main" id="{FE3945CE-909D-4C83-BCCE-01020292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44">
              <a:extLst>
                <a:ext uri="{FF2B5EF4-FFF2-40B4-BE49-F238E27FC236}">
                  <a16:creationId xmlns:a16="http://schemas.microsoft.com/office/drawing/2014/main" id="{F1C979E5-5B19-483F-9ED5-EA8C6CE7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5">
              <a:extLst>
                <a:ext uri="{FF2B5EF4-FFF2-40B4-BE49-F238E27FC236}">
                  <a16:creationId xmlns:a16="http://schemas.microsoft.com/office/drawing/2014/main" id="{E76AC287-80F3-4B90-AAF7-77A8C21E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6">
              <a:extLst>
                <a:ext uri="{FF2B5EF4-FFF2-40B4-BE49-F238E27FC236}">
                  <a16:creationId xmlns:a16="http://schemas.microsoft.com/office/drawing/2014/main" id="{BCBD7F62-79AB-4849-B281-536876A25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925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7">
              <a:extLst>
                <a:ext uri="{FF2B5EF4-FFF2-40B4-BE49-F238E27FC236}">
                  <a16:creationId xmlns:a16="http://schemas.microsoft.com/office/drawing/2014/main" id="{7F8A191D-6FE4-43AC-AEE8-ED86BE0C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1" name="Freeform 5">
            <a:extLst>
              <a:ext uri="{FF2B5EF4-FFF2-40B4-BE49-F238E27FC236}">
                <a16:creationId xmlns:a16="http://schemas.microsoft.com/office/drawing/2014/main" id="{FA760697-F3FF-4962-8061-66AD1CA589F0}"/>
              </a:ext>
            </a:extLst>
          </p:cNvPr>
          <p:cNvSpPr>
            <a:spLocks/>
          </p:cNvSpPr>
          <p:nvPr/>
        </p:nvSpPr>
        <p:spPr bwMode="auto">
          <a:xfrm rot="16200000">
            <a:off x="4230123" y="102729"/>
            <a:ext cx="887835" cy="1688306"/>
          </a:xfrm>
          <a:custGeom>
            <a:avLst/>
            <a:gdLst>
              <a:gd name="T0" fmla="*/ 463 w 463"/>
              <a:gd name="T1" fmla="*/ 69 h 882"/>
              <a:gd name="T2" fmla="*/ 463 w 463"/>
              <a:gd name="T3" fmla="*/ 69 h 882"/>
              <a:gd name="T4" fmla="*/ 441 w 463"/>
              <a:gd name="T5" fmla="*/ 68 h 882"/>
              <a:gd name="T6" fmla="*/ 68 w 463"/>
              <a:gd name="T7" fmla="*/ 441 h 882"/>
              <a:gd name="T8" fmla="*/ 441 w 463"/>
              <a:gd name="T9" fmla="*/ 814 h 882"/>
              <a:gd name="T10" fmla="*/ 443 w 463"/>
              <a:gd name="T11" fmla="*/ 814 h 882"/>
              <a:gd name="T12" fmla="*/ 443 w 463"/>
              <a:gd name="T13" fmla="*/ 881 h 882"/>
              <a:gd name="T14" fmla="*/ 443 w 463"/>
              <a:gd name="T15" fmla="*/ 882 h 882"/>
              <a:gd name="T16" fmla="*/ 441 w 463"/>
              <a:gd name="T17" fmla="*/ 882 h 882"/>
              <a:gd name="T18" fmla="*/ 0 w 463"/>
              <a:gd name="T19" fmla="*/ 441 h 882"/>
              <a:gd name="T20" fmla="*/ 441 w 463"/>
              <a:gd name="T21" fmla="*/ 0 h 882"/>
              <a:gd name="T22" fmla="*/ 463 w 463"/>
              <a:gd name="T23" fmla="*/ 1 h 882"/>
              <a:gd name="T24" fmla="*/ 463 w 463"/>
              <a:gd name="T25" fmla="*/ 1 h 882"/>
              <a:gd name="T26" fmla="*/ 463 w 463"/>
              <a:gd name="T27" fmla="*/ 6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3" h="882">
                <a:moveTo>
                  <a:pt x="463" y="69"/>
                </a:moveTo>
                <a:cubicBezTo>
                  <a:pt x="463" y="69"/>
                  <a:pt x="463" y="69"/>
                  <a:pt x="463" y="69"/>
                </a:cubicBezTo>
                <a:cubicBezTo>
                  <a:pt x="456" y="69"/>
                  <a:pt x="449" y="68"/>
                  <a:pt x="441" y="68"/>
                </a:cubicBezTo>
                <a:cubicBezTo>
                  <a:pt x="235" y="68"/>
                  <a:pt x="68" y="235"/>
                  <a:pt x="68" y="441"/>
                </a:cubicBezTo>
                <a:cubicBezTo>
                  <a:pt x="68" y="647"/>
                  <a:pt x="235" y="814"/>
                  <a:pt x="441" y="814"/>
                </a:cubicBezTo>
                <a:cubicBezTo>
                  <a:pt x="442" y="814"/>
                  <a:pt x="442" y="814"/>
                  <a:pt x="443" y="814"/>
                </a:cubicBezTo>
                <a:cubicBezTo>
                  <a:pt x="443" y="881"/>
                  <a:pt x="443" y="881"/>
                  <a:pt x="443" y="881"/>
                </a:cubicBezTo>
                <a:cubicBezTo>
                  <a:pt x="443" y="882"/>
                  <a:pt x="443" y="882"/>
                  <a:pt x="443" y="882"/>
                </a:cubicBezTo>
                <a:cubicBezTo>
                  <a:pt x="442" y="882"/>
                  <a:pt x="442" y="882"/>
                  <a:pt x="441" y="882"/>
                </a:cubicBezTo>
                <a:cubicBezTo>
                  <a:pt x="198" y="882"/>
                  <a:pt x="0" y="685"/>
                  <a:pt x="0" y="441"/>
                </a:cubicBezTo>
                <a:cubicBezTo>
                  <a:pt x="0" y="198"/>
                  <a:pt x="198" y="0"/>
                  <a:pt x="441" y="0"/>
                </a:cubicBezTo>
                <a:cubicBezTo>
                  <a:pt x="449" y="0"/>
                  <a:pt x="456" y="1"/>
                  <a:pt x="463" y="1"/>
                </a:cubicBezTo>
                <a:cubicBezTo>
                  <a:pt x="463" y="1"/>
                  <a:pt x="463" y="1"/>
                  <a:pt x="463" y="1"/>
                </a:cubicBezTo>
                <a:lnTo>
                  <a:pt x="463" y="69"/>
                </a:lnTo>
                <a:close/>
              </a:path>
            </a:pathLst>
          </a:custGeom>
          <a:solidFill>
            <a:srgbClr val="FDAD32"/>
          </a:solidFill>
          <a:ln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" name="Group 8">
            <a:extLst>
              <a:ext uri="{FF2B5EF4-FFF2-40B4-BE49-F238E27FC236}">
                <a16:creationId xmlns:a16="http://schemas.microsoft.com/office/drawing/2014/main" id="{7473974D-295B-415D-9282-0EC239BB34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9219" y="4215449"/>
            <a:ext cx="768350" cy="1531937"/>
            <a:chOff x="3490" y="2203"/>
            <a:chExt cx="484" cy="965"/>
          </a:xfrm>
          <a:solidFill>
            <a:schemeClr val="accent4"/>
          </a:solidFill>
        </p:grpSpPr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7DCD6160-7747-4E46-83D8-1A4426F6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203"/>
              <a:ext cx="484" cy="965"/>
            </a:xfrm>
            <a:custGeom>
              <a:avLst/>
              <a:gdLst>
                <a:gd name="T0" fmla="*/ 253 w 253"/>
                <a:gd name="T1" fmla="*/ 504 h 504"/>
                <a:gd name="T2" fmla="*/ 253 w 253"/>
                <a:gd name="T3" fmla="*/ 504 h 504"/>
                <a:gd name="T4" fmla="*/ 252 w 253"/>
                <a:gd name="T5" fmla="*/ 504 h 504"/>
                <a:gd name="T6" fmla="*/ 0 w 253"/>
                <a:gd name="T7" fmla="*/ 252 h 504"/>
                <a:gd name="T8" fmla="*/ 252 w 253"/>
                <a:gd name="T9" fmla="*/ 0 h 504"/>
                <a:gd name="T10" fmla="*/ 253 w 253"/>
                <a:gd name="T11" fmla="*/ 0 h 504"/>
                <a:gd name="T12" fmla="*/ 253 w 253"/>
                <a:gd name="T13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504">
                  <a:moveTo>
                    <a:pt x="253" y="504"/>
                  </a:moveTo>
                  <a:cubicBezTo>
                    <a:pt x="253" y="504"/>
                    <a:pt x="253" y="504"/>
                    <a:pt x="253" y="504"/>
                  </a:cubicBezTo>
                  <a:cubicBezTo>
                    <a:pt x="253" y="504"/>
                    <a:pt x="252" y="504"/>
                    <a:pt x="252" y="504"/>
                  </a:cubicBezTo>
                  <a:cubicBezTo>
                    <a:pt x="113" y="504"/>
                    <a:pt x="0" y="391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ubicBezTo>
                    <a:pt x="252" y="0"/>
                    <a:pt x="253" y="0"/>
                    <a:pt x="253" y="0"/>
                  </a:cubicBezTo>
                  <a:lnTo>
                    <a:pt x="253" y="50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0502B472-22AC-4E91-A9EF-6BE03FE30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203"/>
              <a:ext cx="0" cy="965"/>
            </a:xfrm>
            <a:custGeom>
              <a:avLst/>
              <a:gdLst>
                <a:gd name="T0" fmla="*/ 0 h 965"/>
                <a:gd name="T1" fmla="*/ 0 h 965"/>
                <a:gd name="T2" fmla="*/ 965 h 9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5">
                  <a:moveTo>
                    <a:pt x="0" y="0"/>
                  </a:moveTo>
                  <a:lnTo>
                    <a:pt x="0" y="0"/>
                  </a:lnTo>
                  <a:lnTo>
                    <a:pt x="0" y="965"/>
                  </a:lnTo>
                </a:path>
              </a:pathLst>
            </a:custGeom>
            <a:grpFill/>
            <a:ln w="1111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Oval 31">
            <a:extLst>
              <a:ext uri="{FF2B5EF4-FFF2-40B4-BE49-F238E27FC236}">
                <a16:creationId xmlns:a16="http://schemas.microsoft.com/office/drawing/2014/main" id="{4631428B-F996-41B6-B41D-E0C547EA19F5}"/>
              </a:ext>
            </a:extLst>
          </p:cNvPr>
          <p:cNvSpPr/>
          <p:nvPr/>
        </p:nvSpPr>
        <p:spPr>
          <a:xfrm>
            <a:off x="1674456" y="5786132"/>
            <a:ext cx="552450" cy="552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2">
            <a:extLst>
              <a:ext uri="{FF2B5EF4-FFF2-40B4-BE49-F238E27FC236}">
                <a16:creationId xmlns:a16="http://schemas.microsoft.com/office/drawing/2014/main" id="{E9F4C3F6-1DD9-4D3F-A01F-347BD1A9D699}"/>
              </a:ext>
            </a:extLst>
          </p:cNvPr>
          <p:cNvSpPr/>
          <p:nvPr/>
        </p:nvSpPr>
        <p:spPr>
          <a:xfrm>
            <a:off x="8776458" y="2982184"/>
            <a:ext cx="280520" cy="280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6">
            <a:extLst>
              <a:ext uri="{FF2B5EF4-FFF2-40B4-BE49-F238E27FC236}">
                <a16:creationId xmlns:a16="http://schemas.microsoft.com/office/drawing/2014/main" id="{FB67802C-FECC-4017-B44F-669E5046E399}"/>
              </a:ext>
            </a:extLst>
          </p:cNvPr>
          <p:cNvSpPr/>
          <p:nvPr/>
        </p:nvSpPr>
        <p:spPr>
          <a:xfrm>
            <a:off x="7158928" y="10082319"/>
            <a:ext cx="280520" cy="280520"/>
          </a:xfrm>
          <a:prstGeom prst="ellipse">
            <a:avLst/>
          </a:prstGeom>
          <a:solidFill>
            <a:srgbClr val="FD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 rot="2700000">
            <a:off x="685684" y="5160490"/>
            <a:ext cx="400570" cy="4005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ángulo 105"/>
          <p:cNvSpPr/>
          <p:nvPr/>
        </p:nvSpPr>
        <p:spPr>
          <a:xfrm rot="2700000">
            <a:off x="8571005" y="9552677"/>
            <a:ext cx="497804" cy="4306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CuadroTexto 106"/>
          <p:cNvSpPr txBox="1"/>
          <p:nvPr/>
        </p:nvSpPr>
        <p:spPr>
          <a:xfrm>
            <a:off x="276417" y="9667669"/>
            <a:ext cx="49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Lato" panose="020F0502020204030203" pitchFamily="34" charset="0"/>
              </a:rPr>
              <a:t>www.yourwebsite.com</a:t>
            </a:r>
            <a:endParaRPr lang="en-GB" sz="3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-1"/>
            <a:ext cx="10848180" cy="10799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orma libre 21"/>
          <p:cNvSpPr/>
          <p:nvPr/>
        </p:nvSpPr>
        <p:spPr>
          <a:xfrm>
            <a:off x="2343151" y="0"/>
            <a:ext cx="8456613" cy="8420100"/>
          </a:xfrm>
          <a:custGeom>
            <a:avLst/>
            <a:gdLst>
              <a:gd name="connsiteX0" fmla="*/ 1168271 w 8456613"/>
              <a:gd name="connsiteY0" fmla="*/ 0 h 8420100"/>
              <a:gd name="connsiteX1" fmla="*/ 8456613 w 8456613"/>
              <a:gd name="connsiteY1" fmla="*/ 0 h 8420100"/>
              <a:gd name="connsiteX2" fmla="*/ 8456613 w 8456613"/>
              <a:gd name="connsiteY2" fmla="*/ 7221064 h 8420100"/>
              <a:gd name="connsiteX3" fmla="*/ 8430827 w 8456613"/>
              <a:gd name="connsiteY3" fmla="*/ 7243400 h 8420100"/>
              <a:gd name="connsiteX4" fmla="*/ 5153025 w 8456613"/>
              <a:gd name="connsiteY4" fmla="*/ 8420100 h 8420100"/>
              <a:gd name="connsiteX5" fmla="*/ 0 w 8456613"/>
              <a:gd name="connsiteY5" fmla="*/ 3267075 h 8420100"/>
              <a:gd name="connsiteX6" fmla="*/ 1023724 w 8456613"/>
              <a:gd name="connsiteY6" fmla="*/ 183938 h 842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6613" h="8420100">
                <a:moveTo>
                  <a:pt x="1168271" y="0"/>
                </a:moveTo>
                <a:lnTo>
                  <a:pt x="8456613" y="0"/>
                </a:lnTo>
                <a:lnTo>
                  <a:pt x="8456613" y="7221064"/>
                </a:lnTo>
                <a:lnTo>
                  <a:pt x="8430827" y="7243400"/>
                </a:lnTo>
                <a:cubicBezTo>
                  <a:pt x="7540081" y="7978509"/>
                  <a:pt x="6398122" y="8420100"/>
                  <a:pt x="5153025" y="8420100"/>
                </a:cubicBezTo>
                <a:cubicBezTo>
                  <a:pt x="2307088" y="8420100"/>
                  <a:pt x="0" y="6113012"/>
                  <a:pt x="0" y="3267075"/>
                </a:cubicBezTo>
                <a:cubicBezTo>
                  <a:pt x="0" y="2110913"/>
                  <a:pt x="380760" y="1043682"/>
                  <a:pt x="1023724" y="18393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orma libre 25"/>
          <p:cNvSpPr/>
          <p:nvPr/>
        </p:nvSpPr>
        <p:spPr>
          <a:xfrm>
            <a:off x="0" y="3162300"/>
            <a:ext cx="4705350" cy="6610350"/>
          </a:xfrm>
          <a:custGeom>
            <a:avLst/>
            <a:gdLst>
              <a:gd name="connsiteX0" fmla="*/ 1400175 w 4705350"/>
              <a:gd name="connsiteY0" fmla="*/ 0 h 6610350"/>
              <a:gd name="connsiteX1" fmla="*/ 4705350 w 4705350"/>
              <a:gd name="connsiteY1" fmla="*/ 3305175 h 6610350"/>
              <a:gd name="connsiteX2" fmla="*/ 1400175 w 4705350"/>
              <a:gd name="connsiteY2" fmla="*/ 6610350 h 6610350"/>
              <a:gd name="connsiteX3" fmla="*/ 113652 w 4705350"/>
              <a:gd name="connsiteY3" fmla="*/ 6350613 h 6610350"/>
              <a:gd name="connsiteX4" fmla="*/ 0 w 4705350"/>
              <a:gd name="connsiteY4" fmla="*/ 6295864 h 6610350"/>
              <a:gd name="connsiteX5" fmla="*/ 0 w 4705350"/>
              <a:gd name="connsiteY5" fmla="*/ 314486 h 6610350"/>
              <a:gd name="connsiteX6" fmla="*/ 113652 w 4705350"/>
              <a:gd name="connsiteY6" fmla="*/ 259737 h 6610350"/>
              <a:gd name="connsiteX7" fmla="*/ 1400175 w 4705350"/>
              <a:gd name="connsiteY7" fmla="*/ 0 h 6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5350" h="6610350">
                <a:moveTo>
                  <a:pt x="1400175" y="0"/>
                </a:moveTo>
                <a:cubicBezTo>
                  <a:pt x="3225573" y="0"/>
                  <a:pt x="4705350" y="1479777"/>
                  <a:pt x="4705350" y="3305175"/>
                </a:cubicBezTo>
                <a:cubicBezTo>
                  <a:pt x="4705350" y="5130573"/>
                  <a:pt x="3225573" y="6610350"/>
                  <a:pt x="1400175" y="6610350"/>
                </a:cubicBezTo>
                <a:cubicBezTo>
                  <a:pt x="943826" y="6610350"/>
                  <a:pt x="509077" y="6517864"/>
                  <a:pt x="113652" y="6350613"/>
                </a:cubicBezTo>
                <a:lnTo>
                  <a:pt x="0" y="6295864"/>
                </a:lnTo>
                <a:lnTo>
                  <a:pt x="0" y="314486"/>
                </a:lnTo>
                <a:lnTo>
                  <a:pt x="113652" y="259737"/>
                </a:lnTo>
                <a:cubicBezTo>
                  <a:pt x="509077" y="92486"/>
                  <a:pt x="943826" y="0"/>
                  <a:pt x="14001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/>
          <p:cNvSpPr txBox="1"/>
          <p:nvPr/>
        </p:nvSpPr>
        <p:spPr>
          <a:xfrm>
            <a:off x="233781" y="4585641"/>
            <a:ext cx="6814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WE BRING</a:t>
            </a:r>
          </a:p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NEW</a:t>
            </a: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 </a:t>
            </a:r>
            <a:endParaRPr lang="es-ES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  <a:p>
            <a:r>
              <a:rPr lang="es-ES" sz="7200" dirty="0" smtClean="0">
                <a:solidFill>
                  <a:srgbClr val="F8B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COLECCTION</a:t>
            </a:r>
            <a:endParaRPr lang="es-ES" sz="2000" dirty="0">
              <a:solidFill>
                <a:srgbClr val="F8BB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grpSp>
        <p:nvGrpSpPr>
          <p:cNvPr id="28" name="Group 72">
            <a:extLst>
              <a:ext uri="{FF2B5EF4-FFF2-40B4-BE49-F238E27FC236}">
                <a16:creationId xmlns:a16="http://schemas.microsoft.com/office/drawing/2014/main" id="{A9C42546-90D3-4F4B-9F44-7AC7D99416FC}"/>
              </a:ext>
            </a:extLst>
          </p:cNvPr>
          <p:cNvGrpSpPr/>
          <p:nvPr/>
        </p:nvGrpSpPr>
        <p:grpSpPr>
          <a:xfrm>
            <a:off x="1757267" y="1223059"/>
            <a:ext cx="1171767" cy="1131051"/>
            <a:chOff x="-1940956" y="-136478"/>
            <a:chExt cx="1233487" cy="1190626"/>
          </a:xfrm>
          <a:solidFill>
            <a:schemeClr val="bg1">
              <a:lumMod val="65000"/>
            </a:schemeClr>
          </a:solidFill>
        </p:grpSpPr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9D96590-EAFB-4A08-BAAB-2E5817F2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58603D71-FDFE-4AE1-9A6F-D27F2F02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C33B9434-20AC-4FBA-B5F3-B609B102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F276EE6D-F39B-414D-8071-A0702631A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-136478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DC2237B5-3808-4DF7-A498-3494ADFD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91AD4E20-04C0-46AF-B172-1ED6C459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7AC8914C-0613-4E95-AF8B-EE057096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8F5A5399-6730-4C7C-9C2B-F6D3A64F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1CE145B4-26DF-4D78-8CC5-DC612AE7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131810"/>
              <a:ext cx="130175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BFA6D567-A8BF-4BF2-A299-8C3B6878C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792B1C18-7E67-4845-94FA-8FDDEBF7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3AABDD9E-D640-491D-BE25-EC11D5E4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95D6F669-7DCA-4036-9602-A090C95D8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D2C2A025-5FC1-401B-ABF1-78E3907C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401685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5A987F3D-7E8C-49BD-93C3-5AA0F2F04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1AB2BA3D-003A-4D96-9015-B8E922204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951622EF-5FA2-4D1D-B9C7-0D6DDE29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9186023C-EC05-45C9-A59D-187B8906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31132A0F-02E8-45B6-9BE5-0B2F3DFDC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671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C00DE4CA-C4BD-4EF5-A239-F2A74485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FE3945CE-909D-4C83-BCCE-01020292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F1C979E5-5B19-483F-9ED5-EA8C6CE7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E76AC287-80F3-4B90-AAF7-77A8C21E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BCBD7F62-79AB-4849-B281-536876A25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925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7F8A191D-6FE4-43AC-AEE8-ED86BE0C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Freeform 5">
            <a:extLst>
              <a:ext uri="{FF2B5EF4-FFF2-40B4-BE49-F238E27FC236}">
                <a16:creationId xmlns:a16="http://schemas.microsoft.com/office/drawing/2014/main" id="{FA760697-F3FF-4962-8061-66AD1CA589F0}"/>
              </a:ext>
            </a:extLst>
          </p:cNvPr>
          <p:cNvSpPr>
            <a:spLocks/>
          </p:cNvSpPr>
          <p:nvPr/>
        </p:nvSpPr>
        <p:spPr bwMode="auto">
          <a:xfrm rot="16200000">
            <a:off x="5143684" y="8484579"/>
            <a:ext cx="887835" cy="1688306"/>
          </a:xfrm>
          <a:custGeom>
            <a:avLst/>
            <a:gdLst>
              <a:gd name="T0" fmla="*/ 463 w 463"/>
              <a:gd name="T1" fmla="*/ 69 h 882"/>
              <a:gd name="T2" fmla="*/ 463 w 463"/>
              <a:gd name="T3" fmla="*/ 69 h 882"/>
              <a:gd name="T4" fmla="*/ 441 w 463"/>
              <a:gd name="T5" fmla="*/ 68 h 882"/>
              <a:gd name="T6" fmla="*/ 68 w 463"/>
              <a:gd name="T7" fmla="*/ 441 h 882"/>
              <a:gd name="T8" fmla="*/ 441 w 463"/>
              <a:gd name="T9" fmla="*/ 814 h 882"/>
              <a:gd name="T10" fmla="*/ 443 w 463"/>
              <a:gd name="T11" fmla="*/ 814 h 882"/>
              <a:gd name="T12" fmla="*/ 443 w 463"/>
              <a:gd name="T13" fmla="*/ 881 h 882"/>
              <a:gd name="T14" fmla="*/ 443 w 463"/>
              <a:gd name="T15" fmla="*/ 882 h 882"/>
              <a:gd name="T16" fmla="*/ 441 w 463"/>
              <a:gd name="T17" fmla="*/ 882 h 882"/>
              <a:gd name="T18" fmla="*/ 0 w 463"/>
              <a:gd name="T19" fmla="*/ 441 h 882"/>
              <a:gd name="T20" fmla="*/ 441 w 463"/>
              <a:gd name="T21" fmla="*/ 0 h 882"/>
              <a:gd name="T22" fmla="*/ 463 w 463"/>
              <a:gd name="T23" fmla="*/ 1 h 882"/>
              <a:gd name="T24" fmla="*/ 463 w 463"/>
              <a:gd name="T25" fmla="*/ 1 h 882"/>
              <a:gd name="T26" fmla="*/ 463 w 463"/>
              <a:gd name="T27" fmla="*/ 6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3" h="882">
                <a:moveTo>
                  <a:pt x="463" y="69"/>
                </a:moveTo>
                <a:cubicBezTo>
                  <a:pt x="463" y="69"/>
                  <a:pt x="463" y="69"/>
                  <a:pt x="463" y="69"/>
                </a:cubicBezTo>
                <a:cubicBezTo>
                  <a:pt x="456" y="69"/>
                  <a:pt x="449" y="68"/>
                  <a:pt x="441" y="68"/>
                </a:cubicBezTo>
                <a:cubicBezTo>
                  <a:pt x="235" y="68"/>
                  <a:pt x="68" y="235"/>
                  <a:pt x="68" y="441"/>
                </a:cubicBezTo>
                <a:cubicBezTo>
                  <a:pt x="68" y="647"/>
                  <a:pt x="235" y="814"/>
                  <a:pt x="441" y="814"/>
                </a:cubicBezTo>
                <a:cubicBezTo>
                  <a:pt x="442" y="814"/>
                  <a:pt x="442" y="814"/>
                  <a:pt x="443" y="814"/>
                </a:cubicBezTo>
                <a:cubicBezTo>
                  <a:pt x="443" y="881"/>
                  <a:pt x="443" y="881"/>
                  <a:pt x="443" y="881"/>
                </a:cubicBezTo>
                <a:cubicBezTo>
                  <a:pt x="443" y="882"/>
                  <a:pt x="443" y="882"/>
                  <a:pt x="443" y="882"/>
                </a:cubicBezTo>
                <a:cubicBezTo>
                  <a:pt x="442" y="882"/>
                  <a:pt x="442" y="882"/>
                  <a:pt x="441" y="882"/>
                </a:cubicBezTo>
                <a:cubicBezTo>
                  <a:pt x="198" y="882"/>
                  <a:pt x="0" y="685"/>
                  <a:pt x="0" y="441"/>
                </a:cubicBezTo>
                <a:cubicBezTo>
                  <a:pt x="0" y="198"/>
                  <a:pt x="198" y="0"/>
                  <a:pt x="441" y="0"/>
                </a:cubicBezTo>
                <a:cubicBezTo>
                  <a:pt x="449" y="0"/>
                  <a:pt x="456" y="1"/>
                  <a:pt x="463" y="1"/>
                </a:cubicBezTo>
                <a:cubicBezTo>
                  <a:pt x="463" y="1"/>
                  <a:pt x="463" y="1"/>
                  <a:pt x="463" y="1"/>
                </a:cubicBezTo>
                <a:lnTo>
                  <a:pt x="463" y="69"/>
                </a:lnTo>
                <a:close/>
              </a:path>
            </a:pathLst>
          </a:custGeom>
          <a:solidFill>
            <a:srgbClr val="FDAD32"/>
          </a:solidFill>
          <a:ln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8">
            <a:extLst>
              <a:ext uri="{FF2B5EF4-FFF2-40B4-BE49-F238E27FC236}">
                <a16:creationId xmlns:a16="http://schemas.microsoft.com/office/drawing/2014/main" id="{7473974D-295B-415D-9282-0EC239BB34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9219" y="4215449"/>
            <a:ext cx="768350" cy="1531937"/>
            <a:chOff x="3490" y="2203"/>
            <a:chExt cx="484" cy="965"/>
          </a:xfrm>
          <a:solidFill>
            <a:schemeClr val="accent4"/>
          </a:solidFill>
        </p:grpSpPr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7DCD6160-7747-4E46-83D8-1A4426F6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203"/>
              <a:ext cx="484" cy="965"/>
            </a:xfrm>
            <a:custGeom>
              <a:avLst/>
              <a:gdLst>
                <a:gd name="T0" fmla="*/ 253 w 253"/>
                <a:gd name="T1" fmla="*/ 504 h 504"/>
                <a:gd name="T2" fmla="*/ 253 w 253"/>
                <a:gd name="T3" fmla="*/ 504 h 504"/>
                <a:gd name="T4" fmla="*/ 252 w 253"/>
                <a:gd name="T5" fmla="*/ 504 h 504"/>
                <a:gd name="T6" fmla="*/ 0 w 253"/>
                <a:gd name="T7" fmla="*/ 252 h 504"/>
                <a:gd name="T8" fmla="*/ 252 w 253"/>
                <a:gd name="T9" fmla="*/ 0 h 504"/>
                <a:gd name="T10" fmla="*/ 253 w 253"/>
                <a:gd name="T11" fmla="*/ 0 h 504"/>
                <a:gd name="T12" fmla="*/ 253 w 253"/>
                <a:gd name="T13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504">
                  <a:moveTo>
                    <a:pt x="253" y="504"/>
                  </a:moveTo>
                  <a:cubicBezTo>
                    <a:pt x="253" y="504"/>
                    <a:pt x="253" y="504"/>
                    <a:pt x="253" y="504"/>
                  </a:cubicBezTo>
                  <a:cubicBezTo>
                    <a:pt x="253" y="504"/>
                    <a:pt x="252" y="504"/>
                    <a:pt x="252" y="504"/>
                  </a:cubicBezTo>
                  <a:cubicBezTo>
                    <a:pt x="113" y="504"/>
                    <a:pt x="0" y="391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ubicBezTo>
                    <a:pt x="252" y="0"/>
                    <a:pt x="253" y="0"/>
                    <a:pt x="253" y="0"/>
                  </a:cubicBezTo>
                  <a:lnTo>
                    <a:pt x="253" y="50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502B472-22AC-4E91-A9EF-6BE03FE30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203"/>
              <a:ext cx="0" cy="965"/>
            </a:xfrm>
            <a:custGeom>
              <a:avLst/>
              <a:gdLst>
                <a:gd name="T0" fmla="*/ 0 h 965"/>
                <a:gd name="T1" fmla="*/ 0 h 965"/>
                <a:gd name="T2" fmla="*/ 965 h 9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5">
                  <a:moveTo>
                    <a:pt x="0" y="0"/>
                  </a:moveTo>
                  <a:lnTo>
                    <a:pt x="0" y="0"/>
                  </a:lnTo>
                  <a:lnTo>
                    <a:pt x="0" y="965"/>
                  </a:lnTo>
                </a:path>
              </a:pathLst>
            </a:custGeom>
            <a:grpFill/>
            <a:ln w="1111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CuadroTexto 57"/>
          <p:cNvSpPr txBox="1"/>
          <p:nvPr/>
        </p:nvSpPr>
        <p:spPr>
          <a:xfrm>
            <a:off x="312063" y="7195444"/>
            <a:ext cx="49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Lato" panose="020F0502020204030203" pitchFamily="34" charset="0"/>
              </a:rPr>
              <a:t>www.yourwebsite.com</a:t>
            </a:r>
            <a:endParaRPr lang="en-GB" sz="3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8604594" y="9099138"/>
            <a:ext cx="1828800" cy="1347024"/>
            <a:chOff x="8510107" y="567056"/>
            <a:chExt cx="1828800" cy="1347024"/>
          </a:xfrm>
        </p:grpSpPr>
        <p:grpSp>
          <p:nvGrpSpPr>
            <p:cNvPr id="60" name="Group 4"/>
            <p:cNvGrpSpPr>
              <a:grpSpLocks noChangeAspect="1"/>
            </p:cNvGrpSpPr>
            <p:nvPr/>
          </p:nvGrpSpPr>
          <p:grpSpPr bwMode="auto">
            <a:xfrm>
              <a:off x="8679566" y="567056"/>
              <a:ext cx="1489882" cy="977692"/>
              <a:chOff x="4451" y="106"/>
              <a:chExt cx="2138" cy="1403"/>
            </a:xfrm>
            <a:solidFill>
              <a:schemeClr val="accent6"/>
            </a:solidFill>
          </p:grpSpPr>
          <p:sp>
            <p:nvSpPr>
              <p:cNvPr id="62" name="Freeform 5"/>
              <p:cNvSpPr>
                <a:spLocks noEditPoints="1"/>
              </p:cNvSpPr>
              <p:nvPr/>
            </p:nvSpPr>
            <p:spPr bwMode="auto">
              <a:xfrm>
                <a:off x="4572" y="434"/>
                <a:ext cx="404" cy="440"/>
              </a:xfrm>
              <a:custGeom>
                <a:avLst/>
                <a:gdLst>
                  <a:gd name="T0" fmla="*/ 177 w 201"/>
                  <a:gd name="T1" fmla="*/ 71 h 219"/>
                  <a:gd name="T2" fmla="*/ 56 w 201"/>
                  <a:gd name="T3" fmla="*/ 21 h 219"/>
                  <a:gd name="T4" fmla="*/ 25 w 201"/>
                  <a:gd name="T5" fmla="*/ 148 h 219"/>
                  <a:gd name="T6" fmla="*/ 145 w 201"/>
                  <a:gd name="T7" fmla="*/ 197 h 219"/>
                  <a:gd name="T8" fmla="*/ 177 w 201"/>
                  <a:gd name="T9" fmla="*/ 71 h 219"/>
                  <a:gd name="T10" fmla="*/ 46 w 201"/>
                  <a:gd name="T11" fmla="*/ 137 h 219"/>
                  <a:gd name="T12" fmla="*/ 69 w 201"/>
                  <a:gd name="T13" fmla="*/ 46 h 219"/>
                  <a:gd name="T14" fmla="*/ 155 w 201"/>
                  <a:gd name="T15" fmla="*/ 82 h 219"/>
                  <a:gd name="T16" fmla="*/ 133 w 201"/>
                  <a:gd name="T17" fmla="*/ 173 h 219"/>
                  <a:gd name="T18" fmla="*/ 46 w 201"/>
                  <a:gd name="T19" fmla="*/ 13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177" y="71"/>
                    </a:moveTo>
                    <a:cubicBezTo>
                      <a:pt x="152" y="22"/>
                      <a:pt x="98" y="0"/>
                      <a:pt x="56" y="21"/>
                    </a:cubicBezTo>
                    <a:cubicBezTo>
                      <a:pt x="14" y="43"/>
                      <a:pt x="0" y="99"/>
                      <a:pt x="25" y="148"/>
                    </a:cubicBezTo>
                    <a:cubicBezTo>
                      <a:pt x="49" y="196"/>
                      <a:pt x="103" y="219"/>
                      <a:pt x="145" y="197"/>
                    </a:cubicBezTo>
                    <a:cubicBezTo>
                      <a:pt x="187" y="176"/>
                      <a:pt x="201" y="119"/>
                      <a:pt x="177" y="71"/>
                    </a:cubicBezTo>
                    <a:close/>
                    <a:moveTo>
                      <a:pt x="46" y="137"/>
                    </a:moveTo>
                    <a:cubicBezTo>
                      <a:pt x="28" y="102"/>
                      <a:pt x="39" y="61"/>
                      <a:pt x="69" y="46"/>
                    </a:cubicBezTo>
                    <a:cubicBezTo>
                      <a:pt x="99" y="31"/>
                      <a:pt x="138" y="47"/>
                      <a:pt x="155" y="82"/>
                    </a:cubicBezTo>
                    <a:cubicBezTo>
                      <a:pt x="173" y="117"/>
                      <a:pt x="163" y="157"/>
                      <a:pt x="133" y="173"/>
                    </a:cubicBezTo>
                    <a:cubicBezTo>
                      <a:pt x="103" y="188"/>
                      <a:pt x="64" y="172"/>
                      <a:pt x="46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"/>
              <p:cNvSpPr>
                <a:spLocks noEditPoints="1"/>
              </p:cNvSpPr>
              <p:nvPr/>
            </p:nvSpPr>
            <p:spPr bwMode="auto">
              <a:xfrm>
                <a:off x="6061" y="434"/>
                <a:ext cx="403" cy="440"/>
              </a:xfrm>
              <a:custGeom>
                <a:avLst/>
                <a:gdLst>
                  <a:gd name="T0" fmla="*/ 56 w 201"/>
                  <a:gd name="T1" fmla="*/ 197 h 219"/>
                  <a:gd name="T2" fmla="*/ 176 w 201"/>
                  <a:gd name="T3" fmla="*/ 148 h 219"/>
                  <a:gd name="T4" fmla="*/ 145 w 201"/>
                  <a:gd name="T5" fmla="*/ 21 h 219"/>
                  <a:gd name="T6" fmla="*/ 24 w 201"/>
                  <a:gd name="T7" fmla="*/ 71 h 219"/>
                  <a:gd name="T8" fmla="*/ 56 w 201"/>
                  <a:gd name="T9" fmla="*/ 197 h 219"/>
                  <a:gd name="T10" fmla="*/ 68 w 201"/>
                  <a:gd name="T11" fmla="*/ 173 h 219"/>
                  <a:gd name="T12" fmla="*/ 46 w 201"/>
                  <a:gd name="T13" fmla="*/ 82 h 219"/>
                  <a:gd name="T14" fmla="*/ 132 w 201"/>
                  <a:gd name="T15" fmla="*/ 46 h 219"/>
                  <a:gd name="T16" fmla="*/ 155 w 201"/>
                  <a:gd name="T17" fmla="*/ 137 h 219"/>
                  <a:gd name="T18" fmla="*/ 68 w 201"/>
                  <a:gd name="T19" fmla="*/ 1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56" y="197"/>
                    </a:moveTo>
                    <a:cubicBezTo>
                      <a:pt x="98" y="219"/>
                      <a:pt x="152" y="196"/>
                      <a:pt x="176" y="148"/>
                    </a:cubicBezTo>
                    <a:cubicBezTo>
                      <a:pt x="201" y="99"/>
                      <a:pt x="187" y="43"/>
                      <a:pt x="145" y="21"/>
                    </a:cubicBezTo>
                    <a:cubicBezTo>
                      <a:pt x="103" y="0"/>
                      <a:pt x="49" y="22"/>
                      <a:pt x="24" y="71"/>
                    </a:cubicBezTo>
                    <a:cubicBezTo>
                      <a:pt x="0" y="119"/>
                      <a:pt x="14" y="176"/>
                      <a:pt x="56" y="197"/>
                    </a:cubicBezTo>
                    <a:close/>
                    <a:moveTo>
                      <a:pt x="68" y="173"/>
                    </a:moveTo>
                    <a:cubicBezTo>
                      <a:pt x="38" y="157"/>
                      <a:pt x="28" y="117"/>
                      <a:pt x="46" y="82"/>
                    </a:cubicBezTo>
                    <a:cubicBezTo>
                      <a:pt x="64" y="47"/>
                      <a:pt x="102" y="31"/>
                      <a:pt x="132" y="46"/>
                    </a:cubicBezTo>
                    <a:cubicBezTo>
                      <a:pt x="163" y="61"/>
                      <a:pt x="173" y="102"/>
                      <a:pt x="155" y="137"/>
                    </a:cubicBezTo>
                    <a:cubicBezTo>
                      <a:pt x="137" y="172"/>
                      <a:pt x="99" y="188"/>
                      <a:pt x="6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7"/>
              <p:cNvSpPr>
                <a:spLocks noEditPoints="1"/>
              </p:cNvSpPr>
              <p:nvPr/>
            </p:nvSpPr>
            <p:spPr bwMode="auto">
              <a:xfrm>
                <a:off x="4451" y="106"/>
                <a:ext cx="2138" cy="1403"/>
              </a:xfrm>
              <a:custGeom>
                <a:avLst/>
                <a:gdLst>
                  <a:gd name="T0" fmla="*/ 834 w 1064"/>
                  <a:gd name="T1" fmla="*/ 428 h 698"/>
                  <a:gd name="T2" fmla="*/ 679 w 1064"/>
                  <a:gd name="T3" fmla="*/ 404 h 698"/>
                  <a:gd name="T4" fmla="*/ 534 w 1064"/>
                  <a:gd name="T5" fmla="*/ 0 h 698"/>
                  <a:gd name="T6" fmla="*/ 388 w 1064"/>
                  <a:gd name="T7" fmla="*/ 404 h 698"/>
                  <a:gd name="T8" fmla="*/ 230 w 1064"/>
                  <a:gd name="T9" fmla="*/ 428 h 698"/>
                  <a:gd name="T10" fmla="*/ 0 w 1064"/>
                  <a:gd name="T11" fmla="*/ 74 h 698"/>
                  <a:gd name="T12" fmla="*/ 121 w 1064"/>
                  <a:gd name="T13" fmla="*/ 607 h 698"/>
                  <a:gd name="T14" fmla="*/ 127 w 1064"/>
                  <a:gd name="T15" fmla="*/ 698 h 698"/>
                  <a:gd name="T16" fmla="*/ 941 w 1064"/>
                  <a:gd name="T17" fmla="*/ 698 h 698"/>
                  <a:gd name="T18" fmla="*/ 942 w 1064"/>
                  <a:gd name="T19" fmla="*/ 607 h 698"/>
                  <a:gd name="T20" fmla="*/ 1064 w 1064"/>
                  <a:gd name="T21" fmla="*/ 73 h 698"/>
                  <a:gd name="T22" fmla="*/ 834 w 1064"/>
                  <a:gd name="T23" fmla="*/ 428 h 698"/>
                  <a:gd name="T24" fmla="*/ 530 w 1064"/>
                  <a:gd name="T25" fmla="*/ 352 h 698"/>
                  <a:gd name="T26" fmla="*/ 478 w 1064"/>
                  <a:gd name="T27" fmla="*/ 272 h 698"/>
                  <a:gd name="T28" fmla="*/ 530 w 1064"/>
                  <a:gd name="T29" fmla="*/ 193 h 698"/>
                  <a:gd name="T30" fmla="*/ 583 w 1064"/>
                  <a:gd name="T31" fmla="*/ 272 h 698"/>
                  <a:gd name="T32" fmla="*/ 530 w 1064"/>
                  <a:gd name="T33" fmla="*/ 35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4" h="698">
                    <a:moveTo>
                      <a:pt x="834" y="428"/>
                    </a:moveTo>
                    <a:cubicBezTo>
                      <a:pt x="792" y="417"/>
                      <a:pt x="739" y="409"/>
                      <a:pt x="679" y="404"/>
                    </a:cubicBezTo>
                    <a:cubicBezTo>
                      <a:pt x="667" y="291"/>
                      <a:pt x="632" y="129"/>
                      <a:pt x="534" y="0"/>
                    </a:cubicBezTo>
                    <a:cubicBezTo>
                      <a:pt x="436" y="129"/>
                      <a:pt x="401" y="291"/>
                      <a:pt x="388" y="404"/>
                    </a:cubicBezTo>
                    <a:cubicBezTo>
                      <a:pt x="327" y="409"/>
                      <a:pt x="273" y="417"/>
                      <a:pt x="230" y="428"/>
                    </a:cubicBezTo>
                    <a:cubicBezTo>
                      <a:pt x="191" y="324"/>
                      <a:pt x="121" y="175"/>
                      <a:pt x="0" y="74"/>
                    </a:cubicBezTo>
                    <a:cubicBezTo>
                      <a:pt x="87" y="248"/>
                      <a:pt x="114" y="494"/>
                      <a:pt x="121" y="607"/>
                    </a:cubicBezTo>
                    <a:cubicBezTo>
                      <a:pt x="127" y="698"/>
                      <a:pt x="127" y="698"/>
                      <a:pt x="127" y="698"/>
                    </a:cubicBezTo>
                    <a:cubicBezTo>
                      <a:pt x="941" y="698"/>
                      <a:pt x="941" y="698"/>
                      <a:pt x="941" y="698"/>
                    </a:cubicBezTo>
                    <a:cubicBezTo>
                      <a:pt x="942" y="607"/>
                      <a:pt x="942" y="607"/>
                      <a:pt x="942" y="607"/>
                    </a:cubicBezTo>
                    <a:cubicBezTo>
                      <a:pt x="950" y="494"/>
                      <a:pt x="977" y="247"/>
                      <a:pt x="1064" y="73"/>
                    </a:cubicBezTo>
                    <a:cubicBezTo>
                      <a:pt x="943" y="174"/>
                      <a:pt x="873" y="324"/>
                      <a:pt x="834" y="428"/>
                    </a:cubicBezTo>
                    <a:close/>
                    <a:moveTo>
                      <a:pt x="530" y="352"/>
                    </a:moveTo>
                    <a:cubicBezTo>
                      <a:pt x="501" y="352"/>
                      <a:pt x="478" y="316"/>
                      <a:pt x="478" y="272"/>
                    </a:cubicBezTo>
                    <a:cubicBezTo>
                      <a:pt x="478" y="228"/>
                      <a:pt x="501" y="193"/>
                      <a:pt x="530" y="193"/>
                    </a:cubicBezTo>
                    <a:cubicBezTo>
                      <a:pt x="559" y="193"/>
                      <a:pt x="583" y="228"/>
                      <a:pt x="583" y="272"/>
                    </a:cubicBezTo>
                    <a:cubicBezTo>
                      <a:pt x="583" y="316"/>
                      <a:pt x="559" y="352"/>
                      <a:pt x="530" y="3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5671" y="351"/>
                <a:ext cx="247" cy="442"/>
              </a:xfrm>
              <a:custGeom>
                <a:avLst/>
                <a:gdLst>
                  <a:gd name="T0" fmla="*/ 24 w 123"/>
                  <a:gd name="T1" fmla="*/ 32 h 220"/>
                  <a:gd name="T2" fmla="*/ 95 w 123"/>
                  <a:gd name="T3" fmla="*/ 115 h 220"/>
                  <a:gd name="T4" fmla="*/ 58 w 123"/>
                  <a:gd name="T5" fmla="*/ 188 h 220"/>
                  <a:gd name="T6" fmla="*/ 63 w 123"/>
                  <a:gd name="T7" fmla="*/ 220 h 220"/>
                  <a:gd name="T8" fmla="*/ 123 w 123"/>
                  <a:gd name="T9" fmla="*/ 115 h 220"/>
                  <a:gd name="T10" fmla="*/ 24 w 123"/>
                  <a:gd name="T11" fmla="*/ 0 h 220"/>
                  <a:gd name="T12" fmla="*/ 0 w 123"/>
                  <a:gd name="T13" fmla="*/ 3 h 220"/>
                  <a:gd name="T14" fmla="*/ 13 w 123"/>
                  <a:gd name="T15" fmla="*/ 33 h 220"/>
                  <a:gd name="T16" fmla="*/ 24 w 123"/>
                  <a:gd name="T17" fmla="*/ 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20">
                    <a:moveTo>
                      <a:pt x="24" y="32"/>
                    </a:moveTo>
                    <a:cubicBezTo>
                      <a:pt x="64" y="32"/>
                      <a:pt x="95" y="69"/>
                      <a:pt x="95" y="115"/>
                    </a:cubicBezTo>
                    <a:cubicBezTo>
                      <a:pt x="95" y="146"/>
                      <a:pt x="80" y="174"/>
                      <a:pt x="58" y="188"/>
                    </a:cubicBezTo>
                    <a:cubicBezTo>
                      <a:pt x="60" y="199"/>
                      <a:pt x="62" y="210"/>
                      <a:pt x="63" y="220"/>
                    </a:cubicBezTo>
                    <a:cubicBezTo>
                      <a:pt x="99" y="203"/>
                      <a:pt x="123" y="162"/>
                      <a:pt x="123" y="115"/>
                    </a:cubicBezTo>
                    <a:cubicBezTo>
                      <a:pt x="123" y="51"/>
                      <a:pt x="79" y="0"/>
                      <a:pt x="24" y="0"/>
                    </a:cubicBezTo>
                    <a:cubicBezTo>
                      <a:pt x="16" y="0"/>
                      <a:pt x="8" y="1"/>
                      <a:pt x="0" y="3"/>
                    </a:cubicBezTo>
                    <a:cubicBezTo>
                      <a:pt x="5" y="13"/>
                      <a:pt x="9" y="23"/>
                      <a:pt x="13" y="33"/>
                    </a:cubicBezTo>
                    <a:cubicBezTo>
                      <a:pt x="17" y="33"/>
                      <a:pt x="20" y="3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5100" y="351"/>
                <a:ext cx="273" cy="455"/>
              </a:xfrm>
              <a:custGeom>
                <a:avLst/>
                <a:gdLst>
                  <a:gd name="T0" fmla="*/ 27 w 136"/>
                  <a:gd name="T1" fmla="*/ 115 h 226"/>
                  <a:gd name="T2" fmla="*/ 99 w 136"/>
                  <a:gd name="T3" fmla="*/ 32 h 226"/>
                  <a:gd name="T4" fmla="*/ 124 w 136"/>
                  <a:gd name="T5" fmla="*/ 38 h 226"/>
                  <a:gd name="T6" fmla="*/ 136 w 136"/>
                  <a:gd name="T7" fmla="*/ 8 h 226"/>
                  <a:gd name="T8" fmla="*/ 99 w 136"/>
                  <a:gd name="T9" fmla="*/ 0 h 226"/>
                  <a:gd name="T10" fmla="*/ 0 w 136"/>
                  <a:gd name="T11" fmla="*/ 115 h 226"/>
                  <a:gd name="T12" fmla="*/ 73 w 136"/>
                  <a:gd name="T13" fmla="*/ 226 h 226"/>
                  <a:gd name="T14" fmla="*/ 79 w 136"/>
                  <a:gd name="T15" fmla="*/ 194 h 226"/>
                  <a:gd name="T16" fmla="*/ 27 w 136"/>
                  <a:gd name="T17" fmla="*/ 11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26">
                    <a:moveTo>
                      <a:pt x="27" y="115"/>
                    </a:moveTo>
                    <a:cubicBezTo>
                      <a:pt x="27" y="69"/>
                      <a:pt x="59" y="32"/>
                      <a:pt x="99" y="32"/>
                    </a:cubicBezTo>
                    <a:cubicBezTo>
                      <a:pt x="107" y="32"/>
                      <a:pt x="116" y="34"/>
                      <a:pt x="124" y="38"/>
                    </a:cubicBezTo>
                    <a:cubicBezTo>
                      <a:pt x="127" y="28"/>
                      <a:pt x="131" y="18"/>
                      <a:pt x="136" y="8"/>
                    </a:cubicBezTo>
                    <a:cubicBezTo>
                      <a:pt x="124" y="3"/>
                      <a:pt x="112" y="0"/>
                      <a:pt x="99" y="0"/>
                    </a:cubicBezTo>
                    <a:cubicBezTo>
                      <a:pt x="44" y="0"/>
                      <a:pt x="0" y="51"/>
                      <a:pt x="0" y="115"/>
                    </a:cubicBezTo>
                    <a:cubicBezTo>
                      <a:pt x="0" y="168"/>
                      <a:pt x="31" y="213"/>
                      <a:pt x="73" y="226"/>
                    </a:cubicBezTo>
                    <a:cubicBezTo>
                      <a:pt x="75" y="215"/>
                      <a:pt x="77" y="205"/>
                      <a:pt x="79" y="194"/>
                    </a:cubicBezTo>
                    <a:cubicBezTo>
                      <a:pt x="49" y="184"/>
                      <a:pt x="27" y="152"/>
                      <a:pt x="27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5259" y="428"/>
                <a:ext cx="179" cy="319"/>
              </a:xfrm>
              <a:custGeom>
                <a:avLst/>
                <a:gdLst>
                  <a:gd name="T0" fmla="*/ 89 w 89"/>
                  <a:gd name="T1" fmla="*/ 59 h 159"/>
                  <a:gd name="T2" fmla="*/ 45 w 89"/>
                  <a:gd name="T3" fmla="*/ 0 h 159"/>
                  <a:gd name="T4" fmla="*/ 0 w 89"/>
                  <a:gd name="T5" fmla="*/ 156 h 159"/>
                  <a:gd name="T6" fmla="*/ 20 w 89"/>
                  <a:gd name="T7" fmla="*/ 159 h 159"/>
                  <a:gd name="T8" fmla="*/ 76 w 89"/>
                  <a:gd name="T9" fmla="*/ 126 h 159"/>
                  <a:gd name="T10" fmla="*/ 76 w 89"/>
                  <a:gd name="T11" fmla="*/ 112 h 159"/>
                  <a:gd name="T12" fmla="*/ 89 w 89"/>
                  <a:gd name="T13" fmla="*/ 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59">
                    <a:moveTo>
                      <a:pt x="89" y="59"/>
                    </a:moveTo>
                    <a:cubicBezTo>
                      <a:pt x="84" y="32"/>
                      <a:pt x="67" y="9"/>
                      <a:pt x="45" y="0"/>
                    </a:cubicBezTo>
                    <a:cubicBezTo>
                      <a:pt x="24" y="53"/>
                      <a:pt x="10" y="106"/>
                      <a:pt x="0" y="156"/>
                    </a:cubicBezTo>
                    <a:cubicBezTo>
                      <a:pt x="6" y="158"/>
                      <a:pt x="13" y="159"/>
                      <a:pt x="20" y="159"/>
                    </a:cubicBezTo>
                    <a:cubicBezTo>
                      <a:pt x="43" y="159"/>
                      <a:pt x="63" y="146"/>
                      <a:pt x="76" y="126"/>
                    </a:cubicBezTo>
                    <a:cubicBezTo>
                      <a:pt x="76" y="122"/>
                      <a:pt x="76" y="117"/>
                      <a:pt x="76" y="112"/>
                    </a:cubicBezTo>
                    <a:cubicBezTo>
                      <a:pt x="76" y="92"/>
                      <a:pt x="81" y="73"/>
                      <a:pt x="8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5584" y="418"/>
                <a:ext cx="203" cy="329"/>
              </a:xfrm>
              <a:custGeom>
                <a:avLst/>
                <a:gdLst>
                  <a:gd name="T0" fmla="*/ 17 w 101"/>
                  <a:gd name="T1" fmla="*/ 140 h 164"/>
                  <a:gd name="T2" fmla="*/ 67 w 101"/>
                  <a:gd name="T3" fmla="*/ 164 h 164"/>
                  <a:gd name="T4" fmla="*/ 101 w 101"/>
                  <a:gd name="T5" fmla="*/ 155 h 164"/>
                  <a:gd name="T6" fmla="*/ 56 w 101"/>
                  <a:gd name="T7" fmla="*/ 0 h 164"/>
                  <a:gd name="T8" fmla="*/ 0 w 101"/>
                  <a:gd name="T9" fmla="*/ 56 h 164"/>
                  <a:gd name="T10" fmla="*/ 19 w 101"/>
                  <a:gd name="T11" fmla="*/ 117 h 164"/>
                  <a:gd name="T12" fmla="*/ 17 w 101"/>
                  <a:gd name="T13" fmla="*/ 14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64">
                    <a:moveTo>
                      <a:pt x="17" y="140"/>
                    </a:moveTo>
                    <a:cubicBezTo>
                      <a:pt x="30" y="155"/>
                      <a:pt x="47" y="164"/>
                      <a:pt x="67" y="164"/>
                    </a:cubicBezTo>
                    <a:cubicBezTo>
                      <a:pt x="79" y="164"/>
                      <a:pt x="91" y="161"/>
                      <a:pt x="101" y="155"/>
                    </a:cubicBezTo>
                    <a:cubicBezTo>
                      <a:pt x="91" y="106"/>
                      <a:pt x="77" y="53"/>
                      <a:pt x="56" y="0"/>
                    </a:cubicBezTo>
                    <a:cubicBezTo>
                      <a:pt x="29" y="5"/>
                      <a:pt x="8" y="27"/>
                      <a:pt x="0" y="56"/>
                    </a:cubicBezTo>
                    <a:cubicBezTo>
                      <a:pt x="11" y="70"/>
                      <a:pt x="19" y="93"/>
                      <a:pt x="19" y="117"/>
                    </a:cubicBezTo>
                    <a:cubicBezTo>
                      <a:pt x="19" y="125"/>
                      <a:pt x="18" y="133"/>
                      <a:pt x="17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5373" y="106"/>
                <a:ext cx="298" cy="394"/>
              </a:xfrm>
              <a:custGeom>
                <a:avLst/>
                <a:gdLst>
                  <a:gd name="T0" fmla="*/ 55 w 148"/>
                  <a:gd name="T1" fmla="*/ 196 h 196"/>
                  <a:gd name="T2" fmla="*/ 71 w 148"/>
                  <a:gd name="T3" fmla="*/ 193 h 196"/>
                  <a:gd name="T4" fmla="*/ 80 w 148"/>
                  <a:gd name="T5" fmla="*/ 194 h 196"/>
                  <a:gd name="T6" fmla="*/ 148 w 148"/>
                  <a:gd name="T7" fmla="*/ 125 h 196"/>
                  <a:gd name="T8" fmla="*/ 75 w 148"/>
                  <a:gd name="T9" fmla="*/ 0 h 196"/>
                  <a:gd name="T10" fmla="*/ 0 w 148"/>
                  <a:gd name="T11" fmla="*/ 130 h 196"/>
                  <a:gd name="T12" fmla="*/ 55 w 148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96">
                    <a:moveTo>
                      <a:pt x="55" y="196"/>
                    </a:moveTo>
                    <a:cubicBezTo>
                      <a:pt x="60" y="194"/>
                      <a:pt x="66" y="193"/>
                      <a:pt x="71" y="193"/>
                    </a:cubicBezTo>
                    <a:cubicBezTo>
                      <a:pt x="74" y="193"/>
                      <a:pt x="77" y="193"/>
                      <a:pt x="80" y="194"/>
                    </a:cubicBezTo>
                    <a:cubicBezTo>
                      <a:pt x="92" y="160"/>
                      <a:pt x="117" y="134"/>
                      <a:pt x="148" y="125"/>
                    </a:cubicBezTo>
                    <a:cubicBezTo>
                      <a:pt x="129" y="82"/>
                      <a:pt x="105" y="39"/>
                      <a:pt x="75" y="0"/>
                    </a:cubicBezTo>
                    <a:cubicBezTo>
                      <a:pt x="44" y="41"/>
                      <a:pt x="19" y="85"/>
                      <a:pt x="0" y="130"/>
                    </a:cubicBezTo>
                    <a:cubicBezTo>
                      <a:pt x="25" y="142"/>
                      <a:pt x="46" y="166"/>
                      <a:pt x="55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5534" y="357"/>
                <a:ext cx="163" cy="173"/>
              </a:xfrm>
              <a:custGeom>
                <a:avLst/>
                <a:gdLst>
                  <a:gd name="T0" fmla="*/ 0 w 81"/>
                  <a:gd name="T1" fmla="*/ 69 h 86"/>
                  <a:gd name="T2" fmla="*/ 25 w 81"/>
                  <a:gd name="T3" fmla="*/ 86 h 86"/>
                  <a:gd name="T4" fmla="*/ 81 w 81"/>
                  <a:gd name="T5" fmla="*/ 30 h 86"/>
                  <a:gd name="T6" fmla="*/ 68 w 81"/>
                  <a:gd name="T7" fmla="*/ 0 h 86"/>
                  <a:gd name="T8" fmla="*/ 0 w 81"/>
                  <a:gd name="T9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6">
                    <a:moveTo>
                      <a:pt x="0" y="69"/>
                    </a:moveTo>
                    <a:cubicBezTo>
                      <a:pt x="9" y="71"/>
                      <a:pt x="18" y="77"/>
                      <a:pt x="25" y="86"/>
                    </a:cubicBezTo>
                    <a:cubicBezTo>
                      <a:pt x="33" y="57"/>
                      <a:pt x="54" y="35"/>
                      <a:pt x="81" y="30"/>
                    </a:cubicBezTo>
                    <a:cubicBezTo>
                      <a:pt x="77" y="20"/>
                      <a:pt x="73" y="10"/>
                      <a:pt x="68" y="0"/>
                    </a:cubicBezTo>
                    <a:cubicBezTo>
                      <a:pt x="37" y="9"/>
                      <a:pt x="12" y="35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5594" y="699"/>
                <a:ext cx="203" cy="115"/>
              </a:xfrm>
              <a:custGeom>
                <a:avLst/>
                <a:gdLst>
                  <a:gd name="T0" fmla="*/ 62 w 101"/>
                  <a:gd name="T1" fmla="*/ 24 h 57"/>
                  <a:gd name="T2" fmla="*/ 12 w 101"/>
                  <a:gd name="T3" fmla="*/ 0 h 57"/>
                  <a:gd name="T4" fmla="*/ 0 w 101"/>
                  <a:gd name="T5" fmla="*/ 31 h 57"/>
                  <a:gd name="T6" fmla="*/ 62 w 101"/>
                  <a:gd name="T7" fmla="*/ 57 h 57"/>
                  <a:gd name="T8" fmla="*/ 101 w 101"/>
                  <a:gd name="T9" fmla="*/ 47 h 57"/>
                  <a:gd name="T10" fmla="*/ 96 w 101"/>
                  <a:gd name="T11" fmla="*/ 15 h 57"/>
                  <a:gd name="T12" fmla="*/ 62 w 101"/>
                  <a:gd name="T13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7">
                    <a:moveTo>
                      <a:pt x="62" y="24"/>
                    </a:moveTo>
                    <a:cubicBezTo>
                      <a:pt x="42" y="24"/>
                      <a:pt x="25" y="15"/>
                      <a:pt x="12" y="0"/>
                    </a:cubicBezTo>
                    <a:cubicBezTo>
                      <a:pt x="9" y="12"/>
                      <a:pt x="5" y="22"/>
                      <a:pt x="0" y="31"/>
                    </a:cubicBezTo>
                    <a:cubicBezTo>
                      <a:pt x="17" y="47"/>
                      <a:pt x="39" y="57"/>
                      <a:pt x="62" y="57"/>
                    </a:cubicBezTo>
                    <a:cubicBezTo>
                      <a:pt x="76" y="57"/>
                      <a:pt x="89" y="53"/>
                      <a:pt x="101" y="47"/>
                    </a:cubicBezTo>
                    <a:cubicBezTo>
                      <a:pt x="100" y="37"/>
                      <a:pt x="98" y="26"/>
                      <a:pt x="96" y="15"/>
                    </a:cubicBezTo>
                    <a:cubicBezTo>
                      <a:pt x="86" y="21"/>
                      <a:pt x="74" y="24"/>
                      <a:pt x="6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6"/>
              <p:cNvSpPr>
                <a:spLocks/>
              </p:cNvSpPr>
              <p:nvPr/>
            </p:nvSpPr>
            <p:spPr bwMode="auto">
              <a:xfrm>
                <a:off x="5247" y="681"/>
                <a:ext cx="187" cy="133"/>
              </a:xfrm>
              <a:custGeom>
                <a:avLst/>
                <a:gdLst>
                  <a:gd name="T0" fmla="*/ 93 w 93"/>
                  <a:gd name="T1" fmla="*/ 35 h 66"/>
                  <a:gd name="T2" fmla="*/ 82 w 93"/>
                  <a:gd name="T3" fmla="*/ 0 h 66"/>
                  <a:gd name="T4" fmla="*/ 26 w 93"/>
                  <a:gd name="T5" fmla="*/ 33 h 66"/>
                  <a:gd name="T6" fmla="*/ 6 w 93"/>
                  <a:gd name="T7" fmla="*/ 30 h 66"/>
                  <a:gd name="T8" fmla="*/ 0 w 93"/>
                  <a:gd name="T9" fmla="*/ 62 h 66"/>
                  <a:gd name="T10" fmla="*/ 26 w 93"/>
                  <a:gd name="T11" fmla="*/ 66 h 66"/>
                  <a:gd name="T12" fmla="*/ 93 w 93"/>
                  <a:gd name="T13" fmla="*/ 3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66">
                    <a:moveTo>
                      <a:pt x="93" y="35"/>
                    </a:moveTo>
                    <a:cubicBezTo>
                      <a:pt x="88" y="25"/>
                      <a:pt x="84" y="13"/>
                      <a:pt x="82" y="0"/>
                    </a:cubicBezTo>
                    <a:cubicBezTo>
                      <a:pt x="69" y="20"/>
                      <a:pt x="49" y="33"/>
                      <a:pt x="26" y="33"/>
                    </a:cubicBezTo>
                    <a:cubicBezTo>
                      <a:pt x="19" y="33"/>
                      <a:pt x="12" y="32"/>
                      <a:pt x="6" y="30"/>
                    </a:cubicBezTo>
                    <a:cubicBezTo>
                      <a:pt x="4" y="41"/>
                      <a:pt x="2" y="51"/>
                      <a:pt x="0" y="62"/>
                    </a:cubicBezTo>
                    <a:cubicBezTo>
                      <a:pt x="8" y="64"/>
                      <a:pt x="17" y="66"/>
                      <a:pt x="26" y="66"/>
                    </a:cubicBezTo>
                    <a:cubicBezTo>
                      <a:pt x="52" y="66"/>
                      <a:pt x="75" y="54"/>
                      <a:pt x="9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7"/>
              <p:cNvSpPr>
                <a:spLocks/>
              </p:cNvSpPr>
              <p:nvPr/>
            </p:nvSpPr>
            <p:spPr bwMode="auto">
              <a:xfrm>
                <a:off x="5349" y="367"/>
                <a:ext cx="135" cy="179"/>
              </a:xfrm>
              <a:custGeom>
                <a:avLst/>
                <a:gdLst>
                  <a:gd name="T0" fmla="*/ 44 w 67"/>
                  <a:gd name="T1" fmla="*/ 89 h 89"/>
                  <a:gd name="T2" fmla="*/ 67 w 67"/>
                  <a:gd name="T3" fmla="*/ 66 h 89"/>
                  <a:gd name="T4" fmla="*/ 12 w 67"/>
                  <a:gd name="T5" fmla="*/ 0 h 89"/>
                  <a:gd name="T6" fmla="*/ 0 w 67"/>
                  <a:gd name="T7" fmla="*/ 30 h 89"/>
                  <a:gd name="T8" fmla="*/ 44 w 67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44" y="89"/>
                    </a:moveTo>
                    <a:cubicBezTo>
                      <a:pt x="50" y="79"/>
                      <a:pt x="58" y="71"/>
                      <a:pt x="67" y="66"/>
                    </a:cubicBezTo>
                    <a:cubicBezTo>
                      <a:pt x="58" y="36"/>
                      <a:pt x="37" y="12"/>
                      <a:pt x="12" y="0"/>
                    </a:cubicBezTo>
                    <a:cubicBezTo>
                      <a:pt x="7" y="10"/>
                      <a:pt x="3" y="20"/>
                      <a:pt x="0" y="30"/>
                    </a:cubicBezTo>
                    <a:cubicBezTo>
                      <a:pt x="22" y="39"/>
                      <a:pt x="39" y="62"/>
                      <a:pt x="4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8"/>
              <p:cNvSpPr>
                <a:spLocks/>
              </p:cNvSpPr>
              <p:nvPr/>
            </p:nvSpPr>
            <p:spPr bwMode="auto">
              <a:xfrm>
                <a:off x="4646" y="1234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2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9"/>
              <p:cNvSpPr>
                <a:spLocks/>
              </p:cNvSpPr>
              <p:nvPr/>
            </p:nvSpPr>
            <p:spPr bwMode="auto">
              <a:xfrm>
                <a:off x="4646" y="1397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1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1" name="CuadroTexto 60"/>
            <p:cNvSpPr txBox="1"/>
            <p:nvPr/>
          </p:nvSpPr>
          <p:spPr>
            <a:xfrm>
              <a:off x="8510107" y="15447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Your Logo Here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3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-1"/>
            <a:ext cx="10848180" cy="10799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4933950" cy="107997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/>
          <p:cNvSpPr/>
          <p:nvPr/>
        </p:nvSpPr>
        <p:spPr>
          <a:xfrm>
            <a:off x="4533900" y="0"/>
            <a:ext cx="800100" cy="6267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adroTexto 23"/>
          <p:cNvSpPr txBox="1"/>
          <p:nvPr/>
        </p:nvSpPr>
        <p:spPr>
          <a:xfrm>
            <a:off x="4255804" y="6752430"/>
            <a:ext cx="679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PERFECT</a:t>
            </a:r>
          </a:p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STYLE FOR YOU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55804" y="8302727"/>
            <a:ext cx="49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Lato" panose="020F0502020204030203" pitchFamily="34" charset="0"/>
              </a:rPr>
              <a:t>www.yourwebsite.com</a:t>
            </a:r>
            <a:endParaRPr lang="en-GB" sz="3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8712654" y="9175605"/>
            <a:ext cx="1828800" cy="1347024"/>
            <a:chOff x="8510107" y="567056"/>
            <a:chExt cx="1828800" cy="1347024"/>
          </a:xfrm>
        </p:grpSpPr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8679566" y="567056"/>
              <a:ext cx="1489882" cy="977692"/>
              <a:chOff x="4451" y="106"/>
              <a:chExt cx="2138" cy="1403"/>
            </a:xfrm>
            <a:solidFill>
              <a:schemeClr val="accent6"/>
            </a:solidFill>
          </p:grpSpPr>
          <p:sp>
            <p:nvSpPr>
              <p:cNvPr id="29" name="Freeform 5"/>
              <p:cNvSpPr>
                <a:spLocks noEditPoints="1"/>
              </p:cNvSpPr>
              <p:nvPr/>
            </p:nvSpPr>
            <p:spPr bwMode="auto">
              <a:xfrm>
                <a:off x="4572" y="434"/>
                <a:ext cx="404" cy="440"/>
              </a:xfrm>
              <a:custGeom>
                <a:avLst/>
                <a:gdLst>
                  <a:gd name="T0" fmla="*/ 177 w 201"/>
                  <a:gd name="T1" fmla="*/ 71 h 219"/>
                  <a:gd name="T2" fmla="*/ 56 w 201"/>
                  <a:gd name="T3" fmla="*/ 21 h 219"/>
                  <a:gd name="T4" fmla="*/ 25 w 201"/>
                  <a:gd name="T5" fmla="*/ 148 h 219"/>
                  <a:gd name="T6" fmla="*/ 145 w 201"/>
                  <a:gd name="T7" fmla="*/ 197 h 219"/>
                  <a:gd name="T8" fmla="*/ 177 w 201"/>
                  <a:gd name="T9" fmla="*/ 71 h 219"/>
                  <a:gd name="T10" fmla="*/ 46 w 201"/>
                  <a:gd name="T11" fmla="*/ 137 h 219"/>
                  <a:gd name="T12" fmla="*/ 69 w 201"/>
                  <a:gd name="T13" fmla="*/ 46 h 219"/>
                  <a:gd name="T14" fmla="*/ 155 w 201"/>
                  <a:gd name="T15" fmla="*/ 82 h 219"/>
                  <a:gd name="T16" fmla="*/ 133 w 201"/>
                  <a:gd name="T17" fmla="*/ 173 h 219"/>
                  <a:gd name="T18" fmla="*/ 46 w 201"/>
                  <a:gd name="T19" fmla="*/ 13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177" y="71"/>
                    </a:moveTo>
                    <a:cubicBezTo>
                      <a:pt x="152" y="22"/>
                      <a:pt x="98" y="0"/>
                      <a:pt x="56" y="21"/>
                    </a:cubicBezTo>
                    <a:cubicBezTo>
                      <a:pt x="14" y="43"/>
                      <a:pt x="0" y="99"/>
                      <a:pt x="25" y="148"/>
                    </a:cubicBezTo>
                    <a:cubicBezTo>
                      <a:pt x="49" y="196"/>
                      <a:pt x="103" y="219"/>
                      <a:pt x="145" y="197"/>
                    </a:cubicBezTo>
                    <a:cubicBezTo>
                      <a:pt x="187" y="176"/>
                      <a:pt x="201" y="119"/>
                      <a:pt x="177" y="71"/>
                    </a:cubicBezTo>
                    <a:close/>
                    <a:moveTo>
                      <a:pt x="46" y="137"/>
                    </a:moveTo>
                    <a:cubicBezTo>
                      <a:pt x="28" y="102"/>
                      <a:pt x="39" y="61"/>
                      <a:pt x="69" y="46"/>
                    </a:cubicBezTo>
                    <a:cubicBezTo>
                      <a:pt x="99" y="31"/>
                      <a:pt x="138" y="47"/>
                      <a:pt x="155" y="82"/>
                    </a:cubicBezTo>
                    <a:cubicBezTo>
                      <a:pt x="173" y="117"/>
                      <a:pt x="163" y="157"/>
                      <a:pt x="133" y="173"/>
                    </a:cubicBezTo>
                    <a:cubicBezTo>
                      <a:pt x="103" y="188"/>
                      <a:pt x="64" y="172"/>
                      <a:pt x="46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6061" y="434"/>
                <a:ext cx="403" cy="440"/>
              </a:xfrm>
              <a:custGeom>
                <a:avLst/>
                <a:gdLst>
                  <a:gd name="T0" fmla="*/ 56 w 201"/>
                  <a:gd name="T1" fmla="*/ 197 h 219"/>
                  <a:gd name="T2" fmla="*/ 176 w 201"/>
                  <a:gd name="T3" fmla="*/ 148 h 219"/>
                  <a:gd name="T4" fmla="*/ 145 w 201"/>
                  <a:gd name="T5" fmla="*/ 21 h 219"/>
                  <a:gd name="T6" fmla="*/ 24 w 201"/>
                  <a:gd name="T7" fmla="*/ 71 h 219"/>
                  <a:gd name="T8" fmla="*/ 56 w 201"/>
                  <a:gd name="T9" fmla="*/ 197 h 219"/>
                  <a:gd name="T10" fmla="*/ 68 w 201"/>
                  <a:gd name="T11" fmla="*/ 173 h 219"/>
                  <a:gd name="T12" fmla="*/ 46 w 201"/>
                  <a:gd name="T13" fmla="*/ 82 h 219"/>
                  <a:gd name="T14" fmla="*/ 132 w 201"/>
                  <a:gd name="T15" fmla="*/ 46 h 219"/>
                  <a:gd name="T16" fmla="*/ 155 w 201"/>
                  <a:gd name="T17" fmla="*/ 137 h 219"/>
                  <a:gd name="T18" fmla="*/ 68 w 201"/>
                  <a:gd name="T19" fmla="*/ 1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56" y="197"/>
                    </a:moveTo>
                    <a:cubicBezTo>
                      <a:pt x="98" y="219"/>
                      <a:pt x="152" y="196"/>
                      <a:pt x="176" y="148"/>
                    </a:cubicBezTo>
                    <a:cubicBezTo>
                      <a:pt x="201" y="99"/>
                      <a:pt x="187" y="43"/>
                      <a:pt x="145" y="21"/>
                    </a:cubicBezTo>
                    <a:cubicBezTo>
                      <a:pt x="103" y="0"/>
                      <a:pt x="49" y="22"/>
                      <a:pt x="24" y="71"/>
                    </a:cubicBezTo>
                    <a:cubicBezTo>
                      <a:pt x="0" y="119"/>
                      <a:pt x="14" y="176"/>
                      <a:pt x="56" y="197"/>
                    </a:cubicBezTo>
                    <a:close/>
                    <a:moveTo>
                      <a:pt x="68" y="173"/>
                    </a:moveTo>
                    <a:cubicBezTo>
                      <a:pt x="38" y="157"/>
                      <a:pt x="28" y="117"/>
                      <a:pt x="46" y="82"/>
                    </a:cubicBezTo>
                    <a:cubicBezTo>
                      <a:pt x="64" y="47"/>
                      <a:pt x="102" y="31"/>
                      <a:pt x="132" y="46"/>
                    </a:cubicBezTo>
                    <a:cubicBezTo>
                      <a:pt x="163" y="61"/>
                      <a:pt x="173" y="102"/>
                      <a:pt x="155" y="137"/>
                    </a:cubicBezTo>
                    <a:cubicBezTo>
                      <a:pt x="137" y="172"/>
                      <a:pt x="99" y="188"/>
                      <a:pt x="6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4451" y="106"/>
                <a:ext cx="2138" cy="1403"/>
              </a:xfrm>
              <a:custGeom>
                <a:avLst/>
                <a:gdLst>
                  <a:gd name="T0" fmla="*/ 834 w 1064"/>
                  <a:gd name="T1" fmla="*/ 428 h 698"/>
                  <a:gd name="T2" fmla="*/ 679 w 1064"/>
                  <a:gd name="T3" fmla="*/ 404 h 698"/>
                  <a:gd name="T4" fmla="*/ 534 w 1064"/>
                  <a:gd name="T5" fmla="*/ 0 h 698"/>
                  <a:gd name="T6" fmla="*/ 388 w 1064"/>
                  <a:gd name="T7" fmla="*/ 404 h 698"/>
                  <a:gd name="T8" fmla="*/ 230 w 1064"/>
                  <a:gd name="T9" fmla="*/ 428 h 698"/>
                  <a:gd name="T10" fmla="*/ 0 w 1064"/>
                  <a:gd name="T11" fmla="*/ 74 h 698"/>
                  <a:gd name="T12" fmla="*/ 121 w 1064"/>
                  <a:gd name="T13" fmla="*/ 607 h 698"/>
                  <a:gd name="T14" fmla="*/ 127 w 1064"/>
                  <a:gd name="T15" fmla="*/ 698 h 698"/>
                  <a:gd name="T16" fmla="*/ 941 w 1064"/>
                  <a:gd name="T17" fmla="*/ 698 h 698"/>
                  <a:gd name="T18" fmla="*/ 942 w 1064"/>
                  <a:gd name="T19" fmla="*/ 607 h 698"/>
                  <a:gd name="T20" fmla="*/ 1064 w 1064"/>
                  <a:gd name="T21" fmla="*/ 73 h 698"/>
                  <a:gd name="T22" fmla="*/ 834 w 1064"/>
                  <a:gd name="T23" fmla="*/ 428 h 698"/>
                  <a:gd name="T24" fmla="*/ 530 w 1064"/>
                  <a:gd name="T25" fmla="*/ 352 h 698"/>
                  <a:gd name="T26" fmla="*/ 478 w 1064"/>
                  <a:gd name="T27" fmla="*/ 272 h 698"/>
                  <a:gd name="T28" fmla="*/ 530 w 1064"/>
                  <a:gd name="T29" fmla="*/ 193 h 698"/>
                  <a:gd name="T30" fmla="*/ 583 w 1064"/>
                  <a:gd name="T31" fmla="*/ 272 h 698"/>
                  <a:gd name="T32" fmla="*/ 530 w 1064"/>
                  <a:gd name="T33" fmla="*/ 35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4" h="698">
                    <a:moveTo>
                      <a:pt x="834" y="428"/>
                    </a:moveTo>
                    <a:cubicBezTo>
                      <a:pt x="792" y="417"/>
                      <a:pt x="739" y="409"/>
                      <a:pt x="679" y="404"/>
                    </a:cubicBezTo>
                    <a:cubicBezTo>
                      <a:pt x="667" y="291"/>
                      <a:pt x="632" y="129"/>
                      <a:pt x="534" y="0"/>
                    </a:cubicBezTo>
                    <a:cubicBezTo>
                      <a:pt x="436" y="129"/>
                      <a:pt x="401" y="291"/>
                      <a:pt x="388" y="404"/>
                    </a:cubicBezTo>
                    <a:cubicBezTo>
                      <a:pt x="327" y="409"/>
                      <a:pt x="273" y="417"/>
                      <a:pt x="230" y="428"/>
                    </a:cubicBezTo>
                    <a:cubicBezTo>
                      <a:pt x="191" y="324"/>
                      <a:pt x="121" y="175"/>
                      <a:pt x="0" y="74"/>
                    </a:cubicBezTo>
                    <a:cubicBezTo>
                      <a:pt x="87" y="248"/>
                      <a:pt x="114" y="494"/>
                      <a:pt x="121" y="607"/>
                    </a:cubicBezTo>
                    <a:cubicBezTo>
                      <a:pt x="127" y="698"/>
                      <a:pt x="127" y="698"/>
                      <a:pt x="127" y="698"/>
                    </a:cubicBezTo>
                    <a:cubicBezTo>
                      <a:pt x="941" y="698"/>
                      <a:pt x="941" y="698"/>
                      <a:pt x="941" y="698"/>
                    </a:cubicBezTo>
                    <a:cubicBezTo>
                      <a:pt x="942" y="607"/>
                      <a:pt x="942" y="607"/>
                      <a:pt x="942" y="607"/>
                    </a:cubicBezTo>
                    <a:cubicBezTo>
                      <a:pt x="950" y="494"/>
                      <a:pt x="977" y="247"/>
                      <a:pt x="1064" y="73"/>
                    </a:cubicBezTo>
                    <a:cubicBezTo>
                      <a:pt x="943" y="174"/>
                      <a:pt x="873" y="324"/>
                      <a:pt x="834" y="428"/>
                    </a:cubicBezTo>
                    <a:close/>
                    <a:moveTo>
                      <a:pt x="530" y="352"/>
                    </a:moveTo>
                    <a:cubicBezTo>
                      <a:pt x="501" y="352"/>
                      <a:pt x="478" y="316"/>
                      <a:pt x="478" y="272"/>
                    </a:cubicBezTo>
                    <a:cubicBezTo>
                      <a:pt x="478" y="228"/>
                      <a:pt x="501" y="193"/>
                      <a:pt x="530" y="193"/>
                    </a:cubicBezTo>
                    <a:cubicBezTo>
                      <a:pt x="559" y="193"/>
                      <a:pt x="583" y="228"/>
                      <a:pt x="583" y="272"/>
                    </a:cubicBezTo>
                    <a:cubicBezTo>
                      <a:pt x="583" y="316"/>
                      <a:pt x="559" y="352"/>
                      <a:pt x="530" y="3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671" y="351"/>
                <a:ext cx="247" cy="442"/>
              </a:xfrm>
              <a:custGeom>
                <a:avLst/>
                <a:gdLst>
                  <a:gd name="T0" fmla="*/ 24 w 123"/>
                  <a:gd name="T1" fmla="*/ 32 h 220"/>
                  <a:gd name="T2" fmla="*/ 95 w 123"/>
                  <a:gd name="T3" fmla="*/ 115 h 220"/>
                  <a:gd name="T4" fmla="*/ 58 w 123"/>
                  <a:gd name="T5" fmla="*/ 188 h 220"/>
                  <a:gd name="T6" fmla="*/ 63 w 123"/>
                  <a:gd name="T7" fmla="*/ 220 h 220"/>
                  <a:gd name="T8" fmla="*/ 123 w 123"/>
                  <a:gd name="T9" fmla="*/ 115 h 220"/>
                  <a:gd name="T10" fmla="*/ 24 w 123"/>
                  <a:gd name="T11" fmla="*/ 0 h 220"/>
                  <a:gd name="T12" fmla="*/ 0 w 123"/>
                  <a:gd name="T13" fmla="*/ 3 h 220"/>
                  <a:gd name="T14" fmla="*/ 13 w 123"/>
                  <a:gd name="T15" fmla="*/ 33 h 220"/>
                  <a:gd name="T16" fmla="*/ 24 w 123"/>
                  <a:gd name="T17" fmla="*/ 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20">
                    <a:moveTo>
                      <a:pt x="24" y="32"/>
                    </a:moveTo>
                    <a:cubicBezTo>
                      <a:pt x="64" y="32"/>
                      <a:pt x="95" y="69"/>
                      <a:pt x="95" y="115"/>
                    </a:cubicBezTo>
                    <a:cubicBezTo>
                      <a:pt x="95" y="146"/>
                      <a:pt x="80" y="174"/>
                      <a:pt x="58" y="188"/>
                    </a:cubicBezTo>
                    <a:cubicBezTo>
                      <a:pt x="60" y="199"/>
                      <a:pt x="62" y="210"/>
                      <a:pt x="63" y="220"/>
                    </a:cubicBezTo>
                    <a:cubicBezTo>
                      <a:pt x="99" y="203"/>
                      <a:pt x="123" y="162"/>
                      <a:pt x="123" y="115"/>
                    </a:cubicBezTo>
                    <a:cubicBezTo>
                      <a:pt x="123" y="51"/>
                      <a:pt x="79" y="0"/>
                      <a:pt x="24" y="0"/>
                    </a:cubicBezTo>
                    <a:cubicBezTo>
                      <a:pt x="16" y="0"/>
                      <a:pt x="8" y="1"/>
                      <a:pt x="0" y="3"/>
                    </a:cubicBezTo>
                    <a:cubicBezTo>
                      <a:pt x="5" y="13"/>
                      <a:pt x="9" y="23"/>
                      <a:pt x="13" y="33"/>
                    </a:cubicBezTo>
                    <a:cubicBezTo>
                      <a:pt x="17" y="33"/>
                      <a:pt x="20" y="3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5100" y="351"/>
                <a:ext cx="273" cy="455"/>
              </a:xfrm>
              <a:custGeom>
                <a:avLst/>
                <a:gdLst>
                  <a:gd name="T0" fmla="*/ 27 w 136"/>
                  <a:gd name="T1" fmla="*/ 115 h 226"/>
                  <a:gd name="T2" fmla="*/ 99 w 136"/>
                  <a:gd name="T3" fmla="*/ 32 h 226"/>
                  <a:gd name="T4" fmla="*/ 124 w 136"/>
                  <a:gd name="T5" fmla="*/ 38 h 226"/>
                  <a:gd name="T6" fmla="*/ 136 w 136"/>
                  <a:gd name="T7" fmla="*/ 8 h 226"/>
                  <a:gd name="T8" fmla="*/ 99 w 136"/>
                  <a:gd name="T9" fmla="*/ 0 h 226"/>
                  <a:gd name="T10" fmla="*/ 0 w 136"/>
                  <a:gd name="T11" fmla="*/ 115 h 226"/>
                  <a:gd name="T12" fmla="*/ 73 w 136"/>
                  <a:gd name="T13" fmla="*/ 226 h 226"/>
                  <a:gd name="T14" fmla="*/ 79 w 136"/>
                  <a:gd name="T15" fmla="*/ 194 h 226"/>
                  <a:gd name="T16" fmla="*/ 27 w 136"/>
                  <a:gd name="T17" fmla="*/ 11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26">
                    <a:moveTo>
                      <a:pt x="27" y="115"/>
                    </a:moveTo>
                    <a:cubicBezTo>
                      <a:pt x="27" y="69"/>
                      <a:pt x="59" y="32"/>
                      <a:pt x="99" y="32"/>
                    </a:cubicBezTo>
                    <a:cubicBezTo>
                      <a:pt x="107" y="32"/>
                      <a:pt x="116" y="34"/>
                      <a:pt x="124" y="38"/>
                    </a:cubicBezTo>
                    <a:cubicBezTo>
                      <a:pt x="127" y="28"/>
                      <a:pt x="131" y="18"/>
                      <a:pt x="136" y="8"/>
                    </a:cubicBezTo>
                    <a:cubicBezTo>
                      <a:pt x="124" y="3"/>
                      <a:pt x="112" y="0"/>
                      <a:pt x="99" y="0"/>
                    </a:cubicBezTo>
                    <a:cubicBezTo>
                      <a:pt x="44" y="0"/>
                      <a:pt x="0" y="51"/>
                      <a:pt x="0" y="115"/>
                    </a:cubicBezTo>
                    <a:cubicBezTo>
                      <a:pt x="0" y="168"/>
                      <a:pt x="31" y="213"/>
                      <a:pt x="73" y="226"/>
                    </a:cubicBezTo>
                    <a:cubicBezTo>
                      <a:pt x="75" y="215"/>
                      <a:pt x="77" y="205"/>
                      <a:pt x="79" y="194"/>
                    </a:cubicBezTo>
                    <a:cubicBezTo>
                      <a:pt x="49" y="184"/>
                      <a:pt x="27" y="152"/>
                      <a:pt x="27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5259" y="428"/>
                <a:ext cx="179" cy="319"/>
              </a:xfrm>
              <a:custGeom>
                <a:avLst/>
                <a:gdLst>
                  <a:gd name="T0" fmla="*/ 89 w 89"/>
                  <a:gd name="T1" fmla="*/ 59 h 159"/>
                  <a:gd name="T2" fmla="*/ 45 w 89"/>
                  <a:gd name="T3" fmla="*/ 0 h 159"/>
                  <a:gd name="T4" fmla="*/ 0 w 89"/>
                  <a:gd name="T5" fmla="*/ 156 h 159"/>
                  <a:gd name="T6" fmla="*/ 20 w 89"/>
                  <a:gd name="T7" fmla="*/ 159 h 159"/>
                  <a:gd name="T8" fmla="*/ 76 w 89"/>
                  <a:gd name="T9" fmla="*/ 126 h 159"/>
                  <a:gd name="T10" fmla="*/ 76 w 89"/>
                  <a:gd name="T11" fmla="*/ 112 h 159"/>
                  <a:gd name="T12" fmla="*/ 89 w 89"/>
                  <a:gd name="T13" fmla="*/ 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59">
                    <a:moveTo>
                      <a:pt x="89" y="59"/>
                    </a:moveTo>
                    <a:cubicBezTo>
                      <a:pt x="84" y="32"/>
                      <a:pt x="67" y="9"/>
                      <a:pt x="45" y="0"/>
                    </a:cubicBezTo>
                    <a:cubicBezTo>
                      <a:pt x="24" y="53"/>
                      <a:pt x="10" y="106"/>
                      <a:pt x="0" y="156"/>
                    </a:cubicBezTo>
                    <a:cubicBezTo>
                      <a:pt x="6" y="158"/>
                      <a:pt x="13" y="159"/>
                      <a:pt x="20" y="159"/>
                    </a:cubicBezTo>
                    <a:cubicBezTo>
                      <a:pt x="43" y="159"/>
                      <a:pt x="63" y="146"/>
                      <a:pt x="76" y="126"/>
                    </a:cubicBezTo>
                    <a:cubicBezTo>
                      <a:pt x="76" y="122"/>
                      <a:pt x="76" y="117"/>
                      <a:pt x="76" y="112"/>
                    </a:cubicBezTo>
                    <a:cubicBezTo>
                      <a:pt x="76" y="92"/>
                      <a:pt x="81" y="73"/>
                      <a:pt x="8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5584" y="418"/>
                <a:ext cx="203" cy="329"/>
              </a:xfrm>
              <a:custGeom>
                <a:avLst/>
                <a:gdLst>
                  <a:gd name="T0" fmla="*/ 17 w 101"/>
                  <a:gd name="T1" fmla="*/ 140 h 164"/>
                  <a:gd name="T2" fmla="*/ 67 w 101"/>
                  <a:gd name="T3" fmla="*/ 164 h 164"/>
                  <a:gd name="T4" fmla="*/ 101 w 101"/>
                  <a:gd name="T5" fmla="*/ 155 h 164"/>
                  <a:gd name="T6" fmla="*/ 56 w 101"/>
                  <a:gd name="T7" fmla="*/ 0 h 164"/>
                  <a:gd name="T8" fmla="*/ 0 w 101"/>
                  <a:gd name="T9" fmla="*/ 56 h 164"/>
                  <a:gd name="T10" fmla="*/ 19 w 101"/>
                  <a:gd name="T11" fmla="*/ 117 h 164"/>
                  <a:gd name="T12" fmla="*/ 17 w 101"/>
                  <a:gd name="T13" fmla="*/ 14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64">
                    <a:moveTo>
                      <a:pt x="17" y="140"/>
                    </a:moveTo>
                    <a:cubicBezTo>
                      <a:pt x="30" y="155"/>
                      <a:pt x="47" y="164"/>
                      <a:pt x="67" y="164"/>
                    </a:cubicBezTo>
                    <a:cubicBezTo>
                      <a:pt x="79" y="164"/>
                      <a:pt x="91" y="161"/>
                      <a:pt x="101" y="155"/>
                    </a:cubicBezTo>
                    <a:cubicBezTo>
                      <a:pt x="91" y="106"/>
                      <a:pt x="77" y="53"/>
                      <a:pt x="56" y="0"/>
                    </a:cubicBezTo>
                    <a:cubicBezTo>
                      <a:pt x="29" y="5"/>
                      <a:pt x="8" y="27"/>
                      <a:pt x="0" y="56"/>
                    </a:cubicBezTo>
                    <a:cubicBezTo>
                      <a:pt x="11" y="70"/>
                      <a:pt x="19" y="93"/>
                      <a:pt x="19" y="117"/>
                    </a:cubicBezTo>
                    <a:cubicBezTo>
                      <a:pt x="19" y="125"/>
                      <a:pt x="18" y="133"/>
                      <a:pt x="17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5373" y="106"/>
                <a:ext cx="298" cy="394"/>
              </a:xfrm>
              <a:custGeom>
                <a:avLst/>
                <a:gdLst>
                  <a:gd name="T0" fmla="*/ 55 w 148"/>
                  <a:gd name="T1" fmla="*/ 196 h 196"/>
                  <a:gd name="T2" fmla="*/ 71 w 148"/>
                  <a:gd name="T3" fmla="*/ 193 h 196"/>
                  <a:gd name="T4" fmla="*/ 80 w 148"/>
                  <a:gd name="T5" fmla="*/ 194 h 196"/>
                  <a:gd name="T6" fmla="*/ 148 w 148"/>
                  <a:gd name="T7" fmla="*/ 125 h 196"/>
                  <a:gd name="T8" fmla="*/ 75 w 148"/>
                  <a:gd name="T9" fmla="*/ 0 h 196"/>
                  <a:gd name="T10" fmla="*/ 0 w 148"/>
                  <a:gd name="T11" fmla="*/ 130 h 196"/>
                  <a:gd name="T12" fmla="*/ 55 w 148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96">
                    <a:moveTo>
                      <a:pt x="55" y="196"/>
                    </a:moveTo>
                    <a:cubicBezTo>
                      <a:pt x="60" y="194"/>
                      <a:pt x="66" y="193"/>
                      <a:pt x="71" y="193"/>
                    </a:cubicBezTo>
                    <a:cubicBezTo>
                      <a:pt x="74" y="193"/>
                      <a:pt x="77" y="193"/>
                      <a:pt x="80" y="194"/>
                    </a:cubicBezTo>
                    <a:cubicBezTo>
                      <a:pt x="92" y="160"/>
                      <a:pt x="117" y="134"/>
                      <a:pt x="148" y="125"/>
                    </a:cubicBezTo>
                    <a:cubicBezTo>
                      <a:pt x="129" y="82"/>
                      <a:pt x="105" y="39"/>
                      <a:pt x="75" y="0"/>
                    </a:cubicBezTo>
                    <a:cubicBezTo>
                      <a:pt x="44" y="41"/>
                      <a:pt x="19" y="85"/>
                      <a:pt x="0" y="130"/>
                    </a:cubicBezTo>
                    <a:cubicBezTo>
                      <a:pt x="25" y="142"/>
                      <a:pt x="46" y="166"/>
                      <a:pt x="55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5534" y="357"/>
                <a:ext cx="163" cy="173"/>
              </a:xfrm>
              <a:custGeom>
                <a:avLst/>
                <a:gdLst>
                  <a:gd name="T0" fmla="*/ 0 w 81"/>
                  <a:gd name="T1" fmla="*/ 69 h 86"/>
                  <a:gd name="T2" fmla="*/ 25 w 81"/>
                  <a:gd name="T3" fmla="*/ 86 h 86"/>
                  <a:gd name="T4" fmla="*/ 81 w 81"/>
                  <a:gd name="T5" fmla="*/ 30 h 86"/>
                  <a:gd name="T6" fmla="*/ 68 w 81"/>
                  <a:gd name="T7" fmla="*/ 0 h 86"/>
                  <a:gd name="T8" fmla="*/ 0 w 81"/>
                  <a:gd name="T9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6">
                    <a:moveTo>
                      <a:pt x="0" y="69"/>
                    </a:moveTo>
                    <a:cubicBezTo>
                      <a:pt x="9" y="71"/>
                      <a:pt x="18" y="77"/>
                      <a:pt x="25" y="86"/>
                    </a:cubicBezTo>
                    <a:cubicBezTo>
                      <a:pt x="33" y="57"/>
                      <a:pt x="54" y="35"/>
                      <a:pt x="81" y="30"/>
                    </a:cubicBezTo>
                    <a:cubicBezTo>
                      <a:pt x="77" y="20"/>
                      <a:pt x="73" y="10"/>
                      <a:pt x="68" y="0"/>
                    </a:cubicBezTo>
                    <a:cubicBezTo>
                      <a:pt x="37" y="9"/>
                      <a:pt x="12" y="35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5594" y="699"/>
                <a:ext cx="203" cy="115"/>
              </a:xfrm>
              <a:custGeom>
                <a:avLst/>
                <a:gdLst>
                  <a:gd name="T0" fmla="*/ 62 w 101"/>
                  <a:gd name="T1" fmla="*/ 24 h 57"/>
                  <a:gd name="T2" fmla="*/ 12 w 101"/>
                  <a:gd name="T3" fmla="*/ 0 h 57"/>
                  <a:gd name="T4" fmla="*/ 0 w 101"/>
                  <a:gd name="T5" fmla="*/ 31 h 57"/>
                  <a:gd name="T6" fmla="*/ 62 w 101"/>
                  <a:gd name="T7" fmla="*/ 57 h 57"/>
                  <a:gd name="T8" fmla="*/ 101 w 101"/>
                  <a:gd name="T9" fmla="*/ 47 h 57"/>
                  <a:gd name="T10" fmla="*/ 96 w 101"/>
                  <a:gd name="T11" fmla="*/ 15 h 57"/>
                  <a:gd name="T12" fmla="*/ 62 w 101"/>
                  <a:gd name="T13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7">
                    <a:moveTo>
                      <a:pt x="62" y="24"/>
                    </a:moveTo>
                    <a:cubicBezTo>
                      <a:pt x="42" y="24"/>
                      <a:pt x="25" y="15"/>
                      <a:pt x="12" y="0"/>
                    </a:cubicBezTo>
                    <a:cubicBezTo>
                      <a:pt x="9" y="12"/>
                      <a:pt x="5" y="22"/>
                      <a:pt x="0" y="31"/>
                    </a:cubicBezTo>
                    <a:cubicBezTo>
                      <a:pt x="17" y="47"/>
                      <a:pt x="39" y="57"/>
                      <a:pt x="62" y="57"/>
                    </a:cubicBezTo>
                    <a:cubicBezTo>
                      <a:pt x="76" y="57"/>
                      <a:pt x="89" y="53"/>
                      <a:pt x="101" y="47"/>
                    </a:cubicBezTo>
                    <a:cubicBezTo>
                      <a:pt x="100" y="37"/>
                      <a:pt x="98" y="26"/>
                      <a:pt x="96" y="15"/>
                    </a:cubicBezTo>
                    <a:cubicBezTo>
                      <a:pt x="86" y="21"/>
                      <a:pt x="74" y="24"/>
                      <a:pt x="6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247" y="681"/>
                <a:ext cx="187" cy="133"/>
              </a:xfrm>
              <a:custGeom>
                <a:avLst/>
                <a:gdLst>
                  <a:gd name="T0" fmla="*/ 93 w 93"/>
                  <a:gd name="T1" fmla="*/ 35 h 66"/>
                  <a:gd name="T2" fmla="*/ 82 w 93"/>
                  <a:gd name="T3" fmla="*/ 0 h 66"/>
                  <a:gd name="T4" fmla="*/ 26 w 93"/>
                  <a:gd name="T5" fmla="*/ 33 h 66"/>
                  <a:gd name="T6" fmla="*/ 6 w 93"/>
                  <a:gd name="T7" fmla="*/ 30 h 66"/>
                  <a:gd name="T8" fmla="*/ 0 w 93"/>
                  <a:gd name="T9" fmla="*/ 62 h 66"/>
                  <a:gd name="T10" fmla="*/ 26 w 93"/>
                  <a:gd name="T11" fmla="*/ 66 h 66"/>
                  <a:gd name="T12" fmla="*/ 93 w 93"/>
                  <a:gd name="T13" fmla="*/ 3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66">
                    <a:moveTo>
                      <a:pt x="93" y="35"/>
                    </a:moveTo>
                    <a:cubicBezTo>
                      <a:pt x="88" y="25"/>
                      <a:pt x="84" y="13"/>
                      <a:pt x="82" y="0"/>
                    </a:cubicBezTo>
                    <a:cubicBezTo>
                      <a:pt x="69" y="20"/>
                      <a:pt x="49" y="33"/>
                      <a:pt x="26" y="33"/>
                    </a:cubicBezTo>
                    <a:cubicBezTo>
                      <a:pt x="19" y="33"/>
                      <a:pt x="12" y="32"/>
                      <a:pt x="6" y="30"/>
                    </a:cubicBezTo>
                    <a:cubicBezTo>
                      <a:pt x="4" y="41"/>
                      <a:pt x="2" y="51"/>
                      <a:pt x="0" y="62"/>
                    </a:cubicBezTo>
                    <a:cubicBezTo>
                      <a:pt x="8" y="64"/>
                      <a:pt x="17" y="66"/>
                      <a:pt x="26" y="66"/>
                    </a:cubicBezTo>
                    <a:cubicBezTo>
                      <a:pt x="52" y="66"/>
                      <a:pt x="75" y="54"/>
                      <a:pt x="9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5349" y="367"/>
                <a:ext cx="135" cy="179"/>
              </a:xfrm>
              <a:custGeom>
                <a:avLst/>
                <a:gdLst>
                  <a:gd name="T0" fmla="*/ 44 w 67"/>
                  <a:gd name="T1" fmla="*/ 89 h 89"/>
                  <a:gd name="T2" fmla="*/ 67 w 67"/>
                  <a:gd name="T3" fmla="*/ 66 h 89"/>
                  <a:gd name="T4" fmla="*/ 12 w 67"/>
                  <a:gd name="T5" fmla="*/ 0 h 89"/>
                  <a:gd name="T6" fmla="*/ 0 w 67"/>
                  <a:gd name="T7" fmla="*/ 30 h 89"/>
                  <a:gd name="T8" fmla="*/ 44 w 67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44" y="89"/>
                    </a:moveTo>
                    <a:cubicBezTo>
                      <a:pt x="50" y="79"/>
                      <a:pt x="58" y="71"/>
                      <a:pt x="67" y="66"/>
                    </a:cubicBezTo>
                    <a:cubicBezTo>
                      <a:pt x="58" y="36"/>
                      <a:pt x="37" y="12"/>
                      <a:pt x="12" y="0"/>
                    </a:cubicBezTo>
                    <a:cubicBezTo>
                      <a:pt x="7" y="10"/>
                      <a:pt x="3" y="20"/>
                      <a:pt x="0" y="30"/>
                    </a:cubicBezTo>
                    <a:cubicBezTo>
                      <a:pt x="22" y="39"/>
                      <a:pt x="39" y="62"/>
                      <a:pt x="4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4646" y="1234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2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4646" y="1397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1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8510107" y="15447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Your Logo Here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CuadroTexto 42"/>
          <p:cNvSpPr txBox="1"/>
          <p:nvPr/>
        </p:nvSpPr>
        <p:spPr>
          <a:xfrm>
            <a:off x="5927225" y="2871286"/>
            <a:ext cx="31518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5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50</a:t>
            </a:r>
            <a:r>
              <a:rPr lang="es-ES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%</a:t>
            </a:r>
            <a:endParaRPr lang="es-ES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123057" y="4189842"/>
            <a:ext cx="19303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Off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grpSp>
        <p:nvGrpSpPr>
          <p:cNvPr id="45" name="Group 72">
            <a:extLst>
              <a:ext uri="{FF2B5EF4-FFF2-40B4-BE49-F238E27FC236}">
                <a16:creationId xmlns:a16="http://schemas.microsoft.com/office/drawing/2014/main" id="{A9C42546-90D3-4F4B-9F44-7AC7D99416FC}"/>
              </a:ext>
            </a:extLst>
          </p:cNvPr>
          <p:cNvGrpSpPr/>
          <p:nvPr/>
        </p:nvGrpSpPr>
        <p:grpSpPr>
          <a:xfrm>
            <a:off x="9018000" y="968386"/>
            <a:ext cx="1171767" cy="1131051"/>
            <a:chOff x="-1940956" y="-136478"/>
            <a:chExt cx="1233487" cy="1190626"/>
          </a:xfrm>
          <a:solidFill>
            <a:schemeClr val="bg1"/>
          </a:solidFill>
        </p:grpSpPr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49D96590-EAFB-4A08-BAAB-2E5817F2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4">
              <a:extLst>
                <a:ext uri="{FF2B5EF4-FFF2-40B4-BE49-F238E27FC236}">
                  <a16:creationId xmlns:a16="http://schemas.microsoft.com/office/drawing/2014/main" id="{58603D71-FDFE-4AE1-9A6F-D27F2F02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C33B9434-20AC-4FBA-B5F3-B609B102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6">
              <a:extLst>
                <a:ext uri="{FF2B5EF4-FFF2-40B4-BE49-F238E27FC236}">
                  <a16:creationId xmlns:a16="http://schemas.microsoft.com/office/drawing/2014/main" id="{F276EE6D-F39B-414D-8071-A0702631A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-136478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DC2237B5-3808-4DF7-A498-3494ADFD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91AD4E20-04C0-46AF-B172-1ED6C459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7AC8914C-0613-4E95-AF8B-EE057096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0">
              <a:extLst>
                <a:ext uri="{FF2B5EF4-FFF2-40B4-BE49-F238E27FC236}">
                  <a16:creationId xmlns:a16="http://schemas.microsoft.com/office/drawing/2014/main" id="{8F5A5399-6730-4C7C-9C2B-F6D3A64F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1">
              <a:extLst>
                <a:ext uri="{FF2B5EF4-FFF2-40B4-BE49-F238E27FC236}">
                  <a16:creationId xmlns:a16="http://schemas.microsoft.com/office/drawing/2014/main" id="{1CE145B4-26DF-4D78-8CC5-DC612AE7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131810"/>
              <a:ext cx="130175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2">
              <a:extLst>
                <a:ext uri="{FF2B5EF4-FFF2-40B4-BE49-F238E27FC236}">
                  <a16:creationId xmlns:a16="http://schemas.microsoft.com/office/drawing/2014/main" id="{BFA6D567-A8BF-4BF2-A299-8C3B6878C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3">
              <a:extLst>
                <a:ext uri="{FF2B5EF4-FFF2-40B4-BE49-F238E27FC236}">
                  <a16:creationId xmlns:a16="http://schemas.microsoft.com/office/drawing/2014/main" id="{792B1C18-7E67-4845-94FA-8FDDEBF7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4">
              <a:extLst>
                <a:ext uri="{FF2B5EF4-FFF2-40B4-BE49-F238E27FC236}">
                  <a16:creationId xmlns:a16="http://schemas.microsoft.com/office/drawing/2014/main" id="{3AABDD9E-D640-491D-BE25-EC11D5E4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5">
              <a:extLst>
                <a:ext uri="{FF2B5EF4-FFF2-40B4-BE49-F238E27FC236}">
                  <a16:creationId xmlns:a16="http://schemas.microsoft.com/office/drawing/2014/main" id="{95D6F669-7DCA-4036-9602-A090C95D8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6">
              <a:extLst>
                <a:ext uri="{FF2B5EF4-FFF2-40B4-BE49-F238E27FC236}">
                  <a16:creationId xmlns:a16="http://schemas.microsoft.com/office/drawing/2014/main" id="{D2C2A025-5FC1-401B-ABF1-78E3907C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401685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>
              <a:extLst>
                <a:ext uri="{FF2B5EF4-FFF2-40B4-BE49-F238E27FC236}">
                  <a16:creationId xmlns:a16="http://schemas.microsoft.com/office/drawing/2014/main" id="{5A987F3D-7E8C-49BD-93C3-5AA0F2F04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8">
              <a:extLst>
                <a:ext uri="{FF2B5EF4-FFF2-40B4-BE49-F238E27FC236}">
                  <a16:creationId xmlns:a16="http://schemas.microsoft.com/office/drawing/2014/main" id="{1AB2BA3D-003A-4D96-9015-B8E922204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9">
              <a:extLst>
                <a:ext uri="{FF2B5EF4-FFF2-40B4-BE49-F238E27FC236}">
                  <a16:creationId xmlns:a16="http://schemas.microsoft.com/office/drawing/2014/main" id="{951622EF-5FA2-4D1D-B9C7-0D6DDE29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0">
              <a:extLst>
                <a:ext uri="{FF2B5EF4-FFF2-40B4-BE49-F238E27FC236}">
                  <a16:creationId xmlns:a16="http://schemas.microsoft.com/office/drawing/2014/main" id="{9186023C-EC05-45C9-A59D-187B8906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1">
              <a:extLst>
                <a:ext uri="{FF2B5EF4-FFF2-40B4-BE49-F238E27FC236}">
                  <a16:creationId xmlns:a16="http://schemas.microsoft.com/office/drawing/2014/main" id="{31132A0F-02E8-45B6-9BE5-0B2F3DFDC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671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C00DE4CA-C4BD-4EF5-A239-F2A74485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3">
              <a:extLst>
                <a:ext uri="{FF2B5EF4-FFF2-40B4-BE49-F238E27FC236}">
                  <a16:creationId xmlns:a16="http://schemas.microsoft.com/office/drawing/2014/main" id="{FE3945CE-909D-4C83-BCCE-01020292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4">
              <a:extLst>
                <a:ext uri="{FF2B5EF4-FFF2-40B4-BE49-F238E27FC236}">
                  <a16:creationId xmlns:a16="http://schemas.microsoft.com/office/drawing/2014/main" id="{F1C979E5-5B19-483F-9ED5-EA8C6CE7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5">
              <a:extLst>
                <a:ext uri="{FF2B5EF4-FFF2-40B4-BE49-F238E27FC236}">
                  <a16:creationId xmlns:a16="http://schemas.microsoft.com/office/drawing/2014/main" id="{E76AC287-80F3-4B90-AAF7-77A8C21E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6">
              <a:extLst>
                <a:ext uri="{FF2B5EF4-FFF2-40B4-BE49-F238E27FC236}">
                  <a16:creationId xmlns:a16="http://schemas.microsoft.com/office/drawing/2014/main" id="{BCBD7F62-79AB-4849-B281-536876A25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925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id="{7F8A191D-6FE4-43AC-AEE8-ED86BE0C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Freeform 5">
            <a:extLst>
              <a:ext uri="{FF2B5EF4-FFF2-40B4-BE49-F238E27FC236}">
                <a16:creationId xmlns:a16="http://schemas.microsoft.com/office/drawing/2014/main" id="{FA760697-F3FF-4962-8061-66AD1CA589F0}"/>
              </a:ext>
            </a:extLst>
          </p:cNvPr>
          <p:cNvSpPr>
            <a:spLocks/>
          </p:cNvSpPr>
          <p:nvPr/>
        </p:nvSpPr>
        <p:spPr bwMode="auto">
          <a:xfrm rot="16200000">
            <a:off x="6402969" y="770362"/>
            <a:ext cx="887835" cy="1688306"/>
          </a:xfrm>
          <a:custGeom>
            <a:avLst/>
            <a:gdLst>
              <a:gd name="T0" fmla="*/ 463 w 463"/>
              <a:gd name="T1" fmla="*/ 69 h 882"/>
              <a:gd name="T2" fmla="*/ 463 w 463"/>
              <a:gd name="T3" fmla="*/ 69 h 882"/>
              <a:gd name="T4" fmla="*/ 441 w 463"/>
              <a:gd name="T5" fmla="*/ 68 h 882"/>
              <a:gd name="T6" fmla="*/ 68 w 463"/>
              <a:gd name="T7" fmla="*/ 441 h 882"/>
              <a:gd name="T8" fmla="*/ 441 w 463"/>
              <a:gd name="T9" fmla="*/ 814 h 882"/>
              <a:gd name="T10" fmla="*/ 443 w 463"/>
              <a:gd name="T11" fmla="*/ 814 h 882"/>
              <a:gd name="T12" fmla="*/ 443 w 463"/>
              <a:gd name="T13" fmla="*/ 881 h 882"/>
              <a:gd name="T14" fmla="*/ 443 w 463"/>
              <a:gd name="T15" fmla="*/ 882 h 882"/>
              <a:gd name="T16" fmla="*/ 441 w 463"/>
              <a:gd name="T17" fmla="*/ 882 h 882"/>
              <a:gd name="T18" fmla="*/ 0 w 463"/>
              <a:gd name="T19" fmla="*/ 441 h 882"/>
              <a:gd name="T20" fmla="*/ 441 w 463"/>
              <a:gd name="T21" fmla="*/ 0 h 882"/>
              <a:gd name="T22" fmla="*/ 463 w 463"/>
              <a:gd name="T23" fmla="*/ 1 h 882"/>
              <a:gd name="T24" fmla="*/ 463 w 463"/>
              <a:gd name="T25" fmla="*/ 1 h 882"/>
              <a:gd name="T26" fmla="*/ 463 w 463"/>
              <a:gd name="T27" fmla="*/ 6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3" h="882">
                <a:moveTo>
                  <a:pt x="463" y="69"/>
                </a:moveTo>
                <a:cubicBezTo>
                  <a:pt x="463" y="69"/>
                  <a:pt x="463" y="69"/>
                  <a:pt x="463" y="69"/>
                </a:cubicBezTo>
                <a:cubicBezTo>
                  <a:pt x="456" y="69"/>
                  <a:pt x="449" y="68"/>
                  <a:pt x="441" y="68"/>
                </a:cubicBezTo>
                <a:cubicBezTo>
                  <a:pt x="235" y="68"/>
                  <a:pt x="68" y="235"/>
                  <a:pt x="68" y="441"/>
                </a:cubicBezTo>
                <a:cubicBezTo>
                  <a:pt x="68" y="647"/>
                  <a:pt x="235" y="814"/>
                  <a:pt x="441" y="814"/>
                </a:cubicBezTo>
                <a:cubicBezTo>
                  <a:pt x="442" y="814"/>
                  <a:pt x="442" y="814"/>
                  <a:pt x="443" y="814"/>
                </a:cubicBezTo>
                <a:cubicBezTo>
                  <a:pt x="443" y="881"/>
                  <a:pt x="443" y="881"/>
                  <a:pt x="443" y="881"/>
                </a:cubicBezTo>
                <a:cubicBezTo>
                  <a:pt x="443" y="882"/>
                  <a:pt x="443" y="882"/>
                  <a:pt x="443" y="882"/>
                </a:cubicBezTo>
                <a:cubicBezTo>
                  <a:pt x="442" y="882"/>
                  <a:pt x="442" y="882"/>
                  <a:pt x="441" y="882"/>
                </a:cubicBezTo>
                <a:cubicBezTo>
                  <a:pt x="198" y="882"/>
                  <a:pt x="0" y="685"/>
                  <a:pt x="0" y="441"/>
                </a:cubicBezTo>
                <a:cubicBezTo>
                  <a:pt x="0" y="198"/>
                  <a:pt x="198" y="0"/>
                  <a:pt x="441" y="0"/>
                </a:cubicBezTo>
                <a:cubicBezTo>
                  <a:pt x="449" y="0"/>
                  <a:pt x="456" y="1"/>
                  <a:pt x="463" y="1"/>
                </a:cubicBezTo>
                <a:cubicBezTo>
                  <a:pt x="463" y="1"/>
                  <a:pt x="463" y="1"/>
                  <a:pt x="463" y="1"/>
                </a:cubicBezTo>
                <a:lnTo>
                  <a:pt x="463" y="69"/>
                </a:lnTo>
                <a:close/>
              </a:path>
            </a:pathLst>
          </a:custGeom>
          <a:solidFill>
            <a:srgbClr val="FDAD32"/>
          </a:solidFill>
          <a:ln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31">
            <a:extLst>
              <a:ext uri="{FF2B5EF4-FFF2-40B4-BE49-F238E27FC236}">
                <a16:creationId xmlns:a16="http://schemas.microsoft.com/office/drawing/2014/main" id="{4631428B-F996-41B6-B41D-E0C547EA19F5}"/>
              </a:ext>
            </a:extLst>
          </p:cNvPr>
          <p:cNvSpPr/>
          <p:nvPr/>
        </p:nvSpPr>
        <p:spPr>
          <a:xfrm>
            <a:off x="9623487" y="4829664"/>
            <a:ext cx="552450" cy="552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 rot="2700000">
            <a:off x="6184311" y="5396307"/>
            <a:ext cx="400570" cy="4005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5448300" cy="10799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ángulo 52"/>
          <p:cNvSpPr/>
          <p:nvPr/>
        </p:nvSpPr>
        <p:spPr>
          <a:xfrm>
            <a:off x="5399880" y="-1"/>
            <a:ext cx="5448300" cy="10799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Elipse 51"/>
          <p:cNvSpPr/>
          <p:nvPr/>
        </p:nvSpPr>
        <p:spPr>
          <a:xfrm>
            <a:off x="2328496" y="2087655"/>
            <a:ext cx="6142768" cy="61427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3829050" cy="64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edio marco 5"/>
          <p:cNvSpPr/>
          <p:nvPr/>
        </p:nvSpPr>
        <p:spPr>
          <a:xfrm rot="5400000">
            <a:off x="6729869" y="647700"/>
            <a:ext cx="3312225" cy="3312225"/>
          </a:xfrm>
          <a:prstGeom prst="halfFra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633381" y="5399880"/>
            <a:ext cx="3505200" cy="3505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uadroTexto 56"/>
          <p:cNvSpPr txBox="1"/>
          <p:nvPr/>
        </p:nvSpPr>
        <p:spPr>
          <a:xfrm>
            <a:off x="633729" y="3812516"/>
            <a:ext cx="679240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TOP</a:t>
            </a:r>
          </a:p>
          <a:p>
            <a:r>
              <a:rPr lang="es-E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SELLER</a:t>
            </a:r>
            <a:endParaRPr lang="en-US" sz="5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475203" y="5722035"/>
            <a:ext cx="31518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5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50</a:t>
            </a:r>
            <a:r>
              <a:rPr lang="es-E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%</a:t>
            </a:r>
            <a:endParaRPr lang="es-ES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7671035" y="7040591"/>
            <a:ext cx="19303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Off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3073671" y="8529274"/>
            <a:ext cx="49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Lato" panose="020F0502020204030203" pitchFamily="34" charset="0"/>
              </a:rPr>
              <a:t>www.yourwebsite.com</a:t>
            </a:r>
            <a:endParaRPr lang="en-GB" sz="3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75" name="Grupo 74"/>
          <p:cNvGrpSpPr/>
          <p:nvPr/>
        </p:nvGrpSpPr>
        <p:grpSpPr>
          <a:xfrm>
            <a:off x="8712654" y="9175605"/>
            <a:ext cx="1828800" cy="1347024"/>
            <a:chOff x="8510107" y="567056"/>
            <a:chExt cx="1828800" cy="1347024"/>
          </a:xfrm>
        </p:grpSpPr>
        <p:grpSp>
          <p:nvGrpSpPr>
            <p:cNvPr id="76" name="Group 4"/>
            <p:cNvGrpSpPr>
              <a:grpSpLocks noChangeAspect="1"/>
            </p:cNvGrpSpPr>
            <p:nvPr/>
          </p:nvGrpSpPr>
          <p:grpSpPr bwMode="auto">
            <a:xfrm>
              <a:off x="8679566" y="567056"/>
              <a:ext cx="1489882" cy="977692"/>
              <a:chOff x="4451" y="106"/>
              <a:chExt cx="2138" cy="1403"/>
            </a:xfrm>
            <a:solidFill>
              <a:schemeClr val="accent6"/>
            </a:solidFill>
          </p:grpSpPr>
          <p:sp>
            <p:nvSpPr>
              <p:cNvPr id="78" name="Freeform 5"/>
              <p:cNvSpPr>
                <a:spLocks noEditPoints="1"/>
              </p:cNvSpPr>
              <p:nvPr/>
            </p:nvSpPr>
            <p:spPr bwMode="auto">
              <a:xfrm>
                <a:off x="4572" y="434"/>
                <a:ext cx="404" cy="440"/>
              </a:xfrm>
              <a:custGeom>
                <a:avLst/>
                <a:gdLst>
                  <a:gd name="T0" fmla="*/ 177 w 201"/>
                  <a:gd name="T1" fmla="*/ 71 h 219"/>
                  <a:gd name="T2" fmla="*/ 56 w 201"/>
                  <a:gd name="T3" fmla="*/ 21 h 219"/>
                  <a:gd name="T4" fmla="*/ 25 w 201"/>
                  <a:gd name="T5" fmla="*/ 148 h 219"/>
                  <a:gd name="T6" fmla="*/ 145 w 201"/>
                  <a:gd name="T7" fmla="*/ 197 h 219"/>
                  <a:gd name="T8" fmla="*/ 177 w 201"/>
                  <a:gd name="T9" fmla="*/ 71 h 219"/>
                  <a:gd name="T10" fmla="*/ 46 w 201"/>
                  <a:gd name="T11" fmla="*/ 137 h 219"/>
                  <a:gd name="T12" fmla="*/ 69 w 201"/>
                  <a:gd name="T13" fmla="*/ 46 h 219"/>
                  <a:gd name="T14" fmla="*/ 155 w 201"/>
                  <a:gd name="T15" fmla="*/ 82 h 219"/>
                  <a:gd name="T16" fmla="*/ 133 w 201"/>
                  <a:gd name="T17" fmla="*/ 173 h 219"/>
                  <a:gd name="T18" fmla="*/ 46 w 201"/>
                  <a:gd name="T19" fmla="*/ 13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177" y="71"/>
                    </a:moveTo>
                    <a:cubicBezTo>
                      <a:pt x="152" y="22"/>
                      <a:pt x="98" y="0"/>
                      <a:pt x="56" y="21"/>
                    </a:cubicBezTo>
                    <a:cubicBezTo>
                      <a:pt x="14" y="43"/>
                      <a:pt x="0" y="99"/>
                      <a:pt x="25" y="148"/>
                    </a:cubicBezTo>
                    <a:cubicBezTo>
                      <a:pt x="49" y="196"/>
                      <a:pt x="103" y="219"/>
                      <a:pt x="145" y="197"/>
                    </a:cubicBezTo>
                    <a:cubicBezTo>
                      <a:pt x="187" y="176"/>
                      <a:pt x="201" y="119"/>
                      <a:pt x="177" y="71"/>
                    </a:cubicBezTo>
                    <a:close/>
                    <a:moveTo>
                      <a:pt x="46" y="137"/>
                    </a:moveTo>
                    <a:cubicBezTo>
                      <a:pt x="28" y="102"/>
                      <a:pt x="39" y="61"/>
                      <a:pt x="69" y="46"/>
                    </a:cubicBezTo>
                    <a:cubicBezTo>
                      <a:pt x="99" y="31"/>
                      <a:pt x="138" y="47"/>
                      <a:pt x="155" y="82"/>
                    </a:cubicBezTo>
                    <a:cubicBezTo>
                      <a:pt x="173" y="117"/>
                      <a:pt x="163" y="157"/>
                      <a:pt x="133" y="173"/>
                    </a:cubicBezTo>
                    <a:cubicBezTo>
                      <a:pt x="103" y="188"/>
                      <a:pt x="64" y="172"/>
                      <a:pt x="46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6"/>
              <p:cNvSpPr>
                <a:spLocks noEditPoints="1"/>
              </p:cNvSpPr>
              <p:nvPr/>
            </p:nvSpPr>
            <p:spPr bwMode="auto">
              <a:xfrm>
                <a:off x="6061" y="434"/>
                <a:ext cx="403" cy="440"/>
              </a:xfrm>
              <a:custGeom>
                <a:avLst/>
                <a:gdLst>
                  <a:gd name="T0" fmla="*/ 56 w 201"/>
                  <a:gd name="T1" fmla="*/ 197 h 219"/>
                  <a:gd name="T2" fmla="*/ 176 w 201"/>
                  <a:gd name="T3" fmla="*/ 148 h 219"/>
                  <a:gd name="T4" fmla="*/ 145 w 201"/>
                  <a:gd name="T5" fmla="*/ 21 h 219"/>
                  <a:gd name="T6" fmla="*/ 24 w 201"/>
                  <a:gd name="T7" fmla="*/ 71 h 219"/>
                  <a:gd name="T8" fmla="*/ 56 w 201"/>
                  <a:gd name="T9" fmla="*/ 197 h 219"/>
                  <a:gd name="T10" fmla="*/ 68 w 201"/>
                  <a:gd name="T11" fmla="*/ 173 h 219"/>
                  <a:gd name="T12" fmla="*/ 46 w 201"/>
                  <a:gd name="T13" fmla="*/ 82 h 219"/>
                  <a:gd name="T14" fmla="*/ 132 w 201"/>
                  <a:gd name="T15" fmla="*/ 46 h 219"/>
                  <a:gd name="T16" fmla="*/ 155 w 201"/>
                  <a:gd name="T17" fmla="*/ 137 h 219"/>
                  <a:gd name="T18" fmla="*/ 68 w 201"/>
                  <a:gd name="T19" fmla="*/ 1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56" y="197"/>
                    </a:moveTo>
                    <a:cubicBezTo>
                      <a:pt x="98" y="219"/>
                      <a:pt x="152" y="196"/>
                      <a:pt x="176" y="148"/>
                    </a:cubicBezTo>
                    <a:cubicBezTo>
                      <a:pt x="201" y="99"/>
                      <a:pt x="187" y="43"/>
                      <a:pt x="145" y="21"/>
                    </a:cubicBezTo>
                    <a:cubicBezTo>
                      <a:pt x="103" y="0"/>
                      <a:pt x="49" y="22"/>
                      <a:pt x="24" y="71"/>
                    </a:cubicBezTo>
                    <a:cubicBezTo>
                      <a:pt x="0" y="119"/>
                      <a:pt x="14" y="176"/>
                      <a:pt x="56" y="197"/>
                    </a:cubicBezTo>
                    <a:close/>
                    <a:moveTo>
                      <a:pt x="68" y="173"/>
                    </a:moveTo>
                    <a:cubicBezTo>
                      <a:pt x="38" y="157"/>
                      <a:pt x="28" y="117"/>
                      <a:pt x="46" y="82"/>
                    </a:cubicBezTo>
                    <a:cubicBezTo>
                      <a:pt x="64" y="47"/>
                      <a:pt x="102" y="31"/>
                      <a:pt x="132" y="46"/>
                    </a:cubicBezTo>
                    <a:cubicBezTo>
                      <a:pt x="163" y="61"/>
                      <a:pt x="173" y="102"/>
                      <a:pt x="155" y="137"/>
                    </a:cubicBezTo>
                    <a:cubicBezTo>
                      <a:pt x="137" y="172"/>
                      <a:pt x="99" y="188"/>
                      <a:pt x="6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4451" y="106"/>
                <a:ext cx="2138" cy="1403"/>
              </a:xfrm>
              <a:custGeom>
                <a:avLst/>
                <a:gdLst>
                  <a:gd name="T0" fmla="*/ 834 w 1064"/>
                  <a:gd name="T1" fmla="*/ 428 h 698"/>
                  <a:gd name="T2" fmla="*/ 679 w 1064"/>
                  <a:gd name="T3" fmla="*/ 404 h 698"/>
                  <a:gd name="T4" fmla="*/ 534 w 1064"/>
                  <a:gd name="T5" fmla="*/ 0 h 698"/>
                  <a:gd name="T6" fmla="*/ 388 w 1064"/>
                  <a:gd name="T7" fmla="*/ 404 h 698"/>
                  <a:gd name="T8" fmla="*/ 230 w 1064"/>
                  <a:gd name="T9" fmla="*/ 428 h 698"/>
                  <a:gd name="T10" fmla="*/ 0 w 1064"/>
                  <a:gd name="T11" fmla="*/ 74 h 698"/>
                  <a:gd name="T12" fmla="*/ 121 w 1064"/>
                  <a:gd name="T13" fmla="*/ 607 h 698"/>
                  <a:gd name="T14" fmla="*/ 127 w 1064"/>
                  <a:gd name="T15" fmla="*/ 698 h 698"/>
                  <a:gd name="T16" fmla="*/ 941 w 1064"/>
                  <a:gd name="T17" fmla="*/ 698 h 698"/>
                  <a:gd name="T18" fmla="*/ 942 w 1064"/>
                  <a:gd name="T19" fmla="*/ 607 h 698"/>
                  <a:gd name="T20" fmla="*/ 1064 w 1064"/>
                  <a:gd name="T21" fmla="*/ 73 h 698"/>
                  <a:gd name="T22" fmla="*/ 834 w 1064"/>
                  <a:gd name="T23" fmla="*/ 428 h 698"/>
                  <a:gd name="T24" fmla="*/ 530 w 1064"/>
                  <a:gd name="T25" fmla="*/ 352 h 698"/>
                  <a:gd name="T26" fmla="*/ 478 w 1064"/>
                  <a:gd name="T27" fmla="*/ 272 h 698"/>
                  <a:gd name="T28" fmla="*/ 530 w 1064"/>
                  <a:gd name="T29" fmla="*/ 193 h 698"/>
                  <a:gd name="T30" fmla="*/ 583 w 1064"/>
                  <a:gd name="T31" fmla="*/ 272 h 698"/>
                  <a:gd name="T32" fmla="*/ 530 w 1064"/>
                  <a:gd name="T33" fmla="*/ 35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4" h="698">
                    <a:moveTo>
                      <a:pt x="834" y="428"/>
                    </a:moveTo>
                    <a:cubicBezTo>
                      <a:pt x="792" y="417"/>
                      <a:pt x="739" y="409"/>
                      <a:pt x="679" y="404"/>
                    </a:cubicBezTo>
                    <a:cubicBezTo>
                      <a:pt x="667" y="291"/>
                      <a:pt x="632" y="129"/>
                      <a:pt x="534" y="0"/>
                    </a:cubicBezTo>
                    <a:cubicBezTo>
                      <a:pt x="436" y="129"/>
                      <a:pt x="401" y="291"/>
                      <a:pt x="388" y="404"/>
                    </a:cubicBezTo>
                    <a:cubicBezTo>
                      <a:pt x="327" y="409"/>
                      <a:pt x="273" y="417"/>
                      <a:pt x="230" y="428"/>
                    </a:cubicBezTo>
                    <a:cubicBezTo>
                      <a:pt x="191" y="324"/>
                      <a:pt x="121" y="175"/>
                      <a:pt x="0" y="74"/>
                    </a:cubicBezTo>
                    <a:cubicBezTo>
                      <a:pt x="87" y="248"/>
                      <a:pt x="114" y="494"/>
                      <a:pt x="121" y="607"/>
                    </a:cubicBezTo>
                    <a:cubicBezTo>
                      <a:pt x="127" y="698"/>
                      <a:pt x="127" y="698"/>
                      <a:pt x="127" y="698"/>
                    </a:cubicBezTo>
                    <a:cubicBezTo>
                      <a:pt x="941" y="698"/>
                      <a:pt x="941" y="698"/>
                      <a:pt x="941" y="698"/>
                    </a:cubicBezTo>
                    <a:cubicBezTo>
                      <a:pt x="942" y="607"/>
                      <a:pt x="942" y="607"/>
                      <a:pt x="942" y="607"/>
                    </a:cubicBezTo>
                    <a:cubicBezTo>
                      <a:pt x="950" y="494"/>
                      <a:pt x="977" y="247"/>
                      <a:pt x="1064" y="73"/>
                    </a:cubicBezTo>
                    <a:cubicBezTo>
                      <a:pt x="943" y="174"/>
                      <a:pt x="873" y="324"/>
                      <a:pt x="834" y="428"/>
                    </a:cubicBezTo>
                    <a:close/>
                    <a:moveTo>
                      <a:pt x="530" y="352"/>
                    </a:moveTo>
                    <a:cubicBezTo>
                      <a:pt x="501" y="352"/>
                      <a:pt x="478" y="316"/>
                      <a:pt x="478" y="272"/>
                    </a:cubicBezTo>
                    <a:cubicBezTo>
                      <a:pt x="478" y="228"/>
                      <a:pt x="501" y="193"/>
                      <a:pt x="530" y="193"/>
                    </a:cubicBezTo>
                    <a:cubicBezTo>
                      <a:pt x="559" y="193"/>
                      <a:pt x="583" y="228"/>
                      <a:pt x="583" y="272"/>
                    </a:cubicBezTo>
                    <a:cubicBezTo>
                      <a:pt x="583" y="316"/>
                      <a:pt x="559" y="352"/>
                      <a:pt x="530" y="3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5671" y="351"/>
                <a:ext cx="247" cy="442"/>
              </a:xfrm>
              <a:custGeom>
                <a:avLst/>
                <a:gdLst>
                  <a:gd name="T0" fmla="*/ 24 w 123"/>
                  <a:gd name="T1" fmla="*/ 32 h 220"/>
                  <a:gd name="T2" fmla="*/ 95 w 123"/>
                  <a:gd name="T3" fmla="*/ 115 h 220"/>
                  <a:gd name="T4" fmla="*/ 58 w 123"/>
                  <a:gd name="T5" fmla="*/ 188 h 220"/>
                  <a:gd name="T6" fmla="*/ 63 w 123"/>
                  <a:gd name="T7" fmla="*/ 220 h 220"/>
                  <a:gd name="T8" fmla="*/ 123 w 123"/>
                  <a:gd name="T9" fmla="*/ 115 h 220"/>
                  <a:gd name="T10" fmla="*/ 24 w 123"/>
                  <a:gd name="T11" fmla="*/ 0 h 220"/>
                  <a:gd name="T12" fmla="*/ 0 w 123"/>
                  <a:gd name="T13" fmla="*/ 3 h 220"/>
                  <a:gd name="T14" fmla="*/ 13 w 123"/>
                  <a:gd name="T15" fmla="*/ 33 h 220"/>
                  <a:gd name="T16" fmla="*/ 24 w 123"/>
                  <a:gd name="T17" fmla="*/ 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20">
                    <a:moveTo>
                      <a:pt x="24" y="32"/>
                    </a:moveTo>
                    <a:cubicBezTo>
                      <a:pt x="64" y="32"/>
                      <a:pt x="95" y="69"/>
                      <a:pt x="95" y="115"/>
                    </a:cubicBezTo>
                    <a:cubicBezTo>
                      <a:pt x="95" y="146"/>
                      <a:pt x="80" y="174"/>
                      <a:pt x="58" y="188"/>
                    </a:cubicBezTo>
                    <a:cubicBezTo>
                      <a:pt x="60" y="199"/>
                      <a:pt x="62" y="210"/>
                      <a:pt x="63" y="220"/>
                    </a:cubicBezTo>
                    <a:cubicBezTo>
                      <a:pt x="99" y="203"/>
                      <a:pt x="123" y="162"/>
                      <a:pt x="123" y="115"/>
                    </a:cubicBezTo>
                    <a:cubicBezTo>
                      <a:pt x="123" y="51"/>
                      <a:pt x="79" y="0"/>
                      <a:pt x="24" y="0"/>
                    </a:cubicBezTo>
                    <a:cubicBezTo>
                      <a:pt x="16" y="0"/>
                      <a:pt x="8" y="1"/>
                      <a:pt x="0" y="3"/>
                    </a:cubicBezTo>
                    <a:cubicBezTo>
                      <a:pt x="5" y="13"/>
                      <a:pt x="9" y="23"/>
                      <a:pt x="13" y="33"/>
                    </a:cubicBezTo>
                    <a:cubicBezTo>
                      <a:pt x="17" y="33"/>
                      <a:pt x="20" y="3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5100" y="351"/>
                <a:ext cx="273" cy="455"/>
              </a:xfrm>
              <a:custGeom>
                <a:avLst/>
                <a:gdLst>
                  <a:gd name="T0" fmla="*/ 27 w 136"/>
                  <a:gd name="T1" fmla="*/ 115 h 226"/>
                  <a:gd name="T2" fmla="*/ 99 w 136"/>
                  <a:gd name="T3" fmla="*/ 32 h 226"/>
                  <a:gd name="T4" fmla="*/ 124 w 136"/>
                  <a:gd name="T5" fmla="*/ 38 h 226"/>
                  <a:gd name="T6" fmla="*/ 136 w 136"/>
                  <a:gd name="T7" fmla="*/ 8 h 226"/>
                  <a:gd name="T8" fmla="*/ 99 w 136"/>
                  <a:gd name="T9" fmla="*/ 0 h 226"/>
                  <a:gd name="T10" fmla="*/ 0 w 136"/>
                  <a:gd name="T11" fmla="*/ 115 h 226"/>
                  <a:gd name="T12" fmla="*/ 73 w 136"/>
                  <a:gd name="T13" fmla="*/ 226 h 226"/>
                  <a:gd name="T14" fmla="*/ 79 w 136"/>
                  <a:gd name="T15" fmla="*/ 194 h 226"/>
                  <a:gd name="T16" fmla="*/ 27 w 136"/>
                  <a:gd name="T17" fmla="*/ 11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26">
                    <a:moveTo>
                      <a:pt x="27" y="115"/>
                    </a:moveTo>
                    <a:cubicBezTo>
                      <a:pt x="27" y="69"/>
                      <a:pt x="59" y="32"/>
                      <a:pt x="99" y="32"/>
                    </a:cubicBezTo>
                    <a:cubicBezTo>
                      <a:pt x="107" y="32"/>
                      <a:pt x="116" y="34"/>
                      <a:pt x="124" y="38"/>
                    </a:cubicBezTo>
                    <a:cubicBezTo>
                      <a:pt x="127" y="28"/>
                      <a:pt x="131" y="18"/>
                      <a:pt x="136" y="8"/>
                    </a:cubicBezTo>
                    <a:cubicBezTo>
                      <a:pt x="124" y="3"/>
                      <a:pt x="112" y="0"/>
                      <a:pt x="99" y="0"/>
                    </a:cubicBezTo>
                    <a:cubicBezTo>
                      <a:pt x="44" y="0"/>
                      <a:pt x="0" y="51"/>
                      <a:pt x="0" y="115"/>
                    </a:cubicBezTo>
                    <a:cubicBezTo>
                      <a:pt x="0" y="168"/>
                      <a:pt x="31" y="213"/>
                      <a:pt x="73" y="226"/>
                    </a:cubicBezTo>
                    <a:cubicBezTo>
                      <a:pt x="75" y="215"/>
                      <a:pt x="77" y="205"/>
                      <a:pt x="79" y="194"/>
                    </a:cubicBezTo>
                    <a:cubicBezTo>
                      <a:pt x="49" y="184"/>
                      <a:pt x="27" y="152"/>
                      <a:pt x="27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5259" y="428"/>
                <a:ext cx="179" cy="319"/>
              </a:xfrm>
              <a:custGeom>
                <a:avLst/>
                <a:gdLst>
                  <a:gd name="T0" fmla="*/ 89 w 89"/>
                  <a:gd name="T1" fmla="*/ 59 h 159"/>
                  <a:gd name="T2" fmla="*/ 45 w 89"/>
                  <a:gd name="T3" fmla="*/ 0 h 159"/>
                  <a:gd name="T4" fmla="*/ 0 w 89"/>
                  <a:gd name="T5" fmla="*/ 156 h 159"/>
                  <a:gd name="T6" fmla="*/ 20 w 89"/>
                  <a:gd name="T7" fmla="*/ 159 h 159"/>
                  <a:gd name="T8" fmla="*/ 76 w 89"/>
                  <a:gd name="T9" fmla="*/ 126 h 159"/>
                  <a:gd name="T10" fmla="*/ 76 w 89"/>
                  <a:gd name="T11" fmla="*/ 112 h 159"/>
                  <a:gd name="T12" fmla="*/ 89 w 89"/>
                  <a:gd name="T13" fmla="*/ 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59">
                    <a:moveTo>
                      <a:pt x="89" y="59"/>
                    </a:moveTo>
                    <a:cubicBezTo>
                      <a:pt x="84" y="32"/>
                      <a:pt x="67" y="9"/>
                      <a:pt x="45" y="0"/>
                    </a:cubicBezTo>
                    <a:cubicBezTo>
                      <a:pt x="24" y="53"/>
                      <a:pt x="10" y="106"/>
                      <a:pt x="0" y="156"/>
                    </a:cubicBezTo>
                    <a:cubicBezTo>
                      <a:pt x="6" y="158"/>
                      <a:pt x="13" y="159"/>
                      <a:pt x="20" y="159"/>
                    </a:cubicBezTo>
                    <a:cubicBezTo>
                      <a:pt x="43" y="159"/>
                      <a:pt x="63" y="146"/>
                      <a:pt x="76" y="126"/>
                    </a:cubicBezTo>
                    <a:cubicBezTo>
                      <a:pt x="76" y="122"/>
                      <a:pt x="76" y="117"/>
                      <a:pt x="76" y="112"/>
                    </a:cubicBezTo>
                    <a:cubicBezTo>
                      <a:pt x="76" y="92"/>
                      <a:pt x="81" y="73"/>
                      <a:pt x="8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5584" y="418"/>
                <a:ext cx="203" cy="329"/>
              </a:xfrm>
              <a:custGeom>
                <a:avLst/>
                <a:gdLst>
                  <a:gd name="T0" fmla="*/ 17 w 101"/>
                  <a:gd name="T1" fmla="*/ 140 h 164"/>
                  <a:gd name="T2" fmla="*/ 67 w 101"/>
                  <a:gd name="T3" fmla="*/ 164 h 164"/>
                  <a:gd name="T4" fmla="*/ 101 w 101"/>
                  <a:gd name="T5" fmla="*/ 155 h 164"/>
                  <a:gd name="T6" fmla="*/ 56 w 101"/>
                  <a:gd name="T7" fmla="*/ 0 h 164"/>
                  <a:gd name="T8" fmla="*/ 0 w 101"/>
                  <a:gd name="T9" fmla="*/ 56 h 164"/>
                  <a:gd name="T10" fmla="*/ 19 w 101"/>
                  <a:gd name="T11" fmla="*/ 117 h 164"/>
                  <a:gd name="T12" fmla="*/ 17 w 101"/>
                  <a:gd name="T13" fmla="*/ 14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64">
                    <a:moveTo>
                      <a:pt x="17" y="140"/>
                    </a:moveTo>
                    <a:cubicBezTo>
                      <a:pt x="30" y="155"/>
                      <a:pt x="47" y="164"/>
                      <a:pt x="67" y="164"/>
                    </a:cubicBezTo>
                    <a:cubicBezTo>
                      <a:pt x="79" y="164"/>
                      <a:pt x="91" y="161"/>
                      <a:pt x="101" y="155"/>
                    </a:cubicBezTo>
                    <a:cubicBezTo>
                      <a:pt x="91" y="106"/>
                      <a:pt x="77" y="53"/>
                      <a:pt x="56" y="0"/>
                    </a:cubicBezTo>
                    <a:cubicBezTo>
                      <a:pt x="29" y="5"/>
                      <a:pt x="8" y="27"/>
                      <a:pt x="0" y="56"/>
                    </a:cubicBezTo>
                    <a:cubicBezTo>
                      <a:pt x="11" y="70"/>
                      <a:pt x="19" y="93"/>
                      <a:pt x="19" y="117"/>
                    </a:cubicBezTo>
                    <a:cubicBezTo>
                      <a:pt x="19" y="125"/>
                      <a:pt x="18" y="133"/>
                      <a:pt x="17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5373" y="106"/>
                <a:ext cx="298" cy="394"/>
              </a:xfrm>
              <a:custGeom>
                <a:avLst/>
                <a:gdLst>
                  <a:gd name="T0" fmla="*/ 55 w 148"/>
                  <a:gd name="T1" fmla="*/ 196 h 196"/>
                  <a:gd name="T2" fmla="*/ 71 w 148"/>
                  <a:gd name="T3" fmla="*/ 193 h 196"/>
                  <a:gd name="T4" fmla="*/ 80 w 148"/>
                  <a:gd name="T5" fmla="*/ 194 h 196"/>
                  <a:gd name="T6" fmla="*/ 148 w 148"/>
                  <a:gd name="T7" fmla="*/ 125 h 196"/>
                  <a:gd name="T8" fmla="*/ 75 w 148"/>
                  <a:gd name="T9" fmla="*/ 0 h 196"/>
                  <a:gd name="T10" fmla="*/ 0 w 148"/>
                  <a:gd name="T11" fmla="*/ 130 h 196"/>
                  <a:gd name="T12" fmla="*/ 55 w 148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96">
                    <a:moveTo>
                      <a:pt x="55" y="196"/>
                    </a:moveTo>
                    <a:cubicBezTo>
                      <a:pt x="60" y="194"/>
                      <a:pt x="66" y="193"/>
                      <a:pt x="71" y="193"/>
                    </a:cubicBezTo>
                    <a:cubicBezTo>
                      <a:pt x="74" y="193"/>
                      <a:pt x="77" y="193"/>
                      <a:pt x="80" y="194"/>
                    </a:cubicBezTo>
                    <a:cubicBezTo>
                      <a:pt x="92" y="160"/>
                      <a:pt x="117" y="134"/>
                      <a:pt x="148" y="125"/>
                    </a:cubicBezTo>
                    <a:cubicBezTo>
                      <a:pt x="129" y="82"/>
                      <a:pt x="105" y="39"/>
                      <a:pt x="75" y="0"/>
                    </a:cubicBezTo>
                    <a:cubicBezTo>
                      <a:pt x="44" y="41"/>
                      <a:pt x="19" y="85"/>
                      <a:pt x="0" y="130"/>
                    </a:cubicBezTo>
                    <a:cubicBezTo>
                      <a:pt x="25" y="142"/>
                      <a:pt x="46" y="166"/>
                      <a:pt x="55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534" y="357"/>
                <a:ext cx="163" cy="173"/>
              </a:xfrm>
              <a:custGeom>
                <a:avLst/>
                <a:gdLst>
                  <a:gd name="T0" fmla="*/ 0 w 81"/>
                  <a:gd name="T1" fmla="*/ 69 h 86"/>
                  <a:gd name="T2" fmla="*/ 25 w 81"/>
                  <a:gd name="T3" fmla="*/ 86 h 86"/>
                  <a:gd name="T4" fmla="*/ 81 w 81"/>
                  <a:gd name="T5" fmla="*/ 30 h 86"/>
                  <a:gd name="T6" fmla="*/ 68 w 81"/>
                  <a:gd name="T7" fmla="*/ 0 h 86"/>
                  <a:gd name="T8" fmla="*/ 0 w 81"/>
                  <a:gd name="T9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6">
                    <a:moveTo>
                      <a:pt x="0" y="69"/>
                    </a:moveTo>
                    <a:cubicBezTo>
                      <a:pt x="9" y="71"/>
                      <a:pt x="18" y="77"/>
                      <a:pt x="25" y="86"/>
                    </a:cubicBezTo>
                    <a:cubicBezTo>
                      <a:pt x="33" y="57"/>
                      <a:pt x="54" y="35"/>
                      <a:pt x="81" y="30"/>
                    </a:cubicBezTo>
                    <a:cubicBezTo>
                      <a:pt x="77" y="20"/>
                      <a:pt x="73" y="10"/>
                      <a:pt x="68" y="0"/>
                    </a:cubicBezTo>
                    <a:cubicBezTo>
                      <a:pt x="37" y="9"/>
                      <a:pt x="12" y="35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5594" y="699"/>
                <a:ext cx="203" cy="115"/>
              </a:xfrm>
              <a:custGeom>
                <a:avLst/>
                <a:gdLst>
                  <a:gd name="T0" fmla="*/ 62 w 101"/>
                  <a:gd name="T1" fmla="*/ 24 h 57"/>
                  <a:gd name="T2" fmla="*/ 12 w 101"/>
                  <a:gd name="T3" fmla="*/ 0 h 57"/>
                  <a:gd name="T4" fmla="*/ 0 w 101"/>
                  <a:gd name="T5" fmla="*/ 31 h 57"/>
                  <a:gd name="T6" fmla="*/ 62 w 101"/>
                  <a:gd name="T7" fmla="*/ 57 h 57"/>
                  <a:gd name="T8" fmla="*/ 101 w 101"/>
                  <a:gd name="T9" fmla="*/ 47 h 57"/>
                  <a:gd name="T10" fmla="*/ 96 w 101"/>
                  <a:gd name="T11" fmla="*/ 15 h 57"/>
                  <a:gd name="T12" fmla="*/ 62 w 101"/>
                  <a:gd name="T13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7">
                    <a:moveTo>
                      <a:pt x="62" y="24"/>
                    </a:moveTo>
                    <a:cubicBezTo>
                      <a:pt x="42" y="24"/>
                      <a:pt x="25" y="15"/>
                      <a:pt x="12" y="0"/>
                    </a:cubicBezTo>
                    <a:cubicBezTo>
                      <a:pt x="9" y="12"/>
                      <a:pt x="5" y="22"/>
                      <a:pt x="0" y="31"/>
                    </a:cubicBezTo>
                    <a:cubicBezTo>
                      <a:pt x="17" y="47"/>
                      <a:pt x="39" y="57"/>
                      <a:pt x="62" y="57"/>
                    </a:cubicBezTo>
                    <a:cubicBezTo>
                      <a:pt x="76" y="57"/>
                      <a:pt x="89" y="53"/>
                      <a:pt x="101" y="47"/>
                    </a:cubicBezTo>
                    <a:cubicBezTo>
                      <a:pt x="100" y="37"/>
                      <a:pt x="98" y="26"/>
                      <a:pt x="96" y="15"/>
                    </a:cubicBezTo>
                    <a:cubicBezTo>
                      <a:pt x="86" y="21"/>
                      <a:pt x="74" y="24"/>
                      <a:pt x="6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"/>
              <p:cNvSpPr>
                <a:spLocks/>
              </p:cNvSpPr>
              <p:nvPr/>
            </p:nvSpPr>
            <p:spPr bwMode="auto">
              <a:xfrm>
                <a:off x="5247" y="681"/>
                <a:ext cx="187" cy="133"/>
              </a:xfrm>
              <a:custGeom>
                <a:avLst/>
                <a:gdLst>
                  <a:gd name="T0" fmla="*/ 93 w 93"/>
                  <a:gd name="T1" fmla="*/ 35 h 66"/>
                  <a:gd name="T2" fmla="*/ 82 w 93"/>
                  <a:gd name="T3" fmla="*/ 0 h 66"/>
                  <a:gd name="T4" fmla="*/ 26 w 93"/>
                  <a:gd name="T5" fmla="*/ 33 h 66"/>
                  <a:gd name="T6" fmla="*/ 6 w 93"/>
                  <a:gd name="T7" fmla="*/ 30 h 66"/>
                  <a:gd name="T8" fmla="*/ 0 w 93"/>
                  <a:gd name="T9" fmla="*/ 62 h 66"/>
                  <a:gd name="T10" fmla="*/ 26 w 93"/>
                  <a:gd name="T11" fmla="*/ 66 h 66"/>
                  <a:gd name="T12" fmla="*/ 93 w 93"/>
                  <a:gd name="T13" fmla="*/ 3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66">
                    <a:moveTo>
                      <a:pt x="93" y="35"/>
                    </a:moveTo>
                    <a:cubicBezTo>
                      <a:pt x="88" y="25"/>
                      <a:pt x="84" y="13"/>
                      <a:pt x="82" y="0"/>
                    </a:cubicBezTo>
                    <a:cubicBezTo>
                      <a:pt x="69" y="20"/>
                      <a:pt x="49" y="33"/>
                      <a:pt x="26" y="33"/>
                    </a:cubicBezTo>
                    <a:cubicBezTo>
                      <a:pt x="19" y="33"/>
                      <a:pt x="12" y="32"/>
                      <a:pt x="6" y="30"/>
                    </a:cubicBezTo>
                    <a:cubicBezTo>
                      <a:pt x="4" y="41"/>
                      <a:pt x="2" y="51"/>
                      <a:pt x="0" y="62"/>
                    </a:cubicBezTo>
                    <a:cubicBezTo>
                      <a:pt x="8" y="64"/>
                      <a:pt x="17" y="66"/>
                      <a:pt x="26" y="66"/>
                    </a:cubicBezTo>
                    <a:cubicBezTo>
                      <a:pt x="52" y="66"/>
                      <a:pt x="75" y="54"/>
                      <a:pt x="9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7"/>
              <p:cNvSpPr>
                <a:spLocks/>
              </p:cNvSpPr>
              <p:nvPr/>
            </p:nvSpPr>
            <p:spPr bwMode="auto">
              <a:xfrm>
                <a:off x="5349" y="367"/>
                <a:ext cx="135" cy="179"/>
              </a:xfrm>
              <a:custGeom>
                <a:avLst/>
                <a:gdLst>
                  <a:gd name="T0" fmla="*/ 44 w 67"/>
                  <a:gd name="T1" fmla="*/ 89 h 89"/>
                  <a:gd name="T2" fmla="*/ 67 w 67"/>
                  <a:gd name="T3" fmla="*/ 66 h 89"/>
                  <a:gd name="T4" fmla="*/ 12 w 67"/>
                  <a:gd name="T5" fmla="*/ 0 h 89"/>
                  <a:gd name="T6" fmla="*/ 0 w 67"/>
                  <a:gd name="T7" fmla="*/ 30 h 89"/>
                  <a:gd name="T8" fmla="*/ 44 w 67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44" y="89"/>
                    </a:moveTo>
                    <a:cubicBezTo>
                      <a:pt x="50" y="79"/>
                      <a:pt x="58" y="71"/>
                      <a:pt x="67" y="66"/>
                    </a:cubicBezTo>
                    <a:cubicBezTo>
                      <a:pt x="58" y="36"/>
                      <a:pt x="37" y="12"/>
                      <a:pt x="12" y="0"/>
                    </a:cubicBezTo>
                    <a:cubicBezTo>
                      <a:pt x="7" y="10"/>
                      <a:pt x="3" y="20"/>
                      <a:pt x="0" y="30"/>
                    </a:cubicBezTo>
                    <a:cubicBezTo>
                      <a:pt x="22" y="39"/>
                      <a:pt x="39" y="62"/>
                      <a:pt x="4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8"/>
              <p:cNvSpPr>
                <a:spLocks/>
              </p:cNvSpPr>
              <p:nvPr/>
            </p:nvSpPr>
            <p:spPr bwMode="auto">
              <a:xfrm>
                <a:off x="4646" y="1234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2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>
                <a:off x="4646" y="1397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1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7" name="CuadroTexto 76"/>
            <p:cNvSpPr txBox="1"/>
            <p:nvPr/>
          </p:nvSpPr>
          <p:spPr>
            <a:xfrm>
              <a:off x="8510107" y="15447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Your Logo Here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72">
            <a:extLst>
              <a:ext uri="{FF2B5EF4-FFF2-40B4-BE49-F238E27FC236}">
                <a16:creationId xmlns:a16="http://schemas.microsoft.com/office/drawing/2014/main" id="{A9C42546-90D3-4F4B-9F44-7AC7D99416FC}"/>
              </a:ext>
            </a:extLst>
          </p:cNvPr>
          <p:cNvGrpSpPr/>
          <p:nvPr/>
        </p:nvGrpSpPr>
        <p:grpSpPr>
          <a:xfrm>
            <a:off x="773654" y="1738286"/>
            <a:ext cx="1171767" cy="1131051"/>
            <a:chOff x="-1940956" y="-136478"/>
            <a:chExt cx="1233487" cy="1190626"/>
          </a:xfrm>
          <a:solidFill>
            <a:schemeClr val="bg1"/>
          </a:solidFill>
        </p:grpSpPr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49D96590-EAFB-4A08-BAAB-2E5817F2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4">
              <a:extLst>
                <a:ext uri="{FF2B5EF4-FFF2-40B4-BE49-F238E27FC236}">
                  <a16:creationId xmlns:a16="http://schemas.microsoft.com/office/drawing/2014/main" id="{58603D71-FDFE-4AE1-9A6F-D27F2F02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5">
              <a:extLst>
                <a:ext uri="{FF2B5EF4-FFF2-40B4-BE49-F238E27FC236}">
                  <a16:creationId xmlns:a16="http://schemas.microsoft.com/office/drawing/2014/main" id="{C33B9434-20AC-4FBA-B5F3-B609B102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6">
              <a:extLst>
                <a:ext uri="{FF2B5EF4-FFF2-40B4-BE49-F238E27FC236}">
                  <a16:creationId xmlns:a16="http://schemas.microsoft.com/office/drawing/2014/main" id="{F276EE6D-F39B-414D-8071-A0702631A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-136478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DC2237B5-3808-4DF7-A498-3494ADFD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8">
              <a:extLst>
                <a:ext uri="{FF2B5EF4-FFF2-40B4-BE49-F238E27FC236}">
                  <a16:creationId xmlns:a16="http://schemas.microsoft.com/office/drawing/2014/main" id="{91AD4E20-04C0-46AF-B172-1ED6C459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9">
              <a:extLst>
                <a:ext uri="{FF2B5EF4-FFF2-40B4-BE49-F238E27FC236}">
                  <a16:creationId xmlns:a16="http://schemas.microsoft.com/office/drawing/2014/main" id="{7AC8914C-0613-4E95-AF8B-EE057096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0">
              <a:extLst>
                <a:ext uri="{FF2B5EF4-FFF2-40B4-BE49-F238E27FC236}">
                  <a16:creationId xmlns:a16="http://schemas.microsoft.com/office/drawing/2014/main" id="{8F5A5399-6730-4C7C-9C2B-F6D3A64F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1">
              <a:extLst>
                <a:ext uri="{FF2B5EF4-FFF2-40B4-BE49-F238E27FC236}">
                  <a16:creationId xmlns:a16="http://schemas.microsoft.com/office/drawing/2014/main" id="{1CE145B4-26DF-4D78-8CC5-DC612AE7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131810"/>
              <a:ext cx="130175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2">
              <a:extLst>
                <a:ext uri="{FF2B5EF4-FFF2-40B4-BE49-F238E27FC236}">
                  <a16:creationId xmlns:a16="http://schemas.microsoft.com/office/drawing/2014/main" id="{BFA6D567-A8BF-4BF2-A299-8C3B6878C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3">
              <a:extLst>
                <a:ext uri="{FF2B5EF4-FFF2-40B4-BE49-F238E27FC236}">
                  <a16:creationId xmlns:a16="http://schemas.microsoft.com/office/drawing/2014/main" id="{792B1C18-7E67-4845-94FA-8FDDEBF7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4">
              <a:extLst>
                <a:ext uri="{FF2B5EF4-FFF2-40B4-BE49-F238E27FC236}">
                  <a16:creationId xmlns:a16="http://schemas.microsoft.com/office/drawing/2014/main" id="{3AABDD9E-D640-491D-BE25-EC11D5E4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5">
              <a:extLst>
                <a:ext uri="{FF2B5EF4-FFF2-40B4-BE49-F238E27FC236}">
                  <a16:creationId xmlns:a16="http://schemas.microsoft.com/office/drawing/2014/main" id="{95D6F669-7DCA-4036-9602-A090C95D8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6">
              <a:extLst>
                <a:ext uri="{FF2B5EF4-FFF2-40B4-BE49-F238E27FC236}">
                  <a16:creationId xmlns:a16="http://schemas.microsoft.com/office/drawing/2014/main" id="{D2C2A025-5FC1-401B-ABF1-78E3907C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401685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7">
              <a:extLst>
                <a:ext uri="{FF2B5EF4-FFF2-40B4-BE49-F238E27FC236}">
                  <a16:creationId xmlns:a16="http://schemas.microsoft.com/office/drawing/2014/main" id="{5A987F3D-7E8C-49BD-93C3-5AA0F2F04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8">
              <a:extLst>
                <a:ext uri="{FF2B5EF4-FFF2-40B4-BE49-F238E27FC236}">
                  <a16:creationId xmlns:a16="http://schemas.microsoft.com/office/drawing/2014/main" id="{1AB2BA3D-003A-4D96-9015-B8E922204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9">
              <a:extLst>
                <a:ext uri="{FF2B5EF4-FFF2-40B4-BE49-F238E27FC236}">
                  <a16:creationId xmlns:a16="http://schemas.microsoft.com/office/drawing/2014/main" id="{951622EF-5FA2-4D1D-B9C7-0D6DDE29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0">
              <a:extLst>
                <a:ext uri="{FF2B5EF4-FFF2-40B4-BE49-F238E27FC236}">
                  <a16:creationId xmlns:a16="http://schemas.microsoft.com/office/drawing/2014/main" id="{9186023C-EC05-45C9-A59D-187B8906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1">
              <a:extLst>
                <a:ext uri="{FF2B5EF4-FFF2-40B4-BE49-F238E27FC236}">
                  <a16:creationId xmlns:a16="http://schemas.microsoft.com/office/drawing/2014/main" id="{31132A0F-02E8-45B6-9BE5-0B2F3DFDC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671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2">
              <a:extLst>
                <a:ext uri="{FF2B5EF4-FFF2-40B4-BE49-F238E27FC236}">
                  <a16:creationId xmlns:a16="http://schemas.microsoft.com/office/drawing/2014/main" id="{C00DE4CA-C4BD-4EF5-A239-F2A74485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3">
              <a:extLst>
                <a:ext uri="{FF2B5EF4-FFF2-40B4-BE49-F238E27FC236}">
                  <a16:creationId xmlns:a16="http://schemas.microsoft.com/office/drawing/2014/main" id="{FE3945CE-909D-4C83-BCCE-01020292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4">
              <a:extLst>
                <a:ext uri="{FF2B5EF4-FFF2-40B4-BE49-F238E27FC236}">
                  <a16:creationId xmlns:a16="http://schemas.microsoft.com/office/drawing/2014/main" id="{F1C979E5-5B19-483F-9ED5-EA8C6CE7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45">
              <a:extLst>
                <a:ext uri="{FF2B5EF4-FFF2-40B4-BE49-F238E27FC236}">
                  <a16:creationId xmlns:a16="http://schemas.microsoft.com/office/drawing/2014/main" id="{E76AC287-80F3-4B90-AAF7-77A8C21E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46">
              <a:extLst>
                <a:ext uri="{FF2B5EF4-FFF2-40B4-BE49-F238E27FC236}">
                  <a16:creationId xmlns:a16="http://schemas.microsoft.com/office/drawing/2014/main" id="{BCBD7F62-79AB-4849-B281-536876A25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925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47">
              <a:extLst>
                <a:ext uri="{FF2B5EF4-FFF2-40B4-BE49-F238E27FC236}">
                  <a16:creationId xmlns:a16="http://schemas.microsoft.com/office/drawing/2014/main" id="{7F8A191D-6FE4-43AC-AEE8-ED86BE0C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Freeform 5">
            <a:extLst>
              <a:ext uri="{FF2B5EF4-FFF2-40B4-BE49-F238E27FC236}">
                <a16:creationId xmlns:a16="http://schemas.microsoft.com/office/drawing/2014/main" id="{FA760697-F3FF-4962-8061-66AD1CA589F0}"/>
              </a:ext>
            </a:extLst>
          </p:cNvPr>
          <p:cNvSpPr>
            <a:spLocks/>
          </p:cNvSpPr>
          <p:nvPr/>
        </p:nvSpPr>
        <p:spPr bwMode="auto">
          <a:xfrm rot="16200000">
            <a:off x="1216490" y="6239440"/>
            <a:ext cx="887835" cy="1792918"/>
          </a:xfrm>
          <a:custGeom>
            <a:avLst/>
            <a:gdLst>
              <a:gd name="T0" fmla="*/ 463 w 463"/>
              <a:gd name="T1" fmla="*/ 69 h 882"/>
              <a:gd name="T2" fmla="*/ 463 w 463"/>
              <a:gd name="T3" fmla="*/ 69 h 882"/>
              <a:gd name="T4" fmla="*/ 441 w 463"/>
              <a:gd name="T5" fmla="*/ 68 h 882"/>
              <a:gd name="T6" fmla="*/ 68 w 463"/>
              <a:gd name="T7" fmla="*/ 441 h 882"/>
              <a:gd name="T8" fmla="*/ 441 w 463"/>
              <a:gd name="T9" fmla="*/ 814 h 882"/>
              <a:gd name="T10" fmla="*/ 443 w 463"/>
              <a:gd name="T11" fmla="*/ 814 h 882"/>
              <a:gd name="T12" fmla="*/ 443 w 463"/>
              <a:gd name="T13" fmla="*/ 881 h 882"/>
              <a:gd name="T14" fmla="*/ 443 w 463"/>
              <a:gd name="T15" fmla="*/ 882 h 882"/>
              <a:gd name="T16" fmla="*/ 441 w 463"/>
              <a:gd name="T17" fmla="*/ 882 h 882"/>
              <a:gd name="T18" fmla="*/ 0 w 463"/>
              <a:gd name="T19" fmla="*/ 441 h 882"/>
              <a:gd name="T20" fmla="*/ 441 w 463"/>
              <a:gd name="T21" fmla="*/ 0 h 882"/>
              <a:gd name="T22" fmla="*/ 463 w 463"/>
              <a:gd name="T23" fmla="*/ 1 h 882"/>
              <a:gd name="T24" fmla="*/ 463 w 463"/>
              <a:gd name="T25" fmla="*/ 1 h 882"/>
              <a:gd name="T26" fmla="*/ 463 w 463"/>
              <a:gd name="T27" fmla="*/ 6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3" h="882">
                <a:moveTo>
                  <a:pt x="463" y="69"/>
                </a:moveTo>
                <a:cubicBezTo>
                  <a:pt x="463" y="69"/>
                  <a:pt x="463" y="69"/>
                  <a:pt x="463" y="69"/>
                </a:cubicBezTo>
                <a:cubicBezTo>
                  <a:pt x="456" y="69"/>
                  <a:pt x="449" y="68"/>
                  <a:pt x="441" y="68"/>
                </a:cubicBezTo>
                <a:cubicBezTo>
                  <a:pt x="235" y="68"/>
                  <a:pt x="68" y="235"/>
                  <a:pt x="68" y="441"/>
                </a:cubicBezTo>
                <a:cubicBezTo>
                  <a:pt x="68" y="647"/>
                  <a:pt x="235" y="814"/>
                  <a:pt x="441" y="814"/>
                </a:cubicBezTo>
                <a:cubicBezTo>
                  <a:pt x="442" y="814"/>
                  <a:pt x="442" y="814"/>
                  <a:pt x="443" y="814"/>
                </a:cubicBezTo>
                <a:cubicBezTo>
                  <a:pt x="443" y="881"/>
                  <a:pt x="443" y="881"/>
                  <a:pt x="443" y="881"/>
                </a:cubicBezTo>
                <a:cubicBezTo>
                  <a:pt x="443" y="882"/>
                  <a:pt x="443" y="882"/>
                  <a:pt x="443" y="882"/>
                </a:cubicBezTo>
                <a:cubicBezTo>
                  <a:pt x="442" y="882"/>
                  <a:pt x="442" y="882"/>
                  <a:pt x="441" y="882"/>
                </a:cubicBezTo>
                <a:cubicBezTo>
                  <a:pt x="198" y="882"/>
                  <a:pt x="0" y="685"/>
                  <a:pt x="0" y="441"/>
                </a:cubicBezTo>
                <a:cubicBezTo>
                  <a:pt x="0" y="198"/>
                  <a:pt x="198" y="0"/>
                  <a:pt x="441" y="0"/>
                </a:cubicBezTo>
                <a:cubicBezTo>
                  <a:pt x="449" y="0"/>
                  <a:pt x="456" y="1"/>
                  <a:pt x="463" y="1"/>
                </a:cubicBezTo>
                <a:cubicBezTo>
                  <a:pt x="463" y="1"/>
                  <a:pt x="463" y="1"/>
                  <a:pt x="463" y="1"/>
                </a:cubicBezTo>
                <a:lnTo>
                  <a:pt x="463" y="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83">
            <a:extLst>
              <a:ext uri="{FF2B5EF4-FFF2-40B4-BE49-F238E27FC236}">
                <a16:creationId xmlns:a16="http://schemas.microsoft.com/office/drawing/2014/main" id="{DFCABC88-7D6A-4799-B511-B0E00990DE39}"/>
              </a:ext>
            </a:extLst>
          </p:cNvPr>
          <p:cNvSpPr/>
          <p:nvPr/>
        </p:nvSpPr>
        <p:spPr>
          <a:xfrm>
            <a:off x="1770543" y="8734173"/>
            <a:ext cx="552450" cy="552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5" name="Rectángulo 14"/>
          <p:cNvSpPr/>
          <p:nvPr/>
        </p:nvSpPr>
        <p:spPr>
          <a:xfrm>
            <a:off x="0" y="-1"/>
            <a:ext cx="3409950" cy="10799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/>
          <p:cNvSpPr txBox="1"/>
          <p:nvPr/>
        </p:nvSpPr>
        <p:spPr>
          <a:xfrm>
            <a:off x="540262" y="5399880"/>
            <a:ext cx="679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PERFECT</a:t>
            </a:r>
          </a:p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STYLE FOR YOU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4532312"/>
            <a:ext cx="304800" cy="6267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edio marco 17"/>
          <p:cNvSpPr/>
          <p:nvPr/>
        </p:nvSpPr>
        <p:spPr>
          <a:xfrm rot="5400000">
            <a:off x="6882269" y="431542"/>
            <a:ext cx="3312225" cy="3312225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790575" y="740630"/>
            <a:ext cx="1828800" cy="1347024"/>
            <a:chOff x="8510107" y="567056"/>
            <a:chExt cx="1828800" cy="1347024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8679566" y="567056"/>
              <a:ext cx="1489882" cy="977692"/>
              <a:chOff x="4451" y="106"/>
              <a:chExt cx="2138" cy="1403"/>
            </a:xfrm>
            <a:solidFill>
              <a:schemeClr val="accent6"/>
            </a:solidFill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572" y="434"/>
                <a:ext cx="404" cy="440"/>
              </a:xfrm>
              <a:custGeom>
                <a:avLst/>
                <a:gdLst>
                  <a:gd name="T0" fmla="*/ 177 w 201"/>
                  <a:gd name="T1" fmla="*/ 71 h 219"/>
                  <a:gd name="T2" fmla="*/ 56 w 201"/>
                  <a:gd name="T3" fmla="*/ 21 h 219"/>
                  <a:gd name="T4" fmla="*/ 25 w 201"/>
                  <a:gd name="T5" fmla="*/ 148 h 219"/>
                  <a:gd name="T6" fmla="*/ 145 w 201"/>
                  <a:gd name="T7" fmla="*/ 197 h 219"/>
                  <a:gd name="T8" fmla="*/ 177 w 201"/>
                  <a:gd name="T9" fmla="*/ 71 h 219"/>
                  <a:gd name="T10" fmla="*/ 46 w 201"/>
                  <a:gd name="T11" fmla="*/ 137 h 219"/>
                  <a:gd name="T12" fmla="*/ 69 w 201"/>
                  <a:gd name="T13" fmla="*/ 46 h 219"/>
                  <a:gd name="T14" fmla="*/ 155 w 201"/>
                  <a:gd name="T15" fmla="*/ 82 h 219"/>
                  <a:gd name="T16" fmla="*/ 133 w 201"/>
                  <a:gd name="T17" fmla="*/ 173 h 219"/>
                  <a:gd name="T18" fmla="*/ 46 w 201"/>
                  <a:gd name="T19" fmla="*/ 13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177" y="71"/>
                    </a:moveTo>
                    <a:cubicBezTo>
                      <a:pt x="152" y="22"/>
                      <a:pt x="98" y="0"/>
                      <a:pt x="56" y="21"/>
                    </a:cubicBezTo>
                    <a:cubicBezTo>
                      <a:pt x="14" y="43"/>
                      <a:pt x="0" y="99"/>
                      <a:pt x="25" y="148"/>
                    </a:cubicBezTo>
                    <a:cubicBezTo>
                      <a:pt x="49" y="196"/>
                      <a:pt x="103" y="219"/>
                      <a:pt x="145" y="197"/>
                    </a:cubicBezTo>
                    <a:cubicBezTo>
                      <a:pt x="187" y="176"/>
                      <a:pt x="201" y="119"/>
                      <a:pt x="177" y="71"/>
                    </a:cubicBezTo>
                    <a:close/>
                    <a:moveTo>
                      <a:pt x="46" y="137"/>
                    </a:moveTo>
                    <a:cubicBezTo>
                      <a:pt x="28" y="102"/>
                      <a:pt x="39" y="61"/>
                      <a:pt x="69" y="46"/>
                    </a:cubicBezTo>
                    <a:cubicBezTo>
                      <a:pt x="99" y="31"/>
                      <a:pt x="138" y="47"/>
                      <a:pt x="155" y="82"/>
                    </a:cubicBezTo>
                    <a:cubicBezTo>
                      <a:pt x="173" y="117"/>
                      <a:pt x="163" y="157"/>
                      <a:pt x="133" y="173"/>
                    </a:cubicBezTo>
                    <a:cubicBezTo>
                      <a:pt x="103" y="188"/>
                      <a:pt x="64" y="172"/>
                      <a:pt x="46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6061" y="434"/>
                <a:ext cx="403" cy="440"/>
              </a:xfrm>
              <a:custGeom>
                <a:avLst/>
                <a:gdLst>
                  <a:gd name="T0" fmla="*/ 56 w 201"/>
                  <a:gd name="T1" fmla="*/ 197 h 219"/>
                  <a:gd name="T2" fmla="*/ 176 w 201"/>
                  <a:gd name="T3" fmla="*/ 148 h 219"/>
                  <a:gd name="T4" fmla="*/ 145 w 201"/>
                  <a:gd name="T5" fmla="*/ 21 h 219"/>
                  <a:gd name="T6" fmla="*/ 24 w 201"/>
                  <a:gd name="T7" fmla="*/ 71 h 219"/>
                  <a:gd name="T8" fmla="*/ 56 w 201"/>
                  <a:gd name="T9" fmla="*/ 197 h 219"/>
                  <a:gd name="T10" fmla="*/ 68 w 201"/>
                  <a:gd name="T11" fmla="*/ 173 h 219"/>
                  <a:gd name="T12" fmla="*/ 46 w 201"/>
                  <a:gd name="T13" fmla="*/ 82 h 219"/>
                  <a:gd name="T14" fmla="*/ 132 w 201"/>
                  <a:gd name="T15" fmla="*/ 46 h 219"/>
                  <a:gd name="T16" fmla="*/ 155 w 201"/>
                  <a:gd name="T17" fmla="*/ 137 h 219"/>
                  <a:gd name="T18" fmla="*/ 68 w 201"/>
                  <a:gd name="T19" fmla="*/ 1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19">
                    <a:moveTo>
                      <a:pt x="56" y="197"/>
                    </a:moveTo>
                    <a:cubicBezTo>
                      <a:pt x="98" y="219"/>
                      <a:pt x="152" y="196"/>
                      <a:pt x="176" y="148"/>
                    </a:cubicBezTo>
                    <a:cubicBezTo>
                      <a:pt x="201" y="99"/>
                      <a:pt x="187" y="43"/>
                      <a:pt x="145" y="21"/>
                    </a:cubicBezTo>
                    <a:cubicBezTo>
                      <a:pt x="103" y="0"/>
                      <a:pt x="49" y="22"/>
                      <a:pt x="24" y="71"/>
                    </a:cubicBezTo>
                    <a:cubicBezTo>
                      <a:pt x="0" y="119"/>
                      <a:pt x="14" y="176"/>
                      <a:pt x="56" y="197"/>
                    </a:cubicBezTo>
                    <a:close/>
                    <a:moveTo>
                      <a:pt x="68" y="173"/>
                    </a:moveTo>
                    <a:cubicBezTo>
                      <a:pt x="38" y="157"/>
                      <a:pt x="28" y="117"/>
                      <a:pt x="46" y="82"/>
                    </a:cubicBezTo>
                    <a:cubicBezTo>
                      <a:pt x="64" y="47"/>
                      <a:pt x="102" y="31"/>
                      <a:pt x="132" y="46"/>
                    </a:cubicBezTo>
                    <a:cubicBezTo>
                      <a:pt x="163" y="61"/>
                      <a:pt x="173" y="102"/>
                      <a:pt x="155" y="137"/>
                    </a:cubicBezTo>
                    <a:cubicBezTo>
                      <a:pt x="137" y="172"/>
                      <a:pt x="99" y="188"/>
                      <a:pt x="6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7"/>
              <p:cNvSpPr>
                <a:spLocks noEditPoints="1"/>
              </p:cNvSpPr>
              <p:nvPr/>
            </p:nvSpPr>
            <p:spPr bwMode="auto">
              <a:xfrm>
                <a:off x="4451" y="106"/>
                <a:ext cx="2138" cy="1403"/>
              </a:xfrm>
              <a:custGeom>
                <a:avLst/>
                <a:gdLst>
                  <a:gd name="T0" fmla="*/ 834 w 1064"/>
                  <a:gd name="T1" fmla="*/ 428 h 698"/>
                  <a:gd name="T2" fmla="*/ 679 w 1064"/>
                  <a:gd name="T3" fmla="*/ 404 h 698"/>
                  <a:gd name="T4" fmla="*/ 534 w 1064"/>
                  <a:gd name="T5" fmla="*/ 0 h 698"/>
                  <a:gd name="T6" fmla="*/ 388 w 1064"/>
                  <a:gd name="T7" fmla="*/ 404 h 698"/>
                  <a:gd name="T8" fmla="*/ 230 w 1064"/>
                  <a:gd name="T9" fmla="*/ 428 h 698"/>
                  <a:gd name="T10" fmla="*/ 0 w 1064"/>
                  <a:gd name="T11" fmla="*/ 74 h 698"/>
                  <a:gd name="T12" fmla="*/ 121 w 1064"/>
                  <a:gd name="T13" fmla="*/ 607 h 698"/>
                  <a:gd name="T14" fmla="*/ 127 w 1064"/>
                  <a:gd name="T15" fmla="*/ 698 h 698"/>
                  <a:gd name="T16" fmla="*/ 941 w 1064"/>
                  <a:gd name="T17" fmla="*/ 698 h 698"/>
                  <a:gd name="T18" fmla="*/ 942 w 1064"/>
                  <a:gd name="T19" fmla="*/ 607 h 698"/>
                  <a:gd name="T20" fmla="*/ 1064 w 1064"/>
                  <a:gd name="T21" fmla="*/ 73 h 698"/>
                  <a:gd name="T22" fmla="*/ 834 w 1064"/>
                  <a:gd name="T23" fmla="*/ 428 h 698"/>
                  <a:gd name="T24" fmla="*/ 530 w 1064"/>
                  <a:gd name="T25" fmla="*/ 352 h 698"/>
                  <a:gd name="T26" fmla="*/ 478 w 1064"/>
                  <a:gd name="T27" fmla="*/ 272 h 698"/>
                  <a:gd name="T28" fmla="*/ 530 w 1064"/>
                  <a:gd name="T29" fmla="*/ 193 h 698"/>
                  <a:gd name="T30" fmla="*/ 583 w 1064"/>
                  <a:gd name="T31" fmla="*/ 272 h 698"/>
                  <a:gd name="T32" fmla="*/ 530 w 1064"/>
                  <a:gd name="T33" fmla="*/ 35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4" h="698">
                    <a:moveTo>
                      <a:pt x="834" y="428"/>
                    </a:moveTo>
                    <a:cubicBezTo>
                      <a:pt x="792" y="417"/>
                      <a:pt x="739" y="409"/>
                      <a:pt x="679" y="404"/>
                    </a:cubicBezTo>
                    <a:cubicBezTo>
                      <a:pt x="667" y="291"/>
                      <a:pt x="632" y="129"/>
                      <a:pt x="534" y="0"/>
                    </a:cubicBezTo>
                    <a:cubicBezTo>
                      <a:pt x="436" y="129"/>
                      <a:pt x="401" y="291"/>
                      <a:pt x="388" y="404"/>
                    </a:cubicBezTo>
                    <a:cubicBezTo>
                      <a:pt x="327" y="409"/>
                      <a:pt x="273" y="417"/>
                      <a:pt x="230" y="428"/>
                    </a:cubicBezTo>
                    <a:cubicBezTo>
                      <a:pt x="191" y="324"/>
                      <a:pt x="121" y="175"/>
                      <a:pt x="0" y="74"/>
                    </a:cubicBezTo>
                    <a:cubicBezTo>
                      <a:pt x="87" y="248"/>
                      <a:pt x="114" y="494"/>
                      <a:pt x="121" y="607"/>
                    </a:cubicBezTo>
                    <a:cubicBezTo>
                      <a:pt x="127" y="698"/>
                      <a:pt x="127" y="698"/>
                      <a:pt x="127" y="698"/>
                    </a:cubicBezTo>
                    <a:cubicBezTo>
                      <a:pt x="941" y="698"/>
                      <a:pt x="941" y="698"/>
                      <a:pt x="941" y="698"/>
                    </a:cubicBezTo>
                    <a:cubicBezTo>
                      <a:pt x="942" y="607"/>
                      <a:pt x="942" y="607"/>
                      <a:pt x="942" y="607"/>
                    </a:cubicBezTo>
                    <a:cubicBezTo>
                      <a:pt x="950" y="494"/>
                      <a:pt x="977" y="247"/>
                      <a:pt x="1064" y="73"/>
                    </a:cubicBezTo>
                    <a:cubicBezTo>
                      <a:pt x="943" y="174"/>
                      <a:pt x="873" y="324"/>
                      <a:pt x="834" y="428"/>
                    </a:cubicBezTo>
                    <a:close/>
                    <a:moveTo>
                      <a:pt x="530" y="352"/>
                    </a:moveTo>
                    <a:cubicBezTo>
                      <a:pt x="501" y="352"/>
                      <a:pt x="478" y="316"/>
                      <a:pt x="478" y="272"/>
                    </a:cubicBezTo>
                    <a:cubicBezTo>
                      <a:pt x="478" y="228"/>
                      <a:pt x="501" y="193"/>
                      <a:pt x="530" y="193"/>
                    </a:cubicBezTo>
                    <a:cubicBezTo>
                      <a:pt x="559" y="193"/>
                      <a:pt x="583" y="228"/>
                      <a:pt x="583" y="272"/>
                    </a:cubicBezTo>
                    <a:cubicBezTo>
                      <a:pt x="583" y="316"/>
                      <a:pt x="559" y="352"/>
                      <a:pt x="530" y="3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5671" y="351"/>
                <a:ext cx="247" cy="442"/>
              </a:xfrm>
              <a:custGeom>
                <a:avLst/>
                <a:gdLst>
                  <a:gd name="T0" fmla="*/ 24 w 123"/>
                  <a:gd name="T1" fmla="*/ 32 h 220"/>
                  <a:gd name="T2" fmla="*/ 95 w 123"/>
                  <a:gd name="T3" fmla="*/ 115 h 220"/>
                  <a:gd name="T4" fmla="*/ 58 w 123"/>
                  <a:gd name="T5" fmla="*/ 188 h 220"/>
                  <a:gd name="T6" fmla="*/ 63 w 123"/>
                  <a:gd name="T7" fmla="*/ 220 h 220"/>
                  <a:gd name="T8" fmla="*/ 123 w 123"/>
                  <a:gd name="T9" fmla="*/ 115 h 220"/>
                  <a:gd name="T10" fmla="*/ 24 w 123"/>
                  <a:gd name="T11" fmla="*/ 0 h 220"/>
                  <a:gd name="T12" fmla="*/ 0 w 123"/>
                  <a:gd name="T13" fmla="*/ 3 h 220"/>
                  <a:gd name="T14" fmla="*/ 13 w 123"/>
                  <a:gd name="T15" fmla="*/ 33 h 220"/>
                  <a:gd name="T16" fmla="*/ 24 w 123"/>
                  <a:gd name="T17" fmla="*/ 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20">
                    <a:moveTo>
                      <a:pt x="24" y="32"/>
                    </a:moveTo>
                    <a:cubicBezTo>
                      <a:pt x="64" y="32"/>
                      <a:pt x="95" y="69"/>
                      <a:pt x="95" y="115"/>
                    </a:cubicBezTo>
                    <a:cubicBezTo>
                      <a:pt x="95" y="146"/>
                      <a:pt x="80" y="174"/>
                      <a:pt x="58" y="188"/>
                    </a:cubicBezTo>
                    <a:cubicBezTo>
                      <a:pt x="60" y="199"/>
                      <a:pt x="62" y="210"/>
                      <a:pt x="63" y="220"/>
                    </a:cubicBezTo>
                    <a:cubicBezTo>
                      <a:pt x="99" y="203"/>
                      <a:pt x="123" y="162"/>
                      <a:pt x="123" y="115"/>
                    </a:cubicBezTo>
                    <a:cubicBezTo>
                      <a:pt x="123" y="51"/>
                      <a:pt x="79" y="0"/>
                      <a:pt x="24" y="0"/>
                    </a:cubicBezTo>
                    <a:cubicBezTo>
                      <a:pt x="16" y="0"/>
                      <a:pt x="8" y="1"/>
                      <a:pt x="0" y="3"/>
                    </a:cubicBezTo>
                    <a:cubicBezTo>
                      <a:pt x="5" y="13"/>
                      <a:pt x="9" y="23"/>
                      <a:pt x="13" y="33"/>
                    </a:cubicBezTo>
                    <a:cubicBezTo>
                      <a:pt x="17" y="33"/>
                      <a:pt x="20" y="3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5100" y="351"/>
                <a:ext cx="273" cy="455"/>
              </a:xfrm>
              <a:custGeom>
                <a:avLst/>
                <a:gdLst>
                  <a:gd name="T0" fmla="*/ 27 w 136"/>
                  <a:gd name="T1" fmla="*/ 115 h 226"/>
                  <a:gd name="T2" fmla="*/ 99 w 136"/>
                  <a:gd name="T3" fmla="*/ 32 h 226"/>
                  <a:gd name="T4" fmla="*/ 124 w 136"/>
                  <a:gd name="T5" fmla="*/ 38 h 226"/>
                  <a:gd name="T6" fmla="*/ 136 w 136"/>
                  <a:gd name="T7" fmla="*/ 8 h 226"/>
                  <a:gd name="T8" fmla="*/ 99 w 136"/>
                  <a:gd name="T9" fmla="*/ 0 h 226"/>
                  <a:gd name="T10" fmla="*/ 0 w 136"/>
                  <a:gd name="T11" fmla="*/ 115 h 226"/>
                  <a:gd name="T12" fmla="*/ 73 w 136"/>
                  <a:gd name="T13" fmla="*/ 226 h 226"/>
                  <a:gd name="T14" fmla="*/ 79 w 136"/>
                  <a:gd name="T15" fmla="*/ 194 h 226"/>
                  <a:gd name="T16" fmla="*/ 27 w 136"/>
                  <a:gd name="T17" fmla="*/ 11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26">
                    <a:moveTo>
                      <a:pt x="27" y="115"/>
                    </a:moveTo>
                    <a:cubicBezTo>
                      <a:pt x="27" y="69"/>
                      <a:pt x="59" y="32"/>
                      <a:pt x="99" y="32"/>
                    </a:cubicBezTo>
                    <a:cubicBezTo>
                      <a:pt x="107" y="32"/>
                      <a:pt x="116" y="34"/>
                      <a:pt x="124" y="38"/>
                    </a:cubicBezTo>
                    <a:cubicBezTo>
                      <a:pt x="127" y="28"/>
                      <a:pt x="131" y="18"/>
                      <a:pt x="136" y="8"/>
                    </a:cubicBezTo>
                    <a:cubicBezTo>
                      <a:pt x="124" y="3"/>
                      <a:pt x="112" y="0"/>
                      <a:pt x="99" y="0"/>
                    </a:cubicBezTo>
                    <a:cubicBezTo>
                      <a:pt x="44" y="0"/>
                      <a:pt x="0" y="51"/>
                      <a:pt x="0" y="115"/>
                    </a:cubicBezTo>
                    <a:cubicBezTo>
                      <a:pt x="0" y="168"/>
                      <a:pt x="31" y="213"/>
                      <a:pt x="73" y="226"/>
                    </a:cubicBezTo>
                    <a:cubicBezTo>
                      <a:pt x="75" y="215"/>
                      <a:pt x="77" y="205"/>
                      <a:pt x="79" y="194"/>
                    </a:cubicBezTo>
                    <a:cubicBezTo>
                      <a:pt x="49" y="184"/>
                      <a:pt x="27" y="152"/>
                      <a:pt x="27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5259" y="428"/>
                <a:ext cx="179" cy="319"/>
              </a:xfrm>
              <a:custGeom>
                <a:avLst/>
                <a:gdLst>
                  <a:gd name="T0" fmla="*/ 89 w 89"/>
                  <a:gd name="T1" fmla="*/ 59 h 159"/>
                  <a:gd name="T2" fmla="*/ 45 w 89"/>
                  <a:gd name="T3" fmla="*/ 0 h 159"/>
                  <a:gd name="T4" fmla="*/ 0 w 89"/>
                  <a:gd name="T5" fmla="*/ 156 h 159"/>
                  <a:gd name="T6" fmla="*/ 20 w 89"/>
                  <a:gd name="T7" fmla="*/ 159 h 159"/>
                  <a:gd name="T8" fmla="*/ 76 w 89"/>
                  <a:gd name="T9" fmla="*/ 126 h 159"/>
                  <a:gd name="T10" fmla="*/ 76 w 89"/>
                  <a:gd name="T11" fmla="*/ 112 h 159"/>
                  <a:gd name="T12" fmla="*/ 89 w 89"/>
                  <a:gd name="T13" fmla="*/ 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59">
                    <a:moveTo>
                      <a:pt x="89" y="59"/>
                    </a:moveTo>
                    <a:cubicBezTo>
                      <a:pt x="84" y="32"/>
                      <a:pt x="67" y="9"/>
                      <a:pt x="45" y="0"/>
                    </a:cubicBezTo>
                    <a:cubicBezTo>
                      <a:pt x="24" y="53"/>
                      <a:pt x="10" y="106"/>
                      <a:pt x="0" y="156"/>
                    </a:cubicBezTo>
                    <a:cubicBezTo>
                      <a:pt x="6" y="158"/>
                      <a:pt x="13" y="159"/>
                      <a:pt x="20" y="159"/>
                    </a:cubicBezTo>
                    <a:cubicBezTo>
                      <a:pt x="43" y="159"/>
                      <a:pt x="63" y="146"/>
                      <a:pt x="76" y="126"/>
                    </a:cubicBezTo>
                    <a:cubicBezTo>
                      <a:pt x="76" y="122"/>
                      <a:pt x="76" y="117"/>
                      <a:pt x="76" y="112"/>
                    </a:cubicBezTo>
                    <a:cubicBezTo>
                      <a:pt x="76" y="92"/>
                      <a:pt x="81" y="73"/>
                      <a:pt x="8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5584" y="418"/>
                <a:ext cx="203" cy="329"/>
              </a:xfrm>
              <a:custGeom>
                <a:avLst/>
                <a:gdLst>
                  <a:gd name="T0" fmla="*/ 17 w 101"/>
                  <a:gd name="T1" fmla="*/ 140 h 164"/>
                  <a:gd name="T2" fmla="*/ 67 w 101"/>
                  <a:gd name="T3" fmla="*/ 164 h 164"/>
                  <a:gd name="T4" fmla="*/ 101 w 101"/>
                  <a:gd name="T5" fmla="*/ 155 h 164"/>
                  <a:gd name="T6" fmla="*/ 56 w 101"/>
                  <a:gd name="T7" fmla="*/ 0 h 164"/>
                  <a:gd name="T8" fmla="*/ 0 w 101"/>
                  <a:gd name="T9" fmla="*/ 56 h 164"/>
                  <a:gd name="T10" fmla="*/ 19 w 101"/>
                  <a:gd name="T11" fmla="*/ 117 h 164"/>
                  <a:gd name="T12" fmla="*/ 17 w 101"/>
                  <a:gd name="T13" fmla="*/ 14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64">
                    <a:moveTo>
                      <a:pt x="17" y="140"/>
                    </a:moveTo>
                    <a:cubicBezTo>
                      <a:pt x="30" y="155"/>
                      <a:pt x="47" y="164"/>
                      <a:pt x="67" y="164"/>
                    </a:cubicBezTo>
                    <a:cubicBezTo>
                      <a:pt x="79" y="164"/>
                      <a:pt x="91" y="161"/>
                      <a:pt x="101" y="155"/>
                    </a:cubicBezTo>
                    <a:cubicBezTo>
                      <a:pt x="91" y="106"/>
                      <a:pt x="77" y="53"/>
                      <a:pt x="56" y="0"/>
                    </a:cubicBezTo>
                    <a:cubicBezTo>
                      <a:pt x="29" y="5"/>
                      <a:pt x="8" y="27"/>
                      <a:pt x="0" y="56"/>
                    </a:cubicBezTo>
                    <a:cubicBezTo>
                      <a:pt x="11" y="70"/>
                      <a:pt x="19" y="93"/>
                      <a:pt x="19" y="117"/>
                    </a:cubicBezTo>
                    <a:cubicBezTo>
                      <a:pt x="19" y="125"/>
                      <a:pt x="18" y="133"/>
                      <a:pt x="17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5373" y="106"/>
                <a:ext cx="298" cy="394"/>
              </a:xfrm>
              <a:custGeom>
                <a:avLst/>
                <a:gdLst>
                  <a:gd name="T0" fmla="*/ 55 w 148"/>
                  <a:gd name="T1" fmla="*/ 196 h 196"/>
                  <a:gd name="T2" fmla="*/ 71 w 148"/>
                  <a:gd name="T3" fmla="*/ 193 h 196"/>
                  <a:gd name="T4" fmla="*/ 80 w 148"/>
                  <a:gd name="T5" fmla="*/ 194 h 196"/>
                  <a:gd name="T6" fmla="*/ 148 w 148"/>
                  <a:gd name="T7" fmla="*/ 125 h 196"/>
                  <a:gd name="T8" fmla="*/ 75 w 148"/>
                  <a:gd name="T9" fmla="*/ 0 h 196"/>
                  <a:gd name="T10" fmla="*/ 0 w 148"/>
                  <a:gd name="T11" fmla="*/ 130 h 196"/>
                  <a:gd name="T12" fmla="*/ 55 w 148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96">
                    <a:moveTo>
                      <a:pt x="55" y="196"/>
                    </a:moveTo>
                    <a:cubicBezTo>
                      <a:pt x="60" y="194"/>
                      <a:pt x="66" y="193"/>
                      <a:pt x="71" y="193"/>
                    </a:cubicBezTo>
                    <a:cubicBezTo>
                      <a:pt x="74" y="193"/>
                      <a:pt x="77" y="193"/>
                      <a:pt x="80" y="194"/>
                    </a:cubicBezTo>
                    <a:cubicBezTo>
                      <a:pt x="92" y="160"/>
                      <a:pt x="117" y="134"/>
                      <a:pt x="148" y="125"/>
                    </a:cubicBezTo>
                    <a:cubicBezTo>
                      <a:pt x="129" y="82"/>
                      <a:pt x="105" y="39"/>
                      <a:pt x="75" y="0"/>
                    </a:cubicBezTo>
                    <a:cubicBezTo>
                      <a:pt x="44" y="41"/>
                      <a:pt x="19" y="85"/>
                      <a:pt x="0" y="130"/>
                    </a:cubicBezTo>
                    <a:cubicBezTo>
                      <a:pt x="25" y="142"/>
                      <a:pt x="46" y="166"/>
                      <a:pt x="55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5534" y="357"/>
                <a:ext cx="163" cy="173"/>
              </a:xfrm>
              <a:custGeom>
                <a:avLst/>
                <a:gdLst>
                  <a:gd name="T0" fmla="*/ 0 w 81"/>
                  <a:gd name="T1" fmla="*/ 69 h 86"/>
                  <a:gd name="T2" fmla="*/ 25 w 81"/>
                  <a:gd name="T3" fmla="*/ 86 h 86"/>
                  <a:gd name="T4" fmla="*/ 81 w 81"/>
                  <a:gd name="T5" fmla="*/ 30 h 86"/>
                  <a:gd name="T6" fmla="*/ 68 w 81"/>
                  <a:gd name="T7" fmla="*/ 0 h 86"/>
                  <a:gd name="T8" fmla="*/ 0 w 81"/>
                  <a:gd name="T9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6">
                    <a:moveTo>
                      <a:pt x="0" y="69"/>
                    </a:moveTo>
                    <a:cubicBezTo>
                      <a:pt x="9" y="71"/>
                      <a:pt x="18" y="77"/>
                      <a:pt x="25" y="86"/>
                    </a:cubicBezTo>
                    <a:cubicBezTo>
                      <a:pt x="33" y="57"/>
                      <a:pt x="54" y="35"/>
                      <a:pt x="81" y="30"/>
                    </a:cubicBezTo>
                    <a:cubicBezTo>
                      <a:pt x="77" y="20"/>
                      <a:pt x="73" y="10"/>
                      <a:pt x="68" y="0"/>
                    </a:cubicBezTo>
                    <a:cubicBezTo>
                      <a:pt x="37" y="9"/>
                      <a:pt x="12" y="35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5594" y="699"/>
                <a:ext cx="203" cy="115"/>
              </a:xfrm>
              <a:custGeom>
                <a:avLst/>
                <a:gdLst>
                  <a:gd name="T0" fmla="*/ 62 w 101"/>
                  <a:gd name="T1" fmla="*/ 24 h 57"/>
                  <a:gd name="T2" fmla="*/ 12 w 101"/>
                  <a:gd name="T3" fmla="*/ 0 h 57"/>
                  <a:gd name="T4" fmla="*/ 0 w 101"/>
                  <a:gd name="T5" fmla="*/ 31 h 57"/>
                  <a:gd name="T6" fmla="*/ 62 w 101"/>
                  <a:gd name="T7" fmla="*/ 57 h 57"/>
                  <a:gd name="T8" fmla="*/ 101 w 101"/>
                  <a:gd name="T9" fmla="*/ 47 h 57"/>
                  <a:gd name="T10" fmla="*/ 96 w 101"/>
                  <a:gd name="T11" fmla="*/ 15 h 57"/>
                  <a:gd name="T12" fmla="*/ 62 w 101"/>
                  <a:gd name="T13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7">
                    <a:moveTo>
                      <a:pt x="62" y="24"/>
                    </a:moveTo>
                    <a:cubicBezTo>
                      <a:pt x="42" y="24"/>
                      <a:pt x="25" y="15"/>
                      <a:pt x="12" y="0"/>
                    </a:cubicBezTo>
                    <a:cubicBezTo>
                      <a:pt x="9" y="12"/>
                      <a:pt x="5" y="22"/>
                      <a:pt x="0" y="31"/>
                    </a:cubicBezTo>
                    <a:cubicBezTo>
                      <a:pt x="17" y="47"/>
                      <a:pt x="39" y="57"/>
                      <a:pt x="62" y="57"/>
                    </a:cubicBezTo>
                    <a:cubicBezTo>
                      <a:pt x="76" y="57"/>
                      <a:pt x="89" y="53"/>
                      <a:pt x="101" y="47"/>
                    </a:cubicBezTo>
                    <a:cubicBezTo>
                      <a:pt x="100" y="37"/>
                      <a:pt x="98" y="26"/>
                      <a:pt x="96" y="15"/>
                    </a:cubicBezTo>
                    <a:cubicBezTo>
                      <a:pt x="86" y="21"/>
                      <a:pt x="74" y="24"/>
                      <a:pt x="6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5247" y="681"/>
                <a:ext cx="187" cy="133"/>
              </a:xfrm>
              <a:custGeom>
                <a:avLst/>
                <a:gdLst>
                  <a:gd name="T0" fmla="*/ 93 w 93"/>
                  <a:gd name="T1" fmla="*/ 35 h 66"/>
                  <a:gd name="T2" fmla="*/ 82 w 93"/>
                  <a:gd name="T3" fmla="*/ 0 h 66"/>
                  <a:gd name="T4" fmla="*/ 26 w 93"/>
                  <a:gd name="T5" fmla="*/ 33 h 66"/>
                  <a:gd name="T6" fmla="*/ 6 w 93"/>
                  <a:gd name="T7" fmla="*/ 30 h 66"/>
                  <a:gd name="T8" fmla="*/ 0 w 93"/>
                  <a:gd name="T9" fmla="*/ 62 h 66"/>
                  <a:gd name="T10" fmla="*/ 26 w 93"/>
                  <a:gd name="T11" fmla="*/ 66 h 66"/>
                  <a:gd name="T12" fmla="*/ 93 w 93"/>
                  <a:gd name="T13" fmla="*/ 3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66">
                    <a:moveTo>
                      <a:pt x="93" y="35"/>
                    </a:moveTo>
                    <a:cubicBezTo>
                      <a:pt x="88" y="25"/>
                      <a:pt x="84" y="13"/>
                      <a:pt x="82" y="0"/>
                    </a:cubicBezTo>
                    <a:cubicBezTo>
                      <a:pt x="69" y="20"/>
                      <a:pt x="49" y="33"/>
                      <a:pt x="26" y="33"/>
                    </a:cubicBezTo>
                    <a:cubicBezTo>
                      <a:pt x="19" y="33"/>
                      <a:pt x="12" y="32"/>
                      <a:pt x="6" y="30"/>
                    </a:cubicBezTo>
                    <a:cubicBezTo>
                      <a:pt x="4" y="41"/>
                      <a:pt x="2" y="51"/>
                      <a:pt x="0" y="62"/>
                    </a:cubicBezTo>
                    <a:cubicBezTo>
                      <a:pt x="8" y="64"/>
                      <a:pt x="17" y="66"/>
                      <a:pt x="26" y="66"/>
                    </a:cubicBezTo>
                    <a:cubicBezTo>
                      <a:pt x="52" y="66"/>
                      <a:pt x="75" y="54"/>
                      <a:pt x="9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5349" y="367"/>
                <a:ext cx="135" cy="179"/>
              </a:xfrm>
              <a:custGeom>
                <a:avLst/>
                <a:gdLst>
                  <a:gd name="T0" fmla="*/ 44 w 67"/>
                  <a:gd name="T1" fmla="*/ 89 h 89"/>
                  <a:gd name="T2" fmla="*/ 67 w 67"/>
                  <a:gd name="T3" fmla="*/ 66 h 89"/>
                  <a:gd name="T4" fmla="*/ 12 w 67"/>
                  <a:gd name="T5" fmla="*/ 0 h 89"/>
                  <a:gd name="T6" fmla="*/ 0 w 67"/>
                  <a:gd name="T7" fmla="*/ 30 h 89"/>
                  <a:gd name="T8" fmla="*/ 44 w 67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44" y="89"/>
                    </a:moveTo>
                    <a:cubicBezTo>
                      <a:pt x="50" y="79"/>
                      <a:pt x="58" y="71"/>
                      <a:pt x="67" y="66"/>
                    </a:cubicBezTo>
                    <a:cubicBezTo>
                      <a:pt x="58" y="36"/>
                      <a:pt x="37" y="12"/>
                      <a:pt x="12" y="0"/>
                    </a:cubicBezTo>
                    <a:cubicBezTo>
                      <a:pt x="7" y="10"/>
                      <a:pt x="3" y="20"/>
                      <a:pt x="0" y="30"/>
                    </a:cubicBezTo>
                    <a:cubicBezTo>
                      <a:pt x="22" y="39"/>
                      <a:pt x="39" y="62"/>
                      <a:pt x="4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4646" y="1234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2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4646" y="1397"/>
                <a:ext cx="1742" cy="62"/>
              </a:xfrm>
              <a:custGeom>
                <a:avLst/>
                <a:gdLst>
                  <a:gd name="T0" fmla="*/ 864 w 867"/>
                  <a:gd name="T1" fmla="*/ 31 h 31"/>
                  <a:gd name="T2" fmla="*/ 3 w 867"/>
                  <a:gd name="T3" fmla="*/ 31 h 31"/>
                  <a:gd name="T4" fmla="*/ 0 w 867"/>
                  <a:gd name="T5" fmla="*/ 28 h 31"/>
                  <a:gd name="T6" fmla="*/ 0 w 867"/>
                  <a:gd name="T7" fmla="*/ 3 h 31"/>
                  <a:gd name="T8" fmla="*/ 3 w 867"/>
                  <a:gd name="T9" fmla="*/ 0 h 31"/>
                  <a:gd name="T10" fmla="*/ 864 w 867"/>
                  <a:gd name="T11" fmla="*/ 0 h 31"/>
                  <a:gd name="T12" fmla="*/ 867 w 867"/>
                  <a:gd name="T13" fmla="*/ 3 h 31"/>
                  <a:gd name="T14" fmla="*/ 867 w 867"/>
                  <a:gd name="T15" fmla="*/ 28 h 31"/>
                  <a:gd name="T16" fmla="*/ 864 w 86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31">
                    <a:moveTo>
                      <a:pt x="864" y="31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5" y="0"/>
                      <a:pt x="867" y="1"/>
                      <a:pt x="867" y="3"/>
                    </a:cubicBezTo>
                    <a:cubicBezTo>
                      <a:pt x="867" y="28"/>
                      <a:pt x="867" y="28"/>
                      <a:pt x="867" y="28"/>
                    </a:cubicBezTo>
                    <a:cubicBezTo>
                      <a:pt x="867" y="30"/>
                      <a:pt x="865" y="31"/>
                      <a:pt x="86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" name="CuadroTexto 20"/>
            <p:cNvSpPr txBox="1"/>
            <p:nvPr/>
          </p:nvSpPr>
          <p:spPr>
            <a:xfrm>
              <a:off x="8510107" y="15447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Your Logo Here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72">
            <a:extLst>
              <a:ext uri="{FF2B5EF4-FFF2-40B4-BE49-F238E27FC236}">
                <a16:creationId xmlns:a16="http://schemas.microsoft.com/office/drawing/2014/main" id="{A9C42546-90D3-4F4B-9F44-7AC7D99416FC}"/>
              </a:ext>
            </a:extLst>
          </p:cNvPr>
          <p:cNvGrpSpPr/>
          <p:nvPr/>
        </p:nvGrpSpPr>
        <p:grpSpPr>
          <a:xfrm>
            <a:off x="2764695" y="7706228"/>
            <a:ext cx="1171767" cy="1131051"/>
            <a:chOff x="-1940956" y="-136478"/>
            <a:chExt cx="1233487" cy="1190626"/>
          </a:xfrm>
          <a:solidFill>
            <a:schemeClr val="bg1"/>
          </a:solidFill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49D96590-EAFB-4A08-BAAB-2E5817F2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58603D71-FDFE-4AE1-9A6F-D27F2F02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C33B9434-20AC-4FBA-B5F3-B609B102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F276EE6D-F39B-414D-8071-A0702631A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-136478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DC2237B5-3808-4DF7-A498-3494ADFD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-136478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91AD4E20-04C0-46AF-B172-1ED6C459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7AC8914C-0613-4E95-AF8B-EE057096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8F5A5399-6730-4C7C-9C2B-F6D3A64F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1CE145B4-26DF-4D78-8CC5-DC612AE7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131810"/>
              <a:ext cx="130175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BFA6D567-A8BF-4BF2-A299-8C3B6878C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131810"/>
              <a:ext cx="128587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792B1C18-7E67-4845-94FA-8FDDEBF7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3AABDD9E-D640-491D-BE25-EC11D5E4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95D6F669-7DCA-4036-9602-A090C95D8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D2C2A025-5FC1-401B-ABF1-78E3907C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401685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7">
              <a:extLst>
                <a:ext uri="{FF2B5EF4-FFF2-40B4-BE49-F238E27FC236}">
                  <a16:creationId xmlns:a16="http://schemas.microsoft.com/office/drawing/2014/main" id="{5A987F3D-7E8C-49BD-93C3-5AA0F2F04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401685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8">
              <a:extLst>
                <a:ext uri="{FF2B5EF4-FFF2-40B4-BE49-F238E27FC236}">
                  <a16:creationId xmlns:a16="http://schemas.microsoft.com/office/drawing/2014/main" id="{1AB2BA3D-003A-4D96-9015-B8E922204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9">
              <a:extLst>
                <a:ext uri="{FF2B5EF4-FFF2-40B4-BE49-F238E27FC236}">
                  <a16:creationId xmlns:a16="http://schemas.microsoft.com/office/drawing/2014/main" id="{951622EF-5FA2-4D1D-B9C7-0D6DDE29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0">
              <a:extLst>
                <a:ext uri="{FF2B5EF4-FFF2-40B4-BE49-F238E27FC236}">
                  <a16:creationId xmlns:a16="http://schemas.microsoft.com/office/drawing/2014/main" id="{9186023C-EC05-45C9-A59D-187B8906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31132A0F-02E8-45B6-9BE5-0B2F3DFDC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671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C00DE4CA-C4BD-4EF5-A239-F2A74485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671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3">
              <a:extLst>
                <a:ext uri="{FF2B5EF4-FFF2-40B4-BE49-F238E27FC236}">
                  <a16:creationId xmlns:a16="http://schemas.microsoft.com/office/drawing/2014/main" id="{FE3945CE-909D-4C83-BCCE-01020292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409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4">
              <a:extLst>
                <a:ext uri="{FF2B5EF4-FFF2-40B4-BE49-F238E27FC236}">
                  <a16:creationId xmlns:a16="http://schemas.microsoft.com/office/drawing/2014/main" id="{F1C979E5-5B19-483F-9ED5-EA8C6CE7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790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E76AC287-80F3-4B90-AAF7-77A8C21E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7869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6">
              <a:extLst>
                <a:ext uri="{FF2B5EF4-FFF2-40B4-BE49-F238E27FC236}">
                  <a16:creationId xmlns:a16="http://schemas.microsoft.com/office/drawing/2014/main" id="{BCBD7F62-79AB-4849-B281-536876A25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4819" y="92556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7">
              <a:extLst>
                <a:ext uri="{FF2B5EF4-FFF2-40B4-BE49-F238E27FC236}">
                  <a16:creationId xmlns:a16="http://schemas.microsoft.com/office/drawing/2014/main" id="{7F8A191D-6FE4-43AC-AEE8-ED86BE0C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6056" y="925560"/>
              <a:ext cx="12858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Oval 83">
            <a:extLst>
              <a:ext uri="{FF2B5EF4-FFF2-40B4-BE49-F238E27FC236}">
                <a16:creationId xmlns:a16="http://schemas.microsoft.com/office/drawing/2014/main" id="{DFCABC88-7D6A-4799-B511-B0E00990DE39}"/>
              </a:ext>
            </a:extLst>
          </p:cNvPr>
          <p:cNvSpPr/>
          <p:nvPr/>
        </p:nvSpPr>
        <p:spPr>
          <a:xfrm>
            <a:off x="1185119" y="4443255"/>
            <a:ext cx="552450" cy="552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adroTexto 62"/>
          <p:cNvSpPr txBox="1"/>
          <p:nvPr/>
        </p:nvSpPr>
        <p:spPr>
          <a:xfrm>
            <a:off x="540262" y="6950177"/>
            <a:ext cx="49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Lato" panose="020F0502020204030203" pitchFamily="34" charset="0"/>
              </a:rPr>
              <a:t>www.yourwebsite.com</a:t>
            </a:r>
            <a:endParaRPr lang="en-GB" sz="3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12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5B9BD5"/>
      </a:dk2>
      <a:lt2>
        <a:srgbClr val="E7E6E6"/>
      </a:lt2>
      <a:accent1>
        <a:srgbClr val="252C34"/>
      </a:accent1>
      <a:accent2>
        <a:srgbClr val="010F18"/>
      </a:accent2>
      <a:accent3>
        <a:srgbClr val="4C1744"/>
      </a:accent3>
      <a:accent4>
        <a:srgbClr val="F1A21F"/>
      </a:accent4>
      <a:accent5>
        <a:srgbClr val="24BFDF"/>
      </a:accent5>
      <a:accent6>
        <a:srgbClr val="B91976"/>
      </a:accent6>
      <a:hlink>
        <a:srgbClr val="0563C1"/>
      </a:hlink>
      <a:folHlink>
        <a:srgbClr val="71DAFF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248</Words>
  <Application>Microsoft Office PowerPoint</Application>
  <PresentationFormat>Personalizado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MS PGothic</vt:lpstr>
      <vt:lpstr>MS PGothic</vt:lpstr>
      <vt:lpstr>SimSun</vt:lpstr>
      <vt:lpstr>Arial</vt:lpstr>
      <vt:lpstr>Calibri</vt:lpstr>
      <vt:lpstr>Lato</vt:lpstr>
      <vt:lpstr>Lato Black</vt:lpstr>
      <vt:lpstr>Montserrat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IcarousTheGamer</dc:creator>
  <cp:lastModifiedBy>IcarousTheGamer</cp:lastModifiedBy>
  <cp:revision>37</cp:revision>
  <dcterms:created xsi:type="dcterms:W3CDTF">2021-02-21T17:07:31Z</dcterms:created>
  <dcterms:modified xsi:type="dcterms:W3CDTF">2021-02-22T01:23:27Z</dcterms:modified>
</cp:coreProperties>
</file>