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1482" r:id="rId2"/>
    <p:sldId id="365" r:id="rId3"/>
    <p:sldId id="364" r:id="rId4"/>
    <p:sldId id="366" r:id="rId5"/>
    <p:sldId id="1779" r:id="rId6"/>
    <p:sldId id="373" r:id="rId7"/>
    <p:sldId id="375" r:id="rId8"/>
    <p:sldId id="1781" r:id="rId9"/>
    <p:sldId id="370" r:id="rId10"/>
    <p:sldId id="1780" r:id="rId11"/>
    <p:sldId id="1782" r:id="rId12"/>
    <p:sldId id="1783" r:id="rId13"/>
    <p:sldId id="371" r:id="rId14"/>
    <p:sldId id="377" r:id="rId15"/>
    <p:sldId id="17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ce Celis" initials="DC" lastIdx="1" clrIdx="0">
    <p:extLst>
      <p:ext uri="{19B8F6BF-5375-455C-9EA6-DF929625EA0E}">
        <p15:presenceInfo xmlns:p15="http://schemas.microsoft.com/office/powerpoint/2012/main" userId="47588ed7e0a770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5BF91"/>
    <a:srgbClr val="9B2A4A"/>
    <a:srgbClr val="68378A"/>
    <a:srgbClr val="1C1F2F"/>
    <a:srgbClr val="26293B"/>
    <a:srgbClr val="1C1E2E"/>
    <a:srgbClr val="33D8D7"/>
    <a:srgbClr val="CC00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2" autoAdjust="0"/>
    <p:restoredTop sz="93076" autoAdjust="0"/>
  </p:normalViewPr>
  <p:slideViewPr>
    <p:cSldViewPr snapToGrid="0">
      <p:cViewPr varScale="1">
        <p:scale>
          <a:sx n="104" d="100"/>
          <a:sy n="104" d="100"/>
        </p:scale>
        <p:origin x="1218" y="126"/>
      </p:cViewPr>
      <p:guideLst/>
    </p:cSldViewPr>
  </p:slideViewPr>
  <p:notesTextViewPr>
    <p:cViewPr>
      <p:scale>
        <a:sx n="100" d="100"/>
        <a:sy n="100"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FC2B8D-4DA9-4ED7-A9D0-E77F9489FC35}" type="datetimeFigureOut">
              <a:rPr lang="en-US" smtClean="0"/>
              <a:t>2/27/2025</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196461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04B59-8638-4D06-89C4-FD2271AF6ACF}"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E8CE4-817D-4746-A608-0C15A197F116}" type="slidenum">
              <a:rPr lang="en-US" smtClean="0"/>
              <a:t>‹#›</a:t>
            </a:fld>
            <a:endParaRPr lang="en-US"/>
          </a:p>
        </p:txBody>
      </p:sp>
    </p:spTree>
    <p:extLst>
      <p:ext uri="{BB962C8B-B14F-4D97-AF65-F5344CB8AC3E}">
        <p14:creationId xmlns:p14="http://schemas.microsoft.com/office/powerpoint/2010/main" val="266992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CFF0A4-39D5-BC2A-EB7C-E845812899E9}"/>
              </a:ext>
            </a:extLst>
          </p:cNvPr>
          <p:cNvSpPr/>
          <p:nvPr userDrawn="1"/>
        </p:nvSpPr>
        <p:spPr>
          <a:xfrm>
            <a:off x="0" y="0"/>
            <a:ext cx="12192000" cy="6858000"/>
          </a:xfrm>
          <a:prstGeom prst="rect">
            <a:avLst/>
          </a:prstGeom>
          <a:gradFill flip="none" rotWithShape="1">
            <a:gsLst>
              <a:gs pos="0">
                <a:schemeClr val="tx1"/>
              </a:gs>
              <a:gs pos="26000">
                <a:srgbClr val="1C1E2E"/>
              </a:gs>
              <a:gs pos="100000">
                <a:schemeClr val="tx1"/>
              </a:gs>
              <a:gs pos="72000">
                <a:srgbClr val="1E2030"/>
              </a:gs>
              <a:gs pos="50000">
                <a:srgbClr val="1C1F2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arcador de posición de imagen 7"/>
          <p:cNvSpPr>
            <a:spLocks noGrp="1"/>
          </p:cNvSpPr>
          <p:nvPr>
            <p:ph type="pic" sz="quarter" idx="10"/>
          </p:nvPr>
        </p:nvSpPr>
        <p:spPr>
          <a:xfrm>
            <a:off x="1161339" y="2351587"/>
            <a:ext cx="1885134" cy="1885134"/>
          </a:xfrm>
          <a:prstGeom prst="ellipse">
            <a:avLst/>
          </a:prstGeom>
        </p:spPr>
        <p:txBody>
          <a:bodyPr/>
          <a:lstStyle>
            <a:lvl1pPr>
              <a:defRPr sz="1600">
                <a:solidFill>
                  <a:schemeClr val="bg1"/>
                </a:solidFill>
              </a:defRPr>
            </a:lvl1pPr>
          </a:lstStyle>
          <a:p>
            <a:endParaRPr lang="en-US"/>
          </a:p>
        </p:txBody>
      </p:sp>
      <p:sp>
        <p:nvSpPr>
          <p:cNvPr id="9" name="Marcador de posición de imagen 7"/>
          <p:cNvSpPr>
            <a:spLocks noGrp="1"/>
          </p:cNvSpPr>
          <p:nvPr>
            <p:ph type="pic" sz="quarter" idx="11"/>
          </p:nvPr>
        </p:nvSpPr>
        <p:spPr>
          <a:xfrm>
            <a:off x="3218489" y="2360295"/>
            <a:ext cx="1885134" cy="1885134"/>
          </a:xfrm>
          <a:prstGeom prst="ellipse">
            <a:avLst/>
          </a:prstGeom>
        </p:spPr>
        <p:txBody>
          <a:bodyPr/>
          <a:lstStyle>
            <a:lvl1pPr>
              <a:defRPr sz="1600">
                <a:solidFill>
                  <a:schemeClr val="bg1"/>
                </a:solidFill>
              </a:defRPr>
            </a:lvl1pPr>
          </a:lstStyle>
          <a:p>
            <a:endParaRPr lang="en-US"/>
          </a:p>
        </p:txBody>
      </p:sp>
      <p:sp>
        <p:nvSpPr>
          <p:cNvPr id="10" name="Marcador de posición de imagen 7"/>
          <p:cNvSpPr>
            <a:spLocks noGrp="1"/>
          </p:cNvSpPr>
          <p:nvPr>
            <p:ph type="pic" sz="quarter" idx="12"/>
          </p:nvPr>
        </p:nvSpPr>
        <p:spPr>
          <a:xfrm>
            <a:off x="5209111" y="2347233"/>
            <a:ext cx="1885134" cy="1885134"/>
          </a:xfrm>
          <a:prstGeom prst="ellipse">
            <a:avLst/>
          </a:prstGeom>
        </p:spPr>
        <p:txBody>
          <a:bodyPr/>
          <a:lstStyle>
            <a:lvl1pPr>
              <a:defRPr sz="1600">
                <a:solidFill>
                  <a:schemeClr val="bg1"/>
                </a:solidFill>
              </a:defRPr>
            </a:lvl1pPr>
          </a:lstStyle>
          <a:p>
            <a:endParaRPr lang="en-US"/>
          </a:p>
        </p:txBody>
      </p:sp>
      <p:sp>
        <p:nvSpPr>
          <p:cNvPr id="11" name="Marcador de posición de imagen 7"/>
          <p:cNvSpPr>
            <a:spLocks noGrp="1"/>
          </p:cNvSpPr>
          <p:nvPr>
            <p:ph type="pic" sz="quarter" idx="13"/>
          </p:nvPr>
        </p:nvSpPr>
        <p:spPr>
          <a:xfrm>
            <a:off x="7228836" y="2355941"/>
            <a:ext cx="1885134" cy="1885134"/>
          </a:xfrm>
          <a:prstGeom prst="ellipse">
            <a:avLst/>
          </a:prstGeom>
        </p:spPr>
        <p:txBody>
          <a:bodyPr/>
          <a:lstStyle>
            <a:lvl1pPr>
              <a:defRPr sz="1600">
                <a:solidFill>
                  <a:schemeClr val="bg1"/>
                </a:solidFill>
              </a:defRPr>
            </a:lvl1pPr>
          </a:lstStyle>
          <a:p>
            <a:endParaRPr lang="en-US"/>
          </a:p>
        </p:txBody>
      </p:sp>
      <p:sp>
        <p:nvSpPr>
          <p:cNvPr id="12" name="Marcador de posición de imagen 7"/>
          <p:cNvSpPr>
            <a:spLocks noGrp="1"/>
          </p:cNvSpPr>
          <p:nvPr>
            <p:ph type="pic" sz="quarter" idx="14"/>
          </p:nvPr>
        </p:nvSpPr>
        <p:spPr>
          <a:xfrm>
            <a:off x="9241025" y="2351587"/>
            <a:ext cx="1885134" cy="1885134"/>
          </a:xfrm>
          <a:prstGeom prst="ellipse">
            <a:avLst/>
          </a:prstGeom>
        </p:spPr>
        <p:txBody>
          <a:bodyPr/>
          <a:lstStyle>
            <a:lvl1pPr>
              <a:defRPr sz="1600">
                <a:solidFill>
                  <a:schemeClr val="bg1"/>
                </a:solidFill>
              </a:defRPr>
            </a:lvl1pPr>
          </a:lstStyle>
          <a:p>
            <a:endParaRPr lang="en-US"/>
          </a:p>
        </p:txBody>
      </p:sp>
    </p:spTree>
    <p:extLst>
      <p:ext uri="{BB962C8B-B14F-4D97-AF65-F5344CB8AC3E}">
        <p14:creationId xmlns:p14="http://schemas.microsoft.com/office/powerpoint/2010/main" val="102067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4BF01C-DF70-D23D-2B41-CBE94D6F4C2B}"/>
              </a:ext>
            </a:extLst>
          </p:cNvPr>
          <p:cNvSpPr/>
          <p:nvPr userDrawn="1"/>
        </p:nvSpPr>
        <p:spPr>
          <a:xfrm>
            <a:off x="0" y="0"/>
            <a:ext cx="12192000" cy="6858000"/>
          </a:xfrm>
          <a:prstGeom prst="rect">
            <a:avLst/>
          </a:prstGeom>
          <a:gradFill flip="none" rotWithShape="1">
            <a:gsLst>
              <a:gs pos="0">
                <a:schemeClr val="tx1"/>
              </a:gs>
              <a:gs pos="26000">
                <a:srgbClr val="1C1E2E"/>
              </a:gs>
              <a:gs pos="100000">
                <a:schemeClr val="tx1"/>
              </a:gs>
              <a:gs pos="72000">
                <a:srgbClr val="1E2030"/>
              </a:gs>
              <a:gs pos="50000">
                <a:srgbClr val="1C1F2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ardrop 3">
            <a:extLst>
              <a:ext uri="{FF2B5EF4-FFF2-40B4-BE49-F238E27FC236}">
                <a16:creationId xmlns:a16="http://schemas.microsoft.com/office/drawing/2014/main" id="{4E30AE4C-8F25-238E-53AC-7B1A62FEACB6}"/>
              </a:ext>
            </a:extLst>
          </p:cNvPr>
          <p:cNvSpPr/>
          <p:nvPr userDrawn="1"/>
        </p:nvSpPr>
        <p:spPr>
          <a:xfrm rot="16200000">
            <a:off x="0" y="0"/>
            <a:ext cx="1845733" cy="1845733"/>
          </a:xfrm>
          <a:prstGeom prst="teardrop">
            <a:avLst/>
          </a:prstGeom>
          <a:solidFill>
            <a:srgbClr val="9B2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A4EAFBA5-E9B9-033B-C8F1-B3CD332BA434}"/>
              </a:ext>
            </a:extLst>
          </p:cNvPr>
          <p:cNvSpPr>
            <a:spLocks noGrp="1"/>
          </p:cNvSpPr>
          <p:nvPr>
            <p:ph type="pic" sz="quarter" idx="10"/>
          </p:nvPr>
        </p:nvSpPr>
        <p:spPr>
          <a:xfrm>
            <a:off x="6824663" y="1033462"/>
            <a:ext cx="4791075" cy="4791075"/>
          </a:xfrm>
          <a:prstGeom prst="ellipse">
            <a:avLst/>
          </a:prstGeom>
        </p:spPr>
        <p:txBody>
          <a:bodyPr/>
          <a:lstStyle/>
          <a:p>
            <a:endParaRPr lang="en-US"/>
          </a:p>
        </p:txBody>
      </p:sp>
    </p:spTree>
    <p:extLst>
      <p:ext uri="{BB962C8B-B14F-4D97-AF65-F5344CB8AC3E}">
        <p14:creationId xmlns:p14="http://schemas.microsoft.com/office/powerpoint/2010/main" val="4030359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66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p>
            <a:endParaRPr lang="es-CO"/>
          </a:p>
        </p:txBody>
      </p:sp>
    </p:spTree>
    <p:extLst>
      <p:ext uri="{BB962C8B-B14F-4D97-AF65-F5344CB8AC3E}">
        <p14:creationId xmlns:p14="http://schemas.microsoft.com/office/powerpoint/2010/main" val="333715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43DC5F-90EC-8BE9-ED9C-A3A98D7D6B4D}"/>
              </a:ext>
            </a:extLst>
          </p:cNvPr>
          <p:cNvSpPr/>
          <p:nvPr userDrawn="1"/>
        </p:nvSpPr>
        <p:spPr>
          <a:xfrm>
            <a:off x="0" y="0"/>
            <a:ext cx="12192000" cy="6858000"/>
          </a:xfrm>
          <a:prstGeom prst="rect">
            <a:avLst/>
          </a:prstGeom>
          <a:gradFill flip="none" rotWithShape="1">
            <a:gsLst>
              <a:gs pos="0">
                <a:schemeClr val="tx1"/>
              </a:gs>
              <a:gs pos="26000">
                <a:srgbClr val="1C1E2E"/>
              </a:gs>
              <a:gs pos="100000">
                <a:schemeClr val="tx1"/>
              </a:gs>
              <a:gs pos="72000">
                <a:srgbClr val="1E2030"/>
              </a:gs>
              <a:gs pos="50000">
                <a:srgbClr val="1C1F2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32">
            <a:extLst>
              <a:ext uri="{FF2B5EF4-FFF2-40B4-BE49-F238E27FC236}">
                <a16:creationId xmlns:a16="http://schemas.microsoft.com/office/drawing/2014/main" id="{AA8634CB-6DF5-4CE8-A606-0BAAAB5A7B49}"/>
              </a:ext>
            </a:extLst>
          </p:cNvPr>
          <p:cNvSpPr>
            <a:spLocks noGrp="1"/>
          </p:cNvSpPr>
          <p:nvPr>
            <p:ph type="pic" sz="quarter" idx="16"/>
          </p:nvPr>
        </p:nvSpPr>
        <p:spPr>
          <a:xfrm>
            <a:off x="2840893" y="4163880"/>
            <a:ext cx="2005217" cy="1136540"/>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34" name="Picture Placeholder 33">
            <a:extLst>
              <a:ext uri="{FF2B5EF4-FFF2-40B4-BE49-F238E27FC236}">
                <a16:creationId xmlns:a16="http://schemas.microsoft.com/office/drawing/2014/main" id="{2C586434-FE4F-4B02-B030-5D735726F0B0}"/>
              </a:ext>
            </a:extLst>
          </p:cNvPr>
          <p:cNvSpPr>
            <a:spLocks noGrp="1"/>
          </p:cNvSpPr>
          <p:nvPr>
            <p:ph type="pic" sz="quarter" idx="17"/>
          </p:nvPr>
        </p:nvSpPr>
        <p:spPr>
          <a:xfrm>
            <a:off x="5046357" y="4163880"/>
            <a:ext cx="2005217" cy="1136540"/>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35" name="Picture Placeholder 34">
            <a:extLst>
              <a:ext uri="{FF2B5EF4-FFF2-40B4-BE49-F238E27FC236}">
                <a16:creationId xmlns:a16="http://schemas.microsoft.com/office/drawing/2014/main" id="{86353996-EAA0-4DF1-8D9C-21E738FCE196}"/>
              </a:ext>
            </a:extLst>
          </p:cNvPr>
          <p:cNvSpPr>
            <a:spLocks noGrp="1"/>
          </p:cNvSpPr>
          <p:nvPr>
            <p:ph type="pic" sz="quarter" idx="18"/>
          </p:nvPr>
        </p:nvSpPr>
        <p:spPr>
          <a:xfrm>
            <a:off x="7251821" y="4163880"/>
            <a:ext cx="2005217" cy="1136540"/>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dirty="0"/>
          </a:p>
        </p:txBody>
      </p:sp>
      <p:sp>
        <p:nvSpPr>
          <p:cNvPr id="27" name="Picture Placeholder 26">
            <a:extLst>
              <a:ext uri="{FF2B5EF4-FFF2-40B4-BE49-F238E27FC236}">
                <a16:creationId xmlns:a16="http://schemas.microsoft.com/office/drawing/2014/main" id="{587DDD87-6508-4285-8FCA-1872C9CAF9B1}"/>
              </a:ext>
            </a:extLst>
          </p:cNvPr>
          <p:cNvSpPr>
            <a:spLocks noGrp="1"/>
          </p:cNvSpPr>
          <p:nvPr>
            <p:ph type="pic" sz="quarter" idx="10"/>
          </p:nvPr>
        </p:nvSpPr>
        <p:spPr>
          <a:xfrm>
            <a:off x="635429" y="4163880"/>
            <a:ext cx="2005217" cy="1136540"/>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3" name="Picture Placeholder 34">
            <a:extLst>
              <a:ext uri="{FF2B5EF4-FFF2-40B4-BE49-F238E27FC236}">
                <a16:creationId xmlns:a16="http://schemas.microsoft.com/office/drawing/2014/main" id="{2C865B3B-9AC6-A0DA-33E8-2C8FF28D7ABB}"/>
              </a:ext>
            </a:extLst>
          </p:cNvPr>
          <p:cNvSpPr>
            <a:spLocks noGrp="1"/>
          </p:cNvSpPr>
          <p:nvPr>
            <p:ph type="pic" sz="quarter" idx="19"/>
          </p:nvPr>
        </p:nvSpPr>
        <p:spPr>
          <a:xfrm>
            <a:off x="9477703" y="4163880"/>
            <a:ext cx="2005217" cy="1136540"/>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dirty="0"/>
          </a:p>
        </p:txBody>
      </p:sp>
      <p:sp>
        <p:nvSpPr>
          <p:cNvPr id="5" name="Picture Placeholder 4">
            <a:extLst>
              <a:ext uri="{FF2B5EF4-FFF2-40B4-BE49-F238E27FC236}">
                <a16:creationId xmlns:a16="http://schemas.microsoft.com/office/drawing/2014/main" id="{886EAC59-91FB-F652-3D5E-1FCFCF54BFF9}"/>
              </a:ext>
            </a:extLst>
          </p:cNvPr>
          <p:cNvSpPr>
            <a:spLocks noGrp="1"/>
          </p:cNvSpPr>
          <p:nvPr>
            <p:ph type="pic" sz="quarter" idx="20"/>
          </p:nvPr>
        </p:nvSpPr>
        <p:spPr>
          <a:xfrm>
            <a:off x="11056676" y="545914"/>
            <a:ext cx="852488" cy="852488"/>
          </a:xfrm>
          <a:prstGeom prst="ellipse">
            <a:avLst/>
          </a:prstGeom>
        </p:spPr>
        <p:txBody>
          <a:bodyPr/>
          <a:lstStyle>
            <a:lvl1pPr marL="0" indent="0">
              <a:buNone/>
              <a:defRPr sz="1050">
                <a:solidFill>
                  <a:schemeClr val="bg1"/>
                </a:solidFill>
              </a:defRPr>
            </a:lvl1pPr>
          </a:lstStyle>
          <a:p>
            <a:endParaRPr lang="en-US" dirty="0"/>
          </a:p>
        </p:txBody>
      </p:sp>
      <p:sp>
        <p:nvSpPr>
          <p:cNvPr id="6" name="Picture Placeholder 26">
            <a:extLst>
              <a:ext uri="{FF2B5EF4-FFF2-40B4-BE49-F238E27FC236}">
                <a16:creationId xmlns:a16="http://schemas.microsoft.com/office/drawing/2014/main" id="{590A35D5-4C0C-5DE4-D7E8-4F2A1F5A9D86}"/>
              </a:ext>
            </a:extLst>
          </p:cNvPr>
          <p:cNvSpPr>
            <a:spLocks noGrp="1"/>
          </p:cNvSpPr>
          <p:nvPr>
            <p:ph type="pic" sz="quarter" idx="21"/>
          </p:nvPr>
        </p:nvSpPr>
        <p:spPr>
          <a:xfrm>
            <a:off x="635429" y="1557580"/>
            <a:ext cx="10847491" cy="2392021"/>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Tree>
    <p:extLst>
      <p:ext uri="{BB962C8B-B14F-4D97-AF65-F5344CB8AC3E}">
        <p14:creationId xmlns:p14="http://schemas.microsoft.com/office/powerpoint/2010/main" val="123969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Marcador de posición de imagen 7"/>
          <p:cNvSpPr>
            <a:spLocks noGrp="1"/>
          </p:cNvSpPr>
          <p:nvPr>
            <p:ph type="pic" sz="quarter" idx="11"/>
          </p:nvPr>
        </p:nvSpPr>
        <p:spPr>
          <a:xfrm>
            <a:off x="1114954" y="3412066"/>
            <a:ext cx="1196446" cy="2145455"/>
          </a:xfrm>
          <a:prstGeom prst="rect">
            <a:avLst/>
          </a:prstGeom>
        </p:spPr>
        <p:txBody>
          <a:bodyPr/>
          <a:lstStyle>
            <a:lvl1pPr>
              <a:defRPr sz="1200">
                <a:solidFill>
                  <a:schemeClr val="bg1"/>
                </a:solidFill>
              </a:defRPr>
            </a:lvl1pPr>
          </a:lstStyle>
          <a:p>
            <a:endParaRPr lang="en-US"/>
          </a:p>
        </p:txBody>
      </p:sp>
      <p:sp>
        <p:nvSpPr>
          <p:cNvPr id="20" name="Marcador de posición de imagen 7"/>
          <p:cNvSpPr>
            <a:spLocks noGrp="1"/>
          </p:cNvSpPr>
          <p:nvPr>
            <p:ph type="pic" sz="quarter" idx="12"/>
          </p:nvPr>
        </p:nvSpPr>
        <p:spPr>
          <a:xfrm>
            <a:off x="3324754" y="3412066"/>
            <a:ext cx="1196446" cy="2145455"/>
          </a:xfrm>
          <a:prstGeom prst="rect">
            <a:avLst/>
          </a:prstGeom>
        </p:spPr>
        <p:txBody>
          <a:bodyPr/>
          <a:lstStyle>
            <a:lvl1pPr>
              <a:defRPr sz="1200">
                <a:solidFill>
                  <a:schemeClr val="bg1"/>
                </a:solidFill>
              </a:defRPr>
            </a:lvl1pPr>
          </a:lstStyle>
          <a:p>
            <a:endParaRPr lang="en-US"/>
          </a:p>
        </p:txBody>
      </p:sp>
      <p:sp>
        <p:nvSpPr>
          <p:cNvPr id="21" name="Marcador de posición de imagen 7"/>
          <p:cNvSpPr>
            <a:spLocks noGrp="1"/>
          </p:cNvSpPr>
          <p:nvPr>
            <p:ph type="pic" sz="quarter" idx="13"/>
          </p:nvPr>
        </p:nvSpPr>
        <p:spPr>
          <a:xfrm>
            <a:off x="5636154" y="3412066"/>
            <a:ext cx="1196446" cy="2145455"/>
          </a:xfrm>
          <a:prstGeom prst="rect">
            <a:avLst/>
          </a:prstGeom>
        </p:spPr>
        <p:txBody>
          <a:bodyPr/>
          <a:lstStyle>
            <a:lvl1pPr>
              <a:defRPr sz="1200">
                <a:solidFill>
                  <a:schemeClr val="bg1"/>
                </a:solidFill>
              </a:defRPr>
            </a:lvl1pPr>
          </a:lstStyle>
          <a:p>
            <a:endParaRPr lang="en-US"/>
          </a:p>
        </p:txBody>
      </p:sp>
      <p:sp>
        <p:nvSpPr>
          <p:cNvPr id="22" name="Marcador de posición de imagen 7"/>
          <p:cNvSpPr>
            <a:spLocks noGrp="1"/>
          </p:cNvSpPr>
          <p:nvPr>
            <p:ph type="pic" sz="quarter" idx="14"/>
          </p:nvPr>
        </p:nvSpPr>
        <p:spPr>
          <a:xfrm>
            <a:off x="7786687" y="3412066"/>
            <a:ext cx="1196446" cy="2145455"/>
          </a:xfrm>
          <a:prstGeom prst="rect">
            <a:avLst/>
          </a:prstGeom>
        </p:spPr>
        <p:txBody>
          <a:bodyPr/>
          <a:lstStyle>
            <a:lvl1pPr>
              <a:defRPr sz="1200">
                <a:solidFill>
                  <a:schemeClr val="bg1"/>
                </a:solidFill>
              </a:defRPr>
            </a:lvl1pPr>
          </a:lstStyle>
          <a:p>
            <a:endParaRPr lang="en-US"/>
          </a:p>
        </p:txBody>
      </p:sp>
      <p:sp>
        <p:nvSpPr>
          <p:cNvPr id="23" name="Marcador de posición de imagen 7"/>
          <p:cNvSpPr>
            <a:spLocks noGrp="1"/>
          </p:cNvSpPr>
          <p:nvPr>
            <p:ph type="pic" sz="quarter" idx="15"/>
          </p:nvPr>
        </p:nvSpPr>
        <p:spPr>
          <a:xfrm>
            <a:off x="10038820" y="3412066"/>
            <a:ext cx="1196446" cy="2145455"/>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407186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Marcador de posición de imagen 7"/>
          <p:cNvSpPr>
            <a:spLocks noGrp="1"/>
          </p:cNvSpPr>
          <p:nvPr>
            <p:ph type="pic" sz="quarter" idx="11"/>
          </p:nvPr>
        </p:nvSpPr>
        <p:spPr>
          <a:xfrm>
            <a:off x="1114954" y="3412066"/>
            <a:ext cx="1196446" cy="2145455"/>
          </a:xfrm>
          <a:prstGeom prst="rect">
            <a:avLst/>
          </a:prstGeom>
        </p:spPr>
        <p:txBody>
          <a:bodyPr/>
          <a:lstStyle>
            <a:lvl1pPr>
              <a:defRPr sz="1200">
                <a:solidFill>
                  <a:schemeClr val="bg1"/>
                </a:solidFill>
              </a:defRPr>
            </a:lvl1pPr>
          </a:lstStyle>
          <a:p>
            <a:endParaRPr lang="en-US"/>
          </a:p>
        </p:txBody>
      </p:sp>
      <p:sp>
        <p:nvSpPr>
          <p:cNvPr id="20" name="Marcador de posición de imagen 7"/>
          <p:cNvSpPr>
            <a:spLocks noGrp="1"/>
          </p:cNvSpPr>
          <p:nvPr>
            <p:ph type="pic" sz="quarter" idx="12"/>
          </p:nvPr>
        </p:nvSpPr>
        <p:spPr>
          <a:xfrm>
            <a:off x="3324754" y="3412066"/>
            <a:ext cx="1196446" cy="2145455"/>
          </a:xfrm>
          <a:prstGeom prst="rect">
            <a:avLst/>
          </a:prstGeom>
        </p:spPr>
        <p:txBody>
          <a:bodyPr/>
          <a:lstStyle>
            <a:lvl1pPr>
              <a:defRPr sz="1200">
                <a:solidFill>
                  <a:schemeClr val="bg1"/>
                </a:solidFill>
              </a:defRPr>
            </a:lvl1pPr>
          </a:lstStyle>
          <a:p>
            <a:endParaRPr lang="en-US"/>
          </a:p>
        </p:txBody>
      </p:sp>
      <p:sp>
        <p:nvSpPr>
          <p:cNvPr id="21" name="Marcador de posición de imagen 7"/>
          <p:cNvSpPr>
            <a:spLocks noGrp="1"/>
          </p:cNvSpPr>
          <p:nvPr>
            <p:ph type="pic" sz="quarter" idx="13"/>
          </p:nvPr>
        </p:nvSpPr>
        <p:spPr>
          <a:xfrm>
            <a:off x="5636154" y="3412066"/>
            <a:ext cx="1196446" cy="2145455"/>
          </a:xfrm>
          <a:prstGeom prst="rect">
            <a:avLst/>
          </a:prstGeom>
        </p:spPr>
        <p:txBody>
          <a:bodyPr/>
          <a:lstStyle>
            <a:lvl1pPr>
              <a:defRPr sz="1200">
                <a:solidFill>
                  <a:schemeClr val="bg1"/>
                </a:solidFill>
              </a:defRPr>
            </a:lvl1pPr>
          </a:lstStyle>
          <a:p>
            <a:endParaRPr lang="en-US"/>
          </a:p>
        </p:txBody>
      </p:sp>
      <p:sp>
        <p:nvSpPr>
          <p:cNvPr id="22" name="Marcador de posición de imagen 7"/>
          <p:cNvSpPr>
            <a:spLocks noGrp="1"/>
          </p:cNvSpPr>
          <p:nvPr>
            <p:ph type="pic" sz="quarter" idx="14"/>
          </p:nvPr>
        </p:nvSpPr>
        <p:spPr>
          <a:xfrm>
            <a:off x="7786687" y="3412066"/>
            <a:ext cx="1196446" cy="2145455"/>
          </a:xfrm>
          <a:prstGeom prst="rect">
            <a:avLst/>
          </a:prstGeom>
        </p:spPr>
        <p:txBody>
          <a:bodyPr/>
          <a:lstStyle>
            <a:lvl1pPr>
              <a:defRPr sz="1200">
                <a:solidFill>
                  <a:schemeClr val="bg1"/>
                </a:solidFill>
              </a:defRPr>
            </a:lvl1pPr>
          </a:lstStyle>
          <a:p>
            <a:endParaRPr lang="en-US"/>
          </a:p>
        </p:txBody>
      </p:sp>
      <p:sp>
        <p:nvSpPr>
          <p:cNvPr id="23" name="Marcador de posición de imagen 7"/>
          <p:cNvSpPr>
            <a:spLocks noGrp="1"/>
          </p:cNvSpPr>
          <p:nvPr>
            <p:ph type="pic" sz="quarter" idx="15"/>
          </p:nvPr>
        </p:nvSpPr>
        <p:spPr>
          <a:xfrm>
            <a:off x="10572220" y="3412066"/>
            <a:ext cx="1196446" cy="2145455"/>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66838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EBACA8-5647-DEF7-A500-38B81BE8CA25}"/>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arcador de posición de imagen 7"/>
          <p:cNvSpPr>
            <a:spLocks noGrp="1"/>
          </p:cNvSpPr>
          <p:nvPr>
            <p:ph type="pic" sz="quarter" idx="10"/>
          </p:nvPr>
        </p:nvSpPr>
        <p:spPr>
          <a:xfrm>
            <a:off x="0" y="1524000"/>
            <a:ext cx="12192000" cy="4936597"/>
          </a:xfrm>
          <a:prstGeom prst="rect">
            <a:avLst/>
          </a:prstGeom>
        </p:spPr>
        <p:txBody>
          <a:bodyPr/>
          <a:lstStyle>
            <a:lvl1pPr marL="0" indent="0">
              <a:buNone/>
              <a:defRPr sz="1600">
                <a:solidFill>
                  <a:schemeClr val="bg1"/>
                </a:solidFill>
              </a:defRPr>
            </a:lvl1pPr>
          </a:lstStyle>
          <a:p>
            <a:endParaRPr lang="en-US" dirty="0"/>
          </a:p>
        </p:txBody>
      </p:sp>
      <p:sp>
        <p:nvSpPr>
          <p:cNvPr id="3" name="Picture Placeholder 28">
            <a:extLst>
              <a:ext uri="{FF2B5EF4-FFF2-40B4-BE49-F238E27FC236}">
                <a16:creationId xmlns:a16="http://schemas.microsoft.com/office/drawing/2014/main" id="{943E36EC-FFD5-E441-FF3F-9E7DD994F145}"/>
              </a:ext>
            </a:extLst>
          </p:cNvPr>
          <p:cNvSpPr>
            <a:spLocks noGrp="1"/>
          </p:cNvSpPr>
          <p:nvPr>
            <p:ph type="pic" sz="quarter" idx="12"/>
          </p:nvPr>
        </p:nvSpPr>
        <p:spPr>
          <a:xfrm>
            <a:off x="5080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4" name="Picture Placeholder 28">
            <a:extLst>
              <a:ext uri="{FF2B5EF4-FFF2-40B4-BE49-F238E27FC236}">
                <a16:creationId xmlns:a16="http://schemas.microsoft.com/office/drawing/2014/main" id="{3AB610A4-EED0-EB29-07FF-608DA7B250BE}"/>
              </a:ext>
            </a:extLst>
          </p:cNvPr>
          <p:cNvSpPr>
            <a:spLocks noGrp="1"/>
          </p:cNvSpPr>
          <p:nvPr>
            <p:ph type="pic" sz="quarter" idx="13"/>
          </p:nvPr>
        </p:nvSpPr>
        <p:spPr>
          <a:xfrm>
            <a:off x="29083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5" name="Picture Placeholder 28">
            <a:extLst>
              <a:ext uri="{FF2B5EF4-FFF2-40B4-BE49-F238E27FC236}">
                <a16:creationId xmlns:a16="http://schemas.microsoft.com/office/drawing/2014/main" id="{EEB210B2-3C26-FF59-1A70-BC1144F4A0D3}"/>
              </a:ext>
            </a:extLst>
          </p:cNvPr>
          <p:cNvSpPr>
            <a:spLocks noGrp="1"/>
          </p:cNvSpPr>
          <p:nvPr>
            <p:ph type="pic" sz="quarter" idx="14"/>
          </p:nvPr>
        </p:nvSpPr>
        <p:spPr>
          <a:xfrm>
            <a:off x="53086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6" name="Picture Placeholder 28">
            <a:extLst>
              <a:ext uri="{FF2B5EF4-FFF2-40B4-BE49-F238E27FC236}">
                <a16:creationId xmlns:a16="http://schemas.microsoft.com/office/drawing/2014/main" id="{4D886690-E0F4-A7DE-4096-F2C2C36DA7B5}"/>
              </a:ext>
            </a:extLst>
          </p:cNvPr>
          <p:cNvSpPr>
            <a:spLocks noGrp="1"/>
          </p:cNvSpPr>
          <p:nvPr>
            <p:ph type="pic" sz="quarter" idx="15"/>
          </p:nvPr>
        </p:nvSpPr>
        <p:spPr>
          <a:xfrm>
            <a:off x="77089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7" name="Picture Placeholder 28">
            <a:extLst>
              <a:ext uri="{FF2B5EF4-FFF2-40B4-BE49-F238E27FC236}">
                <a16:creationId xmlns:a16="http://schemas.microsoft.com/office/drawing/2014/main" id="{467D03A8-52CE-88D9-8BC6-D09E5ACDA584}"/>
              </a:ext>
            </a:extLst>
          </p:cNvPr>
          <p:cNvSpPr>
            <a:spLocks noGrp="1"/>
          </p:cNvSpPr>
          <p:nvPr>
            <p:ph type="pic" sz="quarter" idx="16"/>
          </p:nvPr>
        </p:nvSpPr>
        <p:spPr>
          <a:xfrm>
            <a:off x="101854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Tree>
    <p:extLst>
      <p:ext uri="{BB962C8B-B14F-4D97-AF65-F5344CB8AC3E}">
        <p14:creationId xmlns:p14="http://schemas.microsoft.com/office/powerpoint/2010/main" val="370595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Marcador de posición de imagen 7"/>
          <p:cNvSpPr>
            <a:spLocks noGrp="1"/>
          </p:cNvSpPr>
          <p:nvPr>
            <p:ph type="pic" sz="quarter" idx="10"/>
          </p:nvPr>
        </p:nvSpPr>
        <p:spPr>
          <a:xfrm>
            <a:off x="0" y="1040872"/>
            <a:ext cx="12192000" cy="5419725"/>
          </a:xfrm>
          <a:prstGeom prst="rect">
            <a:avLst/>
          </a:prstGeom>
        </p:spPr>
        <p:txBody>
          <a:bodyPr/>
          <a:lstStyle>
            <a:lvl1pPr marL="0" indent="0">
              <a:buNone/>
              <a:defRPr sz="1600">
                <a:solidFill>
                  <a:schemeClr val="bg1"/>
                </a:solidFill>
              </a:defRPr>
            </a:lvl1pPr>
          </a:lstStyle>
          <a:p>
            <a:endParaRPr lang="en-US" dirty="0"/>
          </a:p>
        </p:txBody>
      </p:sp>
      <p:sp>
        <p:nvSpPr>
          <p:cNvPr id="3" name="Picture Placeholder 28">
            <a:extLst>
              <a:ext uri="{FF2B5EF4-FFF2-40B4-BE49-F238E27FC236}">
                <a16:creationId xmlns:a16="http://schemas.microsoft.com/office/drawing/2014/main" id="{554BF76C-76F4-4F04-A764-DBB71A4343F5}"/>
              </a:ext>
            </a:extLst>
          </p:cNvPr>
          <p:cNvSpPr>
            <a:spLocks noGrp="1"/>
          </p:cNvSpPr>
          <p:nvPr>
            <p:ph type="pic" sz="quarter" idx="12"/>
          </p:nvPr>
        </p:nvSpPr>
        <p:spPr>
          <a:xfrm>
            <a:off x="5080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4" name="Picture Placeholder 28">
            <a:extLst>
              <a:ext uri="{FF2B5EF4-FFF2-40B4-BE49-F238E27FC236}">
                <a16:creationId xmlns:a16="http://schemas.microsoft.com/office/drawing/2014/main" id="{554BF76C-76F4-4F04-A764-DBB71A4343F5}"/>
              </a:ext>
            </a:extLst>
          </p:cNvPr>
          <p:cNvSpPr>
            <a:spLocks noGrp="1"/>
          </p:cNvSpPr>
          <p:nvPr>
            <p:ph type="pic" sz="quarter" idx="13"/>
          </p:nvPr>
        </p:nvSpPr>
        <p:spPr>
          <a:xfrm>
            <a:off x="29083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5" name="Picture Placeholder 28">
            <a:extLst>
              <a:ext uri="{FF2B5EF4-FFF2-40B4-BE49-F238E27FC236}">
                <a16:creationId xmlns:a16="http://schemas.microsoft.com/office/drawing/2014/main" id="{554BF76C-76F4-4F04-A764-DBB71A4343F5}"/>
              </a:ext>
            </a:extLst>
          </p:cNvPr>
          <p:cNvSpPr>
            <a:spLocks noGrp="1"/>
          </p:cNvSpPr>
          <p:nvPr>
            <p:ph type="pic" sz="quarter" idx="14"/>
          </p:nvPr>
        </p:nvSpPr>
        <p:spPr>
          <a:xfrm>
            <a:off x="53086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6" name="Picture Placeholder 28">
            <a:extLst>
              <a:ext uri="{FF2B5EF4-FFF2-40B4-BE49-F238E27FC236}">
                <a16:creationId xmlns:a16="http://schemas.microsoft.com/office/drawing/2014/main" id="{554BF76C-76F4-4F04-A764-DBB71A4343F5}"/>
              </a:ext>
            </a:extLst>
          </p:cNvPr>
          <p:cNvSpPr>
            <a:spLocks noGrp="1"/>
          </p:cNvSpPr>
          <p:nvPr>
            <p:ph type="pic" sz="quarter" idx="15"/>
          </p:nvPr>
        </p:nvSpPr>
        <p:spPr>
          <a:xfrm>
            <a:off x="77089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7" name="Picture Placeholder 28">
            <a:extLst>
              <a:ext uri="{FF2B5EF4-FFF2-40B4-BE49-F238E27FC236}">
                <a16:creationId xmlns:a16="http://schemas.microsoft.com/office/drawing/2014/main" id="{554BF76C-76F4-4F04-A764-DBB71A4343F5}"/>
              </a:ext>
            </a:extLst>
          </p:cNvPr>
          <p:cNvSpPr>
            <a:spLocks noGrp="1"/>
          </p:cNvSpPr>
          <p:nvPr>
            <p:ph type="pic" sz="quarter" idx="16"/>
          </p:nvPr>
        </p:nvSpPr>
        <p:spPr>
          <a:xfrm>
            <a:off x="101854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10" name="CuadroTexto 9"/>
          <p:cNvSpPr txBox="1"/>
          <p:nvPr userDrawn="1"/>
        </p:nvSpPr>
        <p:spPr>
          <a:xfrm>
            <a:off x="446596" y="4967303"/>
            <a:ext cx="1455937" cy="369332"/>
          </a:xfrm>
          <a:prstGeom prst="rect">
            <a:avLst/>
          </a:prstGeom>
          <a:noFill/>
        </p:spPr>
        <p:txBody>
          <a:bodyPr wrap="square" rtlCol="0">
            <a:spAutoFit/>
          </a:bodyPr>
          <a:lstStyle/>
          <a:p>
            <a:r>
              <a:rPr lang="en-US" dirty="0">
                <a:solidFill>
                  <a:schemeClr val="bg1"/>
                </a:solidFill>
              </a:rPr>
              <a:t>My list</a:t>
            </a:r>
          </a:p>
        </p:txBody>
      </p:sp>
      <p:sp>
        <p:nvSpPr>
          <p:cNvPr id="2" name="Rectangle 1">
            <a:extLst>
              <a:ext uri="{FF2B5EF4-FFF2-40B4-BE49-F238E27FC236}">
                <a16:creationId xmlns:a16="http://schemas.microsoft.com/office/drawing/2014/main" id="{95841949-3769-C4A2-5A21-C7739DF3053A}"/>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915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Marcador de posición de imagen 7"/>
          <p:cNvSpPr>
            <a:spLocks noGrp="1"/>
          </p:cNvSpPr>
          <p:nvPr>
            <p:ph type="pic" sz="quarter" idx="12"/>
          </p:nvPr>
        </p:nvSpPr>
        <p:spPr>
          <a:xfrm>
            <a:off x="1188129" y="2673805"/>
            <a:ext cx="2934835" cy="1885134"/>
          </a:xfrm>
          <a:prstGeom prst="rect">
            <a:avLst/>
          </a:prstGeom>
        </p:spPr>
        <p:txBody>
          <a:bodyPr/>
          <a:lstStyle>
            <a:lvl1pPr>
              <a:defRPr sz="1600">
                <a:solidFill>
                  <a:schemeClr val="bg1"/>
                </a:solidFill>
              </a:defRPr>
            </a:lvl1pPr>
          </a:lstStyle>
          <a:p>
            <a:endParaRPr lang="en-US"/>
          </a:p>
        </p:txBody>
      </p:sp>
      <p:sp>
        <p:nvSpPr>
          <p:cNvPr id="4" name="Marcador de posición de imagen 7"/>
          <p:cNvSpPr>
            <a:spLocks noGrp="1"/>
          </p:cNvSpPr>
          <p:nvPr>
            <p:ph type="pic" sz="quarter" idx="13"/>
          </p:nvPr>
        </p:nvSpPr>
        <p:spPr>
          <a:xfrm>
            <a:off x="4369479" y="2671084"/>
            <a:ext cx="2934835" cy="1885134"/>
          </a:xfrm>
          <a:prstGeom prst="rect">
            <a:avLst/>
          </a:prstGeom>
        </p:spPr>
        <p:txBody>
          <a:bodyPr/>
          <a:lstStyle>
            <a:lvl1pPr>
              <a:defRPr sz="1600">
                <a:solidFill>
                  <a:schemeClr val="bg1"/>
                </a:solidFill>
              </a:defRPr>
            </a:lvl1pPr>
          </a:lstStyle>
          <a:p>
            <a:endParaRPr lang="en-US"/>
          </a:p>
        </p:txBody>
      </p:sp>
      <p:sp>
        <p:nvSpPr>
          <p:cNvPr id="5" name="Marcador de posición de imagen 7"/>
          <p:cNvSpPr>
            <a:spLocks noGrp="1"/>
          </p:cNvSpPr>
          <p:nvPr>
            <p:ph type="pic" sz="quarter" idx="14"/>
          </p:nvPr>
        </p:nvSpPr>
        <p:spPr>
          <a:xfrm>
            <a:off x="7763101" y="2676527"/>
            <a:ext cx="2934835" cy="1885134"/>
          </a:xfrm>
          <a:prstGeom prst="rect">
            <a:avLst/>
          </a:prstGeom>
        </p:spPr>
        <p:txBody>
          <a:bodyPr/>
          <a:lstStyle>
            <a:lvl1pPr>
              <a:defRPr sz="1600">
                <a:solidFill>
                  <a:schemeClr val="bg1"/>
                </a:solidFill>
              </a:defRPr>
            </a:lvl1pPr>
          </a:lstStyle>
          <a:p>
            <a:endParaRPr lang="en-US"/>
          </a:p>
        </p:txBody>
      </p:sp>
      <p:sp>
        <p:nvSpPr>
          <p:cNvPr id="3" name="Rectangle 2">
            <a:extLst>
              <a:ext uri="{FF2B5EF4-FFF2-40B4-BE49-F238E27FC236}">
                <a16:creationId xmlns:a16="http://schemas.microsoft.com/office/drawing/2014/main" id="{8564ECDD-DDA0-CB4A-C283-4218192C1EF1}"/>
              </a:ext>
            </a:extLst>
          </p:cNvPr>
          <p:cNvSpPr/>
          <p:nvPr userDrawn="1"/>
        </p:nvSpPr>
        <p:spPr>
          <a:xfrm>
            <a:off x="0" y="0"/>
            <a:ext cx="12192000" cy="6858000"/>
          </a:xfrm>
          <a:prstGeom prst="rect">
            <a:avLst/>
          </a:prstGeom>
          <a:gradFill flip="none" rotWithShape="1">
            <a:gsLst>
              <a:gs pos="0">
                <a:schemeClr val="tx1"/>
              </a:gs>
              <a:gs pos="26000">
                <a:srgbClr val="1C1E2E"/>
              </a:gs>
              <a:gs pos="100000">
                <a:schemeClr val="tx1"/>
              </a:gs>
              <a:gs pos="72000">
                <a:srgbClr val="1E2030"/>
              </a:gs>
              <a:gs pos="50000">
                <a:srgbClr val="1C1F2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684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Marcador de posición de imagen 7"/>
          <p:cNvSpPr>
            <a:spLocks noGrp="1"/>
          </p:cNvSpPr>
          <p:nvPr>
            <p:ph type="pic" sz="quarter" idx="10"/>
          </p:nvPr>
        </p:nvSpPr>
        <p:spPr>
          <a:xfrm>
            <a:off x="0" y="367772"/>
            <a:ext cx="12192000" cy="5419725"/>
          </a:xfrm>
          <a:prstGeom prst="rect">
            <a:avLst/>
          </a:prstGeom>
        </p:spPr>
        <p:txBody>
          <a:bodyPr/>
          <a:lstStyle>
            <a:lvl1pPr marL="0" indent="0">
              <a:buNone/>
              <a:defRPr sz="1600">
                <a:solidFill>
                  <a:schemeClr val="bg1"/>
                </a:solidFill>
              </a:defRPr>
            </a:lvl1pPr>
          </a:lstStyle>
          <a:p>
            <a:endParaRPr lang="en-US" dirty="0"/>
          </a:p>
        </p:txBody>
      </p:sp>
      <p:sp>
        <p:nvSpPr>
          <p:cNvPr id="2" name="Rectangle 1">
            <a:extLst>
              <a:ext uri="{FF2B5EF4-FFF2-40B4-BE49-F238E27FC236}">
                <a16:creationId xmlns:a16="http://schemas.microsoft.com/office/drawing/2014/main" id="{F73CD8BD-62BD-9A1F-4978-32542916A9B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96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144ECD-3D42-83F2-081F-7A86F9669832}"/>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68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slidesgratis.com/"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hopping.ppthemes.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ppthem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id="{6E4C2469-7F5E-6508-A97C-A48BC274F319}"/>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4">
            <a:extLst>
              <a:ext uri="{FF2B5EF4-FFF2-40B4-BE49-F238E27FC236}">
                <a16:creationId xmlns:a16="http://schemas.microsoft.com/office/drawing/2014/main" id="{24EB1130-F916-375B-D06A-9AD63C9CCD74}"/>
              </a:ext>
            </a:extLst>
          </p:cNvPr>
          <p:cNvSpPr txBox="1"/>
          <p:nvPr userDrawn="1"/>
        </p:nvSpPr>
        <p:spPr>
          <a:xfrm>
            <a:off x="1753900" y="-905770"/>
            <a:ext cx="3281732" cy="646331"/>
          </a:xfrm>
          <a:prstGeom prst="rect">
            <a:avLst/>
          </a:prstGeom>
          <a:noFill/>
        </p:spPr>
        <p:txBody>
          <a:bodyPr wrap="none" rtlCol="0">
            <a:spAutoFit/>
          </a:bodyPr>
          <a:lstStyle/>
          <a:p>
            <a:r>
              <a:rPr lang="en-US" dirty="0">
                <a:solidFill>
                  <a:schemeClr val="bg1"/>
                </a:solidFill>
                <a:hlinkClick r:id="rId14">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15">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4" name="Imagen 7">
            <a:extLst>
              <a:ext uri="{FF2B5EF4-FFF2-40B4-BE49-F238E27FC236}">
                <a16:creationId xmlns:a16="http://schemas.microsoft.com/office/drawing/2014/main" id="{789C01C3-3533-5C13-8FB6-7A0BEB7A73A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8">
            <a:extLst>
              <a:ext uri="{FF2B5EF4-FFF2-40B4-BE49-F238E27FC236}">
                <a16:creationId xmlns:a16="http://schemas.microsoft.com/office/drawing/2014/main" id="{1D0CD347-3076-F43C-2A15-F16A10D2E277}"/>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13">
            <a:extLst>
              <a:ext uri="{FF2B5EF4-FFF2-40B4-BE49-F238E27FC236}">
                <a16:creationId xmlns:a16="http://schemas.microsoft.com/office/drawing/2014/main" id="{AC566E70-7E16-77F5-76EE-17DB5F559AF4}"/>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7" name="Rectángulo 9">
            <a:extLst>
              <a:ext uri="{FF2B5EF4-FFF2-40B4-BE49-F238E27FC236}">
                <a16:creationId xmlns:a16="http://schemas.microsoft.com/office/drawing/2014/main" id="{9EE7281B-5A55-C360-D022-8B071A0E9832}"/>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14">
            <a:extLst>
              <a:ext uri="{FF2B5EF4-FFF2-40B4-BE49-F238E27FC236}">
                <a16:creationId xmlns:a16="http://schemas.microsoft.com/office/drawing/2014/main" id="{43865AF5-7034-2DB1-5B13-0D7B6A4EC8C1}"/>
              </a:ext>
            </a:extLst>
          </p:cNvPr>
          <p:cNvSpPr txBox="1"/>
          <p:nvPr userDrawn="1"/>
        </p:nvSpPr>
        <p:spPr>
          <a:xfrm>
            <a:off x="1753900" y="-905770"/>
            <a:ext cx="2406428" cy="646331"/>
          </a:xfrm>
          <a:prstGeom prst="rect">
            <a:avLst/>
          </a:prstGeom>
          <a:noFill/>
        </p:spPr>
        <p:txBody>
          <a:bodyPr wrap="none" rtlCol="0">
            <a:spAutoFit/>
          </a:bodyPr>
          <a:lstStyle/>
          <a:p>
            <a:r>
              <a:rPr lang="en-US" dirty="0">
                <a:solidFill>
                  <a:schemeClr val="bg1"/>
                </a:solidFill>
                <a:hlinkClick r:id="rId14">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15">
                  <a:extLst>
                    <a:ext uri="{A12FA001-AC4F-418D-AE19-62706E023703}">
                      <ahyp:hlinkClr xmlns:ahyp="http://schemas.microsoft.com/office/drawing/2018/hyperlinkcolor" val="tx"/>
                    </a:ext>
                  </a:extLst>
                </a:hlinkClick>
              </a:rPr>
              <a:t>http://pptbundle.com/</a:t>
            </a:r>
            <a:r>
              <a:rPr lang="en-US" dirty="0">
                <a:solidFill>
                  <a:schemeClr val="bg1"/>
                </a:solidFill>
              </a:rPr>
              <a:t> </a:t>
            </a:r>
          </a:p>
        </p:txBody>
      </p:sp>
      <p:pic>
        <p:nvPicPr>
          <p:cNvPr id="9" name="Imagen 15">
            <a:extLst>
              <a:ext uri="{FF2B5EF4-FFF2-40B4-BE49-F238E27FC236}">
                <a16:creationId xmlns:a16="http://schemas.microsoft.com/office/drawing/2014/main" id="{C867FA82-19F9-82D5-7A95-89BE1FF369D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0" name="CuadroTexto 16">
            <a:extLst>
              <a:ext uri="{FF2B5EF4-FFF2-40B4-BE49-F238E27FC236}">
                <a16:creationId xmlns:a16="http://schemas.microsoft.com/office/drawing/2014/main" id="{A546C5BE-4B5F-A36F-E9E7-37DC67D7AF90}"/>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1" name="Imagen 17">
            <a:extLst>
              <a:ext uri="{FF2B5EF4-FFF2-40B4-BE49-F238E27FC236}">
                <a16:creationId xmlns:a16="http://schemas.microsoft.com/office/drawing/2014/main" id="{9E2909B4-C52B-6510-5C78-D34D406AD503}"/>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177444853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6" r:id="rId4"/>
    <p:sldLayoutId id="2147483655" r:id="rId5"/>
    <p:sldLayoutId id="2147483660" r:id="rId6"/>
    <p:sldLayoutId id="2147483657" r:id="rId7"/>
    <p:sldLayoutId id="2147483661" r:id="rId8"/>
    <p:sldLayoutId id="2147483658" r:id="rId9"/>
    <p:sldLayoutId id="2147483663"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pthemes.com/" TargetMode="External"/><Relationship Id="rId2" Type="http://schemas.openxmlformats.org/officeDocument/2006/relationships/hyperlink" Target="https://www.dafont.com/es/waltograph.font" TargetMode="External"/><Relationship Id="rId1" Type="http://schemas.openxmlformats.org/officeDocument/2006/relationships/slideLayout" Target="../slideLayouts/slideLayout11.xml"/><Relationship Id="rId6" Type="http://schemas.openxmlformats.org/officeDocument/2006/relationships/hyperlink" Target="https://stocksnap.io/search/fashion" TargetMode="External"/><Relationship Id="rId5" Type="http://schemas.openxmlformats.org/officeDocument/2006/relationships/hyperlink" Target="http://www.freepik.es/" TargetMode="External"/><Relationship Id="rId4" Type="http://schemas.openxmlformats.org/officeDocument/2006/relationships/hyperlink" Target="http://www.pixabay.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36.jpeg"/><Relationship Id="rId21" Type="http://schemas.openxmlformats.org/officeDocument/2006/relationships/image" Target="../media/image42.svg"/><Relationship Id="rId7" Type="http://schemas.openxmlformats.org/officeDocument/2006/relationships/image" Target="../media/image5.pn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37.jpeg"/><Relationship Id="rId16" Type="http://schemas.openxmlformats.org/officeDocument/2006/relationships/image" Target="../media/image31.png"/><Relationship Id="rId20"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0.jpeg"/><Relationship Id="rId11" Type="http://schemas.openxmlformats.org/officeDocument/2006/relationships/image" Target="../media/image26.svg"/><Relationship Id="rId5" Type="http://schemas.openxmlformats.org/officeDocument/2006/relationships/image" Target="../media/image39.jpeg"/><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38.jpeg"/><Relationship Id="rId9" Type="http://schemas.openxmlformats.org/officeDocument/2006/relationships/image" Target="../media/image24.svg"/><Relationship Id="rId14" Type="http://schemas.openxmlformats.org/officeDocument/2006/relationships/image" Target="../media/image29.png"/><Relationship Id="rId22"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36.jpeg"/><Relationship Id="rId21" Type="http://schemas.openxmlformats.org/officeDocument/2006/relationships/image" Target="../media/image41.png"/><Relationship Id="rId7" Type="http://schemas.openxmlformats.org/officeDocument/2006/relationships/image" Target="../media/image40.jpe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35.jpe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5.xml"/><Relationship Id="rId6" Type="http://schemas.openxmlformats.org/officeDocument/2006/relationships/image" Target="../media/image39.jpeg"/><Relationship Id="rId11" Type="http://schemas.openxmlformats.org/officeDocument/2006/relationships/image" Target="../media/image25.png"/><Relationship Id="rId5" Type="http://schemas.openxmlformats.org/officeDocument/2006/relationships/image" Target="../media/image38.jpe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37.jpe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42.svg"/></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12.xml"/><Relationship Id="rId6" Type="http://schemas.openxmlformats.org/officeDocument/2006/relationships/hyperlink" Target="https://www.facebook.com/pptheme"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17.jpe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36.jpeg"/><Relationship Id="rId21" Type="http://schemas.openxmlformats.org/officeDocument/2006/relationships/image" Target="../media/image41.png"/><Relationship Id="rId7" Type="http://schemas.openxmlformats.org/officeDocument/2006/relationships/image" Target="../media/image40.jpe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35.jpe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5.xml"/><Relationship Id="rId6" Type="http://schemas.openxmlformats.org/officeDocument/2006/relationships/image" Target="../media/image39.jpeg"/><Relationship Id="rId11" Type="http://schemas.openxmlformats.org/officeDocument/2006/relationships/image" Target="../media/image25.png"/><Relationship Id="rId5" Type="http://schemas.openxmlformats.org/officeDocument/2006/relationships/image" Target="../media/image38.jpe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37.jpe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42.svg"/></Relationships>
</file>

<file path=ppt/slides/_rels/slide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37.jpe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40.jpe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5.pn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39.jpeg"/><Relationship Id="rId9" Type="http://schemas.openxmlformats.org/officeDocument/2006/relationships/image" Target="../media/image26.sv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Text Box 322"/>
          <p:cNvSpPr txBox="1">
            <a:spLocks noChangeArrowheads="1"/>
          </p:cNvSpPr>
          <p:nvPr/>
        </p:nvSpPr>
        <p:spPr bwMode="auto">
          <a:xfrm>
            <a:off x="2049332" y="1921125"/>
            <a:ext cx="804708"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01</a:t>
            </a:r>
          </a:p>
        </p:txBody>
      </p:sp>
      <p:sp>
        <p:nvSpPr>
          <p:cNvPr id="75" name="Text Box 334"/>
          <p:cNvSpPr txBox="1">
            <a:spLocks noChangeArrowheads="1"/>
          </p:cNvSpPr>
          <p:nvPr/>
        </p:nvSpPr>
        <p:spPr bwMode="auto">
          <a:xfrm>
            <a:off x="2049332" y="2935273"/>
            <a:ext cx="804708"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02</a:t>
            </a:r>
          </a:p>
        </p:txBody>
      </p:sp>
      <p:sp>
        <p:nvSpPr>
          <p:cNvPr id="87" name="Text Box 346"/>
          <p:cNvSpPr txBox="1">
            <a:spLocks noChangeArrowheads="1"/>
          </p:cNvSpPr>
          <p:nvPr/>
        </p:nvSpPr>
        <p:spPr bwMode="auto">
          <a:xfrm>
            <a:off x="2049332" y="3953389"/>
            <a:ext cx="804708"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03</a:t>
            </a:r>
          </a:p>
        </p:txBody>
      </p:sp>
      <p:sp>
        <p:nvSpPr>
          <p:cNvPr id="99" name="Text Box 358"/>
          <p:cNvSpPr txBox="1">
            <a:spLocks noChangeArrowheads="1"/>
          </p:cNvSpPr>
          <p:nvPr/>
        </p:nvSpPr>
        <p:spPr bwMode="auto">
          <a:xfrm>
            <a:off x="2049332" y="4969918"/>
            <a:ext cx="804708"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latin typeface="+mn-lt"/>
                <a:cs typeface="Arial" panose="020B0604020202020204" pitchFamily="34" charset="0"/>
              </a:rPr>
              <a:t>Download and </a:t>
            </a:r>
            <a:r>
              <a:rPr lang="en-US" altLang="ja-JP" sz="1400" b="1" dirty="0">
                <a:solidFill>
                  <a:schemeClr val="bg1"/>
                </a:solidFill>
                <a:latin typeface="+mn-lt"/>
                <a:cs typeface="Calibri" panose="020F0502020204030204" pitchFamily="34" charset="0"/>
              </a:rPr>
              <a:t>install  </a:t>
            </a:r>
            <a:r>
              <a:rPr lang="en-US" altLang="ja-JP" sz="1400" b="1" dirty="0" err="1">
                <a:solidFill>
                  <a:schemeClr val="bg1"/>
                </a:solidFill>
                <a:latin typeface="+mn-lt"/>
                <a:cs typeface="Calibri" panose="020F0502020204030204" pitchFamily="34" charset="0"/>
                <a:hlinkClick r:id="rId2"/>
              </a:rPr>
              <a:t>Waltograph</a:t>
            </a:r>
            <a:r>
              <a:rPr lang="en-US" altLang="ja-JP" sz="1400" b="1" dirty="0">
                <a:solidFill>
                  <a:schemeClr val="bg1"/>
                </a:solidFill>
                <a:latin typeface="+mn-lt"/>
                <a:cs typeface="Calibri" panose="020F0502020204030204" pitchFamily="34" charset="0"/>
                <a:hlinkClick r:id="rId2"/>
              </a:rPr>
              <a:t> </a:t>
            </a:r>
            <a:r>
              <a:rPr lang="en-US" altLang="ja-JP" sz="1400" b="1" dirty="0">
                <a:solidFill>
                  <a:schemeClr val="bg1"/>
                </a:solidFill>
                <a:latin typeface="+mn-lt"/>
                <a:cs typeface="Calibri" panose="020F0502020204030204" pitchFamily="34" charset="0"/>
              </a:rPr>
              <a:t>&amp; Helvetica Font family-  </a:t>
            </a:r>
            <a:r>
              <a:rPr lang="en-US" altLang="ja-JP" sz="1400" dirty="0">
                <a:solidFill>
                  <a:schemeClr val="bg1"/>
                </a:solidFill>
                <a:latin typeface="+mn-lt"/>
                <a:cs typeface="Arial" panose="020B0604020202020204" pitchFamily="34" charset="0"/>
              </a:rPr>
              <a:t>before editing this Card before editing this template, in order to see it as you found it in </a:t>
            </a:r>
            <a:r>
              <a:rPr lang="en-US" sz="1400" dirty="0">
                <a:solidFill>
                  <a:schemeClr val="bg1"/>
                </a:solidFill>
                <a:latin typeface="+mn-lt"/>
                <a:hlinkClick r:id="rId3">
                  <a:extLst>
                    <a:ext uri="{A12FA001-AC4F-418D-AE19-62706E023703}">
                      <ahyp:hlinkClr xmlns:ahyp="http://schemas.microsoft.com/office/drawing/2018/hyperlinkcolor" val="tx"/>
                    </a:ext>
                  </a:extLst>
                </a:hlinkClick>
              </a:rPr>
              <a:t>https://ppthemes.com</a:t>
            </a:r>
            <a:r>
              <a:rPr lang="en-US" sz="1400" dirty="0">
                <a:solidFill>
                  <a:schemeClr val="bg1"/>
                </a:solidFill>
                <a:latin typeface="+mn-lt"/>
              </a:rPr>
              <a:t>  </a:t>
            </a:r>
            <a:r>
              <a:rPr lang="en-US" altLang="ja-JP" sz="1400" dirty="0">
                <a:solidFill>
                  <a:schemeClr val="bg1"/>
                </a:solidFill>
                <a:latin typeface="+mn-lt"/>
                <a:cs typeface="Arial" panose="020B0604020202020204" pitchFamily="34" charset="0"/>
              </a:rPr>
              <a:t>otherwise the font will change, and your template would look different.  </a:t>
            </a:r>
            <a:endParaRPr lang="en-US" altLang="es-MX" sz="1400" b="1" dirty="0">
              <a:solidFill>
                <a:schemeClr val="bg1"/>
              </a:solidFill>
              <a:latin typeface="+mn-lt"/>
              <a:cs typeface="Arial" panose="020B0604020202020204" pitchFamily="34" charset="0"/>
            </a:endParaRPr>
          </a:p>
        </p:txBody>
      </p:sp>
      <p:sp>
        <p:nvSpPr>
          <p:cNvPr id="55311" name="TextBox 124"/>
          <p:cNvSpPr txBox="1">
            <a:spLocks noChangeArrowheads="1"/>
          </p:cNvSpPr>
          <p:nvPr/>
        </p:nvSpPr>
        <p:spPr bwMode="auto">
          <a:xfrm>
            <a:off x="2926589" y="5001093"/>
            <a:ext cx="7321228"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dirty="0">
                <a:solidFill>
                  <a:schemeClr val="bg1"/>
                </a:solidFill>
                <a:latin typeface="+mn-lt"/>
                <a:cs typeface="Arial" panose="020B0604020202020204" pitchFamily="34" charset="0"/>
              </a:rPr>
              <a:t>Enjoy, </a:t>
            </a:r>
            <a:r>
              <a:rPr lang="en-US" altLang="es-MX" sz="1400" dirty="0">
                <a:solidFill>
                  <a:schemeClr val="bg1"/>
                </a:solidFill>
                <a:latin typeface="+mn-lt"/>
                <a:cs typeface="Arial" panose="020B0604020202020204" pitchFamily="34" charset="0"/>
              </a:rPr>
              <a:t>if you like this template don’t forget to let us your comment and share on your social media, another person will thank you. Remember to come back, we will  be uploading more options so that you can continue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latin typeface="+mn-lt"/>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dirty="0">
                <a:solidFill>
                  <a:schemeClr val="bg1"/>
                </a:solidFill>
                <a:latin typeface="+mn-lt"/>
                <a:cs typeface="Arial" panose="020B0604020202020204" pitchFamily="34" charset="0"/>
              </a:rPr>
              <a:t>You won’t find some images, this will allow to use yours, </a:t>
            </a:r>
            <a:r>
              <a:rPr lang="en-US" altLang="es-MX" sz="1400" dirty="0">
                <a:solidFill>
                  <a:schemeClr val="bg1"/>
                </a:solidFill>
                <a:latin typeface="+mn-lt"/>
                <a:cs typeface="Arial" panose="020B0604020202020204" pitchFamily="34" charset="0"/>
              </a:rPr>
              <a:t>the images used were found on </a:t>
            </a:r>
            <a:r>
              <a:rPr lang="en-US" altLang="es-MX" sz="1400" dirty="0">
                <a:solidFill>
                  <a:srgbClr val="01C8F2"/>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es-MX" sz="1400" dirty="0">
                <a:solidFill>
                  <a:srgbClr val="01C8F2"/>
                </a:solidFill>
                <a:cs typeface="Arial" panose="020B0604020202020204" pitchFamily="34" charset="0"/>
              </a:rPr>
              <a:t>  – </a:t>
            </a:r>
            <a:r>
              <a:rPr lang="en-US" altLang="es-MX" sz="1400" dirty="0">
                <a:solidFill>
                  <a:srgbClr val="01C8F2"/>
                </a:solidFill>
                <a:cs typeface="Arial" panose="020B0604020202020204" pitchFamily="34" charset="0"/>
                <a:hlinkClick r:id="rId5">
                  <a:extLst>
                    <a:ext uri="{A12FA001-AC4F-418D-AE19-62706E023703}">
                      <ahyp:hlinkClr xmlns:ahyp="http://schemas.microsoft.com/office/drawing/2018/hyperlinkcolor" val="tx"/>
                    </a:ext>
                  </a:extLst>
                </a:hlinkClick>
              </a:rPr>
              <a:t>www.freepik.es</a:t>
            </a:r>
            <a:r>
              <a:rPr lang="en-US" altLang="es-MX" sz="1400" dirty="0">
                <a:solidFill>
                  <a:srgbClr val="01C8F2"/>
                </a:solidFill>
                <a:cs typeface="Arial" panose="020B0604020202020204" pitchFamily="34" charset="0"/>
              </a:rPr>
              <a:t> - </a:t>
            </a:r>
            <a:r>
              <a:rPr lang="es-CO" sz="1400" dirty="0">
                <a:solidFill>
                  <a:srgbClr val="01C8F2"/>
                </a:solidFill>
                <a:hlinkClick r:id="rId6">
                  <a:extLst>
                    <a:ext uri="{A12FA001-AC4F-418D-AE19-62706E023703}">
                      <ahyp:hlinkClr xmlns:ahyp="http://schemas.microsoft.com/office/drawing/2018/hyperlinkcolor" val="tx"/>
                    </a:ext>
                  </a:extLst>
                </a:hlinkClick>
              </a:rPr>
              <a:t>https://stocksnap.io </a:t>
            </a:r>
            <a:r>
              <a:rPr lang="en-US" altLang="es-MX" sz="1400" dirty="0">
                <a:solidFill>
                  <a:schemeClr val="bg1"/>
                </a:solidFill>
                <a:latin typeface="+mn-lt"/>
                <a:cs typeface="Arial" panose="020B0604020202020204" pitchFamily="34" charset="0"/>
              </a:rPr>
              <a:t>there you can find other ones if you want for free. And of course, you can changed it for yours. </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137661"/>
            <a:ext cx="6094413" cy="646203"/>
          </a:xfrm>
          <a:prstGeom prst="rect">
            <a:avLst/>
          </a:prstGeom>
        </p:spPr>
        <p:txBody>
          <a:bodyPr>
            <a:spAutoFit/>
          </a:bodyPr>
          <a:lstStyle/>
          <a:p>
            <a:r>
              <a:rPr lang="en-US" sz="3599" b="1" dirty="0">
                <a:solidFill>
                  <a:schemeClr val="accent4"/>
                </a:solidFill>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545277"/>
          </a:xfrm>
          <a:prstGeom prst="rect">
            <a:avLst/>
          </a:prstGeom>
        </p:spPr>
        <p:txBody>
          <a:bodyPr wrap="square">
            <a:spAutoFit/>
          </a:bodyPr>
          <a:lstStyle/>
          <a:p>
            <a:pPr>
              <a:lnSpc>
                <a:spcPct val="110000"/>
              </a:lnSpc>
            </a:pPr>
            <a:r>
              <a:rPr lang="en-US" altLang="es-MX" sz="1400" b="1" dirty="0">
                <a:solidFill>
                  <a:schemeClr val="bg1"/>
                </a:solidFill>
                <a:cs typeface="Arial" panose="020B0604020202020204" pitchFamily="34" charset="0"/>
              </a:rPr>
              <a:t>Someone said: “Creativity is the key to success in the future”, </a:t>
            </a:r>
            <a:r>
              <a:rPr lang="en-US" altLang="es-MX" sz="1400" dirty="0">
                <a:solidFill>
                  <a:schemeClr val="bg1"/>
                </a:solidFill>
                <a:cs typeface="Arial" panose="020B0604020202020204" pitchFamily="34" charset="0"/>
              </a:rPr>
              <a:t>you can use this template as you want, use your creativity and change colors, icons and image according to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D4FC823-AA56-5B73-6476-FA408B17F9A1}"/>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13844" b="13844"/>
          <a:stretch>
            <a:fillRect/>
          </a:stretch>
        </p:blipFill>
        <p:spPr>
          <a:xfrm>
            <a:off x="0" y="1524000"/>
            <a:ext cx="12192000" cy="4936597"/>
          </a:xfrm>
          <a:prstGeom prst="rect">
            <a:avLst/>
          </a:prstGeom>
        </p:spPr>
      </p:pic>
      <p:sp>
        <p:nvSpPr>
          <p:cNvPr id="60" name="Bottom Gradient">
            <a:extLst>
              <a:ext uri="{FF2B5EF4-FFF2-40B4-BE49-F238E27FC236}">
                <a16:creationId xmlns:a16="http://schemas.microsoft.com/office/drawing/2014/main" id="{5BCA3DDC-22D6-40F2-9E1A-843393A931B9}"/>
              </a:ext>
            </a:extLst>
          </p:cNvPr>
          <p:cNvSpPr/>
          <p:nvPr/>
        </p:nvSpPr>
        <p:spPr>
          <a:xfrm rot="5400000">
            <a:off x="3481239" y="-2171986"/>
            <a:ext cx="5454435" cy="12192000"/>
          </a:xfrm>
          <a:prstGeom prst="rect">
            <a:avLst/>
          </a:prstGeom>
          <a:gradFill flip="none" rotWithShape="1">
            <a:gsLst>
              <a:gs pos="24000">
                <a:schemeClr val="tx1">
                  <a:alpha val="93000"/>
                </a:schemeClr>
              </a:gs>
              <a:gs pos="100000">
                <a:schemeClr val="tx1">
                  <a:tint val="23500"/>
                  <a:satMod val="160000"/>
                  <a:alpha val="0"/>
                  <a:lumMod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97" name="Picture Placeholder 96">
            <a:extLst>
              <a:ext uri="{FF2B5EF4-FFF2-40B4-BE49-F238E27FC236}">
                <a16:creationId xmlns:a16="http://schemas.microsoft.com/office/drawing/2014/main" id="{00EAB6D0-8893-79BC-4488-BC536C97DFD6}"/>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936" r="936"/>
          <a:stretch>
            <a:fillRect/>
          </a:stretch>
        </p:blipFill>
        <p:spPr>
          <a:xfrm>
            <a:off x="5080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pic>
        <p:nvPicPr>
          <p:cNvPr id="101" name="Picture Placeholder 100">
            <a:extLst>
              <a:ext uri="{FF2B5EF4-FFF2-40B4-BE49-F238E27FC236}">
                <a16:creationId xmlns:a16="http://schemas.microsoft.com/office/drawing/2014/main" id="{59B3CC89-E96A-4B8F-7976-8147C2525A30}"/>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775" r="775"/>
          <a:stretch>
            <a:fillRect/>
          </a:stretch>
        </p:blipFill>
        <p:spPr>
          <a:xfrm>
            <a:off x="53086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pic>
        <p:nvPicPr>
          <p:cNvPr id="103" name="Picture Placeholder 102">
            <a:extLst>
              <a:ext uri="{FF2B5EF4-FFF2-40B4-BE49-F238E27FC236}">
                <a16:creationId xmlns:a16="http://schemas.microsoft.com/office/drawing/2014/main" id="{2555E1FD-1433-CCBF-C756-F913BA144180}"/>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l="2672" r="2672"/>
          <a:stretch>
            <a:fillRect/>
          </a:stretch>
        </p:blipFill>
        <p:spPr>
          <a:xfrm>
            <a:off x="77089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pic>
        <p:nvPicPr>
          <p:cNvPr id="105" name="Picture Placeholder 104">
            <a:extLst>
              <a:ext uri="{FF2B5EF4-FFF2-40B4-BE49-F238E27FC236}">
                <a16:creationId xmlns:a16="http://schemas.microsoft.com/office/drawing/2014/main" id="{C86AFB31-8762-9F6D-E41F-A1AEA850B111}"/>
              </a:ext>
            </a:extLst>
          </p:cNvPr>
          <p:cNvPicPr>
            <a:picLocks noGrp="1" noChangeAspect="1"/>
          </p:cNvPicPr>
          <p:nvPr>
            <p:ph type="pic" sz="quarter" idx="4294967295"/>
          </p:nvPr>
        </p:nvPicPr>
        <p:blipFill>
          <a:blip r:embed="rId6">
            <a:extLst>
              <a:ext uri="{28A0092B-C50C-407E-A947-70E740481C1C}">
                <a14:useLocalDpi xmlns:a14="http://schemas.microsoft.com/office/drawing/2010/main" val="0"/>
              </a:ext>
            </a:extLst>
          </a:blip>
          <a:srcRect l="790" r="790"/>
          <a:stretch>
            <a:fillRect/>
          </a:stretch>
        </p:blipFill>
        <p:spPr>
          <a:xfrm>
            <a:off x="101854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sp>
        <p:nvSpPr>
          <p:cNvPr id="67" name="TextBox 3">
            <a:extLst>
              <a:ext uri="{FF2B5EF4-FFF2-40B4-BE49-F238E27FC236}">
                <a16:creationId xmlns:a16="http://schemas.microsoft.com/office/drawing/2014/main" id="{C3C17FAC-4649-45DF-8F93-97727ACC2E2E}"/>
              </a:ext>
            </a:extLst>
          </p:cNvPr>
          <p:cNvSpPr txBox="1"/>
          <p:nvPr/>
        </p:nvSpPr>
        <p:spPr>
          <a:xfrm>
            <a:off x="507749" y="1919099"/>
            <a:ext cx="7691978" cy="1245677"/>
          </a:xfrm>
          <a:prstGeom prst="rect">
            <a:avLst/>
          </a:prstGeom>
          <a:noFill/>
        </p:spPr>
        <p:txBody>
          <a:bodyPr wrap="square" lIns="0" tIns="0" rIns="0" bIns="0" rtlCol="0" anchor="ctr" anchorCtr="0">
            <a:noAutofit/>
          </a:bodyPr>
          <a:lstStyle/>
          <a:p>
            <a:r>
              <a:rPr lang="en-US" sz="4000" b="1" dirty="0">
                <a:solidFill>
                  <a:schemeClr val="bg1"/>
                </a:solidFill>
                <a:latin typeface="Waltograph" panose="03080602000000000000" pitchFamily="66" charset="0"/>
                <a:cs typeface="Helvetica" pitchFamily="34" charset="0"/>
              </a:rPr>
              <a:t>Your Topic 3 Title Here</a:t>
            </a:r>
            <a:endParaRPr lang="en-US" sz="4000" dirty="0">
              <a:solidFill>
                <a:schemeClr val="bg1"/>
              </a:solidFill>
              <a:latin typeface="Waltograph" panose="03080602000000000000" pitchFamily="66" charset="0"/>
              <a:cs typeface="Helvetica" pitchFamily="34" charset="0"/>
            </a:endParaRPr>
          </a:p>
        </p:txBody>
      </p:sp>
      <p:sp>
        <p:nvSpPr>
          <p:cNvPr id="68" name="TextBox 47">
            <a:extLst>
              <a:ext uri="{FF2B5EF4-FFF2-40B4-BE49-F238E27FC236}">
                <a16:creationId xmlns:a16="http://schemas.microsoft.com/office/drawing/2014/main" id="{A6920CD3-D93F-460E-89A6-BCE43074A5BA}"/>
              </a:ext>
            </a:extLst>
          </p:cNvPr>
          <p:cNvSpPr txBox="1"/>
          <p:nvPr/>
        </p:nvSpPr>
        <p:spPr>
          <a:xfrm>
            <a:off x="342947" y="4203302"/>
            <a:ext cx="5430569" cy="738664"/>
          </a:xfrm>
          <a:prstGeom prst="rect">
            <a:avLst/>
          </a:prstGeom>
          <a:noFill/>
        </p:spPr>
        <p:txBody>
          <a:bodyPr wrap="square" rtlCol="0">
            <a:spAutoFit/>
          </a:bodyPr>
          <a:lstStyle/>
          <a:p>
            <a:r>
              <a:rPr lang="en-PH" sz="1400" i="0" dirty="0">
                <a:solidFill>
                  <a:schemeClr val="bg1"/>
                </a:solidFill>
                <a:effectLst/>
                <a:latin typeface="Open Sans" panose="020B0606030504020204" pitchFamily="34" charset="0"/>
              </a:rPr>
              <a:t>Lorem Ipsum </a:t>
            </a:r>
            <a:r>
              <a:rPr lang="en-PH" sz="1400" b="0" i="0" dirty="0">
                <a:solidFill>
                  <a:schemeClr val="bg1"/>
                </a:solidFill>
                <a:effectLst/>
                <a:latin typeface="Open Sans" panose="020B0606030504020204" pitchFamily="34" charset="0"/>
              </a:rPr>
              <a:t>is simply dummy text of the printing and typesetting industry. Lorem Ipsum has been the industry's standard dummy </a:t>
            </a:r>
            <a:r>
              <a:rPr lang="en-PH" sz="1200" b="0" i="0" dirty="0">
                <a:solidFill>
                  <a:schemeClr val="bg1"/>
                </a:solidFill>
                <a:effectLst/>
                <a:latin typeface="Open Sans" panose="020B0606030504020204" pitchFamily="34" charset="0"/>
              </a:rPr>
              <a:t>text</a:t>
            </a:r>
            <a:r>
              <a:rPr lang="en-PH" sz="1400" b="0" i="0" dirty="0">
                <a:solidFill>
                  <a:schemeClr val="bg1"/>
                </a:solidFill>
                <a:effectLst/>
                <a:latin typeface="Open Sans" panose="020B0606030504020204" pitchFamily="34" charset="0"/>
              </a:rPr>
              <a:t> ever since the 1500s, when an unknown</a:t>
            </a:r>
            <a:endParaRPr lang="en-US" sz="1400" dirty="0">
              <a:solidFill>
                <a:schemeClr val="bg1"/>
              </a:solidFill>
              <a:latin typeface="Arial" panose="020B0604020202020204" pitchFamily="34" charset="0"/>
              <a:cs typeface="Arial" panose="020B0604020202020204" pitchFamily="34" charset="0"/>
            </a:endParaRPr>
          </a:p>
        </p:txBody>
      </p:sp>
      <p:sp>
        <p:nvSpPr>
          <p:cNvPr id="72" name="Rectángulo 71"/>
          <p:cNvSpPr/>
          <p:nvPr/>
        </p:nvSpPr>
        <p:spPr>
          <a:xfrm>
            <a:off x="487597" y="3164776"/>
            <a:ext cx="438924" cy="23508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73" name="CuadroTexto 72"/>
          <p:cNvSpPr txBox="1"/>
          <p:nvPr/>
        </p:nvSpPr>
        <p:spPr>
          <a:xfrm>
            <a:off x="1498815" y="3170708"/>
            <a:ext cx="1455937" cy="276999"/>
          </a:xfrm>
          <a:prstGeom prst="rect">
            <a:avLst/>
          </a:prstGeom>
          <a:noFill/>
        </p:spPr>
        <p:txBody>
          <a:bodyPr wrap="square" rtlCol="0">
            <a:spAutoFit/>
          </a:bodyPr>
          <a:lstStyle/>
          <a:p>
            <a:r>
              <a:rPr lang="en-US" sz="1200" dirty="0">
                <a:solidFill>
                  <a:schemeClr val="bg1"/>
                </a:solidFill>
              </a:rPr>
              <a:t>2022 - GM</a:t>
            </a:r>
            <a:endParaRPr lang="en-US" dirty="0">
              <a:solidFill>
                <a:schemeClr val="bg1"/>
              </a:solidFill>
            </a:endParaRPr>
          </a:p>
        </p:txBody>
      </p:sp>
      <p:grpSp>
        <p:nvGrpSpPr>
          <p:cNvPr id="78" name="Group 77">
            <a:extLst>
              <a:ext uri="{FF2B5EF4-FFF2-40B4-BE49-F238E27FC236}">
                <a16:creationId xmlns:a16="http://schemas.microsoft.com/office/drawing/2014/main" id="{21E11094-692B-6CCE-C848-A8D429587D36}"/>
              </a:ext>
            </a:extLst>
          </p:cNvPr>
          <p:cNvGrpSpPr/>
          <p:nvPr/>
        </p:nvGrpSpPr>
        <p:grpSpPr>
          <a:xfrm>
            <a:off x="455323" y="3573032"/>
            <a:ext cx="2399756" cy="447532"/>
            <a:chOff x="497148" y="4704637"/>
            <a:chExt cx="2399756" cy="447532"/>
          </a:xfrm>
        </p:grpSpPr>
        <p:sp>
          <p:nvSpPr>
            <p:cNvPr id="66" name="Rectángulo redondeado 65"/>
            <p:cNvSpPr/>
            <p:nvPr/>
          </p:nvSpPr>
          <p:spPr>
            <a:xfrm>
              <a:off x="497148" y="4727075"/>
              <a:ext cx="1147499" cy="4214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t>
              </a:r>
              <a:endParaRPr lang="en-US" sz="2000" b="1" dirty="0">
                <a:solidFill>
                  <a:schemeClr val="tx1"/>
                </a:solidFill>
                <a:latin typeface="Helvetica" panose="020B0604020202020204" pitchFamily="34" charset="0"/>
                <a:cs typeface="Helvetica" panose="020B0604020202020204" pitchFamily="34" charset="0"/>
              </a:endParaRPr>
            </a:p>
          </p:txBody>
        </p:sp>
        <p:sp>
          <p:nvSpPr>
            <p:cNvPr id="63" name="Freeform 7"/>
            <p:cNvSpPr>
              <a:spLocks/>
            </p:cNvSpPr>
            <p:nvPr/>
          </p:nvSpPr>
          <p:spPr bwMode="auto">
            <a:xfrm>
              <a:off x="625399" y="4861664"/>
              <a:ext cx="123485" cy="198957"/>
            </a:xfrm>
            <a:custGeom>
              <a:avLst/>
              <a:gdLst>
                <a:gd name="T0" fmla="*/ 0 w 131"/>
                <a:gd name="T1" fmla="*/ 0 h 192"/>
                <a:gd name="T2" fmla="*/ 131 w 131"/>
                <a:gd name="T3" fmla="*/ 96 h 192"/>
                <a:gd name="T4" fmla="*/ 0 w 131"/>
                <a:gd name="T5" fmla="*/ 192 h 192"/>
                <a:gd name="T6" fmla="*/ 0 w 131"/>
                <a:gd name="T7" fmla="*/ 0 h 192"/>
              </a:gdLst>
              <a:ahLst/>
              <a:cxnLst>
                <a:cxn ang="0">
                  <a:pos x="T0" y="T1"/>
                </a:cxn>
                <a:cxn ang="0">
                  <a:pos x="T2" y="T3"/>
                </a:cxn>
                <a:cxn ang="0">
                  <a:pos x="T4" y="T5"/>
                </a:cxn>
                <a:cxn ang="0">
                  <a:pos x="T6" y="T7"/>
                </a:cxn>
              </a:cxnLst>
              <a:rect l="0" t="0" r="r" b="b"/>
              <a:pathLst>
                <a:path w="131" h="192">
                  <a:moveTo>
                    <a:pt x="0" y="0"/>
                  </a:moveTo>
                  <a:lnTo>
                    <a:pt x="131" y="96"/>
                  </a:lnTo>
                  <a:lnTo>
                    <a:pt x="0" y="19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CuadroTexto 63"/>
            <p:cNvSpPr txBox="1"/>
            <p:nvPr/>
          </p:nvSpPr>
          <p:spPr>
            <a:xfrm>
              <a:off x="787227" y="4843000"/>
              <a:ext cx="644525" cy="253916"/>
            </a:xfrm>
            <a:prstGeom prst="rect">
              <a:avLst/>
            </a:prstGeom>
            <a:noFill/>
          </p:spPr>
          <p:txBody>
            <a:bodyPr wrap="square" rtlCol="0">
              <a:spAutoFit/>
            </a:bodyPr>
            <a:lstStyle/>
            <a:p>
              <a:r>
                <a:rPr lang="en-US" sz="1050" b="1" dirty="0">
                  <a:latin typeface="Helvetica" panose="020B0604020202020204" pitchFamily="34" charset="0"/>
                  <a:cs typeface="Helvetica" panose="020B0604020202020204" pitchFamily="34" charset="0"/>
                </a:rPr>
                <a:t>PLAY</a:t>
              </a:r>
            </a:p>
          </p:txBody>
        </p:sp>
        <p:sp>
          <p:nvSpPr>
            <p:cNvPr id="79" name="Rectángulo redondeado 65">
              <a:extLst>
                <a:ext uri="{FF2B5EF4-FFF2-40B4-BE49-F238E27FC236}">
                  <a16:creationId xmlns:a16="http://schemas.microsoft.com/office/drawing/2014/main" id="{8C4D4341-521B-7276-439F-B35263596871}"/>
                </a:ext>
              </a:extLst>
            </p:cNvPr>
            <p:cNvSpPr/>
            <p:nvPr/>
          </p:nvSpPr>
          <p:spPr>
            <a:xfrm>
              <a:off x="1749405" y="4704637"/>
              <a:ext cx="1147499" cy="44753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t>
              </a:r>
              <a:r>
                <a:rPr lang="en-US" sz="1400" dirty="0">
                  <a:solidFill>
                    <a:schemeClr val="bg1"/>
                  </a:solidFill>
                </a:rPr>
                <a:t>TRAILER</a:t>
              </a:r>
              <a:endParaRPr lang="en-US" sz="2000" b="1" dirty="0">
                <a:solidFill>
                  <a:schemeClr val="bg1"/>
                </a:solidFill>
                <a:latin typeface="Helvetica" panose="020B0604020202020204" pitchFamily="34" charset="0"/>
                <a:cs typeface="Helvetica" panose="020B0604020202020204" pitchFamily="34" charset="0"/>
              </a:endParaRPr>
            </a:p>
          </p:txBody>
        </p:sp>
      </p:grpSp>
      <p:pic>
        <p:nvPicPr>
          <p:cNvPr id="2" name="Picture Placeholder 21">
            <a:extLst>
              <a:ext uri="{FF2B5EF4-FFF2-40B4-BE49-F238E27FC236}">
                <a16:creationId xmlns:a16="http://schemas.microsoft.com/office/drawing/2014/main" id="{E280EFFF-9312-203F-4194-AC87FD0FE4AD}"/>
              </a:ext>
            </a:extLst>
          </p:cNvPr>
          <p:cNvPicPr>
            <a:picLocks noChangeAspect="1"/>
          </p:cNvPicPr>
          <p:nvPr/>
        </p:nvPicPr>
        <p:blipFill rotWithShape="1">
          <a:blip r:embed="rId7">
            <a:extLst>
              <a:ext uri="{28A0092B-C50C-407E-A947-70E740481C1C}">
                <a14:useLocalDpi xmlns:a14="http://schemas.microsoft.com/office/drawing/2010/main" val="0"/>
              </a:ext>
            </a:extLst>
          </a:blip>
          <a:srcRect l="2982" r="2982"/>
          <a:stretch/>
        </p:blipFill>
        <p:spPr>
          <a:xfrm>
            <a:off x="11056676" y="545914"/>
            <a:ext cx="852488" cy="852488"/>
          </a:xfrm>
          <a:prstGeom prst="ellipse">
            <a:avLst/>
          </a:prstGeom>
        </p:spPr>
      </p:pic>
      <p:grpSp>
        <p:nvGrpSpPr>
          <p:cNvPr id="3" name="Group 2">
            <a:extLst>
              <a:ext uri="{FF2B5EF4-FFF2-40B4-BE49-F238E27FC236}">
                <a16:creationId xmlns:a16="http://schemas.microsoft.com/office/drawing/2014/main" id="{209A9714-0D65-C45E-322A-3FF212A17D35}"/>
              </a:ext>
            </a:extLst>
          </p:cNvPr>
          <p:cNvGrpSpPr/>
          <p:nvPr/>
        </p:nvGrpSpPr>
        <p:grpSpPr>
          <a:xfrm>
            <a:off x="139207" y="252113"/>
            <a:ext cx="2501440" cy="971339"/>
            <a:chOff x="133885" y="2098753"/>
            <a:chExt cx="3770178" cy="1750249"/>
          </a:xfrm>
        </p:grpSpPr>
        <p:sp>
          <p:nvSpPr>
            <p:cNvPr id="4" name="TextBox 3">
              <a:extLst>
                <a:ext uri="{FF2B5EF4-FFF2-40B4-BE49-F238E27FC236}">
                  <a16:creationId xmlns:a16="http://schemas.microsoft.com/office/drawing/2014/main" id="{5BDEEDCD-48E4-6D54-07D5-55A2DF01814B}"/>
                </a:ext>
              </a:extLst>
            </p:cNvPr>
            <p:cNvSpPr txBox="1"/>
            <p:nvPr/>
          </p:nvSpPr>
          <p:spPr>
            <a:xfrm>
              <a:off x="133885" y="2790502"/>
              <a:ext cx="3770178" cy="1058500"/>
            </a:xfrm>
            <a:prstGeom prst="rect">
              <a:avLst/>
            </a:prstGeom>
            <a:noFill/>
          </p:spPr>
          <p:txBody>
            <a:bodyPr wrap="square" rtlCol="0">
              <a:spAutoFit/>
            </a:bodyPr>
            <a:lstStyle/>
            <a:p>
              <a:r>
                <a:rPr lang="en-US" sz="4000" dirty="0">
                  <a:solidFill>
                    <a:schemeClr val="bg1"/>
                  </a:solidFill>
                  <a:latin typeface="Waltograph" panose="03080602000000000000" pitchFamily="66" charset="0"/>
                </a:rPr>
                <a:t>Group Name </a:t>
              </a:r>
            </a:p>
          </p:txBody>
        </p:sp>
        <p:sp>
          <p:nvSpPr>
            <p:cNvPr id="5" name="Freeform 4">
              <a:extLst>
                <a:ext uri="{FF2B5EF4-FFF2-40B4-BE49-F238E27FC236}">
                  <a16:creationId xmlns:a16="http://schemas.microsoft.com/office/drawing/2014/main" id="{7F08C0D0-A6F9-6939-41CB-4319BD8F6CA0}"/>
                </a:ext>
              </a:extLst>
            </p:cNvPr>
            <p:cNvSpPr/>
            <p:nvPr/>
          </p:nvSpPr>
          <p:spPr>
            <a:xfrm>
              <a:off x="3362499" y="3283556"/>
              <a:ext cx="357233" cy="356455"/>
            </a:xfrm>
            <a:custGeom>
              <a:avLst/>
              <a:gdLst>
                <a:gd name="connsiteX0" fmla="*/ 733164 w 733282"/>
                <a:gd name="connsiteY0" fmla="*/ 338486 h 731685"/>
                <a:gd name="connsiteX1" fmla="*/ 733164 w 733282"/>
                <a:gd name="connsiteY1" fmla="*/ 399365 h 731685"/>
                <a:gd name="connsiteX2" fmla="*/ 709600 w 733282"/>
                <a:gd name="connsiteY2" fmla="*/ 423260 h 731685"/>
                <a:gd name="connsiteX3" fmla="*/ 709504 w 733282"/>
                <a:gd name="connsiteY3" fmla="*/ 423261 h 731685"/>
                <a:gd name="connsiteX4" fmla="*/ 418833 w 733282"/>
                <a:gd name="connsiteY4" fmla="*/ 423261 h 731685"/>
                <a:gd name="connsiteX5" fmla="*/ 419308 w 733282"/>
                <a:gd name="connsiteY5" fmla="*/ 464321 h 731685"/>
                <a:gd name="connsiteX6" fmla="*/ 406765 w 733282"/>
                <a:gd name="connsiteY6" fmla="*/ 709827 h 731685"/>
                <a:gd name="connsiteX7" fmla="*/ 383294 w 733282"/>
                <a:gd name="connsiteY7" fmla="*/ 731448 h 731685"/>
                <a:gd name="connsiteX8" fmla="*/ 320485 w 733282"/>
                <a:gd name="connsiteY8" fmla="*/ 731448 h 731685"/>
                <a:gd name="connsiteX9" fmla="*/ 303857 w 733282"/>
                <a:gd name="connsiteY9" fmla="*/ 724146 h 731685"/>
                <a:gd name="connsiteX10" fmla="*/ 298345 w 733282"/>
                <a:gd name="connsiteY10" fmla="*/ 706603 h 731685"/>
                <a:gd name="connsiteX11" fmla="*/ 311268 w 733282"/>
                <a:gd name="connsiteY11" fmla="*/ 464321 h 731685"/>
                <a:gd name="connsiteX12" fmla="*/ 310793 w 733282"/>
                <a:gd name="connsiteY12" fmla="*/ 423261 h 731685"/>
                <a:gd name="connsiteX13" fmla="*/ 23923 w 733282"/>
                <a:gd name="connsiteY13" fmla="*/ 423261 h 731685"/>
                <a:gd name="connsiteX14" fmla="*/ -117 w 733282"/>
                <a:gd name="connsiteY14" fmla="*/ 399649 h 731685"/>
                <a:gd name="connsiteX15" fmla="*/ -117 w 733282"/>
                <a:gd name="connsiteY15" fmla="*/ 338486 h 731685"/>
                <a:gd name="connsiteX16" fmla="*/ 23543 w 733282"/>
                <a:gd name="connsiteY16" fmla="*/ 314590 h 731685"/>
                <a:gd name="connsiteX17" fmla="*/ 306897 w 733282"/>
                <a:gd name="connsiteY17" fmla="*/ 314590 h 731685"/>
                <a:gd name="connsiteX18" fmla="*/ 269269 w 733282"/>
                <a:gd name="connsiteY18" fmla="*/ 23661 h 731685"/>
                <a:gd name="connsiteX19" fmla="*/ 273355 w 733282"/>
                <a:gd name="connsiteY19" fmla="*/ 7067 h 731685"/>
                <a:gd name="connsiteX20" fmla="*/ 288653 w 733282"/>
                <a:gd name="connsiteY20" fmla="*/ -235 h 731685"/>
                <a:gd name="connsiteX21" fmla="*/ 356499 w 733282"/>
                <a:gd name="connsiteY21" fmla="*/ -235 h 731685"/>
                <a:gd name="connsiteX22" fmla="*/ 378163 w 733282"/>
                <a:gd name="connsiteY22" fmla="*/ 17688 h 731685"/>
                <a:gd name="connsiteX23" fmla="*/ 415127 w 733282"/>
                <a:gd name="connsiteY23" fmla="*/ 314874 h 731685"/>
                <a:gd name="connsiteX24" fmla="*/ 709219 w 733282"/>
                <a:gd name="connsiteY24" fmla="*/ 314874 h 731685"/>
                <a:gd name="connsiteX25" fmla="*/ 733164 w 733282"/>
                <a:gd name="connsiteY25" fmla="*/ 338770 h 7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3282" h="731685">
                  <a:moveTo>
                    <a:pt x="733164" y="338486"/>
                  </a:moveTo>
                  <a:lnTo>
                    <a:pt x="733164" y="399365"/>
                  </a:lnTo>
                  <a:cubicBezTo>
                    <a:pt x="733269" y="412457"/>
                    <a:pt x="722719" y="423156"/>
                    <a:pt x="709600" y="423260"/>
                  </a:cubicBezTo>
                  <a:cubicBezTo>
                    <a:pt x="709568" y="423261"/>
                    <a:pt x="709536" y="423261"/>
                    <a:pt x="709504" y="423261"/>
                  </a:cubicBezTo>
                  <a:lnTo>
                    <a:pt x="418833" y="423261"/>
                  </a:lnTo>
                  <a:cubicBezTo>
                    <a:pt x="418833" y="438433"/>
                    <a:pt x="419308" y="451709"/>
                    <a:pt x="419308" y="464321"/>
                  </a:cubicBezTo>
                  <a:cubicBezTo>
                    <a:pt x="419689" y="546325"/>
                    <a:pt x="415501" y="628287"/>
                    <a:pt x="406765" y="709827"/>
                  </a:cubicBezTo>
                  <a:cubicBezTo>
                    <a:pt x="405646" y="721970"/>
                    <a:pt x="395513" y="731305"/>
                    <a:pt x="383294" y="731448"/>
                  </a:cubicBezTo>
                  <a:lnTo>
                    <a:pt x="320485" y="731448"/>
                  </a:lnTo>
                  <a:cubicBezTo>
                    <a:pt x="314161" y="731452"/>
                    <a:pt x="308126" y="728802"/>
                    <a:pt x="303857" y="724146"/>
                  </a:cubicBezTo>
                  <a:cubicBezTo>
                    <a:pt x="299542" y="719382"/>
                    <a:pt x="297529" y="712974"/>
                    <a:pt x="298345" y="706603"/>
                  </a:cubicBezTo>
                  <a:cubicBezTo>
                    <a:pt x="307161" y="626145"/>
                    <a:pt x="311475" y="545259"/>
                    <a:pt x="311268" y="464321"/>
                  </a:cubicBezTo>
                  <a:cubicBezTo>
                    <a:pt x="311268" y="451330"/>
                    <a:pt x="311268" y="438054"/>
                    <a:pt x="310793" y="423261"/>
                  </a:cubicBezTo>
                  <a:lnTo>
                    <a:pt x="23923" y="423261"/>
                  </a:lnTo>
                  <a:cubicBezTo>
                    <a:pt x="10772" y="423314"/>
                    <a:pt x="39" y="412773"/>
                    <a:pt x="-117" y="399649"/>
                  </a:cubicBezTo>
                  <a:lnTo>
                    <a:pt x="-117" y="338486"/>
                  </a:lnTo>
                  <a:cubicBezTo>
                    <a:pt x="-170" y="325378"/>
                    <a:pt x="10408" y="314694"/>
                    <a:pt x="23543" y="314590"/>
                  </a:cubicBezTo>
                  <a:lnTo>
                    <a:pt x="306897" y="314590"/>
                  </a:lnTo>
                  <a:cubicBezTo>
                    <a:pt x="301109" y="216862"/>
                    <a:pt x="288536" y="119653"/>
                    <a:pt x="269269" y="23661"/>
                  </a:cubicBezTo>
                  <a:cubicBezTo>
                    <a:pt x="268243" y="17803"/>
                    <a:pt x="269725" y="11783"/>
                    <a:pt x="273355" y="7067"/>
                  </a:cubicBezTo>
                  <a:cubicBezTo>
                    <a:pt x="277023" y="2371"/>
                    <a:pt x="282688" y="-332"/>
                    <a:pt x="288653" y="-235"/>
                  </a:cubicBezTo>
                  <a:lnTo>
                    <a:pt x="356499" y="-235"/>
                  </a:lnTo>
                  <a:cubicBezTo>
                    <a:pt x="367099" y="-236"/>
                    <a:pt x="376199" y="7292"/>
                    <a:pt x="378163" y="17688"/>
                  </a:cubicBezTo>
                  <a:cubicBezTo>
                    <a:pt x="396841" y="115859"/>
                    <a:pt x="409187" y="215125"/>
                    <a:pt x="415127" y="314874"/>
                  </a:cubicBezTo>
                  <a:lnTo>
                    <a:pt x="709219" y="314874"/>
                  </a:lnTo>
                  <a:cubicBezTo>
                    <a:pt x="722358" y="315077"/>
                    <a:pt x="732960" y="325658"/>
                    <a:pt x="733164" y="338770"/>
                  </a:cubicBezTo>
                  <a:close/>
                </a:path>
              </a:pathLst>
            </a:custGeom>
            <a:solidFill>
              <a:srgbClr val="FFFFFF"/>
            </a:solidFill>
            <a:ln w="9502" cap="flat">
              <a:noFill/>
              <a:prstDash val="solid"/>
              <a:miter/>
            </a:ln>
          </p:spPr>
          <p:txBody>
            <a:bodyPr rtlCol="0" anchor="ctr"/>
            <a:lstStyle/>
            <a:p>
              <a:endParaRPr lang="en-US" sz="1050"/>
            </a:p>
          </p:txBody>
        </p:sp>
        <p:sp>
          <p:nvSpPr>
            <p:cNvPr id="13" name="Freeform 12">
              <a:extLst>
                <a:ext uri="{FF2B5EF4-FFF2-40B4-BE49-F238E27FC236}">
                  <a16:creationId xmlns:a16="http://schemas.microsoft.com/office/drawing/2014/main" id="{59C67515-1FC7-4817-EB31-6BB4511B0E22}"/>
                </a:ext>
              </a:extLst>
            </p:cNvPr>
            <p:cNvSpPr/>
            <p:nvPr/>
          </p:nvSpPr>
          <p:spPr>
            <a:xfrm>
              <a:off x="572904" y="2098753"/>
              <a:ext cx="2892142" cy="1045997"/>
            </a:xfrm>
            <a:custGeom>
              <a:avLst/>
              <a:gdLst>
                <a:gd name="connsiteX0" fmla="*/ 3567357 w 3569274"/>
                <a:gd name="connsiteY0" fmla="*/ 1260783 h 1290894"/>
                <a:gd name="connsiteX1" fmla="*/ 927087 w 3569274"/>
                <a:gd name="connsiteY1" fmla="*/ 149224 h 1290894"/>
                <a:gd name="connsiteX2" fmla="*/ 3952 w 3569274"/>
                <a:gd name="connsiteY2" fmla="*/ 901390 h 1290894"/>
                <a:gd name="connsiteX3" fmla="*/ 1102 w 3569274"/>
                <a:gd name="connsiteY3" fmla="*/ 922157 h 1290894"/>
                <a:gd name="connsiteX4" fmla="*/ 15925 w 3569274"/>
                <a:gd name="connsiteY4" fmla="*/ 936855 h 1290894"/>
                <a:gd name="connsiteX5" fmla="*/ 68567 w 3569274"/>
                <a:gd name="connsiteY5" fmla="*/ 954872 h 1290894"/>
                <a:gd name="connsiteX6" fmla="*/ 78069 w 3569274"/>
                <a:gd name="connsiteY6" fmla="*/ 956199 h 1290894"/>
                <a:gd name="connsiteX7" fmla="*/ 102490 w 3569274"/>
                <a:gd name="connsiteY7" fmla="*/ 943303 h 1290894"/>
                <a:gd name="connsiteX8" fmla="*/ 2768648 w 3569274"/>
                <a:gd name="connsiteY8" fmla="*/ 434378 h 1290894"/>
                <a:gd name="connsiteX9" fmla="*/ 3458652 w 3569274"/>
                <a:gd name="connsiteY9" fmla="*/ 1273679 h 1290894"/>
                <a:gd name="connsiteX10" fmla="*/ 3484023 w 3569274"/>
                <a:gd name="connsiteY10" fmla="*/ 1290653 h 1290894"/>
                <a:gd name="connsiteX11" fmla="*/ 3546832 w 3569274"/>
                <a:gd name="connsiteY11" fmla="*/ 1290653 h 1290894"/>
                <a:gd name="connsiteX12" fmla="*/ 3564792 w 3569274"/>
                <a:gd name="connsiteY12" fmla="*/ 1281170 h 1290894"/>
                <a:gd name="connsiteX13" fmla="*/ 3567642 w 3569274"/>
                <a:gd name="connsiteY13" fmla="*/ 1260972 h 1290894"/>
                <a:gd name="connsiteX14" fmla="*/ 77784 w 3569274"/>
                <a:gd name="connsiteY14" fmla="*/ 940553 h 1290894"/>
                <a:gd name="connsiteX15" fmla="*/ 73603 w 3569274"/>
                <a:gd name="connsiteY15" fmla="*/ 939605 h 1290894"/>
                <a:gd name="connsiteX16" fmla="*/ 77784 w 3569274"/>
                <a:gd name="connsiteY16" fmla="*/ 940553 h 1290894"/>
                <a:gd name="connsiteX17" fmla="*/ 3470815 w 3569274"/>
                <a:gd name="connsiteY17" fmla="*/ 1282403 h 1290894"/>
                <a:gd name="connsiteX18" fmla="*/ 3474996 w 3569274"/>
                <a:gd name="connsiteY18" fmla="*/ 1284679 h 1290894"/>
                <a:gd name="connsiteX19" fmla="*/ 3470815 w 3569274"/>
                <a:gd name="connsiteY19" fmla="*/ 1282403 h 129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9274" h="1290894">
                  <a:moveTo>
                    <a:pt x="3567357" y="1260783"/>
                  </a:moveTo>
                  <a:cubicBezTo>
                    <a:pt x="3145841" y="226224"/>
                    <a:pt x="1963773" y="-271427"/>
                    <a:pt x="927087" y="149224"/>
                  </a:cubicBezTo>
                  <a:cubicBezTo>
                    <a:pt x="550776" y="301925"/>
                    <a:pt x="229149" y="563985"/>
                    <a:pt x="3952" y="901390"/>
                  </a:cubicBezTo>
                  <a:cubicBezTo>
                    <a:pt x="-179" y="907494"/>
                    <a:pt x="-1233" y="915168"/>
                    <a:pt x="1102" y="922157"/>
                  </a:cubicBezTo>
                  <a:cubicBezTo>
                    <a:pt x="3357" y="929168"/>
                    <a:pt x="8885" y="934650"/>
                    <a:pt x="15925" y="936855"/>
                  </a:cubicBezTo>
                  <a:lnTo>
                    <a:pt x="68567" y="954872"/>
                  </a:lnTo>
                  <a:cubicBezTo>
                    <a:pt x="71654" y="955770"/>
                    <a:pt x="74854" y="956217"/>
                    <a:pt x="78069" y="956199"/>
                  </a:cubicBezTo>
                  <a:cubicBezTo>
                    <a:pt x="87818" y="956084"/>
                    <a:pt x="96911" y="951282"/>
                    <a:pt x="102490" y="943303"/>
                  </a:cubicBezTo>
                  <a:cubicBezTo>
                    <a:pt x="697904" y="68038"/>
                    <a:pt x="1891584" y="-159816"/>
                    <a:pt x="2768648" y="434378"/>
                  </a:cubicBezTo>
                  <a:cubicBezTo>
                    <a:pt x="3074942" y="641886"/>
                    <a:pt x="3314569" y="933361"/>
                    <a:pt x="3458652" y="1273679"/>
                  </a:cubicBezTo>
                  <a:cubicBezTo>
                    <a:pt x="3462906" y="1283925"/>
                    <a:pt x="3472910" y="1290618"/>
                    <a:pt x="3484023" y="1290653"/>
                  </a:cubicBezTo>
                  <a:lnTo>
                    <a:pt x="3546832" y="1290653"/>
                  </a:lnTo>
                  <a:cubicBezTo>
                    <a:pt x="3554059" y="1290803"/>
                    <a:pt x="3560850" y="1287217"/>
                    <a:pt x="3564792" y="1281170"/>
                  </a:cubicBezTo>
                  <a:cubicBezTo>
                    <a:pt x="3569329" y="1275446"/>
                    <a:pt x="3570419" y="1267724"/>
                    <a:pt x="3567642" y="1260972"/>
                  </a:cubicBezTo>
                  <a:close/>
                  <a:moveTo>
                    <a:pt x="77784" y="940553"/>
                  </a:moveTo>
                  <a:cubicBezTo>
                    <a:pt x="76347" y="940475"/>
                    <a:pt x="74933" y="940155"/>
                    <a:pt x="73603" y="939605"/>
                  </a:cubicBezTo>
                  <a:cubicBezTo>
                    <a:pt x="74933" y="940154"/>
                    <a:pt x="76347" y="940475"/>
                    <a:pt x="77784" y="940553"/>
                  </a:cubicBezTo>
                  <a:close/>
                  <a:moveTo>
                    <a:pt x="3470815" y="1282403"/>
                  </a:moveTo>
                  <a:cubicBezTo>
                    <a:pt x="3472101" y="1283344"/>
                    <a:pt x="3473507" y="1284110"/>
                    <a:pt x="3474996" y="1284679"/>
                  </a:cubicBezTo>
                  <a:cubicBezTo>
                    <a:pt x="3473571" y="1283825"/>
                    <a:pt x="3472240" y="1283351"/>
                    <a:pt x="3470815" y="1282403"/>
                  </a:cubicBezTo>
                  <a:close/>
                </a:path>
              </a:pathLst>
            </a:custGeom>
            <a:gradFill>
              <a:gsLst>
                <a:gs pos="0">
                  <a:schemeClr val="tx1"/>
                </a:gs>
                <a:gs pos="45000">
                  <a:srgbClr val="29B0AF"/>
                </a:gs>
                <a:gs pos="93000">
                  <a:srgbClr val="33D8D7"/>
                </a:gs>
                <a:gs pos="100000">
                  <a:schemeClr val="bg1"/>
                </a:gs>
              </a:gsLst>
              <a:lin ang="21594000" scaled="0"/>
            </a:gradFill>
            <a:ln w="9502" cap="flat">
              <a:noFill/>
              <a:prstDash val="solid"/>
              <a:miter/>
            </a:ln>
          </p:spPr>
          <p:txBody>
            <a:bodyPr rtlCol="0" anchor="ctr"/>
            <a:lstStyle/>
            <a:p>
              <a:endParaRPr lang="en-US" sz="1050"/>
            </a:p>
          </p:txBody>
        </p:sp>
      </p:grpSp>
      <p:grpSp>
        <p:nvGrpSpPr>
          <p:cNvPr id="15" name="Group 14">
            <a:extLst>
              <a:ext uri="{FF2B5EF4-FFF2-40B4-BE49-F238E27FC236}">
                <a16:creationId xmlns:a16="http://schemas.microsoft.com/office/drawing/2014/main" id="{4D731A7F-5B6B-BE39-455E-5749FD185831}"/>
              </a:ext>
            </a:extLst>
          </p:cNvPr>
          <p:cNvGrpSpPr/>
          <p:nvPr/>
        </p:nvGrpSpPr>
        <p:grpSpPr>
          <a:xfrm>
            <a:off x="2824127" y="798182"/>
            <a:ext cx="1351640" cy="421268"/>
            <a:chOff x="2849394" y="1232766"/>
            <a:chExt cx="1351640" cy="421268"/>
          </a:xfrm>
        </p:grpSpPr>
        <p:sp>
          <p:nvSpPr>
            <p:cNvPr id="26" name="Home     TV Shows     Movies     Recently Added     My List">
              <a:extLst>
                <a:ext uri="{FF2B5EF4-FFF2-40B4-BE49-F238E27FC236}">
                  <a16:creationId xmlns:a16="http://schemas.microsoft.com/office/drawing/2014/main" id="{CE5FB31A-4C37-13FC-0A3C-DCDD5196887A}"/>
                </a:ext>
              </a:extLst>
            </p:cNvPr>
            <p:cNvSpPr txBox="1"/>
            <p:nvPr/>
          </p:nvSpPr>
          <p:spPr>
            <a:xfrm>
              <a:off x="3151407" y="1232766"/>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a:solidFill>
                    <a:schemeClr val="bg1"/>
                  </a:solidFill>
                  <a:latin typeface="Helvetica Neue"/>
                </a:rPr>
                <a:t>Home</a:t>
              </a:r>
              <a:endParaRPr dirty="0">
                <a:solidFill>
                  <a:schemeClr val="bg1"/>
                </a:solidFill>
                <a:latin typeface="Helvetica Neue"/>
              </a:endParaRPr>
            </a:p>
          </p:txBody>
        </p:sp>
        <p:pic>
          <p:nvPicPr>
            <p:cNvPr id="40" name="Graphic 39" descr="Home">
              <a:extLst>
                <a:ext uri="{FF2B5EF4-FFF2-40B4-BE49-F238E27FC236}">
                  <a16:creationId xmlns:a16="http://schemas.microsoft.com/office/drawing/2014/main" id="{82232CB6-16DB-BDE8-B209-043F63B6EE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49394" y="1269388"/>
              <a:ext cx="311816" cy="311816"/>
            </a:xfrm>
            <a:prstGeom prst="rect">
              <a:avLst/>
            </a:prstGeom>
          </p:spPr>
        </p:pic>
      </p:grpSp>
      <p:grpSp>
        <p:nvGrpSpPr>
          <p:cNvPr id="41" name="Group 40">
            <a:extLst>
              <a:ext uri="{FF2B5EF4-FFF2-40B4-BE49-F238E27FC236}">
                <a16:creationId xmlns:a16="http://schemas.microsoft.com/office/drawing/2014/main" id="{BC5F11AC-7110-02D9-C27E-FFD12DC8F4F1}"/>
              </a:ext>
            </a:extLst>
          </p:cNvPr>
          <p:cNvGrpSpPr/>
          <p:nvPr/>
        </p:nvGrpSpPr>
        <p:grpSpPr>
          <a:xfrm>
            <a:off x="3926338" y="782850"/>
            <a:ext cx="1307837" cy="421268"/>
            <a:chOff x="2534920" y="1346946"/>
            <a:chExt cx="1307837" cy="421268"/>
          </a:xfrm>
        </p:grpSpPr>
        <p:sp>
          <p:nvSpPr>
            <p:cNvPr id="43" name="Home     TV Shows     Movies     Recently Added     My List">
              <a:extLst>
                <a:ext uri="{FF2B5EF4-FFF2-40B4-BE49-F238E27FC236}">
                  <a16:creationId xmlns:a16="http://schemas.microsoft.com/office/drawing/2014/main" id="{1028B104-A81D-3491-90E3-9E93279FC268}"/>
                </a:ext>
              </a:extLst>
            </p:cNvPr>
            <p:cNvSpPr txBox="1"/>
            <p:nvPr/>
          </p:nvSpPr>
          <p:spPr>
            <a:xfrm>
              <a:off x="2793130" y="1346946"/>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1</a:t>
              </a:r>
              <a:endParaRPr dirty="0">
                <a:solidFill>
                  <a:schemeClr val="bg1"/>
                </a:solidFill>
                <a:latin typeface="Helvetica Neue"/>
              </a:endParaRPr>
            </a:p>
          </p:txBody>
        </p:sp>
        <p:pic>
          <p:nvPicPr>
            <p:cNvPr id="44" name="Graphic 43" descr="Magnifying glass">
              <a:extLst>
                <a:ext uri="{FF2B5EF4-FFF2-40B4-BE49-F238E27FC236}">
                  <a16:creationId xmlns:a16="http://schemas.microsoft.com/office/drawing/2014/main" id="{F9E27D59-8118-8A77-B072-E7EB60A64C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34920" y="1401672"/>
              <a:ext cx="311816" cy="311816"/>
            </a:xfrm>
            <a:prstGeom prst="rect">
              <a:avLst/>
            </a:prstGeom>
          </p:spPr>
        </p:pic>
      </p:grpSp>
      <p:grpSp>
        <p:nvGrpSpPr>
          <p:cNvPr id="45" name="Group 44">
            <a:extLst>
              <a:ext uri="{FF2B5EF4-FFF2-40B4-BE49-F238E27FC236}">
                <a16:creationId xmlns:a16="http://schemas.microsoft.com/office/drawing/2014/main" id="{69BABBE2-7255-1F71-BED1-314C30EDFAAE}"/>
              </a:ext>
            </a:extLst>
          </p:cNvPr>
          <p:cNvGrpSpPr/>
          <p:nvPr/>
        </p:nvGrpSpPr>
        <p:grpSpPr>
          <a:xfrm>
            <a:off x="5123776" y="770700"/>
            <a:ext cx="1340605" cy="421268"/>
            <a:chOff x="2227369" y="1415953"/>
            <a:chExt cx="1340605" cy="421268"/>
          </a:xfrm>
        </p:grpSpPr>
        <p:sp>
          <p:nvSpPr>
            <p:cNvPr id="46" name="Home     TV Shows     Movies     Recently Added     My List">
              <a:extLst>
                <a:ext uri="{FF2B5EF4-FFF2-40B4-BE49-F238E27FC236}">
                  <a16:creationId xmlns:a16="http://schemas.microsoft.com/office/drawing/2014/main" id="{AA128BEC-BE2A-8721-70D3-CE09E114AB85}"/>
                </a:ext>
              </a:extLst>
            </p:cNvPr>
            <p:cNvSpPr txBox="1"/>
            <p:nvPr/>
          </p:nvSpPr>
          <p:spPr>
            <a:xfrm>
              <a:off x="2518347" y="1415953"/>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3</a:t>
              </a:r>
              <a:endParaRPr dirty="0">
                <a:solidFill>
                  <a:schemeClr val="bg1"/>
                </a:solidFill>
                <a:latin typeface="Helvetica Neue"/>
              </a:endParaRPr>
            </a:p>
          </p:txBody>
        </p:sp>
        <p:pic>
          <p:nvPicPr>
            <p:cNvPr id="47" name="Graphic 46" descr="Add">
              <a:extLst>
                <a:ext uri="{FF2B5EF4-FFF2-40B4-BE49-F238E27FC236}">
                  <a16:creationId xmlns:a16="http://schemas.microsoft.com/office/drawing/2014/main" id="{9D284993-B716-2733-6051-6D964F942D4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27369" y="1470679"/>
              <a:ext cx="311816" cy="311816"/>
            </a:xfrm>
            <a:prstGeom prst="rect">
              <a:avLst/>
            </a:prstGeom>
          </p:spPr>
        </p:pic>
      </p:grpSp>
      <p:grpSp>
        <p:nvGrpSpPr>
          <p:cNvPr id="48" name="Group 47">
            <a:extLst>
              <a:ext uri="{FF2B5EF4-FFF2-40B4-BE49-F238E27FC236}">
                <a16:creationId xmlns:a16="http://schemas.microsoft.com/office/drawing/2014/main" id="{1C9C89BF-EFD8-018B-F4DD-C3E82CD02E76}"/>
              </a:ext>
            </a:extLst>
          </p:cNvPr>
          <p:cNvGrpSpPr/>
          <p:nvPr/>
        </p:nvGrpSpPr>
        <p:grpSpPr>
          <a:xfrm>
            <a:off x="6402022" y="770700"/>
            <a:ext cx="1340905" cy="421268"/>
            <a:chOff x="2349368" y="1578855"/>
            <a:chExt cx="1340905" cy="421268"/>
          </a:xfrm>
        </p:grpSpPr>
        <p:sp>
          <p:nvSpPr>
            <p:cNvPr id="49" name="Home     TV Shows     Movies     Recently Added     My List">
              <a:extLst>
                <a:ext uri="{FF2B5EF4-FFF2-40B4-BE49-F238E27FC236}">
                  <a16:creationId xmlns:a16="http://schemas.microsoft.com/office/drawing/2014/main" id="{79F032F0-C7E2-9B0E-3174-A19B159824CE}"/>
                </a:ext>
              </a:extLst>
            </p:cNvPr>
            <p:cNvSpPr txBox="1"/>
            <p:nvPr/>
          </p:nvSpPr>
          <p:spPr>
            <a:xfrm>
              <a:off x="2640646" y="1578855"/>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3</a:t>
              </a:r>
              <a:endParaRPr dirty="0">
                <a:solidFill>
                  <a:schemeClr val="bg1"/>
                </a:solidFill>
                <a:latin typeface="Helvetica Neue"/>
              </a:endParaRPr>
            </a:p>
          </p:txBody>
        </p:sp>
        <p:pic>
          <p:nvPicPr>
            <p:cNvPr id="50" name="Graphic 49" descr="Star">
              <a:extLst>
                <a:ext uri="{FF2B5EF4-FFF2-40B4-BE49-F238E27FC236}">
                  <a16:creationId xmlns:a16="http://schemas.microsoft.com/office/drawing/2014/main" id="{D69B90BC-36F4-8DCD-5593-CC93BAB017E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49368" y="1626015"/>
              <a:ext cx="311816" cy="311816"/>
            </a:xfrm>
            <a:prstGeom prst="rect">
              <a:avLst/>
            </a:prstGeom>
          </p:spPr>
        </p:pic>
      </p:grpSp>
      <p:grpSp>
        <p:nvGrpSpPr>
          <p:cNvPr id="51" name="Group 50">
            <a:extLst>
              <a:ext uri="{FF2B5EF4-FFF2-40B4-BE49-F238E27FC236}">
                <a16:creationId xmlns:a16="http://schemas.microsoft.com/office/drawing/2014/main" id="{FD01CDC2-68D0-1615-5AFD-28406BDC578B}"/>
              </a:ext>
            </a:extLst>
          </p:cNvPr>
          <p:cNvGrpSpPr/>
          <p:nvPr/>
        </p:nvGrpSpPr>
        <p:grpSpPr>
          <a:xfrm>
            <a:off x="7680267" y="780078"/>
            <a:ext cx="1361443" cy="421268"/>
            <a:chOff x="7680267" y="780078"/>
            <a:chExt cx="1361443" cy="421268"/>
          </a:xfrm>
        </p:grpSpPr>
        <p:sp>
          <p:nvSpPr>
            <p:cNvPr id="52" name="Home     TV Shows     Movies     Recently Added     My List">
              <a:extLst>
                <a:ext uri="{FF2B5EF4-FFF2-40B4-BE49-F238E27FC236}">
                  <a16:creationId xmlns:a16="http://schemas.microsoft.com/office/drawing/2014/main" id="{B23FB4FA-5128-4573-1877-7D7313A59D72}"/>
                </a:ext>
              </a:extLst>
            </p:cNvPr>
            <p:cNvSpPr txBox="1"/>
            <p:nvPr/>
          </p:nvSpPr>
          <p:spPr>
            <a:xfrm>
              <a:off x="7992083" y="780078"/>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5</a:t>
              </a:r>
              <a:endParaRPr dirty="0">
                <a:solidFill>
                  <a:schemeClr val="bg1"/>
                </a:solidFill>
                <a:latin typeface="Helvetica Neue"/>
              </a:endParaRPr>
            </a:p>
          </p:txBody>
        </p:sp>
        <p:pic>
          <p:nvPicPr>
            <p:cNvPr id="53" name="Graphic 52" descr="Film reel">
              <a:extLst>
                <a:ext uri="{FF2B5EF4-FFF2-40B4-BE49-F238E27FC236}">
                  <a16:creationId xmlns:a16="http://schemas.microsoft.com/office/drawing/2014/main" id="{0BB12084-FD2E-314D-D2FE-6E5E38800A1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80267" y="834804"/>
              <a:ext cx="311816" cy="311816"/>
            </a:xfrm>
            <a:prstGeom prst="rect">
              <a:avLst/>
            </a:prstGeom>
          </p:spPr>
        </p:pic>
      </p:grpSp>
      <p:grpSp>
        <p:nvGrpSpPr>
          <p:cNvPr id="54" name="Group 53">
            <a:extLst>
              <a:ext uri="{FF2B5EF4-FFF2-40B4-BE49-F238E27FC236}">
                <a16:creationId xmlns:a16="http://schemas.microsoft.com/office/drawing/2014/main" id="{533F30D1-DB33-EE90-967D-BB8FA2DF5B04}"/>
              </a:ext>
            </a:extLst>
          </p:cNvPr>
          <p:cNvGrpSpPr/>
          <p:nvPr/>
        </p:nvGrpSpPr>
        <p:grpSpPr>
          <a:xfrm>
            <a:off x="9041710" y="780078"/>
            <a:ext cx="1424178" cy="421268"/>
            <a:chOff x="9041710" y="780078"/>
            <a:chExt cx="1424178" cy="421268"/>
          </a:xfrm>
        </p:grpSpPr>
        <p:sp>
          <p:nvSpPr>
            <p:cNvPr id="55" name="Home     TV Shows     Movies     Recently Added     My List">
              <a:extLst>
                <a:ext uri="{FF2B5EF4-FFF2-40B4-BE49-F238E27FC236}">
                  <a16:creationId xmlns:a16="http://schemas.microsoft.com/office/drawing/2014/main" id="{48337EB7-CA6C-AAC1-5501-ADE0B259DF0F}"/>
                </a:ext>
              </a:extLst>
            </p:cNvPr>
            <p:cNvSpPr txBox="1"/>
            <p:nvPr/>
          </p:nvSpPr>
          <p:spPr>
            <a:xfrm>
              <a:off x="9416261" y="780078"/>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5</a:t>
              </a:r>
              <a:endParaRPr dirty="0">
                <a:solidFill>
                  <a:schemeClr val="bg1"/>
                </a:solidFill>
                <a:latin typeface="Helvetica Neue"/>
              </a:endParaRPr>
            </a:p>
          </p:txBody>
        </p:sp>
        <p:pic>
          <p:nvPicPr>
            <p:cNvPr id="56" name="Graphic 55" descr="Radio">
              <a:extLst>
                <a:ext uri="{FF2B5EF4-FFF2-40B4-BE49-F238E27FC236}">
                  <a16:creationId xmlns:a16="http://schemas.microsoft.com/office/drawing/2014/main" id="{0EA918F3-D02F-4B33-0512-6104EE7751A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041710" y="795652"/>
              <a:ext cx="311816" cy="311816"/>
            </a:xfrm>
            <a:prstGeom prst="rect">
              <a:avLst/>
            </a:prstGeom>
          </p:spPr>
        </p:pic>
      </p:grpSp>
      <p:sp>
        <p:nvSpPr>
          <p:cNvPr id="80" name="Rectángulo 71">
            <a:extLst>
              <a:ext uri="{FF2B5EF4-FFF2-40B4-BE49-F238E27FC236}">
                <a16:creationId xmlns:a16="http://schemas.microsoft.com/office/drawing/2014/main" id="{27495D6C-6724-8C75-2338-484964D94DE2}"/>
              </a:ext>
            </a:extLst>
          </p:cNvPr>
          <p:cNvSpPr/>
          <p:nvPr/>
        </p:nvSpPr>
        <p:spPr>
          <a:xfrm>
            <a:off x="993206" y="3164776"/>
            <a:ext cx="438924" cy="23508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CC</a:t>
            </a:r>
          </a:p>
        </p:txBody>
      </p:sp>
      <p:grpSp>
        <p:nvGrpSpPr>
          <p:cNvPr id="88" name="Group 87">
            <a:extLst>
              <a:ext uri="{FF2B5EF4-FFF2-40B4-BE49-F238E27FC236}">
                <a16:creationId xmlns:a16="http://schemas.microsoft.com/office/drawing/2014/main" id="{E49EADF8-E8C5-5BEE-BA0D-E61D91E770D0}"/>
              </a:ext>
            </a:extLst>
          </p:cNvPr>
          <p:cNvGrpSpPr/>
          <p:nvPr/>
        </p:nvGrpSpPr>
        <p:grpSpPr>
          <a:xfrm>
            <a:off x="2980035" y="3564690"/>
            <a:ext cx="1069983" cy="478313"/>
            <a:chOff x="2980035" y="3564690"/>
            <a:chExt cx="1069983" cy="478313"/>
          </a:xfrm>
        </p:grpSpPr>
        <p:sp>
          <p:nvSpPr>
            <p:cNvPr id="81" name="Oval 80">
              <a:extLst>
                <a:ext uri="{FF2B5EF4-FFF2-40B4-BE49-F238E27FC236}">
                  <a16:creationId xmlns:a16="http://schemas.microsoft.com/office/drawing/2014/main" id="{55E57A1A-CB94-0CA7-06A1-977B863B7F09}"/>
                </a:ext>
              </a:extLst>
            </p:cNvPr>
            <p:cNvSpPr/>
            <p:nvPr/>
          </p:nvSpPr>
          <p:spPr>
            <a:xfrm>
              <a:off x="2980035" y="3564690"/>
              <a:ext cx="478313" cy="478313"/>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32D7D4FE-2163-1F86-01FA-B464063D17FE}"/>
                </a:ext>
              </a:extLst>
            </p:cNvPr>
            <p:cNvSpPr/>
            <p:nvPr/>
          </p:nvSpPr>
          <p:spPr>
            <a:xfrm>
              <a:off x="3571705" y="3564690"/>
              <a:ext cx="478313" cy="478313"/>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oup 86">
              <a:extLst>
                <a:ext uri="{FF2B5EF4-FFF2-40B4-BE49-F238E27FC236}">
                  <a16:creationId xmlns:a16="http://schemas.microsoft.com/office/drawing/2014/main" id="{A11BEE8C-6623-6D2C-3A69-9EC2EDC9ABC5}"/>
                </a:ext>
              </a:extLst>
            </p:cNvPr>
            <p:cNvGrpSpPr/>
            <p:nvPr/>
          </p:nvGrpSpPr>
          <p:grpSpPr>
            <a:xfrm>
              <a:off x="3058232" y="3627419"/>
              <a:ext cx="913587" cy="334137"/>
              <a:chOff x="-1691260" y="4834072"/>
              <a:chExt cx="2595029" cy="949110"/>
            </a:xfrm>
          </p:grpSpPr>
          <p:pic>
            <p:nvPicPr>
              <p:cNvPr id="84" name="Graphic 83" descr="Add">
                <a:extLst>
                  <a:ext uri="{FF2B5EF4-FFF2-40B4-BE49-F238E27FC236}">
                    <a16:creationId xmlns:a16="http://schemas.microsoft.com/office/drawing/2014/main" id="{30681135-5D10-A726-352E-BFD4C877270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91260" y="4834072"/>
                <a:ext cx="914400" cy="914400"/>
              </a:xfrm>
              <a:prstGeom prst="rect">
                <a:avLst/>
              </a:prstGeom>
            </p:spPr>
          </p:pic>
          <p:pic>
            <p:nvPicPr>
              <p:cNvPr id="86" name="Graphic 85" descr="Users">
                <a:extLst>
                  <a:ext uri="{FF2B5EF4-FFF2-40B4-BE49-F238E27FC236}">
                    <a16:creationId xmlns:a16="http://schemas.microsoft.com/office/drawing/2014/main" id="{E57F6D42-FA52-33A3-53D2-AE07F42C8C6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631" y="4868782"/>
                <a:ext cx="914400" cy="914400"/>
              </a:xfrm>
              <a:prstGeom prst="rect">
                <a:avLst/>
              </a:prstGeom>
            </p:spPr>
          </p:pic>
        </p:grpSp>
      </p:grpSp>
      <p:cxnSp>
        <p:nvCxnSpPr>
          <p:cNvPr id="95" name="Straight Connector 94">
            <a:extLst>
              <a:ext uri="{FF2B5EF4-FFF2-40B4-BE49-F238E27FC236}">
                <a16:creationId xmlns:a16="http://schemas.microsoft.com/office/drawing/2014/main" id="{C73CD7B8-1FA1-51B1-49A8-D1683B58C183}"/>
              </a:ext>
            </a:extLst>
          </p:cNvPr>
          <p:cNvCxnSpPr/>
          <p:nvPr/>
        </p:nvCxnSpPr>
        <p:spPr>
          <a:xfrm>
            <a:off x="507749" y="5269341"/>
            <a:ext cx="114014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2508C326-08E0-401C-6AA0-86191E39693D}"/>
              </a:ext>
            </a:extLst>
          </p:cNvPr>
          <p:cNvPicPr>
            <a:picLocks noGrp="1" noChangeAspect="1"/>
          </p:cNvPicPr>
          <p:nvPr>
            <p:ph type="pic" sz="quarter" idx="4294967295"/>
          </p:nvPr>
        </p:nvPicPr>
        <p:blipFill>
          <a:blip r:embed="rId22">
            <a:extLst>
              <a:ext uri="{28A0092B-C50C-407E-A947-70E740481C1C}">
                <a14:useLocalDpi xmlns:a14="http://schemas.microsoft.com/office/drawing/2010/main" val="0"/>
              </a:ext>
            </a:extLst>
          </a:blip>
          <a:srcRect l="4070" r="4070"/>
          <a:stretch>
            <a:fillRect/>
          </a:stretch>
        </p:blipFill>
        <p:spPr>
          <a:xfrm>
            <a:off x="29083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spTree>
    <p:extLst>
      <p:ext uri="{BB962C8B-B14F-4D97-AF65-F5344CB8AC3E}">
        <p14:creationId xmlns:p14="http://schemas.microsoft.com/office/powerpoint/2010/main" val="413939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Placeholder 76">
            <a:extLst>
              <a:ext uri="{FF2B5EF4-FFF2-40B4-BE49-F238E27FC236}">
                <a16:creationId xmlns:a16="http://schemas.microsoft.com/office/drawing/2014/main" id="{E5714BCD-09C1-CF5F-6CC3-AFC878CEAE8A}"/>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11434" b="11434"/>
          <a:stretch/>
        </p:blipFill>
        <p:spPr>
          <a:xfrm>
            <a:off x="0" y="1524000"/>
            <a:ext cx="12192000" cy="4936597"/>
          </a:xfrm>
          <a:prstGeom prst="rect">
            <a:avLst/>
          </a:prstGeom>
        </p:spPr>
      </p:pic>
      <p:sp>
        <p:nvSpPr>
          <p:cNvPr id="60" name="Bottom Gradient">
            <a:extLst>
              <a:ext uri="{FF2B5EF4-FFF2-40B4-BE49-F238E27FC236}">
                <a16:creationId xmlns:a16="http://schemas.microsoft.com/office/drawing/2014/main" id="{5BCA3DDC-22D6-40F2-9E1A-843393A931B9}"/>
              </a:ext>
            </a:extLst>
          </p:cNvPr>
          <p:cNvSpPr/>
          <p:nvPr/>
        </p:nvSpPr>
        <p:spPr>
          <a:xfrm rot="5400000">
            <a:off x="3368783" y="-2360226"/>
            <a:ext cx="5454435" cy="12192000"/>
          </a:xfrm>
          <a:prstGeom prst="rect">
            <a:avLst/>
          </a:prstGeom>
          <a:gradFill flip="none" rotWithShape="1">
            <a:gsLst>
              <a:gs pos="24000">
                <a:schemeClr val="tx1">
                  <a:alpha val="93000"/>
                </a:schemeClr>
              </a:gs>
              <a:gs pos="100000">
                <a:schemeClr val="tx1">
                  <a:tint val="23500"/>
                  <a:satMod val="160000"/>
                  <a:alpha val="0"/>
                  <a:lumMod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97" name="Picture Placeholder 96">
            <a:extLst>
              <a:ext uri="{FF2B5EF4-FFF2-40B4-BE49-F238E27FC236}">
                <a16:creationId xmlns:a16="http://schemas.microsoft.com/office/drawing/2014/main" id="{00EAB6D0-8893-79BC-4488-BC536C97DFD6}"/>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936" r="936"/>
          <a:stretch>
            <a:fillRect/>
          </a:stretch>
        </p:blipFill>
        <p:spPr>
          <a:xfrm>
            <a:off x="5080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pic>
        <p:nvPicPr>
          <p:cNvPr id="99" name="Picture Placeholder 98">
            <a:extLst>
              <a:ext uri="{FF2B5EF4-FFF2-40B4-BE49-F238E27FC236}">
                <a16:creationId xmlns:a16="http://schemas.microsoft.com/office/drawing/2014/main" id="{7B6FA7BA-099E-98BE-FBC2-1316BF374633}"/>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1008" r="1008"/>
          <a:stretch>
            <a:fillRect/>
          </a:stretch>
        </p:blipFill>
        <p:spPr>
          <a:xfrm>
            <a:off x="29083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pic>
        <p:nvPicPr>
          <p:cNvPr id="101" name="Picture Placeholder 100">
            <a:extLst>
              <a:ext uri="{FF2B5EF4-FFF2-40B4-BE49-F238E27FC236}">
                <a16:creationId xmlns:a16="http://schemas.microsoft.com/office/drawing/2014/main" id="{59B3CC89-E96A-4B8F-7976-8147C2525A30}"/>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l="775" r="775"/>
          <a:stretch>
            <a:fillRect/>
          </a:stretch>
        </p:blipFill>
        <p:spPr>
          <a:xfrm>
            <a:off x="53086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pic>
        <p:nvPicPr>
          <p:cNvPr id="103" name="Picture Placeholder 102">
            <a:extLst>
              <a:ext uri="{FF2B5EF4-FFF2-40B4-BE49-F238E27FC236}">
                <a16:creationId xmlns:a16="http://schemas.microsoft.com/office/drawing/2014/main" id="{2555E1FD-1433-CCBF-C756-F913BA144180}"/>
              </a:ext>
            </a:extLst>
          </p:cNvPr>
          <p:cNvPicPr>
            <a:picLocks noGrp="1" noChangeAspect="1"/>
          </p:cNvPicPr>
          <p:nvPr>
            <p:ph type="pic" sz="quarter" idx="4294967295"/>
          </p:nvPr>
        </p:nvPicPr>
        <p:blipFill>
          <a:blip r:embed="rId6">
            <a:extLst>
              <a:ext uri="{28A0092B-C50C-407E-A947-70E740481C1C}">
                <a14:useLocalDpi xmlns:a14="http://schemas.microsoft.com/office/drawing/2010/main" val="0"/>
              </a:ext>
            </a:extLst>
          </a:blip>
          <a:srcRect l="2672" r="2672"/>
          <a:stretch>
            <a:fillRect/>
          </a:stretch>
        </p:blipFill>
        <p:spPr>
          <a:xfrm>
            <a:off x="77089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pic>
        <p:nvPicPr>
          <p:cNvPr id="105" name="Picture Placeholder 104">
            <a:extLst>
              <a:ext uri="{FF2B5EF4-FFF2-40B4-BE49-F238E27FC236}">
                <a16:creationId xmlns:a16="http://schemas.microsoft.com/office/drawing/2014/main" id="{C86AFB31-8762-9F6D-E41F-A1AEA850B111}"/>
              </a:ext>
            </a:extLst>
          </p:cNvPr>
          <p:cNvPicPr>
            <a:picLocks noGrp="1" noChangeAspect="1"/>
          </p:cNvPicPr>
          <p:nvPr>
            <p:ph type="pic" sz="quarter" idx="4294967295"/>
          </p:nvPr>
        </p:nvPicPr>
        <p:blipFill>
          <a:blip r:embed="rId7">
            <a:extLst>
              <a:ext uri="{28A0092B-C50C-407E-A947-70E740481C1C}">
                <a14:useLocalDpi xmlns:a14="http://schemas.microsoft.com/office/drawing/2010/main" val="0"/>
              </a:ext>
            </a:extLst>
          </a:blip>
          <a:srcRect l="790" r="790"/>
          <a:stretch>
            <a:fillRect/>
          </a:stretch>
        </p:blipFill>
        <p:spPr>
          <a:xfrm>
            <a:off x="101854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sp>
        <p:nvSpPr>
          <p:cNvPr id="67" name="TextBox 3">
            <a:extLst>
              <a:ext uri="{FF2B5EF4-FFF2-40B4-BE49-F238E27FC236}">
                <a16:creationId xmlns:a16="http://schemas.microsoft.com/office/drawing/2014/main" id="{C3C17FAC-4649-45DF-8F93-97727ACC2E2E}"/>
              </a:ext>
            </a:extLst>
          </p:cNvPr>
          <p:cNvSpPr txBox="1"/>
          <p:nvPr/>
        </p:nvSpPr>
        <p:spPr>
          <a:xfrm>
            <a:off x="430488" y="2104430"/>
            <a:ext cx="7691978" cy="1245677"/>
          </a:xfrm>
          <a:prstGeom prst="rect">
            <a:avLst/>
          </a:prstGeom>
          <a:noFill/>
        </p:spPr>
        <p:txBody>
          <a:bodyPr wrap="square" lIns="0" tIns="0" rIns="0" bIns="0" rtlCol="0" anchor="ctr" anchorCtr="0">
            <a:noAutofit/>
          </a:bodyPr>
          <a:lstStyle/>
          <a:p>
            <a:r>
              <a:rPr lang="en-US" sz="4000" b="1" dirty="0">
                <a:solidFill>
                  <a:schemeClr val="bg1"/>
                </a:solidFill>
                <a:latin typeface="Waltograph" panose="03080602000000000000" pitchFamily="66" charset="0"/>
                <a:cs typeface="Helvetica" pitchFamily="34" charset="0"/>
              </a:rPr>
              <a:t>Your Topic 4 Title Here</a:t>
            </a:r>
            <a:endParaRPr lang="en-US" sz="4000" dirty="0">
              <a:solidFill>
                <a:schemeClr val="bg1"/>
              </a:solidFill>
              <a:latin typeface="Waltograph" panose="03080602000000000000" pitchFamily="66" charset="0"/>
              <a:cs typeface="Helvetica" pitchFamily="34" charset="0"/>
            </a:endParaRPr>
          </a:p>
        </p:txBody>
      </p:sp>
      <p:sp>
        <p:nvSpPr>
          <p:cNvPr id="68" name="TextBox 47">
            <a:extLst>
              <a:ext uri="{FF2B5EF4-FFF2-40B4-BE49-F238E27FC236}">
                <a16:creationId xmlns:a16="http://schemas.microsoft.com/office/drawing/2014/main" id="{A6920CD3-D93F-460E-89A6-BCE43074A5BA}"/>
              </a:ext>
            </a:extLst>
          </p:cNvPr>
          <p:cNvSpPr txBox="1"/>
          <p:nvPr/>
        </p:nvSpPr>
        <p:spPr>
          <a:xfrm>
            <a:off x="342947" y="4203302"/>
            <a:ext cx="5430569" cy="738664"/>
          </a:xfrm>
          <a:prstGeom prst="rect">
            <a:avLst/>
          </a:prstGeom>
          <a:noFill/>
        </p:spPr>
        <p:txBody>
          <a:bodyPr wrap="square" rtlCol="0">
            <a:spAutoFit/>
          </a:bodyPr>
          <a:lstStyle/>
          <a:p>
            <a:r>
              <a:rPr lang="en-PH" sz="1400" i="0" dirty="0">
                <a:solidFill>
                  <a:schemeClr val="bg1"/>
                </a:solidFill>
                <a:effectLst/>
                <a:latin typeface="Open Sans" panose="020B0606030504020204" pitchFamily="34" charset="0"/>
              </a:rPr>
              <a:t>Lorem Ipsum </a:t>
            </a:r>
            <a:r>
              <a:rPr lang="en-PH" sz="1400" b="0" i="0" dirty="0">
                <a:solidFill>
                  <a:schemeClr val="bg1"/>
                </a:solidFill>
                <a:effectLst/>
                <a:latin typeface="Open Sans" panose="020B0606030504020204" pitchFamily="34" charset="0"/>
              </a:rPr>
              <a:t>is simply dummy text of the printing and typesetting industry. Lorem Ipsum has been the industry's standard dummy </a:t>
            </a:r>
            <a:r>
              <a:rPr lang="en-PH" sz="1200" b="0" i="0" dirty="0">
                <a:solidFill>
                  <a:schemeClr val="bg1"/>
                </a:solidFill>
                <a:effectLst/>
                <a:latin typeface="Open Sans" panose="020B0606030504020204" pitchFamily="34" charset="0"/>
              </a:rPr>
              <a:t>text</a:t>
            </a:r>
            <a:r>
              <a:rPr lang="en-PH" sz="1400" b="0" i="0" dirty="0">
                <a:solidFill>
                  <a:schemeClr val="bg1"/>
                </a:solidFill>
                <a:effectLst/>
                <a:latin typeface="Open Sans" panose="020B0606030504020204" pitchFamily="34" charset="0"/>
              </a:rPr>
              <a:t> ever since the 1500s, when an unknown</a:t>
            </a:r>
            <a:endParaRPr lang="en-US" sz="1400" dirty="0">
              <a:solidFill>
                <a:schemeClr val="bg1"/>
              </a:solidFill>
              <a:latin typeface="Arial" panose="020B0604020202020204" pitchFamily="34" charset="0"/>
              <a:cs typeface="Arial" panose="020B0604020202020204" pitchFamily="34" charset="0"/>
            </a:endParaRPr>
          </a:p>
        </p:txBody>
      </p:sp>
      <p:sp>
        <p:nvSpPr>
          <p:cNvPr id="72" name="Rectángulo 71"/>
          <p:cNvSpPr/>
          <p:nvPr/>
        </p:nvSpPr>
        <p:spPr>
          <a:xfrm>
            <a:off x="487597" y="3164776"/>
            <a:ext cx="438924" cy="23508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73" name="CuadroTexto 72"/>
          <p:cNvSpPr txBox="1"/>
          <p:nvPr/>
        </p:nvSpPr>
        <p:spPr>
          <a:xfrm>
            <a:off x="1498815" y="3170708"/>
            <a:ext cx="1455937" cy="276999"/>
          </a:xfrm>
          <a:prstGeom prst="rect">
            <a:avLst/>
          </a:prstGeom>
          <a:noFill/>
        </p:spPr>
        <p:txBody>
          <a:bodyPr wrap="square" rtlCol="0">
            <a:spAutoFit/>
          </a:bodyPr>
          <a:lstStyle/>
          <a:p>
            <a:r>
              <a:rPr lang="en-US" sz="1200" dirty="0">
                <a:solidFill>
                  <a:schemeClr val="bg1"/>
                </a:solidFill>
              </a:rPr>
              <a:t>2022 - GM</a:t>
            </a:r>
            <a:endParaRPr lang="en-US" dirty="0">
              <a:solidFill>
                <a:schemeClr val="bg1"/>
              </a:solidFill>
            </a:endParaRPr>
          </a:p>
        </p:txBody>
      </p:sp>
      <p:grpSp>
        <p:nvGrpSpPr>
          <p:cNvPr id="78" name="Group 77">
            <a:extLst>
              <a:ext uri="{FF2B5EF4-FFF2-40B4-BE49-F238E27FC236}">
                <a16:creationId xmlns:a16="http://schemas.microsoft.com/office/drawing/2014/main" id="{21E11094-692B-6CCE-C848-A8D429587D36}"/>
              </a:ext>
            </a:extLst>
          </p:cNvPr>
          <p:cNvGrpSpPr/>
          <p:nvPr/>
        </p:nvGrpSpPr>
        <p:grpSpPr>
          <a:xfrm>
            <a:off x="455323" y="3573032"/>
            <a:ext cx="2399756" cy="447532"/>
            <a:chOff x="497148" y="4704637"/>
            <a:chExt cx="2399756" cy="447532"/>
          </a:xfrm>
        </p:grpSpPr>
        <p:sp>
          <p:nvSpPr>
            <p:cNvPr id="66" name="Rectángulo redondeado 65"/>
            <p:cNvSpPr/>
            <p:nvPr/>
          </p:nvSpPr>
          <p:spPr>
            <a:xfrm>
              <a:off x="497148" y="4727075"/>
              <a:ext cx="1147499" cy="4214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t>
              </a:r>
              <a:endParaRPr lang="en-US" sz="2000" b="1" dirty="0">
                <a:solidFill>
                  <a:schemeClr val="tx1"/>
                </a:solidFill>
                <a:latin typeface="Helvetica" panose="020B0604020202020204" pitchFamily="34" charset="0"/>
                <a:cs typeface="Helvetica" panose="020B0604020202020204" pitchFamily="34" charset="0"/>
              </a:endParaRPr>
            </a:p>
          </p:txBody>
        </p:sp>
        <p:sp>
          <p:nvSpPr>
            <p:cNvPr id="63" name="Freeform 7"/>
            <p:cNvSpPr>
              <a:spLocks/>
            </p:cNvSpPr>
            <p:nvPr/>
          </p:nvSpPr>
          <p:spPr bwMode="auto">
            <a:xfrm>
              <a:off x="625399" y="4861664"/>
              <a:ext cx="123485" cy="198957"/>
            </a:xfrm>
            <a:custGeom>
              <a:avLst/>
              <a:gdLst>
                <a:gd name="T0" fmla="*/ 0 w 131"/>
                <a:gd name="T1" fmla="*/ 0 h 192"/>
                <a:gd name="T2" fmla="*/ 131 w 131"/>
                <a:gd name="T3" fmla="*/ 96 h 192"/>
                <a:gd name="T4" fmla="*/ 0 w 131"/>
                <a:gd name="T5" fmla="*/ 192 h 192"/>
                <a:gd name="T6" fmla="*/ 0 w 131"/>
                <a:gd name="T7" fmla="*/ 0 h 192"/>
              </a:gdLst>
              <a:ahLst/>
              <a:cxnLst>
                <a:cxn ang="0">
                  <a:pos x="T0" y="T1"/>
                </a:cxn>
                <a:cxn ang="0">
                  <a:pos x="T2" y="T3"/>
                </a:cxn>
                <a:cxn ang="0">
                  <a:pos x="T4" y="T5"/>
                </a:cxn>
                <a:cxn ang="0">
                  <a:pos x="T6" y="T7"/>
                </a:cxn>
              </a:cxnLst>
              <a:rect l="0" t="0" r="r" b="b"/>
              <a:pathLst>
                <a:path w="131" h="192">
                  <a:moveTo>
                    <a:pt x="0" y="0"/>
                  </a:moveTo>
                  <a:lnTo>
                    <a:pt x="131" y="96"/>
                  </a:lnTo>
                  <a:lnTo>
                    <a:pt x="0" y="19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CuadroTexto 63"/>
            <p:cNvSpPr txBox="1"/>
            <p:nvPr/>
          </p:nvSpPr>
          <p:spPr>
            <a:xfrm>
              <a:off x="787227" y="4843000"/>
              <a:ext cx="644525" cy="253916"/>
            </a:xfrm>
            <a:prstGeom prst="rect">
              <a:avLst/>
            </a:prstGeom>
            <a:noFill/>
          </p:spPr>
          <p:txBody>
            <a:bodyPr wrap="square" rtlCol="0">
              <a:spAutoFit/>
            </a:bodyPr>
            <a:lstStyle/>
            <a:p>
              <a:r>
                <a:rPr lang="en-US" sz="1050" b="1" dirty="0">
                  <a:latin typeface="Helvetica" panose="020B0604020202020204" pitchFamily="34" charset="0"/>
                  <a:cs typeface="Helvetica" panose="020B0604020202020204" pitchFamily="34" charset="0"/>
                </a:rPr>
                <a:t>PLAY</a:t>
              </a:r>
            </a:p>
          </p:txBody>
        </p:sp>
        <p:sp>
          <p:nvSpPr>
            <p:cNvPr id="79" name="Rectángulo redondeado 65">
              <a:extLst>
                <a:ext uri="{FF2B5EF4-FFF2-40B4-BE49-F238E27FC236}">
                  <a16:creationId xmlns:a16="http://schemas.microsoft.com/office/drawing/2014/main" id="{8C4D4341-521B-7276-439F-B35263596871}"/>
                </a:ext>
              </a:extLst>
            </p:cNvPr>
            <p:cNvSpPr/>
            <p:nvPr/>
          </p:nvSpPr>
          <p:spPr>
            <a:xfrm>
              <a:off x="1749405" y="4704637"/>
              <a:ext cx="1147499" cy="44753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t>
              </a:r>
              <a:r>
                <a:rPr lang="en-US" sz="1400" dirty="0">
                  <a:solidFill>
                    <a:schemeClr val="bg1"/>
                  </a:solidFill>
                </a:rPr>
                <a:t>TRAILER</a:t>
              </a:r>
              <a:endParaRPr lang="en-US" sz="2000" b="1" dirty="0">
                <a:solidFill>
                  <a:schemeClr val="bg1"/>
                </a:solidFill>
                <a:latin typeface="Helvetica" panose="020B0604020202020204" pitchFamily="34" charset="0"/>
                <a:cs typeface="Helvetica" panose="020B0604020202020204" pitchFamily="34" charset="0"/>
              </a:endParaRPr>
            </a:p>
          </p:txBody>
        </p:sp>
      </p:grpSp>
      <p:pic>
        <p:nvPicPr>
          <p:cNvPr id="2" name="Picture Placeholder 21">
            <a:extLst>
              <a:ext uri="{FF2B5EF4-FFF2-40B4-BE49-F238E27FC236}">
                <a16:creationId xmlns:a16="http://schemas.microsoft.com/office/drawing/2014/main" id="{E280EFFF-9312-203F-4194-AC87FD0FE4AD}"/>
              </a:ext>
            </a:extLst>
          </p:cNvPr>
          <p:cNvPicPr>
            <a:picLocks noChangeAspect="1"/>
          </p:cNvPicPr>
          <p:nvPr/>
        </p:nvPicPr>
        <p:blipFill rotWithShape="1">
          <a:blip r:embed="rId8">
            <a:extLst>
              <a:ext uri="{28A0092B-C50C-407E-A947-70E740481C1C}">
                <a14:useLocalDpi xmlns:a14="http://schemas.microsoft.com/office/drawing/2010/main" val="0"/>
              </a:ext>
            </a:extLst>
          </a:blip>
          <a:srcRect l="2982" r="2982"/>
          <a:stretch/>
        </p:blipFill>
        <p:spPr>
          <a:xfrm>
            <a:off x="11056676" y="545914"/>
            <a:ext cx="852488" cy="852488"/>
          </a:xfrm>
          <a:prstGeom prst="ellipse">
            <a:avLst/>
          </a:prstGeom>
        </p:spPr>
      </p:pic>
      <p:grpSp>
        <p:nvGrpSpPr>
          <p:cNvPr id="3" name="Group 2">
            <a:extLst>
              <a:ext uri="{FF2B5EF4-FFF2-40B4-BE49-F238E27FC236}">
                <a16:creationId xmlns:a16="http://schemas.microsoft.com/office/drawing/2014/main" id="{209A9714-0D65-C45E-322A-3FF212A17D35}"/>
              </a:ext>
            </a:extLst>
          </p:cNvPr>
          <p:cNvGrpSpPr/>
          <p:nvPr/>
        </p:nvGrpSpPr>
        <p:grpSpPr>
          <a:xfrm>
            <a:off x="139207" y="252113"/>
            <a:ext cx="2501440" cy="971339"/>
            <a:chOff x="133885" y="2098753"/>
            <a:chExt cx="3770178" cy="1750249"/>
          </a:xfrm>
        </p:grpSpPr>
        <p:sp>
          <p:nvSpPr>
            <p:cNvPr id="4" name="TextBox 3">
              <a:extLst>
                <a:ext uri="{FF2B5EF4-FFF2-40B4-BE49-F238E27FC236}">
                  <a16:creationId xmlns:a16="http://schemas.microsoft.com/office/drawing/2014/main" id="{5BDEEDCD-48E4-6D54-07D5-55A2DF01814B}"/>
                </a:ext>
              </a:extLst>
            </p:cNvPr>
            <p:cNvSpPr txBox="1"/>
            <p:nvPr/>
          </p:nvSpPr>
          <p:spPr>
            <a:xfrm>
              <a:off x="133885" y="2790502"/>
              <a:ext cx="3770178" cy="1058500"/>
            </a:xfrm>
            <a:prstGeom prst="rect">
              <a:avLst/>
            </a:prstGeom>
            <a:noFill/>
          </p:spPr>
          <p:txBody>
            <a:bodyPr wrap="square" rtlCol="0">
              <a:spAutoFit/>
            </a:bodyPr>
            <a:lstStyle/>
            <a:p>
              <a:r>
                <a:rPr lang="en-US" sz="4000" dirty="0">
                  <a:solidFill>
                    <a:schemeClr val="bg1"/>
                  </a:solidFill>
                  <a:latin typeface="Waltograph" panose="03080602000000000000" pitchFamily="66" charset="0"/>
                </a:rPr>
                <a:t>Group Name </a:t>
              </a:r>
            </a:p>
          </p:txBody>
        </p:sp>
        <p:sp>
          <p:nvSpPr>
            <p:cNvPr id="5" name="Freeform 4">
              <a:extLst>
                <a:ext uri="{FF2B5EF4-FFF2-40B4-BE49-F238E27FC236}">
                  <a16:creationId xmlns:a16="http://schemas.microsoft.com/office/drawing/2014/main" id="{7F08C0D0-A6F9-6939-41CB-4319BD8F6CA0}"/>
                </a:ext>
              </a:extLst>
            </p:cNvPr>
            <p:cNvSpPr/>
            <p:nvPr/>
          </p:nvSpPr>
          <p:spPr>
            <a:xfrm>
              <a:off x="3362499" y="3283556"/>
              <a:ext cx="357233" cy="356455"/>
            </a:xfrm>
            <a:custGeom>
              <a:avLst/>
              <a:gdLst>
                <a:gd name="connsiteX0" fmla="*/ 733164 w 733282"/>
                <a:gd name="connsiteY0" fmla="*/ 338486 h 731685"/>
                <a:gd name="connsiteX1" fmla="*/ 733164 w 733282"/>
                <a:gd name="connsiteY1" fmla="*/ 399365 h 731685"/>
                <a:gd name="connsiteX2" fmla="*/ 709600 w 733282"/>
                <a:gd name="connsiteY2" fmla="*/ 423260 h 731685"/>
                <a:gd name="connsiteX3" fmla="*/ 709504 w 733282"/>
                <a:gd name="connsiteY3" fmla="*/ 423261 h 731685"/>
                <a:gd name="connsiteX4" fmla="*/ 418833 w 733282"/>
                <a:gd name="connsiteY4" fmla="*/ 423261 h 731685"/>
                <a:gd name="connsiteX5" fmla="*/ 419308 w 733282"/>
                <a:gd name="connsiteY5" fmla="*/ 464321 h 731685"/>
                <a:gd name="connsiteX6" fmla="*/ 406765 w 733282"/>
                <a:gd name="connsiteY6" fmla="*/ 709827 h 731685"/>
                <a:gd name="connsiteX7" fmla="*/ 383294 w 733282"/>
                <a:gd name="connsiteY7" fmla="*/ 731448 h 731685"/>
                <a:gd name="connsiteX8" fmla="*/ 320485 w 733282"/>
                <a:gd name="connsiteY8" fmla="*/ 731448 h 731685"/>
                <a:gd name="connsiteX9" fmla="*/ 303857 w 733282"/>
                <a:gd name="connsiteY9" fmla="*/ 724146 h 731685"/>
                <a:gd name="connsiteX10" fmla="*/ 298345 w 733282"/>
                <a:gd name="connsiteY10" fmla="*/ 706603 h 731685"/>
                <a:gd name="connsiteX11" fmla="*/ 311268 w 733282"/>
                <a:gd name="connsiteY11" fmla="*/ 464321 h 731685"/>
                <a:gd name="connsiteX12" fmla="*/ 310793 w 733282"/>
                <a:gd name="connsiteY12" fmla="*/ 423261 h 731685"/>
                <a:gd name="connsiteX13" fmla="*/ 23923 w 733282"/>
                <a:gd name="connsiteY13" fmla="*/ 423261 h 731685"/>
                <a:gd name="connsiteX14" fmla="*/ -117 w 733282"/>
                <a:gd name="connsiteY14" fmla="*/ 399649 h 731685"/>
                <a:gd name="connsiteX15" fmla="*/ -117 w 733282"/>
                <a:gd name="connsiteY15" fmla="*/ 338486 h 731685"/>
                <a:gd name="connsiteX16" fmla="*/ 23543 w 733282"/>
                <a:gd name="connsiteY16" fmla="*/ 314590 h 731685"/>
                <a:gd name="connsiteX17" fmla="*/ 306897 w 733282"/>
                <a:gd name="connsiteY17" fmla="*/ 314590 h 731685"/>
                <a:gd name="connsiteX18" fmla="*/ 269269 w 733282"/>
                <a:gd name="connsiteY18" fmla="*/ 23661 h 731685"/>
                <a:gd name="connsiteX19" fmla="*/ 273355 w 733282"/>
                <a:gd name="connsiteY19" fmla="*/ 7067 h 731685"/>
                <a:gd name="connsiteX20" fmla="*/ 288653 w 733282"/>
                <a:gd name="connsiteY20" fmla="*/ -235 h 731685"/>
                <a:gd name="connsiteX21" fmla="*/ 356499 w 733282"/>
                <a:gd name="connsiteY21" fmla="*/ -235 h 731685"/>
                <a:gd name="connsiteX22" fmla="*/ 378163 w 733282"/>
                <a:gd name="connsiteY22" fmla="*/ 17688 h 731685"/>
                <a:gd name="connsiteX23" fmla="*/ 415127 w 733282"/>
                <a:gd name="connsiteY23" fmla="*/ 314874 h 731685"/>
                <a:gd name="connsiteX24" fmla="*/ 709219 w 733282"/>
                <a:gd name="connsiteY24" fmla="*/ 314874 h 731685"/>
                <a:gd name="connsiteX25" fmla="*/ 733164 w 733282"/>
                <a:gd name="connsiteY25" fmla="*/ 338770 h 7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3282" h="731685">
                  <a:moveTo>
                    <a:pt x="733164" y="338486"/>
                  </a:moveTo>
                  <a:lnTo>
                    <a:pt x="733164" y="399365"/>
                  </a:lnTo>
                  <a:cubicBezTo>
                    <a:pt x="733269" y="412457"/>
                    <a:pt x="722719" y="423156"/>
                    <a:pt x="709600" y="423260"/>
                  </a:cubicBezTo>
                  <a:cubicBezTo>
                    <a:pt x="709568" y="423261"/>
                    <a:pt x="709536" y="423261"/>
                    <a:pt x="709504" y="423261"/>
                  </a:cubicBezTo>
                  <a:lnTo>
                    <a:pt x="418833" y="423261"/>
                  </a:lnTo>
                  <a:cubicBezTo>
                    <a:pt x="418833" y="438433"/>
                    <a:pt x="419308" y="451709"/>
                    <a:pt x="419308" y="464321"/>
                  </a:cubicBezTo>
                  <a:cubicBezTo>
                    <a:pt x="419689" y="546325"/>
                    <a:pt x="415501" y="628287"/>
                    <a:pt x="406765" y="709827"/>
                  </a:cubicBezTo>
                  <a:cubicBezTo>
                    <a:pt x="405646" y="721970"/>
                    <a:pt x="395513" y="731305"/>
                    <a:pt x="383294" y="731448"/>
                  </a:cubicBezTo>
                  <a:lnTo>
                    <a:pt x="320485" y="731448"/>
                  </a:lnTo>
                  <a:cubicBezTo>
                    <a:pt x="314161" y="731452"/>
                    <a:pt x="308126" y="728802"/>
                    <a:pt x="303857" y="724146"/>
                  </a:cubicBezTo>
                  <a:cubicBezTo>
                    <a:pt x="299542" y="719382"/>
                    <a:pt x="297529" y="712974"/>
                    <a:pt x="298345" y="706603"/>
                  </a:cubicBezTo>
                  <a:cubicBezTo>
                    <a:pt x="307161" y="626145"/>
                    <a:pt x="311475" y="545259"/>
                    <a:pt x="311268" y="464321"/>
                  </a:cubicBezTo>
                  <a:cubicBezTo>
                    <a:pt x="311268" y="451330"/>
                    <a:pt x="311268" y="438054"/>
                    <a:pt x="310793" y="423261"/>
                  </a:cubicBezTo>
                  <a:lnTo>
                    <a:pt x="23923" y="423261"/>
                  </a:lnTo>
                  <a:cubicBezTo>
                    <a:pt x="10772" y="423314"/>
                    <a:pt x="39" y="412773"/>
                    <a:pt x="-117" y="399649"/>
                  </a:cubicBezTo>
                  <a:lnTo>
                    <a:pt x="-117" y="338486"/>
                  </a:lnTo>
                  <a:cubicBezTo>
                    <a:pt x="-170" y="325378"/>
                    <a:pt x="10408" y="314694"/>
                    <a:pt x="23543" y="314590"/>
                  </a:cubicBezTo>
                  <a:lnTo>
                    <a:pt x="306897" y="314590"/>
                  </a:lnTo>
                  <a:cubicBezTo>
                    <a:pt x="301109" y="216862"/>
                    <a:pt x="288536" y="119653"/>
                    <a:pt x="269269" y="23661"/>
                  </a:cubicBezTo>
                  <a:cubicBezTo>
                    <a:pt x="268243" y="17803"/>
                    <a:pt x="269725" y="11783"/>
                    <a:pt x="273355" y="7067"/>
                  </a:cubicBezTo>
                  <a:cubicBezTo>
                    <a:pt x="277023" y="2371"/>
                    <a:pt x="282688" y="-332"/>
                    <a:pt x="288653" y="-235"/>
                  </a:cubicBezTo>
                  <a:lnTo>
                    <a:pt x="356499" y="-235"/>
                  </a:lnTo>
                  <a:cubicBezTo>
                    <a:pt x="367099" y="-236"/>
                    <a:pt x="376199" y="7292"/>
                    <a:pt x="378163" y="17688"/>
                  </a:cubicBezTo>
                  <a:cubicBezTo>
                    <a:pt x="396841" y="115859"/>
                    <a:pt x="409187" y="215125"/>
                    <a:pt x="415127" y="314874"/>
                  </a:cubicBezTo>
                  <a:lnTo>
                    <a:pt x="709219" y="314874"/>
                  </a:lnTo>
                  <a:cubicBezTo>
                    <a:pt x="722358" y="315077"/>
                    <a:pt x="732960" y="325658"/>
                    <a:pt x="733164" y="338770"/>
                  </a:cubicBezTo>
                  <a:close/>
                </a:path>
              </a:pathLst>
            </a:custGeom>
            <a:solidFill>
              <a:srgbClr val="FFFFFF"/>
            </a:solidFill>
            <a:ln w="9502" cap="flat">
              <a:noFill/>
              <a:prstDash val="solid"/>
              <a:miter/>
            </a:ln>
          </p:spPr>
          <p:txBody>
            <a:bodyPr rtlCol="0" anchor="ctr"/>
            <a:lstStyle/>
            <a:p>
              <a:endParaRPr lang="en-US" sz="1050"/>
            </a:p>
          </p:txBody>
        </p:sp>
        <p:sp>
          <p:nvSpPr>
            <p:cNvPr id="13" name="Freeform 12">
              <a:extLst>
                <a:ext uri="{FF2B5EF4-FFF2-40B4-BE49-F238E27FC236}">
                  <a16:creationId xmlns:a16="http://schemas.microsoft.com/office/drawing/2014/main" id="{59C67515-1FC7-4817-EB31-6BB4511B0E22}"/>
                </a:ext>
              </a:extLst>
            </p:cNvPr>
            <p:cNvSpPr/>
            <p:nvPr/>
          </p:nvSpPr>
          <p:spPr>
            <a:xfrm>
              <a:off x="572904" y="2098753"/>
              <a:ext cx="2892142" cy="1045997"/>
            </a:xfrm>
            <a:custGeom>
              <a:avLst/>
              <a:gdLst>
                <a:gd name="connsiteX0" fmla="*/ 3567357 w 3569274"/>
                <a:gd name="connsiteY0" fmla="*/ 1260783 h 1290894"/>
                <a:gd name="connsiteX1" fmla="*/ 927087 w 3569274"/>
                <a:gd name="connsiteY1" fmla="*/ 149224 h 1290894"/>
                <a:gd name="connsiteX2" fmla="*/ 3952 w 3569274"/>
                <a:gd name="connsiteY2" fmla="*/ 901390 h 1290894"/>
                <a:gd name="connsiteX3" fmla="*/ 1102 w 3569274"/>
                <a:gd name="connsiteY3" fmla="*/ 922157 h 1290894"/>
                <a:gd name="connsiteX4" fmla="*/ 15925 w 3569274"/>
                <a:gd name="connsiteY4" fmla="*/ 936855 h 1290894"/>
                <a:gd name="connsiteX5" fmla="*/ 68567 w 3569274"/>
                <a:gd name="connsiteY5" fmla="*/ 954872 h 1290894"/>
                <a:gd name="connsiteX6" fmla="*/ 78069 w 3569274"/>
                <a:gd name="connsiteY6" fmla="*/ 956199 h 1290894"/>
                <a:gd name="connsiteX7" fmla="*/ 102490 w 3569274"/>
                <a:gd name="connsiteY7" fmla="*/ 943303 h 1290894"/>
                <a:gd name="connsiteX8" fmla="*/ 2768648 w 3569274"/>
                <a:gd name="connsiteY8" fmla="*/ 434378 h 1290894"/>
                <a:gd name="connsiteX9" fmla="*/ 3458652 w 3569274"/>
                <a:gd name="connsiteY9" fmla="*/ 1273679 h 1290894"/>
                <a:gd name="connsiteX10" fmla="*/ 3484023 w 3569274"/>
                <a:gd name="connsiteY10" fmla="*/ 1290653 h 1290894"/>
                <a:gd name="connsiteX11" fmla="*/ 3546832 w 3569274"/>
                <a:gd name="connsiteY11" fmla="*/ 1290653 h 1290894"/>
                <a:gd name="connsiteX12" fmla="*/ 3564792 w 3569274"/>
                <a:gd name="connsiteY12" fmla="*/ 1281170 h 1290894"/>
                <a:gd name="connsiteX13" fmla="*/ 3567642 w 3569274"/>
                <a:gd name="connsiteY13" fmla="*/ 1260972 h 1290894"/>
                <a:gd name="connsiteX14" fmla="*/ 77784 w 3569274"/>
                <a:gd name="connsiteY14" fmla="*/ 940553 h 1290894"/>
                <a:gd name="connsiteX15" fmla="*/ 73603 w 3569274"/>
                <a:gd name="connsiteY15" fmla="*/ 939605 h 1290894"/>
                <a:gd name="connsiteX16" fmla="*/ 77784 w 3569274"/>
                <a:gd name="connsiteY16" fmla="*/ 940553 h 1290894"/>
                <a:gd name="connsiteX17" fmla="*/ 3470815 w 3569274"/>
                <a:gd name="connsiteY17" fmla="*/ 1282403 h 1290894"/>
                <a:gd name="connsiteX18" fmla="*/ 3474996 w 3569274"/>
                <a:gd name="connsiteY18" fmla="*/ 1284679 h 1290894"/>
                <a:gd name="connsiteX19" fmla="*/ 3470815 w 3569274"/>
                <a:gd name="connsiteY19" fmla="*/ 1282403 h 129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9274" h="1290894">
                  <a:moveTo>
                    <a:pt x="3567357" y="1260783"/>
                  </a:moveTo>
                  <a:cubicBezTo>
                    <a:pt x="3145841" y="226224"/>
                    <a:pt x="1963773" y="-271427"/>
                    <a:pt x="927087" y="149224"/>
                  </a:cubicBezTo>
                  <a:cubicBezTo>
                    <a:pt x="550776" y="301925"/>
                    <a:pt x="229149" y="563985"/>
                    <a:pt x="3952" y="901390"/>
                  </a:cubicBezTo>
                  <a:cubicBezTo>
                    <a:pt x="-179" y="907494"/>
                    <a:pt x="-1233" y="915168"/>
                    <a:pt x="1102" y="922157"/>
                  </a:cubicBezTo>
                  <a:cubicBezTo>
                    <a:pt x="3357" y="929168"/>
                    <a:pt x="8885" y="934650"/>
                    <a:pt x="15925" y="936855"/>
                  </a:cubicBezTo>
                  <a:lnTo>
                    <a:pt x="68567" y="954872"/>
                  </a:lnTo>
                  <a:cubicBezTo>
                    <a:pt x="71654" y="955770"/>
                    <a:pt x="74854" y="956217"/>
                    <a:pt x="78069" y="956199"/>
                  </a:cubicBezTo>
                  <a:cubicBezTo>
                    <a:pt x="87818" y="956084"/>
                    <a:pt x="96911" y="951282"/>
                    <a:pt x="102490" y="943303"/>
                  </a:cubicBezTo>
                  <a:cubicBezTo>
                    <a:pt x="697904" y="68038"/>
                    <a:pt x="1891584" y="-159816"/>
                    <a:pt x="2768648" y="434378"/>
                  </a:cubicBezTo>
                  <a:cubicBezTo>
                    <a:pt x="3074942" y="641886"/>
                    <a:pt x="3314569" y="933361"/>
                    <a:pt x="3458652" y="1273679"/>
                  </a:cubicBezTo>
                  <a:cubicBezTo>
                    <a:pt x="3462906" y="1283925"/>
                    <a:pt x="3472910" y="1290618"/>
                    <a:pt x="3484023" y="1290653"/>
                  </a:cubicBezTo>
                  <a:lnTo>
                    <a:pt x="3546832" y="1290653"/>
                  </a:lnTo>
                  <a:cubicBezTo>
                    <a:pt x="3554059" y="1290803"/>
                    <a:pt x="3560850" y="1287217"/>
                    <a:pt x="3564792" y="1281170"/>
                  </a:cubicBezTo>
                  <a:cubicBezTo>
                    <a:pt x="3569329" y="1275446"/>
                    <a:pt x="3570419" y="1267724"/>
                    <a:pt x="3567642" y="1260972"/>
                  </a:cubicBezTo>
                  <a:close/>
                  <a:moveTo>
                    <a:pt x="77784" y="940553"/>
                  </a:moveTo>
                  <a:cubicBezTo>
                    <a:pt x="76347" y="940475"/>
                    <a:pt x="74933" y="940155"/>
                    <a:pt x="73603" y="939605"/>
                  </a:cubicBezTo>
                  <a:cubicBezTo>
                    <a:pt x="74933" y="940154"/>
                    <a:pt x="76347" y="940475"/>
                    <a:pt x="77784" y="940553"/>
                  </a:cubicBezTo>
                  <a:close/>
                  <a:moveTo>
                    <a:pt x="3470815" y="1282403"/>
                  </a:moveTo>
                  <a:cubicBezTo>
                    <a:pt x="3472101" y="1283344"/>
                    <a:pt x="3473507" y="1284110"/>
                    <a:pt x="3474996" y="1284679"/>
                  </a:cubicBezTo>
                  <a:cubicBezTo>
                    <a:pt x="3473571" y="1283825"/>
                    <a:pt x="3472240" y="1283351"/>
                    <a:pt x="3470815" y="1282403"/>
                  </a:cubicBezTo>
                  <a:close/>
                </a:path>
              </a:pathLst>
            </a:custGeom>
            <a:gradFill>
              <a:gsLst>
                <a:gs pos="0">
                  <a:schemeClr val="tx1"/>
                </a:gs>
                <a:gs pos="45000">
                  <a:srgbClr val="29B0AF"/>
                </a:gs>
                <a:gs pos="93000">
                  <a:srgbClr val="33D8D7"/>
                </a:gs>
                <a:gs pos="100000">
                  <a:schemeClr val="bg1"/>
                </a:gs>
              </a:gsLst>
              <a:lin ang="21594000" scaled="0"/>
            </a:gradFill>
            <a:ln w="9502" cap="flat">
              <a:noFill/>
              <a:prstDash val="solid"/>
              <a:miter/>
            </a:ln>
          </p:spPr>
          <p:txBody>
            <a:bodyPr rtlCol="0" anchor="ctr"/>
            <a:lstStyle/>
            <a:p>
              <a:endParaRPr lang="en-US" sz="1050"/>
            </a:p>
          </p:txBody>
        </p:sp>
      </p:grpSp>
      <p:grpSp>
        <p:nvGrpSpPr>
          <p:cNvPr id="15" name="Group 14">
            <a:extLst>
              <a:ext uri="{FF2B5EF4-FFF2-40B4-BE49-F238E27FC236}">
                <a16:creationId xmlns:a16="http://schemas.microsoft.com/office/drawing/2014/main" id="{4D731A7F-5B6B-BE39-455E-5749FD185831}"/>
              </a:ext>
            </a:extLst>
          </p:cNvPr>
          <p:cNvGrpSpPr/>
          <p:nvPr/>
        </p:nvGrpSpPr>
        <p:grpSpPr>
          <a:xfrm>
            <a:off x="2824127" y="798182"/>
            <a:ext cx="1351640" cy="421268"/>
            <a:chOff x="2849394" y="1232766"/>
            <a:chExt cx="1351640" cy="421268"/>
          </a:xfrm>
        </p:grpSpPr>
        <p:sp>
          <p:nvSpPr>
            <p:cNvPr id="26" name="Home     TV Shows     Movies     Recently Added     My List">
              <a:extLst>
                <a:ext uri="{FF2B5EF4-FFF2-40B4-BE49-F238E27FC236}">
                  <a16:creationId xmlns:a16="http://schemas.microsoft.com/office/drawing/2014/main" id="{CE5FB31A-4C37-13FC-0A3C-DCDD5196887A}"/>
                </a:ext>
              </a:extLst>
            </p:cNvPr>
            <p:cNvSpPr txBox="1"/>
            <p:nvPr/>
          </p:nvSpPr>
          <p:spPr>
            <a:xfrm>
              <a:off x="3151407" y="1232766"/>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a:solidFill>
                    <a:schemeClr val="bg1"/>
                  </a:solidFill>
                  <a:latin typeface="Helvetica Neue"/>
                </a:rPr>
                <a:t>Home</a:t>
              </a:r>
              <a:endParaRPr dirty="0">
                <a:solidFill>
                  <a:schemeClr val="bg1"/>
                </a:solidFill>
                <a:latin typeface="Helvetica Neue"/>
              </a:endParaRPr>
            </a:p>
          </p:txBody>
        </p:sp>
        <p:pic>
          <p:nvPicPr>
            <p:cNvPr id="40" name="Graphic 39" descr="Home">
              <a:extLst>
                <a:ext uri="{FF2B5EF4-FFF2-40B4-BE49-F238E27FC236}">
                  <a16:creationId xmlns:a16="http://schemas.microsoft.com/office/drawing/2014/main" id="{82232CB6-16DB-BDE8-B209-043F63B6EE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49394" y="1269388"/>
              <a:ext cx="311816" cy="311816"/>
            </a:xfrm>
            <a:prstGeom prst="rect">
              <a:avLst/>
            </a:prstGeom>
          </p:spPr>
        </p:pic>
      </p:grpSp>
      <p:grpSp>
        <p:nvGrpSpPr>
          <p:cNvPr id="41" name="Group 40">
            <a:extLst>
              <a:ext uri="{FF2B5EF4-FFF2-40B4-BE49-F238E27FC236}">
                <a16:creationId xmlns:a16="http://schemas.microsoft.com/office/drawing/2014/main" id="{BC5F11AC-7110-02D9-C27E-FFD12DC8F4F1}"/>
              </a:ext>
            </a:extLst>
          </p:cNvPr>
          <p:cNvGrpSpPr/>
          <p:nvPr/>
        </p:nvGrpSpPr>
        <p:grpSpPr>
          <a:xfrm>
            <a:off x="3926338" y="782850"/>
            <a:ext cx="1307837" cy="421268"/>
            <a:chOff x="2534920" y="1346946"/>
            <a:chExt cx="1307837" cy="421268"/>
          </a:xfrm>
        </p:grpSpPr>
        <p:sp>
          <p:nvSpPr>
            <p:cNvPr id="43" name="Home     TV Shows     Movies     Recently Added     My List">
              <a:extLst>
                <a:ext uri="{FF2B5EF4-FFF2-40B4-BE49-F238E27FC236}">
                  <a16:creationId xmlns:a16="http://schemas.microsoft.com/office/drawing/2014/main" id="{1028B104-A81D-3491-90E3-9E93279FC268}"/>
                </a:ext>
              </a:extLst>
            </p:cNvPr>
            <p:cNvSpPr txBox="1"/>
            <p:nvPr/>
          </p:nvSpPr>
          <p:spPr>
            <a:xfrm>
              <a:off x="2793130" y="1346946"/>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1</a:t>
              </a:r>
              <a:endParaRPr dirty="0">
                <a:solidFill>
                  <a:schemeClr val="bg1"/>
                </a:solidFill>
                <a:latin typeface="Helvetica Neue"/>
              </a:endParaRPr>
            </a:p>
          </p:txBody>
        </p:sp>
        <p:pic>
          <p:nvPicPr>
            <p:cNvPr id="44" name="Graphic 43" descr="Magnifying glass">
              <a:extLst>
                <a:ext uri="{FF2B5EF4-FFF2-40B4-BE49-F238E27FC236}">
                  <a16:creationId xmlns:a16="http://schemas.microsoft.com/office/drawing/2014/main" id="{F9E27D59-8118-8A77-B072-E7EB60A64C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34920" y="1401672"/>
              <a:ext cx="311816" cy="311816"/>
            </a:xfrm>
            <a:prstGeom prst="rect">
              <a:avLst/>
            </a:prstGeom>
          </p:spPr>
        </p:pic>
      </p:grpSp>
      <p:grpSp>
        <p:nvGrpSpPr>
          <p:cNvPr id="45" name="Group 44">
            <a:extLst>
              <a:ext uri="{FF2B5EF4-FFF2-40B4-BE49-F238E27FC236}">
                <a16:creationId xmlns:a16="http://schemas.microsoft.com/office/drawing/2014/main" id="{69BABBE2-7255-1F71-BED1-314C30EDFAAE}"/>
              </a:ext>
            </a:extLst>
          </p:cNvPr>
          <p:cNvGrpSpPr/>
          <p:nvPr/>
        </p:nvGrpSpPr>
        <p:grpSpPr>
          <a:xfrm>
            <a:off x="5123776" y="770700"/>
            <a:ext cx="1340605" cy="421268"/>
            <a:chOff x="2227369" y="1415953"/>
            <a:chExt cx="1340605" cy="421268"/>
          </a:xfrm>
        </p:grpSpPr>
        <p:sp>
          <p:nvSpPr>
            <p:cNvPr id="46" name="Home     TV Shows     Movies     Recently Added     My List">
              <a:extLst>
                <a:ext uri="{FF2B5EF4-FFF2-40B4-BE49-F238E27FC236}">
                  <a16:creationId xmlns:a16="http://schemas.microsoft.com/office/drawing/2014/main" id="{AA128BEC-BE2A-8721-70D3-CE09E114AB85}"/>
                </a:ext>
              </a:extLst>
            </p:cNvPr>
            <p:cNvSpPr txBox="1"/>
            <p:nvPr/>
          </p:nvSpPr>
          <p:spPr>
            <a:xfrm>
              <a:off x="2518347" y="1415953"/>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3</a:t>
              </a:r>
              <a:endParaRPr dirty="0">
                <a:solidFill>
                  <a:schemeClr val="bg1"/>
                </a:solidFill>
                <a:latin typeface="Helvetica Neue"/>
              </a:endParaRPr>
            </a:p>
          </p:txBody>
        </p:sp>
        <p:pic>
          <p:nvPicPr>
            <p:cNvPr id="47" name="Graphic 46" descr="Add">
              <a:extLst>
                <a:ext uri="{FF2B5EF4-FFF2-40B4-BE49-F238E27FC236}">
                  <a16:creationId xmlns:a16="http://schemas.microsoft.com/office/drawing/2014/main" id="{9D284993-B716-2733-6051-6D964F942D4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7369" y="1470679"/>
              <a:ext cx="311816" cy="311816"/>
            </a:xfrm>
            <a:prstGeom prst="rect">
              <a:avLst/>
            </a:prstGeom>
          </p:spPr>
        </p:pic>
      </p:grpSp>
      <p:grpSp>
        <p:nvGrpSpPr>
          <p:cNvPr id="48" name="Group 47">
            <a:extLst>
              <a:ext uri="{FF2B5EF4-FFF2-40B4-BE49-F238E27FC236}">
                <a16:creationId xmlns:a16="http://schemas.microsoft.com/office/drawing/2014/main" id="{1C9C89BF-EFD8-018B-F4DD-C3E82CD02E76}"/>
              </a:ext>
            </a:extLst>
          </p:cNvPr>
          <p:cNvGrpSpPr/>
          <p:nvPr/>
        </p:nvGrpSpPr>
        <p:grpSpPr>
          <a:xfrm>
            <a:off x="6402022" y="770700"/>
            <a:ext cx="1340905" cy="421268"/>
            <a:chOff x="2349368" y="1578855"/>
            <a:chExt cx="1340905" cy="421268"/>
          </a:xfrm>
        </p:grpSpPr>
        <p:sp>
          <p:nvSpPr>
            <p:cNvPr id="49" name="Home     TV Shows     Movies     Recently Added     My List">
              <a:extLst>
                <a:ext uri="{FF2B5EF4-FFF2-40B4-BE49-F238E27FC236}">
                  <a16:creationId xmlns:a16="http://schemas.microsoft.com/office/drawing/2014/main" id="{79F032F0-C7E2-9B0E-3174-A19B159824CE}"/>
                </a:ext>
              </a:extLst>
            </p:cNvPr>
            <p:cNvSpPr txBox="1"/>
            <p:nvPr/>
          </p:nvSpPr>
          <p:spPr>
            <a:xfrm>
              <a:off x="2640646" y="1578855"/>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3</a:t>
              </a:r>
              <a:endParaRPr dirty="0">
                <a:solidFill>
                  <a:schemeClr val="bg1"/>
                </a:solidFill>
                <a:latin typeface="Helvetica Neue"/>
              </a:endParaRPr>
            </a:p>
          </p:txBody>
        </p:sp>
        <p:pic>
          <p:nvPicPr>
            <p:cNvPr id="50" name="Graphic 49" descr="Star">
              <a:extLst>
                <a:ext uri="{FF2B5EF4-FFF2-40B4-BE49-F238E27FC236}">
                  <a16:creationId xmlns:a16="http://schemas.microsoft.com/office/drawing/2014/main" id="{D69B90BC-36F4-8DCD-5593-CC93BAB017E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49368" y="1626015"/>
              <a:ext cx="311816" cy="311816"/>
            </a:xfrm>
            <a:prstGeom prst="rect">
              <a:avLst/>
            </a:prstGeom>
          </p:spPr>
        </p:pic>
      </p:grpSp>
      <p:grpSp>
        <p:nvGrpSpPr>
          <p:cNvPr id="51" name="Group 50">
            <a:extLst>
              <a:ext uri="{FF2B5EF4-FFF2-40B4-BE49-F238E27FC236}">
                <a16:creationId xmlns:a16="http://schemas.microsoft.com/office/drawing/2014/main" id="{FD01CDC2-68D0-1615-5AFD-28406BDC578B}"/>
              </a:ext>
            </a:extLst>
          </p:cNvPr>
          <p:cNvGrpSpPr/>
          <p:nvPr/>
        </p:nvGrpSpPr>
        <p:grpSpPr>
          <a:xfrm>
            <a:off x="7680267" y="780078"/>
            <a:ext cx="1361443" cy="421268"/>
            <a:chOff x="7680267" y="780078"/>
            <a:chExt cx="1361443" cy="421268"/>
          </a:xfrm>
        </p:grpSpPr>
        <p:sp>
          <p:nvSpPr>
            <p:cNvPr id="52" name="Home     TV Shows     Movies     Recently Added     My List">
              <a:extLst>
                <a:ext uri="{FF2B5EF4-FFF2-40B4-BE49-F238E27FC236}">
                  <a16:creationId xmlns:a16="http://schemas.microsoft.com/office/drawing/2014/main" id="{B23FB4FA-5128-4573-1877-7D7313A59D72}"/>
                </a:ext>
              </a:extLst>
            </p:cNvPr>
            <p:cNvSpPr txBox="1"/>
            <p:nvPr/>
          </p:nvSpPr>
          <p:spPr>
            <a:xfrm>
              <a:off x="7992083" y="780078"/>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5</a:t>
              </a:r>
              <a:endParaRPr dirty="0">
                <a:solidFill>
                  <a:schemeClr val="bg1"/>
                </a:solidFill>
                <a:latin typeface="Helvetica Neue"/>
              </a:endParaRPr>
            </a:p>
          </p:txBody>
        </p:sp>
        <p:pic>
          <p:nvPicPr>
            <p:cNvPr id="53" name="Graphic 52" descr="Film reel">
              <a:extLst>
                <a:ext uri="{FF2B5EF4-FFF2-40B4-BE49-F238E27FC236}">
                  <a16:creationId xmlns:a16="http://schemas.microsoft.com/office/drawing/2014/main" id="{0BB12084-FD2E-314D-D2FE-6E5E38800A1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80267" y="834804"/>
              <a:ext cx="311816" cy="311816"/>
            </a:xfrm>
            <a:prstGeom prst="rect">
              <a:avLst/>
            </a:prstGeom>
          </p:spPr>
        </p:pic>
      </p:grpSp>
      <p:grpSp>
        <p:nvGrpSpPr>
          <p:cNvPr id="54" name="Group 53">
            <a:extLst>
              <a:ext uri="{FF2B5EF4-FFF2-40B4-BE49-F238E27FC236}">
                <a16:creationId xmlns:a16="http://schemas.microsoft.com/office/drawing/2014/main" id="{533F30D1-DB33-EE90-967D-BB8FA2DF5B04}"/>
              </a:ext>
            </a:extLst>
          </p:cNvPr>
          <p:cNvGrpSpPr/>
          <p:nvPr/>
        </p:nvGrpSpPr>
        <p:grpSpPr>
          <a:xfrm>
            <a:off x="9041710" y="780078"/>
            <a:ext cx="1424178" cy="421268"/>
            <a:chOff x="9041710" y="780078"/>
            <a:chExt cx="1424178" cy="421268"/>
          </a:xfrm>
        </p:grpSpPr>
        <p:sp>
          <p:nvSpPr>
            <p:cNvPr id="55" name="Home     TV Shows     Movies     Recently Added     My List">
              <a:extLst>
                <a:ext uri="{FF2B5EF4-FFF2-40B4-BE49-F238E27FC236}">
                  <a16:creationId xmlns:a16="http://schemas.microsoft.com/office/drawing/2014/main" id="{48337EB7-CA6C-AAC1-5501-ADE0B259DF0F}"/>
                </a:ext>
              </a:extLst>
            </p:cNvPr>
            <p:cNvSpPr txBox="1"/>
            <p:nvPr/>
          </p:nvSpPr>
          <p:spPr>
            <a:xfrm>
              <a:off x="9416261" y="780078"/>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5</a:t>
              </a:r>
              <a:endParaRPr dirty="0">
                <a:solidFill>
                  <a:schemeClr val="bg1"/>
                </a:solidFill>
                <a:latin typeface="Helvetica Neue"/>
              </a:endParaRPr>
            </a:p>
          </p:txBody>
        </p:sp>
        <p:pic>
          <p:nvPicPr>
            <p:cNvPr id="56" name="Graphic 55" descr="Radio">
              <a:extLst>
                <a:ext uri="{FF2B5EF4-FFF2-40B4-BE49-F238E27FC236}">
                  <a16:creationId xmlns:a16="http://schemas.microsoft.com/office/drawing/2014/main" id="{0EA918F3-D02F-4B33-0512-6104EE7751A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41710" y="795652"/>
              <a:ext cx="311816" cy="311816"/>
            </a:xfrm>
            <a:prstGeom prst="rect">
              <a:avLst/>
            </a:prstGeom>
          </p:spPr>
        </p:pic>
      </p:grpSp>
      <p:sp>
        <p:nvSpPr>
          <p:cNvPr id="80" name="Rectángulo 71">
            <a:extLst>
              <a:ext uri="{FF2B5EF4-FFF2-40B4-BE49-F238E27FC236}">
                <a16:creationId xmlns:a16="http://schemas.microsoft.com/office/drawing/2014/main" id="{27495D6C-6724-8C75-2338-484964D94DE2}"/>
              </a:ext>
            </a:extLst>
          </p:cNvPr>
          <p:cNvSpPr/>
          <p:nvPr/>
        </p:nvSpPr>
        <p:spPr>
          <a:xfrm>
            <a:off x="993206" y="3164776"/>
            <a:ext cx="438924" cy="23508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CC</a:t>
            </a:r>
          </a:p>
        </p:txBody>
      </p:sp>
      <p:grpSp>
        <p:nvGrpSpPr>
          <p:cNvPr id="88" name="Group 87">
            <a:extLst>
              <a:ext uri="{FF2B5EF4-FFF2-40B4-BE49-F238E27FC236}">
                <a16:creationId xmlns:a16="http://schemas.microsoft.com/office/drawing/2014/main" id="{E49EADF8-E8C5-5BEE-BA0D-E61D91E770D0}"/>
              </a:ext>
            </a:extLst>
          </p:cNvPr>
          <p:cNvGrpSpPr/>
          <p:nvPr/>
        </p:nvGrpSpPr>
        <p:grpSpPr>
          <a:xfrm>
            <a:off x="2980035" y="3564690"/>
            <a:ext cx="1069983" cy="478313"/>
            <a:chOff x="2980035" y="3564690"/>
            <a:chExt cx="1069983" cy="478313"/>
          </a:xfrm>
        </p:grpSpPr>
        <p:sp>
          <p:nvSpPr>
            <p:cNvPr id="81" name="Oval 80">
              <a:extLst>
                <a:ext uri="{FF2B5EF4-FFF2-40B4-BE49-F238E27FC236}">
                  <a16:creationId xmlns:a16="http://schemas.microsoft.com/office/drawing/2014/main" id="{55E57A1A-CB94-0CA7-06A1-977B863B7F09}"/>
                </a:ext>
              </a:extLst>
            </p:cNvPr>
            <p:cNvSpPr/>
            <p:nvPr/>
          </p:nvSpPr>
          <p:spPr>
            <a:xfrm>
              <a:off x="2980035" y="3564690"/>
              <a:ext cx="478313" cy="478313"/>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32D7D4FE-2163-1F86-01FA-B464063D17FE}"/>
                </a:ext>
              </a:extLst>
            </p:cNvPr>
            <p:cNvSpPr/>
            <p:nvPr/>
          </p:nvSpPr>
          <p:spPr>
            <a:xfrm>
              <a:off x="3571705" y="3564690"/>
              <a:ext cx="478313" cy="478313"/>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oup 86">
              <a:extLst>
                <a:ext uri="{FF2B5EF4-FFF2-40B4-BE49-F238E27FC236}">
                  <a16:creationId xmlns:a16="http://schemas.microsoft.com/office/drawing/2014/main" id="{A11BEE8C-6623-6D2C-3A69-9EC2EDC9ABC5}"/>
                </a:ext>
              </a:extLst>
            </p:cNvPr>
            <p:cNvGrpSpPr/>
            <p:nvPr/>
          </p:nvGrpSpPr>
          <p:grpSpPr>
            <a:xfrm>
              <a:off x="3058232" y="3627419"/>
              <a:ext cx="913587" cy="334137"/>
              <a:chOff x="-1691260" y="4834072"/>
              <a:chExt cx="2595029" cy="949110"/>
            </a:xfrm>
          </p:grpSpPr>
          <p:pic>
            <p:nvPicPr>
              <p:cNvPr id="84" name="Graphic 83" descr="Add">
                <a:extLst>
                  <a:ext uri="{FF2B5EF4-FFF2-40B4-BE49-F238E27FC236}">
                    <a16:creationId xmlns:a16="http://schemas.microsoft.com/office/drawing/2014/main" id="{30681135-5D10-A726-352E-BFD4C877270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91260" y="4834072"/>
                <a:ext cx="914400" cy="914400"/>
              </a:xfrm>
              <a:prstGeom prst="rect">
                <a:avLst/>
              </a:prstGeom>
            </p:spPr>
          </p:pic>
          <p:pic>
            <p:nvPicPr>
              <p:cNvPr id="86" name="Graphic 85" descr="Users">
                <a:extLst>
                  <a:ext uri="{FF2B5EF4-FFF2-40B4-BE49-F238E27FC236}">
                    <a16:creationId xmlns:a16="http://schemas.microsoft.com/office/drawing/2014/main" id="{E57F6D42-FA52-33A3-53D2-AE07F42C8C6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631" y="4868782"/>
                <a:ext cx="914400" cy="914400"/>
              </a:xfrm>
              <a:prstGeom prst="rect">
                <a:avLst/>
              </a:prstGeom>
            </p:spPr>
          </p:pic>
        </p:grpSp>
      </p:grpSp>
      <p:cxnSp>
        <p:nvCxnSpPr>
          <p:cNvPr id="95" name="Straight Connector 94">
            <a:extLst>
              <a:ext uri="{FF2B5EF4-FFF2-40B4-BE49-F238E27FC236}">
                <a16:creationId xmlns:a16="http://schemas.microsoft.com/office/drawing/2014/main" id="{C73CD7B8-1FA1-51B1-49A8-D1683B58C183}"/>
              </a:ext>
            </a:extLst>
          </p:cNvPr>
          <p:cNvCxnSpPr/>
          <p:nvPr/>
        </p:nvCxnSpPr>
        <p:spPr>
          <a:xfrm>
            <a:off x="507749" y="5269341"/>
            <a:ext cx="114014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08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ck Arc 4">
            <a:extLst>
              <a:ext uri="{FF2B5EF4-FFF2-40B4-BE49-F238E27FC236}">
                <a16:creationId xmlns:a16="http://schemas.microsoft.com/office/drawing/2014/main" id="{0CF2DA6B-4F01-93EE-B0CE-1058EEABD0E3}"/>
              </a:ext>
            </a:extLst>
          </p:cNvPr>
          <p:cNvSpPr/>
          <p:nvPr/>
        </p:nvSpPr>
        <p:spPr>
          <a:xfrm rot="16200000">
            <a:off x="10938933" y="-219605"/>
            <a:ext cx="2506134" cy="2506134"/>
          </a:xfrm>
          <a:prstGeom prst="blockArc">
            <a:avLst/>
          </a:prstGeom>
          <a:solidFill>
            <a:srgbClr val="68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B8442665-1C8F-20CF-C0D0-589026E8C7C8}"/>
              </a:ext>
            </a:extLst>
          </p:cNvPr>
          <p:cNvSpPr txBox="1"/>
          <p:nvPr/>
        </p:nvSpPr>
        <p:spPr>
          <a:xfrm>
            <a:off x="1342570" y="2278061"/>
            <a:ext cx="4499430" cy="2696316"/>
          </a:xfrm>
          <a:prstGeom prst="rect">
            <a:avLst/>
          </a:prstGeom>
          <a:noFill/>
        </p:spPr>
        <p:txBody>
          <a:bodyPr wrap="square" lIns="0" rIns="0" rtlCol="0">
            <a:spAutoFit/>
          </a:bodyPr>
          <a:lstStyle/>
          <a:p>
            <a:pPr>
              <a:lnSpc>
                <a:spcPct val="120000"/>
              </a:lnSpc>
              <a:spcBef>
                <a:spcPts val="600"/>
              </a:spcBef>
            </a:pPr>
            <a:r>
              <a:rPr lang="en-US" b="1" dirty="0">
                <a:solidFill>
                  <a:schemeClr val="bg1"/>
                </a:solidFill>
                <a:latin typeface="Montserrat Light" panose="00000400000000000000" pitchFamily="50" charset="0"/>
              </a:rPr>
              <a:t>Subtitle can be here</a:t>
            </a:r>
            <a:endParaRPr lang="en-US" dirty="0">
              <a:solidFill>
                <a:schemeClr val="bg1"/>
              </a:solidFill>
              <a:latin typeface="Montserrat Light" panose="00000400000000000000" pitchFamily="50" charset="0"/>
            </a:endParaRPr>
          </a:p>
          <a:p>
            <a:pPr>
              <a:lnSpc>
                <a:spcPct val="120000"/>
              </a:lnSpc>
              <a:spcBef>
                <a:spcPts val="600"/>
              </a:spcBef>
            </a:pPr>
            <a:r>
              <a:rPr lang="en-US" sz="1050" dirty="0">
                <a:solidFill>
                  <a:schemeClr val="bg1"/>
                </a:solidFill>
                <a:latin typeface="Montserrat Light" panose="00000400000000000000" pitchFamily="50" charset="0"/>
              </a:rPr>
              <a:t>A peep at some distant orb has power to raise and purify our thoughts like a strain of sacred music, or a noble picture, or a passage from the grander poets. It always does one good.</a:t>
            </a:r>
          </a:p>
          <a:p>
            <a:pPr>
              <a:lnSpc>
                <a:spcPct val="120000"/>
              </a:lnSpc>
              <a:spcBef>
                <a:spcPts val="600"/>
              </a:spcBef>
            </a:pPr>
            <a:r>
              <a:rPr lang="en-US" sz="1050" dirty="0">
                <a:solidFill>
                  <a:schemeClr val="bg1"/>
                </a:solidFill>
                <a:latin typeface="Montserrat Light" panose="00000400000000000000" pitchFamily="50" charset="0"/>
              </a:rPr>
              <a:t>Apparently we had reached a great height in the atmosphere, for the sky was a dead black, and the stars had ceased to twinkle. By the same illusion which lifts the horizon of the sea to the level of the spectator on a hillside, the sable cloud beneath was dished out, and the car seemed to float in the middle of an immense dark sphere, whose upper half was strewn with silver. Apparently we had reached a great height in the atmosphere, for the sky was a dead black, and the stars had ceased to twinkle. </a:t>
            </a:r>
          </a:p>
        </p:txBody>
      </p:sp>
      <p:sp>
        <p:nvSpPr>
          <p:cNvPr id="8" name="TextBox 3">
            <a:extLst>
              <a:ext uri="{FF2B5EF4-FFF2-40B4-BE49-F238E27FC236}">
                <a16:creationId xmlns:a16="http://schemas.microsoft.com/office/drawing/2014/main" id="{EB0E9FD7-8468-736D-DF24-E9B742A27616}"/>
              </a:ext>
            </a:extLst>
          </p:cNvPr>
          <p:cNvSpPr txBox="1"/>
          <p:nvPr/>
        </p:nvSpPr>
        <p:spPr>
          <a:xfrm>
            <a:off x="1342570" y="1137415"/>
            <a:ext cx="7691978" cy="1245677"/>
          </a:xfrm>
          <a:prstGeom prst="rect">
            <a:avLst/>
          </a:prstGeom>
          <a:noFill/>
        </p:spPr>
        <p:txBody>
          <a:bodyPr wrap="square" lIns="0" tIns="0" rIns="0" bIns="0" rtlCol="0" anchor="ctr" anchorCtr="0">
            <a:noAutofit/>
          </a:bodyPr>
          <a:lstStyle/>
          <a:p>
            <a:r>
              <a:rPr lang="en-US" sz="4400" b="1" dirty="0">
                <a:solidFill>
                  <a:schemeClr val="bg1"/>
                </a:solidFill>
                <a:latin typeface="Waltograph" panose="03080602000000000000" pitchFamily="66" charset="0"/>
                <a:cs typeface="Helvetica" pitchFamily="34" charset="0"/>
              </a:rPr>
              <a:t>Your Topic 5 </a:t>
            </a:r>
          </a:p>
          <a:p>
            <a:r>
              <a:rPr lang="en-US" sz="4400" b="1" dirty="0">
                <a:solidFill>
                  <a:schemeClr val="bg1"/>
                </a:solidFill>
                <a:latin typeface="Waltograph" panose="03080602000000000000" pitchFamily="66" charset="0"/>
                <a:cs typeface="Helvetica" pitchFamily="34" charset="0"/>
              </a:rPr>
              <a:t>Title Here</a:t>
            </a:r>
            <a:endParaRPr lang="en-US" sz="4400" dirty="0">
              <a:solidFill>
                <a:schemeClr val="bg1"/>
              </a:solidFill>
              <a:latin typeface="Waltograph" panose="03080602000000000000" pitchFamily="66" charset="0"/>
              <a:cs typeface="Helvetica" pitchFamily="34" charset="0"/>
            </a:endParaRPr>
          </a:p>
        </p:txBody>
      </p:sp>
      <p:pic>
        <p:nvPicPr>
          <p:cNvPr id="10" name="Picture Placeholder 9">
            <a:extLst>
              <a:ext uri="{FF2B5EF4-FFF2-40B4-BE49-F238E27FC236}">
                <a16:creationId xmlns:a16="http://schemas.microsoft.com/office/drawing/2014/main" id="{7328E812-5CF6-0C30-2598-51E78BF2425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951" r="22951"/>
          <a:stretch>
            <a:fillRect/>
          </a:stretch>
        </p:blipFill>
        <p:spPr/>
      </p:pic>
      <p:sp>
        <p:nvSpPr>
          <p:cNvPr id="6" name="Oval 5">
            <a:extLst>
              <a:ext uri="{FF2B5EF4-FFF2-40B4-BE49-F238E27FC236}">
                <a16:creationId xmlns:a16="http://schemas.microsoft.com/office/drawing/2014/main" id="{CA8FEDDA-2B59-A9E9-82CE-C081AEE0ABEA}"/>
              </a:ext>
            </a:extLst>
          </p:cNvPr>
          <p:cNvSpPr/>
          <p:nvPr/>
        </p:nvSpPr>
        <p:spPr>
          <a:xfrm>
            <a:off x="6620933" y="4978401"/>
            <a:ext cx="3124200" cy="3124200"/>
          </a:xfrm>
          <a:prstGeom prst="ellipse">
            <a:avLst/>
          </a:prstGeom>
          <a:solidFill>
            <a:srgbClr val="55B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699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55903" y="7080952"/>
            <a:ext cx="6880194" cy="5355312"/>
          </a:xfrm>
          <a:prstGeom prst="rect">
            <a:avLst/>
          </a:prstGeom>
          <a:noFill/>
        </p:spPr>
        <p:txBody>
          <a:bodyPr wrap="square" rtlCol="0">
            <a:spAutoFit/>
          </a:bodyPr>
          <a:lstStyle/>
          <a:p>
            <a:pPr algn="ctr"/>
            <a:r>
              <a:rPr lang="en-US" dirty="0">
                <a:solidFill>
                  <a:schemeClr val="bg1"/>
                </a:solidFill>
              </a:rPr>
              <a:t>Studio</a:t>
            </a:r>
          </a:p>
          <a:p>
            <a:pPr algn="ctr"/>
            <a:r>
              <a:rPr lang="en-US" dirty="0">
                <a:solidFill>
                  <a:schemeClr val="bg1"/>
                </a:solidFill>
              </a:rPr>
              <a:t>Production Company (distributor)</a:t>
            </a:r>
          </a:p>
          <a:p>
            <a:pPr algn="ctr"/>
            <a:r>
              <a:rPr lang="en-US" dirty="0">
                <a:solidFill>
                  <a:schemeClr val="bg1"/>
                </a:solidFill>
              </a:rPr>
              <a:t>Production Company (producer)</a:t>
            </a:r>
          </a:p>
          <a:p>
            <a:pPr algn="ctr"/>
            <a:r>
              <a:rPr lang="en-US" dirty="0">
                <a:solidFill>
                  <a:schemeClr val="bg1"/>
                </a:solidFill>
              </a:rPr>
              <a:t>Director (usually as “A ‘Director’ Film”)</a:t>
            </a:r>
          </a:p>
          <a:p>
            <a:pPr algn="ctr"/>
            <a:r>
              <a:rPr lang="en-US" dirty="0">
                <a:solidFill>
                  <a:schemeClr val="bg1"/>
                </a:solidFill>
              </a:rPr>
              <a:t>FILM TITLE</a:t>
            </a:r>
          </a:p>
          <a:p>
            <a:pPr algn="ctr"/>
            <a:r>
              <a:rPr lang="en-US" dirty="0">
                <a:solidFill>
                  <a:schemeClr val="bg1"/>
                </a:solidFill>
              </a:rPr>
              <a:t>Main Cast</a:t>
            </a:r>
          </a:p>
          <a:p>
            <a:pPr algn="ctr"/>
            <a:r>
              <a:rPr lang="en-US" dirty="0">
                <a:solidFill>
                  <a:schemeClr val="bg1"/>
                </a:solidFill>
              </a:rPr>
              <a:t>Supporting Cast</a:t>
            </a:r>
          </a:p>
          <a:p>
            <a:pPr algn="ctr"/>
            <a:r>
              <a:rPr lang="en-US" dirty="0">
                <a:solidFill>
                  <a:schemeClr val="bg1"/>
                </a:solidFill>
              </a:rPr>
              <a:t>Casting Director</a:t>
            </a:r>
          </a:p>
          <a:p>
            <a:pPr algn="ctr"/>
            <a:r>
              <a:rPr lang="en-US" dirty="0">
                <a:solidFill>
                  <a:schemeClr val="bg1"/>
                </a:solidFill>
              </a:rPr>
              <a:t>Composer</a:t>
            </a:r>
          </a:p>
          <a:p>
            <a:pPr algn="ctr"/>
            <a:r>
              <a:rPr lang="en-US" dirty="0">
                <a:solidFill>
                  <a:schemeClr val="bg1"/>
                </a:solidFill>
              </a:rPr>
              <a:t>Costume Designer</a:t>
            </a:r>
          </a:p>
          <a:p>
            <a:pPr algn="ctr"/>
            <a:r>
              <a:rPr lang="en-US" dirty="0">
                <a:solidFill>
                  <a:schemeClr val="bg1"/>
                </a:solidFill>
              </a:rPr>
              <a:t>Associate Producer(s)</a:t>
            </a:r>
          </a:p>
          <a:p>
            <a:pPr algn="ctr"/>
            <a:r>
              <a:rPr lang="en-US" dirty="0">
                <a:solidFill>
                  <a:schemeClr val="bg1"/>
                </a:solidFill>
              </a:rPr>
              <a:t>Editor</a:t>
            </a:r>
          </a:p>
          <a:p>
            <a:pPr algn="ctr"/>
            <a:r>
              <a:rPr lang="en-US" dirty="0">
                <a:solidFill>
                  <a:schemeClr val="bg1"/>
                </a:solidFill>
              </a:rPr>
              <a:t>Production Designer</a:t>
            </a:r>
          </a:p>
          <a:p>
            <a:pPr algn="ctr"/>
            <a:r>
              <a:rPr lang="en-US" dirty="0">
                <a:solidFill>
                  <a:schemeClr val="bg1"/>
                </a:solidFill>
              </a:rPr>
              <a:t>Cinematographer</a:t>
            </a:r>
          </a:p>
          <a:p>
            <a:pPr algn="ctr"/>
            <a:r>
              <a:rPr lang="en-US" dirty="0">
                <a:solidFill>
                  <a:schemeClr val="bg1"/>
                </a:solidFill>
              </a:rPr>
              <a:t>Executive Producer</a:t>
            </a:r>
          </a:p>
          <a:p>
            <a:pPr algn="ctr"/>
            <a:r>
              <a:rPr lang="en-US" dirty="0">
                <a:solidFill>
                  <a:schemeClr val="bg1"/>
                </a:solidFill>
              </a:rPr>
              <a:t>Producer</a:t>
            </a:r>
          </a:p>
          <a:p>
            <a:pPr algn="ctr"/>
            <a:r>
              <a:rPr lang="en-US" dirty="0">
                <a:solidFill>
                  <a:schemeClr val="bg1"/>
                </a:solidFill>
              </a:rPr>
              <a:t>Writer(s)</a:t>
            </a:r>
          </a:p>
          <a:p>
            <a:pPr algn="ctr"/>
            <a:r>
              <a:rPr lang="en-US" dirty="0">
                <a:solidFill>
                  <a:schemeClr val="bg1"/>
                </a:solidFill>
              </a:rPr>
              <a:t>Director (Second reference)</a:t>
            </a:r>
          </a:p>
          <a:p>
            <a:pPr algn="ctr"/>
            <a:endParaRPr lang="en-US" dirty="0">
              <a:solidFill>
                <a:schemeClr val="bg1"/>
              </a:solidFill>
            </a:endParaRPr>
          </a:p>
        </p:txBody>
      </p:sp>
      <p:grpSp>
        <p:nvGrpSpPr>
          <p:cNvPr id="3" name="Grupo 2"/>
          <p:cNvGrpSpPr/>
          <p:nvPr/>
        </p:nvGrpSpPr>
        <p:grpSpPr>
          <a:xfrm>
            <a:off x="10227078" y="6161101"/>
            <a:ext cx="1393794" cy="292963"/>
            <a:chOff x="10271466" y="6152224"/>
            <a:chExt cx="1393794" cy="292963"/>
          </a:xfrm>
        </p:grpSpPr>
        <p:sp>
          <p:nvSpPr>
            <p:cNvPr id="9" name="Rectángulo redondeado 8"/>
            <p:cNvSpPr/>
            <p:nvPr/>
          </p:nvSpPr>
          <p:spPr>
            <a:xfrm>
              <a:off x="10271466" y="6152224"/>
              <a:ext cx="1393794" cy="2929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a:t>
              </a:r>
              <a:r>
                <a:rPr lang="en-US" sz="1200" b="1" dirty="0">
                  <a:solidFill>
                    <a:schemeClr val="tx1"/>
                  </a:solidFill>
                  <a:latin typeface="Helvetica" panose="020B0604020202020204" pitchFamily="34" charset="0"/>
                  <a:cs typeface="Helvetica" panose="020B0604020202020204" pitchFamily="34" charset="0"/>
                </a:rPr>
                <a:t>Next</a:t>
              </a:r>
              <a:endParaRPr lang="en-US" sz="1600" b="1" dirty="0">
                <a:solidFill>
                  <a:schemeClr val="tx1"/>
                </a:solidFill>
                <a:latin typeface="Helvetica" panose="020B0604020202020204" pitchFamily="34" charset="0"/>
                <a:cs typeface="Helvetica" panose="020B0604020202020204" pitchFamily="34" charset="0"/>
              </a:endParaRPr>
            </a:p>
          </p:txBody>
        </p:sp>
        <p:sp>
          <p:nvSpPr>
            <p:cNvPr id="10" name="Triángulo rectángulo 9"/>
            <p:cNvSpPr/>
            <p:nvPr/>
          </p:nvSpPr>
          <p:spPr>
            <a:xfrm rot="13500000">
              <a:off x="10353397" y="6240397"/>
              <a:ext cx="134373" cy="13437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483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3.33333E-6 L 0 -1.84074 " pathEditMode="relative" rAng="0" ptsTypes="AA">
                                      <p:cBhvr>
                                        <p:cTn id="6" dur="10000" fill="hold"/>
                                        <p:tgtEl>
                                          <p:spTgt spid="2"/>
                                        </p:tgtEl>
                                        <p:attrNameLst>
                                          <p:attrName>ppt_x</p:attrName>
                                          <p:attrName>ppt_y</p:attrName>
                                        </p:attrNameLst>
                                      </p:cBhvr>
                                      <p:rCtr x="0" y="-9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B171B-5FAB-2CAF-40A2-FD59BE6B879A}"/>
              </a:ext>
            </a:extLst>
          </p:cNvPr>
          <p:cNvSpPr txBox="1"/>
          <p:nvPr/>
        </p:nvSpPr>
        <p:spPr>
          <a:xfrm>
            <a:off x="3997551" y="2497976"/>
            <a:ext cx="3770177" cy="1862048"/>
          </a:xfrm>
          <a:prstGeom prst="rect">
            <a:avLst/>
          </a:prstGeom>
          <a:noFill/>
        </p:spPr>
        <p:txBody>
          <a:bodyPr wrap="square" rtlCol="0">
            <a:spAutoFit/>
          </a:bodyPr>
          <a:lstStyle/>
          <a:p>
            <a:r>
              <a:rPr lang="en-US" sz="11500" dirty="0">
                <a:solidFill>
                  <a:schemeClr val="bg1"/>
                </a:solidFill>
                <a:latin typeface="Waltograph" panose="03080602000000000000" pitchFamily="66" charset="0"/>
              </a:rPr>
              <a:t>Thanks</a:t>
            </a:r>
          </a:p>
        </p:txBody>
      </p:sp>
      <p:sp>
        <p:nvSpPr>
          <p:cNvPr id="3" name="Freeform 2">
            <a:extLst>
              <a:ext uri="{FF2B5EF4-FFF2-40B4-BE49-F238E27FC236}">
                <a16:creationId xmlns:a16="http://schemas.microsoft.com/office/drawing/2014/main" id="{97D5AC18-70B0-C30C-32FC-6BF8A95243BC}"/>
              </a:ext>
            </a:extLst>
          </p:cNvPr>
          <p:cNvSpPr/>
          <p:nvPr/>
        </p:nvSpPr>
        <p:spPr>
          <a:xfrm>
            <a:off x="7529645" y="3367047"/>
            <a:ext cx="534535" cy="533371"/>
          </a:xfrm>
          <a:custGeom>
            <a:avLst/>
            <a:gdLst>
              <a:gd name="connsiteX0" fmla="*/ 733164 w 733282"/>
              <a:gd name="connsiteY0" fmla="*/ 338486 h 731685"/>
              <a:gd name="connsiteX1" fmla="*/ 733164 w 733282"/>
              <a:gd name="connsiteY1" fmla="*/ 399365 h 731685"/>
              <a:gd name="connsiteX2" fmla="*/ 709600 w 733282"/>
              <a:gd name="connsiteY2" fmla="*/ 423260 h 731685"/>
              <a:gd name="connsiteX3" fmla="*/ 709504 w 733282"/>
              <a:gd name="connsiteY3" fmla="*/ 423261 h 731685"/>
              <a:gd name="connsiteX4" fmla="*/ 418833 w 733282"/>
              <a:gd name="connsiteY4" fmla="*/ 423261 h 731685"/>
              <a:gd name="connsiteX5" fmla="*/ 419308 w 733282"/>
              <a:gd name="connsiteY5" fmla="*/ 464321 h 731685"/>
              <a:gd name="connsiteX6" fmla="*/ 406765 w 733282"/>
              <a:gd name="connsiteY6" fmla="*/ 709827 h 731685"/>
              <a:gd name="connsiteX7" fmla="*/ 383294 w 733282"/>
              <a:gd name="connsiteY7" fmla="*/ 731448 h 731685"/>
              <a:gd name="connsiteX8" fmla="*/ 320485 w 733282"/>
              <a:gd name="connsiteY8" fmla="*/ 731448 h 731685"/>
              <a:gd name="connsiteX9" fmla="*/ 303857 w 733282"/>
              <a:gd name="connsiteY9" fmla="*/ 724146 h 731685"/>
              <a:gd name="connsiteX10" fmla="*/ 298345 w 733282"/>
              <a:gd name="connsiteY10" fmla="*/ 706603 h 731685"/>
              <a:gd name="connsiteX11" fmla="*/ 311268 w 733282"/>
              <a:gd name="connsiteY11" fmla="*/ 464321 h 731685"/>
              <a:gd name="connsiteX12" fmla="*/ 310793 w 733282"/>
              <a:gd name="connsiteY12" fmla="*/ 423261 h 731685"/>
              <a:gd name="connsiteX13" fmla="*/ 23923 w 733282"/>
              <a:gd name="connsiteY13" fmla="*/ 423261 h 731685"/>
              <a:gd name="connsiteX14" fmla="*/ -117 w 733282"/>
              <a:gd name="connsiteY14" fmla="*/ 399649 h 731685"/>
              <a:gd name="connsiteX15" fmla="*/ -117 w 733282"/>
              <a:gd name="connsiteY15" fmla="*/ 338486 h 731685"/>
              <a:gd name="connsiteX16" fmla="*/ 23543 w 733282"/>
              <a:gd name="connsiteY16" fmla="*/ 314590 h 731685"/>
              <a:gd name="connsiteX17" fmla="*/ 306897 w 733282"/>
              <a:gd name="connsiteY17" fmla="*/ 314590 h 731685"/>
              <a:gd name="connsiteX18" fmla="*/ 269269 w 733282"/>
              <a:gd name="connsiteY18" fmla="*/ 23661 h 731685"/>
              <a:gd name="connsiteX19" fmla="*/ 273355 w 733282"/>
              <a:gd name="connsiteY19" fmla="*/ 7067 h 731685"/>
              <a:gd name="connsiteX20" fmla="*/ 288653 w 733282"/>
              <a:gd name="connsiteY20" fmla="*/ -235 h 731685"/>
              <a:gd name="connsiteX21" fmla="*/ 356499 w 733282"/>
              <a:gd name="connsiteY21" fmla="*/ -235 h 731685"/>
              <a:gd name="connsiteX22" fmla="*/ 378163 w 733282"/>
              <a:gd name="connsiteY22" fmla="*/ 17688 h 731685"/>
              <a:gd name="connsiteX23" fmla="*/ 415127 w 733282"/>
              <a:gd name="connsiteY23" fmla="*/ 314874 h 731685"/>
              <a:gd name="connsiteX24" fmla="*/ 709219 w 733282"/>
              <a:gd name="connsiteY24" fmla="*/ 314874 h 731685"/>
              <a:gd name="connsiteX25" fmla="*/ 733164 w 733282"/>
              <a:gd name="connsiteY25" fmla="*/ 338770 h 7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3282" h="731685">
                <a:moveTo>
                  <a:pt x="733164" y="338486"/>
                </a:moveTo>
                <a:lnTo>
                  <a:pt x="733164" y="399365"/>
                </a:lnTo>
                <a:cubicBezTo>
                  <a:pt x="733269" y="412457"/>
                  <a:pt x="722719" y="423156"/>
                  <a:pt x="709600" y="423260"/>
                </a:cubicBezTo>
                <a:cubicBezTo>
                  <a:pt x="709568" y="423261"/>
                  <a:pt x="709536" y="423261"/>
                  <a:pt x="709504" y="423261"/>
                </a:cubicBezTo>
                <a:lnTo>
                  <a:pt x="418833" y="423261"/>
                </a:lnTo>
                <a:cubicBezTo>
                  <a:pt x="418833" y="438433"/>
                  <a:pt x="419308" y="451709"/>
                  <a:pt x="419308" y="464321"/>
                </a:cubicBezTo>
                <a:cubicBezTo>
                  <a:pt x="419689" y="546325"/>
                  <a:pt x="415501" y="628287"/>
                  <a:pt x="406765" y="709827"/>
                </a:cubicBezTo>
                <a:cubicBezTo>
                  <a:pt x="405646" y="721970"/>
                  <a:pt x="395513" y="731305"/>
                  <a:pt x="383294" y="731448"/>
                </a:cubicBezTo>
                <a:lnTo>
                  <a:pt x="320485" y="731448"/>
                </a:lnTo>
                <a:cubicBezTo>
                  <a:pt x="314161" y="731452"/>
                  <a:pt x="308126" y="728802"/>
                  <a:pt x="303857" y="724146"/>
                </a:cubicBezTo>
                <a:cubicBezTo>
                  <a:pt x="299542" y="719382"/>
                  <a:pt x="297529" y="712974"/>
                  <a:pt x="298345" y="706603"/>
                </a:cubicBezTo>
                <a:cubicBezTo>
                  <a:pt x="307161" y="626145"/>
                  <a:pt x="311475" y="545259"/>
                  <a:pt x="311268" y="464321"/>
                </a:cubicBezTo>
                <a:cubicBezTo>
                  <a:pt x="311268" y="451330"/>
                  <a:pt x="311268" y="438054"/>
                  <a:pt x="310793" y="423261"/>
                </a:cubicBezTo>
                <a:lnTo>
                  <a:pt x="23923" y="423261"/>
                </a:lnTo>
                <a:cubicBezTo>
                  <a:pt x="10772" y="423314"/>
                  <a:pt x="39" y="412773"/>
                  <a:pt x="-117" y="399649"/>
                </a:cubicBezTo>
                <a:lnTo>
                  <a:pt x="-117" y="338486"/>
                </a:lnTo>
                <a:cubicBezTo>
                  <a:pt x="-170" y="325378"/>
                  <a:pt x="10408" y="314694"/>
                  <a:pt x="23543" y="314590"/>
                </a:cubicBezTo>
                <a:lnTo>
                  <a:pt x="306897" y="314590"/>
                </a:lnTo>
                <a:cubicBezTo>
                  <a:pt x="301109" y="216862"/>
                  <a:pt x="288536" y="119653"/>
                  <a:pt x="269269" y="23661"/>
                </a:cubicBezTo>
                <a:cubicBezTo>
                  <a:pt x="268243" y="17803"/>
                  <a:pt x="269725" y="11783"/>
                  <a:pt x="273355" y="7067"/>
                </a:cubicBezTo>
                <a:cubicBezTo>
                  <a:pt x="277023" y="2371"/>
                  <a:pt x="282688" y="-332"/>
                  <a:pt x="288653" y="-235"/>
                </a:cubicBezTo>
                <a:lnTo>
                  <a:pt x="356499" y="-235"/>
                </a:lnTo>
                <a:cubicBezTo>
                  <a:pt x="367099" y="-236"/>
                  <a:pt x="376199" y="7292"/>
                  <a:pt x="378163" y="17688"/>
                </a:cubicBezTo>
                <a:cubicBezTo>
                  <a:pt x="396841" y="115859"/>
                  <a:pt x="409187" y="215125"/>
                  <a:pt x="415127" y="314874"/>
                </a:cubicBezTo>
                <a:lnTo>
                  <a:pt x="709219" y="314874"/>
                </a:lnTo>
                <a:cubicBezTo>
                  <a:pt x="722358" y="315077"/>
                  <a:pt x="732960" y="325658"/>
                  <a:pt x="733164" y="338770"/>
                </a:cubicBezTo>
                <a:close/>
              </a:path>
            </a:pathLst>
          </a:custGeom>
          <a:solidFill>
            <a:srgbClr val="FFFFFF"/>
          </a:solidFill>
          <a:ln w="950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9DAAD5DA-9AC3-BB77-EF96-6A258B8645A2}"/>
              </a:ext>
            </a:extLst>
          </p:cNvPr>
          <p:cNvSpPr/>
          <p:nvPr/>
        </p:nvSpPr>
        <p:spPr>
          <a:xfrm>
            <a:off x="4424271" y="2003259"/>
            <a:ext cx="3343457" cy="1209223"/>
          </a:xfrm>
          <a:custGeom>
            <a:avLst/>
            <a:gdLst>
              <a:gd name="connsiteX0" fmla="*/ 3567357 w 3569274"/>
              <a:gd name="connsiteY0" fmla="*/ 1260783 h 1290894"/>
              <a:gd name="connsiteX1" fmla="*/ 927087 w 3569274"/>
              <a:gd name="connsiteY1" fmla="*/ 149224 h 1290894"/>
              <a:gd name="connsiteX2" fmla="*/ 3952 w 3569274"/>
              <a:gd name="connsiteY2" fmla="*/ 901390 h 1290894"/>
              <a:gd name="connsiteX3" fmla="*/ 1102 w 3569274"/>
              <a:gd name="connsiteY3" fmla="*/ 922157 h 1290894"/>
              <a:gd name="connsiteX4" fmla="*/ 15925 w 3569274"/>
              <a:gd name="connsiteY4" fmla="*/ 936855 h 1290894"/>
              <a:gd name="connsiteX5" fmla="*/ 68567 w 3569274"/>
              <a:gd name="connsiteY5" fmla="*/ 954872 h 1290894"/>
              <a:gd name="connsiteX6" fmla="*/ 78069 w 3569274"/>
              <a:gd name="connsiteY6" fmla="*/ 956199 h 1290894"/>
              <a:gd name="connsiteX7" fmla="*/ 102490 w 3569274"/>
              <a:gd name="connsiteY7" fmla="*/ 943303 h 1290894"/>
              <a:gd name="connsiteX8" fmla="*/ 2768648 w 3569274"/>
              <a:gd name="connsiteY8" fmla="*/ 434378 h 1290894"/>
              <a:gd name="connsiteX9" fmla="*/ 3458652 w 3569274"/>
              <a:gd name="connsiteY9" fmla="*/ 1273679 h 1290894"/>
              <a:gd name="connsiteX10" fmla="*/ 3484023 w 3569274"/>
              <a:gd name="connsiteY10" fmla="*/ 1290653 h 1290894"/>
              <a:gd name="connsiteX11" fmla="*/ 3546832 w 3569274"/>
              <a:gd name="connsiteY11" fmla="*/ 1290653 h 1290894"/>
              <a:gd name="connsiteX12" fmla="*/ 3564792 w 3569274"/>
              <a:gd name="connsiteY12" fmla="*/ 1281170 h 1290894"/>
              <a:gd name="connsiteX13" fmla="*/ 3567642 w 3569274"/>
              <a:gd name="connsiteY13" fmla="*/ 1260972 h 1290894"/>
              <a:gd name="connsiteX14" fmla="*/ 77784 w 3569274"/>
              <a:gd name="connsiteY14" fmla="*/ 940553 h 1290894"/>
              <a:gd name="connsiteX15" fmla="*/ 73603 w 3569274"/>
              <a:gd name="connsiteY15" fmla="*/ 939605 h 1290894"/>
              <a:gd name="connsiteX16" fmla="*/ 77784 w 3569274"/>
              <a:gd name="connsiteY16" fmla="*/ 940553 h 1290894"/>
              <a:gd name="connsiteX17" fmla="*/ 3470815 w 3569274"/>
              <a:gd name="connsiteY17" fmla="*/ 1282403 h 1290894"/>
              <a:gd name="connsiteX18" fmla="*/ 3474996 w 3569274"/>
              <a:gd name="connsiteY18" fmla="*/ 1284679 h 1290894"/>
              <a:gd name="connsiteX19" fmla="*/ 3470815 w 3569274"/>
              <a:gd name="connsiteY19" fmla="*/ 1282403 h 129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9274" h="1290894">
                <a:moveTo>
                  <a:pt x="3567357" y="1260783"/>
                </a:moveTo>
                <a:cubicBezTo>
                  <a:pt x="3145841" y="226224"/>
                  <a:pt x="1963773" y="-271427"/>
                  <a:pt x="927087" y="149224"/>
                </a:cubicBezTo>
                <a:cubicBezTo>
                  <a:pt x="550776" y="301925"/>
                  <a:pt x="229149" y="563985"/>
                  <a:pt x="3952" y="901390"/>
                </a:cubicBezTo>
                <a:cubicBezTo>
                  <a:pt x="-179" y="907494"/>
                  <a:pt x="-1233" y="915168"/>
                  <a:pt x="1102" y="922157"/>
                </a:cubicBezTo>
                <a:cubicBezTo>
                  <a:pt x="3357" y="929168"/>
                  <a:pt x="8885" y="934650"/>
                  <a:pt x="15925" y="936855"/>
                </a:cubicBezTo>
                <a:lnTo>
                  <a:pt x="68567" y="954872"/>
                </a:lnTo>
                <a:cubicBezTo>
                  <a:pt x="71654" y="955770"/>
                  <a:pt x="74854" y="956217"/>
                  <a:pt x="78069" y="956199"/>
                </a:cubicBezTo>
                <a:cubicBezTo>
                  <a:pt x="87818" y="956084"/>
                  <a:pt x="96911" y="951282"/>
                  <a:pt x="102490" y="943303"/>
                </a:cubicBezTo>
                <a:cubicBezTo>
                  <a:pt x="697904" y="68038"/>
                  <a:pt x="1891584" y="-159816"/>
                  <a:pt x="2768648" y="434378"/>
                </a:cubicBezTo>
                <a:cubicBezTo>
                  <a:pt x="3074942" y="641886"/>
                  <a:pt x="3314569" y="933361"/>
                  <a:pt x="3458652" y="1273679"/>
                </a:cubicBezTo>
                <a:cubicBezTo>
                  <a:pt x="3462906" y="1283925"/>
                  <a:pt x="3472910" y="1290618"/>
                  <a:pt x="3484023" y="1290653"/>
                </a:cubicBezTo>
                <a:lnTo>
                  <a:pt x="3546832" y="1290653"/>
                </a:lnTo>
                <a:cubicBezTo>
                  <a:pt x="3554059" y="1290803"/>
                  <a:pt x="3560850" y="1287217"/>
                  <a:pt x="3564792" y="1281170"/>
                </a:cubicBezTo>
                <a:cubicBezTo>
                  <a:pt x="3569329" y="1275446"/>
                  <a:pt x="3570419" y="1267724"/>
                  <a:pt x="3567642" y="1260972"/>
                </a:cubicBezTo>
                <a:close/>
                <a:moveTo>
                  <a:pt x="77784" y="940553"/>
                </a:moveTo>
                <a:cubicBezTo>
                  <a:pt x="76347" y="940475"/>
                  <a:pt x="74933" y="940155"/>
                  <a:pt x="73603" y="939605"/>
                </a:cubicBezTo>
                <a:cubicBezTo>
                  <a:pt x="74933" y="940154"/>
                  <a:pt x="76347" y="940475"/>
                  <a:pt x="77784" y="940553"/>
                </a:cubicBezTo>
                <a:close/>
                <a:moveTo>
                  <a:pt x="3470815" y="1282403"/>
                </a:moveTo>
                <a:cubicBezTo>
                  <a:pt x="3472101" y="1283344"/>
                  <a:pt x="3473507" y="1284110"/>
                  <a:pt x="3474996" y="1284679"/>
                </a:cubicBezTo>
                <a:cubicBezTo>
                  <a:pt x="3473571" y="1283825"/>
                  <a:pt x="3472240" y="1283351"/>
                  <a:pt x="3470815" y="1282403"/>
                </a:cubicBezTo>
                <a:close/>
              </a:path>
            </a:pathLst>
          </a:custGeom>
          <a:gradFill>
            <a:gsLst>
              <a:gs pos="0">
                <a:schemeClr val="tx1"/>
              </a:gs>
              <a:gs pos="45000">
                <a:srgbClr val="29B0AF"/>
              </a:gs>
              <a:gs pos="93000">
                <a:srgbClr val="33D8D7"/>
              </a:gs>
              <a:gs pos="100000">
                <a:schemeClr val="bg1"/>
              </a:gs>
            </a:gsLst>
            <a:lin ang="21594000" scaled="0"/>
          </a:gradFill>
          <a:ln w="9502" cap="flat">
            <a:noFill/>
            <a:prstDash val="solid"/>
            <a:miter/>
          </a:ln>
        </p:spPr>
        <p:txBody>
          <a:bodyPr rtlCol="0" anchor="ctr"/>
          <a:lstStyle/>
          <a:p>
            <a:endParaRPr lang="en-US"/>
          </a:p>
        </p:txBody>
      </p:sp>
    </p:spTree>
    <p:extLst>
      <p:ext uri="{BB962C8B-B14F-4D97-AF65-F5344CB8AC3E}">
        <p14:creationId xmlns:p14="http://schemas.microsoft.com/office/powerpoint/2010/main" val="141549660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rgbClr val="14214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bg1"/>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hlinkClick r:id="rId2">
                  <a:extLst>
                    <a:ext uri="{A12FA001-AC4F-418D-AE19-62706E023703}">
                      <ahyp:hlinkClr xmlns:ahyp="http://schemas.microsoft.com/office/drawing/2018/hyperlinkcolor" val="tx"/>
                    </a:ext>
                  </a:extLst>
                </a:hlinkClick>
              </a:rPr>
              <a:t>https://ppthemes.com/</a:t>
            </a:r>
            <a:r>
              <a:rPr lang="en-US" sz="1500" dirty="0">
                <a:solidFill>
                  <a:schemeClr val="bg1"/>
                </a:solidFill>
              </a:rPr>
              <a:t> / </a:t>
            </a:r>
            <a:r>
              <a:rPr lang="en-US" sz="1500" dirty="0">
                <a:solidFill>
                  <a:schemeClr val="bg1"/>
                </a:solidFill>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rPr>
              <a:t>  </a:t>
            </a:r>
          </a:p>
          <a:p>
            <a:pPr marL="0" indent="0" algn="ctr">
              <a:buNone/>
            </a:pPr>
            <a:r>
              <a:rPr lang="en-US" sz="1500" dirty="0">
                <a:solidFill>
                  <a:schemeClr val="bg1"/>
                </a:solidFill>
              </a:rPr>
              <a:t>Premium Templates: </a:t>
            </a:r>
            <a:r>
              <a:rPr lang="en-US" sz="1500" dirty="0">
                <a:solidFill>
                  <a:schemeClr val="bg1"/>
                </a:solidFill>
                <a:hlinkClick r:id="rId4"/>
              </a:rPr>
              <a:t>https://www.pptbundle.com/</a:t>
            </a:r>
            <a:r>
              <a:rPr lang="en-US" sz="1500" dirty="0">
                <a:solidFill>
                  <a:schemeClr val="bg1"/>
                </a:solidFill>
              </a:rPr>
              <a:t> </a:t>
            </a:r>
          </a:p>
          <a:p>
            <a:pPr marL="0" indent="0" algn="ctr">
              <a:buNone/>
            </a:pPr>
            <a:br>
              <a:rPr lang="en-US" altLang="ja-JP" sz="1500" dirty="0">
                <a:solidFill>
                  <a:schemeClr val="bg1"/>
                </a:solidFill>
                <a:cs typeface="Arial" panose="020B0604020202020204" pitchFamily="34" charset="0"/>
              </a:rPr>
            </a:br>
            <a:endParaRPr lang="en-US" altLang="ja-JP" sz="1500" dirty="0">
              <a:solidFill>
                <a:schemeClr val="bg1"/>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cs typeface="Arial" panose="020B0604020202020204" pitchFamily="34" charset="0"/>
                <a:sym typeface="Wingdings" panose="05000000000000000000" pitchFamily="2" charset="2"/>
              </a:rPr>
              <a:t></a:t>
            </a:r>
            <a:endParaRPr lang="es-CO" altLang="ja-JP" sz="2000" b="1" dirty="0">
              <a:solidFill>
                <a:schemeClr val="bg1"/>
              </a:solidFill>
              <a:cs typeface="Arial" panose="020B0604020202020204" pitchFamily="34" charset="0"/>
            </a:endParaRPr>
          </a:p>
          <a:p>
            <a:pPr algn="ctr"/>
            <a:r>
              <a:rPr lang="es-CO" altLang="ja-JP"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cs typeface="Arial" panose="020B0604020202020204" pitchFamily="34" charset="0"/>
              </a:rPr>
              <a:t> </a:t>
            </a:r>
          </a:p>
          <a:p>
            <a:pPr algn="ctr"/>
            <a:r>
              <a:rPr lang="es-CO" altLang="ja-JP" dirty="0">
                <a:solidFill>
                  <a:schemeClr val="bg1"/>
                </a:solidFill>
                <a:cs typeface="Arial" panose="020B0604020202020204" pitchFamily="34" charset="0"/>
                <a:hlinkClick r:id="rId6"/>
              </a:rPr>
              <a:t>https://www.facebook.com/pptheme</a:t>
            </a:r>
            <a:endParaRPr lang="es-CO" altLang="ja-JP" dirty="0">
              <a:solidFill>
                <a:schemeClr val="bg1"/>
              </a:solidFill>
              <a:cs typeface="Arial" panose="020B0604020202020204" pitchFamily="34" charset="0"/>
            </a:endParaRPr>
          </a:p>
          <a:p>
            <a:pPr algn="ctr"/>
            <a:r>
              <a:rPr lang="es-CO" altLang="ja-JP" dirty="0">
                <a:solidFill>
                  <a:schemeClr val="bg1"/>
                </a:solidFill>
                <a:cs typeface="Arial" panose="020B0604020202020204" pitchFamily="34" charset="0"/>
                <a:hlinkClick r:id="rId7"/>
              </a:rPr>
              <a:t>https://www.youtube.com/@Ppthemes</a:t>
            </a:r>
            <a:r>
              <a:rPr lang="es-CO" altLang="ja-JP" dirty="0">
                <a:solidFill>
                  <a:schemeClr val="bg1"/>
                </a:solidFill>
                <a:cs typeface="Arial" panose="020B0604020202020204" pitchFamily="34" charset="0"/>
              </a:rPr>
              <a:t> </a:t>
            </a:r>
          </a:p>
          <a:p>
            <a:pPr algn="ctr"/>
            <a:r>
              <a:rPr lang="es-CO" altLang="ja-JP" dirty="0">
                <a:solidFill>
                  <a:schemeClr val="bg1"/>
                </a:solidFill>
                <a:cs typeface="Arial" panose="020B0604020202020204" pitchFamily="34" charset="0"/>
                <a:hlinkClick r:id="rId8"/>
              </a:rPr>
              <a:t>https://www.tiktok.com/@Ppthemes</a:t>
            </a:r>
            <a:r>
              <a:rPr lang="es-CO" altLang="ja-JP" dirty="0">
                <a:solidFill>
                  <a:schemeClr val="bg1"/>
                </a:solidFill>
                <a:cs typeface="Arial" panose="020B0604020202020204" pitchFamily="34" charset="0"/>
              </a:rPr>
              <a:t> </a:t>
            </a:r>
          </a:p>
          <a:p>
            <a:pPr algn="ctr"/>
            <a:endParaRPr lang="es-CO" altLang="ja-JP" sz="900" dirty="0">
              <a:solidFill>
                <a:schemeClr val="bg1"/>
              </a:solidFill>
              <a:cs typeface="Arial" panose="020B0604020202020204" pitchFamily="34" charset="0"/>
            </a:endParaRPr>
          </a:p>
          <a:p>
            <a:pPr algn="ctr"/>
            <a:endParaRPr lang="es-CO" altLang="ja-JP" sz="900" dirty="0">
              <a:solidFill>
                <a:schemeClr val="bg1"/>
              </a:solidFill>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cs typeface="Arial" panose="020B0604020202020204" pitchFamily="34" charset="0"/>
              </a:rPr>
              <a:t>Images used in this template are courtesy of </a:t>
            </a:r>
            <a:r>
              <a:rPr lang="en-US" altLang="ja-JP" dirty="0" err="1">
                <a:solidFill>
                  <a:schemeClr val="accent4"/>
                </a:solidFill>
                <a:cs typeface="Arial" panose="020B0604020202020204" pitchFamily="34" charset="0"/>
              </a:rPr>
              <a:t>Freepik</a:t>
            </a:r>
            <a:r>
              <a:rPr lang="en-US" altLang="ja-JP" dirty="0">
                <a:solidFill>
                  <a:schemeClr val="accent4"/>
                </a:solidFill>
                <a:cs typeface="Arial" panose="020B0604020202020204" pitchFamily="34" charset="0"/>
              </a:rPr>
              <a:t> and </a:t>
            </a:r>
            <a:r>
              <a:rPr lang="en-US" altLang="ja-JP" dirty="0" err="1">
                <a:solidFill>
                  <a:schemeClr val="accent4"/>
                </a:solidFill>
                <a:cs typeface="Arial" panose="020B0604020202020204" pitchFamily="34" charset="0"/>
              </a:rPr>
              <a:t>Pixabay</a:t>
            </a:r>
            <a:r>
              <a:rPr lang="en-US" altLang="ja-JP" dirty="0">
                <a:solidFill>
                  <a:schemeClr val="accent4"/>
                </a:solidFill>
                <a:cs typeface="Arial" panose="020B0604020202020204" pitchFamily="34" charset="0"/>
              </a:rPr>
              <a:t>.</a:t>
            </a:r>
            <a:endParaRPr lang="es-CO" sz="900" dirty="0">
              <a:solidFill>
                <a:schemeClr val="accent4"/>
              </a:solidFill>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isney Plus (Disney +) Original Intro.mp4">
            <a:hlinkClick r:id="" action="ppaction://media"/>
            <a:extLst>
              <a:ext uri="{FF2B5EF4-FFF2-40B4-BE49-F238E27FC236}">
                <a16:creationId xmlns:a16="http://schemas.microsoft.com/office/drawing/2014/main" id="{62CBAA58-8EE5-1EEC-302F-7F8438500A2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85825"/>
            <a:ext cx="12192000" cy="5086350"/>
          </a:xfrm>
          <a:prstGeom prst="rect">
            <a:avLst/>
          </a:prstGeom>
        </p:spPr>
      </p:pic>
    </p:spTree>
    <p:extLst>
      <p:ext uri="{BB962C8B-B14F-4D97-AF65-F5344CB8AC3E}">
        <p14:creationId xmlns:p14="http://schemas.microsoft.com/office/powerpoint/2010/main" val="357147140"/>
      </p:ext>
    </p:extLst>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CAF053B-6382-A561-6A3F-FA8DD68CA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096" y="918518"/>
            <a:ext cx="7772400" cy="5101282"/>
          </a:xfrm>
          <a:prstGeom prst="rect">
            <a:avLst/>
          </a:prstGeom>
        </p:spPr>
      </p:pic>
      <p:sp>
        <p:nvSpPr>
          <p:cNvPr id="17" name="Bottom Gradient">
            <a:extLst>
              <a:ext uri="{FF2B5EF4-FFF2-40B4-BE49-F238E27FC236}">
                <a16:creationId xmlns:a16="http://schemas.microsoft.com/office/drawing/2014/main" id="{6FB54BA1-31F5-7B98-7E94-D48201BEF9DE}"/>
              </a:ext>
            </a:extLst>
          </p:cNvPr>
          <p:cNvSpPr/>
          <p:nvPr/>
        </p:nvSpPr>
        <p:spPr>
          <a:xfrm rot="5400000">
            <a:off x="3366279" y="-2485725"/>
            <a:ext cx="5454435" cy="12192000"/>
          </a:xfrm>
          <a:prstGeom prst="rect">
            <a:avLst/>
          </a:prstGeom>
          <a:gradFill flip="none" rotWithShape="1">
            <a:gsLst>
              <a:gs pos="24000">
                <a:schemeClr val="tx1">
                  <a:alpha val="93000"/>
                </a:schemeClr>
              </a:gs>
              <a:gs pos="100000">
                <a:schemeClr val="tx1">
                  <a:tint val="23500"/>
                  <a:satMod val="160000"/>
                  <a:alpha val="0"/>
                  <a:lumMod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extBox 1">
            <a:extLst>
              <a:ext uri="{FF2B5EF4-FFF2-40B4-BE49-F238E27FC236}">
                <a16:creationId xmlns:a16="http://schemas.microsoft.com/office/drawing/2014/main" id="{0EBDBAD3-7AB9-CB92-BC47-6017AE349323}"/>
              </a:ext>
            </a:extLst>
          </p:cNvPr>
          <p:cNvSpPr txBox="1"/>
          <p:nvPr/>
        </p:nvSpPr>
        <p:spPr>
          <a:xfrm>
            <a:off x="210559" y="2849880"/>
            <a:ext cx="3770177" cy="2123658"/>
          </a:xfrm>
          <a:prstGeom prst="rect">
            <a:avLst/>
          </a:prstGeom>
          <a:noFill/>
        </p:spPr>
        <p:txBody>
          <a:bodyPr wrap="square" rtlCol="0">
            <a:spAutoFit/>
          </a:bodyPr>
          <a:lstStyle/>
          <a:p>
            <a:r>
              <a:rPr lang="en-US" sz="6600" dirty="0">
                <a:solidFill>
                  <a:schemeClr val="bg1"/>
                </a:solidFill>
                <a:latin typeface="Waltograph" panose="03080602000000000000"/>
              </a:rPr>
              <a:t>Group</a:t>
            </a:r>
            <a:r>
              <a:rPr lang="en-US" sz="6600" dirty="0">
                <a:solidFill>
                  <a:schemeClr val="bg1"/>
                </a:solidFill>
                <a:latin typeface="Waltograph" panose="03080602000000000000" pitchFamily="66" charset="0"/>
              </a:rPr>
              <a:t> Name </a:t>
            </a:r>
          </a:p>
        </p:txBody>
      </p:sp>
      <p:sp>
        <p:nvSpPr>
          <p:cNvPr id="6" name="Freeform 5">
            <a:extLst>
              <a:ext uri="{FF2B5EF4-FFF2-40B4-BE49-F238E27FC236}">
                <a16:creationId xmlns:a16="http://schemas.microsoft.com/office/drawing/2014/main" id="{A4BA6DD9-6C85-A7B0-AE22-B4EFB7724837}"/>
              </a:ext>
            </a:extLst>
          </p:cNvPr>
          <p:cNvSpPr/>
          <p:nvPr/>
        </p:nvSpPr>
        <p:spPr>
          <a:xfrm>
            <a:off x="3678278" y="3299314"/>
            <a:ext cx="534535" cy="533371"/>
          </a:xfrm>
          <a:custGeom>
            <a:avLst/>
            <a:gdLst>
              <a:gd name="connsiteX0" fmla="*/ 733164 w 733282"/>
              <a:gd name="connsiteY0" fmla="*/ 338486 h 731685"/>
              <a:gd name="connsiteX1" fmla="*/ 733164 w 733282"/>
              <a:gd name="connsiteY1" fmla="*/ 399365 h 731685"/>
              <a:gd name="connsiteX2" fmla="*/ 709600 w 733282"/>
              <a:gd name="connsiteY2" fmla="*/ 423260 h 731685"/>
              <a:gd name="connsiteX3" fmla="*/ 709504 w 733282"/>
              <a:gd name="connsiteY3" fmla="*/ 423261 h 731685"/>
              <a:gd name="connsiteX4" fmla="*/ 418833 w 733282"/>
              <a:gd name="connsiteY4" fmla="*/ 423261 h 731685"/>
              <a:gd name="connsiteX5" fmla="*/ 419308 w 733282"/>
              <a:gd name="connsiteY5" fmla="*/ 464321 h 731685"/>
              <a:gd name="connsiteX6" fmla="*/ 406765 w 733282"/>
              <a:gd name="connsiteY6" fmla="*/ 709827 h 731685"/>
              <a:gd name="connsiteX7" fmla="*/ 383294 w 733282"/>
              <a:gd name="connsiteY7" fmla="*/ 731448 h 731685"/>
              <a:gd name="connsiteX8" fmla="*/ 320485 w 733282"/>
              <a:gd name="connsiteY8" fmla="*/ 731448 h 731685"/>
              <a:gd name="connsiteX9" fmla="*/ 303857 w 733282"/>
              <a:gd name="connsiteY9" fmla="*/ 724146 h 731685"/>
              <a:gd name="connsiteX10" fmla="*/ 298345 w 733282"/>
              <a:gd name="connsiteY10" fmla="*/ 706603 h 731685"/>
              <a:gd name="connsiteX11" fmla="*/ 311268 w 733282"/>
              <a:gd name="connsiteY11" fmla="*/ 464321 h 731685"/>
              <a:gd name="connsiteX12" fmla="*/ 310793 w 733282"/>
              <a:gd name="connsiteY12" fmla="*/ 423261 h 731685"/>
              <a:gd name="connsiteX13" fmla="*/ 23923 w 733282"/>
              <a:gd name="connsiteY13" fmla="*/ 423261 h 731685"/>
              <a:gd name="connsiteX14" fmla="*/ -117 w 733282"/>
              <a:gd name="connsiteY14" fmla="*/ 399649 h 731685"/>
              <a:gd name="connsiteX15" fmla="*/ -117 w 733282"/>
              <a:gd name="connsiteY15" fmla="*/ 338486 h 731685"/>
              <a:gd name="connsiteX16" fmla="*/ 23543 w 733282"/>
              <a:gd name="connsiteY16" fmla="*/ 314590 h 731685"/>
              <a:gd name="connsiteX17" fmla="*/ 306897 w 733282"/>
              <a:gd name="connsiteY17" fmla="*/ 314590 h 731685"/>
              <a:gd name="connsiteX18" fmla="*/ 269269 w 733282"/>
              <a:gd name="connsiteY18" fmla="*/ 23661 h 731685"/>
              <a:gd name="connsiteX19" fmla="*/ 273355 w 733282"/>
              <a:gd name="connsiteY19" fmla="*/ 7067 h 731685"/>
              <a:gd name="connsiteX20" fmla="*/ 288653 w 733282"/>
              <a:gd name="connsiteY20" fmla="*/ -235 h 731685"/>
              <a:gd name="connsiteX21" fmla="*/ 356499 w 733282"/>
              <a:gd name="connsiteY21" fmla="*/ -235 h 731685"/>
              <a:gd name="connsiteX22" fmla="*/ 378163 w 733282"/>
              <a:gd name="connsiteY22" fmla="*/ 17688 h 731685"/>
              <a:gd name="connsiteX23" fmla="*/ 415127 w 733282"/>
              <a:gd name="connsiteY23" fmla="*/ 314874 h 731685"/>
              <a:gd name="connsiteX24" fmla="*/ 709219 w 733282"/>
              <a:gd name="connsiteY24" fmla="*/ 314874 h 731685"/>
              <a:gd name="connsiteX25" fmla="*/ 733164 w 733282"/>
              <a:gd name="connsiteY25" fmla="*/ 338770 h 7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3282" h="731685">
                <a:moveTo>
                  <a:pt x="733164" y="338486"/>
                </a:moveTo>
                <a:lnTo>
                  <a:pt x="733164" y="399365"/>
                </a:lnTo>
                <a:cubicBezTo>
                  <a:pt x="733269" y="412457"/>
                  <a:pt x="722719" y="423156"/>
                  <a:pt x="709600" y="423260"/>
                </a:cubicBezTo>
                <a:cubicBezTo>
                  <a:pt x="709568" y="423261"/>
                  <a:pt x="709536" y="423261"/>
                  <a:pt x="709504" y="423261"/>
                </a:cubicBezTo>
                <a:lnTo>
                  <a:pt x="418833" y="423261"/>
                </a:lnTo>
                <a:cubicBezTo>
                  <a:pt x="418833" y="438433"/>
                  <a:pt x="419308" y="451709"/>
                  <a:pt x="419308" y="464321"/>
                </a:cubicBezTo>
                <a:cubicBezTo>
                  <a:pt x="419689" y="546325"/>
                  <a:pt x="415501" y="628287"/>
                  <a:pt x="406765" y="709827"/>
                </a:cubicBezTo>
                <a:cubicBezTo>
                  <a:pt x="405646" y="721970"/>
                  <a:pt x="395513" y="731305"/>
                  <a:pt x="383294" y="731448"/>
                </a:cubicBezTo>
                <a:lnTo>
                  <a:pt x="320485" y="731448"/>
                </a:lnTo>
                <a:cubicBezTo>
                  <a:pt x="314161" y="731452"/>
                  <a:pt x="308126" y="728802"/>
                  <a:pt x="303857" y="724146"/>
                </a:cubicBezTo>
                <a:cubicBezTo>
                  <a:pt x="299542" y="719382"/>
                  <a:pt x="297529" y="712974"/>
                  <a:pt x="298345" y="706603"/>
                </a:cubicBezTo>
                <a:cubicBezTo>
                  <a:pt x="307161" y="626145"/>
                  <a:pt x="311475" y="545259"/>
                  <a:pt x="311268" y="464321"/>
                </a:cubicBezTo>
                <a:cubicBezTo>
                  <a:pt x="311268" y="451330"/>
                  <a:pt x="311268" y="438054"/>
                  <a:pt x="310793" y="423261"/>
                </a:cubicBezTo>
                <a:lnTo>
                  <a:pt x="23923" y="423261"/>
                </a:lnTo>
                <a:cubicBezTo>
                  <a:pt x="10772" y="423314"/>
                  <a:pt x="39" y="412773"/>
                  <a:pt x="-117" y="399649"/>
                </a:cubicBezTo>
                <a:lnTo>
                  <a:pt x="-117" y="338486"/>
                </a:lnTo>
                <a:cubicBezTo>
                  <a:pt x="-170" y="325378"/>
                  <a:pt x="10408" y="314694"/>
                  <a:pt x="23543" y="314590"/>
                </a:cubicBezTo>
                <a:lnTo>
                  <a:pt x="306897" y="314590"/>
                </a:lnTo>
                <a:cubicBezTo>
                  <a:pt x="301109" y="216862"/>
                  <a:pt x="288536" y="119653"/>
                  <a:pt x="269269" y="23661"/>
                </a:cubicBezTo>
                <a:cubicBezTo>
                  <a:pt x="268243" y="17803"/>
                  <a:pt x="269725" y="11783"/>
                  <a:pt x="273355" y="7067"/>
                </a:cubicBezTo>
                <a:cubicBezTo>
                  <a:pt x="277023" y="2371"/>
                  <a:pt x="282688" y="-332"/>
                  <a:pt x="288653" y="-235"/>
                </a:cubicBezTo>
                <a:lnTo>
                  <a:pt x="356499" y="-235"/>
                </a:lnTo>
                <a:cubicBezTo>
                  <a:pt x="367099" y="-236"/>
                  <a:pt x="376199" y="7292"/>
                  <a:pt x="378163" y="17688"/>
                </a:cubicBezTo>
                <a:cubicBezTo>
                  <a:pt x="396841" y="115859"/>
                  <a:pt x="409187" y="215125"/>
                  <a:pt x="415127" y="314874"/>
                </a:cubicBezTo>
                <a:lnTo>
                  <a:pt x="709219" y="314874"/>
                </a:lnTo>
                <a:cubicBezTo>
                  <a:pt x="722358" y="315077"/>
                  <a:pt x="732960" y="325658"/>
                  <a:pt x="733164" y="338770"/>
                </a:cubicBezTo>
                <a:close/>
              </a:path>
            </a:pathLst>
          </a:custGeom>
          <a:solidFill>
            <a:srgbClr val="FFFFFF"/>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DA00567-33D7-9421-CF94-0997DDB450E4}"/>
              </a:ext>
            </a:extLst>
          </p:cNvPr>
          <p:cNvSpPr/>
          <p:nvPr/>
        </p:nvSpPr>
        <p:spPr>
          <a:xfrm>
            <a:off x="2808871" y="3144749"/>
            <a:ext cx="7411" cy="477"/>
          </a:xfrm>
          <a:custGeom>
            <a:avLst/>
            <a:gdLst>
              <a:gd name="connsiteX0" fmla="*/ 7294 w 7411"/>
              <a:gd name="connsiteY0" fmla="*/ -237 h 477"/>
              <a:gd name="connsiteX1" fmla="*/ 7294 w 7411"/>
              <a:gd name="connsiteY1" fmla="*/ -237 h 477"/>
              <a:gd name="connsiteX2" fmla="*/ 4063 w 7411"/>
              <a:gd name="connsiteY2" fmla="*/ 237 h 477"/>
              <a:gd name="connsiteX3" fmla="*/ -118 w 7411"/>
              <a:gd name="connsiteY3" fmla="*/ -237 h 477"/>
              <a:gd name="connsiteX4" fmla="*/ 3588 w 7411"/>
              <a:gd name="connsiteY4" fmla="*/ 237 h 477"/>
              <a:gd name="connsiteX5" fmla="*/ 4063 w 7411"/>
              <a:gd name="connsiteY5" fmla="*/ 237 h 477"/>
              <a:gd name="connsiteX6" fmla="*/ -118 w 7411"/>
              <a:gd name="connsiteY6" fmla="*/ -237 h 477"/>
              <a:gd name="connsiteX7" fmla="*/ 3588 w 7411"/>
              <a:gd name="connsiteY7" fmla="*/ 237 h 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1" h="477">
                <a:moveTo>
                  <a:pt x="7294" y="-237"/>
                </a:moveTo>
                <a:lnTo>
                  <a:pt x="7294" y="-237"/>
                </a:lnTo>
                <a:moveTo>
                  <a:pt x="4063" y="237"/>
                </a:moveTo>
                <a:cubicBezTo>
                  <a:pt x="2638" y="237"/>
                  <a:pt x="1308" y="-237"/>
                  <a:pt x="-118" y="-237"/>
                </a:cubicBezTo>
                <a:cubicBezTo>
                  <a:pt x="1086" y="107"/>
                  <a:pt x="2336" y="267"/>
                  <a:pt x="3588" y="237"/>
                </a:cubicBezTo>
                <a:close/>
                <a:moveTo>
                  <a:pt x="4063" y="237"/>
                </a:moveTo>
                <a:cubicBezTo>
                  <a:pt x="2638" y="237"/>
                  <a:pt x="1308" y="-237"/>
                  <a:pt x="-118" y="-237"/>
                </a:cubicBezTo>
                <a:cubicBezTo>
                  <a:pt x="1086" y="107"/>
                  <a:pt x="2336" y="267"/>
                  <a:pt x="3588" y="237"/>
                </a:cubicBezTo>
                <a:close/>
              </a:path>
            </a:pathLst>
          </a:custGeom>
          <a:no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B430E0C-F978-CE25-C546-0640E51BE280}"/>
              </a:ext>
            </a:extLst>
          </p:cNvPr>
          <p:cNvSpPr/>
          <p:nvPr/>
        </p:nvSpPr>
        <p:spPr>
          <a:xfrm>
            <a:off x="516887" y="1935526"/>
            <a:ext cx="3343457" cy="1209223"/>
          </a:xfrm>
          <a:custGeom>
            <a:avLst/>
            <a:gdLst>
              <a:gd name="connsiteX0" fmla="*/ 3567357 w 3569274"/>
              <a:gd name="connsiteY0" fmla="*/ 1260783 h 1290894"/>
              <a:gd name="connsiteX1" fmla="*/ 927087 w 3569274"/>
              <a:gd name="connsiteY1" fmla="*/ 149224 h 1290894"/>
              <a:gd name="connsiteX2" fmla="*/ 3952 w 3569274"/>
              <a:gd name="connsiteY2" fmla="*/ 901390 h 1290894"/>
              <a:gd name="connsiteX3" fmla="*/ 1102 w 3569274"/>
              <a:gd name="connsiteY3" fmla="*/ 922157 h 1290894"/>
              <a:gd name="connsiteX4" fmla="*/ 15925 w 3569274"/>
              <a:gd name="connsiteY4" fmla="*/ 936855 h 1290894"/>
              <a:gd name="connsiteX5" fmla="*/ 68567 w 3569274"/>
              <a:gd name="connsiteY5" fmla="*/ 954872 h 1290894"/>
              <a:gd name="connsiteX6" fmla="*/ 78069 w 3569274"/>
              <a:gd name="connsiteY6" fmla="*/ 956199 h 1290894"/>
              <a:gd name="connsiteX7" fmla="*/ 102490 w 3569274"/>
              <a:gd name="connsiteY7" fmla="*/ 943303 h 1290894"/>
              <a:gd name="connsiteX8" fmla="*/ 2768648 w 3569274"/>
              <a:gd name="connsiteY8" fmla="*/ 434378 h 1290894"/>
              <a:gd name="connsiteX9" fmla="*/ 3458652 w 3569274"/>
              <a:gd name="connsiteY9" fmla="*/ 1273679 h 1290894"/>
              <a:gd name="connsiteX10" fmla="*/ 3484023 w 3569274"/>
              <a:gd name="connsiteY10" fmla="*/ 1290653 h 1290894"/>
              <a:gd name="connsiteX11" fmla="*/ 3546832 w 3569274"/>
              <a:gd name="connsiteY11" fmla="*/ 1290653 h 1290894"/>
              <a:gd name="connsiteX12" fmla="*/ 3564792 w 3569274"/>
              <a:gd name="connsiteY12" fmla="*/ 1281170 h 1290894"/>
              <a:gd name="connsiteX13" fmla="*/ 3567642 w 3569274"/>
              <a:gd name="connsiteY13" fmla="*/ 1260972 h 1290894"/>
              <a:gd name="connsiteX14" fmla="*/ 77784 w 3569274"/>
              <a:gd name="connsiteY14" fmla="*/ 940553 h 1290894"/>
              <a:gd name="connsiteX15" fmla="*/ 73603 w 3569274"/>
              <a:gd name="connsiteY15" fmla="*/ 939605 h 1290894"/>
              <a:gd name="connsiteX16" fmla="*/ 77784 w 3569274"/>
              <a:gd name="connsiteY16" fmla="*/ 940553 h 1290894"/>
              <a:gd name="connsiteX17" fmla="*/ 3470815 w 3569274"/>
              <a:gd name="connsiteY17" fmla="*/ 1282403 h 1290894"/>
              <a:gd name="connsiteX18" fmla="*/ 3474996 w 3569274"/>
              <a:gd name="connsiteY18" fmla="*/ 1284679 h 1290894"/>
              <a:gd name="connsiteX19" fmla="*/ 3470815 w 3569274"/>
              <a:gd name="connsiteY19" fmla="*/ 1282403 h 129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9274" h="1290894">
                <a:moveTo>
                  <a:pt x="3567357" y="1260783"/>
                </a:moveTo>
                <a:cubicBezTo>
                  <a:pt x="3145841" y="226224"/>
                  <a:pt x="1963773" y="-271427"/>
                  <a:pt x="927087" y="149224"/>
                </a:cubicBezTo>
                <a:cubicBezTo>
                  <a:pt x="550776" y="301925"/>
                  <a:pt x="229149" y="563985"/>
                  <a:pt x="3952" y="901390"/>
                </a:cubicBezTo>
                <a:cubicBezTo>
                  <a:pt x="-179" y="907494"/>
                  <a:pt x="-1233" y="915168"/>
                  <a:pt x="1102" y="922157"/>
                </a:cubicBezTo>
                <a:cubicBezTo>
                  <a:pt x="3357" y="929168"/>
                  <a:pt x="8885" y="934650"/>
                  <a:pt x="15925" y="936855"/>
                </a:cubicBezTo>
                <a:lnTo>
                  <a:pt x="68567" y="954872"/>
                </a:lnTo>
                <a:cubicBezTo>
                  <a:pt x="71654" y="955770"/>
                  <a:pt x="74854" y="956217"/>
                  <a:pt x="78069" y="956199"/>
                </a:cubicBezTo>
                <a:cubicBezTo>
                  <a:pt x="87818" y="956084"/>
                  <a:pt x="96911" y="951282"/>
                  <a:pt x="102490" y="943303"/>
                </a:cubicBezTo>
                <a:cubicBezTo>
                  <a:pt x="697904" y="68038"/>
                  <a:pt x="1891584" y="-159816"/>
                  <a:pt x="2768648" y="434378"/>
                </a:cubicBezTo>
                <a:cubicBezTo>
                  <a:pt x="3074942" y="641886"/>
                  <a:pt x="3314569" y="933361"/>
                  <a:pt x="3458652" y="1273679"/>
                </a:cubicBezTo>
                <a:cubicBezTo>
                  <a:pt x="3462906" y="1283925"/>
                  <a:pt x="3472910" y="1290618"/>
                  <a:pt x="3484023" y="1290653"/>
                </a:cubicBezTo>
                <a:lnTo>
                  <a:pt x="3546832" y="1290653"/>
                </a:lnTo>
                <a:cubicBezTo>
                  <a:pt x="3554059" y="1290803"/>
                  <a:pt x="3560850" y="1287217"/>
                  <a:pt x="3564792" y="1281170"/>
                </a:cubicBezTo>
                <a:cubicBezTo>
                  <a:pt x="3569329" y="1275446"/>
                  <a:pt x="3570419" y="1267724"/>
                  <a:pt x="3567642" y="1260972"/>
                </a:cubicBezTo>
                <a:close/>
                <a:moveTo>
                  <a:pt x="77784" y="940553"/>
                </a:moveTo>
                <a:cubicBezTo>
                  <a:pt x="76347" y="940475"/>
                  <a:pt x="74933" y="940155"/>
                  <a:pt x="73603" y="939605"/>
                </a:cubicBezTo>
                <a:cubicBezTo>
                  <a:pt x="74933" y="940154"/>
                  <a:pt x="76347" y="940475"/>
                  <a:pt x="77784" y="940553"/>
                </a:cubicBezTo>
                <a:close/>
                <a:moveTo>
                  <a:pt x="3470815" y="1282403"/>
                </a:moveTo>
                <a:cubicBezTo>
                  <a:pt x="3472101" y="1283344"/>
                  <a:pt x="3473507" y="1284110"/>
                  <a:pt x="3474996" y="1284679"/>
                </a:cubicBezTo>
                <a:cubicBezTo>
                  <a:pt x="3473571" y="1283825"/>
                  <a:pt x="3472240" y="1283351"/>
                  <a:pt x="3470815" y="1282403"/>
                </a:cubicBezTo>
                <a:close/>
              </a:path>
            </a:pathLst>
          </a:custGeom>
          <a:gradFill>
            <a:gsLst>
              <a:gs pos="0">
                <a:schemeClr val="tx1"/>
              </a:gs>
              <a:gs pos="45000">
                <a:srgbClr val="29B0AF"/>
              </a:gs>
              <a:gs pos="93000">
                <a:srgbClr val="33D8D7"/>
              </a:gs>
              <a:gs pos="100000">
                <a:schemeClr val="bg1"/>
              </a:gs>
            </a:gsLst>
            <a:lin ang="21594000" scaled="0"/>
          </a:gradFill>
          <a:ln w="9502" cap="flat">
            <a:noFill/>
            <a:prstDash val="solid"/>
            <a:miter/>
          </a:ln>
        </p:spPr>
        <p:txBody>
          <a:bodyPr rtlCol="0" anchor="ctr"/>
          <a:lstStyle/>
          <a:p>
            <a:endParaRPr lang="en-US"/>
          </a:p>
        </p:txBody>
      </p:sp>
      <p:sp>
        <p:nvSpPr>
          <p:cNvPr id="18" name="Rectangle 17">
            <a:extLst>
              <a:ext uri="{FF2B5EF4-FFF2-40B4-BE49-F238E27FC236}">
                <a16:creationId xmlns:a16="http://schemas.microsoft.com/office/drawing/2014/main" id="{626AA212-277A-48BD-06C6-B842F4319933}"/>
              </a:ext>
            </a:extLst>
          </p:cNvPr>
          <p:cNvSpPr/>
          <p:nvPr/>
        </p:nvSpPr>
        <p:spPr>
          <a:xfrm>
            <a:off x="434971" y="4186543"/>
            <a:ext cx="3448940" cy="441533"/>
          </a:xfrm>
          <a:prstGeom prst="rect">
            <a:avLst/>
          </a:prstGeom>
          <a:solidFill>
            <a:srgbClr val="33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Welcome</a:t>
            </a:r>
          </a:p>
        </p:txBody>
      </p:sp>
    </p:spTree>
    <p:extLst>
      <p:ext uri="{BB962C8B-B14F-4D97-AF65-F5344CB8AC3E}">
        <p14:creationId xmlns:p14="http://schemas.microsoft.com/office/powerpoint/2010/main" val="69020292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6"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5779EEFF-E0E3-A7CC-E250-2406E14356B1}"/>
              </a:ext>
            </a:extLst>
          </p:cNvPr>
          <p:cNvPicPr>
            <a:picLocks noGrp="1" noChangeAspect="1"/>
          </p:cNvPicPr>
          <p:nvPr>
            <p:ph type="pic" sz="quarter" idx="10"/>
          </p:nvPr>
        </p:nvPicPr>
        <p:blipFill rotWithShape="1">
          <a:blip r:embed="rId2">
            <a:alphaModFix/>
            <a:extLst>
              <a:ext uri="{28A0092B-C50C-407E-A947-70E740481C1C}">
                <a14:useLocalDpi xmlns:a14="http://schemas.microsoft.com/office/drawing/2010/main" val="0"/>
              </a:ext>
            </a:extLst>
          </a:blip>
          <a:srcRect l="3022" r="3022"/>
          <a:stretch/>
        </p:blipFill>
        <p:spPr/>
      </p:pic>
      <p:pic>
        <p:nvPicPr>
          <p:cNvPr id="26" name="Picture Placeholder 25">
            <a:extLst>
              <a:ext uri="{FF2B5EF4-FFF2-40B4-BE49-F238E27FC236}">
                <a16:creationId xmlns:a16="http://schemas.microsoft.com/office/drawing/2014/main" id="{1696A860-BEFB-2924-9F7E-BC2B794A2B10}"/>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5482" r="5482"/>
          <a:stretch/>
        </p:blipFill>
        <p:spPr/>
      </p:pic>
      <p:pic>
        <p:nvPicPr>
          <p:cNvPr id="28" name="Picture Placeholder 27">
            <a:extLst>
              <a:ext uri="{FF2B5EF4-FFF2-40B4-BE49-F238E27FC236}">
                <a16:creationId xmlns:a16="http://schemas.microsoft.com/office/drawing/2014/main" id="{D2EEC4D7-7AD4-82B9-DCA3-A6A9FE10D07C}"/>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6315" r="6315"/>
          <a:stretch/>
        </p:blipFill>
        <p:spPr/>
      </p:pic>
      <p:pic>
        <p:nvPicPr>
          <p:cNvPr id="30" name="Picture Placeholder 29">
            <a:extLst>
              <a:ext uri="{FF2B5EF4-FFF2-40B4-BE49-F238E27FC236}">
                <a16:creationId xmlns:a16="http://schemas.microsoft.com/office/drawing/2014/main" id="{4294C193-C05F-3BFF-A38E-E5A89FE3CA67}"/>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t="303" b="303"/>
          <a:stretch/>
        </p:blipFill>
        <p:spPr/>
      </p:pic>
      <p:pic>
        <p:nvPicPr>
          <p:cNvPr id="32" name="Picture Placeholder 31">
            <a:extLst>
              <a:ext uri="{FF2B5EF4-FFF2-40B4-BE49-F238E27FC236}">
                <a16:creationId xmlns:a16="http://schemas.microsoft.com/office/drawing/2014/main" id="{8348DAB1-D91F-C7A1-E4F8-03D7458112C9}"/>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t="169" b="169"/>
          <a:stretch/>
        </p:blipFill>
        <p:spPr/>
      </p:pic>
      <p:sp>
        <p:nvSpPr>
          <p:cNvPr id="13" name="TextBox 3">
            <a:extLst>
              <a:ext uri="{FF2B5EF4-FFF2-40B4-BE49-F238E27FC236}">
                <a16:creationId xmlns:a16="http://schemas.microsoft.com/office/drawing/2014/main" id="{C3C17FAC-4649-45DF-8F93-97727ACC2E2E}"/>
              </a:ext>
            </a:extLst>
          </p:cNvPr>
          <p:cNvSpPr txBox="1"/>
          <p:nvPr/>
        </p:nvSpPr>
        <p:spPr>
          <a:xfrm>
            <a:off x="4159712" y="1362456"/>
            <a:ext cx="4014888" cy="731520"/>
          </a:xfrm>
          <a:prstGeom prst="rect">
            <a:avLst/>
          </a:prstGeom>
          <a:noFill/>
        </p:spPr>
        <p:txBody>
          <a:bodyPr wrap="square" lIns="0" tIns="0" rIns="0" bIns="0" rtlCol="0" anchor="ctr" anchorCtr="0">
            <a:noAutofit/>
          </a:bodyPr>
          <a:lstStyle/>
          <a:p>
            <a:pPr algn="ctr"/>
            <a:r>
              <a:rPr lang="en-US" sz="3600" b="1" dirty="0">
                <a:solidFill>
                  <a:schemeClr val="bg1"/>
                </a:solidFill>
                <a:latin typeface="Helvetica" pitchFamily="34" charset="0"/>
                <a:cs typeface="Helvetica" pitchFamily="34" charset="0"/>
              </a:rPr>
              <a:t>Presenters Names</a:t>
            </a:r>
            <a:endParaRPr lang="en-US" sz="3600" dirty="0">
              <a:solidFill>
                <a:schemeClr val="bg1"/>
              </a:solidFill>
              <a:latin typeface="Helvetica" pitchFamily="34" charset="0"/>
              <a:cs typeface="Helvetica" pitchFamily="34" charset="0"/>
            </a:endParaRPr>
          </a:p>
        </p:txBody>
      </p:sp>
      <p:sp>
        <p:nvSpPr>
          <p:cNvPr id="14" name="Member 1 Name">
            <a:extLst>
              <a:ext uri="{FF2B5EF4-FFF2-40B4-BE49-F238E27FC236}">
                <a16:creationId xmlns:a16="http://schemas.microsoft.com/office/drawing/2014/main" id="{1AB03295-F247-4E58-A99A-E9AB46CEE3AC}"/>
              </a:ext>
            </a:extLst>
          </p:cNvPr>
          <p:cNvSpPr txBox="1"/>
          <p:nvPr/>
        </p:nvSpPr>
        <p:spPr>
          <a:xfrm>
            <a:off x="1299566" y="4242089"/>
            <a:ext cx="1536192" cy="262653"/>
          </a:xfrm>
          <a:prstGeom prst="rect">
            <a:avLst/>
          </a:prstGeom>
          <a:noFill/>
        </p:spPr>
        <p:txBody>
          <a:bodyPr wrap="square" lIns="0" tIns="0" rIns="0" bIns="0" rtlCol="0" anchor="t" anchorCtr="0">
            <a:noAutofit/>
          </a:bodyPr>
          <a:lstStyle/>
          <a:p>
            <a:pPr algn="ctr"/>
            <a:r>
              <a:rPr lang="en-US" sz="1600" dirty="0">
                <a:solidFill>
                  <a:schemeClr val="tx1">
                    <a:lumMod val="50000"/>
                    <a:lumOff val="50000"/>
                  </a:schemeClr>
                </a:solidFill>
                <a:latin typeface="Helvetica" pitchFamily="34" charset="0"/>
                <a:cs typeface="Helvetica" pitchFamily="34" charset="0"/>
              </a:rPr>
              <a:t>Name 1</a:t>
            </a:r>
          </a:p>
        </p:txBody>
      </p:sp>
      <p:sp>
        <p:nvSpPr>
          <p:cNvPr id="15" name="Member 2 Name">
            <a:extLst>
              <a:ext uri="{FF2B5EF4-FFF2-40B4-BE49-F238E27FC236}">
                <a16:creationId xmlns:a16="http://schemas.microsoft.com/office/drawing/2014/main" id="{806F342B-6293-446E-9480-43F30FF418F3}"/>
              </a:ext>
            </a:extLst>
          </p:cNvPr>
          <p:cNvSpPr txBox="1"/>
          <p:nvPr/>
        </p:nvSpPr>
        <p:spPr>
          <a:xfrm>
            <a:off x="3111755" y="4241075"/>
            <a:ext cx="1959882" cy="382270"/>
          </a:xfrm>
          <a:prstGeom prst="rect">
            <a:avLst/>
          </a:prstGeom>
          <a:noFill/>
        </p:spPr>
        <p:txBody>
          <a:bodyPr wrap="square" lIns="0" tIns="0" rIns="0" bIns="0" rtlCol="0" anchor="t" anchorCtr="0">
            <a:noAutofit/>
          </a:bodyPr>
          <a:lstStyle/>
          <a:p>
            <a:pPr algn="ctr"/>
            <a:r>
              <a:rPr lang="en-US" sz="1600" dirty="0">
                <a:solidFill>
                  <a:schemeClr val="tx1">
                    <a:lumMod val="50000"/>
                    <a:lumOff val="50000"/>
                  </a:schemeClr>
                </a:solidFill>
                <a:latin typeface="Helvetica" pitchFamily="34" charset="0"/>
                <a:cs typeface="Helvetica" pitchFamily="34" charset="0"/>
              </a:rPr>
              <a:t>Name 2</a:t>
            </a:r>
          </a:p>
        </p:txBody>
      </p:sp>
      <p:sp>
        <p:nvSpPr>
          <p:cNvPr id="16" name="Member 3 Name">
            <a:extLst>
              <a:ext uri="{FF2B5EF4-FFF2-40B4-BE49-F238E27FC236}">
                <a16:creationId xmlns:a16="http://schemas.microsoft.com/office/drawing/2014/main" id="{C46FF401-EF89-4D3B-A943-3D6C4404F32B}"/>
              </a:ext>
            </a:extLst>
          </p:cNvPr>
          <p:cNvSpPr txBox="1"/>
          <p:nvPr/>
        </p:nvSpPr>
        <p:spPr>
          <a:xfrm>
            <a:off x="5298302" y="4274446"/>
            <a:ext cx="1536192" cy="365760"/>
          </a:xfrm>
          <a:prstGeom prst="rect">
            <a:avLst/>
          </a:prstGeom>
          <a:noFill/>
        </p:spPr>
        <p:txBody>
          <a:bodyPr wrap="square" lIns="0" tIns="0" rIns="0" bIns="0" rtlCol="0" anchor="t" anchorCtr="0">
            <a:noAutofit/>
          </a:bodyPr>
          <a:lstStyle/>
          <a:p>
            <a:pPr algn="ctr"/>
            <a:r>
              <a:rPr lang="en-US" sz="1600" dirty="0">
                <a:solidFill>
                  <a:schemeClr val="tx1">
                    <a:lumMod val="50000"/>
                    <a:lumOff val="50000"/>
                  </a:schemeClr>
                </a:solidFill>
                <a:latin typeface="Helvetica" pitchFamily="34" charset="0"/>
                <a:cs typeface="Helvetica" pitchFamily="34" charset="0"/>
              </a:rPr>
              <a:t>Name 3</a:t>
            </a:r>
          </a:p>
        </p:txBody>
      </p:sp>
      <p:sp>
        <p:nvSpPr>
          <p:cNvPr id="17" name="Member 4 Name">
            <a:extLst>
              <a:ext uri="{FF2B5EF4-FFF2-40B4-BE49-F238E27FC236}">
                <a16:creationId xmlns:a16="http://schemas.microsoft.com/office/drawing/2014/main" id="{1BCDB6E7-C4FF-490B-A7BE-B943FF994FEC}"/>
              </a:ext>
            </a:extLst>
          </p:cNvPr>
          <p:cNvSpPr txBox="1"/>
          <p:nvPr/>
        </p:nvSpPr>
        <p:spPr>
          <a:xfrm>
            <a:off x="7380826" y="4241075"/>
            <a:ext cx="1536192" cy="365760"/>
          </a:xfrm>
          <a:prstGeom prst="rect">
            <a:avLst/>
          </a:prstGeom>
          <a:noFill/>
        </p:spPr>
        <p:txBody>
          <a:bodyPr wrap="square" lIns="0" tIns="0" rIns="0" bIns="0" rtlCol="0" anchor="t" anchorCtr="0">
            <a:noAutofit/>
          </a:bodyPr>
          <a:lstStyle/>
          <a:p>
            <a:pPr algn="ctr"/>
            <a:r>
              <a:rPr lang="en-US" sz="1600" dirty="0">
                <a:solidFill>
                  <a:schemeClr val="tx1">
                    <a:lumMod val="50000"/>
                    <a:lumOff val="50000"/>
                  </a:schemeClr>
                </a:solidFill>
                <a:latin typeface="Helvetica" pitchFamily="34" charset="0"/>
                <a:cs typeface="Helvetica" pitchFamily="34" charset="0"/>
              </a:rPr>
              <a:t>Name 4</a:t>
            </a:r>
          </a:p>
        </p:txBody>
      </p:sp>
      <p:sp>
        <p:nvSpPr>
          <p:cNvPr id="18" name="Member 5 Name">
            <a:extLst>
              <a:ext uri="{FF2B5EF4-FFF2-40B4-BE49-F238E27FC236}">
                <a16:creationId xmlns:a16="http://schemas.microsoft.com/office/drawing/2014/main" id="{5E9E16DE-E523-43C2-AE68-2C30D901B70E}"/>
              </a:ext>
            </a:extLst>
          </p:cNvPr>
          <p:cNvSpPr txBox="1"/>
          <p:nvPr/>
        </p:nvSpPr>
        <p:spPr>
          <a:xfrm>
            <a:off x="9356242" y="4251506"/>
            <a:ext cx="1536192" cy="384683"/>
          </a:xfrm>
          <a:prstGeom prst="rect">
            <a:avLst/>
          </a:prstGeom>
          <a:noFill/>
        </p:spPr>
        <p:txBody>
          <a:bodyPr wrap="square" lIns="0" tIns="0" rIns="0" bIns="0" rtlCol="0" anchor="t" anchorCtr="0">
            <a:noAutofit/>
          </a:bodyPr>
          <a:lstStyle/>
          <a:p>
            <a:pPr algn="ctr"/>
            <a:r>
              <a:rPr lang="en-US" sz="1600" dirty="0">
                <a:solidFill>
                  <a:schemeClr val="tx1">
                    <a:lumMod val="50000"/>
                    <a:lumOff val="50000"/>
                  </a:schemeClr>
                </a:solidFill>
                <a:latin typeface="Helvetica" pitchFamily="34" charset="0"/>
                <a:cs typeface="Helvetica" pitchFamily="34" charset="0"/>
              </a:rPr>
              <a:t>Name 5</a:t>
            </a:r>
          </a:p>
        </p:txBody>
      </p:sp>
      <p:grpSp>
        <p:nvGrpSpPr>
          <p:cNvPr id="6" name="Group 5">
            <a:extLst>
              <a:ext uri="{FF2B5EF4-FFF2-40B4-BE49-F238E27FC236}">
                <a16:creationId xmlns:a16="http://schemas.microsoft.com/office/drawing/2014/main" id="{FEAF9A61-A9F1-2205-4A5F-FC3DDC83B996}"/>
              </a:ext>
            </a:extLst>
          </p:cNvPr>
          <p:cNvGrpSpPr/>
          <p:nvPr/>
        </p:nvGrpSpPr>
        <p:grpSpPr>
          <a:xfrm>
            <a:off x="4706443" y="109160"/>
            <a:ext cx="2521355" cy="1170502"/>
            <a:chOff x="133885" y="2098753"/>
            <a:chExt cx="3770178" cy="1750249"/>
          </a:xfrm>
        </p:grpSpPr>
        <p:sp>
          <p:nvSpPr>
            <p:cNvPr id="3" name="TextBox 2">
              <a:extLst>
                <a:ext uri="{FF2B5EF4-FFF2-40B4-BE49-F238E27FC236}">
                  <a16:creationId xmlns:a16="http://schemas.microsoft.com/office/drawing/2014/main" id="{08E3949E-C02C-C63D-0128-DE162F2A7D2B}"/>
                </a:ext>
              </a:extLst>
            </p:cNvPr>
            <p:cNvSpPr txBox="1"/>
            <p:nvPr/>
          </p:nvSpPr>
          <p:spPr>
            <a:xfrm>
              <a:off x="133885" y="2790502"/>
              <a:ext cx="3770178" cy="1058500"/>
            </a:xfrm>
            <a:prstGeom prst="rect">
              <a:avLst/>
            </a:prstGeom>
            <a:noFill/>
          </p:spPr>
          <p:txBody>
            <a:bodyPr wrap="square" rtlCol="0">
              <a:spAutoFit/>
            </a:bodyPr>
            <a:lstStyle/>
            <a:p>
              <a:r>
                <a:rPr lang="en-US" sz="4000" dirty="0">
                  <a:solidFill>
                    <a:schemeClr val="bg1"/>
                  </a:solidFill>
                  <a:latin typeface="Waltograph" panose="03080602000000000000" pitchFamily="66" charset="0"/>
                </a:rPr>
                <a:t>Group Name </a:t>
              </a:r>
            </a:p>
          </p:txBody>
        </p:sp>
        <p:sp>
          <p:nvSpPr>
            <p:cNvPr id="4" name="Freeform 3">
              <a:extLst>
                <a:ext uri="{FF2B5EF4-FFF2-40B4-BE49-F238E27FC236}">
                  <a16:creationId xmlns:a16="http://schemas.microsoft.com/office/drawing/2014/main" id="{3541E028-3D2D-1717-7B82-53D1D0B26847}"/>
                </a:ext>
              </a:extLst>
            </p:cNvPr>
            <p:cNvSpPr/>
            <p:nvPr/>
          </p:nvSpPr>
          <p:spPr>
            <a:xfrm>
              <a:off x="3362499" y="3283556"/>
              <a:ext cx="357233" cy="356455"/>
            </a:xfrm>
            <a:custGeom>
              <a:avLst/>
              <a:gdLst>
                <a:gd name="connsiteX0" fmla="*/ 733164 w 733282"/>
                <a:gd name="connsiteY0" fmla="*/ 338486 h 731685"/>
                <a:gd name="connsiteX1" fmla="*/ 733164 w 733282"/>
                <a:gd name="connsiteY1" fmla="*/ 399365 h 731685"/>
                <a:gd name="connsiteX2" fmla="*/ 709600 w 733282"/>
                <a:gd name="connsiteY2" fmla="*/ 423260 h 731685"/>
                <a:gd name="connsiteX3" fmla="*/ 709504 w 733282"/>
                <a:gd name="connsiteY3" fmla="*/ 423261 h 731685"/>
                <a:gd name="connsiteX4" fmla="*/ 418833 w 733282"/>
                <a:gd name="connsiteY4" fmla="*/ 423261 h 731685"/>
                <a:gd name="connsiteX5" fmla="*/ 419308 w 733282"/>
                <a:gd name="connsiteY5" fmla="*/ 464321 h 731685"/>
                <a:gd name="connsiteX6" fmla="*/ 406765 w 733282"/>
                <a:gd name="connsiteY6" fmla="*/ 709827 h 731685"/>
                <a:gd name="connsiteX7" fmla="*/ 383294 w 733282"/>
                <a:gd name="connsiteY7" fmla="*/ 731448 h 731685"/>
                <a:gd name="connsiteX8" fmla="*/ 320485 w 733282"/>
                <a:gd name="connsiteY8" fmla="*/ 731448 h 731685"/>
                <a:gd name="connsiteX9" fmla="*/ 303857 w 733282"/>
                <a:gd name="connsiteY9" fmla="*/ 724146 h 731685"/>
                <a:gd name="connsiteX10" fmla="*/ 298345 w 733282"/>
                <a:gd name="connsiteY10" fmla="*/ 706603 h 731685"/>
                <a:gd name="connsiteX11" fmla="*/ 311268 w 733282"/>
                <a:gd name="connsiteY11" fmla="*/ 464321 h 731685"/>
                <a:gd name="connsiteX12" fmla="*/ 310793 w 733282"/>
                <a:gd name="connsiteY12" fmla="*/ 423261 h 731685"/>
                <a:gd name="connsiteX13" fmla="*/ 23923 w 733282"/>
                <a:gd name="connsiteY13" fmla="*/ 423261 h 731685"/>
                <a:gd name="connsiteX14" fmla="*/ -117 w 733282"/>
                <a:gd name="connsiteY14" fmla="*/ 399649 h 731685"/>
                <a:gd name="connsiteX15" fmla="*/ -117 w 733282"/>
                <a:gd name="connsiteY15" fmla="*/ 338486 h 731685"/>
                <a:gd name="connsiteX16" fmla="*/ 23543 w 733282"/>
                <a:gd name="connsiteY16" fmla="*/ 314590 h 731685"/>
                <a:gd name="connsiteX17" fmla="*/ 306897 w 733282"/>
                <a:gd name="connsiteY17" fmla="*/ 314590 h 731685"/>
                <a:gd name="connsiteX18" fmla="*/ 269269 w 733282"/>
                <a:gd name="connsiteY18" fmla="*/ 23661 h 731685"/>
                <a:gd name="connsiteX19" fmla="*/ 273355 w 733282"/>
                <a:gd name="connsiteY19" fmla="*/ 7067 h 731685"/>
                <a:gd name="connsiteX20" fmla="*/ 288653 w 733282"/>
                <a:gd name="connsiteY20" fmla="*/ -235 h 731685"/>
                <a:gd name="connsiteX21" fmla="*/ 356499 w 733282"/>
                <a:gd name="connsiteY21" fmla="*/ -235 h 731685"/>
                <a:gd name="connsiteX22" fmla="*/ 378163 w 733282"/>
                <a:gd name="connsiteY22" fmla="*/ 17688 h 731685"/>
                <a:gd name="connsiteX23" fmla="*/ 415127 w 733282"/>
                <a:gd name="connsiteY23" fmla="*/ 314874 h 731685"/>
                <a:gd name="connsiteX24" fmla="*/ 709219 w 733282"/>
                <a:gd name="connsiteY24" fmla="*/ 314874 h 731685"/>
                <a:gd name="connsiteX25" fmla="*/ 733164 w 733282"/>
                <a:gd name="connsiteY25" fmla="*/ 338770 h 7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3282" h="731685">
                  <a:moveTo>
                    <a:pt x="733164" y="338486"/>
                  </a:moveTo>
                  <a:lnTo>
                    <a:pt x="733164" y="399365"/>
                  </a:lnTo>
                  <a:cubicBezTo>
                    <a:pt x="733269" y="412457"/>
                    <a:pt x="722719" y="423156"/>
                    <a:pt x="709600" y="423260"/>
                  </a:cubicBezTo>
                  <a:cubicBezTo>
                    <a:pt x="709568" y="423261"/>
                    <a:pt x="709536" y="423261"/>
                    <a:pt x="709504" y="423261"/>
                  </a:cubicBezTo>
                  <a:lnTo>
                    <a:pt x="418833" y="423261"/>
                  </a:lnTo>
                  <a:cubicBezTo>
                    <a:pt x="418833" y="438433"/>
                    <a:pt x="419308" y="451709"/>
                    <a:pt x="419308" y="464321"/>
                  </a:cubicBezTo>
                  <a:cubicBezTo>
                    <a:pt x="419689" y="546325"/>
                    <a:pt x="415501" y="628287"/>
                    <a:pt x="406765" y="709827"/>
                  </a:cubicBezTo>
                  <a:cubicBezTo>
                    <a:pt x="405646" y="721970"/>
                    <a:pt x="395513" y="731305"/>
                    <a:pt x="383294" y="731448"/>
                  </a:cubicBezTo>
                  <a:lnTo>
                    <a:pt x="320485" y="731448"/>
                  </a:lnTo>
                  <a:cubicBezTo>
                    <a:pt x="314161" y="731452"/>
                    <a:pt x="308126" y="728802"/>
                    <a:pt x="303857" y="724146"/>
                  </a:cubicBezTo>
                  <a:cubicBezTo>
                    <a:pt x="299542" y="719382"/>
                    <a:pt x="297529" y="712974"/>
                    <a:pt x="298345" y="706603"/>
                  </a:cubicBezTo>
                  <a:cubicBezTo>
                    <a:pt x="307161" y="626145"/>
                    <a:pt x="311475" y="545259"/>
                    <a:pt x="311268" y="464321"/>
                  </a:cubicBezTo>
                  <a:cubicBezTo>
                    <a:pt x="311268" y="451330"/>
                    <a:pt x="311268" y="438054"/>
                    <a:pt x="310793" y="423261"/>
                  </a:cubicBezTo>
                  <a:lnTo>
                    <a:pt x="23923" y="423261"/>
                  </a:lnTo>
                  <a:cubicBezTo>
                    <a:pt x="10772" y="423314"/>
                    <a:pt x="39" y="412773"/>
                    <a:pt x="-117" y="399649"/>
                  </a:cubicBezTo>
                  <a:lnTo>
                    <a:pt x="-117" y="338486"/>
                  </a:lnTo>
                  <a:cubicBezTo>
                    <a:pt x="-170" y="325378"/>
                    <a:pt x="10408" y="314694"/>
                    <a:pt x="23543" y="314590"/>
                  </a:cubicBezTo>
                  <a:lnTo>
                    <a:pt x="306897" y="314590"/>
                  </a:lnTo>
                  <a:cubicBezTo>
                    <a:pt x="301109" y="216862"/>
                    <a:pt x="288536" y="119653"/>
                    <a:pt x="269269" y="23661"/>
                  </a:cubicBezTo>
                  <a:cubicBezTo>
                    <a:pt x="268243" y="17803"/>
                    <a:pt x="269725" y="11783"/>
                    <a:pt x="273355" y="7067"/>
                  </a:cubicBezTo>
                  <a:cubicBezTo>
                    <a:pt x="277023" y="2371"/>
                    <a:pt x="282688" y="-332"/>
                    <a:pt x="288653" y="-235"/>
                  </a:cubicBezTo>
                  <a:lnTo>
                    <a:pt x="356499" y="-235"/>
                  </a:lnTo>
                  <a:cubicBezTo>
                    <a:pt x="367099" y="-236"/>
                    <a:pt x="376199" y="7292"/>
                    <a:pt x="378163" y="17688"/>
                  </a:cubicBezTo>
                  <a:cubicBezTo>
                    <a:pt x="396841" y="115859"/>
                    <a:pt x="409187" y="215125"/>
                    <a:pt x="415127" y="314874"/>
                  </a:cubicBezTo>
                  <a:lnTo>
                    <a:pt x="709219" y="314874"/>
                  </a:lnTo>
                  <a:cubicBezTo>
                    <a:pt x="722358" y="315077"/>
                    <a:pt x="732960" y="325658"/>
                    <a:pt x="733164" y="338770"/>
                  </a:cubicBezTo>
                  <a:close/>
                </a:path>
              </a:pathLst>
            </a:custGeom>
            <a:solidFill>
              <a:srgbClr val="FFFFFF"/>
            </a:solidFill>
            <a:ln w="9502" cap="flat">
              <a:noFill/>
              <a:prstDash val="solid"/>
              <a:miter/>
            </a:ln>
          </p:spPr>
          <p:txBody>
            <a:bodyPr rtlCol="0" anchor="ctr"/>
            <a:lstStyle/>
            <a:p>
              <a:endParaRPr lang="en-US" sz="1050"/>
            </a:p>
          </p:txBody>
        </p:sp>
        <p:sp>
          <p:nvSpPr>
            <p:cNvPr id="5" name="Freeform 4">
              <a:extLst>
                <a:ext uri="{FF2B5EF4-FFF2-40B4-BE49-F238E27FC236}">
                  <a16:creationId xmlns:a16="http://schemas.microsoft.com/office/drawing/2014/main" id="{BD383D71-B64D-DA6A-B5CF-798DDD3E0336}"/>
                </a:ext>
              </a:extLst>
            </p:cNvPr>
            <p:cNvSpPr/>
            <p:nvPr/>
          </p:nvSpPr>
          <p:spPr>
            <a:xfrm>
              <a:off x="572904" y="2098753"/>
              <a:ext cx="2892142" cy="1045997"/>
            </a:xfrm>
            <a:custGeom>
              <a:avLst/>
              <a:gdLst>
                <a:gd name="connsiteX0" fmla="*/ 3567357 w 3569274"/>
                <a:gd name="connsiteY0" fmla="*/ 1260783 h 1290894"/>
                <a:gd name="connsiteX1" fmla="*/ 927087 w 3569274"/>
                <a:gd name="connsiteY1" fmla="*/ 149224 h 1290894"/>
                <a:gd name="connsiteX2" fmla="*/ 3952 w 3569274"/>
                <a:gd name="connsiteY2" fmla="*/ 901390 h 1290894"/>
                <a:gd name="connsiteX3" fmla="*/ 1102 w 3569274"/>
                <a:gd name="connsiteY3" fmla="*/ 922157 h 1290894"/>
                <a:gd name="connsiteX4" fmla="*/ 15925 w 3569274"/>
                <a:gd name="connsiteY4" fmla="*/ 936855 h 1290894"/>
                <a:gd name="connsiteX5" fmla="*/ 68567 w 3569274"/>
                <a:gd name="connsiteY5" fmla="*/ 954872 h 1290894"/>
                <a:gd name="connsiteX6" fmla="*/ 78069 w 3569274"/>
                <a:gd name="connsiteY6" fmla="*/ 956199 h 1290894"/>
                <a:gd name="connsiteX7" fmla="*/ 102490 w 3569274"/>
                <a:gd name="connsiteY7" fmla="*/ 943303 h 1290894"/>
                <a:gd name="connsiteX8" fmla="*/ 2768648 w 3569274"/>
                <a:gd name="connsiteY8" fmla="*/ 434378 h 1290894"/>
                <a:gd name="connsiteX9" fmla="*/ 3458652 w 3569274"/>
                <a:gd name="connsiteY9" fmla="*/ 1273679 h 1290894"/>
                <a:gd name="connsiteX10" fmla="*/ 3484023 w 3569274"/>
                <a:gd name="connsiteY10" fmla="*/ 1290653 h 1290894"/>
                <a:gd name="connsiteX11" fmla="*/ 3546832 w 3569274"/>
                <a:gd name="connsiteY11" fmla="*/ 1290653 h 1290894"/>
                <a:gd name="connsiteX12" fmla="*/ 3564792 w 3569274"/>
                <a:gd name="connsiteY12" fmla="*/ 1281170 h 1290894"/>
                <a:gd name="connsiteX13" fmla="*/ 3567642 w 3569274"/>
                <a:gd name="connsiteY13" fmla="*/ 1260972 h 1290894"/>
                <a:gd name="connsiteX14" fmla="*/ 77784 w 3569274"/>
                <a:gd name="connsiteY14" fmla="*/ 940553 h 1290894"/>
                <a:gd name="connsiteX15" fmla="*/ 73603 w 3569274"/>
                <a:gd name="connsiteY15" fmla="*/ 939605 h 1290894"/>
                <a:gd name="connsiteX16" fmla="*/ 77784 w 3569274"/>
                <a:gd name="connsiteY16" fmla="*/ 940553 h 1290894"/>
                <a:gd name="connsiteX17" fmla="*/ 3470815 w 3569274"/>
                <a:gd name="connsiteY17" fmla="*/ 1282403 h 1290894"/>
                <a:gd name="connsiteX18" fmla="*/ 3474996 w 3569274"/>
                <a:gd name="connsiteY18" fmla="*/ 1284679 h 1290894"/>
                <a:gd name="connsiteX19" fmla="*/ 3470815 w 3569274"/>
                <a:gd name="connsiteY19" fmla="*/ 1282403 h 129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9274" h="1290894">
                  <a:moveTo>
                    <a:pt x="3567357" y="1260783"/>
                  </a:moveTo>
                  <a:cubicBezTo>
                    <a:pt x="3145841" y="226224"/>
                    <a:pt x="1963773" y="-271427"/>
                    <a:pt x="927087" y="149224"/>
                  </a:cubicBezTo>
                  <a:cubicBezTo>
                    <a:pt x="550776" y="301925"/>
                    <a:pt x="229149" y="563985"/>
                    <a:pt x="3952" y="901390"/>
                  </a:cubicBezTo>
                  <a:cubicBezTo>
                    <a:pt x="-179" y="907494"/>
                    <a:pt x="-1233" y="915168"/>
                    <a:pt x="1102" y="922157"/>
                  </a:cubicBezTo>
                  <a:cubicBezTo>
                    <a:pt x="3357" y="929168"/>
                    <a:pt x="8885" y="934650"/>
                    <a:pt x="15925" y="936855"/>
                  </a:cubicBezTo>
                  <a:lnTo>
                    <a:pt x="68567" y="954872"/>
                  </a:lnTo>
                  <a:cubicBezTo>
                    <a:pt x="71654" y="955770"/>
                    <a:pt x="74854" y="956217"/>
                    <a:pt x="78069" y="956199"/>
                  </a:cubicBezTo>
                  <a:cubicBezTo>
                    <a:pt x="87818" y="956084"/>
                    <a:pt x="96911" y="951282"/>
                    <a:pt x="102490" y="943303"/>
                  </a:cubicBezTo>
                  <a:cubicBezTo>
                    <a:pt x="697904" y="68038"/>
                    <a:pt x="1891584" y="-159816"/>
                    <a:pt x="2768648" y="434378"/>
                  </a:cubicBezTo>
                  <a:cubicBezTo>
                    <a:pt x="3074942" y="641886"/>
                    <a:pt x="3314569" y="933361"/>
                    <a:pt x="3458652" y="1273679"/>
                  </a:cubicBezTo>
                  <a:cubicBezTo>
                    <a:pt x="3462906" y="1283925"/>
                    <a:pt x="3472910" y="1290618"/>
                    <a:pt x="3484023" y="1290653"/>
                  </a:cubicBezTo>
                  <a:lnTo>
                    <a:pt x="3546832" y="1290653"/>
                  </a:lnTo>
                  <a:cubicBezTo>
                    <a:pt x="3554059" y="1290803"/>
                    <a:pt x="3560850" y="1287217"/>
                    <a:pt x="3564792" y="1281170"/>
                  </a:cubicBezTo>
                  <a:cubicBezTo>
                    <a:pt x="3569329" y="1275446"/>
                    <a:pt x="3570419" y="1267724"/>
                    <a:pt x="3567642" y="1260972"/>
                  </a:cubicBezTo>
                  <a:close/>
                  <a:moveTo>
                    <a:pt x="77784" y="940553"/>
                  </a:moveTo>
                  <a:cubicBezTo>
                    <a:pt x="76347" y="940475"/>
                    <a:pt x="74933" y="940155"/>
                    <a:pt x="73603" y="939605"/>
                  </a:cubicBezTo>
                  <a:cubicBezTo>
                    <a:pt x="74933" y="940154"/>
                    <a:pt x="76347" y="940475"/>
                    <a:pt x="77784" y="940553"/>
                  </a:cubicBezTo>
                  <a:close/>
                  <a:moveTo>
                    <a:pt x="3470815" y="1282403"/>
                  </a:moveTo>
                  <a:cubicBezTo>
                    <a:pt x="3472101" y="1283344"/>
                    <a:pt x="3473507" y="1284110"/>
                    <a:pt x="3474996" y="1284679"/>
                  </a:cubicBezTo>
                  <a:cubicBezTo>
                    <a:pt x="3473571" y="1283825"/>
                    <a:pt x="3472240" y="1283351"/>
                    <a:pt x="3470815" y="1282403"/>
                  </a:cubicBezTo>
                  <a:close/>
                </a:path>
              </a:pathLst>
            </a:custGeom>
            <a:gradFill>
              <a:gsLst>
                <a:gs pos="0">
                  <a:schemeClr val="tx1"/>
                </a:gs>
                <a:gs pos="45000">
                  <a:srgbClr val="29B0AF"/>
                </a:gs>
                <a:gs pos="93000">
                  <a:srgbClr val="33D8D7"/>
                </a:gs>
                <a:gs pos="100000">
                  <a:schemeClr val="bg1"/>
                </a:gs>
              </a:gsLst>
              <a:lin ang="21594000" scaled="0"/>
            </a:gradFill>
            <a:ln w="9502" cap="flat">
              <a:noFill/>
              <a:prstDash val="solid"/>
              <a:miter/>
            </a:ln>
          </p:spPr>
          <p:txBody>
            <a:bodyPr rtlCol="0" anchor="ctr"/>
            <a:lstStyle/>
            <a:p>
              <a:endParaRPr lang="en-US" sz="1050"/>
            </a:p>
          </p:txBody>
        </p:sp>
      </p:grpSp>
    </p:spTree>
    <p:extLst>
      <p:ext uri="{BB962C8B-B14F-4D97-AF65-F5344CB8AC3E}">
        <p14:creationId xmlns:p14="http://schemas.microsoft.com/office/powerpoint/2010/main" val="230879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0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par>
                                <p:cTn id="13" presetID="10" presetClass="entr" presetSubtype="0" fill="hold" grpId="0" nodeType="withEffect">
                                  <p:stCondLst>
                                    <p:cond delay="1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childTnLst>
                                </p:cTn>
                              </p:par>
                              <p:par>
                                <p:cTn id="19" presetID="10" presetClass="entr" presetSubtype="0" fill="hold" grpId="0" nodeType="withEffect">
                                  <p:stCondLst>
                                    <p:cond delay="175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750"/>
                                        <p:tgtEl>
                                          <p:spTgt spid="17"/>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E61CEB6F-D017-CEB1-1A28-250C5A7E640B}"/>
              </a:ext>
            </a:extLst>
          </p:cNvPr>
          <p:cNvSpPr/>
          <p:nvPr/>
        </p:nvSpPr>
        <p:spPr>
          <a:xfrm>
            <a:off x="0" y="0"/>
            <a:ext cx="12192000" cy="6858000"/>
          </a:xfrm>
          <a:prstGeom prst="rect">
            <a:avLst/>
          </a:prstGeom>
          <a:gradFill flip="none" rotWithShape="1">
            <a:gsLst>
              <a:gs pos="0">
                <a:schemeClr val="tx1"/>
              </a:gs>
              <a:gs pos="26000">
                <a:srgbClr val="1C1E2E"/>
              </a:gs>
              <a:gs pos="100000">
                <a:schemeClr val="tx1"/>
              </a:gs>
              <a:gs pos="72000">
                <a:srgbClr val="1E2030"/>
              </a:gs>
              <a:gs pos="50000">
                <a:srgbClr val="1C1F2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a:extLst>
              <a:ext uri="{FF2B5EF4-FFF2-40B4-BE49-F238E27FC236}">
                <a16:creationId xmlns:a16="http://schemas.microsoft.com/office/drawing/2014/main" id="{AD396C98-A30C-8029-8CBA-AEFFB6CB4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316" y="2825711"/>
            <a:ext cx="1778541" cy="1672452"/>
          </a:xfrm>
          <a:prstGeom prst="rect">
            <a:avLst/>
          </a:prstGeom>
        </p:spPr>
      </p:pic>
      <p:pic>
        <p:nvPicPr>
          <p:cNvPr id="40" name="Picture 39">
            <a:extLst>
              <a:ext uri="{FF2B5EF4-FFF2-40B4-BE49-F238E27FC236}">
                <a16:creationId xmlns:a16="http://schemas.microsoft.com/office/drawing/2014/main" id="{3D6753D5-4717-A06F-802F-1EE1F3735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213" y="1215663"/>
            <a:ext cx="1691174" cy="1610048"/>
          </a:xfrm>
          <a:prstGeom prst="rect">
            <a:avLst/>
          </a:prstGeom>
        </p:spPr>
      </p:pic>
      <p:pic>
        <p:nvPicPr>
          <p:cNvPr id="42" name="Picture 41">
            <a:extLst>
              <a:ext uri="{FF2B5EF4-FFF2-40B4-BE49-F238E27FC236}">
                <a16:creationId xmlns:a16="http://schemas.microsoft.com/office/drawing/2014/main" id="{496FD1B8-A713-CA2D-1941-5AA45D4B9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620" y="1118950"/>
            <a:ext cx="1922072" cy="1709896"/>
          </a:xfrm>
          <a:prstGeom prst="rect">
            <a:avLst/>
          </a:prstGeom>
        </p:spPr>
      </p:pic>
      <p:pic>
        <p:nvPicPr>
          <p:cNvPr id="44" name="Picture 43">
            <a:extLst>
              <a:ext uri="{FF2B5EF4-FFF2-40B4-BE49-F238E27FC236}">
                <a16:creationId xmlns:a16="http://schemas.microsoft.com/office/drawing/2014/main" id="{93C8FEFF-407C-2871-943D-A4F864A411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3340" y="1099925"/>
            <a:ext cx="1978236" cy="1865908"/>
          </a:xfrm>
          <a:prstGeom prst="rect">
            <a:avLst/>
          </a:prstGeom>
        </p:spPr>
      </p:pic>
      <p:pic>
        <p:nvPicPr>
          <p:cNvPr id="46" name="Picture 45">
            <a:extLst>
              <a:ext uri="{FF2B5EF4-FFF2-40B4-BE49-F238E27FC236}">
                <a16:creationId xmlns:a16="http://schemas.microsoft.com/office/drawing/2014/main" id="{DCD3FC20-CB2B-4EF4-7167-E5316E6ABD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1" y="1194863"/>
            <a:ext cx="1915832" cy="1672452"/>
          </a:xfrm>
          <a:prstGeom prst="rect">
            <a:avLst/>
          </a:prstGeom>
        </p:spPr>
      </p:pic>
      <p:pic>
        <p:nvPicPr>
          <p:cNvPr id="48" name="Picture 47">
            <a:extLst>
              <a:ext uri="{FF2B5EF4-FFF2-40B4-BE49-F238E27FC236}">
                <a16:creationId xmlns:a16="http://schemas.microsoft.com/office/drawing/2014/main" id="{5E60698F-8B7B-7D2A-889C-FF2D15E8F4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0408" y="4433833"/>
            <a:ext cx="1791022" cy="1728617"/>
          </a:xfrm>
          <a:prstGeom prst="rect">
            <a:avLst/>
          </a:prstGeom>
        </p:spPr>
      </p:pic>
      <p:pic>
        <p:nvPicPr>
          <p:cNvPr id="50" name="Picture 49">
            <a:extLst>
              <a:ext uri="{FF2B5EF4-FFF2-40B4-BE49-F238E27FC236}">
                <a16:creationId xmlns:a16="http://schemas.microsoft.com/office/drawing/2014/main" id="{B7F5B52B-5175-F529-3743-E8A832A39E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6327" y="4460549"/>
            <a:ext cx="1797263" cy="1809744"/>
          </a:xfrm>
          <a:prstGeom prst="rect">
            <a:avLst/>
          </a:prstGeom>
        </p:spPr>
      </p:pic>
      <p:pic>
        <p:nvPicPr>
          <p:cNvPr id="52" name="Picture 51">
            <a:extLst>
              <a:ext uri="{FF2B5EF4-FFF2-40B4-BE49-F238E27FC236}">
                <a16:creationId xmlns:a16="http://schemas.microsoft.com/office/drawing/2014/main" id="{59BF0F7A-6BE1-70AC-C662-87AE5ECC68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7521" y="4458560"/>
            <a:ext cx="2009440" cy="1884629"/>
          </a:xfrm>
          <a:prstGeom prst="rect">
            <a:avLst/>
          </a:prstGeom>
        </p:spPr>
      </p:pic>
      <p:pic>
        <p:nvPicPr>
          <p:cNvPr id="54" name="Picture 53">
            <a:extLst>
              <a:ext uri="{FF2B5EF4-FFF2-40B4-BE49-F238E27FC236}">
                <a16:creationId xmlns:a16="http://schemas.microsoft.com/office/drawing/2014/main" id="{45FB93BB-0000-C991-D112-AFD861B851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16402" y="4583370"/>
            <a:ext cx="1766060" cy="1635010"/>
          </a:xfrm>
          <a:prstGeom prst="rect">
            <a:avLst/>
          </a:prstGeom>
        </p:spPr>
      </p:pic>
      <p:pic>
        <p:nvPicPr>
          <p:cNvPr id="56" name="Picture 55">
            <a:extLst>
              <a:ext uri="{FF2B5EF4-FFF2-40B4-BE49-F238E27FC236}">
                <a16:creationId xmlns:a16="http://schemas.microsoft.com/office/drawing/2014/main" id="{CEA5D726-F7A6-124D-2915-5B7134BC89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70698" y="2850672"/>
            <a:ext cx="1672452" cy="1647491"/>
          </a:xfrm>
          <a:prstGeom prst="rect">
            <a:avLst/>
          </a:prstGeom>
        </p:spPr>
      </p:pic>
      <p:pic>
        <p:nvPicPr>
          <p:cNvPr id="58" name="Picture 57">
            <a:extLst>
              <a:ext uri="{FF2B5EF4-FFF2-40B4-BE49-F238E27FC236}">
                <a16:creationId xmlns:a16="http://schemas.microsoft.com/office/drawing/2014/main" id="{EF6606C1-866B-1FD5-53E2-23A63A662F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24728" y="2742424"/>
            <a:ext cx="1834705" cy="1840946"/>
          </a:xfrm>
          <a:prstGeom prst="rect">
            <a:avLst/>
          </a:prstGeom>
        </p:spPr>
      </p:pic>
      <p:pic>
        <p:nvPicPr>
          <p:cNvPr id="60" name="Picture 59">
            <a:extLst>
              <a:ext uri="{FF2B5EF4-FFF2-40B4-BE49-F238E27FC236}">
                <a16:creationId xmlns:a16="http://schemas.microsoft.com/office/drawing/2014/main" id="{C06A480E-A8E6-3CB8-813C-53FAC675C72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06795" y="2696273"/>
            <a:ext cx="1784781" cy="2028161"/>
          </a:xfrm>
          <a:prstGeom prst="rect">
            <a:avLst/>
          </a:prstGeom>
        </p:spPr>
      </p:pic>
      <p:sp>
        <p:nvSpPr>
          <p:cNvPr id="67" name="TextBox 3">
            <a:extLst>
              <a:ext uri="{FF2B5EF4-FFF2-40B4-BE49-F238E27FC236}">
                <a16:creationId xmlns:a16="http://schemas.microsoft.com/office/drawing/2014/main" id="{526B4E3A-9931-5A26-32E9-AA04F03CA14C}"/>
              </a:ext>
            </a:extLst>
          </p:cNvPr>
          <p:cNvSpPr txBox="1"/>
          <p:nvPr/>
        </p:nvSpPr>
        <p:spPr>
          <a:xfrm>
            <a:off x="555291" y="315576"/>
            <a:ext cx="4014888" cy="731520"/>
          </a:xfrm>
          <a:prstGeom prst="rect">
            <a:avLst/>
          </a:prstGeom>
          <a:noFill/>
        </p:spPr>
        <p:txBody>
          <a:bodyPr wrap="square" lIns="0" tIns="0" rIns="0" bIns="0" rtlCol="0" anchor="ctr" anchorCtr="0">
            <a:noAutofit/>
          </a:bodyPr>
          <a:lstStyle/>
          <a:p>
            <a:r>
              <a:rPr lang="en-US" sz="2800" b="1" dirty="0">
                <a:solidFill>
                  <a:schemeClr val="bg1"/>
                </a:solidFill>
                <a:latin typeface="Helvetica" pitchFamily="34" charset="0"/>
                <a:cs typeface="Helvetica" pitchFamily="34" charset="0"/>
              </a:rPr>
              <a:t>Choose Avatar</a:t>
            </a:r>
            <a:endParaRPr lang="en-US" sz="2800" dirty="0">
              <a:solidFill>
                <a:schemeClr val="bg1"/>
              </a:solidFill>
              <a:latin typeface="Helvetica" pitchFamily="34" charset="0"/>
              <a:cs typeface="Helvetica" pitchFamily="34" charset="0"/>
            </a:endParaRPr>
          </a:p>
        </p:txBody>
      </p:sp>
    </p:spTree>
    <p:extLst>
      <p:ext uri="{BB962C8B-B14F-4D97-AF65-F5344CB8AC3E}">
        <p14:creationId xmlns:p14="http://schemas.microsoft.com/office/powerpoint/2010/main" val="76260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750"/>
                                        <p:tgtEl>
                                          <p:spTgt spid="67"/>
                                        </p:tgtEl>
                                      </p:cBhvr>
                                    </p:animEffect>
                                    <p:anim calcmode="lin" valueType="num">
                                      <p:cBhvr>
                                        <p:cTn id="8" dur="750" fill="hold"/>
                                        <p:tgtEl>
                                          <p:spTgt spid="67"/>
                                        </p:tgtEl>
                                        <p:attrNameLst>
                                          <p:attrName>ppt_x</p:attrName>
                                        </p:attrNameLst>
                                      </p:cBhvr>
                                      <p:tavLst>
                                        <p:tav tm="0">
                                          <p:val>
                                            <p:strVal val="#ppt_x"/>
                                          </p:val>
                                        </p:tav>
                                        <p:tav tm="100000">
                                          <p:val>
                                            <p:strVal val="#ppt_x"/>
                                          </p:val>
                                        </p:tav>
                                      </p:tavLst>
                                    </p:anim>
                                    <p:anim calcmode="lin" valueType="num">
                                      <p:cBhvr>
                                        <p:cTn id="9" dur="7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 name="Picture Placeholder 4115">
            <a:extLst>
              <a:ext uri="{FF2B5EF4-FFF2-40B4-BE49-F238E27FC236}">
                <a16:creationId xmlns:a16="http://schemas.microsoft.com/office/drawing/2014/main" id="{815DDDD6-E051-6D20-7D27-B12C444F4415}"/>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27945" b="27945"/>
          <a:stretch>
            <a:fillRect/>
          </a:stretch>
        </p:blipFill>
        <p:spPr/>
      </p:pic>
      <p:sp>
        <p:nvSpPr>
          <p:cNvPr id="4117" name="Bottom Gradient">
            <a:extLst>
              <a:ext uri="{FF2B5EF4-FFF2-40B4-BE49-F238E27FC236}">
                <a16:creationId xmlns:a16="http://schemas.microsoft.com/office/drawing/2014/main" id="{D07DDF43-435D-C548-B183-8735E1D8CF5C}"/>
              </a:ext>
            </a:extLst>
          </p:cNvPr>
          <p:cNvSpPr/>
          <p:nvPr/>
        </p:nvSpPr>
        <p:spPr>
          <a:xfrm rot="5400000">
            <a:off x="2580504" y="-1087424"/>
            <a:ext cx="2456521" cy="7617534"/>
          </a:xfrm>
          <a:prstGeom prst="rect">
            <a:avLst/>
          </a:prstGeom>
          <a:gradFill flip="none" rotWithShape="1">
            <a:gsLst>
              <a:gs pos="24000">
                <a:schemeClr val="tx1">
                  <a:alpha val="93000"/>
                </a:schemeClr>
              </a:gs>
              <a:gs pos="100000">
                <a:schemeClr val="tx1">
                  <a:tint val="23500"/>
                  <a:satMod val="160000"/>
                  <a:alpha val="0"/>
                  <a:lumMod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4103" name="Picture Placeholder 4102">
            <a:extLst>
              <a:ext uri="{FF2B5EF4-FFF2-40B4-BE49-F238E27FC236}">
                <a16:creationId xmlns:a16="http://schemas.microsoft.com/office/drawing/2014/main" id="{BD19CB25-BFFD-7F41-870E-B56088758900}"/>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767" r="1767"/>
          <a:stretch/>
        </p:blipFill>
        <p:spPr/>
      </p:pic>
      <p:pic>
        <p:nvPicPr>
          <p:cNvPr id="4105" name="Picture Placeholder 4104">
            <a:extLst>
              <a:ext uri="{FF2B5EF4-FFF2-40B4-BE49-F238E27FC236}">
                <a16:creationId xmlns:a16="http://schemas.microsoft.com/office/drawing/2014/main" id="{9D75004C-3E65-F3B0-C99F-5546AD0D1E97}"/>
              </a:ext>
            </a:extLst>
          </p:cNvPr>
          <p:cNvPicPr>
            <a:picLocks noGrp="1" noChangeAspect="1"/>
          </p:cNvPicPr>
          <p:nvPr>
            <p:ph type="pic" sz="quarter" idx="17"/>
          </p:nvPr>
        </p:nvPicPr>
        <p:blipFill rotWithShape="1">
          <a:blip r:embed="rId4">
            <a:extLst>
              <a:ext uri="{28A0092B-C50C-407E-A947-70E740481C1C}">
                <a14:useLocalDpi xmlns:a14="http://schemas.microsoft.com/office/drawing/2010/main" val="0"/>
              </a:ext>
            </a:extLst>
          </a:blip>
          <a:srcRect l="3565" r="3565"/>
          <a:stretch/>
        </p:blipFill>
        <p:spPr/>
      </p:pic>
      <p:pic>
        <p:nvPicPr>
          <p:cNvPr id="4107" name="Picture Placeholder 4106">
            <a:extLst>
              <a:ext uri="{FF2B5EF4-FFF2-40B4-BE49-F238E27FC236}">
                <a16:creationId xmlns:a16="http://schemas.microsoft.com/office/drawing/2014/main" id="{5A764B7A-7E1F-F1D3-E4BB-C6822B9C09B8}"/>
              </a:ext>
            </a:extLst>
          </p:cNvPr>
          <p:cNvPicPr>
            <a:picLocks noGrp="1" noChangeAspect="1"/>
          </p:cNvPicPr>
          <p:nvPr>
            <p:ph type="pic" sz="quarter" idx="18"/>
          </p:nvPr>
        </p:nvPicPr>
        <p:blipFill rotWithShape="1">
          <a:blip r:embed="rId5">
            <a:extLst>
              <a:ext uri="{28A0092B-C50C-407E-A947-70E740481C1C}">
                <a14:useLocalDpi xmlns:a14="http://schemas.microsoft.com/office/drawing/2010/main" val="0"/>
              </a:ext>
            </a:extLst>
          </a:blip>
          <a:srcRect l="1156" r="1156"/>
          <a:stretch/>
        </p:blipFill>
        <p:spPr/>
      </p:pic>
      <p:pic>
        <p:nvPicPr>
          <p:cNvPr id="4101" name="Picture Placeholder 4100">
            <a:extLst>
              <a:ext uri="{FF2B5EF4-FFF2-40B4-BE49-F238E27FC236}">
                <a16:creationId xmlns:a16="http://schemas.microsoft.com/office/drawing/2014/main" id="{EF6DE317-8A20-F9E5-0648-B66C59190125}"/>
              </a:ext>
            </a:extLst>
          </p:cNvPr>
          <p:cNvPicPr>
            <a:picLocks noGrp="1" noChangeAspect="1"/>
          </p:cNvPicPr>
          <p:nvPr>
            <p:ph type="pic" sz="quarter" idx="10"/>
          </p:nvPr>
        </p:nvPicPr>
        <p:blipFill rotWithShape="1">
          <a:blip r:embed="rId6">
            <a:extLst>
              <a:ext uri="{28A0092B-C50C-407E-A947-70E740481C1C}">
                <a14:useLocalDpi xmlns:a14="http://schemas.microsoft.com/office/drawing/2010/main" val="0"/>
              </a:ext>
            </a:extLst>
          </a:blip>
          <a:srcRect l="1367" r="1367"/>
          <a:stretch/>
        </p:blipFill>
        <p:spPr/>
      </p:pic>
      <p:pic>
        <p:nvPicPr>
          <p:cNvPr id="4109" name="Picture Placeholder 4108">
            <a:extLst>
              <a:ext uri="{FF2B5EF4-FFF2-40B4-BE49-F238E27FC236}">
                <a16:creationId xmlns:a16="http://schemas.microsoft.com/office/drawing/2014/main" id="{A12C9BB0-1719-3C0A-D4F0-9986483C68CB}"/>
              </a:ext>
            </a:extLst>
          </p:cNvPr>
          <p:cNvPicPr>
            <a:picLocks noGrp="1" noChangeAspect="1"/>
          </p:cNvPicPr>
          <p:nvPr>
            <p:ph type="pic" sz="quarter" idx="19"/>
          </p:nvPr>
        </p:nvPicPr>
        <p:blipFill rotWithShape="1">
          <a:blip r:embed="rId7">
            <a:extLst>
              <a:ext uri="{28A0092B-C50C-407E-A947-70E740481C1C}">
                <a14:useLocalDpi xmlns:a14="http://schemas.microsoft.com/office/drawing/2010/main" val="0"/>
              </a:ext>
            </a:extLst>
          </a:blip>
          <a:srcRect l="2168" r="2168"/>
          <a:stretch/>
        </p:blipFill>
        <p:spPr/>
      </p:pic>
      <p:pic>
        <p:nvPicPr>
          <p:cNvPr id="22" name="Picture Placeholder 21">
            <a:extLst>
              <a:ext uri="{FF2B5EF4-FFF2-40B4-BE49-F238E27FC236}">
                <a16:creationId xmlns:a16="http://schemas.microsoft.com/office/drawing/2014/main" id="{EB8BC2DC-60C0-D3F8-BA79-0F8B5C336025}"/>
              </a:ext>
            </a:extLst>
          </p:cNvPr>
          <p:cNvPicPr>
            <a:picLocks noGrp="1" noChangeAspect="1"/>
          </p:cNvPicPr>
          <p:nvPr>
            <p:ph type="pic" sz="quarter" idx="20"/>
          </p:nvPr>
        </p:nvPicPr>
        <p:blipFill rotWithShape="1">
          <a:blip r:embed="rId8">
            <a:extLst>
              <a:ext uri="{28A0092B-C50C-407E-A947-70E740481C1C}">
                <a14:useLocalDpi xmlns:a14="http://schemas.microsoft.com/office/drawing/2010/main" val="0"/>
              </a:ext>
            </a:extLst>
          </a:blip>
          <a:srcRect l="2982" r="2982"/>
          <a:stretch/>
        </p:blipFill>
        <p:spPr/>
      </p:pic>
      <p:sp>
        <p:nvSpPr>
          <p:cNvPr id="23" name="TextBox 19">
            <a:extLst>
              <a:ext uri="{FF2B5EF4-FFF2-40B4-BE49-F238E27FC236}">
                <a16:creationId xmlns:a16="http://schemas.microsoft.com/office/drawing/2014/main" id="{7C34AA1A-2AA0-4F33-9003-37259AB66C1A}"/>
              </a:ext>
            </a:extLst>
          </p:cNvPr>
          <p:cNvSpPr txBox="1"/>
          <p:nvPr/>
        </p:nvSpPr>
        <p:spPr>
          <a:xfrm>
            <a:off x="602276" y="2290534"/>
            <a:ext cx="3724096" cy="646331"/>
          </a:xfrm>
          <a:prstGeom prst="rect">
            <a:avLst/>
          </a:prstGeom>
          <a:noFill/>
        </p:spPr>
        <p:txBody>
          <a:bodyPr wrap="none" rtlCol="0">
            <a:spAutoFit/>
          </a:bodyPr>
          <a:lstStyle/>
          <a:p>
            <a:r>
              <a:rPr lang="en-IN" sz="3600" b="1" dirty="0">
                <a:solidFill>
                  <a:schemeClr val="bg1"/>
                </a:solidFill>
                <a:latin typeface="Helvetica" pitchFamily="34" charset="0"/>
                <a:cs typeface="Helvetica" pitchFamily="34" charset="0"/>
              </a:rPr>
              <a:t>INTRODUCTION</a:t>
            </a:r>
          </a:p>
        </p:txBody>
      </p:sp>
      <p:sp>
        <p:nvSpPr>
          <p:cNvPr id="24" name="TextBox 20">
            <a:extLst>
              <a:ext uri="{FF2B5EF4-FFF2-40B4-BE49-F238E27FC236}">
                <a16:creationId xmlns:a16="http://schemas.microsoft.com/office/drawing/2014/main" id="{4E8D1F40-9D7D-4D13-AF27-2F69F82A5763}"/>
              </a:ext>
            </a:extLst>
          </p:cNvPr>
          <p:cNvSpPr txBox="1"/>
          <p:nvPr/>
        </p:nvSpPr>
        <p:spPr>
          <a:xfrm>
            <a:off x="551078" y="2936865"/>
            <a:ext cx="4104049" cy="514693"/>
          </a:xfrm>
          <a:prstGeom prst="rect">
            <a:avLst/>
          </a:prstGeom>
          <a:noFill/>
        </p:spPr>
        <p:txBody>
          <a:bodyPr wrap="square" rtlCol="0">
            <a:spAutoFit/>
          </a:bodyPr>
          <a:lstStyle/>
          <a:p>
            <a:pPr>
              <a:lnSpc>
                <a:spcPct val="130000"/>
              </a:lnSpc>
            </a:pPr>
            <a:r>
              <a:rPr lang="en-IN" sz="11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Commodo consequat. Duis aute irure dolor in the itm reprehenderit in voluptate velit esse cillum dolore eu fugiat nulla pariatur. </a:t>
            </a:r>
            <a:endParaRPr lang="en-IN" sz="3200" b="1" dirty="0">
              <a:solidFill>
                <a:schemeClr val="bg1"/>
              </a:solidFill>
              <a:latin typeface="Inter Light" panose="02000403000000020004" pitchFamily="50" charset="0"/>
              <a:ea typeface="Inter Light" panose="02000403000000020004" pitchFamily="50" charset="0"/>
              <a:cs typeface="Inter Light" panose="02000403000000020004" pitchFamily="50" charset="0"/>
            </a:endParaRPr>
          </a:p>
        </p:txBody>
      </p:sp>
      <p:grpSp>
        <p:nvGrpSpPr>
          <p:cNvPr id="48" name="Grupo 47"/>
          <p:cNvGrpSpPr/>
          <p:nvPr/>
        </p:nvGrpSpPr>
        <p:grpSpPr>
          <a:xfrm>
            <a:off x="13427478" y="5599992"/>
            <a:ext cx="1393794" cy="292963"/>
            <a:chOff x="10227078" y="6161101"/>
            <a:chExt cx="1393794" cy="292963"/>
          </a:xfrm>
        </p:grpSpPr>
        <p:sp>
          <p:nvSpPr>
            <p:cNvPr id="43" name="Rectángulo redondeado 42"/>
            <p:cNvSpPr/>
            <p:nvPr/>
          </p:nvSpPr>
          <p:spPr>
            <a:xfrm>
              <a:off x="10227078" y="6161101"/>
              <a:ext cx="1393794" cy="2929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a:t>
              </a:r>
              <a:endParaRPr lang="en-US" sz="1600" b="1" dirty="0">
                <a:solidFill>
                  <a:schemeClr val="tx1"/>
                </a:solidFill>
                <a:latin typeface="Helvetica" panose="020B0604020202020204" pitchFamily="34" charset="0"/>
                <a:cs typeface="Helvetica" panose="020B0604020202020204" pitchFamily="34" charset="0"/>
              </a:endParaRPr>
            </a:p>
          </p:txBody>
        </p:sp>
        <p:sp>
          <p:nvSpPr>
            <p:cNvPr id="46" name="Freeform 7"/>
            <p:cNvSpPr>
              <a:spLocks/>
            </p:cNvSpPr>
            <p:nvPr/>
          </p:nvSpPr>
          <p:spPr bwMode="auto">
            <a:xfrm>
              <a:off x="10382251" y="6214099"/>
              <a:ext cx="123485" cy="180985"/>
            </a:xfrm>
            <a:custGeom>
              <a:avLst/>
              <a:gdLst>
                <a:gd name="T0" fmla="*/ 0 w 131"/>
                <a:gd name="T1" fmla="*/ 0 h 192"/>
                <a:gd name="T2" fmla="*/ 131 w 131"/>
                <a:gd name="T3" fmla="*/ 96 h 192"/>
                <a:gd name="T4" fmla="*/ 0 w 131"/>
                <a:gd name="T5" fmla="*/ 192 h 192"/>
                <a:gd name="T6" fmla="*/ 0 w 131"/>
                <a:gd name="T7" fmla="*/ 0 h 192"/>
              </a:gdLst>
              <a:ahLst/>
              <a:cxnLst>
                <a:cxn ang="0">
                  <a:pos x="T0" y="T1"/>
                </a:cxn>
                <a:cxn ang="0">
                  <a:pos x="T2" y="T3"/>
                </a:cxn>
                <a:cxn ang="0">
                  <a:pos x="T4" y="T5"/>
                </a:cxn>
                <a:cxn ang="0">
                  <a:pos x="T6" y="T7"/>
                </a:cxn>
              </a:cxnLst>
              <a:rect l="0" t="0" r="r" b="b"/>
              <a:pathLst>
                <a:path w="131" h="192">
                  <a:moveTo>
                    <a:pt x="0" y="0"/>
                  </a:moveTo>
                  <a:lnTo>
                    <a:pt x="131" y="96"/>
                  </a:lnTo>
                  <a:lnTo>
                    <a:pt x="0" y="19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CuadroTexto 46"/>
            <p:cNvSpPr txBox="1"/>
            <p:nvPr/>
          </p:nvSpPr>
          <p:spPr>
            <a:xfrm>
              <a:off x="10454005" y="6168390"/>
              <a:ext cx="644525" cy="261610"/>
            </a:xfrm>
            <a:prstGeom prst="rect">
              <a:avLst/>
            </a:prstGeom>
            <a:noFill/>
          </p:spPr>
          <p:txBody>
            <a:bodyPr wrap="square" rtlCol="0">
              <a:spAutoFit/>
            </a:bodyPr>
            <a:lstStyle/>
            <a:p>
              <a:r>
                <a:rPr lang="en-US" sz="1050" b="1" dirty="0">
                  <a:latin typeface="Helvetica" panose="020B0604020202020204" pitchFamily="34" charset="0"/>
                  <a:cs typeface="Helvetica" panose="020B0604020202020204" pitchFamily="34" charset="0"/>
                </a:rPr>
                <a:t>Skip</a:t>
              </a:r>
            </a:p>
          </p:txBody>
        </p:sp>
      </p:grpSp>
      <p:grpSp>
        <p:nvGrpSpPr>
          <p:cNvPr id="2" name="Group 1">
            <a:extLst>
              <a:ext uri="{FF2B5EF4-FFF2-40B4-BE49-F238E27FC236}">
                <a16:creationId xmlns:a16="http://schemas.microsoft.com/office/drawing/2014/main" id="{A4402C4E-4F49-F71F-FD23-B95A60147204}"/>
              </a:ext>
            </a:extLst>
          </p:cNvPr>
          <p:cNvGrpSpPr/>
          <p:nvPr/>
        </p:nvGrpSpPr>
        <p:grpSpPr>
          <a:xfrm>
            <a:off x="139207" y="252113"/>
            <a:ext cx="2501440" cy="971339"/>
            <a:chOff x="133885" y="2098753"/>
            <a:chExt cx="3770178" cy="1750249"/>
          </a:xfrm>
        </p:grpSpPr>
        <p:sp>
          <p:nvSpPr>
            <p:cNvPr id="3" name="TextBox 2">
              <a:extLst>
                <a:ext uri="{FF2B5EF4-FFF2-40B4-BE49-F238E27FC236}">
                  <a16:creationId xmlns:a16="http://schemas.microsoft.com/office/drawing/2014/main" id="{ADEB82EE-CC66-9AA2-35F4-47530C74CB1A}"/>
                </a:ext>
              </a:extLst>
            </p:cNvPr>
            <p:cNvSpPr txBox="1"/>
            <p:nvPr/>
          </p:nvSpPr>
          <p:spPr>
            <a:xfrm>
              <a:off x="133885" y="2790502"/>
              <a:ext cx="3770178" cy="1058500"/>
            </a:xfrm>
            <a:prstGeom prst="rect">
              <a:avLst/>
            </a:prstGeom>
            <a:noFill/>
          </p:spPr>
          <p:txBody>
            <a:bodyPr wrap="square" rtlCol="0">
              <a:spAutoFit/>
            </a:bodyPr>
            <a:lstStyle/>
            <a:p>
              <a:r>
                <a:rPr lang="en-US" sz="4000" dirty="0">
                  <a:solidFill>
                    <a:schemeClr val="bg1"/>
                  </a:solidFill>
                  <a:latin typeface="Waltograph" panose="03080602000000000000" pitchFamily="66" charset="0"/>
                </a:rPr>
                <a:t>Group Name </a:t>
              </a:r>
            </a:p>
          </p:txBody>
        </p:sp>
        <p:sp>
          <p:nvSpPr>
            <p:cNvPr id="4" name="Freeform 3">
              <a:extLst>
                <a:ext uri="{FF2B5EF4-FFF2-40B4-BE49-F238E27FC236}">
                  <a16:creationId xmlns:a16="http://schemas.microsoft.com/office/drawing/2014/main" id="{3AC31791-A62A-42ED-5E5E-CD4BFC99ECF9}"/>
                </a:ext>
              </a:extLst>
            </p:cNvPr>
            <p:cNvSpPr/>
            <p:nvPr/>
          </p:nvSpPr>
          <p:spPr>
            <a:xfrm>
              <a:off x="3362499" y="3283556"/>
              <a:ext cx="357233" cy="356455"/>
            </a:xfrm>
            <a:custGeom>
              <a:avLst/>
              <a:gdLst>
                <a:gd name="connsiteX0" fmla="*/ 733164 w 733282"/>
                <a:gd name="connsiteY0" fmla="*/ 338486 h 731685"/>
                <a:gd name="connsiteX1" fmla="*/ 733164 w 733282"/>
                <a:gd name="connsiteY1" fmla="*/ 399365 h 731685"/>
                <a:gd name="connsiteX2" fmla="*/ 709600 w 733282"/>
                <a:gd name="connsiteY2" fmla="*/ 423260 h 731685"/>
                <a:gd name="connsiteX3" fmla="*/ 709504 w 733282"/>
                <a:gd name="connsiteY3" fmla="*/ 423261 h 731685"/>
                <a:gd name="connsiteX4" fmla="*/ 418833 w 733282"/>
                <a:gd name="connsiteY4" fmla="*/ 423261 h 731685"/>
                <a:gd name="connsiteX5" fmla="*/ 419308 w 733282"/>
                <a:gd name="connsiteY5" fmla="*/ 464321 h 731685"/>
                <a:gd name="connsiteX6" fmla="*/ 406765 w 733282"/>
                <a:gd name="connsiteY6" fmla="*/ 709827 h 731685"/>
                <a:gd name="connsiteX7" fmla="*/ 383294 w 733282"/>
                <a:gd name="connsiteY7" fmla="*/ 731448 h 731685"/>
                <a:gd name="connsiteX8" fmla="*/ 320485 w 733282"/>
                <a:gd name="connsiteY8" fmla="*/ 731448 h 731685"/>
                <a:gd name="connsiteX9" fmla="*/ 303857 w 733282"/>
                <a:gd name="connsiteY9" fmla="*/ 724146 h 731685"/>
                <a:gd name="connsiteX10" fmla="*/ 298345 w 733282"/>
                <a:gd name="connsiteY10" fmla="*/ 706603 h 731685"/>
                <a:gd name="connsiteX11" fmla="*/ 311268 w 733282"/>
                <a:gd name="connsiteY11" fmla="*/ 464321 h 731685"/>
                <a:gd name="connsiteX12" fmla="*/ 310793 w 733282"/>
                <a:gd name="connsiteY12" fmla="*/ 423261 h 731685"/>
                <a:gd name="connsiteX13" fmla="*/ 23923 w 733282"/>
                <a:gd name="connsiteY13" fmla="*/ 423261 h 731685"/>
                <a:gd name="connsiteX14" fmla="*/ -117 w 733282"/>
                <a:gd name="connsiteY14" fmla="*/ 399649 h 731685"/>
                <a:gd name="connsiteX15" fmla="*/ -117 w 733282"/>
                <a:gd name="connsiteY15" fmla="*/ 338486 h 731685"/>
                <a:gd name="connsiteX16" fmla="*/ 23543 w 733282"/>
                <a:gd name="connsiteY16" fmla="*/ 314590 h 731685"/>
                <a:gd name="connsiteX17" fmla="*/ 306897 w 733282"/>
                <a:gd name="connsiteY17" fmla="*/ 314590 h 731685"/>
                <a:gd name="connsiteX18" fmla="*/ 269269 w 733282"/>
                <a:gd name="connsiteY18" fmla="*/ 23661 h 731685"/>
                <a:gd name="connsiteX19" fmla="*/ 273355 w 733282"/>
                <a:gd name="connsiteY19" fmla="*/ 7067 h 731685"/>
                <a:gd name="connsiteX20" fmla="*/ 288653 w 733282"/>
                <a:gd name="connsiteY20" fmla="*/ -235 h 731685"/>
                <a:gd name="connsiteX21" fmla="*/ 356499 w 733282"/>
                <a:gd name="connsiteY21" fmla="*/ -235 h 731685"/>
                <a:gd name="connsiteX22" fmla="*/ 378163 w 733282"/>
                <a:gd name="connsiteY22" fmla="*/ 17688 h 731685"/>
                <a:gd name="connsiteX23" fmla="*/ 415127 w 733282"/>
                <a:gd name="connsiteY23" fmla="*/ 314874 h 731685"/>
                <a:gd name="connsiteX24" fmla="*/ 709219 w 733282"/>
                <a:gd name="connsiteY24" fmla="*/ 314874 h 731685"/>
                <a:gd name="connsiteX25" fmla="*/ 733164 w 733282"/>
                <a:gd name="connsiteY25" fmla="*/ 338770 h 7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3282" h="731685">
                  <a:moveTo>
                    <a:pt x="733164" y="338486"/>
                  </a:moveTo>
                  <a:lnTo>
                    <a:pt x="733164" y="399365"/>
                  </a:lnTo>
                  <a:cubicBezTo>
                    <a:pt x="733269" y="412457"/>
                    <a:pt x="722719" y="423156"/>
                    <a:pt x="709600" y="423260"/>
                  </a:cubicBezTo>
                  <a:cubicBezTo>
                    <a:pt x="709568" y="423261"/>
                    <a:pt x="709536" y="423261"/>
                    <a:pt x="709504" y="423261"/>
                  </a:cubicBezTo>
                  <a:lnTo>
                    <a:pt x="418833" y="423261"/>
                  </a:lnTo>
                  <a:cubicBezTo>
                    <a:pt x="418833" y="438433"/>
                    <a:pt x="419308" y="451709"/>
                    <a:pt x="419308" y="464321"/>
                  </a:cubicBezTo>
                  <a:cubicBezTo>
                    <a:pt x="419689" y="546325"/>
                    <a:pt x="415501" y="628287"/>
                    <a:pt x="406765" y="709827"/>
                  </a:cubicBezTo>
                  <a:cubicBezTo>
                    <a:pt x="405646" y="721970"/>
                    <a:pt x="395513" y="731305"/>
                    <a:pt x="383294" y="731448"/>
                  </a:cubicBezTo>
                  <a:lnTo>
                    <a:pt x="320485" y="731448"/>
                  </a:lnTo>
                  <a:cubicBezTo>
                    <a:pt x="314161" y="731452"/>
                    <a:pt x="308126" y="728802"/>
                    <a:pt x="303857" y="724146"/>
                  </a:cubicBezTo>
                  <a:cubicBezTo>
                    <a:pt x="299542" y="719382"/>
                    <a:pt x="297529" y="712974"/>
                    <a:pt x="298345" y="706603"/>
                  </a:cubicBezTo>
                  <a:cubicBezTo>
                    <a:pt x="307161" y="626145"/>
                    <a:pt x="311475" y="545259"/>
                    <a:pt x="311268" y="464321"/>
                  </a:cubicBezTo>
                  <a:cubicBezTo>
                    <a:pt x="311268" y="451330"/>
                    <a:pt x="311268" y="438054"/>
                    <a:pt x="310793" y="423261"/>
                  </a:cubicBezTo>
                  <a:lnTo>
                    <a:pt x="23923" y="423261"/>
                  </a:lnTo>
                  <a:cubicBezTo>
                    <a:pt x="10772" y="423314"/>
                    <a:pt x="39" y="412773"/>
                    <a:pt x="-117" y="399649"/>
                  </a:cubicBezTo>
                  <a:lnTo>
                    <a:pt x="-117" y="338486"/>
                  </a:lnTo>
                  <a:cubicBezTo>
                    <a:pt x="-170" y="325378"/>
                    <a:pt x="10408" y="314694"/>
                    <a:pt x="23543" y="314590"/>
                  </a:cubicBezTo>
                  <a:lnTo>
                    <a:pt x="306897" y="314590"/>
                  </a:lnTo>
                  <a:cubicBezTo>
                    <a:pt x="301109" y="216862"/>
                    <a:pt x="288536" y="119653"/>
                    <a:pt x="269269" y="23661"/>
                  </a:cubicBezTo>
                  <a:cubicBezTo>
                    <a:pt x="268243" y="17803"/>
                    <a:pt x="269725" y="11783"/>
                    <a:pt x="273355" y="7067"/>
                  </a:cubicBezTo>
                  <a:cubicBezTo>
                    <a:pt x="277023" y="2371"/>
                    <a:pt x="282688" y="-332"/>
                    <a:pt x="288653" y="-235"/>
                  </a:cubicBezTo>
                  <a:lnTo>
                    <a:pt x="356499" y="-235"/>
                  </a:lnTo>
                  <a:cubicBezTo>
                    <a:pt x="367099" y="-236"/>
                    <a:pt x="376199" y="7292"/>
                    <a:pt x="378163" y="17688"/>
                  </a:cubicBezTo>
                  <a:cubicBezTo>
                    <a:pt x="396841" y="115859"/>
                    <a:pt x="409187" y="215125"/>
                    <a:pt x="415127" y="314874"/>
                  </a:cubicBezTo>
                  <a:lnTo>
                    <a:pt x="709219" y="314874"/>
                  </a:lnTo>
                  <a:cubicBezTo>
                    <a:pt x="722358" y="315077"/>
                    <a:pt x="732960" y="325658"/>
                    <a:pt x="733164" y="338770"/>
                  </a:cubicBezTo>
                  <a:close/>
                </a:path>
              </a:pathLst>
            </a:custGeom>
            <a:solidFill>
              <a:srgbClr val="FFFFFF"/>
            </a:solidFill>
            <a:ln w="9502" cap="flat">
              <a:noFill/>
              <a:prstDash val="solid"/>
              <a:miter/>
            </a:ln>
          </p:spPr>
          <p:txBody>
            <a:bodyPr rtlCol="0" anchor="ctr"/>
            <a:lstStyle/>
            <a:p>
              <a:endParaRPr lang="en-US" sz="1050"/>
            </a:p>
          </p:txBody>
        </p:sp>
        <p:sp>
          <p:nvSpPr>
            <p:cNvPr id="5" name="Freeform 4">
              <a:extLst>
                <a:ext uri="{FF2B5EF4-FFF2-40B4-BE49-F238E27FC236}">
                  <a16:creationId xmlns:a16="http://schemas.microsoft.com/office/drawing/2014/main" id="{C7F389AC-2496-75F6-AD08-C4F407E2F6C0}"/>
                </a:ext>
              </a:extLst>
            </p:cNvPr>
            <p:cNvSpPr/>
            <p:nvPr/>
          </p:nvSpPr>
          <p:spPr>
            <a:xfrm>
              <a:off x="572904" y="2098753"/>
              <a:ext cx="2892142" cy="1045997"/>
            </a:xfrm>
            <a:custGeom>
              <a:avLst/>
              <a:gdLst>
                <a:gd name="connsiteX0" fmla="*/ 3567357 w 3569274"/>
                <a:gd name="connsiteY0" fmla="*/ 1260783 h 1290894"/>
                <a:gd name="connsiteX1" fmla="*/ 927087 w 3569274"/>
                <a:gd name="connsiteY1" fmla="*/ 149224 h 1290894"/>
                <a:gd name="connsiteX2" fmla="*/ 3952 w 3569274"/>
                <a:gd name="connsiteY2" fmla="*/ 901390 h 1290894"/>
                <a:gd name="connsiteX3" fmla="*/ 1102 w 3569274"/>
                <a:gd name="connsiteY3" fmla="*/ 922157 h 1290894"/>
                <a:gd name="connsiteX4" fmla="*/ 15925 w 3569274"/>
                <a:gd name="connsiteY4" fmla="*/ 936855 h 1290894"/>
                <a:gd name="connsiteX5" fmla="*/ 68567 w 3569274"/>
                <a:gd name="connsiteY5" fmla="*/ 954872 h 1290894"/>
                <a:gd name="connsiteX6" fmla="*/ 78069 w 3569274"/>
                <a:gd name="connsiteY6" fmla="*/ 956199 h 1290894"/>
                <a:gd name="connsiteX7" fmla="*/ 102490 w 3569274"/>
                <a:gd name="connsiteY7" fmla="*/ 943303 h 1290894"/>
                <a:gd name="connsiteX8" fmla="*/ 2768648 w 3569274"/>
                <a:gd name="connsiteY8" fmla="*/ 434378 h 1290894"/>
                <a:gd name="connsiteX9" fmla="*/ 3458652 w 3569274"/>
                <a:gd name="connsiteY9" fmla="*/ 1273679 h 1290894"/>
                <a:gd name="connsiteX10" fmla="*/ 3484023 w 3569274"/>
                <a:gd name="connsiteY10" fmla="*/ 1290653 h 1290894"/>
                <a:gd name="connsiteX11" fmla="*/ 3546832 w 3569274"/>
                <a:gd name="connsiteY11" fmla="*/ 1290653 h 1290894"/>
                <a:gd name="connsiteX12" fmla="*/ 3564792 w 3569274"/>
                <a:gd name="connsiteY12" fmla="*/ 1281170 h 1290894"/>
                <a:gd name="connsiteX13" fmla="*/ 3567642 w 3569274"/>
                <a:gd name="connsiteY13" fmla="*/ 1260972 h 1290894"/>
                <a:gd name="connsiteX14" fmla="*/ 77784 w 3569274"/>
                <a:gd name="connsiteY14" fmla="*/ 940553 h 1290894"/>
                <a:gd name="connsiteX15" fmla="*/ 73603 w 3569274"/>
                <a:gd name="connsiteY15" fmla="*/ 939605 h 1290894"/>
                <a:gd name="connsiteX16" fmla="*/ 77784 w 3569274"/>
                <a:gd name="connsiteY16" fmla="*/ 940553 h 1290894"/>
                <a:gd name="connsiteX17" fmla="*/ 3470815 w 3569274"/>
                <a:gd name="connsiteY17" fmla="*/ 1282403 h 1290894"/>
                <a:gd name="connsiteX18" fmla="*/ 3474996 w 3569274"/>
                <a:gd name="connsiteY18" fmla="*/ 1284679 h 1290894"/>
                <a:gd name="connsiteX19" fmla="*/ 3470815 w 3569274"/>
                <a:gd name="connsiteY19" fmla="*/ 1282403 h 129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9274" h="1290894">
                  <a:moveTo>
                    <a:pt x="3567357" y="1260783"/>
                  </a:moveTo>
                  <a:cubicBezTo>
                    <a:pt x="3145841" y="226224"/>
                    <a:pt x="1963773" y="-271427"/>
                    <a:pt x="927087" y="149224"/>
                  </a:cubicBezTo>
                  <a:cubicBezTo>
                    <a:pt x="550776" y="301925"/>
                    <a:pt x="229149" y="563985"/>
                    <a:pt x="3952" y="901390"/>
                  </a:cubicBezTo>
                  <a:cubicBezTo>
                    <a:pt x="-179" y="907494"/>
                    <a:pt x="-1233" y="915168"/>
                    <a:pt x="1102" y="922157"/>
                  </a:cubicBezTo>
                  <a:cubicBezTo>
                    <a:pt x="3357" y="929168"/>
                    <a:pt x="8885" y="934650"/>
                    <a:pt x="15925" y="936855"/>
                  </a:cubicBezTo>
                  <a:lnTo>
                    <a:pt x="68567" y="954872"/>
                  </a:lnTo>
                  <a:cubicBezTo>
                    <a:pt x="71654" y="955770"/>
                    <a:pt x="74854" y="956217"/>
                    <a:pt x="78069" y="956199"/>
                  </a:cubicBezTo>
                  <a:cubicBezTo>
                    <a:pt x="87818" y="956084"/>
                    <a:pt x="96911" y="951282"/>
                    <a:pt x="102490" y="943303"/>
                  </a:cubicBezTo>
                  <a:cubicBezTo>
                    <a:pt x="697904" y="68038"/>
                    <a:pt x="1891584" y="-159816"/>
                    <a:pt x="2768648" y="434378"/>
                  </a:cubicBezTo>
                  <a:cubicBezTo>
                    <a:pt x="3074942" y="641886"/>
                    <a:pt x="3314569" y="933361"/>
                    <a:pt x="3458652" y="1273679"/>
                  </a:cubicBezTo>
                  <a:cubicBezTo>
                    <a:pt x="3462906" y="1283925"/>
                    <a:pt x="3472910" y="1290618"/>
                    <a:pt x="3484023" y="1290653"/>
                  </a:cubicBezTo>
                  <a:lnTo>
                    <a:pt x="3546832" y="1290653"/>
                  </a:lnTo>
                  <a:cubicBezTo>
                    <a:pt x="3554059" y="1290803"/>
                    <a:pt x="3560850" y="1287217"/>
                    <a:pt x="3564792" y="1281170"/>
                  </a:cubicBezTo>
                  <a:cubicBezTo>
                    <a:pt x="3569329" y="1275446"/>
                    <a:pt x="3570419" y="1267724"/>
                    <a:pt x="3567642" y="1260972"/>
                  </a:cubicBezTo>
                  <a:close/>
                  <a:moveTo>
                    <a:pt x="77784" y="940553"/>
                  </a:moveTo>
                  <a:cubicBezTo>
                    <a:pt x="76347" y="940475"/>
                    <a:pt x="74933" y="940155"/>
                    <a:pt x="73603" y="939605"/>
                  </a:cubicBezTo>
                  <a:cubicBezTo>
                    <a:pt x="74933" y="940154"/>
                    <a:pt x="76347" y="940475"/>
                    <a:pt x="77784" y="940553"/>
                  </a:cubicBezTo>
                  <a:close/>
                  <a:moveTo>
                    <a:pt x="3470815" y="1282403"/>
                  </a:moveTo>
                  <a:cubicBezTo>
                    <a:pt x="3472101" y="1283344"/>
                    <a:pt x="3473507" y="1284110"/>
                    <a:pt x="3474996" y="1284679"/>
                  </a:cubicBezTo>
                  <a:cubicBezTo>
                    <a:pt x="3473571" y="1283825"/>
                    <a:pt x="3472240" y="1283351"/>
                    <a:pt x="3470815" y="1282403"/>
                  </a:cubicBezTo>
                  <a:close/>
                </a:path>
              </a:pathLst>
            </a:custGeom>
            <a:gradFill>
              <a:gsLst>
                <a:gs pos="0">
                  <a:schemeClr val="tx1"/>
                </a:gs>
                <a:gs pos="45000">
                  <a:srgbClr val="29B0AF"/>
                </a:gs>
                <a:gs pos="93000">
                  <a:srgbClr val="33D8D7"/>
                </a:gs>
                <a:gs pos="100000">
                  <a:schemeClr val="bg1"/>
                </a:gs>
              </a:gsLst>
              <a:lin ang="21594000" scaled="0"/>
            </a:gradFill>
            <a:ln w="9502" cap="flat">
              <a:noFill/>
              <a:prstDash val="solid"/>
              <a:miter/>
            </a:ln>
          </p:spPr>
          <p:txBody>
            <a:bodyPr rtlCol="0" anchor="ctr"/>
            <a:lstStyle/>
            <a:p>
              <a:endParaRPr lang="en-US" sz="1050"/>
            </a:p>
          </p:txBody>
        </p:sp>
      </p:grpSp>
      <p:grpSp>
        <p:nvGrpSpPr>
          <p:cNvPr id="59" name="Group 58">
            <a:extLst>
              <a:ext uri="{FF2B5EF4-FFF2-40B4-BE49-F238E27FC236}">
                <a16:creationId xmlns:a16="http://schemas.microsoft.com/office/drawing/2014/main" id="{ED4C5D3E-25B6-A9B7-E81F-40999BC8C2A9}"/>
              </a:ext>
            </a:extLst>
          </p:cNvPr>
          <p:cNvGrpSpPr/>
          <p:nvPr/>
        </p:nvGrpSpPr>
        <p:grpSpPr>
          <a:xfrm>
            <a:off x="2824127" y="798182"/>
            <a:ext cx="1351640" cy="421268"/>
            <a:chOff x="2849394" y="1232766"/>
            <a:chExt cx="1351640" cy="421268"/>
          </a:xfrm>
        </p:grpSpPr>
        <p:sp>
          <p:nvSpPr>
            <p:cNvPr id="41" name="Home     TV Shows     Movies     Recently Added     My List">
              <a:extLst>
                <a:ext uri="{FF2B5EF4-FFF2-40B4-BE49-F238E27FC236}">
                  <a16:creationId xmlns:a16="http://schemas.microsoft.com/office/drawing/2014/main" id="{BEB3B886-E3C7-61FD-4800-9B6C65DEEC1A}"/>
                </a:ext>
              </a:extLst>
            </p:cNvPr>
            <p:cNvSpPr txBox="1"/>
            <p:nvPr/>
          </p:nvSpPr>
          <p:spPr>
            <a:xfrm>
              <a:off x="3151407" y="1232766"/>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a:solidFill>
                    <a:schemeClr val="bg1"/>
                  </a:solidFill>
                  <a:latin typeface="Helvetica Neue"/>
                </a:rPr>
                <a:t>Home</a:t>
              </a:r>
              <a:endParaRPr dirty="0">
                <a:solidFill>
                  <a:schemeClr val="bg1"/>
                </a:solidFill>
                <a:latin typeface="Helvetica Neue"/>
              </a:endParaRPr>
            </a:p>
          </p:txBody>
        </p:sp>
        <p:pic>
          <p:nvPicPr>
            <p:cNvPr id="53" name="Graphic 52" descr="Home">
              <a:extLst>
                <a:ext uri="{FF2B5EF4-FFF2-40B4-BE49-F238E27FC236}">
                  <a16:creationId xmlns:a16="http://schemas.microsoft.com/office/drawing/2014/main" id="{325780C2-F0B9-5D74-D50D-0116286BA9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49394" y="1269388"/>
              <a:ext cx="311816" cy="311816"/>
            </a:xfrm>
            <a:prstGeom prst="rect">
              <a:avLst/>
            </a:prstGeom>
          </p:spPr>
        </p:pic>
      </p:grpSp>
      <p:grpSp>
        <p:nvGrpSpPr>
          <p:cNvPr id="60" name="Group 59">
            <a:extLst>
              <a:ext uri="{FF2B5EF4-FFF2-40B4-BE49-F238E27FC236}">
                <a16:creationId xmlns:a16="http://schemas.microsoft.com/office/drawing/2014/main" id="{89E2C63D-7D27-8967-F3FF-58F04AEEAD51}"/>
              </a:ext>
            </a:extLst>
          </p:cNvPr>
          <p:cNvGrpSpPr/>
          <p:nvPr/>
        </p:nvGrpSpPr>
        <p:grpSpPr>
          <a:xfrm>
            <a:off x="3926338" y="782850"/>
            <a:ext cx="1307837" cy="421268"/>
            <a:chOff x="2534920" y="1346946"/>
            <a:chExt cx="1307837" cy="421268"/>
          </a:xfrm>
        </p:grpSpPr>
        <p:sp>
          <p:nvSpPr>
            <p:cNvPr id="42" name="Home     TV Shows     Movies     Recently Added     My List">
              <a:extLst>
                <a:ext uri="{FF2B5EF4-FFF2-40B4-BE49-F238E27FC236}">
                  <a16:creationId xmlns:a16="http://schemas.microsoft.com/office/drawing/2014/main" id="{B2579E3B-FDD7-9ABF-437B-F7EDD88E6283}"/>
                </a:ext>
              </a:extLst>
            </p:cNvPr>
            <p:cNvSpPr txBox="1"/>
            <p:nvPr/>
          </p:nvSpPr>
          <p:spPr>
            <a:xfrm>
              <a:off x="2793130" y="1346946"/>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1</a:t>
              </a:r>
              <a:endParaRPr dirty="0">
                <a:solidFill>
                  <a:schemeClr val="bg1"/>
                </a:solidFill>
                <a:latin typeface="Helvetica Neue"/>
              </a:endParaRPr>
            </a:p>
          </p:txBody>
        </p:sp>
        <p:pic>
          <p:nvPicPr>
            <p:cNvPr id="54" name="Graphic 53" descr="Magnifying glass">
              <a:extLst>
                <a:ext uri="{FF2B5EF4-FFF2-40B4-BE49-F238E27FC236}">
                  <a16:creationId xmlns:a16="http://schemas.microsoft.com/office/drawing/2014/main" id="{C5AA9B5E-4A46-67A5-1C8D-048C894964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34920" y="1401672"/>
              <a:ext cx="311816" cy="311816"/>
            </a:xfrm>
            <a:prstGeom prst="rect">
              <a:avLst/>
            </a:prstGeom>
          </p:spPr>
        </p:pic>
      </p:grpSp>
      <p:grpSp>
        <p:nvGrpSpPr>
          <p:cNvPr id="61" name="Group 60">
            <a:extLst>
              <a:ext uri="{FF2B5EF4-FFF2-40B4-BE49-F238E27FC236}">
                <a16:creationId xmlns:a16="http://schemas.microsoft.com/office/drawing/2014/main" id="{8C4B25B0-A01C-D949-8C15-08B30BB29F66}"/>
              </a:ext>
            </a:extLst>
          </p:cNvPr>
          <p:cNvGrpSpPr/>
          <p:nvPr/>
        </p:nvGrpSpPr>
        <p:grpSpPr>
          <a:xfrm>
            <a:off x="5123776" y="770700"/>
            <a:ext cx="1340605" cy="421268"/>
            <a:chOff x="2227369" y="1415953"/>
            <a:chExt cx="1340605" cy="421268"/>
          </a:xfrm>
        </p:grpSpPr>
        <p:sp>
          <p:nvSpPr>
            <p:cNvPr id="44" name="Home     TV Shows     Movies     Recently Added     My List">
              <a:extLst>
                <a:ext uri="{FF2B5EF4-FFF2-40B4-BE49-F238E27FC236}">
                  <a16:creationId xmlns:a16="http://schemas.microsoft.com/office/drawing/2014/main" id="{88938CC6-85FF-EFAF-B4B7-EF7CE07007FB}"/>
                </a:ext>
              </a:extLst>
            </p:cNvPr>
            <p:cNvSpPr txBox="1"/>
            <p:nvPr/>
          </p:nvSpPr>
          <p:spPr>
            <a:xfrm>
              <a:off x="2518347" y="1415953"/>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3</a:t>
              </a:r>
              <a:endParaRPr dirty="0">
                <a:solidFill>
                  <a:schemeClr val="bg1"/>
                </a:solidFill>
                <a:latin typeface="Helvetica Neue"/>
              </a:endParaRPr>
            </a:p>
          </p:txBody>
        </p:sp>
        <p:pic>
          <p:nvPicPr>
            <p:cNvPr id="55" name="Graphic 54" descr="Add">
              <a:extLst>
                <a:ext uri="{FF2B5EF4-FFF2-40B4-BE49-F238E27FC236}">
                  <a16:creationId xmlns:a16="http://schemas.microsoft.com/office/drawing/2014/main" id="{DFA3BB73-DFB4-D724-70E7-78B95FBEC7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7369" y="1470679"/>
              <a:ext cx="311816" cy="311816"/>
            </a:xfrm>
            <a:prstGeom prst="rect">
              <a:avLst/>
            </a:prstGeom>
          </p:spPr>
        </p:pic>
      </p:grpSp>
      <p:grpSp>
        <p:nvGrpSpPr>
          <p:cNvPr id="62" name="Group 61">
            <a:extLst>
              <a:ext uri="{FF2B5EF4-FFF2-40B4-BE49-F238E27FC236}">
                <a16:creationId xmlns:a16="http://schemas.microsoft.com/office/drawing/2014/main" id="{B34A12B9-FB47-2081-98FC-EFB315968995}"/>
              </a:ext>
            </a:extLst>
          </p:cNvPr>
          <p:cNvGrpSpPr/>
          <p:nvPr/>
        </p:nvGrpSpPr>
        <p:grpSpPr>
          <a:xfrm>
            <a:off x="6402022" y="770700"/>
            <a:ext cx="1340905" cy="421268"/>
            <a:chOff x="2349368" y="1578855"/>
            <a:chExt cx="1340905" cy="421268"/>
          </a:xfrm>
        </p:grpSpPr>
        <p:sp>
          <p:nvSpPr>
            <p:cNvPr id="45" name="Home     TV Shows     Movies     Recently Added     My List">
              <a:extLst>
                <a:ext uri="{FF2B5EF4-FFF2-40B4-BE49-F238E27FC236}">
                  <a16:creationId xmlns:a16="http://schemas.microsoft.com/office/drawing/2014/main" id="{23176047-A558-38EF-1B4B-5C0C5EF8257A}"/>
                </a:ext>
              </a:extLst>
            </p:cNvPr>
            <p:cNvSpPr txBox="1"/>
            <p:nvPr/>
          </p:nvSpPr>
          <p:spPr>
            <a:xfrm>
              <a:off x="2640646" y="1578855"/>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3</a:t>
              </a:r>
              <a:endParaRPr dirty="0">
                <a:solidFill>
                  <a:schemeClr val="bg1"/>
                </a:solidFill>
                <a:latin typeface="Helvetica Neue"/>
              </a:endParaRPr>
            </a:p>
          </p:txBody>
        </p:sp>
        <p:pic>
          <p:nvPicPr>
            <p:cNvPr id="56" name="Graphic 55" descr="Star">
              <a:extLst>
                <a:ext uri="{FF2B5EF4-FFF2-40B4-BE49-F238E27FC236}">
                  <a16:creationId xmlns:a16="http://schemas.microsoft.com/office/drawing/2014/main" id="{A9724F21-0D64-230C-56F7-C45DBA64C43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49368" y="1626015"/>
              <a:ext cx="311816" cy="311816"/>
            </a:xfrm>
            <a:prstGeom prst="rect">
              <a:avLst/>
            </a:prstGeom>
          </p:spPr>
        </p:pic>
      </p:grpSp>
      <p:grpSp>
        <p:nvGrpSpPr>
          <p:cNvPr id="4097" name="Group 4096">
            <a:extLst>
              <a:ext uri="{FF2B5EF4-FFF2-40B4-BE49-F238E27FC236}">
                <a16:creationId xmlns:a16="http://schemas.microsoft.com/office/drawing/2014/main" id="{3F9D1C19-41AD-D6EE-B86D-2BA64F39C976}"/>
              </a:ext>
            </a:extLst>
          </p:cNvPr>
          <p:cNvGrpSpPr/>
          <p:nvPr/>
        </p:nvGrpSpPr>
        <p:grpSpPr>
          <a:xfrm>
            <a:off x="7680267" y="780078"/>
            <a:ext cx="1361443" cy="421268"/>
            <a:chOff x="7680267" y="780078"/>
            <a:chExt cx="1361443" cy="421268"/>
          </a:xfrm>
        </p:grpSpPr>
        <p:sp>
          <p:nvSpPr>
            <p:cNvPr id="49" name="Home     TV Shows     Movies     Recently Added     My List">
              <a:extLst>
                <a:ext uri="{FF2B5EF4-FFF2-40B4-BE49-F238E27FC236}">
                  <a16:creationId xmlns:a16="http://schemas.microsoft.com/office/drawing/2014/main" id="{FF1F8F5E-0387-0C54-F6C5-99A3FFC61084}"/>
                </a:ext>
              </a:extLst>
            </p:cNvPr>
            <p:cNvSpPr txBox="1"/>
            <p:nvPr/>
          </p:nvSpPr>
          <p:spPr>
            <a:xfrm>
              <a:off x="7992083" y="780078"/>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5</a:t>
              </a:r>
              <a:endParaRPr dirty="0">
                <a:solidFill>
                  <a:schemeClr val="bg1"/>
                </a:solidFill>
                <a:latin typeface="Helvetica Neue"/>
              </a:endParaRPr>
            </a:p>
          </p:txBody>
        </p:sp>
        <p:pic>
          <p:nvPicPr>
            <p:cNvPr id="57" name="Graphic 56" descr="Film reel">
              <a:extLst>
                <a:ext uri="{FF2B5EF4-FFF2-40B4-BE49-F238E27FC236}">
                  <a16:creationId xmlns:a16="http://schemas.microsoft.com/office/drawing/2014/main" id="{22CE7EAE-DA1E-ABE0-2971-16A715A7FD4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80267" y="834804"/>
              <a:ext cx="311816" cy="311816"/>
            </a:xfrm>
            <a:prstGeom prst="rect">
              <a:avLst/>
            </a:prstGeom>
          </p:spPr>
        </p:pic>
      </p:grpSp>
      <p:grpSp>
        <p:nvGrpSpPr>
          <p:cNvPr id="4099" name="Group 4098">
            <a:extLst>
              <a:ext uri="{FF2B5EF4-FFF2-40B4-BE49-F238E27FC236}">
                <a16:creationId xmlns:a16="http://schemas.microsoft.com/office/drawing/2014/main" id="{9E709843-07AD-40B6-4C37-497221801970}"/>
              </a:ext>
            </a:extLst>
          </p:cNvPr>
          <p:cNvGrpSpPr/>
          <p:nvPr/>
        </p:nvGrpSpPr>
        <p:grpSpPr>
          <a:xfrm>
            <a:off x="9041710" y="780078"/>
            <a:ext cx="1424178" cy="421268"/>
            <a:chOff x="9041710" y="780078"/>
            <a:chExt cx="1424178" cy="421268"/>
          </a:xfrm>
        </p:grpSpPr>
        <p:sp>
          <p:nvSpPr>
            <p:cNvPr id="4096" name="Home     TV Shows     Movies     Recently Added     My List">
              <a:extLst>
                <a:ext uri="{FF2B5EF4-FFF2-40B4-BE49-F238E27FC236}">
                  <a16:creationId xmlns:a16="http://schemas.microsoft.com/office/drawing/2014/main" id="{706CB02E-4FE2-6F99-BC66-4B727D31368E}"/>
                </a:ext>
              </a:extLst>
            </p:cNvPr>
            <p:cNvSpPr txBox="1"/>
            <p:nvPr/>
          </p:nvSpPr>
          <p:spPr>
            <a:xfrm>
              <a:off x="9416261" y="780078"/>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5</a:t>
              </a:r>
              <a:endParaRPr dirty="0">
                <a:solidFill>
                  <a:schemeClr val="bg1"/>
                </a:solidFill>
                <a:latin typeface="Helvetica Neue"/>
              </a:endParaRPr>
            </a:p>
          </p:txBody>
        </p:sp>
        <p:pic>
          <p:nvPicPr>
            <p:cNvPr id="58" name="Graphic 57" descr="Radio">
              <a:extLst>
                <a:ext uri="{FF2B5EF4-FFF2-40B4-BE49-F238E27FC236}">
                  <a16:creationId xmlns:a16="http://schemas.microsoft.com/office/drawing/2014/main" id="{375F8D79-4CCA-C59B-3904-73B6F02D20C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41710" y="795652"/>
              <a:ext cx="311816" cy="311816"/>
            </a:xfrm>
            <a:prstGeom prst="rect">
              <a:avLst/>
            </a:prstGeom>
          </p:spPr>
        </p:pic>
      </p:grpSp>
    </p:spTree>
    <p:extLst>
      <p:ext uri="{BB962C8B-B14F-4D97-AF65-F5344CB8AC3E}">
        <p14:creationId xmlns:p14="http://schemas.microsoft.com/office/powerpoint/2010/main" val="426195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17"/>
                                        </p:tgtEl>
                                        <p:attrNameLst>
                                          <p:attrName>style.visibility</p:attrName>
                                        </p:attrNameLst>
                                      </p:cBhvr>
                                      <p:to>
                                        <p:strVal val="visible"/>
                                      </p:to>
                                    </p:set>
                                    <p:animEffect transition="in" filter="fade">
                                      <p:cBhvr>
                                        <p:cTn id="7" dur="500"/>
                                        <p:tgtEl>
                                          <p:spTgt spid="4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Placeholder 76">
            <a:extLst>
              <a:ext uri="{FF2B5EF4-FFF2-40B4-BE49-F238E27FC236}">
                <a16:creationId xmlns:a16="http://schemas.microsoft.com/office/drawing/2014/main" id="{E5714BCD-09C1-CF5F-6CC3-AFC878CEAE8A}"/>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11434" b="11434"/>
          <a:stretch/>
        </p:blipFill>
        <p:spPr>
          <a:xfrm>
            <a:off x="0" y="1524000"/>
            <a:ext cx="12192000" cy="4936597"/>
          </a:xfrm>
          <a:prstGeom prst="rect">
            <a:avLst/>
          </a:prstGeom>
        </p:spPr>
      </p:pic>
      <p:sp>
        <p:nvSpPr>
          <p:cNvPr id="60" name="Bottom Gradient">
            <a:extLst>
              <a:ext uri="{FF2B5EF4-FFF2-40B4-BE49-F238E27FC236}">
                <a16:creationId xmlns:a16="http://schemas.microsoft.com/office/drawing/2014/main" id="{5BCA3DDC-22D6-40F2-9E1A-843393A931B9}"/>
              </a:ext>
            </a:extLst>
          </p:cNvPr>
          <p:cNvSpPr/>
          <p:nvPr/>
        </p:nvSpPr>
        <p:spPr>
          <a:xfrm rot="5400000">
            <a:off x="3368783" y="-2360226"/>
            <a:ext cx="5454435" cy="12192000"/>
          </a:xfrm>
          <a:prstGeom prst="rect">
            <a:avLst/>
          </a:prstGeom>
          <a:gradFill flip="none" rotWithShape="1">
            <a:gsLst>
              <a:gs pos="24000">
                <a:schemeClr val="tx1">
                  <a:alpha val="93000"/>
                </a:schemeClr>
              </a:gs>
              <a:gs pos="100000">
                <a:schemeClr val="tx1">
                  <a:tint val="23500"/>
                  <a:satMod val="160000"/>
                  <a:alpha val="0"/>
                  <a:lumMod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97" name="Picture Placeholder 96">
            <a:extLst>
              <a:ext uri="{FF2B5EF4-FFF2-40B4-BE49-F238E27FC236}">
                <a16:creationId xmlns:a16="http://schemas.microsoft.com/office/drawing/2014/main" id="{00EAB6D0-8893-79BC-4488-BC536C97DFD6}"/>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936" r="936"/>
          <a:stretch>
            <a:fillRect/>
          </a:stretch>
        </p:blipFill>
        <p:spPr>
          <a:xfrm>
            <a:off x="5080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pic>
        <p:nvPicPr>
          <p:cNvPr id="99" name="Picture Placeholder 98">
            <a:extLst>
              <a:ext uri="{FF2B5EF4-FFF2-40B4-BE49-F238E27FC236}">
                <a16:creationId xmlns:a16="http://schemas.microsoft.com/office/drawing/2014/main" id="{7B6FA7BA-099E-98BE-FBC2-1316BF374633}"/>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1008" r="1008"/>
          <a:stretch>
            <a:fillRect/>
          </a:stretch>
        </p:blipFill>
        <p:spPr>
          <a:xfrm>
            <a:off x="29083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pic>
        <p:nvPicPr>
          <p:cNvPr id="101" name="Picture Placeholder 100">
            <a:extLst>
              <a:ext uri="{FF2B5EF4-FFF2-40B4-BE49-F238E27FC236}">
                <a16:creationId xmlns:a16="http://schemas.microsoft.com/office/drawing/2014/main" id="{59B3CC89-E96A-4B8F-7976-8147C2525A30}"/>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l="775" r="775"/>
          <a:stretch>
            <a:fillRect/>
          </a:stretch>
        </p:blipFill>
        <p:spPr>
          <a:xfrm>
            <a:off x="53086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pic>
        <p:nvPicPr>
          <p:cNvPr id="103" name="Picture Placeholder 102">
            <a:extLst>
              <a:ext uri="{FF2B5EF4-FFF2-40B4-BE49-F238E27FC236}">
                <a16:creationId xmlns:a16="http://schemas.microsoft.com/office/drawing/2014/main" id="{2555E1FD-1433-CCBF-C756-F913BA144180}"/>
              </a:ext>
            </a:extLst>
          </p:cNvPr>
          <p:cNvPicPr>
            <a:picLocks noGrp="1" noChangeAspect="1"/>
          </p:cNvPicPr>
          <p:nvPr>
            <p:ph type="pic" sz="quarter" idx="4294967295"/>
          </p:nvPr>
        </p:nvPicPr>
        <p:blipFill>
          <a:blip r:embed="rId6">
            <a:extLst>
              <a:ext uri="{28A0092B-C50C-407E-A947-70E740481C1C}">
                <a14:useLocalDpi xmlns:a14="http://schemas.microsoft.com/office/drawing/2010/main" val="0"/>
              </a:ext>
            </a:extLst>
          </a:blip>
          <a:srcRect l="2672" r="2672"/>
          <a:stretch>
            <a:fillRect/>
          </a:stretch>
        </p:blipFill>
        <p:spPr>
          <a:xfrm>
            <a:off x="77089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pic>
        <p:nvPicPr>
          <p:cNvPr id="105" name="Picture Placeholder 104">
            <a:extLst>
              <a:ext uri="{FF2B5EF4-FFF2-40B4-BE49-F238E27FC236}">
                <a16:creationId xmlns:a16="http://schemas.microsoft.com/office/drawing/2014/main" id="{C86AFB31-8762-9F6D-E41F-A1AEA850B111}"/>
              </a:ext>
            </a:extLst>
          </p:cNvPr>
          <p:cNvPicPr>
            <a:picLocks noGrp="1" noChangeAspect="1"/>
          </p:cNvPicPr>
          <p:nvPr>
            <p:ph type="pic" sz="quarter" idx="4294967295"/>
          </p:nvPr>
        </p:nvPicPr>
        <p:blipFill>
          <a:blip r:embed="rId7">
            <a:extLst>
              <a:ext uri="{28A0092B-C50C-407E-A947-70E740481C1C}">
                <a14:useLocalDpi xmlns:a14="http://schemas.microsoft.com/office/drawing/2010/main" val="0"/>
              </a:ext>
            </a:extLst>
          </a:blip>
          <a:srcRect l="790" r="790"/>
          <a:stretch>
            <a:fillRect/>
          </a:stretch>
        </p:blipFill>
        <p:spPr>
          <a:xfrm>
            <a:off x="101854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pic>
      <p:sp>
        <p:nvSpPr>
          <p:cNvPr id="67" name="TextBox 3">
            <a:extLst>
              <a:ext uri="{FF2B5EF4-FFF2-40B4-BE49-F238E27FC236}">
                <a16:creationId xmlns:a16="http://schemas.microsoft.com/office/drawing/2014/main" id="{C3C17FAC-4649-45DF-8F93-97727ACC2E2E}"/>
              </a:ext>
            </a:extLst>
          </p:cNvPr>
          <p:cNvSpPr txBox="1"/>
          <p:nvPr/>
        </p:nvSpPr>
        <p:spPr>
          <a:xfrm>
            <a:off x="430488" y="2104430"/>
            <a:ext cx="7691978" cy="1245677"/>
          </a:xfrm>
          <a:prstGeom prst="rect">
            <a:avLst/>
          </a:prstGeom>
          <a:noFill/>
        </p:spPr>
        <p:txBody>
          <a:bodyPr wrap="square" lIns="0" tIns="0" rIns="0" bIns="0" rtlCol="0" anchor="ctr" anchorCtr="0">
            <a:noAutofit/>
          </a:bodyPr>
          <a:lstStyle/>
          <a:p>
            <a:r>
              <a:rPr lang="en-US" sz="4000" b="1" dirty="0">
                <a:solidFill>
                  <a:schemeClr val="bg1"/>
                </a:solidFill>
                <a:latin typeface="Waltograph" panose="03080602000000000000" pitchFamily="66" charset="0"/>
                <a:cs typeface="Helvetica" pitchFamily="34" charset="0"/>
              </a:rPr>
              <a:t>Your Topic 1 Title Here</a:t>
            </a:r>
            <a:endParaRPr lang="en-US" sz="4000" dirty="0">
              <a:solidFill>
                <a:schemeClr val="bg1"/>
              </a:solidFill>
              <a:latin typeface="Waltograph" panose="03080602000000000000" pitchFamily="66" charset="0"/>
              <a:cs typeface="Helvetica" pitchFamily="34" charset="0"/>
            </a:endParaRPr>
          </a:p>
        </p:txBody>
      </p:sp>
      <p:sp>
        <p:nvSpPr>
          <p:cNvPr id="68" name="TextBox 47">
            <a:extLst>
              <a:ext uri="{FF2B5EF4-FFF2-40B4-BE49-F238E27FC236}">
                <a16:creationId xmlns:a16="http://schemas.microsoft.com/office/drawing/2014/main" id="{A6920CD3-D93F-460E-89A6-BCE43074A5BA}"/>
              </a:ext>
            </a:extLst>
          </p:cNvPr>
          <p:cNvSpPr txBox="1"/>
          <p:nvPr/>
        </p:nvSpPr>
        <p:spPr>
          <a:xfrm>
            <a:off x="342947" y="4203302"/>
            <a:ext cx="5430569" cy="738664"/>
          </a:xfrm>
          <a:prstGeom prst="rect">
            <a:avLst/>
          </a:prstGeom>
          <a:noFill/>
        </p:spPr>
        <p:txBody>
          <a:bodyPr wrap="square" rtlCol="0">
            <a:spAutoFit/>
          </a:bodyPr>
          <a:lstStyle/>
          <a:p>
            <a:r>
              <a:rPr lang="en-PH" sz="1400" i="0" dirty="0">
                <a:solidFill>
                  <a:schemeClr val="bg1"/>
                </a:solidFill>
                <a:effectLst/>
                <a:latin typeface="Open Sans" panose="020B0606030504020204" pitchFamily="34" charset="0"/>
              </a:rPr>
              <a:t>Lorem Ipsum </a:t>
            </a:r>
            <a:r>
              <a:rPr lang="en-PH" sz="1400" b="0" i="0" dirty="0">
                <a:solidFill>
                  <a:schemeClr val="bg1"/>
                </a:solidFill>
                <a:effectLst/>
                <a:latin typeface="Open Sans" panose="020B0606030504020204" pitchFamily="34" charset="0"/>
              </a:rPr>
              <a:t>is simply dummy text of the printing and typesetting industry. Lorem Ipsum has been the industry's standard dummy </a:t>
            </a:r>
            <a:r>
              <a:rPr lang="en-PH" sz="1200" b="0" i="0" dirty="0">
                <a:solidFill>
                  <a:schemeClr val="bg1"/>
                </a:solidFill>
                <a:effectLst/>
                <a:latin typeface="Open Sans" panose="020B0606030504020204" pitchFamily="34" charset="0"/>
              </a:rPr>
              <a:t>text</a:t>
            </a:r>
            <a:r>
              <a:rPr lang="en-PH" sz="1400" b="0" i="0" dirty="0">
                <a:solidFill>
                  <a:schemeClr val="bg1"/>
                </a:solidFill>
                <a:effectLst/>
                <a:latin typeface="Open Sans" panose="020B0606030504020204" pitchFamily="34" charset="0"/>
              </a:rPr>
              <a:t> ever since the 1500s, when an unknown</a:t>
            </a:r>
            <a:endParaRPr lang="en-US" sz="1400" dirty="0">
              <a:solidFill>
                <a:schemeClr val="bg1"/>
              </a:solidFill>
              <a:latin typeface="Arial" panose="020B0604020202020204" pitchFamily="34" charset="0"/>
              <a:cs typeface="Arial" panose="020B0604020202020204" pitchFamily="34" charset="0"/>
            </a:endParaRPr>
          </a:p>
        </p:txBody>
      </p:sp>
      <p:sp>
        <p:nvSpPr>
          <p:cNvPr id="72" name="Rectángulo 71"/>
          <p:cNvSpPr/>
          <p:nvPr/>
        </p:nvSpPr>
        <p:spPr>
          <a:xfrm>
            <a:off x="487597" y="3164776"/>
            <a:ext cx="438924" cy="23508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73" name="CuadroTexto 72"/>
          <p:cNvSpPr txBox="1"/>
          <p:nvPr/>
        </p:nvSpPr>
        <p:spPr>
          <a:xfrm>
            <a:off x="1498815" y="3170708"/>
            <a:ext cx="1455937" cy="276999"/>
          </a:xfrm>
          <a:prstGeom prst="rect">
            <a:avLst/>
          </a:prstGeom>
          <a:noFill/>
        </p:spPr>
        <p:txBody>
          <a:bodyPr wrap="square" rtlCol="0">
            <a:spAutoFit/>
          </a:bodyPr>
          <a:lstStyle/>
          <a:p>
            <a:r>
              <a:rPr lang="en-US" sz="1200" dirty="0">
                <a:solidFill>
                  <a:schemeClr val="bg1"/>
                </a:solidFill>
              </a:rPr>
              <a:t>2022 - GM</a:t>
            </a:r>
            <a:endParaRPr lang="en-US" dirty="0">
              <a:solidFill>
                <a:schemeClr val="bg1"/>
              </a:solidFill>
            </a:endParaRPr>
          </a:p>
        </p:txBody>
      </p:sp>
      <p:grpSp>
        <p:nvGrpSpPr>
          <p:cNvPr id="78" name="Group 77">
            <a:extLst>
              <a:ext uri="{FF2B5EF4-FFF2-40B4-BE49-F238E27FC236}">
                <a16:creationId xmlns:a16="http://schemas.microsoft.com/office/drawing/2014/main" id="{21E11094-692B-6CCE-C848-A8D429587D36}"/>
              </a:ext>
            </a:extLst>
          </p:cNvPr>
          <p:cNvGrpSpPr/>
          <p:nvPr/>
        </p:nvGrpSpPr>
        <p:grpSpPr>
          <a:xfrm>
            <a:off x="455323" y="3573032"/>
            <a:ext cx="2399756" cy="447532"/>
            <a:chOff x="497148" y="4704637"/>
            <a:chExt cx="2399756" cy="447532"/>
          </a:xfrm>
        </p:grpSpPr>
        <p:sp>
          <p:nvSpPr>
            <p:cNvPr id="66" name="Rectángulo redondeado 65"/>
            <p:cNvSpPr/>
            <p:nvPr/>
          </p:nvSpPr>
          <p:spPr>
            <a:xfrm>
              <a:off x="497148" y="4727075"/>
              <a:ext cx="1147499" cy="4214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t>
              </a:r>
              <a:endParaRPr lang="en-US" sz="2000" b="1" dirty="0">
                <a:solidFill>
                  <a:schemeClr val="tx1"/>
                </a:solidFill>
                <a:latin typeface="Helvetica" panose="020B0604020202020204" pitchFamily="34" charset="0"/>
                <a:cs typeface="Helvetica" panose="020B0604020202020204" pitchFamily="34" charset="0"/>
              </a:endParaRPr>
            </a:p>
          </p:txBody>
        </p:sp>
        <p:sp>
          <p:nvSpPr>
            <p:cNvPr id="63" name="Freeform 7"/>
            <p:cNvSpPr>
              <a:spLocks/>
            </p:cNvSpPr>
            <p:nvPr/>
          </p:nvSpPr>
          <p:spPr bwMode="auto">
            <a:xfrm>
              <a:off x="625399" y="4861664"/>
              <a:ext cx="123485" cy="198957"/>
            </a:xfrm>
            <a:custGeom>
              <a:avLst/>
              <a:gdLst>
                <a:gd name="T0" fmla="*/ 0 w 131"/>
                <a:gd name="T1" fmla="*/ 0 h 192"/>
                <a:gd name="T2" fmla="*/ 131 w 131"/>
                <a:gd name="T3" fmla="*/ 96 h 192"/>
                <a:gd name="T4" fmla="*/ 0 w 131"/>
                <a:gd name="T5" fmla="*/ 192 h 192"/>
                <a:gd name="T6" fmla="*/ 0 w 131"/>
                <a:gd name="T7" fmla="*/ 0 h 192"/>
              </a:gdLst>
              <a:ahLst/>
              <a:cxnLst>
                <a:cxn ang="0">
                  <a:pos x="T0" y="T1"/>
                </a:cxn>
                <a:cxn ang="0">
                  <a:pos x="T2" y="T3"/>
                </a:cxn>
                <a:cxn ang="0">
                  <a:pos x="T4" y="T5"/>
                </a:cxn>
                <a:cxn ang="0">
                  <a:pos x="T6" y="T7"/>
                </a:cxn>
              </a:cxnLst>
              <a:rect l="0" t="0" r="r" b="b"/>
              <a:pathLst>
                <a:path w="131" h="192">
                  <a:moveTo>
                    <a:pt x="0" y="0"/>
                  </a:moveTo>
                  <a:lnTo>
                    <a:pt x="131" y="96"/>
                  </a:lnTo>
                  <a:lnTo>
                    <a:pt x="0" y="19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CuadroTexto 63"/>
            <p:cNvSpPr txBox="1"/>
            <p:nvPr/>
          </p:nvSpPr>
          <p:spPr>
            <a:xfrm>
              <a:off x="787227" y="4843000"/>
              <a:ext cx="644525" cy="253916"/>
            </a:xfrm>
            <a:prstGeom prst="rect">
              <a:avLst/>
            </a:prstGeom>
            <a:noFill/>
          </p:spPr>
          <p:txBody>
            <a:bodyPr wrap="square" rtlCol="0">
              <a:spAutoFit/>
            </a:bodyPr>
            <a:lstStyle/>
            <a:p>
              <a:r>
                <a:rPr lang="en-US" sz="1050" b="1" dirty="0">
                  <a:latin typeface="Helvetica" panose="020B0604020202020204" pitchFamily="34" charset="0"/>
                  <a:cs typeface="Helvetica" panose="020B0604020202020204" pitchFamily="34" charset="0"/>
                </a:rPr>
                <a:t>PLAY</a:t>
              </a:r>
            </a:p>
          </p:txBody>
        </p:sp>
        <p:sp>
          <p:nvSpPr>
            <p:cNvPr id="79" name="Rectángulo redondeado 65">
              <a:extLst>
                <a:ext uri="{FF2B5EF4-FFF2-40B4-BE49-F238E27FC236}">
                  <a16:creationId xmlns:a16="http://schemas.microsoft.com/office/drawing/2014/main" id="{8C4D4341-521B-7276-439F-B35263596871}"/>
                </a:ext>
              </a:extLst>
            </p:cNvPr>
            <p:cNvSpPr/>
            <p:nvPr/>
          </p:nvSpPr>
          <p:spPr>
            <a:xfrm>
              <a:off x="1749405" y="4704637"/>
              <a:ext cx="1147499" cy="44753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t>
              </a:r>
              <a:r>
                <a:rPr lang="en-US" sz="1400" dirty="0">
                  <a:solidFill>
                    <a:schemeClr val="bg1"/>
                  </a:solidFill>
                </a:rPr>
                <a:t>TRAILER</a:t>
              </a:r>
              <a:endParaRPr lang="en-US" sz="2000" b="1" dirty="0">
                <a:solidFill>
                  <a:schemeClr val="bg1"/>
                </a:solidFill>
                <a:latin typeface="Helvetica" panose="020B0604020202020204" pitchFamily="34" charset="0"/>
                <a:cs typeface="Helvetica" panose="020B0604020202020204" pitchFamily="34" charset="0"/>
              </a:endParaRPr>
            </a:p>
          </p:txBody>
        </p:sp>
      </p:grpSp>
      <p:pic>
        <p:nvPicPr>
          <p:cNvPr id="2" name="Picture Placeholder 21">
            <a:extLst>
              <a:ext uri="{FF2B5EF4-FFF2-40B4-BE49-F238E27FC236}">
                <a16:creationId xmlns:a16="http://schemas.microsoft.com/office/drawing/2014/main" id="{E280EFFF-9312-203F-4194-AC87FD0FE4AD}"/>
              </a:ext>
            </a:extLst>
          </p:cNvPr>
          <p:cNvPicPr>
            <a:picLocks noChangeAspect="1"/>
          </p:cNvPicPr>
          <p:nvPr/>
        </p:nvPicPr>
        <p:blipFill rotWithShape="1">
          <a:blip r:embed="rId8">
            <a:extLst>
              <a:ext uri="{28A0092B-C50C-407E-A947-70E740481C1C}">
                <a14:useLocalDpi xmlns:a14="http://schemas.microsoft.com/office/drawing/2010/main" val="0"/>
              </a:ext>
            </a:extLst>
          </a:blip>
          <a:srcRect l="2982" r="2982"/>
          <a:stretch/>
        </p:blipFill>
        <p:spPr>
          <a:xfrm>
            <a:off x="11056676" y="545914"/>
            <a:ext cx="852488" cy="852488"/>
          </a:xfrm>
          <a:prstGeom prst="ellipse">
            <a:avLst/>
          </a:prstGeom>
        </p:spPr>
      </p:pic>
      <p:grpSp>
        <p:nvGrpSpPr>
          <p:cNvPr id="3" name="Group 2">
            <a:extLst>
              <a:ext uri="{FF2B5EF4-FFF2-40B4-BE49-F238E27FC236}">
                <a16:creationId xmlns:a16="http://schemas.microsoft.com/office/drawing/2014/main" id="{209A9714-0D65-C45E-322A-3FF212A17D35}"/>
              </a:ext>
            </a:extLst>
          </p:cNvPr>
          <p:cNvGrpSpPr/>
          <p:nvPr/>
        </p:nvGrpSpPr>
        <p:grpSpPr>
          <a:xfrm>
            <a:off x="139207" y="252113"/>
            <a:ext cx="2501440" cy="971339"/>
            <a:chOff x="133885" y="2098753"/>
            <a:chExt cx="3770178" cy="1750249"/>
          </a:xfrm>
        </p:grpSpPr>
        <p:sp>
          <p:nvSpPr>
            <p:cNvPr id="4" name="TextBox 3">
              <a:extLst>
                <a:ext uri="{FF2B5EF4-FFF2-40B4-BE49-F238E27FC236}">
                  <a16:creationId xmlns:a16="http://schemas.microsoft.com/office/drawing/2014/main" id="{5BDEEDCD-48E4-6D54-07D5-55A2DF01814B}"/>
                </a:ext>
              </a:extLst>
            </p:cNvPr>
            <p:cNvSpPr txBox="1"/>
            <p:nvPr/>
          </p:nvSpPr>
          <p:spPr>
            <a:xfrm>
              <a:off x="133885" y="2790502"/>
              <a:ext cx="3770178" cy="1058500"/>
            </a:xfrm>
            <a:prstGeom prst="rect">
              <a:avLst/>
            </a:prstGeom>
            <a:noFill/>
          </p:spPr>
          <p:txBody>
            <a:bodyPr wrap="square" rtlCol="0">
              <a:spAutoFit/>
            </a:bodyPr>
            <a:lstStyle/>
            <a:p>
              <a:r>
                <a:rPr lang="en-US" sz="4000" dirty="0">
                  <a:solidFill>
                    <a:schemeClr val="bg1"/>
                  </a:solidFill>
                  <a:latin typeface="Waltograph" panose="03080602000000000000" pitchFamily="66" charset="0"/>
                </a:rPr>
                <a:t>Group Name </a:t>
              </a:r>
            </a:p>
          </p:txBody>
        </p:sp>
        <p:sp>
          <p:nvSpPr>
            <p:cNvPr id="5" name="Freeform 4">
              <a:extLst>
                <a:ext uri="{FF2B5EF4-FFF2-40B4-BE49-F238E27FC236}">
                  <a16:creationId xmlns:a16="http://schemas.microsoft.com/office/drawing/2014/main" id="{7F08C0D0-A6F9-6939-41CB-4319BD8F6CA0}"/>
                </a:ext>
              </a:extLst>
            </p:cNvPr>
            <p:cNvSpPr/>
            <p:nvPr/>
          </p:nvSpPr>
          <p:spPr>
            <a:xfrm>
              <a:off x="3362499" y="3283556"/>
              <a:ext cx="357233" cy="356455"/>
            </a:xfrm>
            <a:custGeom>
              <a:avLst/>
              <a:gdLst>
                <a:gd name="connsiteX0" fmla="*/ 733164 w 733282"/>
                <a:gd name="connsiteY0" fmla="*/ 338486 h 731685"/>
                <a:gd name="connsiteX1" fmla="*/ 733164 w 733282"/>
                <a:gd name="connsiteY1" fmla="*/ 399365 h 731685"/>
                <a:gd name="connsiteX2" fmla="*/ 709600 w 733282"/>
                <a:gd name="connsiteY2" fmla="*/ 423260 h 731685"/>
                <a:gd name="connsiteX3" fmla="*/ 709504 w 733282"/>
                <a:gd name="connsiteY3" fmla="*/ 423261 h 731685"/>
                <a:gd name="connsiteX4" fmla="*/ 418833 w 733282"/>
                <a:gd name="connsiteY4" fmla="*/ 423261 h 731685"/>
                <a:gd name="connsiteX5" fmla="*/ 419308 w 733282"/>
                <a:gd name="connsiteY5" fmla="*/ 464321 h 731685"/>
                <a:gd name="connsiteX6" fmla="*/ 406765 w 733282"/>
                <a:gd name="connsiteY6" fmla="*/ 709827 h 731685"/>
                <a:gd name="connsiteX7" fmla="*/ 383294 w 733282"/>
                <a:gd name="connsiteY7" fmla="*/ 731448 h 731685"/>
                <a:gd name="connsiteX8" fmla="*/ 320485 w 733282"/>
                <a:gd name="connsiteY8" fmla="*/ 731448 h 731685"/>
                <a:gd name="connsiteX9" fmla="*/ 303857 w 733282"/>
                <a:gd name="connsiteY9" fmla="*/ 724146 h 731685"/>
                <a:gd name="connsiteX10" fmla="*/ 298345 w 733282"/>
                <a:gd name="connsiteY10" fmla="*/ 706603 h 731685"/>
                <a:gd name="connsiteX11" fmla="*/ 311268 w 733282"/>
                <a:gd name="connsiteY11" fmla="*/ 464321 h 731685"/>
                <a:gd name="connsiteX12" fmla="*/ 310793 w 733282"/>
                <a:gd name="connsiteY12" fmla="*/ 423261 h 731685"/>
                <a:gd name="connsiteX13" fmla="*/ 23923 w 733282"/>
                <a:gd name="connsiteY13" fmla="*/ 423261 h 731685"/>
                <a:gd name="connsiteX14" fmla="*/ -117 w 733282"/>
                <a:gd name="connsiteY14" fmla="*/ 399649 h 731685"/>
                <a:gd name="connsiteX15" fmla="*/ -117 w 733282"/>
                <a:gd name="connsiteY15" fmla="*/ 338486 h 731685"/>
                <a:gd name="connsiteX16" fmla="*/ 23543 w 733282"/>
                <a:gd name="connsiteY16" fmla="*/ 314590 h 731685"/>
                <a:gd name="connsiteX17" fmla="*/ 306897 w 733282"/>
                <a:gd name="connsiteY17" fmla="*/ 314590 h 731685"/>
                <a:gd name="connsiteX18" fmla="*/ 269269 w 733282"/>
                <a:gd name="connsiteY18" fmla="*/ 23661 h 731685"/>
                <a:gd name="connsiteX19" fmla="*/ 273355 w 733282"/>
                <a:gd name="connsiteY19" fmla="*/ 7067 h 731685"/>
                <a:gd name="connsiteX20" fmla="*/ 288653 w 733282"/>
                <a:gd name="connsiteY20" fmla="*/ -235 h 731685"/>
                <a:gd name="connsiteX21" fmla="*/ 356499 w 733282"/>
                <a:gd name="connsiteY21" fmla="*/ -235 h 731685"/>
                <a:gd name="connsiteX22" fmla="*/ 378163 w 733282"/>
                <a:gd name="connsiteY22" fmla="*/ 17688 h 731685"/>
                <a:gd name="connsiteX23" fmla="*/ 415127 w 733282"/>
                <a:gd name="connsiteY23" fmla="*/ 314874 h 731685"/>
                <a:gd name="connsiteX24" fmla="*/ 709219 w 733282"/>
                <a:gd name="connsiteY24" fmla="*/ 314874 h 731685"/>
                <a:gd name="connsiteX25" fmla="*/ 733164 w 733282"/>
                <a:gd name="connsiteY25" fmla="*/ 338770 h 7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3282" h="731685">
                  <a:moveTo>
                    <a:pt x="733164" y="338486"/>
                  </a:moveTo>
                  <a:lnTo>
                    <a:pt x="733164" y="399365"/>
                  </a:lnTo>
                  <a:cubicBezTo>
                    <a:pt x="733269" y="412457"/>
                    <a:pt x="722719" y="423156"/>
                    <a:pt x="709600" y="423260"/>
                  </a:cubicBezTo>
                  <a:cubicBezTo>
                    <a:pt x="709568" y="423261"/>
                    <a:pt x="709536" y="423261"/>
                    <a:pt x="709504" y="423261"/>
                  </a:cubicBezTo>
                  <a:lnTo>
                    <a:pt x="418833" y="423261"/>
                  </a:lnTo>
                  <a:cubicBezTo>
                    <a:pt x="418833" y="438433"/>
                    <a:pt x="419308" y="451709"/>
                    <a:pt x="419308" y="464321"/>
                  </a:cubicBezTo>
                  <a:cubicBezTo>
                    <a:pt x="419689" y="546325"/>
                    <a:pt x="415501" y="628287"/>
                    <a:pt x="406765" y="709827"/>
                  </a:cubicBezTo>
                  <a:cubicBezTo>
                    <a:pt x="405646" y="721970"/>
                    <a:pt x="395513" y="731305"/>
                    <a:pt x="383294" y="731448"/>
                  </a:cubicBezTo>
                  <a:lnTo>
                    <a:pt x="320485" y="731448"/>
                  </a:lnTo>
                  <a:cubicBezTo>
                    <a:pt x="314161" y="731452"/>
                    <a:pt x="308126" y="728802"/>
                    <a:pt x="303857" y="724146"/>
                  </a:cubicBezTo>
                  <a:cubicBezTo>
                    <a:pt x="299542" y="719382"/>
                    <a:pt x="297529" y="712974"/>
                    <a:pt x="298345" y="706603"/>
                  </a:cubicBezTo>
                  <a:cubicBezTo>
                    <a:pt x="307161" y="626145"/>
                    <a:pt x="311475" y="545259"/>
                    <a:pt x="311268" y="464321"/>
                  </a:cubicBezTo>
                  <a:cubicBezTo>
                    <a:pt x="311268" y="451330"/>
                    <a:pt x="311268" y="438054"/>
                    <a:pt x="310793" y="423261"/>
                  </a:cubicBezTo>
                  <a:lnTo>
                    <a:pt x="23923" y="423261"/>
                  </a:lnTo>
                  <a:cubicBezTo>
                    <a:pt x="10772" y="423314"/>
                    <a:pt x="39" y="412773"/>
                    <a:pt x="-117" y="399649"/>
                  </a:cubicBezTo>
                  <a:lnTo>
                    <a:pt x="-117" y="338486"/>
                  </a:lnTo>
                  <a:cubicBezTo>
                    <a:pt x="-170" y="325378"/>
                    <a:pt x="10408" y="314694"/>
                    <a:pt x="23543" y="314590"/>
                  </a:cubicBezTo>
                  <a:lnTo>
                    <a:pt x="306897" y="314590"/>
                  </a:lnTo>
                  <a:cubicBezTo>
                    <a:pt x="301109" y="216862"/>
                    <a:pt x="288536" y="119653"/>
                    <a:pt x="269269" y="23661"/>
                  </a:cubicBezTo>
                  <a:cubicBezTo>
                    <a:pt x="268243" y="17803"/>
                    <a:pt x="269725" y="11783"/>
                    <a:pt x="273355" y="7067"/>
                  </a:cubicBezTo>
                  <a:cubicBezTo>
                    <a:pt x="277023" y="2371"/>
                    <a:pt x="282688" y="-332"/>
                    <a:pt x="288653" y="-235"/>
                  </a:cubicBezTo>
                  <a:lnTo>
                    <a:pt x="356499" y="-235"/>
                  </a:lnTo>
                  <a:cubicBezTo>
                    <a:pt x="367099" y="-236"/>
                    <a:pt x="376199" y="7292"/>
                    <a:pt x="378163" y="17688"/>
                  </a:cubicBezTo>
                  <a:cubicBezTo>
                    <a:pt x="396841" y="115859"/>
                    <a:pt x="409187" y="215125"/>
                    <a:pt x="415127" y="314874"/>
                  </a:cubicBezTo>
                  <a:lnTo>
                    <a:pt x="709219" y="314874"/>
                  </a:lnTo>
                  <a:cubicBezTo>
                    <a:pt x="722358" y="315077"/>
                    <a:pt x="732960" y="325658"/>
                    <a:pt x="733164" y="338770"/>
                  </a:cubicBezTo>
                  <a:close/>
                </a:path>
              </a:pathLst>
            </a:custGeom>
            <a:solidFill>
              <a:srgbClr val="FFFFFF"/>
            </a:solidFill>
            <a:ln w="9502" cap="flat">
              <a:noFill/>
              <a:prstDash val="solid"/>
              <a:miter/>
            </a:ln>
          </p:spPr>
          <p:txBody>
            <a:bodyPr rtlCol="0" anchor="ctr"/>
            <a:lstStyle/>
            <a:p>
              <a:endParaRPr lang="en-US" sz="1050"/>
            </a:p>
          </p:txBody>
        </p:sp>
        <p:sp>
          <p:nvSpPr>
            <p:cNvPr id="13" name="Freeform 12">
              <a:extLst>
                <a:ext uri="{FF2B5EF4-FFF2-40B4-BE49-F238E27FC236}">
                  <a16:creationId xmlns:a16="http://schemas.microsoft.com/office/drawing/2014/main" id="{59C67515-1FC7-4817-EB31-6BB4511B0E22}"/>
                </a:ext>
              </a:extLst>
            </p:cNvPr>
            <p:cNvSpPr/>
            <p:nvPr/>
          </p:nvSpPr>
          <p:spPr>
            <a:xfrm>
              <a:off x="572904" y="2098753"/>
              <a:ext cx="2892142" cy="1045997"/>
            </a:xfrm>
            <a:custGeom>
              <a:avLst/>
              <a:gdLst>
                <a:gd name="connsiteX0" fmla="*/ 3567357 w 3569274"/>
                <a:gd name="connsiteY0" fmla="*/ 1260783 h 1290894"/>
                <a:gd name="connsiteX1" fmla="*/ 927087 w 3569274"/>
                <a:gd name="connsiteY1" fmla="*/ 149224 h 1290894"/>
                <a:gd name="connsiteX2" fmla="*/ 3952 w 3569274"/>
                <a:gd name="connsiteY2" fmla="*/ 901390 h 1290894"/>
                <a:gd name="connsiteX3" fmla="*/ 1102 w 3569274"/>
                <a:gd name="connsiteY3" fmla="*/ 922157 h 1290894"/>
                <a:gd name="connsiteX4" fmla="*/ 15925 w 3569274"/>
                <a:gd name="connsiteY4" fmla="*/ 936855 h 1290894"/>
                <a:gd name="connsiteX5" fmla="*/ 68567 w 3569274"/>
                <a:gd name="connsiteY5" fmla="*/ 954872 h 1290894"/>
                <a:gd name="connsiteX6" fmla="*/ 78069 w 3569274"/>
                <a:gd name="connsiteY6" fmla="*/ 956199 h 1290894"/>
                <a:gd name="connsiteX7" fmla="*/ 102490 w 3569274"/>
                <a:gd name="connsiteY7" fmla="*/ 943303 h 1290894"/>
                <a:gd name="connsiteX8" fmla="*/ 2768648 w 3569274"/>
                <a:gd name="connsiteY8" fmla="*/ 434378 h 1290894"/>
                <a:gd name="connsiteX9" fmla="*/ 3458652 w 3569274"/>
                <a:gd name="connsiteY9" fmla="*/ 1273679 h 1290894"/>
                <a:gd name="connsiteX10" fmla="*/ 3484023 w 3569274"/>
                <a:gd name="connsiteY10" fmla="*/ 1290653 h 1290894"/>
                <a:gd name="connsiteX11" fmla="*/ 3546832 w 3569274"/>
                <a:gd name="connsiteY11" fmla="*/ 1290653 h 1290894"/>
                <a:gd name="connsiteX12" fmla="*/ 3564792 w 3569274"/>
                <a:gd name="connsiteY12" fmla="*/ 1281170 h 1290894"/>
                <a:gd name="connsiteX13" fmla="*/ 3567642 w 3569274"/>
                <a:gd name="connsiteY13" fmla="*/ 1260972 h 1290894"/>
                <a:gd name="connsiteX14" fmla="*/ 77784 w 3569274"/>
                <a:gd name="connsiteY14" fmla="*/ 940553 h 1290894"/>
                <a:gd name="connsiteX15" fmla="*/ 73603 w 3569274"/>
                <a:gd name="connsiteY15" fmla="*/ 939605 h 1290894"/>
                <a:gd name="connsiteX16" fmla="*/ 77784 w 3569274"/>
                <a:gd name="connsiteY16" fmla="*/ 940553 h 1290894"/>
                <a:gd name="connsiteX17" fmla="*/ 3470815 w 3569274"/>
                <a:gd name="connsiteY17" fmla="*/ 1282403 h 1290894"/>
                <a:gd name="connsiteX18" fmla="*/ 3474996 w 3569274"/>
                <a:gd name="connsiteY18" fmla="*/ 1284679 h 1290894"/>
                <a:gd name="connsiteX19" fmla="*/ 3470815 w 3569274"/>
                <a:gd name="connsiteY19" fmla="*/ 1282403 h 129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9274" h="1290894">
                  <a:moveTo>
                    <a:pt x="3567357" y="1260783"/>
                  </a:moveTo>
                  <a:cubicBezTo>
                    <a:pt x="3145841" y="226224"/>
                    <a:pt x="1963773" y="-271427"/>
                    <a:pt x="927087" y="149224"/>
                  </a:cubicBezTo>
                  <a:cubicBezTo>
                    <a:pt x="550776" y="301925"/>
                    <a:pt x="229149" y="563985"/>
                    <a:pt x="3952" y="901390"/>
                  </a:cubicBezTo>
                  <a:cubicBezTo>
                    <a:pt x="-179" y="907494"/>
                    <a:pt x="-1233" y="915168"/>
                    <a:pt x="1102" y="922157"/>
                  </a:cubicBezTo>
                  <a:cubicBezTo>
                    <a:pt x="3357" y="929168"/>
                    <a:pt x="8885" y="934650"/>
                    <a:pt x="15925" y="936855"/>
                  </a:cubicBezTo>
                  <a:lnTo>
                    <a:pt x="68567" y="954872"/>
                  </a:lnTo>
                  <a:cubicBezTo>
                    <a:pt x="71654" y="955770"/>
                    <a:pt x="74854" y="956217"/>
                    <a:pt x="78069" y="956199"/>
                  </a:cubicBezTo>
                  <a:cubicBezTo>
                    <a:pt x="87818" y="956084"/>
                    <a:pt x="96911" y="951282"/>
                    <a:pt x="102490" y="943303"/>
                  </a:cubicBezTo>
                  <a:cubicBezTo>
                    <a:pt x="697904" y="68038"/>
                    <a:pt x="1891584" y="-159816"/>
                    <a:pt x="2768648" y="434378"/>
                  </a:cubicBezTo>
                  <a:cubicBezTo>
                    <a:pt x="3074942" y="641886"/>
                    <a:pt x="3314569" y="933361"/>
                    <a:pt x="3458652" y="1273679"/>
                  </a:cubicBezTo>
                  <a:cubicBezTo>
                    <a:pt x="3462906" y="1283925"/>
                    <a:pt x="3472910" y="1290618"/>
                    <a:pt x="3484023" y="1290653"/>
                  </a:cubicBezTo>
                  <a:lnTo>
                    <a:pt x="3546832" y="1290653"/>
                  </a:lnTo>
                  <a:cubicBezTo>
                    <a:pt x="3554059" y="1290803"/>
                    <a:pt x="3560850" y="1287217"/>
                    <a:pt x="3564792" y="1281170"/>
                  </a:cubicBezTo>
                  <a:cubicBezTo>
                    <a:pt x="3569329" y="1275446"/>
                    <a:pt x="3570419" y="1267724"/>
                    <a:pt x="3567642" y="1260972"/>
                  </a:cubicBezTo>
                  <a:close/>
                  <a:moveTo>
                    <a:pt x="77784" y="940553"/>
                  </a:moveTo>
                  <a:cubicBezTo>
                    <a:pt x="76347" y="940475"/>
                    <a:pt x="74933" y="940155"/>
                    <a:pt x="73603" y="939605"/>
                  </a:cubicBezTo>
                  <a:cubicBezTo>
                    <a:pt x="74933" y="940154"/>
                    <a:pt x="76347" y="940475"/>
                    <a:pt x="77784" y="940553"/>
                  </a:cubicBezTo>
                  <a:close/>
                  <a:moveTo>
                    <a:pt x="3470815" y="1282403"/>
                  </a:moveTo>
                  <a:cubicBezTo>
                    <a:pt x="3472101" y="1283344"/>
                    <a:pt x="3473507" y="1284110"/>
                    <a:pt x="3474996" y="1284679"/>
                  </a:cubicBezTo>
                  <a:cubicBezTo>
                    <a:pt x="3473571" y="1283825"/>
                    <a:pt x="3472240" y="1283351"/>
                    <a:pt x="3470815" y="1282403"/>
                  </a:cubicBezTo>
                  <a:close/>
                </a:path>
              </a:pathLst>
            </a:custGeom>
            <a:gradFill>
              <a:gsLst>
                <a:gs pos="0">
                  <a:schemeClr val="tx1"/>
                </a:gs>
                <a:gs pos="45000">
                  <a:srgbClr val="29B0AF"/>
                </a:gs>
                <a:gs pos="93000">
                  <a:srgbClr val="33D8D7"/>
                </a:gs>
                <a:gs pos="100000">
                  <a:schemeClr val="bg1"/>
                </a:gs>
              </a:gsLst>
              <a:lin ang="21594000" scaled="0"/>
            </a:gradFill>
            <a:ln w="9502" cap="flat">
              <a:noFill/>
              <a:prstDash val="solid"/>
              <a:miter/>
            </a:ln>
          </p:spPr>
          <p:txBody>
            <a:bodyPr rtlCol="0" anchor="ctr"/>
            <a:lstStyle/>
            <a:p>
              <a:endParaRPr lang="en-US" sz="1050"/>
            </a:p>
          </p:txBody>
        </p:sp>
      </p:grpSp>
      <p:grpSp>
        <p:nvGrpSpPr>
          <p:cNvPr id="15" name="Group 14">
            <a:extLst>
              <a:ext uri="{FF2B5EF4-FFF2-40B4-BE49-F238E27FC236}">
                <a16:creationId xmlns:a16="http://schemas.microsoft.com/office/drawing/2014/main" id="{4D731A7F-5B6B-BE39-455E-5749FD185831}"/>
              </a:ext>
            </a:extLst>
          </p:cNvPr>
          <p:cNvGrpSpPr/>
          <p:nvPr/>
        </p:nvGrpSpPr>
        <p:grpSpPr>
          <a:xfrm>
            <a:off x="2824127" y="798182"/>
            <a:ext cx="1351640" cy="421268"/>
            <a:chOff x="2849394" y="1232766"/>
            <a:chExt cx="1351640" cy="421268"/>
          </a:xfrm>
        </p:grpSpPr>
        <p:sp>
          <p:nvSpPr>
            <p:cNvPr id="26" name="Home     TV Shows     Movies     Recently Added     My List">
              <a:extLst>
                <a:ext uri="{FF2B5EF4-FFF2-40B4-BE49-F238E27FC236}">
                  <a16:creationId xmlns:a16="http://schemas.microsoft.com/office/drawing/2014/main" id="{CE5FB31A-4C37-13FC-0A3C-DCDD5196887A}"/>
                </a:ext>
              </a:extLst>
            </p:cNvPr>
            <p:cNvSpPr txBox="1"/>
            <p:nvPr/>
          </p:nvSpPr>
          <p:spPr>
            <a:xfrm>
              <a:off x="3151407" y="1232766"/>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a:solidFill>
                    <a:schemeClr val="bg1"/>
                  </a:solidFill>
                  <a:latin typeface="Helvetica Neue"/>
                </a:rPr>
                <a:t>Home</a:t>
              </a:r>
              <a:endParaRPr dirty="0">
                <a:solidFill>
                  <a:schemeClr val="bg1"/>
                </a:solidFill>
                <a:latin typeface="Helvetica Neue"/>
              </a:endParaRPr>
            </a:p>
          </p:txBody>
        </p:sp>
        <p:pic>
          <p:nvPicPr>
            <p:cNvPr id="40" name="Graphic 39" descr="Home">
              <a:extLst>
                <a:ext uri="{FF2B5EF4-FFF2-40B4-BE49-F238E27FC236}">
                  <a16:creationId xmlns:a16="http://schemas.microsoft.com/office/drawing/2014/main" id="{82232CB6-16DB-BDE8-B209-043F63B6EE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49394" y="1269388"/>
              <a:ext cx="311816" cy="311816"/>
            </a:xfrm>
            <a:prstGeom prst="rect">
              <a:avLst/>
            </a:prstGeom>
          </p:spPr>
        </p:pic>
      </p:grpSp>
      <p:grpSp>
        <p:nvGrpSpPr>
          <p:cNvPr id="41" name="Group 40">
            <a:extLst>
              <a:ext uri="{FF2B5EF4-FFF2-40B4-BE49-F238E27FC236}">
                <a16:creationId xmlns:a16="http://schemas.microsoft.com/office/drawing/2014/main" id="{BC5F11AC-7110-02D9-C27E-FFD12DC8F4F1}"/>
              </a:ext>
            </a:extLst>
          </p:cNvPr>
          <p:cNvGrpSpPr/>
          <p:nvPr/>
        </p:nvGrpSpPr>
        <p:grpSpPr>
          <a:xfrm>
            <a:off x="3926338" y="782850"/>
            <a:ext cx="1307837" cy="421268"/>
            <a:chOff x="2534920" y="1346946"/>
            <a:chExt cx="1307837" cy="421268"/>
          </a:xfrm>
        </p:grpSpPr>
        <p:sp>
          <p:nvSpPr>
            <p:cNvPr id="43" name="Home     TV Shows     Movies     Recently Added     My List">
              <a:extLst>
                <a:ext uri="{FF2B5EF4-FFF2-40B4-BE49-F238E27FC236}">
                  <a16:creationId xmlns:a16="http://schemas.microsoft.com/office/drawing/2014/main" id="{1028B104-A81D-3491-90E3-9E93279FC268}"/>
                </a:ext>
              </a:extLst>
            </p:cNvPr>
            <p:cNvSpPr txBox="1"/>
            <p:nvPr/>
          </p:nvSpPr>
          <p:spPr>
            <a:xfrm>
              <a:off x="2793130" y="1346946"/>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1</a:t>
              </a:r>
              <a:endParaRPr dirty="0">
                <a:solidFill>
                  <a:schemeClr val="bg1"/>
                </a:solidFill>
                <a:latin typeface="Helvetica Neue"/>
              </a:endParaRPr>
            </a:p>
          </p:txBody>
        </p:sp>
        <p:pic>
          <p:nvPicPr>
            <p:cNvPr id="44" name="Graphic 43" descr="Magnifying glass">
              <a:extLst>
                <a:ext uri="{FF2B5EF4-FFF2-40B4-BE49-F238E27FC236}">
                  <a16:creationId xmlns:a16="http://schemas.microsoft.com/office/drawing/2014/main" id="{F9E27D59-8118-8A77-B072-E7EB60A64C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34920" y="1401672"/>
              <a:ext cx="311816" cy="311816"/>
            </a:xfrm>
            <a:prstGeom prst="rect">
              <a:avLst/>
            </a:prstGeom>
          </p:spPr>
        </p:pic>
      </p:grpSp>
      <p:grpSp>
        <p:nvGrpSpPr>
          <p:cNvPr id="45" name="Group 44">
            <a:extLst>
              <a:ext uri="{FF2B5EF4-FFF2-40B4-BE49-F238E27FC236}">
                <a16:creationId xmlns:a16="http://schemas.microsoft.com/office/drawing/2014/main" id="{69BABBE2-7255-1F71-BED1-314C30EDFAAE}"/>
              </a:ext>
            </a:extLst>
          </p:cNvPr>
          <p:cNvGrpSpPr/>
          <p:nvPr/>
        </p:nvGrpSpPr>
        <p:grpSpPr>
          <a:xfrm>
            <a:off x="5123776" y="770700"/>
            <a:ext cx="1340605" cy="421268"/>
            <a:chOff x="2227369" y="1415953"/>
            <a:chExt cx="1340605" cy="421268"/>
          </a:xfrm>
        </p:grpSpPr>
        <p:sp>
          <p:nvSpPr>
            <p:cNvPr id="46" name="Home     TV Shows     Movies     Recently Added     My List">
              <a:extLst>
                <a:ext uri="{FF2B5EF4-FFF2-40B4-BE49-F238E27FC236}">
                  <a16:creationId xmlns:a16="http://schemas.microsoft.com/office/drawing/2014/main" id="{AA128BEC-BE2A-8721-70D3-CE09E114AB85}"/>
                </a:ext>
              </a:extLst>
            </p:cNvPr>
            <p:cNvSpPr txBox="1"/>
            <p:nvPr/>
          </p:nvSpPr>
          <p:spPr>
            <a:xfrm>
              <a:off x="2518347" y="1415953"/>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3</a:t>
              </a:r>
              <a:endParaRPr dirty="0">
                <a:solidFill>
                  <a:schemeClr val="bg1"/>
                </a:solidFill>
                <a:latin typeface="Helvetica Neue"/>
              </a:endParaRPr>
            </a:p>
          </p:txBody>
        </p:sp>
        <p:pic>
          <p:nvPicPr>
            <p:cNvPr id="47" name="Graphic 46" descr="Add">
              <a:extLst>
                <a:ext uri="{FF2B5EF4-FFF2-40B4-BE49-F238E27FC236}">
                  <a16:creationId xmlns:a16="http://schemas.microsoft.com/office/drawing/2014/main" id="{9D284993-B716-2733-6051-6D964F942D4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7369" y="1470679"/>
              <a:ext cx="311816" cy="311816"/>
            </a:xfrm>
            <a:prstGeom prst="rect">
              <a:avLst/>
            </a:prstGeom>
          </p:spPr>
        </p:pic>
      </p:grpSp>
      <p:grpSp>
        <p:nvGrpSpPr>
          <p:cNvPr id="48" name="Group 47">
            <a:extLst>
              <a:ext uri="{FF2B5EF4-FFF2-40B4-BE49-F238E27FC236}">
                <a16:creationId xmlns:a16="http://schemas.microsoft.com/office/drawing/2014/main" id="{1C9C89BF-EFD8-018B-F4DD-C3E82CD02E76}"/>
              </a:ext>
            </a:extLst>
          </p:cNvPr>
          <p:cNvGrpSpPr/>
          <p:nvPr/>
        </p:nvGrpSpPr>
        <p:grpSpPr>
          <a:xfrm>
            <a:off x="6402022" y="770700"/>
            <a:ext cx="1340905" cy="421268"/>
            <a:chOff x="2349368" y="1578855"/>
            <a:chExt cx="1340905" cy="421268"/>
          </a:xfrm>
        </p:grpSpPr>
        <p:sp>
          <p:nvSpPr>
            <p:cNvPr id="49" name="Home     TV Shows     Movies     Recently Added     My List">
              <a:extLst>
                <a:ext uri="{FF2B5EF4-FFF2-40B4-BE49-F238E27FC236}">
                  <a16:creationId xmlns:a16="http://schemas.microsoft.com/office/drawing/2014/main" id="{79F032F0-C7E2-9B0E-3174-A19B159824CE}"/>
                </a:ext>
              </a:extLst>
            </p:cNvPr>
            <p:cNvSpPr txBox="1"/>
            <p:nvPr/>
          </p:nvSpPr>
          <p:spPr>
            <a:xfrm>
              <a:off x="2640646" y="1578855"/>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3</a:t>
              </a:r>
              <a:endParaRPr dirty="0">
                <a:solidFill>
                  <a:schemeClr val="bg1"/>
                </a:solidFill>
                <a:latin typeface="Helvetica Neue"/>
              </a:endParaRPr>
            </a:p>
          </p:txBody>
        </p:sp>
        <p:pic>
          <p:nvPicPr>
            <p:cNvPr id="50" name="Graphic 49" descr="Star">
              <a:extLst>
                <a:ext uri="{FF2B5EF4-FFF2-40B4-BE49-F238E27FC236}">
                  <a16:creationId xmlns:a16="http://schemas.microsoft.com/office/drawing/2014/main" id="{D69B90BC-36F4-8DCD-5593-CC93BAB017E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49368" y="1626015"/>
              <a:ext cx="311816" cy="311816"/>
            </a:xfrm>
            <a:prstGeom prst="rect">
              <a:avLst/>
            </a:prstGeom>
          </p:spPr>
        </p:pic>
      </p:grpSp>
      <p:grpSp>
        <p:nvGrpSpPr>
          <p:cNvPr id="51" name="Group 50">
            <a:extLst>
              <a:ext uri="{FF2B5EF4-FFF2-40B4-BE49-F238E27FC236}">
                <a16:creationId xmlns:a16="http://schemas.microsoft.com/office/drawing/2014/main" id="{FD01CDC2-68D0-1615-5AFD-28406BDC578B}"/>
              </a:ext>
            </a:extLst>
          </p:cNvPr>
          <p:cNvGrpSpPr/>
          <p:nvPr/>
        </p:nvGrpSpPr>
        <p:grpSpPr>
          <a:xfrm>
            <a:off x="7680267" y="780078"/>
            <a:ext cx="1361443" cy="421268"/>
            <a:chOff x="7680267" y="780078"/>
            <a:chExt cx="1361443" cy="421268"/>
          </a:xfrm>
        </p:grpSpPr>
        <p:sp>
          <p:nvSpPr>
            <p:cNvPr id="52" name="Home     TV Shows     Movies     Recently Added     My List">
              <a:extLst>
                <a:ext uri="{FF2B5EF4-FFF2-40B4-BE49-F238E27FC236}">
                  <a16:creationId xmlns:a16="http://schemas.microsoft.com/office/drawing/2014/main" id="{B23FB4FA-5128-4573-1877-7D7313A59D72}"/>
                </a:ext>
              </a:extLst>
            </p:cNvPr>
            <p:cNvSpPr txBox="1"/>
            <p:nvPr/>
          </p:nvSpPr>
          <p:spPr>
            <a:xfrm>
              <a:off x="7992083" y="780078"/>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5</a:t>
              </a:r>
              <a:endParaRPr dirty="0">
                <a:solidFill>
                  <a:schemeClr val="bg1"/>
                </a:solidFill>
                <a:latin typeface="Helvetica Neue"/>
              </a:endParaRPr>
            </a:p>
          </p:txBody>
        </p:sp>
        <p:pic>
          <p:nvPicPr>
            <p:cNvPr id="53" name="Graphic 52" descr="Film reel">
              <a:extLst>
                <a:ext uri="{FF2B5EF4-FFF2-40B4-BE49-F238E27FC236}">
                  <a16:creationId xmlns:a16="http://schemas.microsoft.com/office/drawing/2014/main" id="{0BB12084-FD2E-314D-D2FE-6E5E38800A1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80267" y="834804"/>
              <a:ext cx="311816" cy="311816"/>
            </a:xfrm>
            <a:prstGeom prst="rect">
              <a:avLst/>
            </a:prstGeom>
          </p:spPr>
        </p:pic>
      </p:grpSp>
      <p:grpSp>
        <p:nvGrpSpPr>
          <p:cNvPr id="54" name="Group 53">
            <a:extLst>
              <a:ext uri="{FF2B5EF4-FFF2-40B4-BE49-F238E27FC236}">
                <a16:creationId xmlns:a16="http://schemas.microsoft.com/office/drawing/2014/main" id="{533F30D1-DB33-EE90-967D-BB8FA2DF5B04}"/>
              </a:ext>
            </a:extLst>
          </p:cNvPr>
          <p:cNvGrpSpPr/>
          <p:nvPr/>
        </p:nvGrpSpPr>
        <p:grpSpPr>
          <a:xfrm>
            <a:off x="9041710" y="780078"/>
            <a:ext cx="1424178" cy="421268"/>
            <a:chOff x="9041710" y="780078"/>
            <a:chExt cx="1424178" cy="421268"/>
          </a:xfrm>
        </p:grpSpPr>
        <p:sp>
          <p:nvSpPr>
            <p:cNvPr id="55" name="Home     TV Shows     Movies     Recently Added     My List">
              <a:extLst>
                <a:ext uri="{FF2B5EF4-FFF2-40B4-BE49-F238E27FC236}">
                  <a16:creationId xmlns:a16="http://schemas.microsoft.com/office/drawing/2014/main" id="{48337EB7-CA6C-AAC1-5501-ADE0B259DF0F}"/>
                </a:ext>
              </a:extLst>
            </p:cNvPr>
            <p:cNvSpPr txBox="1"/>
            <p:nvPr/>
          </p:nvSpPr>
          <p:spPr>
            <a:xfrm>
              <a:off x="9416261" y="780078"/>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5</a:t>
              </a:r>
              <a:endParaRPr dirty="0">
                <a:solidFill>
                  <a:schemeClr val="bg1"/>
                </a:solidFill>
                <a:latin typeface="Helvetica Neue"/>
              </a:endParaRPr>
            </a:p>
          </p:txBody>
        </p:sp>
        <p:pic>
          <p:nvPicPr>
            <p:cNvPr id="56" name="Graphic 55" descr="Radio">
              <a:extLst>
                <a:ext uri="{FF2B5EF4-FFF2-40B4-BE49-F238E27FC236}">
                  <a16:creationId xmlns:a16="http://schemas.microsoft.com/office/drawing/2014/main" id="{0EA918F3-D02F-4B33-0512-6104EE7751A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41710" y="795652"/>
              <a:ext cx="311816" cy="311816"/>
            </a:xfrm>
            <a:prstGeom prst="rect">
              <a:avLst/>
            </a:prstGeom>
          </p:spPr>
        </p:pic>
      </p:grpSp>
      <p:sp>
        <p:nvSpPr>
          <p:cNvPr id="80" name="Rectángulo 71">
            <a:extLst>
              <a:ext uri="{FF2B5EF4-FFF2-40B4-BE49-F238E27FC236}">
                <a16:creationId xmlns:a16="http://schemas.microsoft.com/office/drawing/2014/main" id="{27495D6C-6724-8C75-2338-484964D94DE2}"/>
              </a:ext>
            </a:extLst>
          </p:cNvPr>
          <p:cNvSpPr/>
          <p:nvPr/>
        </p:nvSpPr>
        <p:spPr>
          <a:xfrm>
            <a:off x="993206" y="3164776"/>
            <a:ext cx="438924" cy="23508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CC</a:t>
            </a:r>
          </a:p>
        </p:txBody>
      </p:sp>
      <p:grpSp>
        <p:nvGrpSpPr>
          <p:cNvPr id="88" name="Group 87">
            <a:extLst>
              <a:ext uri="{FF2B5EF4-FFF2-40B4-BE49-F238E27FC236}">
                <a16:creationId xmlns:a16="http://schemas.microsoft.com/office/drawing/2014/main" id="{E49EADF8-E8C5-5BEE-BA0D-E61D91E770D0}"/>
              </a:ext>
            </a:extLst>
          </p:cNvPr>
          <p:cNvGrpSpPr/>
          <p:nvPr/>
        </p:nvGrpSpPr>
        <p:grpSpPr>
          <a:xfrm>
            <a:off x="2980035" y="3564690"/>
            <a:ext cx="1069983" cy="478313"/>
            <a:chOff x="2980035" y="3564690"/>
            <a:chExt cx="1069983" cy="478313"/>
          </a:xfrm>
        </p:grpSpPr>
        <p:sp>
          <p:nvSpPr>
            <p:cNvPr id="81" name="Oval 80">
              <a:extLst>
                <a:ext uri="{FF2B5EF4-FFF2-40B4-BE49-F238E27FC236}">
                  <a16:creationId xmlns:a16="http://schemas.microsoft.com/office/drawing/2014/main" id="{55E57A1A-CB94-0CA7-06A1-977B863B7F09}"/>
                </a:ext>
              </a:extLst>
            </p:cNvPr>
            <p:cNvSpPr/>
            <p:nvPr/>
          </p:nvSpPr>
          <p:spPr>
            <a:xfrm>
              <a:off x="2980035" y="3564690"/>
              <a:ext cx="478313" cy="478313"/>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32D7D4FE-2163-1F86-01FA-B464063D17FE}"/>
                </a:ext>
              </a:extLst>
            </p:cNvPr>
            <p:cNvSpPr/>
            <p:nvPr/>
          </p:nvSpPr>
          <p:spPr>
            <a:xfrm>
              <a:off x="3571705" y="3564690"/>
              <a:ext cx="478313" cy="478313"/>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oup 86">
              <a:extLst>
                <a:ext uri="{FF2B5EF4-FFF2-40B4-BE49-F238E27FC236}">
                  <a16:creationId xmlns:a16="http://schemas.microsoft.com/office/drawing/2014/main" id="{A11BEE8C-6623-6D2C-3A69-9EC2EDC9ABC5}"/>
                </a:ext>
              </a:extLst>
            </p:cNvPr>
            <p:cNvGrpSpPr/>
            <p:nvPr/>
          </p:nvGrpSpPr>
          <p:grpSpPr>
            <a:xfrm>
              <a:off x="3058232" y="3627419"/>
              <a:ext cx="913587" cy="334137"/>
              <a:chOff x="-1691260" y="4834072"/>
              <a:chExt cx="2595029" cy="949110"/>
            </a:xfrm>
          </p:grpSpPr>
          <p:pic>
            <p:nvPicPr>
              <p:cNvPr id="84" name="Graphic 83" descr="Add">
                <a:extLst>
                  <a:ext uri="{FF2B5EF4-FFF2-40B4-BE49-F238E27FC236}">
                    <a16:creationId xmlns:a16="http://schemas.microsoft.com/office/drawing/2014/main" id="{30681135-5D10-A726-352E-BFD4C877270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91260" y="4834072"/>
                <a:ext cx="914400" cy="914400"/>
              </a:xfrm>
              <a:prstGeom prst="rect">
                <a:avLst/>
              </a:prstGeom>
            </p:spPr>
          </p:pic>
          <p:pic>
            <p:nvPicPr>
              <p:cNvPr id="86" name="Graphic 85" descr="Users">
                <a:extLst>
                  <a:ext uri="{FF2B5EF4-FFF2-40B4-BE49-F238E27FC236}">
                    <a16:creationId xmlns:a16="http://schemas.microsoft.com/office/drawing/2014/main" id="{E57F6D42-FA52-33A3-53D2-AE07F42C8C6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631" y="4868782"/>
                <a:ext cx="914400" cy="914400"/>
              </a:xfrm>
              <a:prstGeom prst="rect">
                <a:avLst/>
              </a:prstGeom>
            </p:spPr>
          </p:pic>
        </p:grpSp>
      </p:grpSp>
      <p:cxnSp>
        <p:nvCxnSpPr>
          <p:cNvPr id="95" name="Straight Connector 94">
            <a:extLst>
              <a:ext uri="{FF2B5EF4-FFF2-40B4-BE49-F238E27FC236}">
                <a16:creationId xmlns:a16="http://schemas.microsoft.com/office/drawing/2014/main" id="{C73CD7B8-1FA1-51B1-49A8-D1683B58C183}"/>
              </a:ext>
            </a:extLst>
          </p:cNvPr>
          <p:cNvCxnSpPr/>
          <p:nvPr/>
        </p:nvCxnSpPr>
        <p:spPr>
          <a:xfrm>
            <a:off x="507749" y="5269341"/>
            <a:ext cx="114014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D2F0F40-DEB0-5C27-B0D4-7364D59A006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67" r="16667"/>
          <a:stretch>
            <a:fillRect/>
          </a:stretch>
        </p:blipFill>
        <p:spPr/>
      </p:pic>
      <p:sp>
        <p:nvSpPr>
          <p:cNvPr id="5" name="Block Arc 4">
            <a:extLst>
              <a:ext uri="{FF2B5EF4-FFF2-40B4-BE49-F238E27FC236}">
                <a16:creationId xmlns:a16="http://schemas.microsoft.com/office/drawing/2014/main" id="{0CF2DA6B-4F01-93EE-B0CE-1058EEABD0E3}"/>
              </a:ext>
            </a:extLst>
          </p:cNvPr>
          <p:cNvSpPr/>
          <p:nvPr/>
        </p:nvSpPr>
        <p:spPr>
          <a:xfrm rot="16200000">
            <a:off x="10938933" y="-219605"/>
            <a:ext cx="2506134" cy="2506134"/>
          </a:xfrm>
          <a:prstGeom prst="blockArc">
            <a:avLst/>
          </a:prstGeom>
          <a:solidFill>
            <a:srgbClr val="68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Oval 5">
            <a:extLst>
              <a:ext uri="{FF2B5EF4-FFF2-40B4-BE49-F238E27FC236}">
                <a16:creationId xmlns:a16="http://schemas.microsoft.com/office/drawing/2014/main" id="{CA8FEDDA-2B59-A9E9-82CE-C081AEE0ABEA}"/>
              </a:ext>
            </a:extLst>
          </p:cNvPr>
          <p:cNvSpPr/>
          <p:nvPr/>
        </p:nvSpPr>
        <p:spPr>
          <a:xfrm>
            <a:off x="6620933" y="4978401"/>
            <a:ext cx="3124200" cy="3124200"/>
          </a:xfrm>
          <a:prstGeom prst="ellipse">
            <a:avLst/>
          </a:prstGeom>
          <a:solidFill>
            <a:srgbClr val="9B2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8442665-1C8F-20CF-C0D0-589026E8C7C8}"/>
              </a:ext>
            </a:extLst>
          </p:cNvPr>
          <p:cNvSpPr txBox="1"/>
          <p:nvPr/>
        </p:nvSpPr>
        <p:spPr>
          <a:xfrm>
            <a:off x="1342570" y="2701394"/>
            <a:ext cx="4499430" cy="2696316"/>
          </a:xfrm>
          <a:prstGeom prst="rect">
            <a:avLst/>
          </a:prstGeom>
          <a:noFill/>
        </p:spPr>
        <p:txBody>
          <a:bodyPr wrap="square" lIns="0" rIns="0" rtlCol="0">
            <a:spAutoFit/>
          </a:bodyPr>
          <a:lstStyle/>
          <a:p>
            <a:pPr>
              <a:lnSpc>
                <a:spcPct val="120000"/>
              </a:lnSpc>
              <a:spcBef>
                <a:spcPts val="600"/>
              </a:spcBef>
            </a:pPr>
            <a:r>
              <a:rPr lang="en-US" b="1" dirty="0">
                <a:solidFill>
                  <a:schemeClr val="bg1"/>
                </a:solidFill>
                <a:latin typeface="Montserrat Light" panose="00000400000000000000" pitchFamily="50" charset="0"/>
              </a:rPr>
              <a:t>Subtitle can be here</a:t>
            </a:r>
            <a:endParaRPr lang="en-US" dirty="0">
              <a:solidFill>
                <a:schemeClr val="bg1"/>
              </a:solidFill>
              <a:latin typeface="Montserrat Light" panose="00000400000000000000" pitchFamily="50" charset="0"/>
            </a:endParaRPr>
          </a:p>
          <a:p>
            <a:pPr>
              <a:lnSpc>
                <a:spcPct val="120000"/>
              </a:lnSpc>
              <a:spcBef>
                <a:spcPts val="600"/>
              </a:spcBef>
            </a:pPr>
            <a:r>
              <a:rPr lang="en-US" sz="1050" dirty="0">
                <a:solidFill>
                  <a:schemeClr val="bg1"/>
                </a:solidFill>
                <a:latin typeface="Montserrat Light" panose="00000400000000000000" pitchFamily="50" charset="0"/>
              </a:rPr>
              <a:t>A peep at some distant orb has power to raise and purify our thoughts like a strain of sacred music, or a noble picture, or a passage from the grander poets. It always does one good.</a:t>
            </a:r>
          </a:p>
          <a:p>
            <a:pPr>
              <a:lnSpc>
                <a:spcPct val="120000"/>
              </a:lnSpc>
              <a:spcBef>
                <a:spcPts val="600"/>
              </a:spcBef>
            </a:pPr>
            <a:r>
              <a:rPr lang="en-US" sz="1050" dirty="0">
                <a:solidFill>
                  <a:schemeClr val="bg1"/>
                </a:solidFill>
                <a:latin typeface="Montserrat Light" panose="00000400000000000000" pitchFamily="50" charset="0"/>
              </a:rPr>
              <a:t>Apparently we had reached a great height in the atmosphere, for the sky was a dead black, and the stars had ceased to twinkle. By the same illusion which lifts the horizon of the sea to the level of the spectator on a hillside, the sable cloud beneath was dished out, and the car seemed to float in the middle of an immense dark sphere, whose upper half was strewn with silver. Apparently we had reached a great height in the atmosphere, for the sky was a dead black, and the stars had ceased to twinkle. </a:t>
            </a:r>
          </a:p>
        </p:txBody>
      </p:sp>
      <p:sp>
        <p:nvSpPr>
          <p:cNvPr id="8" name="TextBox 3">
            <a:extLst>
              <a:ext uri="{FF2B5EF4-FFF2-40B4-BE49-F238E27FC236}">
                <a16:creationId xmlns:a16="http://schemas.microsoft.com/office/drawing/2014/main" id="{EB0E9FD7-8468-736D-DF24-E9B742A27616}"/>
              </a:ext>
            </a:extLst>
          </p:cNvPr>
          <p:cNvSpPr txBox="1"/>
          <p:nvPr/>
        </p:nvSpPr>
        <p:spPr>
          <a:xfrm>
            <a:off x="1342570" y="1256760"/>
            <a:ext cx="7691978" cy="1245677"/>
          </a:xfrm>
          <a:prstGeom prst="rect">
            <a:avLst/>
          </a:prstGeom>
          <a:noFill/>
        </p:spPr>
        <p:txBody>
          <a:bodyPr wrap="square" lIns="0" tIns="0" rIns="0" bIns="0" rtlCol="0" anchor="ctr" anchorCtr="0">
            <a:noAutofit/>
          </a:bodyPr>
          <a:lstStyle/>
          <a:p>
            <a:r>
              <a:rPr lang="en-US" sz="4400" b="1" dirty="0">
                <a:solidFill>
                  <a:schemeClr val="bg1"/>
                </a:solidFill>
                <a:latin typeface="Waltograph" panose="03080602000000000000" pitchFamily="66" charset="0"/>
                <a:cs typeface="Helvetica" pitchFamily="34" charset="0"/>
              </a:rPr>
              <a:t>Your Topic 1 </a:t>
            </a:r>
          </a:p>
          <a:p>
            <a:r>
              <a:rPr lang="en-US" sz="4400" b="1" dirty="0">
                <a:solidFill>
                  <a:schemeClr val="bg1"/>
                </a:solidFill>
                <a:latin typeface="Waltograph" panose="03080602000000000000" pitchFamily="66" charset="0"/>
                <a:cs typeface="Helvetica" pitchFamily="34" charset="0"/>
              </a:rPr>
              <a:t>Title Here</a:t>
            </a:r>
            <a:endParaRPr lang="en-US" sz="4400" dirty="0">
              <a:solidFill>
                <a:schemeClr val="bg1"/>
              </a:solidFill>
              <a:latin typeface="Waltograph" panose="03080602000000000000" pitchFamily="66" charset="0"/>
              <a:cs typeface="Helvetica" pitchFamily="34" charset="0"/>
            </a:endParaRPr>
          </a:p>
        </p:txBody>
      </p:sp>
    </p:spTree>
    <p:extLst>
      <p:ext uri="{BB962C8B-B14F-4D97-AF65-F5344CB8AC3E}">
        <p14:creationId xmlns:p14="http://schemas.microsoft.com/office/powerpoint/2010/main" val="364658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47">
            <a:extLst>
              <a:ext uri="{FF2B5EF4-FFF2-40B4-BE49-F238E27FC236}">
                <a16:creationId xmlns:a16="http://schemas.microsoft.com/office/drawing/2014/main" id="{A6920CD3-D93F-460E-89A6-BCE43074A5BA}"/>
              </a:ext>
            </a:extLst>
          </p:cNvPr>
          <p:cNvSpPr txBox="1"/>
          <p:nvPr/>
        </p:nvSpPr>
        <p:spPr>
          <a:xfrm>
            <a:off x="1076764" y="4693559"/>
            <a:ext cx="3033597" cy="1015663"/>
          </a:xfrm>
          <a:prstGeom prst="rect">
            <a:avLst/>
          </a:prstGeom>
          <a:noFill/>
        </p:spPr>
        <p:txBody>
          <a:bodyPr wrap="square" rtlCol="0">
            <a:spAutoFit/>
          </a:bodyPr>
          <a:lstStyle/>
          <a:p>
            <a:pPr algn="ctr"/>
            <a:r>
              <a:rPr lang="en-PH" sz="1200" i="0" dirty="0">
                <a:solidFill>
                  <a:schemeClr val="bg1"/>
                </a:solidFill>
                <a:effectLst/>
                <a:latin typeface="Open Sans" panose="020B0606030504020204" pitchFamily="34" charset="0"/>
              </a:rPr>
              <a:t>Lorem Ipsum </a:t>
            </a:r>
            <a:r>
              <a:rPr lang="en-PH" sz="1200" b="0" i="0" dirty="0">
                <a:solidFill>
                  <a:schemeClr val="bg1"/>
                </a:solidFill>
                <a:effectLst/>
                <a:latin typeface="Open Sans" panose="020B0606030504020204" pitchFamily="34" charset="0"/>
              </a:rPr>
              <a:t>is simply dummy text of the printing and typesetting industry. Lorem Ipsum has been the industry's standard dummy text ever since the 1500s, when an unknown</a:t>
            </a:r>
            <a:endParaRPr lang="en-US" sz="1200" dirty="0">
              <a:solidFill>
                <a:schemeClr val="bg1"/>
              </a:solidFill>
              <a:latin typeface="Arial" panose="020B0604020202020204" pitchFamily="34" charset="0"/>
              <a:cs typeface="Arial" panose="020B0604020202020204" pitchFamily="34" charset="0"/>
            </a:endParaRPr>
          </a:p>
        </p:txBody>
      </p:sp>
      <p:sp>
        <p:nvSpPr>
          <p:cNvPr id="43" name="TextBox 47">
            <a:extLst>
              <a:ext uri="{FF2B5EF4-FFF2-40B4-BE49-F238E27FC236}">
                <a16:creationId xmlns:a16="http://schemas.microsoft.com/office/drawing/2014/main" id="{A6920CD3-D93F-460E-89A6-BCE43074A5BA}"/>
              </a:ext>
            </a:extLst>
          </p:cNvPr>
          <p:cNvSpPr txBox="1"/>
          <p:nvPr/>
        </p:nvSpPr>
        <p:spPr>
          <a:xfrm>
            <a:off x="4336348" y="4695038"/>
            <a:ext cx="3033597" cy="1015663"/>
          </a:xfrm>
          <a:prstGeom prst="rect">
            <a:avLst/>
          </a:prstGeom>
          <a:noFill/>
        </p:spPr>
        <p:txBody>
          <a:bodyPr wrap="square" rtlCol="0">
            <a:spAutoFit/>
          </a:bodyPr>
          <a:lstStyle/>
          <a:p>
            <a:pPr algn="ctr"/>
            <a:r>
              <a:rPr lang="en-PH" sz="1200" i="0" dirty="0">
                <a:solidFill>
                  <a:schemeClr val="bg1"/>
                </a:solidFill>
                <a:effectLst/>
                <a:latin typeface="Open Sans" panose="020B0606030504020204" pitchFamily="34" charset="0"/>
              </a:rPr>
              <a:t>Lorem Ipsum </a:t>
            </a:r>
            <a:r>
              <a:rPr lang="en-PH" sz="1200" b="0" i="0" dirty="0">
                <a:solidFill>
                  <a:schemeClr val="bg1"/>
                </a:solidFill>
                <a:effectLst/>
                <a:latin typeface="Open Sans" panose="020B0606030504020204" pitchFamily="34" charset="0"/>
              </a:rPr>
              <a:t>is simply dummy text of the printing and typesetting industry. Lorem Ipsum has been the industry's standard dummy text ever since the 1500s, when an unknown</a:t>
            </a:r>
            <a:endParaRPr lang="en-US" sz="1200" dirty="0">
              <a:solidFill>
                <a:schemeClr val="bg1"/>
              </a:solidFill>
              <a:latin typeface="Arial" panose="020B0604020202020204" pitchFamily="34" charset="0"/>
              <a:cs typeface="Arial" panose="020B0604020202020204" pitchFamily="34" charset="0"/>
            </a:endParaRPr>
          </a:p>
        </p:txBody>
      </p:sp>
      <p:sp>
        <p:nvSpPr>
          <p:cNvPr id="44" name="TextBox 47">
            <a:extLst>
              <a:ext uri="{FF2B5EF4-FFF2-40B4-BE49-F238E27FC236}">
                <a16:creationId xmlns:a16="http://schemas.microsoft.com/office/drawing/2014/main" id="{A6920CD3-D93F-460E-89A6-BCE43074A5BA}"/>
              </a:ext>
            </a:extLst>
          </p:cNvPr>
          <p:cNvSpPr txBox="1"/>
          <p:nvPr/>
        </p:nvSpPr>
        <p:spPr>
          <a:xfrm>
            <a:off x="7773486" y="4696518"/>
            <a:ext cx="3033597" cy="1015663"/>
          </a:xfrm>
          <a:prstGeom prst="rect">
            <a:avLst/>
          </a:prstGeom>
          <a:noFill/>
        </p:spPr>
        <p:txBody>
          <a:bodyPr wrap="square" rtlCol="0">
            <a:spAutoFit/>
          </a:bodyPr>
          <a:lstStyle/>
          <a:p>
            <a:pPr algn="ctr"/>
            <a:r>
              <a:rPr lang="en-PH" sz="1200" i="0" dirty="0">
                <a:solidFill>
                  <a:schemeClr val="bg1"/>
                </a:solidFill>
                <a:effectLst/>
                <a:latin typeface="Open Sans" panose="020B0606030504020204" pitchFamily="34" charset="0"/>
              </a:rPr>
              <a:t>Lorem Ipsum </a:t>
            </a:r>
            <a:r>
              <a:rPr lang="en-PH" sz="1200" b="0" i="0" dirty="0">
                <a:solidFill>
                  <a:schemeClr val="bg1"/>
                </a:solidFill>
                <a:effectLst/>
                <a:latin typeface="Open Sans" panose="020B0606030504020204" pitchFamily="34" charset="0"/>
              </a:rPr>
              <a:t>is simply dummy text of the printing and typesetting industry. Lorem Ipsum has been the industry's standard dummy text ever since the 1500s, when an unknown</a:t>
            </a:r>
            <a:endParaRPr lang="en-US" sz="1200" dirty="0">
              <a:solidFill>
                <a:schemeClr val="bg1"/>
              </a:solidFill>
              <a:latin typeface="Arial" panose="020B0604020202020204" pitchFamily="34" charset="0"/>
              <a:cs typeface="Arial" panose="020B0604020202020204" pitchFamily="34" charset="0"/>
            </a:endParaRPr>
          </a:p>
        </p:txBody>
      </p:sp>
      <p:pic>
        <p:nvPicPr>
          <p:cNvPr id="45" name="Picture Placeholder 44">
            <a:extLst>
              <a:ext uri="{FF2B5EF4-FFF2-40B4-BE49-F238E27FC236}">
                <a16:creationId xmlns:a16="http://schemas.microsoft.com/office/drawing/2014/main" id="{C0DB91D4-6B29-2462-C842-64C62A71A67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6226" r="6226"/>
          <a:stretch>
            <a:fillRect/>
          </a:stretch>
        </p:blipFill>
        <p:spPr/>
      </p:pic>
      <p:pic>
        <p:nvPicPr>
          <p:cNvPr id="47" name="Picture Placeholder 46">
            <a:extLst>
              <a:ext uri="{FF2B5EF4-FFF2-40B4-BE49-F238E27FC236}">
                <a16:creationId xmlns:a16="http://schemas.microsoft.com/office/drawing/2014/main" id="{BA04516E-F96F-C0ED-42A9-9FCF0DACF93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384" r="6384"/>
          <a:stretch>
            <a:fillRect/>
          </a:stretch>
        </p:blipFill>
        <p:spPr/>
      </p:pic>
      <p:pic>
        <p:nvPicPr>
          <p:cNvPr id="49" name="Picture Placeholder 48">
            <a:extLst>
              <a:ext uri="{FF2B5EF4-FFF2-40B4-BE49-F238E27FC236}">
                <a16:creationId xmlns:a16="http://schemas.microsoft.com/office/drawing/2014/main" id="{477D1CFB-F123-B452-2F07-4F7A6A4A7522}"/>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7865" r="7865"/>
          <a:stretch>
            <a:fillRect/>
          </a:stretch>
        </p:blipFill>
        <p:spPr/>
      </p:pic>
      <p:pic>
        <p:nvPicPr>
          <p:cNvPr id="2" name="Picture Placeholder 21">
            <a:extLst>
              <a:ext uri="{FF2B5EF4-FFF2-40B4-BE49-F238E27FC236}">
                <a16:creationId xmlns:a16="http://schemas.microsoft.com/office/drawing/2014/main" id="{CC48DD9A-C662-6E73-C1BD-0F02FE0D879E}"/>
              </a:ext>
            </a:extLst>
          </p:cNvPr>
          <p:cNvPicPr>
            <a:picLocks noChangeAspect="1"/>
          </p:cNvPicPr>
          <p:nvPr/>
        </p:nvPicPr>
        <p:blipFill rotWithShape="1">
          <a:blip r:embed="rId5">
            <a:extLst>
              <a:ext uri="{28A0092B-C50C-407E-A947-70E740481C1C}">
                <a14:useLocalDpi xmlns:a14="http://schemas.microsoft.com/office/drawing/2010/main" val="0"/>
              </a:ext>
            </a:extLst>
          </a:blip>
          <a:srcRect l="2982" r="2982"/>
          <a:stretch/>
        </p:blipFill>
        <p:spPr>
          <a:xfrm>
            <a:off x="11056676" y="545914"/>
            <a:ext cx="852488" cy="852488"/>
          </a:xfrm>
          <a:prstGeom prst="ellipse">
            <a:avLst/>
          </a:prstGeom>
        </p:spPr>
      </p:pic>
      <p:grpSp>
        <p:nvGrpSpPr>
          <p:cNvPr id="3" name="Group 2">
            <a:extLst>
              <a:ext uri="{FF2B5EF4-FFF2-40B4-BE49-F238E27FC236}">
                <a16:creationId xmlns:a16="http://schemas.microsoft.com/office/drawing/2014/main" id="{876C960C-6AB9-0AC5-BDF3-B2DEC95C29FB}"/>
              </a:ext>
            </a:extLst>
          </p:cNvPr>
          <p:cNvGrpSpPr/>
          <p:nvPr/>
        </p:nvGrpSpPr>
        <p:grpSpPr>
          <a:xfrm>
            <a:off x="139207" y="252113"/>
            <a:ext cx="2501440" cy="971339"/>
            <a:chOff x="133885" y="2098753"/>
            <a:chExt cx="3770178" cy="1750249"/>
          </a:xfrm>
        </p:grpSpPr>
        <p:sp>
          <p:nvSpPr>
            <p:cNvPr id="4" name="TextBox 3">
              <a:extLst>
                <a:ext uri="{FF2B5EF4-FFF2-40B4-BE49-F238E27FC236}">
                  <a16:creationId xmlns:a16="http://schemas.microsoft.com/office/drawing/2014/main" id="{67CF626C-223A-3734-6D9C-47E77794E9E9}"/>
                </a:ext>
              </a:extLst>
            </p:cNvPr>
            <p:cNvSpPr txBox="1"/>
            <p:nvPr/>
          </p:nvSpPr>
          <p:spPr>
            <a:xfrm>
              <a:off x="133885" y="2790502"/>
              <a:ext cx="3770178" cy="1058500"/>
            </a:xfrm>
            <a:prstGeom prst="rect">
              <a:avLst/>
            </a:prstGeom>
            <a:noFill/>
          </p:spPr>
          <p:txBody>
            <a:bodyPr wrap="square" rtlCol="0">
              <a:spAutoFit/>
            </a:bodyPr>
            <a:lstStyle/>
            <a:p>
              <a:r>
                <a:rPr lang="en-US" sz="4000" dirty="0">
                  <a:solidFill>
                    <a:schemeClr val="bg1"/>
                  </a:solidFill>
                  <a:latin typeface="Waltograph" panose="03080602000000000000" pitchFamily="66" charset="0"/>
                </a:rPr>
                <a:t>Group Name </a:t>
              </a:r>
            </a:p>
          </p:txBody>
        </p:sp>
        <p:sp>
          <p:nvSpPr>
            <p:cNvPr id="8" name="Freeform 7">
              <a:extLst>
                <a:ext uri="{FF2B5EF4-FFF2-40B4-BE49-F238E27FC236}">
                  <a16:creationId xmlns:a16="http://schemas.microsoft.com/office/drawing/2014/main" id="{49DEE160-6CC2-57B6-09C1-4523C8474893}"/>
                </a:ext>
              </a:extLst>
            </p:cNvPr>
            <p:cNvSpPr/>
            <p:nvPr/>
          </p:nvSpPr>
          <p:spPr>
            <a:xfrm>
              <a:off x="3362499" y="3283556"/>
              <a:ext cx="357233" cy="356455"/>
            </a:xfrm>
            <a:custGeom>
              <a:avLst/>
              <a:gdLst>
                <a:gd name="connsiteX0" fmla="*/ 733164 w 733282"/>
                <a:gd name="connsiteY0" fmla="*/ 338486 h 731685"/>
                <a:gd name="connsiteX1" fmla="*/ 733164 w 733282"/>
                <a:gd name="connsiteY1" fmla="*/ 399365 h 731685"/>
                <a:gd name="connsiteX2" fmla="*/ 709600 w 733282"/>
                <a:gd name="connsiteY2" fmla="*/ 423260 h 731685"/>
                <a:gd name="connsiteX3" fmla="*/ 709504 w 733282"/>
                <a:gd name="connsiteY3" fmla="*/ 423261 h 731685"/>
                <a:gd name="connsiteX4" fmla="*/ 418833 w 733282"/>
                <a:gd name="connsiteY4" fmla="*/ 423261 h 731685"/>
                <a:gd name="connsiteX5" fmla="*/ 419308 w 733282"/>
                <a:gd name="connsiteY5" fmla="*/ 464321 h 731685"/>
                <a:gd name="connsiteX6" fmla="*/ 406765 w 733282"/>
                <a:gd name="connsiteY6" fmla="*/ 709827 h 731685"/>
                <a:gd name="connsiteX7" fmla="*/ 383294 w 733282"/>
                <a:gd name="connsiteY7" fmla="*/ 731448 h 731685"/>
                <a:gd name="connsiteX8" fmla="*/ 320485 w 733282"/>
                <a:gd name="connsiteY8" fmla="*/ 731448 h 731685"/>
                <a:gd name="connsiteX9" fmla="*/ 303857 w 733282"/>
                <a:gd name="connsiteY9" fmla="*/ 724146 h 731685"/>
                <a:gd name="connsiteX10" fmla="*/ 298345 w 733282"/>
                <a:gd name="connsiteY10" fmla="*/ 706603 h 731685"/>
                <a:gd name="connsiteX11" fmla="*/ 311268 w 733282"/>
                <a:gd name="connsiteY11" fmla="*/ 464321 h 731685"/>
                <a:gd name="connsiteX12" fmla="*/ 310793 w 733282"/>
                <a:gd name="connsiteY12" fmla="*/ 423261 h 731685"/>
                <a:gd name="connsiteX13" fmla="*/ 23923 w 733282"/>
                <a:gd name="connsiteY13" fmla="*/ 423261 h 731685"/>
                <a:gd name="connsiteX14" fmla="*/ -117 w 733282"/>
                <a:gd name="connsiteY14" fmla="*/ 399649 h 731685"/>
                <a:gd name="connsiteX15" fmla="*/ -117 w 733282"/>
                <a:gd name="connsiteY15" fmla="*/ 338486 h 731685"/>
                <a:gd name="connsiteX16" fmla="*/ 23543 w 733282"/>
                <a:gd name="connsiteY16" fmla="*/ 314590 h 731685"/>
                <a:gd name="connsiteX17" fmla="*/ 306897 w 733282"/>
                <a:gd name="connsiteY17" fmla="*/ 314590 h 731685"/>
                <a:gd name="connsiteX18" fmla="*/ 269269 w 733282"/>
                <a:gd name="connsiteY18" fmla="*/ 23661 h 731685"/>
                <a:gd name="connsiteX19" fmla="*/ 273355 w 733282"/>
                <a:gd name="connsiteY19" fmla="*/ 7067 h 731685"/>
                <a:gd name="connsiteX20" fmla="*/ 288653 w 733282"/>
                <a:gd name="connsiteY20" fmla="*/ -235 h 731685"/>
                <a:gd name="connsiteX21" fmla="*/ 356499 w 733282"/>
                <a:gd name="connsiteY21" fmla="*/ -235 h 731685"/>
                <a:gd name="connsiteX22" fmla="*/ 378163 w 733282"/>
                <a:gd name="connsiteY22" fmla="*/ 17688 h 731685"/>
                <a:gd name="connsiteX23" fmla="*/ 415127 w 733282"/>
                <a:gd name="connsiteY23" fmla="*/ 314874 h 731685"/>
                <a:gd name="connsiteX24" fmla="*/ 709219 w 733282"/>
                <a:gd name="connsiteY24" fmla="*/ 314874 h 731685"/>
                <a:gd name="connsiteX25" fmla="*/ 733164 w 733282"/>
                <a:gd name="connsiteY25" fmla="*/ 338770 h 7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3282" h="731685">
                  <a:moveTo>
                    <a:pt x="733164" y="338486"/>
                  </a:moveTo>
                  <a:lnTo>
                    <a:pt x="733164" y="399365"/>
                  </a:lnTo>
                  <a:cubicBezTo>
                    <a:pt x="733269" y="412457"/>
                    <a:pt x="722719" y="423156"/>
                    <a:pt x="709600" y="423260"/>
                  </a:cubicBezTo>
                  <a:cubicBezTo>
                    <a:pt x="709568" y="423261"/>
                    <a:pt x="709536" y="423261"/>
                    <a:pt x="709504" y="423261"/>
                  </a:cubicBezTo>
                  <a:lnTo>
                    <a:pt x="418833" y="423261"/>
                  </a:lnTo>
                  <a:cubicBezTo>
                    <a:pt x="418833" y="438433"/>
                    <a:pt x="419308" y="451709"/>
                    <a:pt x="419308" y="464321"/>
                  </a:cubicBezTo>
                  <a:cubicBezTo>
                    <a:pt x="419689" y="546325"/>
                    <a:pt x="415501" y="628287"/>
                    <a:pt x="406765" y="709827"/>
                  </a:cubicBezTo>
                  <a:cubicBezTo>
                    <a:pt x="405646" y="721970"/>
                    <a:pt x="395513" y="731305"/>
                    <a:pt x="383294" y="731448"/>
                  </a:cubicBezTo>
                  <a:lnTo>
                    <a:pt x="320485" y="731448"/>
                  </a:lnTo>
                  <a:cubicBezTo>
                    <a:pt x="314161" y="731452"/>
                    <a:pt x="308126" y="728802"/>
                    <a:pt x="303857" y="724146"/>
                  </a:cubicBezTo>
                  <a:cubicBezTo>
                    <a:pt x="299542" y="719382"/>
                    <a:pt x="297529" y="712974"/>
                    <a:pt x="298345" y="706603"/>
                  </a:cubicBezTo>
                  <a:cubicBezTo>
                    <a:pt x="307161" y="626145"/>
                    <a:pt x="311475" y="545259"/>
                    <a:pt x="311268" y="464321"/>
                  </a:cubicBezTo>
                  <a:cubicBezTo>
                    <a:pt x="311268" y="451330"/>
                    <a:pt x="311268" y="438054"/>
                    <a:pt x="310793" y="423261"/>
                  </a:cubicBezTo>
                  <a:lnTo>
                    <a:pt x="23923" y="423261"/>
                  </a:lnTo>
                  <a:cubicBezTo>
                    <a:pt x="10772" y="423314"/>
                    <a:pt x="39" y="412773"/>
                    <a:pt x="-117" y="399649"/>
                  </a:cubicBezTo>
                  <a:lnTo>
                    <a:pt x="-117" y="338486"/>
                  </a:lnTo>
                  <a:cubicBezTo>
                    <a:pt x="-170" y="325378"/>
                    <a:pt x="10408" y="314694"/>
                    <a:pt x="23543" y="314590"/>
                  </a:cubicBezTo>
                  <a:lnTo>
                    <a:pt x="306897" y="314590"/>
                  </a:lnTo>
                  <a:cubicBezTo>
                    <a:pt x="301109" y="216862"/>
                    <a:pt x="288536" y="119653"/>
                    <a:pt x="269269" y="23661"/>
                  </a:cubicBezTo>
                  <a:cubicBezTo>
                    <a:pt x="268243" y="17803"/>
                    <a:pt x="269725" y="11783"/>
                    <a:pt x="273355" y="7067"/>
                  </a:cubicBezTo>
                  <a:cubicBezTo>
                    <a:pt x="277023" y="2371"/>
                    <a:pt x="282688" y="-332"/>
                    <a:pt x="288653" y="-235"/>
                  </a:cubicBezTo>
                  <a:lnTo>
                    <a:pt x="356499" y="-235"/>
                  </a:lnTo>
                  <a:cubicBezTo>
                    <a:pt x="367099" y="-236"/>
                    <a:pt x="376199" y="7292"/>
                    <a:pt x="378163" y="17688"/>
                  </a:cubicBezTo>
                  <a:cubicBezTo>
                    <a:pt x="396841" y="115859"/>
                    <a:pt x="409187" y="215125"/>
                    <a:pt x="415127" y="314874"/>
                  </a:cubicBezTo>
                  <a:lnTo>
                    <a:pt x="709219" y="314874"/>
                  </a:lnTo>
                  <a:cubicBezTo>
                    <a:pt x="722358" y="315077"/>
                    <a:pt x="732960" y="325658"/>
                    <a:pt x="733164" y="338770"/>
                  </a:cubicBezTo>
                  <a:close/>
                </a:path>
              </a:pathLst>
            </a:custGeom>
            <a:solidFill>
              <a:srgbClr val="FFFFFF"/>
            </a:solidFill>
            <a:ln w="9502" cap="flat">
              <a:noFill/>
              <a:prstDash val="solid"/>
              <a:miter/>
            </a:ln>
          </p:spPr>
          <p:txBody>
            <a:bodyPr rtlCol="0" anchor="ctr"/>
            <a:lstStyle/>
            <a:p>
              <a:endParaRPr lang="en-US" sz="1050"/>
            </a:p>
          </p:txBody>
        </p:sp>
        <p:sp>
          <p:nvSpPr>
            <p:cNvPr id="9" name="Freeform 8">
              <a:extLst>
                <a:ext uri="{FF2B5EF4-FFF2-40B4-BE49-F238E27FC236}">
                  <a16:creationId xmlns:a16="http://schemas.microsoft.com/office/drawing/2014/main" id="{5681B8AF-5DCC-C54C-E985-5CB89675827D}"/>
                </a:ext>
              </a:extLst>
            </p:cNvPr>
            <p:cNvSpPr/>
            <p:nvPr/>
          </p:nvSpPr>
          <p:spPr>
            <a:xfrm>
              <a:off x="572904" y="2098753"/>
              <a:ext cx="2892142" cy="1045997"/>
            </a:xfrm>
            <a:custGeom>
              <a:avLst/>
              <a:gdLst>
                <a:gd name="connsiteX0" fmla="*/ 3567357 w 3569274"/>
                <a:gd name="connsiteY0" fmla="*/ 1260783 h 1290894"/>
                <a:gd name="connsiteX1" fmla="*/ 927087 w 3569274"/>
                <a:gd name="connsiteY1" fmla="*/ 149224 h 1290894"/>
                <a:gd name="connsiteX2" fmla="*/ 3952 w 3569274"/>
                <a:gd name="connsiteY2" fmla="*/ 901390 h 1290894"/>
                <a:gd name="connsiteX3" fmla="*/ 1102 w 3569274"/>
                <a:gd name="connsiteY3" fmla="*/ 922157 h 1290894"/>
                <a:gd name="connsiteX4" fmla="*/ 15925 w 3569274"/>
                <a:gd name="connsiteY4" fmla="*/ 936855 h 1290894"/>
                <a:gd name="connsiteX5" fmla="*/ 68567 w 3569274"/>
                <a:gd name="connsiteY5" fmla="*/ 954872 h 1290894"/>
                <a:gd name="connsiteX6" fmla="*/ 78069 w 3569274"/>
                <a:gd name="connsiteY6" fmla="*/ 956199 h 1290894"/>
                <a:gd name="connsiteX7" fmla="*/ 102490 w 3569274"/>
                <a:gd name="connsiteY7" fmla="*/ 943303 h 1290894"/>
                <a:gd name="connsiteX8" fmla="*/ 2768648 w 3569274"/>
                <a:gd name="connsiteY8" fmla="*/ 434378 h 1290894"/>
                <a:gd name="connsiteX9" fmla="*/ 3458652 w 3569274"/>
                <a:gd name="connsiteY9" fmla="*/ 1273679 h 1290894"/>
                <a:gd name="connsiteX10" fmla="*/ 3484023 w 3569274"/>
                <a:gd name="connsiteY10" fmla="*/ 1290653 h 1290894"/>
                <a:gd name="connsiteX11" fmla="*/ 3546832 w 3569274"/>
                <a:gd name="connsiteY11" fmla="*/ 1290653 h 1290894"/>
                <a:gd name="connsiteX12" fmla="*/ 3564792 w 3569274"/>
                <a:gd name="connsiteY12" fmla="*/ 1281170 h 1290894"/>
                <a:gd name="connsiteX13" fmla="*/ 3567642 w 3569274"/>
                <a:gd name="connsiteY13" fmla="*/ 1260972 h 1290894"/>
                <a:gd name="connsiteX14" fmla="*/ 77784 w 3569274"/>
                <a:gd name="connsiteY14" fmla="*/ 940553 h 1290894"/>
                <a:gd name="connsiteX15" fmla="*/ 73603 w 3569274"/>
                <a:gd name="connsiteY15" fmla="*/ 939605 h 1290894"/>
                <a:gd name="connsiteX16" fmla="*/ 77784 w 3569274"/>
                <a:gd name="connsiteY16" fmla="*/ 940553 h 1290894"/>
                <a:gd name="connsiteX17" fmla="*/ 3470815 w 3569274"/>
                <a:gd name="connsiteY17" fmla="*/ 1282403 h 1290894"/>
                <a:gd name="connsiteX18" fmla="*/ 3474996 w 3569274"/>
                <a:gd name="connsiteY18" fmla="*/ 1284679 h 1290894"/>
                <a:gd name="connsiteX19" fmla="*/ 3470815 w 3569274"/>
                <a:gd name="connsiteY19" fmla="*/ 1282403 h 129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9274" h="1290894">
                  <a:moveTo>
                    <a:pt x="3567357" y="1260783"/>
                  </a:moveTo>
                  <a:cubicBezTo>
                    <a:pt x="3145841" y="226224"/>
                    <a:pt x="1963773" y="-271427"/>
                    <a:pt x="927087" y="149224"/>
                  </a:cubicBezTo>
                  <a:cubicBezTo>
                    <a:pt x="550776" y="301925"/>
                    <a:pt x="229149" y="563985"/>
                    <a:pt x="3952" y="901390"/>
                  </a:cubicBezTo>
                  <a:cubicBezTo>
                    <a:pt x="-179" y="907494"/>
                    <a:pt x="-1233" y="915168"/>
                    <a:pt x="1102" y="922157"/>
                  </a:cubicBezTo>
                  <a:cubicBezTo>
                    <a:pt x="3357" y="929168"/>
                    <a:pt x="8885" y="934650"/>
                    <a:pt x="15925" y="936855"/>
                  </a:cubicBezTo>
                  <a:lnTo>
                    <a:pt x="68567" y="954872"/>
                  </a:lnTo>
                  <a:cubicBezTo>
                    <a:pt x="71654" y="955770"/>
                    <a:pt x="74854" y="956217"/>
                    <a:pt x="78069" y="956199"/>
                  </a:cubicBezTo>
                  <a:cubicBezTo>
                    <a:pt x="87818" y="956084"/>
                    <a:pt x="96911" y="951282"/>
                    <a:pt x="102490" y="943303"/>
                  </a:cubicBezTo>
                  <a:cubicBezTo>
                    <a:pt x="697904" y="68038"/>
                    <a:pt x="1891584" y="-159816"/>
                    <a:pt x="2768648" y="434378"/>
                  </a:cubicBezTo>
                  <a:cubicBezTo>
                    <a:pt x="3074942" y="641886"/>
                    <a:pt x="3314569" y="933361"/>
                    <a:pt x="3458652" y="1273679"/>
                  </a:cubicBezTo>
                  <a:cubicBezTo>
                    <a:pt x="3462906" y="1283925"/>
                    <a:pt x="3472910" y="1290618"/>
                    <a:pt x="3484023" y="1290653"/>
                  </a:cubicBezTo>
                  <a:lnTo>
                    <a:pt x="3546832" y="1290653"/>
                  </a:lnTo>
                  <a:cubicBezTo>
                    <a:pt x="3554059" y="1290803"/>
                    <a:pt x="3560850" y="1287217"/>
                    <a:pt x="3564792" y="1281170"/>
                  </a:cubicBezTo>
                  <a:cubicBezTo>
                    <a:pt x="3569329" y="1275446"/>
                    <a:pt x="3570419" y="1267724"/>
                    <a:pt x="3567642" y="1260972"/>
                  </a:cubicBezTo>
                  <a:close/>
                  <a:moveTo>
                    <a:pt x="77784" y="940553"/>
                  </a:moveTo>
                  <a:cubicBezTo>
                    <a:pt x="76347" y="940475"/>
                    <a:pt x="74933" y="940155"/>
                    <a:pt x="73603" y="939605"/>
                  </a:cubicBezTo>
                  <a:cubicBezTo>
                    <a:pt x="74933" y="940154"/>
                    <a:pt x="76347" y="940475"/>
                    <a:pt x="77784" y="940553"/>
                  </a:cubicBezTo>
                  <a:close/>
                  <a:moveTo>
                    <a:pt x="3470815" y="1282403"/>
                  </a:moveTo>
                  <a:cubicBezTo>
                    <a:pt x="3472101" y="1283344"/>
                    <a:pt x="3473507" y="1284110"/>
                    <a:pt x="3474996" y="1284679"/>
                  </a:cubicBezTo>
                  <a:cubicBezTo>
                    <a:pt x="3473571" y="1283825"/>
                    <a:pt x="3472240" y="1283351"/>
                    <a:pt x="3470815" y="1282403"/>
                  </a:cubicBezTo>
                  <a:close/>
                </a:path>
              </a:pathLst>
            </a:custGeom>
            <a:gradFill>
              <a:gsLst>
                <a:gs pos="0">
                  <a:schemeClr val="tx1"/>
                </a:gs>
                <a:gs pos="45000">
                  <a:srgbClr val="29B0AF"/>
                </a:gs>
                <a:gs pos="93000">
                  <a:srgbClr val="33D8D7"/>
                </a:gs>
                <a:gs pos="100000">
                  <a:schemeClr val="bg1"/>
                </a:gs>
              </a:gsLst>
              <a:lin ang="21594000" scaled="0"/>
            </a:gradFill>
            <a:ln w="9502" cap="flat">
              <a:noFill/>
              <a:prstDash val="solid"/>
              <a:miter/>
            </a:ln>
          </p:spPr>
          <p:txBody>
            <a:bodyPr rtlCol="0" anchor="ctr"/>
            <a:lstStyle/>
            <a:p>
              <a:endParaRPr lang="en-US" sz="1050"/>
            </a:p>
          </p:txBody>
        </p:sp>
      </p:grpSp>
      <p:grpSp>
        <p:nvGrpSpPr>
          <p:cNvPr id="10" name="Group 9">
            <a:extLst>
              <a:ext uri="{FF2B5EF4-FFF2-40B4-BE49-F238E27FC236}">
                <a16:creationId xmlns:a16="http://schemas.microsoft.com/office/drawing/2014/main" id="{38BE311D-604F-9D84-A754-C115E2E636E4}"/>
              </a:ext>
            </a:extLst>
          </p:cNvPr>
          <p:cNvGrpSpPr/>
          <p:nvPr/>
        </p:nvGrpSpPr>
        <p:grpSpPr>
          <a:xfrm>
            <a:off x="2824127" y="798182"/>
            <a:ext cx="1351640" cy="421268"/>
            <a:chOff x="2849394" y="1232766"/>
            <a:chExt cx="1351640" cy="421268"/>
          </a:xfrm>
        </p:grpSpPr>
        <p:sp>
          <p:nvSpPr>
            <p:cNvPr id="11" name="Home     TV Shows     Movies     Recently Added     My List">
              <a:extLst>
                <a:ext uri="{FF2B5EF4-FFF2-40B4-BE49-F238E27FC236}">
                  <a16:creationId xmlns:a16="http://schemas.microsoft.com/office/drawing/2014/main" id="{46402AB4-D190-BABC-66F8-5F83E2381348}"/>
                </a:ext>
              </a:extLst>
            </p:cNvPr>
            <p:cNvSpPr txBox="1"/>
            <p:nvPr/>
          </p:nvSpPr>
          <p:spPr>
            <a:xfrm>
              <a:off x="3151407" y="1232766"/>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a:solidFill>
                    <a:schemeClr val="bg1"/>
                  </a:solidFill>
                  <a:latin typeface="Helvetica Neue"/>
                </a:rPr>
                <a:t>Home</a:t>
              </a:r>
              <a:endParaRPr dirty="0">
                <a:solidFill>
                  <a:schemeClr val="bg1"/>
                </a:solidFill>
                <a:latin typeface="Helvetica Neue"/>
              </a:endParaRPr>
            </a:p>
          </p:txBody>
        </p:sp>
        <p:pic>
          <p:nvPicPr>
            <p:cNvPr id="12" name="Graphic 11" descr="Home">
              <a:extLst>
                <a:ext uri="{FF2B5EF4-FFF2-40B4-BE49-F238E27FC236}">
                  <a16:creationId xmlns:a16="http://schemas.microsoft.com/office/drawing/2014/main" id="{1E39EDD5-4AA2-06E4-B21A-DBA8F7E1B5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49394" y="1269388"/>
              <a:ext cx="311816" cy="311816"/>
            </a:xfrm>
            <a:prstGeom prst="rect">
              <a:avLst/>
            </a:prstGeom>
          </p:spPr>
        </p:pic>
      </p:grpSp>
      <p:grpSp>
        <p:nvGrpSpPr>
          <p:cNvPr id="13" name="Group 12">
            <a:extLst>
              <a:ext uri="{FF2B5EF4-FFF2-40B4-BE49-F238E27FC236}">
                <a16:creationId xmlns:a16="http://schemas.microsoft.com/office/drawing/2014/main" id="{46BBDEFF-D52F-C10F-167B-21CACA19F41B}"/>
              </a:ext>
            </a:extLst>
          </p:cNvPr>
          <p:cNvGrpSpPr/>
          <p:nvPr/>
        </p:nvGrpSpPr>
        <p:grpSpPr>
          <a:xfrm>
            <a:off x="3926338" y="782850"/>
            <a:ext cx="1307837" cy="421268"/>
            <a:chOff x="2534920" y="1346946"/>
            <a:chExt cx="1307837" cy="421268"/>
          </a:xfrm>
        </p:grpSpPr>
        <p:sp>
          <p:nvSpPr>
            <p:cNvPr id="14" name="Home     TV Shows     Movies     Recently Added     My List">
              <a:extLst>
                <a:ext uri="{FF2B5EF4-FFF2-40B4-BE49-F238E27FC236}">
                  <a16:creationId xmlns:a16="http://schemas.microsoft.com/office/drawing/2014/main" id="{9ADBB15B-CAE0-5E16-9E2F-741FB0CE5CC1}"/>
                </a:ext>
              </a:extLst>
            </p:cNvPr>
            <p:cNvSpPr txBox="1"/>
            <p:nvPr/>
          </p:nvSpPr>
          <p:spPr>
            <a:xfrm>
              <a:off x="2793130" y="1346946"/>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1</a:t>
              </a:r>
              <a:endParaRPr dirty="0">
                <a:solidFill>
                  <a:schemeClr val="bg1"/>
                </a:solidFill>
                <a:latin typeface="Helvetica Neue"/>
              </a:endParaRPr>
            </a:p>
          </p:txBody>
        </p:sp>
        <p:pic>
          <p:nvPicPr>
            <p:cNvPr id="15" name="Graphic 14" descr="Magnifying glass">
              <a:extLst>
                <a:ext uri="{FF2B5EF4-FFF2-40B4-BE49-F238E27FC236}">
                  <a16:creationId xmlns:a16="http://schemas.microsoft.com/office/drawing/2014/main" id="{7AABBD02-5B09-0718-D885-C83CB17BCF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34920" y="1401672"/>
              <a:ext cx="311816" cy="311816"/>
            </a:xfrm>
            <a:prstGeom prst="rect">
              <a:avLst/>
            </a:prstGeom>
          </p:spPr>
        </p:pic>
      </p:grpSp>
      <p:grpSp>
        <p:nvGrpSpPr>
          <p:cNvPr id="16" name="Group 15">
            <a:extLst>
              <a:ext uri="{FF2B5EF4-FFF2-40B4-BE49-F238E27FC236}">
                <a16:creationId xmlns:a16="http://schemas.microsoft.com/office/drawing/2014/main" id="{8842EEA8-B3A5-6D03-9051-BC3EF13B2828}"/>
              </a:ext>
            </a:extLst>
          </p:cNvPr>
          <p:cNvGrpSpPr/>
          <p:nvPr/>
        </p:nvGrpSpPr>
        <p:grpSpPr>
          <a:xfrm>
            <a:off x="5123776" y="770700"/>
            <a:ext cx="1340605" cy="421268"/>
            <a:chOff x="2227369" y="1415953"/>
            <a:chExt cx="1340605" cy="421268"/>
          </a:xfrm>
        </p:grpSpPr>
        <p:sp>
          <p:nvSpPr>
            <p:cNvPr id="17" name="Home     TV Shows     Movies     Recently Added     My List">
              <a:extLst>
                <a:ext uri="{FF2B5EF4-FFF2-40B4-BE49-F238E27FC236}">
                  <a16:creationId xmlns:a16="http://schemas.microsoft.com/office/drawing/2014/main" id="{BCD2BB0D-31A5-8DF7-DCC1-979F440F5A95}"/>
                </a:ext>
              </a:extLst>
            </p:cNvPr>
            <p:cNvSpPr txBox="1"/>
            <p:nvPr/>
          </p:nvSpPr>
          <p:spPr>
            <a:xfrm>
              <a:off x="2518347" y="1415953"/>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3</a:t>
              </a:r>
              <a:endParaRPr dirty="0">
                <a:solidFill>
                  <a:schemeClr val="bg1"/>
                </a:solidFill>
                <a:latin typeface="Helvetica Neue"/>
              </a:endParaRPr>
            </a:p>
          </p:txBody>
        </p:sp>
        <p:pic>
          <p:nvPicPr>
            <p:cNvPr id="18" name="Graphic 17" descr="Add">
              <a:extLst>
                <a:ext uri="{FF2B5EF4-FFF2-40B4-BE49-F238E27FC236}">
                  <a16:creationId xmlns:a16="http://schemas.microsoft.com/office/drawing/2014/main" id="{E868EF81-65FC-8D1E-849E-654D67E76A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27369" y="1470679"/>
              <a:ext cx="311816" cy="311816"/>
            </a:xfrm>
            <a:prstGeom prst="rect">
              <a:avLst/>
            </a:prstGeom>
          </p:spPr>
        </p:pic>
      </p:grpSp>
      <p:grpSp>
        <p:nvGrpSpPr>
          <p:cNvPr id="31" name="Group 30">
            <a:extLst>
              <a:ext uri="{FF2B5EF4-FFF2-40B4-BE49-F238E27FC236}">
                <a16:creationId xmlns:a16="http://schemas.microsoft.com/office/drawing/2014/main" id="{03891FFA-C2C5-62E5-6E8E-A7B4DE88A808}"/>
              </a:ext>
            </a:extLst>
          </p:cNvPr>
          <p:cNvGrpSpPr/>
          <p:nvPr/>
        </p:nvGrpSpPr>
        <p:grpSpPr>
          <a:xfrm>
            <a:off x="6402022" y="770700"/>
            <a:ext cx="1340905" cy="421268"/>
            <a:chOff x="2349368" y="1578855"/>
            <a:chExt cx="1340905" cy="421268"/>
          </a:xfrm>
        </p:grpSpPr>
        <p:sp>
          <p:nvSpPr>
            <p:cNvPr id="32" name="Home     TV Shows     Movies     Recently Added     My List">
              <a:extLst>
                <a:ext uri="{FF2B5EF4-FFF2-40B4-BE49-F238E27FC236}">
                  <a16:creationId xmlns:a16="http://schemas.microsoft.com/office/drawing/2014/main" id="{C143FF1C-76DE-4694-CBA8-877302E75E3C}"/>
                </a:ext>
              </a:extLst>
            </p:cNvPr>
            <p:cNvSpPr txBox="1"/>
            <p:nvPr/>
          </p:nvSpPr>
          <p:spPr>
            <a:xfrm>
              <a:off x="2640646" y="1578855"/>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3</a:t>
              </a:r>
              <a:endParaRPr dirty="0">
                <a:solidFill>
                  <a:schemeClr val="bg1"/>
                </a:solidFill>
                <a:latin typeface="Helvetica Neue"/>
              </a:endParaRPr>
            </a:p>
          </p:txBody>
        </p:sp>
        <p:pic>
          <p:nvPicPr>
            <p:cNvPr id="33" name="Graphic 32" descr="Star">
              <a:extLst>
                <a:ext uri="{FF2B5EF4-FFF2-40B4-BE49-F238E27FC236}">
                  <a16:creationId xmlns:a16="http://schemas.microsoft.com/office/drawing/2014/main" id="{3C36F205-921F-F935-4AB3-299084B35E3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49368" y="1626015"/>
              <a:ext cx="311816" cy="311816"/>
            </a:xfrm>
            <a:prstGeom prst="rect">
              <a:avLst/>
            </a:prstGeom>
          </p:spPr>
        </p:pic>
      </p:grpSp>
      <p:grpSp>
        <p:nvGrpSpPr>
          <p:cNvPr id="34" name="Group 33">
            <a:extLst>
              <a:ext uri="{FF2B5EF4-FFF2-40B4-BE49-F238E27FC236}">
                <a16:creationId xmlns:a16="http://schemas.microsoft.com/office/drawing/2014/main" id="{1D0D179C-F71F-ACDC-358F-6F38331F127B}"/>
              </a:ext>
            </a:extLst>
          </p:cNvPr>
          <p:cNvGrpSpPr/>
          <p:nvPr/>
        </p:nvGrpSpPr>
        <p:grpSpPr>
          <a:xfrm>
            <a:off x="7680267" y="780078"/>
            <a:ext cx="1361443" cy="421268"/>
            <a:chOff x="7680267" y="780078"/>
            <a:chExt cx="1361443" cy="421268"/>
          </a:xfrm>
        </p:grpSpPr>
        <p:sp>
          <p:nvSpPr>
            <p:cNvPr id="36" name="Home     TV Shows     Movies     Recently Added     My List">
              <a:extLst>
                <a:ext uri="{FF2B5EF4-FFF2-40B4-BE49-F238E27FC236}">
                  <a16:creationId xmlns:a16="http://schemas.microsoft.com/office/drawing/2014/main" id="{5B48A205-613E-532F-C2B0-17E2D6C9FDF4}"/>
                </a:ext>
              </a:extLst>
            </p:cNvPr>
            <p:cNvSpPr txBox="1"/>
            <p:nvPr/>
          </p:nvSpPr>
          <p:spPr>
            <a:xfrm>
              <a:off x="7992083" y="780078"/>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5</a:t>
              </a:r>
              <a:endParaRPr dirty="0">
                <a:solidFill>
                  <a:schemeClr val="bg1"/>
                </a:solidFill>
                <a:latin typeface="Helvetica Neue"/>
              </a:endParaRPr>
            </a:p>
          </p:txBody>
        </p:sp>
        <p:pic>
          <p:nvPicPr>
            <p:cNvPr id="37" name="Graphic 36" descr="Film reel">
              <a:extLst>
                <a:ext uri="{FF2B5EF4-FFF2-40B4-BE49-F238E27FC236}">
                  <a16:creationId xmlns:a16="http://schemas.microsoft.com/office/drawing/2014/main" id="{39E2D39F-340B-DA4C-AD27-D3BA5815AA2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80267" y="834804"/>
              <a:ext cx="311816" cy="311816"/>
            </a:xfrm>
            <a:prstGeom prst="rect">
              <a:avLst/>
            </a:prstGeom>
          </p:spPr>
        </p:pic>
      </p:grpSp>
      <p:grpSp>
        <p:nvGrpSpPr>
          <p:cNvPr id="38" name="Group 37">
            <a:extLst>
              <a:ext uri="{FF2B5EF4-FFF2-40B4-BE49-F238E27FC236}">
                <a16:creationId xmlns:a16="http://schemas.microsoft.com/office/drawing/2014/main" id="{8BDD3895-0D2A-2E5B-B90E-00BF2ED6F100}"/>
              </a:ext>
            </a:extLst>
          </p:cNvPr>
          <p:cNvGrpSpPr/>
          <p:nvPr/>
        </p:nvGrpSpPr>
        <p:grpSpPr>
          <a:xfrm>
            <a:off x="9041710" y="780078"/>
            <a:ext cx="1424178" cy="421268"/>
            <a:chOff x="9041710" y="780078"/>
            <a:chExt cx="1424178" cy="421268"/>
          </a:xfrm>
        </p:grpSpPr>
        <p:sp>
          <p:nvSpPr>
            <p:cNvPr id="39" name="Home     TV Shows     Movies     Recently Added     My List">
              <a:extLst>
                <a:ext uri="{FF2B5EF4-FFF2-40B4-BE49-F238E27FC236}">
                  <a16:creationId xmlns:a16="http://schemas.microsoft.com/office/drawing/2014/main" id="{F1CA8053-FF40-1223-D6C8-51B8BB8B5167}"/>
                </a:ext>
              </a:extLst>
            </p:cNvPr>
            <p:cNvSpPr txBox="1"/>
            <p:nvPr/>
          </p:nvSpPr>
          <p:spPr>
            <a:xfrm>
              <a:off x="9416261" y="780078"/>
              <a:ext cx="1049627"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a:defRPr b="0"/>
              </a:lvl1pPr>
            </a:lstStyle>
            <a:p>
              <a:r>
                <a:rPr lang="es-CO" dirty="0" err="1">
                  <a:solidFill>
                    <a:schemeClr val="bg1"/>
                  </a:solidFill>
                  <a:latin typeface="Helvetica Neue"/>
                </a:rPr>
                <a:t>Topic</a:t>
              </a:r>
              <a:r>
                <a:rPr lang="es-CO" dirty="0">
                  <a:solidFill>
                    <a:schemeClr val="bg1"/>
                  </a:solidFill>
                  <a:latin typeface="Helvetica Neue"/>
                </a:rPr>
                <a:t> 5</a:t>
              </a:r>
              <a:endParaRPr dirty="0">
                <a:solidFill>
                  <a:schemeClr val="bg1"/>
                </a:solidFill>
                <a:latin typeface="Helvetica Neue"/>
              </a:endParaRPr>
            </a:p>
          </p:txBody>
        </p:sp>
        <p:pic>
          <p:nvPicPr>
            <p:cNvPr id="41" name="Graphic 40" descr="Radio">
              <a:extLst>
                <a:ext uri="{FF2B5EF4-FFF2-40B4-BE49-F238E27FC236}">
                  <a16:creationId xmlns:a16="http://schemas.microsoft.com/office/drawing/2014/main" id="{E52588A3-E5BA-3EE5-52A4-31AEA9AD515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041710" y="795652"/>
              <a:ext cx="311816" cy="311816"/>
            </a:xfrm>
            <a:prstGeom prst="rect">
              <a:avLst/>
            </a:prstGeom>
          </p:spPr>
        </p:pic>
      </p:grpSp>
      <p:sp>
        <p:nvSpPr>
          <p:cNvPr id="50" name="TextBox 3">
            <a:extLst>
              <a:ext uri="{FF2B5EF4-FFF2-40B4-BE49-F238E27FC236}">
                <a16:creationId xmlns:a16="http://schemas.microsoft.com/office/drawing/2014/main" id="{9E0E166C-B053-92CF-3E52-32DAE2B4C166}"/>
              </a:ext>
            </a:extLst>
          </p:cNvPr>
          <p:cNvSpPr txBox="1"/>
          <p:nvPr/>
        </p:nvSpPr>
        <p:spPr>
          <a:xfrm>
            <a:off x="2093578" y="1360204"/>
            <a:ext cx="7691978" cy="1245677"/>
          </a:xfrm>
          <a:prstGeom prst="rect">
            <a:avLst/>
          </a:prstGeom>
          <a:noFill/>
        </p:spPr>
        <p:txBody>
          <a:bodyPr wrap="square" lIns="0" tIns="0" rIns="0" bIns="0" rtlCol="0" anchor="ctr" anchorCtr="0">
            <a:noAutofit/>
          </a:bodyPr>
          <a:lstStyle/>
          <a:p>
            <a:pPr algn="ctr"/>
            <a:r>
              <a:rPr lang="en-US" sz="4000" b="1" dirty="0">
                <a:solidFill>
                  <a:schemeClr val="bg1"/>
                </a:solidFill>
                <a:latin typeface="Waltograph" panose="03080602000000000000" pitchFamily="66" charset="0"/>
                <a:cs typeface="Helvetica" pitchFamily="34" charset="0"/>
              </a:rPr>
              <a:t>Your Topic 2 Title Here</a:t>
            </a:r>
            <a:endParaRPr lang="en-US" sz="4000" dirty="0">
              <a:solidFill>
                <a:schemeClr val="bg1"/>
              </a:solidFill>
              <a:latin typeface="Waltograph" panose="03080602000000000000" pitchFamily="66" charset="0"/>
              <a:cs typeface="Helvetica" pitchFamily="34" charset="0"/>
            </a:endParaRPr>
          </a:p>
        </p:txBody>
      </p:sp>
    </p:spTree>
    <p:extLst>
      <p:ext uri="{BB962C8B-B14F-4D97-AF65-F5344CB8AC3E}">
        <p14:creationId xmlns:p14="http://schemas.microsoft.com/office/powerpoint/2010/main" val="3772894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lumMod val="95000"/>
                <a:lumOff val="5000"/>
              </a:schemeClr>
            </a:gs>
            <a:gs pos="83000">
              <a:schemeClr val="bg1">
                <a:alpha val="0"/>
              </a:schemeClr>
            </a:gs>
          </a:gsLst>
          <a:lin ang="0" scaled="1"/>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2970</TotalTime>
  <Words>1016</Words>
  <Application>Microsoft Office PowerPoint</Application>
  <PresentationFormat>Widescreen</PresentationFormat>
  <Paragraphs>127</Paragraphs>
  <Slides>15</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Calibri</vt:lpstr>
      <vt:lpstr>Calibri Light</vt:lpstr>
      <vt:lpstr>Gill Sans</vt:lpstr>
      <vt:lpstr>Helvetica</vt:lpstr>
      <vt:lpstr>Helvetica Neue</vt:lpstr>
      <vt:lpstr>Inter Light</vt:lpstr>
      <vt:lpstr>Lato Black</vt:lpstr>
      <vt:lpstr>Lato Light</vt:lpstr>
      <vt:lpstr>Montserrat Light</vt:lpstr>
      <vt:lpstr>Open Sans</vt:lpstr>
      <vt:lpstr>Waltograph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Denice Celis</dc:creator>
  <cp:lastModifiedBy>Jolie Serrano Delgado</cp:lastModifiedBy>
  <cp:revision>143</cp:revision>
  <dcterms:created xsi:type="dcterms:W3CDTF">2021-04-28T10:44:19Z</dcterms:created>
  <dcterms:modified xsi:type="dcterms:W3CDTF">2025-02-27T23:20:19Z</dcterms:modified>
</cp:coreProperties>
</file>