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1523" r:id="rId2"/>
    <p:sldId id="1482" r:id="rId3"/>
    <p:sldId id="1480" r:id="rId4"/>
    <p:sldId id="1529" r:id="rId5"/>
    <p:sldId id="1530" r:id="rId6"/>
    <p:sldId id="1525" r:id="rId7"/>
    <p:sldId id="262" r:id="rId8"/>
    <p:sldId id="1526" r:id="rId9"/>
    <p:sldId id="1325" r:id="rId10"/>
    <p:sldId id="1358" r:id="rId11"/>
    <p:sldId id="1520" r:id="rId12"/>
    <p:sldId id="1531" r:id="rId13"/>
    <p:sldId id="1359" r:id="rId14"/>
    <p:sldId id="1490" r:id="rId15"/>
    <p:sldId id="1780"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CAC9"/>
    <a:srgbClr val="3F353B"/>
    <a:srgbClr val="E1C833"/>
    <a:srgbClr val="C9A336"/>
    <a:srgbClr val="C7A335"/>
    <a:srgbClr val="FCB040"/>
    <a:srgbClr val="136352"/>
    <a:srgbClr val="000000"/>
    <a:srgbClr val="5AA0AF"/>
    <a:srgbClr val="00A7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857070-5B2E-4B5C-9CCA-FB2DDA07215F}" v="3" dt="2025-03-26T22:48:18.5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B857070-5B2E-4B5C-9CCA-FB2DDA07215F}"/>
    <pc:docChg chg="addSld delSld modSld sldOrd">
      <pc:chgData name="Jolie Serrano Delgado" userId="d52b4219-5c60-4a0c-87ad-b1ec335c0c37" providerId="ADAL" clId="{7B857070-5B2E-4B5C-9CCA-FB2DDA07215F}" dt="2025-03-26T22:48:34.295" v="11" actId="47"/>
      <pc:docMkLst>
        <pc:docMk/>
      </pc:docMkLst>
      <pc:sldChg chg="del">
        <pc:chgData name="Jolie Serrano Delgado" userId="d52b4219-5c60-4a0c-87ad-b1ec335c0c37" providerId="ADAL" clId="{7B857070-5B2E-4B5C-9CCA-FB2DDA07215F}" dt="2025-03-26T22:48:34.295" v="11" actId="47"/>
        <pc:sldMkLst>
          <pc:docMk/>
          <pc:sldMk cId="3746168901" sldId="350"/>
        </pc:sldMkLst>
      </pc:sldChg>
      <pc:sldChg chg="delSp modSp add mod">
        <pc:chgData name="Jolie Serrano Delgado" userId="d52b4219-5c60-4a0c-87ad-b1ec335c0c37" providerId="ADAL" clId="{7B857070-5B2E-4B5C-9CCA-FB2DDA07215F}" dt="2025-03-26T22:48:27.282" v="8" actId="20577"/>
        <pc:sldMkLst>
          <pc:docMk/>
          <pc:sldMk cId="0" sldId="1482"/>
        </pc:sldMkLst>
        <pc:spChg chg="mod">
          <ac:chgData name="Jolie Serrano Delgado" userId="d52b4219-5c60-4a0c-87ad-b1ec335c0c37" providerId="ADAL" clId="{7B857070-5B2E-4B5C-9CCA-FB2DDA07215F}" dt="2025-03-26T22:48:18.556" v="2" actId="1076"/>
          <ac:spMkLst>
            <pc:docMk/>
            <pc:sldMk cId="0" sldId="1482"/>
            <ac:spMk id="3" creationId="{4FD16BAF-8F85-4252-90D0-A30F2681D6B9}"/>
          </ac:spMkLst>
        </pc:spChg>
        <pc:spChg chg="mod">
          <ac:chgData name="Jolie Serrano Delgado" userId="d52b4219-5c60-4a0c-87ad-b1ec335c0c37" providerId="ADAL" clId="{7B857070-5B2E-4B5C-9CCA-FB2DDA07215F}" dt="2025-03-26T22:48:18.556" v="2" actId="1076"/>
          <ac:spMkLst>
            <pc:docMk/>
            <pc:sldMk cId="0" sldId="1482"/>
            <ac:spMk id="30" creationId="{4994152A-3327-45D6-9425-D1DCEF519E86}"/>
          </ac:spMkLst>
        </pc:spChg>
        <pc:spChg chg="del">
          <ac:chgData name="Jolie Serrano Delgado" userId="d52b4219-5c60-4a0c-87ad-b1ec335c0c37" providerId="ADAL" clId="{7B857070-5B2E-4B5C-9CCA-FB2DDA07215F}" dt="2025-03-26T22:48:11.653" v="1" actId="478"/>
          <ac:spMkLst>
            <pc:docMk/>
            <pc:sldMk cId="0" sldId="1482"/>
            <ac:spMk id="63" creationId="{00000000-0000-0000-0000-000000000000}"/>
          </ac:spMkLst>
        </pc:spChg>
        <pc:spChg chg="mod">
          <ac:chgData name="Jolie Serrano Delgado" userId="d52b4219-5c60-4a0c-87ad-b1ec335c0c37" providerId="ADAL" clId="{7B857070-5B2E-4B5C-9CCA-FB2DDA07215F}" dt="2025-03-26T22:48:22.290" v="4" actId="20577"/>
          <ac:spMkLst>
            <pc:docMk/>
            <pc:sldMk cId="0" sldId="1482"/>
            <ac:spMk id="75" creationId="{00000000-0000-0000-0000-000000000000}"/>
          </ac:spMkLst>
        </pc:spChg>
        <pc:spChg chg="mod">
          <ac:chgData name="Jolie Serrano Delgado" userId="d52b4219-5c60-4a0c-87ad-b1ec335c0c37" providerId="ADAL" clId="{7B857070-5B2E-4B5C-9CCA-FB2DDA07215F}" dt="2025-03-26T22:48:24.587" v="6" actId="20577"/>
          <ac:spMkLst>
            <pc:docMk/>
            <pc:sldMk cId="0" sldId="1482"/>
            <ac:spMk id="87" creationId="{00000000-0000-0000-0000-000000000000}"/>
          </ac:spMkLst>
        </pc:spChg>
        <pc:spChg chg="mod">
          <ac:chgData name="Jolie Serrano Delgado" userId="d52b4219-5c60-4a0c-87ad-b1ec335c0c37" providerId="ADAL" clId="{7B857070-5B2E-4B5C-9CCA-FB2DDA07215F}" dt="2025-03-26T22:48:27.282" v="8" actId="20577"/>
          <ac:spMkLst>
            <pc:docMk/>
            <pc:sldMk cId="0" sldId="1482"/>
            <ac:spMk id="99" creationId="{00000000-0000-0000-0000-000000000000}"/>
          </ac:spMkLst>
        </pc:spChg>
        <pc:spChg chg="del">
          <ac:chgData name="Jolie Serrano Delgado" userId="d52b4219-5c60-4a0c-87ad-b1ec335c0c37" providerId="ADAL" clId="{7B857070-5B2E-4B5C-9CCA-FB2DDA07215F}" dt="2025-03-26T22:48:11.653" v="1" actId="478"/>
          <ac:spMkLst>
            <pc:docMk/>
            <pc:sldMk cId="0" sldId="1482"/>
            <ac:spMk id="55309" creationId="{00000000-0000-0000-0000-000000000000}"/>
          </ac:spMkLst>
        </pc:spChg>
        <pc:spChg chg="mod">
          <ac:chgData name="Jolie Serrano Delgado" userId="d52b4219-5c60-4a0c-87ad-b1ec335c0c37" providerId="ADAL" clId="{7B857070-5B2E-4B5C-9CCA-FB2DDA07215F}" dt="2025-03-26T22:48:18.556" v="2" actId="1076"/>
          <ac:spMkLst>
            <pc:docMk/>
            <pc:sldMk cId="0" sldId="1482"/>
            <ac:spMk id="55311" creationId="{00000000-0000-0000-0000-000000000000}"/>
          </ac:spMkLst>
        </pc:spChg>
      </pc:sldChg>
      <pc:sldChg chg="add ord">
        <pc:chgData name="Jolie Serrano Delgado" userId="d52b4219-5c60-4a0c-87ad-b1ec335c0c37" providerId="ADAL" clId="{7B857070-5B2E-4B5C-9CCA-FB2DDA07215F}" dt="2025-03-26T22:48:32.674" v="10"/>
        <pc:sldMkLst>
          <pc:docMk/>
          <pc:sldMk cId="3313802975" sldId="178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26/03/2025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26/03/2025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Calibri" panose="020F0502020204030204" pitchFamily="34" charset="0"/>
            </a:endParaRPr>
          </a:p>
        </p:txBody>
      </p:sp>
      <p:sp>
        <p:nvSpPr>
          <p:cNvPr id="727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Calibri" panose="020F050202020403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097E70ED-0C85-48E1-9249-13C5967746B9}"/>
              </a:ext>
            </a:extLst>
          </p:cNvPr>
          <p:cNvSpPr>
            <a:spLocks noGrp="1"/>
          </p:cNvSpPr>
          <p:nvPr>
            <p:ph type="pic" sz="quarter" idx="10"/>
          </p:nvPr>
        </p:nvSpPr>
        <p:spPr>
          <a:xfrm>
            <a:off x="0" y="1562100"/>
            <a:ext cx="12192000" cy="352425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6662056" y="2177143"/>
            <a:ext cx="4354285" cy="4048844"/>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FD597567-052F-4E3E-AB2F-9B4C462266EB}"/>
              </a:ext>
            </a:extLst>
          </p:cNvPr>
          <p:cNvSpPr>
            <a:spLocks noGrp="1"/>
          </p:cNvSpPr>
          <p:nvPr>
            <p:ph type="pic" sz="quarter" idx="10" hasCustomPrompt="1"/>
          </p:nvPr>
        </p:nvSpPr>
        <p:spPr>
          <a:xfrm>
            <a:off x="6724650" y="1771650"/>
            <a:ext cx="2628900" cy="3695700"/>
          </a:xfrm>
          <a:prstGeom prst="rect">
            <a:avLst/>
          </a:prstGeom>
        </p:spPr>
        <p:txBody>
          <a:bodyPr/>
          <a:lstStyle>
            <a:lvl1pPr marL="0" indent="0">
              <a:buNone/>
              <a:defRPr sz="2000"/>
            </a:lvl1pPr>
          </a:lstStyle>
          <a:p>
            <a:r>
              <a:rPr lang="en-US" dirty="0"/>
              <a:t>Click to add an image, the send to the background</a:t>
            </a:r>
          </a:p>
        </p:txBody>
      </p:sp>
    </p:spTree>
    <p:extLst>
      <p:ext uri="{BB962C8B-B14F-4D97-AF65-F5344CB8AC3E}">
        <p14:creationId xmlns:p14="http://schemas.microsoft.com/office/powerpoint/2010/main" val="3088542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27" name="Marcador de posición de imagen 26">
            <a:extLst>
              <a:ext uri="{FF2B5EF4-FFF2-40B4-BE49-F238E27FC236}">
                <a16:creationId xmlns:a16="http://schemas.microsoft.com/office/drawing/2014/main" id="{43F33F95-D246-4587-B053-95FD6C91F62D}"/>
              </a:ext>
            </a:extLst>
          </p:cNvPr>
          <p:cNvSpPr>
            <a:spLocks noGrp="1"/>
          </p:cNvSpPr>
          <p:nvPr>
            <p:ph type="pic" sz="quarter" idx="10"/>
          </p:nvPr>
        </p:nvSpPr>
        <p:spPr>
          <a:xfrm>
            <a:off x="3338513" y="3004911"/>
            <a:ext cx="5529262" cy="3105150"/>
          </a:xfrm>
          <a:prstGeom prst="rect">
            <a:avLst/>
          </a:prstGeom>
        </p:spPr>
        <p:txBody>
          <a:bodyPr/>
          <a:lstStyle/>
          <a:p>
            <a:endParaRPr lang="en-US"/>
          </a:p>
        </p:txBody>
      </p:sp>
    </p:spTree>
    <p:extLst>
      <p:ext uri="{BB962C8B-B14F-4D97-AF65-F5344CB8AC3E}">
        <p14:creationId xmlns:p14="http://schemas.microsoft.com/office/powerpoint/2010/main" val="2207850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Whitout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7136098"/>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121739C-2D2C-4398-963F-18387254F0BF}"/>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sz="2000"/>
            </a:lvl1pPr>
          </a:lstStyle>
          <a:p>
            <a:r>
              <a:rPr lang="en-US" dirty="0"/>
              <a:t>Click to add an image, the send to the background </a:t>
            </a:r>
          </a:p>
        </p:txBody>
      </p:sp>
    </p:spTree>
    <p:extLst>
      <p:ext uri="{BB962C8B-B14F-4D97-AF65-F5344CB8AC3E}">
        <p14:creationId xmlns:p14="http://schemas.microsoft.com/office/powerpoint/2010/main" val="1918957045"/>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Footer">
    <p:spTree>
      <p:nvGrpSpPr>
        <p:cNvPr id="1" name=""/>
        <p:cNvGrpSpPr/>
        <p:nvPr/>
      </p:nvGrpSpPr>
      <p:grpSpPr>
        <a:xfrm>
          <a:off x="0" y="0"/>
          <a:ext cx="0" cy="0"/>
          <a:chOff x="0" y="0"/>
          <a:chExt cx="0" cy="0"/>
        </a:xfrm>
      </p:grpSpPr>
      <p:sp>
        <p:nvSpPr>
          <p:cNvPr id="9" name="Picture Placeholder 2"/>
          <p:cNvSpPr>
            <a:spLocks noGrp="1"/>
          </p:cNvSpPr>
          <p:nvPr>
            <p:ph type="pic" sz="quarter" idx="11"/>
          </p:nvPr>
        </p:nvSpPr>
        <p:spPr>
          <a:xfrm>
            <a:off x="0" y="0"/>
            <a:ext cx="12210292" cy="6858000"/>
          </a:xfrm>
          <a:solidFill>
            <a:schemeClr val="tx1">
              <a:lumMod val="20000"/>
              <a:lumOff val="80000"/>
            </a:schemeClr>
          </a:solidFill>
        </p:spPr>
        <p:txBody>
          <a:bodyPr rtlCol="0">
            <a:normAutofit/>
          </a:bodyPr>
          <a:lstStyle>
            <a:lvl1pPr marL="0" indent="0">
              <a:buNone/>
              <a:defRPr sz="1400">
                <a:latin typeface="Lato Light"/>
                <a:cs typeface="Lato Light"/>
              </a:defRPr>
            </a:lvl1pPr>
          </a:lstStyle>
          <a:p>
            <a:pPr lvl="0"/>
            <a:endParaRPr lang="en-US" noProof="0"/>
          </a:p>
        </p:txBody>
      </p:sp>
      <p:sp>
        <p:nvSpPr>
          <p:cNvPr id="3" name="Date Placeholder 3"/>
          <p:cNvSpPr>
            <a:spLocks noGrp="1"/>
          </p:cNvSpPr>
          <p:nvPr>
            <p:ph type="dt" sz="half" idx="12"/>
          </p:nvPr>
        </p:nvSpPr>
        <p:spPr>
          <a:xfrm>
            <a:off x="609759" y="8333582"/>
            <a:ext cx="2844747" cy="365125"/>
          </a:xfrm>
          <a:prstGeom prst="rect">
            <a:avLst/>
          </a:prstGeom>
        </p:spPr>
        <p:txBody>
          <a:bodyPr lIns="243797" tIns="121899" rIns="243797" bIns="121899"/>
          <a:lstStyle>
            <a:lvl1pPr defTabSz="914217" fontAlgn="auto">
              <a:spcBef>
                <a:spcPts val="0"/>
              </a:spcBef>
              <a:spcAft>
                <a:spcPts val="0"/>
              </a:spcAft>
              <a:defRPr dirty="0">
                <a:latin typeface="+mn-lt"/>
                <a:ea typeface="+mn-ea"/>
              </a:defRPr>
            </a:lvl1pPr>
          </a:lstStyle>
          <a:p>
            <a:pPr>
              <a:defRPr/>
            </a:pPr>
            <a:r>
              <a:rPr lang="en-US"/>
              <a:t>www.bestppt.com</a:t>
            </a:r>
          </a:p>
        </p:txBody>
      </p:sp>
    </p:spTree>
    <p:extLst>
      <p:ext uri="{BB962C8B-B14F-4D97-AF65-F5344CB8AC3E}">
        <p14:creationId xmlns:p14="http://schemas.microsoft.com/office/powerpoint/2010/main" val="93826246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02791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12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628650" y="1"/>
            <a:ext cx="5467350" cy="4876799"/>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25143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FC81175-D206-4FA6-827D-C03E5F696684}"/>
              </a:ext>
            </a:extLst>
          </p:cNvPr>
          <p:cNvSpPr>
            <a:spLocks noGrp="1"/>
          </p:cNvSpPr>
          <p:nvPr>
            <p:ph type="pic" sz="quarter" idx="10"/>
          </p:nvPr>
        </p:nvSpPr>
        <p:spPr>
          <a:xfrm>
            <a:off x="0" y="1485900"/>
            <a:ext cx="5772150" cy="36195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B2A9D85C-C830-411B-97B9-6E81C041F637}"/>
              </a:ext>
            </a:extLst>
          </p:cNvPr>
          <p:cNvSpPr>
            <a:spLocks noGrp="1"/>
          </p:cNvSpPr>
          <p:nvPr>
            <p:ph type="pic" sz="quarter" idx="10"/>
          </p:nvPr>
        </p:nvSpPr>
        <p:spPr>
          <a:xfrm>
            <a:off x="5753100" y="1037665"/>
            <a:ext cx="6438899" cy="4105835"/>
          </a:xfrm>
          <a:prstGeom prst="rect">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CE2568B-E13F-4C31-ACC5-5E5D4CF51883}"/>
              </a:ext>
            </a:extLst>
          </p:cNvPr>
          <p:cNvSpPr>
            <a:spLocks noGrp="1"/>
          </p:cNvSpPr>
          <p:nvPr>
            <p:ph type="pic" sz="quarter" idx="10"/>
          </p:nvPr>
        </p:nvSpPr>
        <p:spPr>
          <a:xfrm>
            <a:off x="4781551" y="2286001"/>
            <a:ext cx="7410450" cy="4572000"/>
          </a:xfrm>
          <a:prstGeom prst="rect">
            <a:avLst/>
          </a:prstGeom>
        </p:spPr>
        <p:txBody>
          <a:bodyPr/>
          <a:lstStyle/>
          <a:p>
            <a:endParaRPr lang="en-US" dirty="0"/>
          </a:p>
        </p:txBody>
      </p:sp>
    </p:spTree>
    <p:extLst>
      <p:ext uri="{BB962C8B-B14F-4D97-AF65-F5344CB8AC3E}">
        <p14:creationId xmlns:p14="http://schemas.microsoft.com/office/powerpoint/2010/main" val="337499628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4405CFD3-63DA-4885-A947-6CF0C972265B}"/>
              </a:ext>
            </a:extLst>
          </p:cNvPr>
          <p:cNvSpPr>
            <a:spLocks noGrp="1"/>
          </p:cNvSpPr>
          <p:nvPr>
            <p:ph type="pic" sz="quarter" idx="10"/>
          </p:nvPr>
        </p:nvSpPr>
        <p:spPr>
          <a:xfrm>
            <a:off x="990600" y="1600200"/>
            <a:ext cx="2476500" cy="3600450"/>
          </a:xfrm>
          <a:prstGeom prst="rect">
            <a:avLst/>
          </a:prstGeom>
        </p:spPr>
        <p:txBody>
          <a:bodyPr/>
          <a:lstStyle/>
          <a:p>
            <a:endParaRPr lang="en-US"/>
          </a:p>
        </p:txBody>
      </p:sp>
      <p:sp>
        <p:nvSpPr>
          <p:cNvPr id="4" name="Marcador de posición de imagen 2">
            <a:extLst>
              <a:ext uri="{FF2B5EF4-FFF2-40B4-BE49-F238E27FC236}">
                <a16:creationId xmlns:a16="http://schemas.microsoft.com/office/drawing/2014/main" id="{FF5D6712-30B5-44F8-BCFE-114246698674}"/>
              </a:ext>
            </a:extLst>
          </p:cNvPr>
          <p:cNvSpPr>
            <a:spLocks noGrp="1"/>
          </p:cNvSpPr>
          <p:nvPr>
            <p:ph type="pic" sz="quarter" idx="11"/>
          </p:nvPr>
        </p:nvSpPr>
        <p:spPr>
          <a:xfrm>
            <a:off x="4857750" y="2609850"/>
            <a:ext cx="2476500" cy="3371850"/>
          </a:xfrm>
          <a:prstGeom prst="rect">
            <a:avLst/>
          </a:prstGeom>
        </p:spPr>
        <p:txBody>
          <a:bodyPr/>
          <a:lstStyle/>
          <a:p>
            <a:endParaRPr lang="en-US"/>
          </a:p>
        </p:txBody>
      </p:sp>
      <p:sp>
        <p:nvSpPr>
          <p:cNvPr id="5" name="Marcador de posición de imagen 2">
            <a:extLst>
              <a:ext uri="{FF2B5EF4-FFF2-40B4-BE49-F238E27FC236}">
                <a16:creationId xmlns:a16="http://schemas.microsoft.com/office/drawing/2014/main" id="{670A09E3-ED8D-4744-BA90-0FB9C1CD6159}"/>
              </a:ext>
            </a:extLst>
          </p:cNvPr>
          <p:cNvSpPr>
            <a:spLocks noGrp="1"/>
          </p:cNvSpPr>
          <p:nvPr>
            <p:ph type="pic" sz="quarter" idx="12"/>
          </p:nvPr>
        </p:nvSpPr>
        <p:spPr>
          <a:xfrm>
            <a:off x="8572500" y="1628775"/>
            <a:ext cx="2476500" cy="3600450"/>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20" name="Marcador de posición de imagen 19">
            <a:extLst>
              <a:ext uri="{FF2B5EF4-FFF2-40B4-BE49-F238E27FC236}">
                <a16:creationId xmlns:a16="http://schemas.microsoft.com/office/drawing/2014/main" id="{62D4B476-27DE-4E36-B143-EE3D5E816C99}"/>
              </a:ext>
            </a:extLst>
          </p:cNvPr>
          <p:cNvSpPr>
            <a:spLocks noGrp="1"/>
          </p:cNvSpPr>
          <p:nvPr>
            <p:ph type="pic" sz="quarter" idx="10"/>
          </p:nvPr>
        </p:nvSpPr>
        <p:spPr>
          <a:xfrm>
            <a:off x="0" y="1638300"/>
            <a:ext cx="5715000" cy="33147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1843088" y="2903538"/>
            <a:ext cx="2598737" cy="3954462"/>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180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698" r:id="rId3"/>
    <p:sldLayoutId id="2147483702" r:id="rId4"/>
    <p:sldLayoutId id="2147483705" r:id="rId5"/>
    <p:sldLayoutId id="2147483692" r:id="rId6"/>
    <p:sldLayoutId id="2147483688" r:id="rId7"/>
    <p:sldLayoutId id="2147483689" r:id="rId8"/>
    <p:sldLayoutId id="2147483686" r:id="rId9"/>
    <p:sldLayoutId id="2147483668" r:id="rId10"/>
    <p:sldLayoutId id="2147483682" r:id="rId11"/>
    <p:sldLayoutId id="2147483660" r:id="rId12"/>
    <p:sldLayoutId id="2147483699" r:id="rId13"/>
    <p:sldLayoutId id="2147483703" r:id="rId14"/>
    <p:sldLayoutId id="2147483704" r:id="rId15"/>
    <p:sldLayoutId id="2147483706" r:id="rId16"/>
    <p:sldLayoutId id="2147483708" r:id="rId17"/>
    <p:sldLayoutId id="2147483709" r:id="rId18"/>
    <p:sldLayoutId id="2147483710" r:id="rId19"/>
    <p:sldLayoutId id="2147483711"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ixabay.com/"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20.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38254" y="2020744"/>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62CAC9"/>
                </a:solidFill>
                <a:latin typeface="Lato Black"/>
                <a:cs typeface="Lato Black"/>
              </a:rPr>
              <a:t>01</a:t>
            </a:r>
          </a:p>
        </p:txBody>
      </p:sp>
      <p:sp>
        <p:nvSpPr>
          <p:cNvPr id="87" name="Text Box 346"/>
          <p:cNvSpPr txBox="1">
            <a:spLocks noChangeArrowheads="1"/>
          </p:cNvSpPr>
          <p:nvPr/>
        </p:nvSpPr>
        <p:spPr bwMode="auto">
          <a:xfrm>
            <a:off x="2138254" y="3039125"/>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62CAC9"/>
                </a:solidFill>
                <a:latin typeface="Lato Black"/>
                <a:cs typeface="Lato Black"/>
              </a:rPr>
              <a:t>02</a:t>
            </a:r>
          </a:p>
        </p:txBody>
      </p:sp>
      <p:sp>
        <p:nvSpPr>
          <p:cNvPr id="99" name="Text Box 358"/>
          <p:cNvSpPr txBox="1">
            <a:spLocks noChangeArrowheads="1"/>
          </p:cNvSpPr>
          <p:nvPr/>
        </p:nvSpPr>
        <p:spPr bwMode="auto">
          <a:xfrm>
            <a:off x="2138254" y="4055919"/>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62CAC9"/>
                </a:solidFill>
                <a:latin typeface="Lato Black"/>
                <a:cs typeface="Lato Black"/>
              </a:rPr>
              <a:t>03</a:t>
            </a:r>
          </a:p>
        </p:txBody>
      </p:sp>
      <p:sp>
        <p:nvSpPr>
          <p:cNvPr id="55311" name="TextBox 124"/>
          <p:cNvSpPr txBox="1">
            <a:spLocks noChangeArrowheads="1"/>
          </p:cNvSpPr>
          <p:nvPr/>
        </p:nvSpPr>
        <p:spPr bwMode="auto">
          <a:xfrm>
            <a:off x="3013641" y="4087102"/>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rgbClr val="62CAC9"/>
                </a:solidFill>
                <a:latin typeface="+mj-lt"/>
                <a:cs typeface="Arial" panose="020B0604020202020204" pitchFamily="34" charset="0"/>
              </a:rPr>
              <a:t>Enjoy</a:t>
            </a:r>
            <a:r>
              <a:rPr lang="en-US" altLang="es-MX" sz="1400" b="1" dirty="0">
                <a:solidFill>
                  <a:srgbClr val="E1C833"/>
                </a:solidFill>
                <a:latin typeface="+mj-lt"/>
                <a:cs typeface="Arial" panose="020B0604020202020204" pitchFamily="34" charset="0"/>
              </a:rPr>
              <a:t>,</a:t>
            </a:r>
            <a:r>
              <a:rPr lang="en-US" altLang="es-MX" sz="1400" b="1" dirty="0">
                <a:solidFill>
                  <a:srgbClr val="136352"/>
                </a:solidFill>
                <a:latin typeface="+mj-lt"/>
                <a:cs typeface="Arial" panose="020B0604020202020204" pitchFamily="34" charset="0"/>
              </a:rPr>
              <a:t>  </a:t>
            </a:r>
            <a:r>
              <a:rPr lang="en-US" altLang="es-MX" sz="1400" dirty="0">
                <a:latin typeface="+mj-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26217" y="505197"/>
            <a:ext cx="2928943"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Read Before Use</a:t>
            </a: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42216" y="3030845"/>
            <a:ext cx="7181284"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latin typeface="+mj-lt"/>
                <a:cs typeface="Arial" panose="020B0604020202020204" pitchFamily="34" charset="0"/>
              </a:rPr>
              <a:t>The images used were find on </a:t>
            </a:r>
            <a:r>
              <a:rPr lang="en-US" altLang="es-MX" sz="1400" dirty="0">
                <a:solidFill>
                  <a:srgbClr val="01C8F2"/>
                </a:solidFill>
                <a:latin typeface="+mj-lt"/>
                <a:cs typeface="Arial" panose="020B0604020202020204" pitchFamily="34" charset="0"/>
                <a:hlinkClick r:id="rId2">
                  <a:extLst>
                    <a:ext uri="{A12FA001-AC4F-418D-AE19-62706E023703}">
                      <ahyp:hlinkClr xmlns:ahyp="http://schemas.microsoft.com/office/drawing/2018/hyperlinkcolor" val="tx"/>
                    </a:ext>
                  </a:extLst>
                </a:hlinkClick>
              </a:rPr>
              <a:t>www.pixabay.com</a:t>
            </a:r>
            <a:r>
              <a:rPr lang="en-US" altLang="es-MX" sz="1400" dirty="0">
                <a:solidFill>
                  <a:srgbClr val="01C8F2"/>
                </a:solidFill>
                <a:latin typeface="+mj-lt"/>
                <a:cs typeface="Arial" panose="020B0604020202020204" pitchFamily="34" charset="0"/>
              </a:rPr>
              <a:t>  </a:t>
            </a:r>
            <a:r>
              <a:rPr lang="en-US" altLang="es-MX" sz="1400" dirty="0">
                <a:latin typeface="+mj-lt"/>
                <a:cs typeface="Arial" panose="020B0604020202020204" pitchFamily="34" charset="0"/>
              </a:rPr>
              <a:t>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62CAC9"/>
                </a:solidFill>
                <a:latin typeface="+mj-lt"/>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2149773"/>
            <a:ext cx="7040105" cy="554447"/>
          </a:xfrm>
          <a:prstGeom prst="rect">
            <a:avLst/>
          </a:prstGeom>
        </p:spPr>
        <p:txBody>
          <a:bodyPr wrap="square">
            <a:spAutoFit/>
          </a:bodyPr>
          <a:lstStyle/>
          <a:p>
            <a:pPr>
              <a:lnSpc>
                <a:spcPct val="110000"/>
              </a:lnSpc>
            </a:pPr>
            <a:r>
              <a:rPr lang="en-US" altLang="es-MX" sz="1400" b="1" dirty="0">
                <a:solidFill>
                  <a:srgbClr val="62CAC9"/>
                </a:solidFill>
                <a:latin typeface="+mj-lt"/>
                <a:cs typeface="Arial" panose="020B0604020202020204" pitchFamily="34" charset="0"/>
              </a:rPr>
              <a:t>Someone said: “Creativity is the key to success in the future”, </a:t>
            </a:r>
            <a:r>
              <a:rPr lang="en-US" altLang="es-MX" sz="1400" dirty="0">
                <a:latin typeface="+mj-lt"/>
                <a:cs typeface="Arial" panose="020B0604020202020204" pitchFamily="34" charset="0"/>
              </a:rPr>
              <a:t>you can use this template as you want, use your creativity and change colors, icons and image according to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2CE80C80-CA66-4436-87D1-335565531812}"/>
              </a:ext>
            </a:extLst>
          </p:cNvPr>
          <p:cNvSpPr/>
          <p:nvPr/>
        </p:nvSpPr>
        <p:spPr>
          <a:xfrm>
            <a:off x="8180085" y="2419350"/>
            <a:ext cx="3261330" cy="304800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CDF39213-4CBB-4243-8522-819543242EE9}"/>
              </a:ext>
            </a:extLst>
          </p:cNvPr>
          <p:cNvSpPr/>
          <p:nvPr/>
        </p:nvSpPr>
        <p:spPr>
          <a:xfrm>
            <a:off x="548670" y="2419350"/>
            <a:ext cx="3261330" cy="304800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C53F6C15-0EEC-4373-8CC6-0D770836CD89}"/>
              </a:ext>
            </a:extLst>
          </p:cNvPr>
          <p:cNvSpPr/>
          <p:nvPr/>
        </p:nvSpPr>
        <p:spPr>
          <a:xfrm>
            <a:off x="4091120" y="0"/>
            <a:ext cx="3947980" cy="685800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uadroTexto 56">
            <a:extLst>
              <a:ext uri="{FF2B5EF4-FFF2-40B4-BE49-F238E27FC236}">
                <a16:creationId xmlns:a16="http://schemas.microsoft.com/office/drawing/2014/main" id="{2B42C187-BE52-4487-BF57-B711F17BAAB9}"/>
              </a:ext>
            </a:extLst>
          </p:cNvPr>
          <p:cNvSpPr txBox="1"/>
          <p:nvPr/>
        </p:nvSpPr>
        <p:spPr>
          <a:xfrm>
            <a:off x="4529973" y="510520"/>
            <a:ext cx="3070274" cy="1118255"/>
          </a:xfrm>
          <a:prstGeom prst="rect">
            <a:avLst/>
          </a:prstGeom>
          <a:noFill/>
        </p:spPr>
        <p:txBody>
          <a:bodyPr wrap="square" rtlCol="0">
            <a:spAutoFit/>
          </a:bodyPr>
          <a:lstStyle/>
          <a:p>
            <a:pPr algn="ctr">
              <a:lnSpc>
                <a:spcPts val="4000"/>
              </a:lnSpc>
            </a:pPr>
            <a:r>
              <a:rPr lang="en-US" sz="4000" b="1" dirty="0">
                <a:solidFill>
                  <a:schemeClr val="bg1"/>
                </a:solidFill>
                <a:latin typeface="Arial" panose="020B0604020202020204" pitchFamily="34" charset="0"/>
                <a:cs typeface="Arial" panose="020B0604020202020204" pitchFamily="34" charset="0"/>
              </a:rPr>
              <a:t>SOME</a:t>
            </a:r>
            <a:r>
              <a:rPr lang="en-US" sz="4000" b="1" dirty="0">
                <a:latin typeface="Arial" panose="020B0604020202020204" pitchFamily="34" charset="0"/>
                <a:cs typeface="Arial" panose="020B0604020202020204" pitchFamily="34" charset="0"/>
              </a:rPr>
              <a:t> </a:t>
            </a:r>
          </a:p>
          <a:p>
            <a:pPr algn="ctr">
              <a:lnSpc>
                <a:spcPts val="4000"/>
              </a:lnSpc>
            </a:pPr>
            <a:r>
              <a:rPr lang="en-US" sz="4000" dirty="0">
                <a:latin typeface="Arial" panose="020B0604020202020204" pitchFamily="34" charset="0"/>
                <a:cs typeface="Arial" panose="020B0604020202020204" pitchFamily="34" charset="0"/>
              </a:rPr>
              <a:t>HOBBIES</a:t>
            </a:r>
          </a:p>
        </p:txBody>
      </p:sp>
      <p:sp>
        <p:nvSpPr>
          <p:cNvPr id="19" name="Rectángulo 18">
            <a:extLst>
              <a:ext uri="{FF2B5EF4-FFF2-40B4-BE49-F238E27FC236}">
                <a16:creationId xmlns:a16="http://schemas.microsoft.com/office/drawing/2014/main" id="{AD5BB339-DCB2-40DA-810A-3EC6639D614D}"/>
              </a:ext>
            </a:extLst>
          </p:cNvPr>
          <p:cNvSpPr/>
          <p:nvPr/>
        </p:nvSpPr>
        <p:spPr>
          <a:xfrm>
            <a:off x="4465335" y="3238500"/>
            <a:ext cx="3261330" cy="274320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adroTexto 14">
            <a:extLst>
              <a:ext uri="{FF2B5EF4-FFF2-40B4-BE49-F238E27FC236}">
                <a16:creationId xmlns:a16="http://schemas.microsoft.com/office/drawing/2014/main" id="{F6D56740-D71D-4DB0-A71E-7C8900715CF8}"/>
              </a:ext>
            </a:extLst>
          </p:cNvPr>
          <p:cNvSpPr txBox="1"/>
          <p:nvPr/>
        </p:nvSpPr>
        <p:spPr>
          <a:xfrm>
            <a:off x="819150" y="5640169"/>
            <a:ext cx="2567120" cy="707886"/>
          </a:xfrm>
          <a:prstGeom prst="rect">
            <a:avLst/>
          </a:prstGeom>
          <a:noFill/>
        </p:spPr>
        <p:txBody>
          <a:bodyPr wrap="square" rtlCol="0">
            <a:spAutoFit/>
          </a:bodyPr>
          <a:lstStyle/>
          <a:p>
            <a:pPr algn="ctr"/>
            <a:r>
              <a:rPr lang="fr-FR" altLang="es-MX" sz="2000" b="1" dirty="0">
                <a:latin typeface="Arial "/>
              </a:rPr>
              <a:t>Lorem ipsum </a:t>
            </a:r>
          </a:p>
          <a:p>
            <a:pPr algn="ctr"/>
            <a:r>
              <a:rPr lang="fr-FR" altLang="es-MX" sz="2000" dirty="0" err="1">
                <a:latin typeface="Arial "/>
              </a:rPr>
              <a:t>olor</a:t>
            </a:r>
            <a:r>
              <a:rPr lang="fr-FR" altLang="es-MX" sz="2000" dirty="0">
                <a:latin typeface="Arial "/>
              </a:rPr>
              <a:t> sit amet</a:t>
            </a:r>
            <a:endParaRPr lang="en-US" sz="2000" dirty="0"/>
          </a:p>
        </p:txBody>
      </p:sp>
      <p:sp>
        <p:nvSpPr>
          <p:cNvPr id="28" name="CuadroTexto 27">
            <a:extLst>
              <a:ext uri="{FF2B5EF4-FFF2-40B4-BE49-F238E27FC236}">
                <a16:creationId xmlns:a16="http://schemas.microsoft.com/office/drawing/2014/main" id="{6F5D021B-D982-499A-9E94-34AB7F4E2D28}"/>
              </a:ext>
            </a:extLst>
          </p:cNvPr>
          <p:cNvSpPr txBox="1"/>
          <p:nvPr/>
        </p:nvSpPr>
        <p:spPr>
          <a:xfrm>
            <a:off x="8663120" y="5627757"/>
            <a:ext cx="2567120" cy="707886"/>
          </a:xfrm>
          <a:prstGeom prst="rect">
            <a:avLst/>
          </a:prstGeom>
          <a:noFill/>
        </p:spPr>
        <p:txBody>
          <a:bodyPr wrap="square" rtlCol="0">
            <a:spAutoFit/>
          </a:bodyPr>
          <a:lstStyle/>
          <a:p>
            <a:pPr algn="ctr"/>
            <a:r>
              <a:rPr lang="fr-FR" altLang="es-MX" sz="2000" b="1" dirty="0">
                <a:latin typeface="Arial "/>
              </a:rPr>
              <a:t>Lorem ipsum </a:t>
            </a:r>
          </a:p>
          <a:p>
            <a:pPr algn="ctr"/>
            <a:r>
              <a:rPr lang="fr-FR" altLang="es-MX" sz="2000" dirty="0" err="1">
                <a:latin typeface="Arial "/>
              </a:rPr>
              <a:t>olor</a:t>
            </a:r>
            <a:r>
              <a:rPr lang="fr-FR" altLang="es-MX" sz="2000" dirty="0">
                <a:latin typeface="Arial "/>
              </a:rPr>
              <a:t> sit amet</a:t>
            </a:r>
            <a:endParaRPr lang="en-US" sz="2000" dirty="0"/>
          </a:p>
        </p:txBody>
      </p:sp>
      <p:sp>
        <p:nvSpPr>
          <p:cNvPr id="8" name="Rectángulo 7">
            <a:extLst>
              <a:ext uri="{FF2B5EF4-FFF2-40B4-BE49-F238E27FC236}">
                <a16:creationId xmlns:a16="http://schemas.microsoft.com/office/drawing/2014/main" id="{5E52EB61-AD24-4F99-9494-7A3CC4E2F281}"/>
              </a:ext>
            </a:extLst>
          </p:cNvPr>
          <p:cNvSpPr/>
          <p:nvPr/>
        </p:nvSpPr>
        <p:spPr>
          <a:xfrm>
            <a:off x="4091120" y="5519301"/>
            <a:ext cx="3947979" cy="11182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uadroTexto 28">
            <a:extLst>
              <a:ext uri="{FF2B5EF4-FFF2-40B4-BE49-F238E27FC236}">
                <a16:creationId xmlns:a16="http://schemas.microsoft.com/office/drawing/2014/main" id="{7EE56FC0-8E1B-437D-B1A6-E58592CE25EE}"/>
              </a:ext>
            </a:extLst>
          </p:cNvPr>
          <p:cNvSpPr txBox="1"/>
          <p:nvPr/>
        </p:nvSpPr>
        <p:spPr>
          <a:xfrm>
            <a:off x="4857750" y="5665708"/>
            <a:ext cx="2567120" cy="707886"/>
          </a:xfrm>
          <a:prstGeom prst="rect">
            <a:avLst/>
          </a:prstGeom>
          <a:noFill/>
        </p:spPr>
        <p:txBody>
          <a:bodyPr wrap="square" rtlCol="0">
            <a:spAutoFit/>
          </a:bodyPr>
          <a:lstStyle/>
          <a:p>
            <a:pPr algn="ctr"/>
            <a:r>
              <a:rPr lang="fr-FR" altLang="es-MX" sz="2000" b="1" dirty="0">
                <a:solidFill>
                  <a:schemeClr val="bg1"/>
                </a:solidFill>
                <a:latin typeface="Arial "/>
              </a:rPr>
              <a:t>Lorem ipsum </a:t>
            </a:r>
          </a:p>
          <a:p>
            <a:pPr algn="ctr"/>
            <a:r>
              <a:rPr lang="fr-FR" altLang="es-MX" sz="2000" dirty="0" err="1">
                <a:solidFill>
                  <a:schemeClr val="bg1"/>
                </a:solidFill>
                <a:latin typeface="Arial "/>
              </a:rPr>
              <a:t>olor</a:t>
            </a:r>
            <a:r>
              <a:rPr lang="fr-FR" altLang="es-MX" sz="2000" dirty="0">
                <a:solidFill>
                  <a:schemeClr val="bg1"/>
                </a:solidFill>
                <a:latin typeface="Arial "/>
              </a:rPr>
              <a:t> sit amet</a:t>
            </a:r>
            <a:endParaRPr lang="en-US" sz="2000" dirty="0">
              <a:solidFill>
                <a:schemeClr val="bg1"/>
              </a:solidFill>
            </a:endParaRPr>
          </a:p>
        </p:txBody>
      </p:sp>
      <p:sp>
        <p:nvSpPr>
          <p:cNvPr id="3" name="Picture Placeholder 2">
            <a:extLst>
              <a:ext uri="{FF2B5EF4-FFF2-40B4-BE49-F238E27FC236}">
                <a16:creationId xmlns:a16="http://schemas.microsoft.com/office/drawing/2014/main" id="{8471E67D-F1D8-4428-9739-515827E04D78}"/>
              </a:ext>
            </a:extLst>
          </p:cNvPr>
          <p:cNvSpPr>
            <a:spLocks noGrp="1"/>
          </p:cNvSpPr>
          <p:nvPr>
            <p:ph type="pic" sz="quarter" idx="10"/>
          </p:nvPr>
        </p:nvSpPr>
        <p:spPr/>
        <p:txBody>
          <a:bodyPr/>
          <a:lstStyle/>
          <a:p>
            <a:endParaRPr lang="es-CO"/>
          </a:p>
        </p:txBody>
      </p:sp>
      <p:sp>
        <p:nvSpPr>
          <p:cNvPr id="5" name="Picture Placeholder 4">
            <a:extLst>
              <a:ext uri="{FF2B5EF4-FFF2-40B4-BE49-F238E27FC236}">
                <a16:creationId xmlns:a16="http://schemas.microsoft.com/office/drawing/2014/main" id="{0AC2BA3B-04F6-45E8-94F4-357EE2373458}"/>
              </a:ext>
            </a:extLst>
          </p:cNvPr>
          <p:cNvSpPr>
            <a:spLocks noGrp="1"/>
          </p:cNvSpPr>
          <p:nvPr>
            <p:ph type="pic" sz="quarter" idx="11"/>
          </p:nvPr>
        </p:nvSpPr>
        <p:spPr/>
        <p:txBody>
          <a:bodyPr/>
          <a:lstStyle/>
          <a:p>
            <a:endParaRPr lang="es-CO"/>
          </a:p>
        </p:txBody>
      </p:sp>
      <p:sp>
        <p:nvSpPr>
          <p:cNvPr id="9" name="Picture Placeholder 8">
            <a:extLst>
              <a:ext uri="{FF2B5EF4-FFF2-40B4-BE49-F238E27FC236}">
                <a16:creationId xmlns:a16="http://schemas.microsoft.com/office/drawing/2014/main" id="{233F0BB9-BD2D-48D5-AB31-6464C94B6869}"/>
              </a:ext>
            </a:extLst>
          </p:cNvPr>
          <p:cNvSpPr>
            <a:spLocks noGrp="1"/>
          </p:cNvSpPr>
          <p:nvPr>
            <p:ph type="pic" sz="quarter" idx="12"/>
          </p:nvPr>
        </p:nvSpPr>
        <p:spPr/>
        <p:txBody>
          <a:bodyPr/>
          <a:lstStyle/>
          <a:p>
            <a:endParaRPr lang="es-C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169F866C-79CA-46F4-817B-9323E9D506CF}"/>
              </a:ext>
            </a:extLst>
          </p:cNvPr>
          <p:cNvSpPr/>
          <p:nvPr/>
        </p:nvSpPr>
        <p:spPr>
          <a:xfrm>
            <a:off x="5792736" y="3461848"/>
            <a:ext cx="987528" cy="196215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56B7EC79-874D-4684-A57A-ACB65E7ADF25}"/>
              </a:ext>
            </a:extLst>
          </p:cNvPr>
          <p:cNvSpPr/>
          <p:nvPr/>
        </p:nvSpPr>
        <p:spPr>
          <a:xfrm>
            <a:off x="5792736" y="1095604"/>
            <a:ext cx="987528" cy="196215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0">
            <a:extLst>
              <a:ext uri="{FF2B5EF4-FFF2-40B4-BE49-F238E27FC236}">
                <a16:creationId xmlns:a16="http://schemas.microsoft.com/office/drawing/2014/main" id="{DF64401E-B03D-4937-8134-DD5D04F403E6}"/>
              </a:ext>
            </a:extLst>
          </p:cNvPr>
          <p:cNvSpPr txBox="1">
            <a:spLocks noChangeArrowheads="1"/>
          </p:cNvSpPr>
          <p:nvPr/>
        </p:nvSpPr>
        <p:spPr bwMode="auto">
          <a:xfrm>
            <a:off x="473179" y="3266556"/>
            <a:ext cx="4114800"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13" name="CuadroTexto 12">
            <a:extLst>
              <a:ext uri="{FF2B5EF4-FFF2-40B4-BE49-F238E27FC236}">
                <a16:creationId xmlns:a16="http://schemas.microsoft.com/office/drawing/2014/main" id="{20AAAA5C-808B-49B1-B0B1-07D2E807A207}"/>
              </a:ext>
            </a:extLst>
          </p:cNvPr>
          <p:cNvSpPr txBox="1"/>
          <p:nvPr/>
        </p:nvSpPr>
        <p:spPr>
          <a:xfrm>
            <a:off x="437987" y="1613729"/>
            <a:ext cx="5434022" cy="1579920"/>
          </a:xfrm>
          <a:prstGeom prst="rect">
            <a:avLst/>
          </a:prstGeom>
          <a:noFill/>
        </p:spPr>
        <p:txBody>
          <a:bodyPr wrap="square" rtlCol="0">
            <a:spAutoFit/>
          </a:bodyPr>
          <a:lstStyle/>
          <a:p>
            <a:pPr>
              <a:lnSpc>
                <a:spcPts val="5800"/>
              </a:lnSpc>
            </a:pPr>
            <a:r>
              <a:rPr lang="en-US" sz="6000" b="1" dirty="0">
                <a:latin typeface="Arial" panose="020B0604020202020204" pitchFamily="34" charset="0"/>
                <a:cs typeface="Arial" panose="020B0604020202020204" pitchFamily="34" charset="0"/>
              </a:rPr>
              <a:t>Job</a:t>
            </a:r>
          </a:p>
          <a:p>
            <a:pPr>
              <a:lnSpc>
                <a:spcPts val="5800"/>
              </a:lnSpc>
            </a:pPr>
            <a:r>
              <a:rPr lang="en-US" sz="6000" b="1" dirty="0">
                <a:solidFill>
                  <a:srgbClr val="62CAC9"/>
                </a:solidFill>
                <a:latin typeface="Arial" panose="020B0604020202020204" pitchFamily="34" charset="0"/>
                <a:cs typeface="Arial" panose="020B0604020202020204" pitchFamily="34" charset="0"/>
              </a:rPr>
              <a:t>Functions</a:t>
            </a:r>
            <a:endParaRPr lang="en-US" sz="6000" dirty="0">
              <a:solidFill>
                <a:srgbClr val="62CAC9"/>
              </a:solidFill>
              <a:latin typeface="Arial" panose="020B0604020202020204" pitchFamily="34" charset="0"/>
              <a:cs typeface="Arial" panose="020B0604020202020204" pitchFamily="34" charset="0"/>
            </a:endParaRPr>
          </a:p>
        </p:txBody>
      </p:sp>
      <p:grpSp>
        <p:nvGrpSpPr>
          <p:cNvPr id="7" name="Grupo 6">
            <a:extLst>
              <a:ext uri="{FF2B5EF4-FFF2-40B4-BE49-F238E27FC236}">
                <a16:creationId xmlns:a16="http://schemas.microsoft.com/office/drawing/2014/main" id="{EC86AB91-9222-4BC8-ABB0-A1CA8D048629}"/>
              </a:ext>
            </a:extLst>
          </p:cNvPr>
          <p:cNvGrpSpPr/>
          <p:nvPr/>
        </p:nvGrpSpPr>
        <p:grpSpPr>
          <a:xfrm>
            <a:off x="5619750" y="1434002"/>
            <a:ext cx="1333500" cy="3642271"/>
            <a:chOff x="495300" y="2370161"/>
            <a:chExt cx="819150" cy="2237395"/>
          </a:xfrm>
        </p:grpSpPr>
        <p:sp>
          <p:nvSpPr>
            <p:cNvPr id="14" name="Rectángulo 13">
              <a:extLst>
                <a:ext uri="{FF2B5EF4-FFF2-40B4-BE49-F238E27FC236}">
                  <a16:creationId xmlns:a16="http://schemas.microsoft.com/office/drawing/2014/main" id="{6E12888F-5B65-42F5-8A35-9268EFEDF93C}"/>
                </a:ext>
              </a:extLst>
            </p:cNvPr>
            <p:cNvSpPr/>
            <p:nvPr/>
          </p:nvSpPr>
          <p:spPr>
            <a:xfrm>
              <a:off x="495300" y="2370161"/>
              <a:ext cx="819150" cy="81915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11A52980-F52F-4EB1-911A-ABAD3F8CF4AD}"/>
                </a:ext>
              </a:extLst>
            </p:cNvPr>
            <p:cNvSpPr/>
            <p:nvPr/>
          </p:nvSpPr>
          <p:spPr>
            <a:xfrm>
              <a:off x="495300" y="3788406"/>
              <a:ext cx="819150" cy="81915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0">
            <a:extLst>
              <a:ext uri="{FF2B5EF4-FFF2-40B4-BE49-F238E27FC236}">
                <a16:creationId xmlns:a16="http://schemas.microsoft.com/office/drawing/2014/main" id="{77FC402C-0A3D-4F2F-AE88-8B7B986AFABF}"/>
              </a:ext>
            </a:extLst>
          </p:cNvPr>
          <p:cNvSpPr txBox="1">
            <a:spLocks noChangeArrowheads="1"/>
          </p:cNvSpPr>
          <p:nvPr/>
        </p:nvSpPr>
        <p:spPr bwMode="auto">
          <a:xfrm>
            <a:off x="7274029" y="1562152"/>
            <a:ext cx="4114800"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0" name="TextBox 10">
            <a:extLst>
              <a:ext uri="{FF2B5EF4-FFF2-40B4-BE49-F238E27FC236}">
                <a16:creationId xmlns:a16="http://schemas.microsoft.com/office/drawing/2014/main" id="{5B884935-EC0D-4D59-B02B-E5F44BFD7B8F}"/>
              </a:ext>
            </a:extLst>
          </p:cNvPr>
          <p:cNvSpPr txBox="1">
            <a:spLocks noChangeArrowheads="1"/>
          </p:cNvSpPr>
          <p:nvPr/>
        </p:nvSpPr>
        <p:spPr bwMode="auto">
          <a:xfrm>
            <a:off x="7274029" y="3733477"/>
            <a:ext cx="4114800"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1" name="Freeform 22">
            <a:extLst>
              <a:ext uri="{FF2B5EF4-FFF2-40B4-BE49-F238E27FC236}">
                <a16:creationId xmlns:a16="http://schemas.microsoft.com/office/drawing/2014/main" id="{11C532AC-39B0-4A0E-BB2B-F33FD272D638}"/>
              </a:ext>
            </a:extLst>
          </p:cNvPr>
          <p:cNvSpPr>
            <a:spLocks noChangeArrowheads="1"/>
          </p:cNvSpPr>
          <p:nvPr/>
        </p:nvSpPr>
        <p:spPr bwMode="auto">
          <a:xfrm>
            <a:off x="5907200" y="3953802"/>
            <a:ext cx="746631" cy="746636"/>
          </a:xfrm>
          <a:custGeom>
            <a:avLst/>
            <a:gdLst>
              <a:gd name="T0" fmla="*/ 230 w 461"/>
              <a:gd name="T1" fmla="*/ 8 h 461"/>
              <a:gd name="T2" fmla="*/ 230 w 461"/>
              <a:gd name="T3" fmla="*/ 8 h 461"/>
              <a:gd name="T4" fmla="*/ 0 w 461"/>
              <a:gd name="T5" fmla="*/ 239 h 461"/>
              <a:gd name="T6" fmla="*/ 230 w 461"/>
              <a:gd name="T7" fmla="*/ 460 h 461"/>
              <a:gd name="T8" fmla="*/ 460 w 461"/>
              <a:gd name="T9" fmla="*/ 230 h 461"/>
              <a:gd name="T10" fmla="*/ 230 w 461"/>
              <a:gd name="T11" fmla="*/ 8 h 461"/>
              <a:gd name="T12" fmla="*/ 230 w 461"/>
              <a:gd name="T13" fmla="*/ 35 h 461"/>
              <a:gd name="T14" fmla="*/ 230 w 461"/>
              <a:gd name="T15" fmla="*/ 35 h 461"/>
              <a:gd name="T16" fmla="*/ 319 w 461"/>
              <a:gd name="T17" fmla="*/ 53 h 461"/>
              <a:gd name="T18" fmla="*/ 291 w 461"/>
              <a:gd name="T19" fmla="*/ 106 h 461"/>
              <a:gd name="T20" fmla="*/ 230 w 461"/>
              <a:gd name="T21" fmla="*/ 97 h 461"/>
              <a:gd name="T22" fmla="*/ 168 w 461"/>
              <a:gd name="T23" fmla="*/ 106 h 461"/>
              <a:gd name="T24" fmla="*/ 141 w 461"/>
              <a:gd name="T25" fmla="*/ 53 h 461"/>
              <a:gd name="T26" fmla="*/ 230 w 461"/>
              <a:gd name="T27" fmla="*/ 35 h 461"/>
              <a:gd name="T28" fmla="*/ 106 w 461"/>
              <a:gd name="T29" fmla="*/ 292 h 461"/>
              <a:gd name="T30" fmla="*/ 106 w 461"/>
              <a:gd name="T31" fmla="*/ 292 h 461"/>
              <a:gd name="T32" fmla="*/ 53 w 461"/>
              <a:gd name="T33" fmla="*/ 327 h 461"/>
              <a:gd name="T34" fmla="*/ 35 w 461"/>
              <a:gd name="T35" fmla="*/ 239 h 461"/>
              <a:gd name="T36" fmla="*/ 53 w 461"/>
              <a:gd name="T37" fmla="*/ 141 h 461"/>
              <a:gd name="T38" fmla="*/ 106 w 461"/>
              <a:gd name="T39" fmla="*/ 167 h 461"/>
              <a:gd name="T40" fmla="*/ 88 w 461"/>
              <a:gd name="T41" fmla="*/ 230 h 461"/>
              <a:gd name="T42" fmla="*/ 106 w 461"/>
              <a:gd name="T43" fmla="*/ 292 h 461"/>
              <a:gd name="T44" fmla="*/ 230 w 461"/>
              <a:gd name="T45" fmla="*/ 433 h 461"/>
              <a:gd name="T46" fmla="*/ 230 w 461"/>
              <a:gd name="T47" fmla="*/ 433 h 461"/>
              <a:gd name="T48" fmla="*/ 141 w 461"/>
              <a:gd name="T49" fmla="*/ 407 h 461"/>
              <a:gd name="T50" fmla="*/ 168 w 461"/>
              <a:gd name="T51" fmla="*/ 354 h 461"/>
              <a:gd name="T52" fmla="*/ 230 w 461"/>
              <a:gd name="T53" fmla="*/ 372 h 461"/>
              <a:gd name="T54" fmla="*/ 291 w 461"/>
              <a:gd name="T55" fmla="*/ 354 h 461"/>
              <a:gd name="T56" fmla="*/ 319 w 461"/>
              <a:gd name="T57" fmla="*/ 407 h 461"/>
              <a:gd name="T58" fmla="*/ 230 w 461"/>
              <a:gd name="T59" fmla="*/ 433 h 461"/>
              <a:gd name="T60" fmla="*/ 230 w 461"/>
              <a:gd name="T61" fmla="*/ 345 h 461"/>
              <a:gd name="T62" fmla="*/ 230 w 461"/>
              <a:gd name="T63" fmla="*/ 345 h 461"/>
              <a:gd name="T64" fmla="*/ 124 w 461"/>
              <a:gd name="T65" fmla="*/ 230 h 461"/>
              <a:gd name="T66" fmla="*/ 230 w 461"/>
              <a:gd name="T67" fmla="*/ 123 h 461"/>
              <a:gd name="T68" fmla="*/ 336 w 461"/>
              <a:gd name="T69" fmla="*/ 230 h 461"/>
              <a:gd name="T70" fmla="*/ 230 w 461"/>
              <a:gd name="T71" fmla="*/ 345 h 461"/>
              <a:gd name="T72" fmla="*/ 354 w 461"/>
              <a:gd name="T73" fmla="*/ 292 h 461"/>
              <a:gd name="T74" fmla="*/ 354 w 461"/>
              <a:gd name="T75" fmla="*/ 292 h 461"/>
              <a:gd name="T76" fmla="*/ 372 w 461"/>
              <a:gd name="T77" fmla="*/ 230 h 461"/>
              <a:gd name="T78" fmla="*/ 354 w 461"/>
              <a:gd name="T79" fmla="*/ 167 h 461"/>
              <a:gd name="T80" fmla="*/ 407 w 461"/>
              <a:gd name="T81" fmla="*/ 141 h 461"/>
              <a:gd name="T82" fmla="*/ 425 w 461"/>
              <a:gd name="T83" fmla="*/ 230 h 461"/>
              <a:gd name="T84" fmla="*/ 407 w 461"/>
              <a:gd name="T85" fmla="*/ 327 h 461"/>
              <a:gd name="T86" fmla="*/ 354 w 461"/>
              <a:gd name="T87" fmla="*/ 29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tx1"/>
          </a:solidFill>
          <a:ln>
            <a:noFill/>
          </a:ln>
          <a:effectLst/>
        </p:spPr>
        <p:txBody>
          <a:bodyPr wrap="none" anchor="ctr"/>
          <a:lstStyle/>
          <a:p>
            <a:endParaRPr lang="en-US" dirty="0"/>
          </a:p>
        </p:txBody>
      </p:sp>
      <p:sp>
        <p:nvSpPr>
          <p:cNvPr id="26" name="Freeform 3">
            <a:extLst>
              <a:ext uri="{FF2B5EF4-FFF2-40B4-BE49-F238E27FC236}">
                <a16:creationId xmlns:a16="http://schemas.microsoft.com/office/drawing/2014/main" id="{B6BE6BB7-1101-4937-91CD-FB84C3EADD07}"/>
              </a:ext>
            </a:extLst>
          </p:cNvPr>
          <p:cNvSpPr>
            <a:spLocks noChangeArrowheads="1"/>
          </p:cNvSpPr>
          <p:nvPr/>
        </p:nvSpPr>
        <p:spPr bwMode="auto">
          <a:xfrm>
            <a:off x="5872009" y="1797814"/>
            <a:ext cx="752350" cy="605875"/>
          </a:xfrm>
          <a:custGeom>
            <a:avLst/>
            <a:gdLst>
              <a:gd name="T0" fmla="*/ 487 w 497"/>
              <a:gd name="T1" fmla="*/ 71 h 400"/>
              <a:gd name="T2" fmla="*/ 487 w 497"/>
              <a:gd name="T3" fmla="*/ 71 h 400"/>
              <a:gd name="T4" fmla="*/ 372 w 497"/>
              <a:gd name="T5" fmla="*/ 0 h 400"/>
              <a:gd name="T6" fmla="*/ 354 w 497"/>
              <a:gd name="T7" fmla="*/ 0 h 400"/>
              <a:gd name="T8" fmla="*/ 248 w 497"/>
              <a:gd name="T9" fmla="*/ 71 h 400"/>
              <a:gd name="T10" fmla="*/ 142 w 497"/>
              <a:gd name="T11" fmla="*/ 0 h 400"/>
              <a:gd name="T12" fmla="*/ 123 w 497"/>
              <a:gd name="T13" fmla="*/ 0 h 400"/>
              <a:gd name="T14" fmla="*/ 8 w 497"/>
              <a:gd name="T15" fmla="*/ 71 h 400"/>
              <a:gd name="T16" fmla="*/ 0 w 497"/>
              <a:gd name="T17" fmla="*/ 89 h 400"/>
              <a:gd name="T18" fmla="*/ 0 w 497"/>
              <a:gd name="T19" fmla="*/ 382 h 400"/>
              <a:gd name="T20" fmla="*/ 8 w 497"/>
              <a:gd name="T21" fmla="*/ 390 h 400"/>
              <a:gd name="T22" fmla="*/ 26 w 497"/>
              <a:gd name="T23" fmla="*/ 390 h 400"/>
              <a:gd name="T24" fmla="*/ 132 w 497"/>
              <a:gd name="T25" fmla="*/ 328 h 400"/>
              <a:gd name="T26" fmla="*/ 239 w 497"/>
              <a:gd name="T27" fmla="*/ 390 h 400"/>
              <a:gd name="T28" fmla="*/ 257 w 497"/>
              <a:gd name="T29" fmla="*/ 390 h 400"/>
              <a:gd name="T30" fmla="*/ 363 w 497"/>
              <a:gd name="T31" fmla="*/ 328 h 400"/>
              <a:gd name="T32" fmla="*/ 470 w 497"/>
              <a:gd name="T33" fmla="*/ 390 h 400"/>
              <a:gd name="T34" fmla="*/ 478 w 497"/>
              <a:gd name="T35" fmla="*/ 399 h 400"/>
              <a:gd name="T36" fmla="*/ 487 w 497"/>
              <a:gd name="T37" fmla="*/ 390 h 400"/>
              <a:gd name="T38" fmla="*/ 496 w 497"/>
              <a:gd name="T39" fmla="*/ 382 h 400"/>
              <a:gd name="T40" fmla="*/ 496 w 497"/>
              <a:gd name="T41" fmla="*/ 89 h 400"/>
              <a:gd name="T42" fmla="*/ 487 w 497"/>
              <a:gd name="T43" fmla="*/ 71 h 400"/>
              <a:gd name="T44" fmla="*/ 115 w 497"/>
              <a:gd name="T45" fmla="*/ 293 h 400"/>
              <a:gd name="T46" fmla="*/ 115 w 497"/>
              <a:gd name="T47" fmla="*/ 293 h 400"/>
              <a:gd name="T48" fmla="*/ 35 w 497"/>
              <a:gd name="T49" fmla="*/ 346 h 400"/>
              <a:gd name="T50" fmla="*/ 35 w 497"/>
              <a:gd name="T51" fmla="*/ 98 h 400"/>
              <a:gd name="T52" fmla="*/ 115 w 497"/>
              <a:gd name="T53" fmla="*/ 44 h 400"/>
              <a:gd name="T54" fmla="*/ 115 w 497"/>
              <a:gd name="T55" fmla="*/ 293 h 400"/>
              <a:gd name="T56" fmla="*/ 230 w 497"/>
              <a:gd name="T57" fmla="*/ 346 h 400"/>
              <a:gd name="T58" fmla="*/ 230 w 497"/>
              <a:gd name="T59" fmla="*/ 346 h 400"/>
              <a:gd name="T60" fmla="*/ 150 w 497"/>
              <a:gd name="T61" fmla="*/ 293 h 400"/>
              <a:gd name="T62" fmla="*/ 150 w 497"/>
              <a:gd name="T63" fmla="*/ 44 h 400"/>
              <a:gd name="T64" fmla="*/ 230 w 497"/>
              <a:gd name="T65" fmla="*/ 98 h 400"/>
              <a:gd name="T66" fmla="*/ 230 w 497"/>
              <a:gd name="T67" fmla="*/ 346 h 400"/>
              <a:gd name="T68" fmla="*/ 345 w 497"/>
              <a:gd name="T69" fmla="*/ 293 h 400"/>
              <a:gd name="T70" fmla="*/ 345 w 497"/>
              <a:gd name="T71" fmla="*/ 293 h 400"/>
              <a:gd name="T72" fmla="*/ 266 w 497"/>
              <a:gd name="T73" fmla="*/ 346 h 400"/>
              <a:gd name="T74" fmla="*/ 266 w 497"/>
              <a:gd name="T75" fmla="*/ 98 h 400"/>
              <a:gd name="T76" fmla="*/ 345 w 497"/>
              <a:gd name="T77" fmla="*/ 44 h 400"/>
              <a:gd name="T78" fmla="*/ 345 w 497"/>
              <a:gd name="T79" fmla="*/ 293 h 400"/>
              <a:gd name="T80" fmla="*/ 461 w 497"/>
              <a:gd name="T81" fmla="*/ 346 h 400"/>
              <a:gd name="T82" fmla="*/ 461 w 497"/>
              <a:gd name="T83" fmla="*/ 346 h 400"/>
              <a:gd name="T84" fmla="*/ 380 w 497"/>
              <a:gd name="T85" fmla="*/ 293 h 400"/>
              <a:gd name="T86" fmla="*/ 380 w 497"/>
              <a:gd name="T87" fmla="*/ 44 h 400"/>
              <a:gd name="T88" fmla="*/ 461 w 497"/>
              <a:gd name="T89" fmla="*/ 98 h 400"/>
              <a:gd name="T90" fmla="*/ 461 w 497"/>
              <a:gd name="T91" fmla="*/ 34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97" h="400">
                <a:moveTo>
                  <a:pt x="487" y="71"/>
                </a:moveTo>
                <a:lnTo>
                  <a:pt x="487" y="71"/>
                </a:lnTo>
                <a:cubicBezTo>
                  <a:pt x="372" y="0"/>
                  <a:pt x="372" y="0"/>
                  <a:pt x="372" y="0"/>
                </a:cubicBezTo>
                <a:cubicBezTo>
                  <a:pt x="363" y="0"/>
                  <a:pt x="363" y="0"/>
                  <a:pt x="354" y="0"/>
                </a:cubicBezTo>
                <a:cubicBezTo>
                  <a:pt x="248" y="71"/>
                  <a:pt x="248" y="71"/>
                  <a:pt x="248" y="71"/>
                </a:cubicBezTo>
                <a:cubicBezTo>
                  <a:pt x="142" y="0"/>
                  <a:pt x="142" y="0"/>
                  <a:pt x="142" y="0"/>
                </a:cubicBezTo>
                <a:cubicBezTo>
                  <a:pt x="132" y="0"/>
                  <a:pt x="132" y="0"/>
                  <a:pt x="123" y="0"/>
                </a:cubicBezTo>
                <a:cubicBezTo>
                  <a:pt x="8" y="71"/>
                  <a:pt x="8" y="71"/>
                  <a:pt x="8" y="71"/>
                </a:cubicBezTo>
                <a:cubicBezTo>
                  <a:pt x="0" y="80"/>
                  <a:pt x="0" y="80"/>
                  <a:pt x="0" y="89"/>
                </a:cubicBezTo>
                <a:cubicBezTo>
                  <a:pt x="0" y="382"/>
                  <a:pt x="0" y="382"/>
                  <a:pt x="0" y="382"/>
                </a:cubicBezTo>
                <a:cubicBezTo>
                  <a:pt x="0" y="382"/>
                  <a:pt x="0" y="390"/>
                  <a:pt x="8" y="390"/>
                </a:cubicBezTo>
                <a:cubicBezTo>
                  <a:pt x="8" y="399"/>
                  <a:pt x="17" y="399"/>
                  <a:pt x="26" y="390"/>
                </a:cubicBezTo>
                <a:cubicBezTo>
                  <a:pt x="132" y="328"/>
                  <a:pt x="132" y="328"/>
                  <a:pt x="132" y="328"/>
                </a:cubicBezTo>
                <a:cubicBezTo>
                  <a:pt x="239" y="390"/>
                  <a:pt x="239" y="390"/>
                  <a:pt x="239" y="390"/>
                </a:cubicBezTo>
                <a:cubicBezTo>
                  <a:pt x="248" y="399"/>
                  <a:pt x="248" y="399"/>
                  <a:pt x="257" y="390"/>
                </a:cubicBezTo>
                <a:cubicBezTo>
                  <a:pt x="363" y="328"/>
                  <a:pt x="363" y="328"/>
                  <a:pt x="363" y="328"/>
                </a:cubicBezTo>
                <a:cubicBezTo>
                  <a:pt x="470" y="390"/>
                  <a:pt x="470" y="390"/>
                  <a:pt x="470" y="390"/>
                </a:cubicBezTo>
                <a:cubicBezTo>
                  <a:pt x="470" y="399"/>
                  <a:pt x="478" y="399"/>
                  <a:pt x="478" y="399"/>
                </a:cubicBezTo>
                <a:cubicBezTo>
                  <a:pt x="478" y="399"/>
                  <a:pt x="487" y="399"/>
                  <a:pt x="487" y="390"/>
                </a:cubicBezTo>
                <a:cubicBezTo>
                  <a:pt x="496" y="390"/>
                  <a:pt x="496" y="382"/>
                  <a:pt x="496" y="382"/>
                </a:cubicBezTo>
                <a:cubicBezTo>
                  <a:pt x="496" y="89"/>
                  <a:pt x="496" y="89"/>
                  <a:pt x="496" y="89"/>
                </a:cubicBezTo>
                <a:cubicBezTo>
                  <a:pt x="496" y="80"/>
                  <a:pt x="496" y="80"/>
                  <a:pt x="487" y="71"/>
                </a:cubicBezTo>
                <a:close/>
                <a:moveTo>
                  <a:pt x="115" y="293"/>
                </a:moveTo>
                <a:lnTo>
                  <a:pt x="115" y="293"/>
                </a:lnTo>
                <a:cubicBezTo>
                  <a:pt x="35" y="346"/>
                  <a:pt x="35" y="346"/>
                  <a:pt x="35" y="346"/>
                </a:cubicBezTo>
                <a:cubicBezTo>
                  <a:pt x="35" y="98"/>
                  <a:pt x="35" y="98"/>
                  <a:pt x="35" y="98"/>
                </a:cubicBezTo>
                <a:cubicBezTo>
                  <a:pt x="115" y="44"/>
                  <a:pt x="115" y="44"/>
                  <a:pt x="115" y="44"/>
                </a:cubicBezTo>
                <a:lnTo>
                  <a:pt x="115" y="293"/>
                </a:lnTo>
                <a:close/>
                <a:moveTo>
                  <a:pt x="230" y="346"/>
                </a:moveTo>
                <a:lnTo>
                  <a:pt x="230" y="346"/>
                </a:lnTo>
                <a:cubicBezTo>
                  <a:pt x="150" y="293"/>
                  <a:pt x="150" y="293"/>
                  <a:pt x="150" y="293"/>
                </a:cubicBezTo>
                <a:cubicBezTo>
                  <a:pt x="150" y="44"/>
                  <a:pt x="150" y="44"/>
                  <a:pt x="150" y="44"/>
                </a:cubicBezTo>
                <a:cubicBezTo>
                  <a:pt x="230" y="98"/>
                  <a:pt x="230" y="98"/>
                  <a:pt x="230" y="98"/>
                </a:cubicBezTo>
                <a:lnTo>
                  <a:pt x="230" y="346"/>
                </a:lnTo>
                <a:close/>
                <a:moveTo>
                  <a:pt x="345" y="293"/>
                </a:moveTo>
                <a:lnTo>
                  <a:pt x="345" y="293"/>
                </a:lnTo>
                <a:cubicBezTo>
                  <a:pt x="266" y="346"/>
                  <a:pt x="266" y="346"/>
                  <a:pt x="266" y="346"/>
                </a:cubicBezTo>
                <a:cubicBezTo>
                  <a:pt x="266" y="98"/>
                  <a:pt x="266" y="98"/>
                  <a:pt x="266" y="98"/>
                </a:cubicBezTo>
                <a:cubicBezTo>
                  <a:pt x="345" y="44"/>
                  <a:pt x="345" y="44"/>
                  <a:pt x="345" y="44"/>
                </a:cubicBezTo>
                <a:lnTo>
                  <a:pt x="345" y="293"/>
                </a:lnTo>
                <a:close/>
                <a:moveTo>
                  <a:pt x="461" y="346"/>
                </a:moveTo>
                <a:lnTo>
                  <a:pt x="461" y="346"/>
                </a:lnTo>
                <a:cubicBezTo>
                  <a:pt x="380" y="293"/>
                  <a:pt x="380" y="293"/>
                  <a:pt x="380" y="293"/>
                </a:cubicBezTo>
                <a:cubicBezTo>
                  <a:pt x="380" y="44"/>
                  <a:pt x="380" y="44"/>
                  <a:pt x="380" y="44"/>
                </a:cubicBezTo>
                <a:cubicBezTo>
                  <a:pt x="461" y="98"/>
                  <a:pt x="461" y="98"/>
                  <a:pt x="461" y="98"/>
                </a:cubicBezTo>
                <a:lnTo>
                  <a:pt x="461" y="346"/>
                </a:lnTo>
                <a:close/>
              </a:path>
            </a:pathLst>
          </a:custGeom>
          <a:solidFill>
            <a:schemeClr val="tx1"/>
          </a:solidFill>
          <a:ln>
            <a:noFill/>
          </a:ln>
          <a:effectLst/>
        </p:spPr>
        <p:txBody>
          <a:bodyPr wrap="none" anchor="ctr"/>
          <a:lstStyle/>
          <a:p>
            <a:endParaRPr lang="en-US" dirty="0"/>
          </a:p>
        </p:txBody>
      </p:sp>
    </p:spTree>
    <p:extLst>
      <p:ext uri="{BB962C8B-B14F-4D97-AF65-F5344CB8AC3E}">
        <p14:creationId xmlns:p14="http://schemas.microsoft.com/office/powerpoint/2010/main" val="2930707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a:extLst>
              <a:ext uri="{FF2B5EF4-FFF2-40B4-BE49-F238E27FC236}">
                <a16:creationId xmlns:a16="http://schemas.microsoft.com/office/drawing/2014/main" id="{1EBB651D-A825-42F8-A383-484B894E181B}"/>
              </a:ext>
            </a:extLst>
          </p:cNvPr>
          <p:cNvSpPr>
            <a:spLocks/>
          </p:cNvSpPr>
          <p:nvPr/>
        </p:nvSpPr>
        <p:spPr bwMode="auto">
          <a:xfrm>
            <a:off x="1372394" y="2138871"/>
            <a:ext cx="2806700" cy="3238500"/>
          </a:xfrm>
          <a:prstGeom prst="rect">
            <a:avLst/>
          </a:prstGeom>
          <a:solidFill>
            <a:srgbClr val="62CAC9"/>
          </a:solidFill>
          <a:ln>
            <a:noFill/>
          </a:ln>
        </p:spPr>
        <p:txBody>
          <a:bodyPr lIns="0" tIns="0" rIns="0" bIns="0"/>
          <a:lstStyle/>
          <a:p>
            <a:pPr defTabSz="609631">
              <a:defRPr/>
            </a:pPr>
            <a:endParaRPr lang="en-US" sz="900"/>
          </a:p>
        </p:txBody>
      </p:sp>
      <p:sp>
        <p:nvSpPr>
          <p:cNvPr id="3" name="AutoShape 13">
            <a:extLst>
              <a:ext uri="{FF2B5EF4-FFF2-40B4-BE49-F238E27FC236}">
                <a16:creationId xmlns:a16="http://schemas.microsoft.com/office/drawing/2014/main" id="{08CF206B-6958-4408-A2FA-7788EFA200B6}"/>
              </a:ext>
            </a:extLst>
          </p:cNvPr>
          <p:cNvSpPr>
            <a:spLocks/>
          </p:cNvSpPr>
          <p:nvPr/>
        </p:nvSpPr>
        <p:spPr bwMode="auto">
          <a:xfrm>
            <a:off x="7777957" y="2088071"/>
            <a:ext cx="2806700" cy="3238500"/>
          </a:xfrm>
          <a:prstGeom prst="rect">
            <a:avLst/>
          </a:prstGeom>
          <a:solidFill>
            <a:srgbClr val="62CAC9"/>
          </a:solidFill>
          <a:ln>
            <a:noFill/>
          </a:ln>
        </p:spPr>
        <p:txBody>
          <a:bodyPr lIns="0" tIns="0" rIns="0" bIns="0"/>
          <a:lstStyle/>
          <a:p>
            <a:pPr defTabSz="609631">
              <a:defRPr/>
            </a:pPr>
            <a:endParaRPr lang="en-US" sz="900"/>
          </a:p>
        </p:txBody>
      </p:sp>
      <p:sp>
        <p:nvSpPr>
          <p:cNvPr id="4" name="Rectangle 25">
            <a:extLst>
              <a:ext uri="{FF2B5EF4-FFF2-40B4-BE49-F238E27FC236}">
                <a16:creationId xmlns:a16="http://schemas.microsoft.com/office/drawing/2014/main" id="{ED6D424C-6FB7-438C-94C6-4A5DC8E448C9}"/>
              </a:ext>
            </a:extLst>
          </p:cNvPr>
          <p:cNvSpPr/>
          <p:nvPr/>
        </p:nvSpPr>
        <p:spPr>
          <a:xfrm>
            <a:off x="4997450" y="2497646"/>
            <a:ext cx="2006600" cy="2653874"/>
          </a:xfrm>
          <a:prstGeom prst="rect">
            <a:avLst/>
          </a:prstGeom>
        </p:spPr>
        <p:txBody>
          <a:bodyPr lIns="91445" tIns="45723" rIns="91445" bIns="45723">
            <a:spAutoFit/>
          </a:bodyPr>
          <a:lstStyle/>
          <a:p>
            <a:pPr algn="ctr" defTabSz="609631">
              <a:lnSpc>
                <a:spcPct val="120000"/>
              </a:lnSpc>
              <a:defRPr/>
            </a:pPr>
            <a:r>
              <a:rPr lang="fr-FR" sz="1400" dirty="0">
                <a:latin typeface="Arial" panose="020B0604020202020204" pitchFamily="34" charset="0"/>
                <a:cs typeface="Arial" panose="020B0604020202020204" pitchFamily="34" charset="0"/>
              </a:rPr>
              <a:t>Lorem ipsum dolor sit amet, consectetur adipiscing elit. Aliquam tincidunt ante nec semorem ipsum dolor sit amet, consectetur adipiscing elit. Aliquam </a:t>
            </a:r>
          </a:p>
          <a:p>
            <a:pPr algn="ctr" defTabSz="609631">
              <a:lnSpc>
                <a:spcPct val="120000"/>
              </a:lnSpc>
              <a:defRPr/>
            </a:pPr>
            <a:endParaRPr lang="fr-FR" sz="1400" dirty="0">
              <a:latin typeface="Arial" panose="020B0604020202020204" pitchFamily="34" charset="0"/>
              <a:cs typeface="Arial" panose="020B0604020202020204" pitchFamily="34" charset="0"/>
            </a:endParaRPr>
          </a:p>
          <a:p>
            <a:pPr algn="ctr" defTabSz="609631">
              <a:lnSpc>
                <a:spcPct val="120000"/>
              </a:lnSpc>
              <a:defRPr/>
            </a:pPr>
            <a:r>
              <a:rPr lang="fr-FR" sz="1400" dirty="0">
                <a:latin typeface="Arial" panose="020B0604020202020204" pitchFamily="34" charset="0"/>
                <a:cs typeface="Arial" panose="020B0604020202020204" pitchFamily="34" charset="0"/>
              </a:rPr>
              <a:t>PEPE</a:t>
            </a:r>
          </a:p>
          <a:p>
            <a:pPr algn="ctr" defTabSz="609631">
              <a:lnSpc>
                <a:spcPct val="120000"/>
              </a:lnSpc>
              <a:defRPr/>
            </a:pPr>
            <a:r>
              <a:rPr lang="fr-FR" sz="1400" dirty="0">
                <a:latin typeface="Arial" panose="020B0604020202020204" pitchFamily="34" charset="0"/>
                <a:cs typeface="Arial" panose="020B0604020202020204" pitchFamily="34" charset="0"/>
              </a:rPr>
              <a:t>FOUNDER</a:t>
            </a:r>
            <a:endParaRPr lang="en-US" sz="1400" dirty="0">
              <a:latin typeface="Arial" panose="020B0604020202020204" pitchFamily="34" charset="0"/>
              <a:cs typeface="Arial" panose="020B0604020202020204" pitchFamily="34" charset="0"/>
            </a:endParaRPr>
          </a:p>
        </p:txBody>
      </p:sp>
      <p:sp>
        <p:nvSpPr>
          <p:cNvPr id="5" name="Rectangle 26">
            <a:extLst>
              <a:ext uri="{FF2B5EF4-FFF2-40B4-BE49-F238E27FC236}">
                <a16:creationId xmlns:a16="http://schemas.microsoft.com/office/drawing/2014/main" id="{1C13A792-42D2-4812-880B-0066FE5F8C47}"/>
              </a:ext>
            </a:extLst>
          </p:cNvPr>
          <p:cNvSpPr/>
          <p:nvPr/>
        </p:nvSpPr>
        <p:spPr>
          <a:xfrm>
            <a:off x="4422279" y="2147117"/>
            <a:ext cx="894557"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dirty="0">
                <a:solidFill>
                  <a:srgbClr val="62CAC9"/>
                </a:solidFill>
                <a:latin typeface="Arial" panose="020B0604020202020204" pitchFamily="34" charset="0"/>
                <a:cs typeface="Arial" panose="020B0604020202020204" pitchFamily="34" charset="0"/>
              </a:rPr>
              <a:t>‘‘</a:t>
            </a:r>
            <a:endParaRPr lang="en-US" altLang="es-MX" sz="8300" dirty="0">
              <a:solidFill>
                <a:srgbClr val="62CAC9"/>
              </a:solidFill>
              <a:latin typeface="Arial" panose="020B0604020202020204" pitchFamily="34" charset="0"/>
              <a:cs typeface="Arial" panose="020B0604020202020204" pitchFamily="34" charset="0"/>
            </a:endParaRPr>
          </a:p>
        </p:txBody>
      </p:sp>
      <p:sp>
        <p:nvSpPr>
          <p:cNvPr id="6" name="Rectangle 27">
            <a:extLst>
              <a:ext uri="{FF2B5EF4-FFF2-40B4-BE49-F238E27FC236}">
                <a16:creationId xmlns:a16="http://schemas.microsoft.com/office/drawing/2014/main" id="{60E2B8B2-D523-4CF4-BA43-828C7A57A2F0}"/>
              </a:ext>
            </a:extLst>
          </p:cNvPr>
          <p:cNvSpPr/>
          <p:nvPr/>
        </p:nvSpPr>
        <p:spPr>
          <a:xfrm>
            <a:off x="6690698" y="3999632"/>
            <a:ext cx="894556"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dirty="0">
                <a:solidFill>
                  <a:srgbClr val="62CAC9"/>
                </a:solidFill>
                <a:latin typeface="Arial" panose="020B0604020202020204" pitchFamily="34" charset="0"/>
                <a:cs typeface="Arial" panose="020B0604020202020204" pitchFamily="34" charset="0"/>
              </a:rPr>
              <a:t>’’</a:t>
            </a:r>
            <a:endParaRPr lang="en-US" altLang="es-MX" sz="8300" dirty="0">
              <a:solidFill>
                <a:srgbClr val="62CAC9"/>
              </a:solidFill>
              <a:latin typeface="Arial" panose="020B0604020202020204" pitchFamily="34" charset="0"/>
              <a:cs typeface="Arial" panose="020B0604020202020204" pitchFamily="34" charset="0"/>
            </a:endParaRPr>
          </a:p>
        </p:txBody>
      </p:sp>
      <p:sp>
        <p:nvSpPr>
          <p:cNvPr id="7" name="Rectangle 28">
            <a:extLst>
              <a:ext uri="{FF2B5EF4-FFF2-40B4-BE49-F238E27FC236}">
                <a16:creationId xmlns:a16="http://schemas.microsoft.com/office/drawing/2014/main" id="{1E66F4C1-437B-42D4-A4EE-EBC96E44B282}"/>
              </a:ext>
            </a:extLst>
          </p:cNvPr>
          <p:cNvSpPr/>
          <p:nvPr/>
        </p:nvSpPr>
        <p:spPr>
          <a:xfrm>
            <a:off x="1811338" y="2497646"/>
            <a:ext cx="2006600" cy="2653874"/>
          </a:xfrm>
          <a:prstGeom prst="rect">
            <a:avLst/>
          </a:prstGeom>
        </p:spPr>
        <p:txBody>
          <a:bodyPr lIns="91445" tIns="45723" rIns="91445" bIns="45723">
            <a:spAutoFit/>
          </a:bodyPr>
          <a:lstStyle/>
          <a:p>
            <a:pPr algn="ctr" defTabSz="609631">
              <a:lnSpc>
                <a:spcPct val="120000"/>
              </a:lnSpc>
              <a:defRPr/>
            </a:pPr>
            <a:r>
              <a:rPr lang="fr-FR" sz="1400" dirty="0">
                <a:latin typeface="Arial" panose="020B0604020202020204" pitchFamily="34" charset="0"/>
                <a:cs typeface="Arial" panose="020B0604020202020204" pitchFamily="34" charset="0"/>
              </a:rPr>
              <a:t>Lorem ipsum dolor sit amet, consectetur adipiscing elit. Aliquam tincidunt ante nec semorem ipsum dolor sit amet, consectetur adipiscing elit. Aliquam </a:t>
            </a:r>
          </a:p>
          <a:p>
            <a:pPr algn="ctr" defTabSz="609631">
              <a:lnSpc>
                <a:spcPct val="120000"/>
              </a:lnSpc>
              <a:defRPr/>
            </a:pPr>
            <a:endParaRPr lang="fr-FR" sz="1400" dirty="0">
              <a:latin typeface="Arial" panose="020B0604020202020204" pitchFamily="34" charset="0"/>
              <a:cs typeface="Arial" panose="020B0604020202020204" pitchFamily="34" charset="0"/>
            </a:endParaRPr>
          </a:p>
          <a:p>
            <a:pPr algn="ctr" defTabSz="609631">
              <a:lnSpc>
                <a:spcPct val="120000"/>
              </a:lnSpc>
              <a:defRPr/>
            </a:pPr>
            <a:r>
              <a:rPr lang="fr-FR" sz="1400" dirty="0">
                <a:latin typeface="Arial" panose="020B0604020202020204" pitchFamily="34" charset="0"/>
                <a:cs typeface="Arial" panose="020B0604020202020204" pitchFamily="34" charset="0"/>
              </a:rPr>
              <a:t>PEPE </a:t>
            </a:r>
          </a:p>
          <a:p>
            <a:pPr algn="ctr" defTabSz="609631">
              <a:lnSpc>
                <a:spcPct val="120000"/>
              </a:lnSpc>
              <a:defRPr/>
            </a:pPr>
            <a:r>
              <a:rPr lang="fr-FR" sz="1400" dirty="0">
                <a:latin typeface="Arial" panose="020B0604020202020204" pitchFamily="34" charset="0"/>
                <a:cs typeface="Arial" panose="020B0604020202020204" pitchFamily="34" charset="0"/>
              </a:rPr>
              <a:t>FOUNDER</a:t>
            </a:r>
          </a:p>
        </p:txBody>
      </p:sp>
      <p:sp>
        <p:nvSpPr>
          <p:cNvPr id="8" name="Rectangle 29">
            <a:extLst>
              <a:ext uri="{FF2B5EF4-FFF2-40B4-BE49-F238E27FC236}">
                <a16:creationId xmlns:a16="http://schemas.microsoft.com/office/drawing/2014/main" id="{939EF17B-2AFE-4BCF-8443-F8F1238066E5}"/>
              </a:ext>
            </a:extLst>
          </p:cNvPr>
          <p:cNvSpPr/>
          <p:nvPr/>
        </p:nvSpPr>
        <p:spPr>
          <a:xfrm>
            <a:off x="1222375" y="2628614"/>
            <a:ext cx="895350"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dirty="0">
                <a:solidFill>
                  <a:schemeClr val="bg1"/>
                </a:solidFill>
                <a:latin typeface="Arial" panose="020B0604020202020204" pitchFamily="34" charset="0"/>
                <a:cs typeface="Arial" panose="020B0604020202020204" pitchFamily="34" charset="0"/>
              </a:rPr>
              <a:t>‘‘</a:t>
            </a:r>
            <a:endParaRPr lang="en-US" altLang="es-MX" sz="8300" dirty="0">
              <a:solidFill>
                <a:schemeClr val="bg1"/>
              </a:solidFill>
              <a:latin typeface="Arial" panose="020B0604020202020204" pitchFamily="34" charset="0"/>
              <a:cs typeface="Arial" panose="020B0604020202020204" pitchFamily="34" charset="0"/>
            </a:endParaRPr>
          </a:p>
        </p:txBody>
      </p:sp>
      <p:sp>
        <p:nvSpPr>
          <p:cNvPr id="9" name="Rectangle 30">
            <a:extLst>
              <a:ext uri="{FF2B5EF4-FFF2-40B4-BE49-F238E27FC236}">
                <a16:creationId xmlns:a16="http://schemas.microsoft.com/office/drawing/2014/main" id="{DD5D53E6-D755-4783-8BC6-780167107711}"/>
              </a:ext>
            </a:extLst>
          </p:cNvPr>
          <p:cNvSpPr/>
          <p:nvPr/>
        </p:nvSpPr>
        <p:spPr>
          <a:xfrm>
            <a:off x="3439319" y="3973227"/>
            <a:ext cx="894556"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a:solidFill>
                  <a:schemeClr val="bg1"/>
                </a:solidFill>
                <a:latin typeface="Arial" panose="020B0604020202020204" pitchFamily="34" charset="0"/>
                <a:cs typeface="Arial" panose="020B0604020202020204" pitchFamily="34" charset="0"/>
              </a:rPr>
              <a:t>’’</a:t>
            </a:r>
            <a:endParaRPr lang="en-US" altLang="es-MX" sz="8300">
              <a:solidFill>
                <a:schemeClr val="bg1"/>
              </a:solidFill>
              <a:latin typeface="Arial" panose="020B0604020202020204" pitchFamily="34" charset="0"/>
              <a:cs typeface="Arial" panose="020B0604020202020204" pitchFamily="34" charset="0"/>
            </a:endParaRPr>
          </a:p>
        </p:txBody>
      </p:sp>
      <p:sp>
        <p:nvSpPr>
          <p:cNvPr id="10" name="Rectangle 31">
            <a:extLst>
              <a:ext uri="{FF2B5EF4-FFF2-40B4-BE49-F238E27FC236}">
                <a16:creationId xmlns:a16="http://schemas.microsoft.com/office/drawing/2014/main" id="{D4116C62-AE45-4931-8449-52D6A94A5A6E}"/>
              </a:ext>
            </a:extLst>
          </p:cNvPr>
          <p:cNvSpPr/>
          <p:nvPr/>
        </p:nvSpPr>
        <p:spPr>
          <a:xfrm>
            <a:off x="8212932" y="2497646"/>
            <a:ext cx="2006600" cy="2653874"/>
          </a:xfrm>
          <a:prstGeom prst="rect">
            <a:avLst/>
          </a:prstGeom>
        </p:spPr>
        <p:txBody>
          <a:bodyPr lIns="91445" tIns="45723" rIns="91445" bIns="45723">
            <a:spAutoFit/>
          </a:bodyPr>
          <a:lstStyle/>
          <a:p>
            <a:pPr algn="ctr" defTabSz="609631">
              <a:lnSpc>
                <a:spcPct val="120000"/>
              </a:lnSpc>
              <a:defRPr/>
            </a:pPr>
            <a:r>
              <a:rPr lang="fr-FR" sz="1400" dirty="0">
                <a:latin typeface="Arial" panose="020B0604020202020204" pitchFamily="34" charset="0"/>
                <a:cs typeface="Arial" panose="020B0604020202020204" pitchFamily="34" charset="0"/>
              </a:rPr>
              <a:t>Lorem ipsum dolor sit amet, consectetur adipiscing elit. Aliquam tincidunt ante nec semorem ipsum dolor sit amet, consectetur adipiscing elit. Aliquam </a:t>
            </a:r>
          </a:p>
          <a:p>
            <a:pPr algn="ctr" defTabSz="609631">
              <a:lnSpc>
                <a:spcPct val="120000"/>
              </a:lnSpc>
              <a:defRPr/>
            </a:pPr>
            <a:endParaRPr lang="fr-FR" sz="1400" dirty="0">
              <a:latin typeface="Arial" panose="020B0604020202020204" pitchFamily="34" charset="0"/>
              <a:cs typeface="Arial" panose="020B0604020202020204" pitchFamily="34" charset="0"/>
            </a:endParaRPr>
          </a:p>
          <a:p>
            <a:pPr algn="ctr" defTabSz="609631">
              <a:lnSpc>
                <a:spcPct val="120000"/>
              </a:lnSpc>
              <a:defRPr/>
            </a:pPr>
            <a:r>
              <a:rPr lang="fr-FR" sz="1400" dirty="0">
                <a:latin typeface="Arial" panose="020B0604020202020204" pitchFamily="34" charset="0"/>
                <a:cs typeface="Arial" panose="020B0604020202020204" pitchFamily="34" charset="0"/>
              </a:rPr>
              <a:t>PEPE</a:t>
            </a:r>
          </a:p>
          <a:p>
            <a:pPr algn="ctr" defTabSz="609631">
              <a:lnSpc>
                <a:spcPct val="120000"/>
              </a:lnSpc>
              <a:defRPr/>
            </a:pPr>
            <a:r>
              <a:rPr lang="fr-FR" sz="1400" dirty="0">
                <a:latin typeface="Arial" panose="020B0604020202020204" pitchFamily="34" charset="0"/>
                <a:cs typeface="Arial" panose="020B0604020202020204" pitchFamily="34" charset="0"/>
              </a:rPr>
              <a:t>FOUNDER</a:t>
            </a:r>
            <a:endParaRPr lang="en-US" sz="1400" dirty="0">
              <a:latin typeface="Arial" panose="020B0604020202020204" pitchFamily="34" charset="0"/>
              <a:cs typeface="Arial" panose="020B0604020202020204" pitchFamily="34" charset="0"/>
            </a:endParaRPr>
          </a:p>
        </p:txBody>
      </p:sp>
      <p:sp>
        <p:nvSpPr>
          <p:cNvPr id="11" name="Rectangle 32">
            <a:extLst>
              <a:ext uri="{FF2B5EF4-FFF2-40B4-BE49-F238E27FC236}">
                <a16:creationId xmlns:a16="http://schemas.microsoft.com/office/drawing/2014/main" id="{EE9C22EE-C38A-4844-AA51-40AB4E30238B}"/>
              </a:ext>
            </a:extLst>
          </p:cNvPr>
          <p:cNvSpPr/>
          <p:nvPr/>
        </p:nvSpPr>
        <p:spPr>
          <a:xfrm>
            <a:off x="7623969" y="2628614"/>
            <a:ext cx="895350"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a:solidFill>
                  <a:schemeClr val="bg1"/>
                </a:solidFill>
                <a:latin typeface="Arial" panose="020B0604020202020204" pitchFamily="34" charset="0"/>
                <a:cs typeface="Arial" panose="020B0604020202020204" pitchFamily="34" charset="0"/>
              </a:rPr>
              <a:t>‘‘</a:t>
            </a:r>
            <a:endParaRPr lang="en-US" altLang="es-MX" sz="8300">
              <a:solidFill>
                <a:schemeClr val="bg1"/>
              </a:solidFill>
              <a:latin typeface="Arial" panose="020B0604020202020204" pitchFamily="34" charset="0"/>
              <a:cs typeface="Arial" panose="020B0604020202020204" pitchFamily="34" charset="0"/>
            </a:endParaRPr>
          </a:p>
        </p:txBody>
      </p:sp>
      <p:sp>
        <p:nvSpPr>
          <p:cNvPr id="12" name="Rectangle 33">
            <a:extLst>
              <a:ext uri="{FF2B5EF4-FFF2-40B4-BE49-F238E27FC236}">
                <a16:creationId xmlns:a16="http://schemas.microsoft.com/office/drawing/2014/main" id="{FB9EB5C1-1E66-4F2F-BD09-82CBCE233C2E}"/>
              </a:ext>
            </a:extLst>
          </p:cNvPr>
          <p:cNvSpPr/>
          <p:nvPr/>
        </p:nvSpPr>
        <p:spPr>
          <a:xfrm>
            <a:off x="9840119" y="3973227"/>
            <a:ext cx="895350" cy="1369612"/>
          </a:xfrm>
          <a:prstGeom prst="rect">
            <a:avLst/>
          </a:prstGeom>
        </p:spPr>
        <p:txBody>
          <a:bodyPr lIns="91445" tIns="45723" rIns="91445" bIns="45723">
            <a:spAutoFit/>
          </a:bodyPr>
          <a:lstStyle>
            <a:lvl1pPr defTabSz="1219200">
              <a:defRPr sz="3600">
                <a:solidFill>
                  <a:schemeClr val="tx1"/>
                </a:solidFill>
                <a:latin typeface="Lato Light" panose="020F0302020204030203" pitchFamily="34" charset="0"/>
                <a:ea typeface="MS PGothic" panose="020B0600070205080204" pitchFamily="34" charset="-128"/>
              </a:defRPr>
            </a:lvl1pPr>
            <a:lvl2pPr marL="742950" indent="-285750" defTabSz="1219200">
              <a:defRPr sz="3600">
                <a:solidFill>
                  <a:schemeClr val="tx1"/>
                </a:solidFill>
                <a:latin typeface="Lato Light" panose="020F0302020204030203" pitchFamily="34" charset="0"/>
                <a:ea typeface="MS PGothic" panose="020B0600070205080204" pitchFamily="34" charset="-128"/>
              </a:defRPr>
            </a:lvl2pPr>
            <a:lvl3pPr marL="1143000" indent="-228600" defTabSz="1219200">
              <a:defRPr sz="3600">
                <a:solidFill>
                  <a:schemeClr val="tx1"/>
                </a:solidFill>
                <a:latin typeface="Lato Light" panose="020F0302020204030203" pitchFamily="34" charset="0"/>
                <a:ea typeface="MS PGothic" panose="020B0600070205080204" pitchFamily="34" charset="-128"/>
              </a:defRPr>
            </a:lvl3pPr>
            <a:lvl4pPr marL="1600200" indent="-228600" defTabSz="1219200">
              <a:defRPr sz="3600">
                <a:solidFill>
                  <a:schemeClr val="tx1"/>
                </a:solidFill>
                <a:latin typeface="Lato Light" panose="020F0302020204030203" pitchFamily="34" charset="0"/>
                <a:ea typeface="MS PGothic" panose="020B0600070205080204" pitchFamily="34" charset="-128"/>
              </a:defRPr>
            </a:lvl4pPr>
            <a:lvl5pPr marL="2057400" indent="-228600" defTabSz="1219200">
              <a:defRPr sz="3600">
                <a:solidFill>
                  <a:schemeClr val="tx1"/>
                </a:solidFill>
                <a:latin typeface="Lato Light" panose="020F0302020204030203" pitchFamily="34" charset="0"/>
                <a:ea typeface="MS PGothic" panose="020B0600070205080204" pitchFamily="34" charset="-128"/>
              </a:defRPr>
            </a:lvl5pPr>
            <a:lvl6pPr marL="25146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9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fr-FR" altLang="en-US" sz="8300" dirty="0">
                <a:solidFill>
                  <a:schemeClr val="bg1"/>
                </a:solidFill>
                <a:latin typeface="Arial" panose="020B0604020202020204" pitchFamily="34" charset="0"/>
                <a:cs typeface="Arial" panose="020B0604020202020204" pitchFamily="34" charset="0"/>
              </a:rPr>
              <a:t>’’</a:t>
            </a:r>
            <a:endParaRPr lang="en-US" altLang="es-MX" sz="8300" dirty="0">
              <a:solidFill>
                <a:schemeClr val="bg1"/>
              </a:solidFill>
              <a:latin typeface="Arial" panose="020B0604020202020204" pitchFamily="34" charset="0"/>
              <a:cs typeface="Arial" panose="020B0604020202020204" pitchFamily="34" charset="0"/>
            </a:endParaRPr>
          </a:p>
        </p:txBody>
      </p:sp>
      <p:sp>
        <p:nvSpPr>
          <p:cNvPr id="13" name="CuadroTexto 12">
            <a:extLst>
              <a:ext uri="{FF2B5EF4-FFF2-40B4-BE49-F238E27FC236}">
                <a16:creationId xmlns:a16="http://schemas.microsoft.com/office/drawing/2014/main" id="{34416431-01DF-49B2-BEC6-7D2FF73F8138}"/>
              </a:ext>
            </a:extLst>
          </p:cNvPr>
          <p:cNvSpPr txBox="1"/>
          <p:nvPr/>
        </p:nvSpPr>
        <p:spPr>
          <a:xfrm>
            <a:off x="922133" y="665669"/>
            <a:ext cx="7198285" cy="605294"/>
          </a:xfrm>
          <a:prstGeom prst="rect">
            <a:avLst/>
          </a:prstGeom>
          <a:noFill/>
        </p:spPr>
        <p:txBody>
          <a:bodyPr wrap="square" rtlCol="0">
            <a:spAutoFit/>
          </a:bodyPr>
          <a:lstStyle/>
          <a:p>
            <a:pPr>
              <a:lnSpc>
                <a:spcPts val="4000"/>
              </a:lnSpc>
            </a:pPr>
            <a:r>
              <a:rPr lang="en-US" sz="4000" b="1" dirty="0">
                <a:latin typeface="Arial" panose="020B0604020202020204" pitchFamily="34" charset="0"/>
                <a:cs typeface="Arial" panose="020B0604020202020204" pitchFamily="34" charset="0"/>
              </a:rPr>
              <a:t>GOALS</a:t>
            </a:r>
            <a:endParaRPr lang="en-US"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1466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ángulo 65">
            <a:extLst>
              <a:ext uri="{FF2B5EF4-FFF2-40B4-BE49-F238E27FC236}">
                <a16:creationId xmlns:a16="http://schemas.microsoft.com/office/drawing/2014/main" id="{85D599F3-374A-4305-8E8E-5AEF17A4B876}"/>
              </a:ext>
            </a:extLst>
          </p:cNvPr>
          <p:cNvSpPr/>
          <p:nvPr/>
        </p:nvSpPr>
        <p:spPr>
          <a:xfrm>
            <a:off x="8496300" y="1790700"/>
            <a:ext cx="3695700" cy="506730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ángulo 70">
            <a:extLst>
              <a:ext uri="{FF2B5EF4-FFF2-40B4-BE49-F238E27FC236}">
                <a16:creationId xmlns:a16="http://schemas.microsoft.com/office/drawing/2014/main" id="{A4BE2AB4-BD70-4FF4-BDF9-C6FFF7832746}"/>
              </a:ext>
            </a:extLst>
          </p:cNvPr>
          <p:cNvSpPr/>
          <p:nvPr/>
        </p:nvSpPr>
        <p:spPr>
          <a:xfrm>
            <a:off x="6096000" y="990600"/>
            <a:ext cx="5412158" cy="5446340"/>
          </a:xfrm>
          <a:prstGeom prst="rect">
            <a:avLst/>
          </a:prstGeom>
          <a:noFill/>
          <a:ln w="38100">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10">
            <a:extLst>
              <a:ext uri="{FF2B5EF4-FFF2-40B4-BE49-F238E27FC236}">
                <a16:creationId xmlns:a16="http://schemas.microsoft.com/office/drawing/2014/main" id="{38732553-8D69-4DDE-9EF7-5230C5E03DE7}"/>
              </a:ext>
            </a:extLst>
          </p:cNvPr>
          <p:cNvSpPr txBox="1">
            <a:spLocks noChangeArrowheads="1"/>
          </p:cNvSpPr>
          <p:nvPr/>
        </p:nvSpPr>
        <p:spPr bwMode="auto">
          <a:xfrm>
            <a:off x="473179" y="3633350"/>
            <a:ext cx="4114800"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70" name="CuadroTexto 69">
            <a:extLst>
              <a:ext uri="{FF2B5EF4-FFF2-40B4-BE49-F238E27FC236}">
                <a16:creationId xmlns:a16="http://schemas.microsoft.com/office/drawing/2014/main" id="{2B723F02-802D-4973-B1B0-01F66D3D0FBC}"/>
              </a:ext>
            </a:extLst>
          </p:cNvPr>
          <p:cNvSpPr txBox="1"/>
          <p:nvPr/>
        </p:nvSpPr>
        <p:spPr>
          <a:xfrm>
            <a:off x="473178" y="2962111"/>
            <a:ext cx="4308373" cy="652230"/>
          </a:xfrm>
          <a:prstGeom prst="rect">
            <a:avLst/>
          </a:prstGeom>
          <a:noFill/>
        </p:spPr>
        <p:txBody>
          <a:bodyPr wrap="square" rtlCol="0">
            <a:spAutoFit/>
          </a:bodyPr>
          <a:lstStyle/>
          <a:p>
            <a:pPr>
              <a:lnSpc>
                <a:spcPts val="4000"/>
              </a:lnSpc>
            </a:pPr>
            <a:r>
              <a:rPr lang="es-CO" sz="6000" dirty="0">
                <a:latin typeface="Arial" panose="020B0604020202020204" pitchFamily="34" charset="0"/>
                <a:cs typeface="Arial" panose="020B0604020202020204" pitchFamily="34" charset="0"/>
              </a:rPr>
              <a:t>Quote</a:t>
            </a:r>
            <a:endParaRPr lang="en-US" sz="6000" dirty="0">
              <a:latin typeface="Arial" panose="020B0604020202020204" pitchFamily="34" charset="0"/>
              <a:cs typeface="Arial" panose="020B0604020202020204" pitchFamily="34" charset="0"/>
            </a:endParaRPr>
          </a:p>
        </p:txBody>
      </p:sp>
      <p:sp>
        <p:nvSpPr>
          <p:cNvPr id="3" name="Picture Placeholder 2">
            <a:extLst>
              <a:ext uri="{FF2B5EF4-FFF2-40B4-BE49-F238E27FC236}">
                <a16:creationId xmlns:a16="http://schemas.microsoft.com/office/drawing/2014/main" id="{EA179E4D-7E21-42DB-B520-0A07FC504780}"/>
              </a:ext>
            </a:extLst>
          </p:cNvPr>
          <p:cNvSpPr>
            <a:spLocks noGrp="1"/>
          </p:cNvSpPr>
          <p:nvPr>
            <p:ph type="pic" sz="quarter" idx="10"/>
          </p:nvPr>
        </p:nvSpPr>
        <p:spPr/>
        <p:txBody>
          <a:bodyPr/>
          <a:lstStyle/>
          <a:p>
            <a:endParaRPr lang="es-CO"/>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D0B981EA-FF0A-42A5-A483-8DD8D275BAA9}"/>
              </a:ext>
            </a:extLst>
          </p:cNvPr>
          <p:cNvSpPr/>
          <p:nvPr/>
        </p:nvSpPr>
        <p:spPr>
          <a:xfrm>
            <a:off x="1708104" y="704807"/>
            <a:ext cx="8775792" cy="5448385"/>
          </a:xfrm>
          <a:prstGeom prst="rect">
            <a:avLst/>
          </a:prstGeom>
          <a:noFill/>
          <a:ln w="38100">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B9CDE0CC-A046-40B1-B185-63D52D1E348D}"/>
              </a:ext>
            </a:extLst>
          </p:cNvPr>
          <p:cNvSpPr/>
          <p:nvPr/>
        </p:nvSpPr>
        <p:spPr>
          <a:xfrm>
            <a:off x="0" y="1240658"/>
            <a:ext cx="12192000" cy="4367283"/>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5368792" y="4148298"/>
            <a:ext cx="1281907" cy="380207"/>
            <a:chOff x="2315487" y="10721814"/>
            <a:chExt cx="2562325" cy="760766"/>
          </a:xfrm>
          <a:solidFill>
            <a:srgbClr val="3F353B"/>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solid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solid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3" y="10726581"/>
              <a:ext cx="756797" cy="755999"/>
              <a:chOff x="7408018" y="7017268"/>
              <a:chExt cx="1340715" cy="1339301"/>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solid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68"/>
                <a:ext cx="1340715" cy="1339301"/>
              </a:xfrm>
              <a:prstGeom prst="ellipse">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1985326" y="3424300"/>
            <a:ext cx="8219490" cy="392402"/>
            <a:chOff x="478959" y="4102474"/>
            <a:chExt cx="8219490" cy="392402"/>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787753" y="4125564"/>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3958613" y="4102474"/>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7550998"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478959" y="4151469"/>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3741125" y="4202486"/>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7331129"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p>
          </p:txBody>
        </p:sp>
      </p:grpSp>
      <p:sp>
        <p:nvSpPr>
          <p:cNvPr id="27" name="CuadroTexto 26">
            <a:extLst>
              <a:ext uri="{FF2B5EF4-FFF2-40B4-BE49-F238E27FC236}">
                <a16:creationId xmlns:a16="http://schemas.microsoft.com/office/drawing/2014/main" id="{8A12C54D-9E5C-4BD4-9E05-24379001D340}"/>
              </a:ext>
            </a:extLst>
          </p:cNvPr>
          <p:cNvSpPr txBox="1"/>
          <p:nvPr/>
        </p:nvSpPr>
        <p:spPr>
          <a:xfrm>
            <a:off x="4109902" y="2237011"/>
            <a:ext cx="3657600" cy="923330"/>
          </a:xfrm>
          <a:prstGeom prst="rect">
            <a:avLst/>
          </a:prstGeom>
          <a:noFill/>
        </p:spPr>
        <p:txBody>
          <a:bodyPr wrap="square" rtlCol="0">
            <a:spAutoFit/>
          </a:bodyPr>
          <a:lstStyle/>
          <a:p>
            <a:pPr algn="ctr"/>
            <a:r>
              <a:rPr lang="en-US" sz="5400" dirty="0">
                <a:latin typeface="Arial Black" panose="020B0A04020102020204" pitchFamily="34" charset="0"/>
              </a:rPr>
              <a:t>THANKS</a:t>
            </a:r>
          </a:p>
        </p:txBody>
      </p:sp>
      <p:sp>
        <p:nvSpPr>
          <p:cNvPr id="28" name="CuadroTexto 27">
            <a:extLst>
              <a:ext uri="{FF2B5EF4-FFF2-40B4-BE49-F238E27FC236}">
                <a16:creationId xmlns:a16="http://schemas.microsoft.com/office/drawing/2014/main" id="{D53256B9-B5D4-441C-850D-87D7020296CA}"/>
              </a:ext>
            </a:extLst>
          </p:cNvPr>
          <p:cNvSpPr txBox="1"/>
          <p:nvPr/>
        </p:nvSpPr>
        <p:spPr>
          <a:xfrm>
            <a:off x="6225761" y="6317303"/>
            <a:ext cx="5544457" cy="369332"/>
          </a:xfrm>
          <a:prstGeom prst="rect">
            <a:avLst/>
          </a:prstGeom>
          <a:noFill/>
        </p:spPr>
        <p:txBody>
          <a:bodyPr wrap="square" rtlCol="0">
            <a:spAutoFit/>
          </a:bodyPr>
          <a:lstStyle/>
          <a:p>
            <a:pPr algn="r"/>
            <a:r>
              <a:rPr lang="en-US" dirty="0">
                <a:solidFill>
                  <a:schemeClr val="bg1"/>
                </a:solidFill>
              </a:rPr>
              <a:t>www.powerpoint-templastes-presentation.com</a:t>
            </a:r>
          </a:p>
        </p:txBody>
      </p:sp>
    </p:spTree>
    <p:extLst>
      <p:ext uri="{BB962C8B-B14F-4D97-AF65-F5344CB8AC3E}">
        <p14:creationId xmlns:p14="http://schemas.microsoft.com/office/powerpoint/2010/main" val="254885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75" name="Text Box 334"/>
          <p:cNvSpPr txBox="1">
            <a:spLocks noChangeArrowheads="1"/>
          </p:cNvSpPr>
          <p:nvPr/>
        </p:nvSpPr>
        <p:spPr bwMode="auto">
          <a:xfrm>
            <a:off x="2049332" y="2321344"/>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87" name="Text Box 346"/>
          <p:cNvSpPr txBox="1">
            <a:spLocks noChangeArrowheads="1"/>
          </p:cNvSpPr>
          <p:nvPr/>
        </p:nvSpPr>
        <p:spPr bwMode="auto">
          <a:xfrm>
            <a:off x="2049332" y="3339460"/>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99" name="Text Box 358"/>
          <p:cNvSpPr txBox="1">
            <a:spLocks noChangeArrowheads="1"/>
          </p:cNvSpPr>
          <p:nvPr/>
        </p:nvSpPr>
        <p:spPr bwMode="auto">
          <a:xfrm>
            <a:off x="2049332" y="4355989"/>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6589" y="438716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340482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242097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Marcador de posición de imagen 28">
            <a:extLst>
              <a:ext uri="{FF2B5EF4-FFF2-40B4-BE49-F238E27FC236}">
                <a16:creationId xmlns:a16="http://schemas.microsoft.com/office/drawing/2014/main" id="{3FB92EA4-B909-4BB5-A7AC-5BFF68973DE9}"/>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27245" b="27245"/>
          <a:stretch>
            <a:fillRect/>
          </a:stretch>
        </p:blipFill>
        <p:spPr/>
      </p:pic>
      <p:sp>
        <p:nvSpPr>
          <p:cNvPr id="24" name="CuadroTexto 23">
            <a:extLst>
              <a:ext uri="{FF2B5EF4-FFF2-40B4-BE49-F238E27FC236}">
                <a16:creationId xmlns:a16="http://schemas.microsoft.com/office/drawing/2014/main" id="{983DB4F1-F06B-472B-BF75-86EDEE920B03}"/>
              </a:ext>
            </a:extLst>
          </p:cNvPr>
          <p:cNvSpPr txBox="1"/>
          <p:nvPr/>
        </p:nvSpPr>
        <p:spPr>
          <a:xfrm>
            <a:off x="3089484" y="6143641"/>
            <a:ext cx="5544457" cy="369332"/>
          </a:xfrm>
          <a:prstGeom prst="rect">
            <a:avLst/>
          </a:prstGeom>
          <a:noFill/>
        </p:spPr>
        <p:txBody>
          <a:bodyPr wrap="square" rtlCol="0">
            <a:spAutoFit/>
          </a:bodyPr>
          <a:lstStyle/>
          <a:p>
            <a:pPr algn="ctr"/>
            <a:r>
              <a:rPr lang="en-US" dirty="0">
                <a:solidFill>
                  <a:schemeClr val="bg1"/>
                </a:solidFill>
              </a:rPr>
              <a:t>www.powerpoint-templastes-presentation.com</a:t>
            </a:r>
          </a:p>
        </p:txBody>
      </p:sp>
      <p:sp>
        <p:nvSpPr>
          <p:cNvPr id="31" name="Rectángulo 30">
            <a:extLst>
              <a:ext uri="{FF2B5EF4-FFF2-40B4-BE49-F238E27FC236}">
                <a16:creationId xmlns:a16="http://schemas.microsoft.com/office/drawing/2014/main" id="{08AF36B1-EC4C-4BFA-8500-E37573E9619C}"/>
              </a:ext>
            </a:extLst>
          </p:cNvPr>
          <p:cNvSpPr/>
          <p:nvPr/>
        </p:nvSpPr>
        <p:spPr>
          <a:xfrm>
            <a:off x="0" y="3162300"/>
            <a:ext cx="12192000" cy="1924050"/>
          </a:xfrm>
          <a:prstGeom prst="rect">
            <a:avLst/>
          </a:prstGeom>
          <a:solidFill>
            <a:srgbClr val="62CAC9">
              <a:alpha val="8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CuadroTexto 36">
            <a:extLst>
              <a:ext uri="{FF2B5EF4-FFF2-40B4-BE49-F238E27FC236}">
                <a16:creationId xmlns:a16="http://schemas.microsoft.com/office/drawing/2014/main" id="{FA5A0A02-D7C9-4986-BD58-635646A67BA3}"/>
              </a:ext>
            </a:extLst>
          </p:cNvPr>
          <p:cNvSpPr txBox="1"/>
          <p:nvPr/>
        </p:nvSpPr>
        <p:spPr>
          <a:xfrm>
            <a:off x="2924175" y="6346865"/>
            <a:ext cx="5544457" cy="369332"/>
          </a:xfrm>
          <a:prstGeom prst="rect">
            <a:avLst/>
          </a:prstGeom>
          <a:noFill/>
        </p:spPr>
        <p:txBody>
          <a:bodyPr wrap="square" rtlCol="0">
            <a:spAutoFit/>
          </a:bodyPr>
          <a:lstStyle/>
          <a:p>
            <a:pPr algn="ctr"/>
            <a:r>
              <a:rPr lang="en-US" dirty="0">
                <a:solidFill>
                  <a:schemeClr val="bg1">
                    <a:lumMod val="50000"/>
                  </a:schemeClr>
                </a:solidFill>
              </a:rPr>
              <a:t>https://free-powerpoint-templates-download.com/</a:t>
            </a:r>
          </a:p>
        </p:txBody>
      </p:sp>
      <p:sp>
        <p:nvSpPr>
          <p:cNvPr id="35" name="CuadroTexto 34">
            <a:extLst>
              <a:ext uri="{FF2B5EF4-FFF2-40B4-BE49-F238E27FC236}">
                <a16:creationId xmlns:a16="http://schemas.microsoft.com/office/drawing/2014/main" id="{3628341C-5FF3-4912-9357-76246842053F}"/>
              </a:ext>
            </a:extLst>
          </p:cNvPr>
          <p:cNvSpPr txBox="1"/>
          <p:nvPr/>
        </p:nvSpPr>
        <p:spPr>
          <a:xfrm>
            <a:off x="361950" y="3930631"/>
            <a:ext cx="5734050" cy="1323439"/>
          </a:xfrm>
          <a:prstGeom prst="rect">
            <a:avLst/>
          </a:prstGeom>
          <a:noFill/>
        </p:spPr>
        <p:txBody>
          <a:bodyPr wrap="square" rtlCol="0">
            <a:spAutoFit/>
          </a:bodyPr>
          <a:lstStyle/>
          <a:p>
            <a:r>
              <a:rPr lang="en-US" sz="8000" b="1" dirty="0">
                <a:solidFill>
                  <a:schemeClr val="bg1"/>
                </a:solidFill>
              </a:rPr>
              <a:t>BIOGRAPHY </a:t>
            </a:r>
          </a:p>
        </p:txBody>
      </p:sp>
      <p:sp>
        <p:nvSpPr>
          <p:cNvPr id="41" name="CuadroTexto 40">
            <a:extLst>
              <a:ext uri="{FF2B5EF4-FFF2-40B4-BE49-F238E27FC236}">
                <a16:creationId xmlns:a16="http://schemas.microsoft.com/office/drawing/2014/main" id="{16583338-29E7-41A5-A149-23136AC7E04D}"/>
              </a:ext>
            </a:extLst>
          </p:cNvPr>
          <p:cNvSpPr txBox="1"/>
          <p:nvPr/>
        </p:nvSpPr>
        <p:spPr>
          <a:xfrm>
            <a:off x="361950" y="4967832"/>
            <a:ext cx="11563350" cy="923330"/>
          </a:xfrm>
          <a:prstGeom prst="rect">
            <a:avLst/>
          </a:prstGeom>
          <a:noFill/>
        </p:spPr>
        <p:txBody>
          <a:bodyPr wrap="square" rtlCol="0">
            <a:spAutoFit/>
          </a:bodyPr>
          <a:lstStyle/>
          <a:p>
            <a:r>
              <a:rPr lang="en-US" sz="5400" b="1" dirty="0">
                <a:solidFill>
                  <a:srgbClr val="62CAC9"/>
                </a:solidFill>
              </a:rPr>
              <a:t>POWERPOINT TEMPLATES</a:t>
            </a:r>
          </a:p>
        </p:txBody>
      </p:sp>
      <p:sp>
        <p:nvSpPr>
          <p:cNvPr id="36" name="CuadroTexto 35">
            <a:extLst>
              <a:ext uri="{FF2B5EF4-FFF2-40B4-BE49-F238E27FC236}">
                <a16:creationId xmlns:a16="http://schemas.microsoft.com/office/drawing/2014/main" id="{5E9F389A-6F1A-4AB7-B8AA-8E116757E545}"/>
              </a:ext>
            </a:extLst>
          </p:cNvPr>
          <p:cNvSpPr txBox="1"/>
          <p:nvPr/>
        </p:nvSpPr>
        <p:spPr>
          <a:xfrm>
            <a:off x="8468632" y="315320"/>
            <a:ext cx="3285218" cy="461665"/>
          </a:xfrm>
          <a:prstGeom prst="rect">
            <a:avLst/>
          </a:prstGeom>
          <a:noFill/>
        </p:spPr>
        <p:txBody>
          <a:bodyPr wrap="square" rtlCol="0">
            <a:spAutoFit/>
          </a:bodyPr>
          <a:lstStyle/>
          <a:p>
            <a:pPr algn="r"/>
            <a:r>
              <a:rPr lang="en-US" sz="2400" dirty="0"/>
              <a:t>Your Name</a:t>
            </a:r>
          </a:p>
        </p:txBody>
      </p:sp>
    </p:spTree>
    <p:extLst>
      <p:ext uri="{BB962C8B-B14F-4D97-AF65-F5344CB8AC3E}">
        <p14:creationId xmlns:p14="http://schemas.microsoft.com/office/powerpoint/2010/main" val="127866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6">
            <a:extLst>
              <a:ext uri="{FF2B5EF4-FFF2-40B4-BE49-F238E27FC236}">
                <a16:creationId xmlns:a16="http://schemas.microsoft.com/office/drawing/2014/main" id="{13B4C75B-B68D-4452-869E-03174188E2E3}"/>
              </a:ext>
            </a:extLst>
          </p:cNvPr>
          <p:cNvSpPr/>
          <p:nvPr/>
        </p:nvSpPr>
        <p:spPr>
          <a:xfrm>
            <a:off x="856898" y="518773"/>
            <a:ext cx="6053716" cy="5075031"/>
          </a:xfrm>
          <a:prstGeom prst="rect">
            <a:avLst/>
          </a:prstGeom>
          <a:noFill/>
          <a:ln w="38100">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20">
            <a:extLst>
              <a:ext uri="{FF2B5EF4-FFF2-40B4-BE49-F238E27FC236}">
                <a16:creationId xmlns:a16="http://schemas.microsoft.com/office/drawing/2014/main" id="{7E3962EB-34D2-434F-AE00-59A1C04FA2A5}"/>
              </a:ext>
            </a:extLst>
          </p:cNvPr>
          <p:cNvSpPr/>
          <p:nvPr/>
        </p:nvSpPr>
        <p:spPr>
          <a:xfrm>
            <a:off x="1123950" y="304800"/>
            <a:ext cx="5467350" cy="506730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10">
            <a:extLst>
              <a:ext uri="{FF2B5EF4-FFF2-40B4-BE49-F238E27FC236}">
                <a16:creationId xmlns:a16="http://schemas.microsoft.com/office/drawing/2014/main" id="{AB3DF791-ACA2-45F1-92C3-CA5EF9EEFB0E}"/>
              </a:ext>
            </a:extLst>
          </p:cNvPr>
          <p:cNvSpPr txBox="1">
            <a:spLocks noChangeArrowheads="1"/>
          </p:cNvSpPr>
          <p:nvPr/>
        </p:nvSpPr>
        <p:spPr bwMode="auto">
          <a:xfrm>
            <a:off x="7086601" y="4338200"/>
            <a:ext cx="4114800"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5" name="CuadroTexto 24">
            <a:extLst>
              <a:ext uri="{FF2B5EF4-FFF2-40B4-BE49-F238E27FC236}">
                <a16:creationId xmlns:a16="http://schemas.microsoft.com/office/drawing/2014/main" id="{A6928437-B2EC-4515-95F6-BD13BC5A7EB5}"/>
              </a:ext>
            </a:extLst>
          </p:cNvPr>
          <p:cNvSpPr txBox="1"/>
          <p:nvPr/>
        </p:nvSpPr>
        <p:spPr>
          <a:xfrm>
            <a:off x="7086600" y="3666961"/>
            <a:ext cx="4308373" cy="652230"/>
          </a:xfrm>
          <a:prstGeom prst="rect">
            <a:avLst/>
          </a:prstGeom>
          <a:noFill/>
        </p:spPr>
        <p:txBody>
          <a:bodyPr wrap="square" rtlCol="0">
            <a:spAutoFit/>
          </a:bodyPr>
          <a:lstStyle/>
          <a:p>
            <a:pPr>
              <a:lnSpc>
                <a:spcPts val="4000"/>
              </a:lnSpc>
            </a:pPr>
            <a:r>
              <a:rPr lang="en-US" sz="6000" b="1" dirty="0">
                <a:latin typeface="Arial" panose="020B0604020202020204" pitchFamily="34" charset="0"/>
                <a:cs typeface="Arial" panose="020B0604020202020204" pitchFamily="34" charset="0"/>
              </a:rPr>
              <a:t>WHO AM I</a:t>
            </a:r>
            <a:endParaRPr lang="en-US" sz="6000" dirty="0">
              <a:latin typeface="Arial" panose="020B0604020202020204" pitchFamily="34" charset="0"/>
              <a:cs typeface="Arial" panose="020B0604020202020204" pitchFamily="34" charset="0"/>
            </a:endParaRPr>
          </a:p>
        </p:txBody>
      </p:sp>
      <p:sp>
        <p:nvSpPr>
          <p:cNvPr id="11" name="Picture Placeholder 10">
            <a:extLst>
              <a:ext uri="{FF2B5EF4-FFF2-40B4-BE49-F238E27FC236}">
                <a16:creationId xmlns:a16="http://schemas.microsoft.com/office/drawing/2014/main" id="{08591A2E-6AC2-4B28-9AF1-BB229DBD53EE}"/>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034990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5C72C33-2E9C-431D-B467-1B8DF9324DBD}"/>
              </a:ext>
            </a:extLst>
          </p:cNvPr>
          <p:cNvSpPr/>
          <p:nvPr/>
        </p:nvSpPr>
        <p:spPr>
          <a:xfrm>
            <a:off x="4709272" y="1056715"/>
            <a:ext cx="6438898" cy="5801285"/>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AAFE76E5-E731-4055-B4F2-70DFC7F91951}"/>
              </a:ext>
            </a:extLst>
          </p:cNvPr>
          <p:cNvSpPr/>
          <p:nvPr/>
        </p:nvSpPr>
        <p:spPr>
          <a:xfrm>
            <a:off x="5223618" y="152400"/>
            <a:ext cx="6284540" cy="6284540"/>
          </a:xfrm>
          <a:prstGeom prst="rect">
            <a:avLst/>
          </a:prstGeom>
          <a:noFill/>
          <a:ln w="38100">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50CDF376-8A48-4E3F-A9D3-46F80900D3B6}"/>
              </a:ext>
            </a:extLst>
          </p:cNvPr>
          <p:cNvSpPr/>
          <p:nvPr/>
        </p:nvSpPr>
        <p:spPr>
          <a:xfrm>
            <a:off x="495300" y="2370161"/>
            <a:ext cx="819150" cy="81915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C445BD01-818D-4299-8946-FE33C3A33F66}"/>
              </a:ext>
            </a:extLst>
          </p:cNvPr>
          <p:cNvSpPr/>
          <p:nvPr/>
        </p:nvSpPr>
        <p:spPr>
          <a:xfrm>
            <a:off x="495300" y="3788406"/>
            <a:ext cx="819150" cy="81915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A7207CFF-AFAE-4147-8D2B-A14A1FF06A56}"/>
              </a:ext>
            </a:extLst>
          </p:cNvPr>
          <p:cNvSpPr/>
          <p:nvPr/>
        </p:nvSpPr>
        <p:spPr>
          <a:xfrm>
            <a:off x="495300" y="5065737"/>
            <a:ext cx="819150" cy="819150"/>
          </a:xfrm>
          <a:prstGeom prst="rect">
            <a:avLst/>
          </a:prstGeom>
          <a:noFill/>
          <a:ln w="28575">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FCD0D78A-FC31-4BC7-A530-3E20274D0487}"/>
              </a:ext>
            </a:extLst>
          </p:cNvPr>
          <p:cNvSpPr/>
          <p:nvPr/>
        </p:nvSpPr>
        <p:spPr>
          <a:xfrm>
            <a:off x="1434634" y="2408261"/>
            <a:ext cx="3274638" cy="646331"/>
          </a:xfrm>
          <a:prstGeom prst="rect">
            <a:avLst/>
          </a:prstGeom>
        </p:spPr>
        <p:txBody>
          <a:bodyPr wrap="squar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18" name="Rectángulo 17">
            <a:extLst>
              <a:ext uri="{FF2B5EF4-FFF2-40B4-BE49-F238E27FC236}">
                <a16:creationId xmlns:a16="http://schemas.microsoft.com/office/drawing/2014/main" id="{7B20FA49-BBA2-4E90-8657-CAA57499F39E}"/>
              </a:ext>
            </a:extLst>
          </p:cNvPr>
          <p:cNvSpPr/>
          <p:nvPr/>
        </p:nvSpPr>
        <p:spPr>
          <a:xfrm>
            <a:off x="1409700" y="3867150"/>
            <a:ext cx="3274638" cy="646331"/>
          </a:xfrm>
          <a:prstGeom prst="rect">
            <a:avLst/>
          </a:prstGeom>
        </p:spPr>
        <p:txBody>
          <a:bodyPr wrap="squar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19" name="Rectángulo 18">
            <a:extLst>
              <a:ext uri="{FF2B5EF4-FFF2-40B4-BE49-F238E27FC236}">
                <a16:creationId xmlns:a16="http://schemas.microsoft.com/office/drawing/2014/main" id="{E621E375-5BD1-478A-89E0-8F5944C1AD1D}"/>
              </a:ext>
            </a:extLst>
          </p:cNvPr>
          <p:cNvSpPr/>
          <p:nvPr/>
        </p:nvSpPr>
        <p:spPr>
          <a:xfrm>
            <a:off x="1409700" y="5096948"/>
            <a:ext cx="3274638" cy="646331"/>
          </a:xfrm>
          <a:prstGeom prst="rect">
            <a:avLst/>
          </a:prstGeom>
        </p:spPr>
        <p:txBody>
          <a:bodyPr wrap="square">
            <a:spAutoFit/>
          </a:bodyPr>
          <a:lstStyle/>
          <a:p>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23" name="Freeform 5">
            <a:extLst>
              <a:ext uri="{FF2B5EF4-FFF2-40B4-BE49-F238E27FC236}">
                <a16:creationId xmlns:a16="http://schemas.microsoft.com/office/drawing/2014/main" id="{76B5E15B-CAAE-4202-8760-0CC4816AD9BE}"/>
              </a:ext>
            </a:extLst>
          </p:cNvPr>
          <p:cNvSpPr>
            <a:spLocks noEditPoints="1"/>
          </p:cNvSpPr>
          <p:nvPr/>
        </p:nvSpPr>
        <p:spPr bwMode="auto">
          <a:xfrm>
            <a:off x="662434" y="2541042"/>
            <a:ext cx="528694" cy="513550"/>
          </a:xfrm>
          <a:custGeom>
            <a:avLst/>
            <a:gdLst>
              <a:gd name="T0" fmla="*/ 121 w 159"/>
              <a:gd name="T1" fmla="*/ 0 h 154"/>
              <a:gd name="T2" fmla="*/ 127 w 159"/>
              <a:gd name="T3" fmla="*/ 23 h 154"/>
              <a:gd name="T4" fmla="*/ 122 w 159"/>
              <a:gd name="T5" fmla="*/ 29 h 154"/>
              <a:gd name="T6" fmla="*/ 112 w 159"/>
              <a:gd name="T7" fmla="*/ 9 h 154"/>
              <a:gd name="T8" fmla="*/ 118 w 159"/>
              <a:gd name="T9" fmla="*/ 33 h 154"/>
              <a:gd name="T10" fmla="*/ 105 w 159"/>
              <a:gd name="T11" fmla="*/ 46 h 154"/>
              <a:gd name="T12" fmla="*/ 0 w 159"/>
              <a:gd name="T13" fmla="*/ 92 h 154"/>
              <a:gd name="T14" fmla="*/ 125 w 159"/>
              <a:gd name="T15" fmla="*/ 92 h 154"/>
              <a:gd name="T16" fmla="*/ 120 w 159"/>
              <a:gd name="T17" fmla="*/ 38 h 154"/>
              <a:gd name="T18" fmla="*/ 146 w 159"/>
              <a:gd name="T19" fmla="*/ 42 h 154"/>
              <a:gd name="T20" fmla="*/ 149 w 159"/>
              <a:gd name="T21" fmla="*/ 39 h 154"/>
              <a:gd name="T22" fmla="*/ 124 w 159"/>
              <a:gd name="T23" fmla="*/ 34 h 154"/>
              <a:gd name="T24" fmla="*/ 131 w 159"/>
              <a:gd name="T25" fmla="*/ 27 h 154"/>
              <a:gd name="T26" fmla="*/ 156 w 159"/>
              <a:gd name="T27" fmla="*/ 30 h 154"/>
              <a:gd name="T28" fmla="*/ 156 w 159"/>
              <a:gd name="T29" fmla="*/ 25 h 154"/>
              <a:gd name="T30" fmla="*/ 148 w 159"/>
              <a:gd name="T31" fmla="*/ 10 h 154"/>
              <a:gd name="T32" fmla="*/ 144 w 159"/>
              <a:gd name="T33" fmla="*/ 6 h 154"/>
              <a:gd name="T34" fmla="*/ 125 w 159"/>
              <a:gd name="T35" fmla="*/ 2 h 154"/>
              <a:gd name="T36" fmla="*/ 63 w 159"/>
              <a:gd name="T37" fmla="*/ 149 h 154"/>
              <a:gd name="T38" fmla="*/ 63 w 159"/>
              <a:gd name="T39" fmla="*/ 35 h 154"/>
              <a:gd name="T40" fmla="*/ 89 w 159"/>
              <a:gd name="T41" fmla="*/ 62 h 154"/>
              <a:gd name="T42" fmla="*/ 23 w 159"/>
              <a:gd name="T43" fmla="*/ 92 h 154"/>
              <a:gd name="T44" fmla="*/ 102 w 159"/>
              <a:gd name="T45" fmla="*/ 92 h 154"/>
              <a:gd name="T46" fmla="*/ 105 w 159"/>
              <a:gd name="T47" fmla="*/ 53 h 154"/>
              <a:gd name="T48" fmla="*/ 61 w 159"/>
              <a:gd name="T49" fmla="*/ 94 h 154"/>
              <a:gd name="T50" fmla="*/ 64 w 159"/>
              <a:gd name="T51" fmla="*/ 94 h 154"/>
              <a:gd name="T52" fmla="*/ 74 w 159"/>
              <a:gd name="T53" fmla="*/ 92 h 154"/>
              <a:gd name="T54" fmla="*/ 51 w 159"/>
              <a:gd name="T55" fmla="*/ 92 h 154"/>
              <a:gd name="T56" fmla="*/ 69 w 159"/>
              <a:gd name="T57" fmla="*/ 82 h 154"/>
              <a:gd name="T58" fmla="*/ 61 w 159"/>
              <a:gd name="T59" fmla="*/ 94 h 154"/>
              <a:gd name="T60" fmla="*/ 63 w 159"/>
              <a:gd name="T61" fmla="*/ 75 h 154"/>
              <a:gd name="T62" fmla="*/ 63 w 159"/>
              <a:gd name="T63" fmla="*/ 109 h 154"/>
              <a:gd name="T64" fmla="*/ 76 w 159"/>
              <a:gd name="T65" fmla="*/ 82 h 154"/>
              <a:gd name="T66" fmla="*/ 97 w 159"/>
              <a:gd name="T67" fmla="*/ 92 h 154"/>
              <a:gd name="T68" fmla="*/ 28 w 159"/>
              <a:gd name="T69" fmla="*/ 92 h 154"/>
              <a:gd name="T70" fmla="*/ 85 w 159"/>
              <a:gd name="T71" fmla="*/ 66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9" h="154">
                <a:moveTo>
                  <a:pt x="125" y="2"/>
                </a:moveTo>
                <a:cubicBezTo>
                  <a:pt x="124" y="0"/>
                  <a:pt x="123" y="0"/>
                  <a:pt x="121" y="0"/>
                </a:cubicBezTo>
                <a:cubicBezTo>
                  <a:pt x="120" y="1"/>
                  <a:pt x="119" y="2"/>
                  <a:pt x="120" y="4"/>
                </a:cubicBezTo>
                <a:cubicBezTo>
                  <a:pt x="127" y="23"/>
                  <a:pt x="127" y="23"/>
                  <a:pt x="127" y="23"/>
                </a:cubicBezTo>
                <a:cubicBezTo>
                  <a:pt x="127" y="23"/>
                  <a:pt x="127" y="23"/>
                  <a:pt x="127" y="23"/>
                </a:cubicBezTo>
                <a:cubicBezTo>
                  <a:pt x="122" y="29"/>
                  <a:pt x="122" y="29"/>
                  <a:pt x="122" y="29"/>
                </a:cubicBezTo>
                <a:cubicBezTo>
                  <a:pt x="115" y="11"/>
                  <a:pt x="115" y="11"/>
                  <a:pt x="115" y="11"/>
                </a:cubicBezTo>
                <a:cubicBezTo>
                  <a:pt x="115" y="9"/>
                  <a:pt x="113" y="9"/>
                  <a:pt x="112" y="9"/>
                </a:cubicBezTo>
                <a:cubicBezTo>
                  <a:pt x="110" y="10"/>
                  <a:pt x="110" y="11"/>
                  <a:pt x="110" y="12"/>
                </a:cubicBezTo>
                <a:cubicBezTo>
                  <a:pt x="118" y="33"/>
                  <a:pt x="118" y="33"/>
                  <a:pt x="118" y="33"/>
                </a:cubicBezTo>
                <a:cubicBezTo>
                  <a:pt x="118" y="33"/>
                  <a:pt x="118" y="33"/>
                  <a:pt x="118" y="33"/>
                </a:cubicBezTo>
                <a:cubicBezTo>
                  <a:pt x="105" y="46"/>
                  <a:pt x="105" y="46"/>
                  <a:pt x="105" y="46"/>
                </a:cubicBezTo>
                <a:cubicBezTo>
                  <a:pt x="94" y="36"/>
                  <a:pt x="79" y="30"/>
                  <a:pt x="63" y="30"/>
                </a:cubicBezTo>
                <a:cubicBezTo>
                  <a:pt x="28" y="30"/>
                  <a:pt x="0" y="57"/>
                  <a:pt x="0" y="92"/>
                </a:cubicBezTo>
                <a:cubicBezTo>
                  <a:pt x="0" y="126"/>
                  <a:pt x="28" y="154"/>
                  <a:pt x="63" y="154"/>
                </a:cubicBezTo>
                <a:cubicBezTo>
                  <a:pt x="97" y="154"/>
                  <a:pt x="125" y="126"/>
                  <a:pt x="125" y="92"/>
                </a:cubicBezTo>
                <a:cubicBezTo>
                  <a:pt x="125" y="76"/>
                  <a:pt x="119" y="61"/>
                  <a:pt x="108" y="50"/>
                </a:cubicBezTo>
                <a:cubicBezTo>
                  <a:pt x="120" y="38"/>
                  <a:pt x="120" y="38"/>
                  <a:pt x="120" y="38"/>
                </a:cubicBezTo>
                <a:cubicBezTo>
                  <a:pt x="120" y="39"/>
                  <a:pt x="121" y="39"/>
                  <a:pt x="122" y="39"/>
                </a:cubicBezTo>
                <a:cubicBezTo>
                  <a:pt x="146" y="42"/>
                  <a:pt x="146" y="42"/>
                  <a:pt x="146" y="42"/>
                </a:cubicBezTo>
                <a:cubicBezTo>
                  <a:pt x="146" y="42"/>
                  <a:pt x="147" y="42"/>
                  <a:pt x="147" y="42"/>
                </a:cubicBezTo>
                <a:cubicBezTo>
                  <a:pt x="148" y="42"/>
                  <a:pt x="149" y="41"/>
                  <a:pt x="149" y="39"/>
                </a:cubicBezTo>
                <a:cubicBezTo>
                  <a:pt x="149" y="38"/>
                  <a:pt x="148" y="37"/>
                  <a:pt x="147" y="37"/>
                </a:cubicBezTo>
                <a:cubicBezTo>
                  <a:pt x="124" y="34"/>
                  <a:pt x="124" y="34"/>
                  <a:pt x="124" y="34"/>
                </a:cubicBezTo>
                <a:cubicBezTo>
                  <a:pt x="131" y="27"/>
                  <a:pt x="131" y="27"/>
                  <a:pt x="131" y="27"/>
                </a:cubicBezTo>
                <a:cubicBezTo>
                  <a:pt x="131" y="27"/>
                  <a:pt x="131" y="27"/>
                  <a:pt x="131" y="27"/>
                </a:cubicBezTo>
                <a:cubicBezTo>
                  <a:pt x="156" y="30"/>
                  <a:pt x="156" y="30"/>
                  <a:pt x="156" y="30"/>
                </a:cubicBezTo>
                <a:cubicBezTo>
                  <a:pt x="156" y="30"/>
                  <a:pt x="156" y="30"/>
                  <a:pt x="156" y="30"/>
                </a:cubicBezTo>
                <a:cubicBezTo>
                  <a:pt x="157" y="30"/>
                  <a:pt x="158" y="29"/>
                  <a:pt x="158" y="28"/>
                </a:cubicBezTo>
                <a:cubicBezTo>
                  <a:pt x="159" y="26"/>
                  <a:pt x="158" y="25"/>
                  <a:pt x="156" y="25"/>
                </a:cubicBezTo>
                <a:cubicBezTo>
                  <a:pt x="135" y="23"/>
                  <a:pt x="135" y="23"/>
                  <a:pt x="135" y="23"/>
                </a:cubicBezTo>
                <a:cubicBezTo>
                  <a:pt x="148" y="10"/>
                  <a:pt x="148" y="10"/>
                  <a:pt x="148" y="10"/>
                </a:cubicBezTo>
                <a:cubicBezTo>
                  <a:pt x="149" y="9"/>
                  <a:pt x="149" y="7"/>
                  <a:pt x="148" y="6"/>
                </a:cubicBezTo>
                <a:cubicBezTo>
                  <a:pt x="147" y="5"/>
                  <a:pt x="145" y="5"/>
                  <a:pt x="144" y="6"/>
                </a:cubicBezTo>
                <a:cubicBezTo>
                  <a:pt x="131" y="19"/>
                  <a:pt x="131" y="19"/>
                  <a:pt x="131" y="19"/>
                </a:cubicBezTo>
                <a:lnTo>
                  <a:pt x="125" y="2"/>
                </a:lnTo>
                <a:close/>
                <a:moveTo>
                  <a:pt x="120" y="92"/>
                </a:moveTo>
                <a:cubicBezTo>
                  <a:pt x="120" y="123"/>
                  <a:pt x="94" y="149"/>
                  <a:pt x="63" y="149"/>
                </a:cubicBezTo>
                <a:cubicBezTo>
                  <a:pt x="31" y="149"/>
                  <a:pt x="6" y="123"/>
                  <a:pt x="6" y="92"/>
                </a:cubicBezTo>
                <a:cubicBezTo>
                  <a:pt x="6" y="60"/>
                  <a:pt x="31" y="35"/>
                  <a:pt x="63" y="35"/>
                </a:cubicBezTo>
                <a:cubicBezTo>
                  <a:pt x="77" y="35"/>
                  <a:pt x="91" y="40"/>
                  <a:pt x="101" y="50"/>
                </a:cubicBezTo>
                <a:cubicBezTo>
                  <a:pt x="89" y="62"/>
                  <a:pt x="89" y="62"/>
                  <a:pt x="89" y="62"/>
                </a:cubicBezTo>
                <a:cubicBezTo>
                  <a:pt x="82" y="56"/>
                  <a:pt x="73" y="52"/>
                  <a:pt x="63" y="52"/>
                </a:cubicBezTo>
                <a:cubicBezTo>
                  <a:pt x="41" y="52"/>
                  <a:pt x="23" y="70"/>
                  <a:pt x="23" y="92"/>
                </a:cubicBezTo>
                <a:cubicBezTo>
                  <a:pt x="23" y="114"/>
                  <a:pt x="41" y="131"/>
                  <a:pt x="63" y="131"/>
                </a:cubicBezTo>
                <a:cubicBezTo>
                  <a:pt x="84" y="131"/>
                  <a:pt x="102" y="114"/>
                  <a:pt x="102" y="92"/>
                </a:cubicBezTo>
                <a:cubicBezTo>
                  <a:pt x="102" y="82"/>
                  <a:pt x="98" y="73"/>
                  <a:pt x="92" y="66"/>
                </a:cubicBezTo>
                <a:cubicBezTo>
                  <a:pt x="105" y="53"/>
                  <a:pt x="105" y="53"/>
                  <a:pt x="105" y="53"/>
                </a:cubicBezTo>
                <a:cubicBezTo>
                  <a:pt x="114" y="64"/>
                  <a:pt x="120" y="77"/>
                  <a:pt x="120" y="92"/>
                </a:cubicBezTo>
                <a:close/>
                <a:moveTo>
                  <a:pt x="61" y="94"/>
                </a:moveTo>
                <a:cubicBezTo>
                  <a:pt x="61" y="94"/>
                  <a:pt x="62" y="94"/>
                  <a:pt x="63" y="94"/>
                </a:cubicBezTo>
                <a:cubicBezTo>
                  <a:pt x="63" y="94"/>
                  <a:pt x="64" y="94"/>
                  <a:pt x="64" y="94"/>
                </a:cubicBezTo>
                <a:cubicBezTo>
                  <a:pt x="72" y="86"/>
                  <a:pt x="72" y="86"/>
                  <a:pt x="72" y="86"/>
                </a:cubicBezTo>
                <a:cubicBezTo>
                  <a:pt x="74" y="87"/>
                  <a:pt x="74" y="89"/>
                  <a:pt x="74" y="92"/>
                </a:cubicBezTo>
                <a:cubicBezTo>
                  <a:pt x="74" y="98"/>
                  <a:pt x="69" y="103"/>
                  <a:pt x="63" y="103"/>
                </a:cubicBezTo>
                <a:cubicBezTo>
                  <a:pt x="56" y="103"/>
                  <a:pt x="51" y="98"/>
                  <a:pt x="51" y="92"/>
                </a:cubicBezTo>
                <a:cubicBezTo>
                  <a:pt x="51" y="85"/>
                  <a:pt x="56" y="80"/>
                  <a:pt x="63" y="80"/>
                </a:cubicBezTo>
                <a:cubicBezTo>
                  <a:pt x="65" y="80"/>
                  <a:pt x="67" y="81"/>
                  <a:pt x="69" y="82"/>
                </a:cubicBezTo>
                <a:cubicBezTo>
                  <a:pt x="61" y="90"/>
                  <a:pt x="61" y="90"/>
                  <a:pt x="61" y="90"/>
                </a:cubicBezTo>
                <a:cubicBezTo>
                  <a:pt x="60" y="91"/>
                  <a:pt x="60" y="93"/>
                  <a:pt x="61" y="94"/>
                </a:cubicBezTo>
                <a:close/>
                <a:moveTo>
                  <a:pt x="73" y="78"/>
                </a:moveTo>
                <a:cubicBezTo>
                  <a:pt x="70" y="76"/>
                  <a:pt x="66" y="75"/>
                  <a:pt x="63" y="75"/>
                </a:cubicBezTo>
                <a:cubicBezTo>
                  <a:pt x="53" y="75"/>
                  <a:pt x="46" y="82"/>
                  <a:pt x="46" y="92"/>
                </a:cubicBezTo>
                <a:cubicBezTo>
                  <a:pt x="46" y="101"/>
                  <a:pt x="53" y="109"/>
                  <a:pt x="63" y="109"/>
                </a:cubicBezTo>
                <a:cubicBezTo>
                  <a:pt x="72" y="109"/>
                  <a:pt x="79" y="101"/>
                  <a:pt x="79" y="92"/>
                </a:cubicBezTo>
                <a:cubicBezTo>
                  <a:pt x="79" y="88"/>
                  <a:pt x="78" y="85"/>
                  <a:pt x="76" y="82"/>
                </a:cubicBezTo>
                <a:cubicBezTo>
                  <a:pt x="89" y="69"/>
                  <a:pt x="89" y="69"/>
                  <a:pt x="89" y="69"/>
                </a:cubicBezTo>
                <a:cubicBezTo>
                  <a:pt x="94" y="75"/>
                  <a:pt x="97" y="83"/>
                  <a:pt x="97" y="92"/>
                </a:cubicBezTo>
                <a:cubicBezTo>
                  <a:pt x="97" y="111"/>
                  <a:pt x="82" y="126"/>
                  <a:pt x="63" y="126"/>
                </a:cubicBezTo>
                <a:cubicBezTo>
                  <a:pt x="44" y="126"/>
                  <a:pt x="28" y="111"/>
                  <a:pt x="28" y="92"/>
                </a:cubicBezTo>
                <a:cubicBezTo>
                  <a:pt x="28" y="73"/>
                  <a:pt x="44" y="57"/>
                  <a:pt x="63" y="57"/>
                </a:cubicBezTo>
                <a:cubicBezTo>
                  <a:pt x="71" y="57"/>
                  <a:pt x="79" y="61"/>
                  <a:pt x="85" y="66"/>
                </a:cubicBezTo>
                <a:lnTo>
                  <a:pt x="73" y="78"/>
                </a:lnTo>
                <a:close/>
              </a:path>
            </a:pathLst>
          </a:custGeom>
          <a:solidFill>
            <a:srgbClr val="62CAC9"/>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5" name="Group 8">
            <a:extLst>
              <a:ext uri="{FF2B5EF4-FFF2-40B4-BE49-F238E27FC236}">
                <a16:creationId xmlns:a16="http://schemas.microsoft.com/office/drawing/2014/main" id="{35E8B473-1988-4C95-B0D4-4973ABA0788B}"/>
              </a:ext>
            </a:extLst>
          </p:cNvPr>
          <p:cNvGrpSpPr>
            <a:grpSpLocks noChangeAspect="1"/>
          </p:cNvGrpSpPr>
          <p:nvPr/>
        </p:nvGrpSpPr>
        <p:grpSpPr bwMode="auto">
          <a:xfrm>
            <a:off x="683842" y="3930356"/>
            <a:ext cx="398463" cy="519112"/>
            <a:chOff x="455" y="1950"/>
            <a:chExt cx="251" cy="327"/>
          </a:xfrm>
          <a:solidFill>
            <a:srgbClr val="62CAC9"/>
          </a:solidFill>
        </p:grpSpPr>
        <p:sp>
          <p:nvSpPr>
            <p:cNvPr id="27" name="Freeform 9">
              <a:extLst>
                <a:ext uri="{FF2B5EF4-FFF2-40B4-BE49-F238E27FC236}">
                  <a16:creationId xmlns:a16="http://schemas.microsoft.com/office/drawing/2014/main" id="{0414D585-92DA-4DF3-9D70-7F4F6C689963}"/>
                </a:ext>
              </a:extLst>
            </p:cNvPr>
            <p:cNvSpPr>
              <a:spLocks noEditPoints="1"/>
            </p:cNvSpPr>
            <p:nvPr/>
          </p:nvSpPr>
          <p:spPr bwMode="auto">
            <a:xfrm>
              <a:off x="455" y="2101"/>
              <a:ext cx="251" cy="176"/>
            </a:xfrm>
            <a:custGeom>
              <a:avLst/>
              <a:gdLst>
                <a:gd name="T0" fmla="*/ 51 w 82"/>
                <a:gd name="T1" fmla="*/ 0 h 58"/>
                <a:gd name="T2" fmla="*/ 52 w 82"/>
                <a:gd name="T3" fmla="*/ 0 h 58"/>
                <a:gd name="T4" fmla="*/ 54 w 82"/>
                <a:gd name="T5" fmla="*/ 1 h 58"/>
                <a:gd name="T6" fmla="*/ 82 w 82"/>
                <a:gd name="T7" fmla="*/ 26 h 58"/>
                <a:gd name="T8" fmla="*/ 82 w 82"/>
                <a:gd name="T9" fmla="*/ 29 h 58"/>
                <a:gd name="T10" fmla="*/ 82 w 82"/>
                <a:gd name="T11" fmla="*/ 31 h 58"/>
                <a:gd name="T12" fmla="*/ 54 w 82"/>
                <a:gd name="T13" fmla="*/ 57 h 58"/>
                <a:gd name="T14" fmla="*/ 51 w 82"/>
                <a:gd name="T15" fmla="*/ 57 h 58"/>
                <a:gd name="T16" fmla="*/ 50 w 82"/>
                <a:gd name="T17" fmla="*/ 55 h 58"/>
                <a:gd name="T18" fmla="*/ 50 w 82"/>
                <a:gd name="T19" fmla="*/ 46 h 58"/>
                <a:gd name="T20" fmla="*/ 2 w 82"/>
                <a:gd name="T21" fmla="*/ 46 h 58"/>
                <a:gd name="T22" fmla="*/ 0 w 82"/>
                <a:gd name="T23" fmla="*/ 44 h 58"/>
                <a:gd name="T24" fmla="*/ 0 w 82"/>
                <a:gd name="T25" fmla="*/ 14 h 58"/>
                <a:gd name="T26" fmla="*/ 2 w 82"/>
                <a:gd name="T27" fmla="*/ 11 h 58"/>
                <a:gd name="T28" fmla="*/ 50 w 82"/>
                <a:gd name="T29" fmla="*/ 11 h 58"/>
                <a:gd name="T30" fmla="*/ 50 w 82"/>
                <a:gd name="T31" fmla="*/ 3 h 58"/>
                <a:gd name="T32" fmla="*/ 51 w 82"/>
                <a:gd name="T33" fmla="*/ 0 h 58"/>
                <a:gd name="T34" fmla="*/ 5 w 82"/>
                <a:gd name="T35" fmla="*/ 17 h 58"/>
                <a:gd name="T36" fmla="*/ 5 w 82"/>
                <a:gd name="T37" fmla="*/ 41 h 58"/>
                <a:gd name="T38" fmla="*/ 52 w 82"/>
                <a:gd name="T39" fmla="*/ 41 h 58"/>
                <a:gd name="T40" fmla="*/ 55 w 82"/>
                <a:gd name="T41" fmla="*/ 44 h 58"/>
                <a:gd name="T42" fmla="*/ 55 w 82"/>
                <a:gd name="T43" fmla="*/ 48 h 58"/>
                <a:gd name="T44" fmla="*/ 76 w 82"/>
                <a:gd name="T45" fmla="*/ 29 h 58"/>
                <a:gd name="T46" fmla="*/ 55 w 82"/>
                <a:gd name="T47" fmla="*/ 9 h 58"/>
                <a:gd name="T48" fmla="*/ 55 w 82"/>
                <a:gd name="T49" fmla="*/ 14 h 58"/>
                <a:gd name="T50" fmla="*/ 52 w 82"/>
                <a:gd name="T51" fmla="*/ 17 h 58"/>
                <a:gd name="T52" fmla="*/ 5 w 82"/>
                <a:gd name="T53" fmla="*/ 17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2" h="58">
                  <a:moveTo>
                    <a:pt x="51" y="0"/>
                  </a:moveTo>
                  <a:cubicBezTo>
                    <a:pt x="52" y="0"/>
                    <a:pt x="52" y="0"/>
                    <a:pt x="52" y="0"/>
                  </a:cubicBezTo>
                  <a:cubicBezTo>
                    <a:pt x="53" y="0"/>
                    <a:pt x="53" y="0"/>
                    <a:pt x="54" y="1"/>
                  </a:cubicBezTo>
                  <a:cubicBezTo>
                    <a:pt x="82" y="26"/>
                    <a:pt x="82" y="26"/>
                    <a:pt x="82" y="26"/>
                  </a:cubicBezTo>
                  <a:cubicBezTo>
                    <a:pt x="82" y="27"/>
                    <a:pt x="82" y="28"/>
                    <a:pt x="82" y="29"/>
                  </a:cubicBezTo>
                  <a:cubicBezTo>
                    <a:pt x="82" y="30"/>
                    <a:pt x="82" y="30"/>
                    <a:pt x="82" y="31"/>
                  </a:cubicBezTo>
                  <a:cubicBezTo>
                    <a:pt x="54" y="57"/>
                    <a:pt x="54" y="57"/>
                    <a:pt x="54" y="57"/>
                  </a:cubicBezTo>
                  <a:cubicBezTo>
                    <a:pt x="53" y="57"/>
                    <a:pt x="52" y="58"/>
                    <a:pt x="51" y="57"/>
                  </a:cubicBezTo>
                  <a:cubicBezTo>
                    <a:pt x="50" y="57"/>
                    <a:pt x="50" y="56"/>
                    <a:pt x="50" y="55"/>
                  </a:cubicBezTo>
                  <a:cubicBezTo>
                    <a:pt x="50" y="46"/>
                    <a:pt x="50" y="46"/>
                    <a:pt x="50" y="46"/>
                  </a:cubicBezTo>
                  <a:cubicBezTo>
                    <a:pt x="2" y="46"/>
                    <a:pt x="2" y="46"/>
                    <a:pt x="2" y="46"/>
                  </a:cubicBezTo>
                  <a:cubicBezTo>
                    <a:pt x="1" y="46"/>
                    <a:pt x="0" y="45"/>
                    <a:pt x="0" y="44"/>
                  </a:cubicBezTo>
                  <a:cubicBezTo>
                    <a:pt x="0" y="14"/>
                    <a:pt x="0" y="14"/>
                    <a:pt x="0" y="14"/>
                  </a:cubicBezTo>
                  <a:cubicBezTo>
                    <a:pt x="0" y="12"/>
                    <a:pt x="1" y="11"/>
                    <a:pt x="2" y="11"/>
                  </a:cubicBezTo>
                  <a:cubicBezTo>
                    <a:pt x="50" y="11"/>
                    <a:pt x="50" y="11"/>
                    <a:pt x="50" y="11"/>
                  </a:cubicBezTo>
                  <a:cubicBezTo>
                    <a:pt x="50" y="3"/>
                    <a:pt x="50" y="3"/>
                    <a:pt x="50" y="3"/>
                  </a:cubicBezTo>
                  <a:cubicBezTo>
                    <a:pt x="50" y="2"/>
                    <a:pt x="50" y="1"/>
                    <a:pt x="51" y="0"/>
                  </a:cubicBezTo>
                  <a:close/>
                  <a:moveTo>
                    <a:pt x="5" y="17"/>
                  </a:moveTo>
                  <a:cubicBezTo>
                    <a:pt x="5" y="41"/>
                    <a:pt x="5" y="41"/>
                    <a:pt x="5" y="41"/>
                  </a:cubicBezTo>
                  <a:cubicBezTo>
                    <a:pt x="52" y="41"/>
                    <a:pt x="52" y="41"/>
                    <a:pt x="52" y="41"/>
                  </a:cubicBezTo>
                  <a:cubicBezTo>
                    <a:pt x="54" y="41"/>
                    <a:pt x="55" y="42"/>
                    <a:pt x="55" y="44"/>
                  </a:cubicBezTo>
                  <a:cubicBezTo>
                    <a:pt x="55" y="48"/>
                    <a:pt x="55" y="48"/>
                    <a:pt x="55" y="48"/>
                  </a:cubicBezTo>
                  <a:cubicBezTo>
                    <a:pt x="76" y="29"/>
                    <a:pt x="76" y="29"/>
                    <a:pt x="76" y="29"/>
                  </a:cubicBezTo>
                  <a:cubicBezTo>
                    <a:pt x="55" y="9"/>
                    <a:pt x="55" y="9"/>
                    <a:pt x="55" y="9"/>
                  </a:cubicBezTo>
                  <a:cubicBezTo>
                    <a:pt x="55" y="14"/>
                    <a:pt x="55" y="14"/>
                    <a:pt x="55" y="14"/>
                  </a:cubicBezTo>
                  <a:cubicBezTo>
                    <a:pt x="55" y="15"/>
                    <a:pt x="54" y="17"/>
                    <a:pt x="52" y="17"/>
                  </a:cubicBezTo>
                  <a:lnTo>
                    <a:pt x="5"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0">
              <a:extLst>
                <a:ext uri="{FF2B5EF4-FFF2-40B4-BE49-F238E27FC236}">
                  <a16:creationId xmlns:a16="http://schemas.microsoft.com/office/drawing/2014/main" id="{58E8F69B-08AF-45B3-AE8F-A83B7BBA3300}"/>
                </a:ext>
              </a:extLst>
            </p:cNvPr>
            <p:cNvSpPr>
              <a:spLocks noEditPoints="1"/>
            </p:cNvSpPr>
            <p:nvPr/>
          </p:nvSpPr>
          <p:spPr bwMode="auto">
            <a:xfrm>
              <a:off x="455" y="1950"/>
              <a:ext cx="251" cy="176"/>
            </a:xfrm>
            <a:custGeom>
              <a:avLst/>
              <a:gdLst>
                <a:gd name="T0" fmla="*/ 1 w 82"/>
                <a:gd name="T1" fmla="*/ 27 h 58"/>
                <a:gd name="T2" fmla="*/ 28 w 82"/>
                <a:gd name="T3" fmla="*/ 1 h 58"/>
                <a:gd name="T4" fmla="*/ 30 w 82"/>
                <a:gd name="T5" fmla="*/ 0 h 58"/>
                <a:gd name="T6" fmla="*/ 31 w 82"/>
                <a:gd name="T7" fmla="*/ 1 h 58"/>
                <a:gd name="T8" fmla="*/ 33 w 82"/>
                <a:gd name="T9" fmla="*/ 3 h 58"/>
                <a:gd name="T10" fmla="*/ 33 w 82"/>
                <a:gd name="T11" fmla="*/ 11 h 58"/>
                <a:gd name="T12" fmla="*/ 80 w 82"/>
                <a:gd name="T13" fmla="*/ 11 h 58"/>
                <a:gd name="T14" fmla="*/ 82 w 82"/>
                <a:gd name="T15" fmla="*/ 14 h 58"/>
                <a:gd name="T16" fmla="*/ 82 w 82"/>
                <a:gd name="T17" fmla="*/ 44 h 58"/>
                <a:gd name="T18" fmla="*/ 80 w 82"/>
                <a:gd name="T19" fmla="*/ 47 h 58"/>
                <a:gd name="T20" fmla="*/ 33 w 82"/>
                <a:gd name="T21" fmla="*/ 47 h 58"/>
                <a:gd name="T22" fmla="*/ 33 w 82"/>
                <a:gd name="T23" fmla="*/ 55 h 58"/>
                <a:gd name="T24" fmla="*/ 31 w 82"/>
                <a:gd name="T25" fmla="*/ 58 h 58"/>
                <a:gd name="T26" fmla="*/ 28 w 82"/>
                <a:gd name="T27" fmla="*/ 57 h 58"/>
                <a:gd name="T28" fmla="*/ 1 w 82"/>
                <a:gd name="T29" fmla="*/ 31 h 58"/>
                <a:gd name="T30" fmla="*/ 0 w 82"/>
                <a:gd name="T31" fmla="*/ 29 h 58"/>
                <a:gd name="T32" fmla="*/ 1 w 82"/>
                <a:gd name="T33" fmla="*/ 27 h 58"/>
                <a:gd name="T34" fmla="*/ 27 w 82"/>
                <a:gd name="T35" fmla="*/ 49 h 58"/>
                <a:gd name="T36" fmla="*/ 27 w 82"/>
                <a:gd name="T37" fmla="*/ 44 h 58"/>
                <a:gd name="T38" fmla="*/ 30 w 82"/>
                <a:gd name="T39" fmla="*/ 41 h 58"/>
                <a:gd name="T40" fmla="*/ 77 w 82"/>
                <a:gd name="T41" fmla="*/ 41 h 58"/>
                <a:gd name="T42" fmla="*/ 77 w 82"/>
                <a:gd name="T43" fmla="*/ 17 h 58"/>
                <a:gd name="T44" fmla="*/ 30 w 82"/>
                <a:gd name="T45" fmla="*/ 17 h 58"/>
                <a:gd name="T46" fmla="*/ 27 w 82"/>
                <a:gd name="T47" fmla="*/ 14 h 58"/>
                <a:gd name="T48" fmla="*/ 27 w 82"/>
                <a:gd name="T49" fmla="*/ 10 h 58"/>
                <a:gd name="T50" fmla="*/ 7 w 82"/>
                <a:gd name="T51" fmla="*/ 29 h 58"/>
                <a:gd name="T52" fmla="*/ 27 w 82"/>
                <a:gd name="T53" fmla="*/ 4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2" h="58">
                  <a:moveTo>
                    <a:pt x="1" y="27"/>
                  </a:moveTo>
                  <a:cubicBezTo>
                    <a:pt x="28" y="1"/>
                    <a:pt x="28" y="1"/>
                    <a:pt x="28" y="1"/>
                  </a:cubicBezTo>
                  <a:cubicBezTo>
                    <a:pt x="29" y="1"/>
                    <a:pt x="29" y="0"/>
                    <a:pt x="30" y="0"/>
                  </a:cubicBezTo>
                  <a:cubicBezTo>
                    <a:pt x="30" y="0"/>
                    <a:pt x="31" y="1"/>
                    <a:pt x="31" y="1"/>
                  </a:cubicBezTo>
                  <a:cubicBezTo>
                    <a:pt x="32" y="1"/>
                    <a:pt x="33" y="2"/>
                    <a:pt x="33" y="3"/>
                  </a:cubicBezTo>
                  <a:cubicBezTo>
                    <a:pt x="33" y="11"/>
                    <a:pt x="33" y="11"/>
                    <a:pt x="33" y="11"/>
                  </a:cubicBezTo>
                  <a:cubicBezTo>
                    <a:pt x="80" y="11"/>
                    <a:pt x="80" y="11"/>
                    <a:pt x="80" y="11"/>
                  </a:cubicBezTo>
                  <a:cubicBezTo>
                    <a:pt x="81" y="11"/>
                    <a:pt x="82" y="13"/>
                    <a:pt x="82" y="14"/>
                  </a:cubicBezTo>
                  <a:cubicBezTo>
                    <a:pt x="82" y="44"/>
                    <a:pt x="82" y="44"/>
                    <a:pt x="82" y="44"/>
                  </a:cubicBezTo>
                  <a:cubicBezTo>
                    <a:pt x="82" y="46"/>
                    <a:pt x="81" y="47"/>
                    <a:pt x="80" y="47"/>
                  </a:cubicBezTo>
                  <a:cubicBezTo>
                    <a:pt x="33" y="47"/>
                    <a:pt x="33" y="47"/>
                    <a:pt x="33" y="47"/>
                  </a:cubicBezTo>
                  <a:cubicBezTo>
                    <a:pt x="33" y="55"/>
                    <a:pt x="33" y="55"/>
                    <a:pt x="33" y="55"/>
                  </a:cubicBezTo>
                  <a:cubicBezTo>
                    <a:pt x="33" y="56"/>
                    <a:pt x="32" y="57"/>
                    <a:pt x="31" y="58"/>
                  </a:cubicBezTo>
                  <a:cubicBezTo>
                    <a:pt x="30" y="58"/>
                    <a:pt x="29" y="58"/>
                    <a:pt x="28" y="57"/>
                  </a:cubicBezTo>
                  <a:cubicBezTo>
                    <a:pt x="1" y="31"/>
                    <a:pt x="1" y="31"/>
                    <a:pt x="1" y="31"/>
                  </a:cubicBezTo>
                  <a:cubicBezTo>
                    <a:pt x="0" y="31"/>
                    <a:pt x="0" y="30"/>
                    <a:pt x="0" y="29"/>
                  </a:cubicBezTo>
                  <a:cubicBezTo>
                    <a:pt x="0" y="28"/>
                    <a:pt x="0" y="28"/>
                    <a:pt x="1" y="27"/>
                  </a:cubicBezTo>
                  <a:close/>
                  <a:moveTo>
                    <a:pt x="27" y="49"/>
                  </a:moveTo>
                  <a:cubicBezTo>
                    <a:pt x="27" y="44"/>
                    <a:pt x="27" y="44"/>
                    <a:pt x="27" y="44"/>
                  </a:cubicBezTo>
                  <a:cubicBezTo>
                    <a:pt x="27" y="42"/>
                    <a:pt x="29" y="41"/>
                    <a:pt x="30" y="41"/>
                  </a:cubicBezTo>
                  <a:cubicBezTo>
                    <a:pt x="77" y="41"/>
                    <a:pt x="77" y="41"/>
                    <a:pt x="77" y="41"/>
                  </a:cubicBezTo>
                  <a:cubicBezTo>
                    <a:pt x="77" y="17"/>
                    <a:pt x="77" y="17"/>
                    <a:pt x="77" y="17"/>
                  </a:cubicBezTo>
                  <a:cubicBezTo>
                    <a:pt x="30" y="17"/>
                    <a:pt x="30" y="17"/>
                    <a:pt x="30" y="17"/>
                  </a:cubicBezTo>
                  <a:cubicBezTo>
                    <a:pt x="29" y="17"/>
                    <a:pt x="27" y="16"/>
                    <a:pt x="27" y="14"/>
                  </a:cubicBezTo>
                  <a:cubicBezTo>
                    <a:pt x="27" y="10"/>
                    <a:pt x="27" y="10"/>
                    <a:pt x="27" y="10"/>
                  </a:cubicBezTo>
                  <a:cubicBezTo>
                    <a:pt x="7" y="29"/>
                    <a:pt x="7" y="29"/>
                    <a:pt x="7" y="29"/>
                  </a:cubicBezTo>
                  <a:lnTo>
                    <a:pt x="27" y="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0" name="Group 13">
            <a:extLst>
              <a:ext uri="{FF2B5EF4-FFF2-40B4-BE49-F238E27FC236}">
                <a16:creationId xmlns:a16="http://schemas.microsoft.com/office/drawing/2014/main" id="{A932A096-8DA4-4BCB-9211-5C34A91690B6}"/>
              </a:ext>
            </a:extLst>
          </p:cNvPr>
          <p:cNvGrpSpPr>
            <a:grpSpLocks noChangeAspect="1"/>
          </p:cNvGrpSpPr>
          <p:nvPr/>
        </p:nvGrpSpPr>
        <p:grpSpPr bwMode="auto">
          <a:xfrm>
            <a:off x="548389" y="5206651"/>
            <a:ext cx="642739" cy="450055"/>
            <a:chOff x="3" y="-1"/>
            <a:chExt cx="467" cy="327"/>
          </a:xfrm>
          <a:solidFill>
            <a:srgbClr val="62CAC9"/>
          </a:solidFill>
        </p:grpSpPr>
        <p:sp>
          <p:nvSpPr>
            <p:cNvPr id="32" name="Freeform 14">
              <a:extLst>
                <a:ext uri="{FF2B5EF4-FFF2-40B4-BE49-F238E27FC236}">
                  <a16:creationId xmlns:a16="http://schemas.microsoft.com/office/drawing/2014/main" id="{05FA98CE-A554-433B-8D92-232715A44254}"/>
                </a:ext>
              </a:extLst>
            </p:cNvPr>
            <p:cNvSpPr>
              <a:spLocks noEditPoints="1"/>
            </p:cNvSpPr>
            <p:nvPr/>
          </p:nvSpPr>
          <p:spPr bwMode="auto">
            <a:xfrm>
              <a:off x="102" y="30"/>
              <a:ext cx="267" cy="187"/>
            </a:xfrm>
            <a:custGeom>
              <a:avLst/>
              <a:gdLst>
                <a:gd name="T0" fmla="*/ 108 w 111"/>
                <a:gd name="T1" fmla="*/ 0 h 77"/>
                <a:gd name="T2" fmla="*/ 3 w 111"/>
                <a:gd name="T3" fmla="*/ 0 h 77"/>
                <a:gd name="T4" fmla="*/ 0 w 111"/>
                <a:gd name="T5" fmla="*/ 3 h 77"/>
                <a:gd name="T6" fmla="*/ 0 w 111"/>
                <a:gd name="T7" fmla="*/ 74 h 77"/>
                <a:gd name="T8" fmla="*/ 3 w 111"/>
                <a:gd name="T9" fmla="*/ 77 h 77"/>
                <a:gd name="T10" fmla="*/ 108 w 111"/>
                <a:gd name="T11" fmla="*/ 77 h 77"/>
                <a:gd name="T12" fmla="*/ 111 w 111"/>
                <a:gd name="T13" fmla="*/ 74 h 77"/>
                <a:gd name="T14" fmla="*/ 111 w 111"/>
                <a:gd name="T15" fmla="*/ 3 h 77"/>
                <a:gd name="T16" fmla="*/ 108 w 111"/>
                <a:gd name="T17" fmla="*/ 0 h 77"/>
                <a:gd name="T18" fmla="*/ 105 w 111"/>
                <a:gd name="T19" fmla="*/ 70 h 77"/>
                <a:gd name="T20" fmla="*/ 7 w 111"/>
                <a:gd name="T21" fmla="*/ 70 h 77"/>
                <a:gd name="T22" fmla="*/ 7 w 111"/>
                <a:gd name="T23" fmla="*/ 6 h 77"/>
                <a:gd name="T24" fmla="*/ 105 w 111"/>
                <a:gd name="T25" fmla="*/ 6 h 77"/>
                <a:gd name="T26" fmla="*/ 105 w 111"/>
                <a:gd name="T27" fmla="*/ 7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1" h="77">
                  <a:moveTo>
                    <a:pt x="108" y="0"/>
                  </a:moveTo>
                  <a:cubicBezTo>
                    <a:pt x="3" y="0"/>
                    <a:pt x="3" y="0"/>
                    <a:pt x="3" y="0"/>
                  </a:cubicBezTo>
                  <a:cubicBezTo>
                    <a:pt x="2" y="0"/>
                    <a:pt x="0" y="2"/>
                    <a:pt x="0" y="3"/>
                  </a:cubicBezTo>
                  <a:cubicBezTo>
                    <a:pt x="0" y="74"/>
                    <a:pt x="0" y="74"/>
                    <a:pt x="0" y="74"/>
                  </a:cubicBezTo>
                  <a:cubicBezTo>
                    <a:pt x="0" y="75"/>
                    <a:pt x="2" y="77"/>
                    <a:pt x="3" y="77"/>
                  </a:cubicBezTo>
                  <a:cubicBezTo>
                    <a:pt x="108" y="77"/>
                    <a:pt x="108" y="77"/>
                    <a:pt x="108" y="77"/>
                  </a:cubicBezTo>
                  <a:cubicBezTo>
                    <a:pt x="110" y="77"/>
                    <a:pt x="111" y="75"/>
                    <a:pt x="111" y="74"/>
                  </a:cubicBezTo>
                  <a:cubicBezTo>
                    <a:pt x="111" y="3"/>
                    <a:pt x="111" y="3"/>
                    <a:pt x="111" y="3"/>
                  </a:cubicBezTo>
                  <a:cubicBezTo>
                    <a:pt x="111" y="2"/>
                    <a:pt x="110" y="0"/>
                    <a:pt x="108" y="0"/>
                  </a:cubicBezTo>
                  <a:close/>
                  <a:moveTo>
                    <a:pt x="105" y="70"/>
                  </a:moveTo>
                  <a:cubicBezTo>
                    <a:pt x="7" y="70"/>
                    <a:pt x="7" y="70"/>
                    <a:pt x="7" y="70"/>
                  </a:cubicBezTo>
                  <a:cubicBezTo>
                    <a:pt x="7" y="6"/>
                    <a:pt x="7" y="6"/>
                    <a:pt x="7" y="6"/>
                  </a:cubicBezTo>
                  <a:cubicBezTo>
                    <a:pt x="105" y="6"/>
                    <a:pt x="105" y="6"/>
                    <a:pt x="105" y="6"/>
                  </a:cubicBezTo>
                  <a:lnTo>
                    <a:pt x="105" y="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5">
              <a:extLst>
                <a:ext uri="{FF2B5EF4-FFF2-40B4-BE49-F238E27FC236}">
                  <a16:creationId xmlns:a16="http://schemas.microsoft.com/office/drawing/2014/main" id="{0BE91C6F-F79F-4245-B7F1-B28F2477BABB}"/>
                </a:ext>
              </a:extLst>
            </p:cNvPr>
            <p:cNvSpPr>
              <a:spLocks noEditPoints="1"/>
            </p:cNvSpPr>
            <p:nvPr/>
          </p:nvSpPr>
          <p:spPr bwMode="auto">
            <a:xfrm>
              <a:off x="3" y="-1"/>
              <a:ext cx="467" cy="327"/>
            </a:xfrm>
            <a:custGeom>
              <a:avLst/>
              <a:gdLst>
                <a:gd name="T0" fmla="*/ 194 w 194"/>
                <a:gd name="T1" fmla="*/ 123 h 135"/>
                <a:gd name="T2" fmla="*/ 194 w 194"/>
                <a:gd name="T3" fmla="*/ 123 h 135"/>
                <a:gd name="T4" fmla="*/ 194 w 194"/>
                <a:gd name="T5" fmla="*/ 122 h 135"/>
                <a:gd name="T6" fmla="*/ 194 w 194"/>
                <a:gd name="T7" fmla="*/ 122 h 135"/>
                <a:gd name="T8" fmla="*/ 193 w 194"/>
                <a:gd name="T9" fmla="*/ 122 h 135"/>
                <a:gd name="T10" fmla="*/ 193 w 194"/>
                <a:gd name="T11" fmla="*/ 122 h 135"/>
                <a:gd name="T12" fmla="*/ 193 w 194"/>
                <a:gd name="T13" fmla="*/ 121 h 135"/>
                <a:gd name="T14" fmla="*/ 193 w 194"/>
                <a:gd name="T15" fmla="*/ 121 h 135"/>
                <a:gd name="T16" fmla="*/ 192 w 194"/>
                <a:gd name="T17" fmla="*/ 121 h 135"/>
                <a:gd name="T18" fmla="*/ 192 w 194"/>
                <a:gd name="T19" fmla="*/ 121 h 135"/>
                <a:gd name="T20" fmla="*/ 192 w 194"/>
                <a:gd name="T21" fmla="*/ 120 h 135"/>
                <a:gd name="T22" fmla="*/ 168 w 194"/>
                <a:gd name="T23" fmla="*/ 109 h 135"/>
                <a:gd name="T24" fmla="*/ 168 w 194"/>
                <a:gd name="T25" fmla="*/ 3 h 135"/>
                <a:gd name="T26" fmla="*/ 165 w 194"/>
                <a:gd name="T27" fmla="*/ 0 h 135"/>
                <a:gd name="T28" fmla="*/ 28 w 194"/>
                <a:gd name="T29" fmla="*/ 0 h 135"/>
                <a:gd name="T30" fmla="*/ 25 w 194"/>
                <a:gd name="T31" fmla="*/ 3 h 135"/>
                <a:gd name="T32" fmla="*/ 25 w 194"/>
                <a:gd name="T33" fmla="*/ 109 h 135"/>
                <a:gd name="T34" fmla="*/ 2 w 194"/>
                <a:gd name="T35" fmla="*/ 121 h 135"/>
                <a:gd name="T36" fmla="*/ 2 w 194"/>
                <a:gd name="T37" fmla="*/ 121 h 135"/>
                <a:gd name="T38" fmla="*/ 2 w 194"/>
                <a:gd name="T39" fmla="*/ 121 h 135"/>
                <a:gd name="T40" fmla="*/ 1 w 194"/>
                <a:gd name="T41" fmla="*/ 121 h 135"/>
                <a:gd name="T42" fmla="*/ 1 w 194"/>
                <a:gd name="T43" fmla="*/ 121 h 135"/>
                <a:gd name="T44" fmla="*/ 1 w 194"/>
                <a:gd name="T45" fmla="*/ 122 h 135"/>
                <a:gd name="T46" fmla="*/ 1 w 194"/>
                <a:gd name="T47" fmla="*/ 122 h 135"/>
                <a:gd name="T48" fmla="*/ 1 w 194"/>
                <a:gd name="T49" fmla="*/ 122 h 135"/>
                <a:gd name="T50" fmla="*/ 0 w 194"/>
                <a:gd name="T51" fmla="*/ 122 h 135"/>
                <a:gd name="T52" fmla="*/ 0 w 194"/>
                <a:gd name="T53" fmla="*/ 123 h 135"/>
                <a:gd name="T54" fmla="*/ 0 w 194"/>
                <a:gd name="T55" fmla="*/ 123 h 135"/>
                <a:gd name="T56" fmla="*/ 0 w 194"/>
                <a:gd name="T57" fmla="*/ 123 h 135"/>
                <a:gd name="T58" fmla="*/ 0 w 194"/>
                <a:gd name="T59" fmla="*/ 123 h 135"/>
                <a:gd name="T60" fmla="*/ 0 w 194"/>
                <a:gd name="T61" fmla="*/ 132 h 135"/>
                <a:gd name="T62" fmla="*/ 3 w 194"/>
                <a:gd name="T63" fmla="*/ 135 h 135"/>
                <a:gd name="T64" fmla="*/ 191 w 194"/>
                <a:gd name="T65" fmla="*/ 135 h 135"/>
                <a:gd name="T66" fmla="*/ 194 w 194"/>
                <a:gd name="T67" fmla="*/ 132 h 135"/>
                <a:gd name="T68" fmla="*/ 194 w 194"/>
                <a:gd name="T69" fmla="*/ 123 h 135"/>
                <a:gd name="T70" fmla="*/ 194 w 194"/>
                <a:gd name="T71" fmla="*/ 123 h 135"/>
                <a:gd name="T72" fmla="*/ 194 w 194"/>
                <a:gd name="T73" fmla="*/ 123 h 135"/>
                <a:gd name="T74" fmla="*/ 31 w 194"/>
                <a:gd name="T75" fmla="*/ 6 h 135"/>
                <a:gd name="T76" fmla="*/ 162 w 194"/>
                <a:gd name="T77" fmla="*/ 6 h 135"/>
                <a:gd name="T78" fmla="*/ 162 w 194"/>
                <a:gd name="T79" fmla="*/ 108 h 135"/>
                <a:gd name="T80" fmla="*/ 31 w 194"/>
                <a:gd name="T81" fmla="*/ 108 h 135"/>
                <a:gd name="T82" fmla="*/ 31 w 194"/>
                <a:gd name="T83" fmla="*/ 6 h 135"/>
                <a:gd name="T84" fmla="*/ 29 w 194"/>
                <a:gd name="T85" fmla="*/ 114 h 135"/>
                <a:gd name="T86" fmla="*/ 165 w 194"/>
                <a:gd name="T87" fmla="*/ 114 h 135"/>
                <a:gd name="T88" fmla="*/ 177 w 194"/>
                <a:gd name="T89" fmla="*/ 120 h 135"/>
                <a:gd name="T90" fmla="*/ 16 w 194"/>
                <a:gd name="T91" fmla="*/ 120 h 135"/>
                <a:gd name="T92" fmla="*/ 29 w 194"/>
                <a:gd name="T93" fmla="*/ 114 h 135"/>
                <a:gd name="T94" fmla="*/ 188 w 194"/>
                <a:gd name="T95" fmla="*/ 129 h 135"/>
                <a:gd name="T96" fmla="*/ 7 w 194"/>
                <a:gd name="T97" fmla="*/ 129 h 135"/>
                <a:gd name="T98" fmla="*/ 7 w 194"/>
                <a:gd name="T99" fmla="*/ 126 h 135"/>
                <a:gd name="T100" fmla="*/ 188 w 194"/>
                <a:gd name="T101" fmla="*/ 126 h 135"/>
                <a:gd name="T102" fmla="*/ 188 w 194"/>
                <a:gd name="T103" fmla="*/ 129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4" h="135">
                  <a:moveTo>
                    <a:pt x="194" y="123"/>
                  </a:moveTo>
                  <a:cubicBezTo>
                    <a:pt x="194" y="123"/>
                    <a:pt x="194" y="123"/>
                    <a:pt x="194" y="123"/>
                  </a:cubicBezTo>
                  <a:cubicBezTo>
                    <a:pt x="194" y="122"/>
                    <a:pt x="194" y="122"/>
                    <a:pt x="194" y="122"/>
                  </a:cubicBezTo>
                  <a:cubicBezTo>
                    <a:pt x="194" y="122"/>
                    <a:pt x="194" y="122"/>
                    <a:pt x="194" y="122"/>
                  </a:cubicBezTo>
                  <a:cubicBezTo>
                    <a:pt x="193" y="122"/>
                    <a:pt x="193" y="122"/>
                    <a:pt x="193" y="122"/>
                  </a:cubicBezTo>
                  <a:cubicBezTo>
                    <a:pt x="193" y="122"/>
                    <a:pt x="193" y="122"/>
                    <a:pt x="193" y="122"/>
                  </a:cubicBezTo>
                  <a:cubicBezTo>
                    <a:pt x="193" y="121"/>
                    <a:pt x="193" y="121"/>
                    <a:pt x="193" y="121"/>
                  </a:cubicBezTo>
                  <a:cubicBezTo>
                    <a:pt x="193" y="121"/>
                    <a:pt x="193" y="121"/>
                    <a:pt x="193" y="121"/>
                  </a:cubicBezTo>
                  <a:cubicBezTo>
                    <a:pt x="193" y="121"/>
                    <a:pt x="193" y="121"/>
                    <a:pt x="192" y="121"/>
                  </a:cubicBezTo>
                  <a:cubicBezTo>
                    <a:pt x="192" y="121"/>
                    <a:pt x="192" y="121"/>
                    <a:pt x="192" y="121"/>
                  </a:cubicBezTo>
                  <a:cubicBezTo>
                    <a:pt x="192" y="121"/>
                    <a:pt x="192" y="121"/>
                    <a:pt x="192" y="120"/>
                  </a:cubicBezTo>
                  <a:cubicBezTo>
                    <a:pt x="168" y="109"/>
                    <a:pt x="168" y="109"/>
                    <a:pt x="168" y="109"/>
                  </a:cubicBezTo>
                  <a:cubicBezTo>
                    <a:pt x="168" y="3"/>
                    <a:pt x="168" y="3"/>
                    <a:pt x="168" y="3"/>
                  </a:cubicBezTo>
                  <a:cubicBezTo>
                    <a:pt x="168" y="2"/>
                    <a:pt x="167" y="0"/>
                    <a:pt x="165" y="0"/>
                  </a:cubicBezTo>
                  <a:cubicBezTo>
                    <a:pt x="28" y="0"/>
                    <a:pt x="28" y="0"/>
                    <a:pt x="28" y="0"/>
                  </a:cubicBezTo>
                  <a:cubicBezTo>
                    <a:pt x="26" y="0"/>
                    <a:pt x="25" y="2"/>
                    <a:pt x="25" y="3"/>
                  </a:cubicBezTo>
                  <a:cubicBezTo>
                    <a:pt x="25" y="109"/>
                    <a:pt x="25" y="109"/>
                    <a:pt x="25" y="109"/>
                  </a:cubicBezTo>
                  <a:cubicBezTo>
                    <a:pt x="2" y="121"/>
                    <a:pt x="2" y="121"/>
                    <a:pt x="2" y="121"/>
                  </a:cubicBezTo>
                  <a:cubicBezTo>
                    <a:pt x="2" y="121"/>
                    <a:pt x="2" y="121"/>
                    <a:pt x="2" y="121"/>
                  </a:cubicBezTo>
                  <a:cubicBezTo>
                    <a:pt x="2" y="121"/>
                    <a:pt x="2" y="121"/>
                    <a:pt x="2" y="121"/>
                  </a:cubicBezTo>
                  <a:cubicBezTo>
                    <a:pt x="1" y="121"/>
                    <a:pt x="1" y="121"/>
                    <a:pt x="1" y="121"/>
                  </a:cubicBezTo>
                  <a:cubicBezTo>
                    <a:pt x="1" y="121"/>
                    <a:pt x="1" y="121"/>
                    <a:pt x="1" y="121"/>
                  </a:cubicBezTo>
                  <a:cubicBezTo>
                    <a:pt x="1" y="121"/>
                    <a:pt x="1" y="121"/>
                    <a:pt x="1" y="122"/>
                  </a:cubicBezTo>
                  <a:cubicBezTo>
                    <a:pt x="1" y="122"/>
                    <a:pt x="1" y="122"/>
                    <a:pt x="1" y="122"/>
                  </a:cubicBezTo>
                  <a:cubicBezTo>
                    <a:pt x="1" y="122"/>
                    <a:pt x="1" y="122"/>
                    <a:pt x="1" y="122"/>
                  </a:cubicBezTo>
                  <a:cubicBezTo>
                    <a:pt x="1" y="122"/>
                    <a:pt x="0" y="122"/>
                    <a:pt x="0" y="122"/>
                  </a:cubicBezTo>
                  <a:cubicBezTo>
                    <a:pt x="0" y="122"/>
                    <a:pt x="0" y="122"/>
                    <a:pt x="0" y="123"/>
                  </a:cubicBezTo>
                  <a:cubicBezTo>
                    <a:pt x="0" y="123"/>
                    <a:pt x="0" y="123"/>
                    <a:pt x="0" y="123"/>
                  </a:cubicBezTo>
                  <a:cubicBezTo>
                    <a:pt x="0" y="123"/>
                    <a:pt x="0" y="123"/>
                    <a:pt x="0" y="123"/>
                  </a:cubicBezTo>
                  <a:cubicBezTo>
                    <a:pt x="0" y="123"/>
                    <a:pt x="0" y="123"/>
                    <a:pt x="0" y="123"/>
                  </a:cubicBezTo>
                  <a:cubicBezTo>
                    <a:pt x="0" y="132"/>
                    <a:pt x="0" y="132"/>
                    <a:pt x="0" y="132"/>
                  </a:cubicBezTo>
                  <a:cubicBezTo>
                    <a:pt x="0" y="133"/>
                    <a:pt x="2" y="135"/>
                    <a:pt x="3" y="135"/>
                  </a:cubicBezTo>
                  <a:cubicBezTo>
                    <a:pt x="191" y="135"/>
                    <a:pt x="191" y="135"/>
                    <a:pt x="191" y="135"/>
                  </a:cubicBezTo>
                  <a:cubicBezTo>
                    <a:pt x="192" y="135"/>
                    <a:pt x="194" y="133"/>
                    <a:pt x="194" y="132"/>
                  </a:cubicBezTo>
                  <a:cubicBezTo>
                    <a:pt x="194" y="123"/>
                    <a:pt x="194" y="123"/>
                    <a:pt x="194" y="123"/>
                  </a:cubicBezTo>
                  <a:cubicBezTo>
                    <a:pt x="194" y="123"/>
                    <a:pt x="194" y="123"/>
                    <a:pt x="194" y="123"/>
                  </a:cubicBezTo>
                  <a:cubicBezTo>
                    <a:pt x="194" y="123"/>
                    <a:pt x="194" y="123"/>
                    <a:pt x="194" y="123"/>
                  </a:cubicBezTo>
                  <a:close/>
                  <a:moveTo>
                    <a:pt x="31" y="6"/>
                  </a:moveTo>
                  <a:cubicBezTo>
                    <a:pt x="162" y="6"/>
                    <a:pt x="162" y="6"/>
                    <a:pt x="162" y="6"/>
                  </a:cubicBezTo>
                  <a:cubicBezTo>
                    <a:pt x="162" y="108"/>
                    <a:pt x="162" y="108"/>
                    <a:pt x="162" y="108"/>
                  </a:cubicBezTo>
                  <a:cubicBezTo>
                    <a:pt x="31" y="108"/>
                    <a:pt x="31" y="108"/>
                    <a:pt x="31" y="108"/>
                  </a:cubicBezTo>
                  <a:lnTo>
                    <a:pt x="31" y="6"/>
                  </a:lnTo>
                  <a:close/>
                  <a:moveTo>
                    <a:pt x="29" y="114"/>
                  </a:moveTo>
                  <a:cubicBezTo>
                    <a:pt x="165" y="114"/>
                    <a:pt x="165" y="114"/>
                    <a:pt x="165" y="114"/>
                  </a:cubicBezTo>
                  <a:cubicBezTo>
                    <a:pt x="177" y="120"/>
                    <a:pt x="177" y="120"/>
                    <a:pt x="177" y="120"/>
                  </a:cubicBezTo>
                  <a:cubicBezTo>
                    <a:pt x="16" y="120"/>
                    <a:pt x="16" y="120"/>
                    <a:pt x="16" y="120"/>
                  </a:cubicBezTo>
                  <a:lnTo>
                    <a:pt x="29" y="114"/>
                  </a:lnTo>
                  <a:close/>
                  <a:moveTo>
                    <a:pt x="188" y="129"/>
                  </a:moveTo>
                  <a:cubicBezTo>
                    <a:pt x="7" y="129"/>
                    <a:pt x="7" y="129"/>
                    <a:pt x="7" y="129"/>
                  </a:cubicBezTo>
                  <a:cubicBezTo>
                    <a:pt x="7" y="126"/>
                    <a:pt x="7" y="126"/>
                    <a:pt x="7" y="126"/>
                  </a:cubicBezTo>
                  <a:cubicBezTo>
                    <a:pt x="188" y="126"/>
                    <a:pt x="188" y="126"/>
                    <a:pt x="188" y="126"/>
                  </a:cubicBezTo>
                  <a:lnTo>
                    <a:pt x="188" y="1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6">
              <a:extLst>
                <a:ext uri="{FF2B5EF4-FFF2-40B4-BE49-F238E27FC236}">
                  <a16:creationId xmlns:a16="http://schemas.microsoft.com/office/drawing/2014/main" id="{33418EA5-7664-429A-818E-6E5AEA125ECC}"/>
                </a:ext>
              </a:extLst>
            </p:cNvPr>
            <p:cNvSpPr>
              <a:spLocks noEditPoints="1"/>
            </p:cNvSpPr>
            <p:nvPr/>
          </p:nvSpPr>
          <p:spPr bwMode="auto">
            <a:xfrm>
              <a:off x="222" y="221"/>
              <a:ext cx="34" cy="32"/>
            </a:xfrm>
            <a:custGeom>
              <a:avLst/>
              <a:gdLst>
                <a:gd name="T0" fmla="*/ 7 w 14"/>
                <a:gd name="T1" fmla="*/ 0 h 13"/>
                <a:gd name="T2" fmla="*/ 0 w 14"/>
                <a:gd name="T3" fmla="*/ 6 h 13"/>
                <a:gd name="T4" fmla="*/ 7 w 14"/>
                <a:gd name="T5" fmla="*/ 13 h 13"/>
                <a:gd name="T6" fmla="*/ 14 w 14"/>
                <a:gd name="T7" fmla="*/ 6 h 13"/>
                <a:gd name="T8" fmla="*/ 7 w 14"/>
                <a:gd name="T9" fmla="*/ 0 h 13"/>
                <a:gd name="T10" fmla="*/ 7 w 14"/>
                <a:gd name="T11" fmla="*/ 9 h 13"/>
                <a:gd name="T12" fmla="*/ 4 w 14"/>
                <a:gd name="T13" fmla="*/ 6 h 13"/>
                <a:gd name="T14" fmla="*/ 7 w 14"/>
                <a:gd name="T15" fmla="*/ 3 h 13"/>
                <a:gd name="T16" fmla="*/ 10 w 14"/>
                <a:gd name="T17" fmla="*/ 6 h 13"/>
                <a:gd name="T18" fmla="*/ 7 w 14"/>
                <a:gd name="T19"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3">
                  <a:moveTo>
                    <a:pt x="7" y="0"/>
                  </a:moveTo>
                  <a:cubicBezTo>
                    <a:pt x="3" y="0"/>
                    <a:pt x="0" y="3"/>
                    <a:pt x="0" y="6"/>
                  </a:cubicBezTo>
                  <a:cubicBezTo>
                    <a:pt x="0" y="10"/>
                    <a:pt x="3" y="13"/>
                    <a:pt x="7" y="13"/>
                  </a:cubicBezTo>
                  <a:cubicBezTo>
                    <a:pt x="11" y="13"/>
                    <a:pt x="14" y="10"/>
                    <a:pt x="14" y="6"/>
                  </a:cubicBezTo>
                  <a:cubicBezTo>
                    <a:pt x="14" y="3"/>
                    <a:pt x="11" y="0"/>
                    <a:pt x="7" y="0"/>
                  </a:cubicBezTo>
                  <a:close/>
                  <a:moveTo>
                    <a:pt x="7" y="9"/>
                  </a:moveTo>
                  <a:cubicBezTo>
                    <a:pt x="5" y="9"/>
                    <a:pt x="4" y="8"/>
                    <a:pt x="4" y="6"/>
                  </a:cubicBezTo>
                  <a:cubicBezTo>
                    <a:pt x="4" y="5"/>
                    <a:pt x="5" y="3"/>
                    <a:pt x="7" y="3"/>
                  </a:cubicBezTo>
                  <a:cubicBezTo>
                    <a:pt x="9" y="3"/>
                    <a:pt x="10" y="5"/>
                    <a:pt x="10" y="6"/>
                  </a:cubicBezTo>
                  <a:cubicBezTo>
                    <a:pt x="10" y="8"/>
                    <a:pt x="9" y="9"/>
                    <a:pt x="7"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5" name="CuadroTexto 34">
            <a:extLst>
              <a:ext uri="{FF2B5EF4-FFF2-40B4-BE49-F238E27FC236}">
                <a16:creationId xmlns:a16="http://schemas.microsoft.com/office/drawing/2014/main" id="{05A93EEE-431F-43EB-B95D-2A354C62ED07}"/>
              </a:ext>
            </a:extLst>
          </p:cNvPr>
          <p:cNvSpPr txBox="1"/>
          <p:nvPr/>
        </p:nvSpPr>
        <p:spPr>
          <a:xfrm>
            <a:off x="388432" y="973113"/>
            <a:ext cx="4308373" cy="617157"/>
          </a:xfrm>
          <a:prstGeom prst="rect">
            <a:avLst/>
          </a:prstGeom>
          <a:noFill/>
        </p:spPr>
        <p:txBody>
          <a:bodyPr wrap="square" rtlCol="0">
            <a:spAutoFit/>
          </a:bodyPr>
          <a:lstStyle/>
          <a:p>
            <a:pPr>
              <a:lnSpc>
                <a:spcPts val="4000"/>
              </a:lnSpc>
            </a:pPr>
            <a:r>
              <a:rPr lang="en-US" sz="4800" b="1" dirty="0">
                <a:latin typeface="Arial" panose="020B0604020202020204" pitchFamily="34" charset="0"/>
                <a:cs typeface="Arial" panose="020B0604020202020204" pitchFamily="34" charset="0"/>
              </a:rPr>
              <a:t>Skills</a:t>
            </a:r>
            <a:endParaRPr lang="en-US" sz="4800" dirty="0">
              <a:latin typeface="Arial" panose="020B0604020202020204" pitchFamily="34" charset="0"/>
              <a:cs typeface="Arial" panose="020B0604020202020204" pitchFamily="34" charset="0"/>
            </a:endParaRPr>
          </a:p>
        </p:txBody>
      </p:sp>
      <p:sp>
        <p:nvSpPr>
          <p:cNvPr id="4" name="Picture Placeholder 3">
            <a:extLst>
              <a:ext uri="{FF2B5EF4-FFF2-40B4-BE49-F238E27FC236}">
                <a16:creationId xmlns:a16="http://schemas.microsoft.com/office/drawing/2014/main" id="{34CE5B71-EBD8-42F7-B178-86ADBB0BA63B}"/>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760176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3B978649-B2F1-4C6C-B64A-26C490D6B5D5}"/>
              </a:ext>
            </a:extLst>
          </p:cNvPr>
          <p:cNvSpPr/>
          <p:nvPr/>
        </p:nvSpPr>
        <p:spPr>
          <a:xfrm>
            <a:off x="4380931" y="2517561"/>
            <a:ext cx="3289111" cy="4340438"/>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adroTexto 9">
            <a:extLst>
              <a:ext uri="{FF2B5EF4-FFF2-40B4-BE49-F238E27FC236}">
                <a16:creationId xmlns:a16="http://schemas.microsoft.com/office/drawing/2014/main" id="{911A7098-FE24-42E1-84F8-4406DCE9D162}"/>
              </a:ext>
            </a:extLst>
          </p:cNvPr>
          <p:cNvSpPr txBox="1"/>
          <p:nvPr/>
        </p:nvSpPr>
        <p:spPr>
          <a:xfrm>
            <a:off x="1651379" y="628344"/>
            <a:ext cx="8898340" cy="652230"/>
          </a:xfrm>
          <a:prstGeom prst="rect">
            <a:avLst/>
          </a:prstGeom>
          <a:noFill/>
        </p:spPr>
        <p:txBody>
          <a:bodyPr wrap="square" rtlCol="0">
            <a:spAutoFit/>
          </a:bodyPr>
          <a:lstStyle/>
          <a:p>
            <a:pPr algn="ctr">
              <a:lnSpc>
                <a:spcPts val="4000"/>
              </a:lnSpc>
            </a:pPr>
            <a:r>
              <a:rPr lang="en-US" sz="6000" b="1" dirty="0">
                <a:latin typeface="Arial" panose="020B0604020202020204" pitchFamily="34" charset="0"/>
                <a:cs typeface="Arial" panose="020B0604020202020204" pitchFamily="34" charset="0"/>
              </a:rPr>
              <a:t>How Do I </a:t>
            </a:r>
            <a:r>
              <a:rPr lang="en-US" sz="6000" b="1" dirty="0">
                <a:solidFill>
                  <a:srgbClr val="62CAC9"/>
                </a:solidFill>
                <a:latin typeface="Arial" panose="020B0604020202020204" pitchFamily="34" charset="0"/>
                <a:cs typeface="Arial" panose="020B0604020202020204" pitchFamily="34" charset="0"/>
              </a:rPr>
              <a:t>do My Work</a:t>
            </a:r>
            <a:endParaRPr lang="en-US" sz="6000" dirty="0">
              <a:solidFill>
                <a:srgbClr val="62CAC9"/>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D2BE950-8F6B-44C7-AF5A-80B6DF4B2D28}"/>
              </a:ext>
            </a:extLst>
          </p:cNvPr>
          <p:cNvSpPr txBox="1">
            <a:spLocks noChangeArrowheads="1"/>
          </p:cNvSpPr>
          <p:nvPr/>
        </p:nvSpPr>
        <p:spPr bwMode="auto">
          <a:xfrm>
            <a:off x="1026140" y="1415652"/>
            <a:ext cx="10526917"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a:t>
            </a:r>
          </a:p>
        </p:txBody>
      </p:sp>
      <p:sp>
        <p:nvSpPr>
          <p:cNvPr id="12" name="AutoShape 20">
            <a:extLst>
              <a:ext uri="{FF2B5EF4-FFF2-40B4-BE49-F238E27FC236}">
                <a16:creationId xmlns:a16="http://schemas.microsoft.com/office/drawing/2014/main" id="{3C4512FA-89E0-4C20-A292-CCACB78750EB}"/>
              </a:ext>
            </a:extLst>
          </p:cNvPr>
          <p:cNvSpPr>
            <a:spLocks/>
          </p:cNvSpPr>
          <p:nvPr/>
        </p:nvSpPr>
        <p:spPr bwMode="auto">
          <a:xfrm>
            <a:off x="1827803" y="2799932"/>
            <a:ext cx="687792" cy="68522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tx1"/>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 name="AutoShape 19">
            <a:extLst>
              <a:ext uri="{FF2B5EF4-FFF2-40B4-BE49-F238E27FC236}">
                <a16:creationId xmlns:a16="http://schemas.microsoft.com/office/drawing/2014/main" id="{00751394-1C10-41E1-8BF4-4B5F5DD13AB0}"/>
              </a:ext>
            </a:extLst>
          </p:cNvPr>
          <p:cNvSpPr>
            <a:spLocks/>
          </p:cNvSpPr>
          <p:nvPr/>
        </p:nvSpPr>
        <p:spPr bwMode="auto">
          <a:xfrm>
            <a:off x="5746835" y="2799932"/>
            <a:ext cx="698330" cy="698512"/>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tx1"/>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 name="Freeform 102">
            <a:extLst>
              <a:ext uri="{FF2B5EF4-FFF2-40B4-BE49-F238E27FC236}">
                <a16:creationId xmlns:a16="http://schemas.microsoft.com/office/drawing/2014/main" id="{BB9A9D86-2E59-4D4B-AEEB-EAF2EDD45457}"/>
              </a:ext>
            </a:extLst>
          </p:cNvPr>
          <p:cNvSpPr>
            <a:spLocks noChangeArrowheads="1"/>
          </p:cNvSpPr>
          <p:nvPr/>
        </p:nvSpPr>
        <p:spPr bwMode="auto">
          <a:xfrm>
            <a:off x="9506662" y="2799932"/>
            <a:ext cx="667034" cy="596194"/>
          </a:xfrm>
          <a:custGeom>
            <a:avLst/>
            <a:gdLst>
              <a:gd name="T0" fmla="*/ 80 w 498"/>
              <a:gd name="T1" fmla="*/ 151 h 445"/>
              <a:gd name="T2" fmla="*/ 80 w 498"/>
              <a:gd name="T3" fmla="*/ 151 h 445"/>
              <a:gd name="T4" fmla="*/ 142 w 498"/>
              <a:gd name="T5" fmla="*/ 169 h 445"/>
              <a:gd name="T6" fmla="*/ 151 w 498"/>
              <a:gd name="T7" fmla="*/ 169 h 445"/>
              <a:gd name="T8" fmla="*/ 195 w 498"/>
              <a:gd name="T9" fmla="*/ 134 h 445"/>
              <a:gd name="T10" fmla="*/ 195 w 498"/>
              <a:gd name="T11" fmla="*/ 125 h 445"/>
              <a:gd name="T12" fmla="*/ 178 w 498"/>
              <a:gd name="T13" fmla="*/ 107 h 445"/>
              <a:gd name="T14" fmla="*/ 275 w 498"/>
              <a:gd name="T15" fmla="*/ 10 h 445"/>
              <a:gd name="T16" fmla="*/ 195 w 498"/>
              <a:gd name="T17" fmla="*/ 0 h 445"/>
              <a:gd name="T18" fmla="*/ 107 w 498"/>
              <a:gd name="T19" fmla="*/ 54 h 445"/>
              <a:gd name="T20" fmla="*/ 72 w 498"/>
              <a:gd name="T21" fmla="*/ 81 h 445"/>
              <a:gd name="T22" fmla="*/ 53 w 498"/>
              <a:gd name="T23" fmla="*/ 116 h 445"/>
              <a:gd name="T24" fmla="*/ 18 w 498"/>
              <a:gd name="T25" fmla="*/ 125 h 445"/>
              <a:gd name="T26" fmla="*/ 0 w 498"/>
              <a:gd name="T27" fmla="*/ 143 h 445"/>
              <a:gd name="T28" fmla="*/ 0 w 498"/>
              <a:gd name="T29" fmla="*/ 151 h 445"/>
              <a:gd name="T30" fmla="*/ 36 w 498"/>
              <a:gd name="T31" fmla="*/ 187 h 445"/>
              <a:gd name="T32" fmla="*/ 53 w 498"/>
              <a:gd name="T33" fmla="*/ 196 h 445"/>
              <a:gd name="T34" fmla="*/ 72 w 498"/>
              <a:gd name="T35" fmla="*/ 178 h 445"/>
              <a:gd name="T36" fmla="*/ 80 w 498"/>
              <a:gd name="T37" fmla="*/ 151 h 445"/>
              <a:gd name="T38" fmla="*/ 222 w 498"/>
              <a:gd name="T39" fmla="*/ 160 h 445"/>
              <a:gd name="T40" fmla="*/ 222 w 498"/>
              <a:gd name="T41" fmla="*/ 160 h 445"/>
              <a:gd name="T42" fmla="*/ 213 w 498"/>
              <a:gd name="T43" fmla="*/ 160 h 445"/>
              <a:gd name="T44" fmla="*/ 178 w 498"/>
              <a:gd name="T45" fmla="*/ 187 h 445"/>
              <a:gd name="T46" fmla="*/ 169 w 498"/>
              <a:gd name="T47" fmla="*/ 204 h 445"/>
              <a:gd name="T48" fmla="*/ 381 w 498"/>
              <a:gd name="T49" fmla="*/ 435 h 445"/>
              <a:gd name="T50" fmla="*/ 399 w 498"/>
              <a:gd name="T51" fmla="*/ 435 h 445"/>
              <a:gd name="T52" fmla="*/ 426 w 498"/>
              <a:gd name="T53" fmla="*/ 417 h 445"/>
              <a:gd name="T54" fmla="*/ 426 w 498"/>
              <a:gd name="T55" fmla="*/ 400 h 445"/>
              <a:gd name="T56" fmla="*/ 222 w 498"/>
              <a:gd name="T57" fmla="*/ 160 h 445"/>
              <a:gd name="T58" fmla="*/ 497 w 498"/>
              <a:gd name="T59" fmla="*/ 63 h 445"/>
              <a:gd name="T60" fmla="*/ 497 w 498"/>
              <a:gd name="T61" fmla="*/ 63 h 445"/>
              <a:gd name="T62" fmla="*/ 479 w 498"/>
              <a:gd name="T63" fmla="*/ 54 h 445"/>
              <a:gd name="T64" fmla="*/ 461 w 498"/>
              <a:gd name="T65" fmla="*/ 89 h 445"/>
              <a:gd name="T66" fmla="*/ 408 w 498"/>
              <a:gd name="T67" fmla="*/ 107 h 445"/>
              <a:gd name="T68" fmla="*/ 399 w 498"/>
              <a:gd name="T69" fmla="*/ 63 h 445"/>
              <a:gd name="T70" fmla="*/ 417 w 498"/>
              <a:gd name="T71" fmla="*/ 19 h 445"/>
              <a:gd name="T72" fmla="*/ 408 w 498"/>
              <a:gd name="T73" fmla="*/ 10 h 445"/>
              <a:gd name="T74" fmla="*/ 337 w 498"/>
              <a:gd name="T75" fmla="*/ 72 h 445"/>
              <a:gd name="T76" fmla="*/ 319 w 498"/>
              <a:gd name="T77" fmla="*/ 151 h 445"/>
              <a:gd name="T78" fmla="*/ 284 w 498"/>
              <a:gd name="T79" fmla="*/ 187 h 445"/>
              <a:gd name="T80" fmla="*/ 319 w 498"/>
              <a:gd name="T81" fmla="*/ 231 h 445"/>
              <a:gd name="T82" fmla="*/ 364 w 498"/>
              <a:gd name="T83" fmla="*/ 187 h 445"/>
              <a:gd name="T84" fmla="*/ 408 w 498"/>
              <a:gd name="T85" fmla="*/ 178 h 445"/>
              <a:gd name="T86" fmla="*/ 488 w 498"/>
              <a:gd name="T87" fmla="*/ 143 h 445"/>
              <a:gd name="T88" fmla="*/ 497 w 498"/>
              <a:gd name="T89" fmla="*/ 63 h 445"/>
              <a:gd name="T90" fmla="*/ 72 w 498"/>
              <a:gd name="T91" fmla="*/ 400 h 445"/>
              <a:gd name="T92" fmla="*/ 72 w 498"/>
              <a:gd name="T93" fmla="*/ 400 h 445"/>
              <a:gd name="T94" fmla="*/ 72 w 498"/>
              <a:gd name="T95" fmla="*/ 417 h 445"/>
              <a:gd name="T96" fmla="*/ 89 w 498"/>
              <a:gd name="T97" fmla="*/ 444 h 445"/>
              <a:gd name="T98" fmla="*/ 107 w 498"/>
              <a:gd name="T99" fmla="*/ 435 h 445"/>
              <a:gd name="T100" fmla="*/ 231 w 498"/>
              <a:gd name="T101" fmla="*/ 320 h 445"/>
              <a:gd name="T102" fmla="*/ 195 w 498"/>
              <a:gd name="T103" fmla="*/ 275 h 445"/>
              <a:gd name="T104" fmla="*/ 72 w 498"/>
              <a:gd name="T105" fmla="*/ 40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tx1"/>
          </a:solidFill>
          <a:ln>
            <a:noFill/>
          </a:ln>
          <a:effectLst/>
        </p:spPr>
        <p:txBody>
          <a:bodyPr wrap="none" anchor="ctr"/>
          <a:lstStyle/>
          <a:p>
            <a:endParaRPr lang="en-US" dirty="0">
              <a:latin typeface="Lato Light"/>
            </a:endParaRPr>
          </a:p>
        </p:txBody>
      </p:sp>
      <p:sp>
        <p:nvSpPr>
          <p:cNvPr id="20" name="TextBox 10">
            <a:extLst>
              <a:ext uri="{FF2B5EF4-FFF2-40B4-BE49-F238E27FC236}">
                <a16:creationId xmlns:a16="http://schemas.microsoft.com/office/drawing/2014/main" id="{32AAD0BF-D100-405D-B34B-14750237A180}"/>
              </a:ext>
            </a:extLst>
          </p:cNvPr>
          <p:cNvSpPr txBox="1">
            <a:spLocks noChangeArrowheads="1"/>
          </p:cNvSpPr>
          <p:nvPr/>
        </p:nvSpPr>
        <p:spPr bwMode="auto">
          <a:xfrm>
            <a:off x="755290" y="4571594"/>
            <a:ext cx="2952409" cy="1569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1" name="TextBox 10">
            <a:extLst>
              <a:ext uri="{FF2B5EF4-FFF2-40B4-BE49-F238E27FC236}">
                <a16:creationId xmlns:a16="http://schemas.microsoft.com/office/drawing/2014/main" id="{87533AAF-4308-42BF-BE2F-A24BEBBA50F3}"/>
              </a:ext>
            </a:extLst>
          </p:cNvPr>
          <p:cNvSpPr txBox="1">
            <a:spLocks noChangeArrowheads="1"/>
          </p:cNvSpPr>
          <p:nvPr/>
        </p:nvSpPr>
        <p:spPr bwMode="auto">
          <a:xfrm>
            <a:off x="4549281" y="4600927"/>
            <a:ext cx="2952409" cy="1569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22" name="TextBox 10">
            <a:extLst>
              <a:ext uri="{FF2B5EF4-FFF2-40B4-BE49-F238E27FC236}">
                <a16:creationId xmlns:a16="http://schemas.microsoft.com/office/drawing/2014/main" id="{33DE1A3B-6226-4B29-9516-203A78266C6D}"/>
              </a:ext>
            </a:extLst>
          </p:cNvPr>
          <p:cNvSpPr txBox="1">
            <a:spLocks noChangeArrowheads="1"/>
          </p:cNvSpPr>
          <p:nvPr/>
        </p:nvSpPr>
        <p:spPr bwMode="auto">
          <a:xfrm>
            <a:off x="8484301" y="4571594"/>
            <a:ext cx="2952409" cy="1569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6" name="CuadroTexto 5">
            <a:extLst>
              <a:ext uri="{FF2B5EF4-FFF2-40B4-BE49-F238E27FC236}">
                <a16:creationId xmlns:a16="http://schemas.microsoft.com/office/drawing/2014/main" id="{D301FDFB-BABE-428E-B18F-A63BF8C2D8EA}"/>
              </a:ext>
            </a:extLst>
          </p:cNvPr>
          <p:cNvSpPr txBox="1"/>
          <p:nvPr/>
        </p:nvSpPr>
        <p:spPr>
          <a:xfrm>
            <a:off x="1082556" y="3766764"/>
            <a:ext cx="2033517" cy="523220"/>
          </a:xfrm>
          <a:prstGeom prst="rect">
            <a:avLst/>
          </a:prstGeom>
          <a:noFill/>
        </p:spPr>
        <p:txBody>
          <a:bodyPr wrap="square" rtlCol="0">
            <a:spAutoFit/>
          </a:bodyPr>
          <a:lstStyle/>
          <a:p>
            <a:pPr algn="ctr"/>
            <a:r>
              <a:rPr lang="en-US" sz="2800" b="1" dirty="0"/>
              <a:t>Planing</a:t>
            </a:r>
          </a:p>
        </p:txBody>
      </p:sp>
      <p:sp>
        <p:nvSpPr>
          <p:cNvPr id="23" name="CuadroTexto 22">
            <a:extLst>
              <a:ext uri="{FF2B5EF4-FFF2-40B4-BE49-F238E27FC236}">
                <a16:creationId xmlns:a16="http://schemas.microsoft.com/office/drawing/2014/main" id="{CB0EDB29-59E2-4D16-BE4B-529569BBB211}"/>
              </a:ext>
            </a:extLst>
          </p:cNvPr>
          <p:cNvSpPr txBox="1"/>
          <p:nvPr/>
        </p:nvSpPr>
        <p:spPr>
          <a:xfrm>
            <a:off x="4935997" y="3780361"/>
            <a:ext cx="2033517" cy="523220"/>
          </a:xfrm>
          <a:prstGeom prst="rect">
            <a:avLst/>
          </a:prstGeom>
          <a:noFill/>
        </p:spPr>
        <p:txBody>
          <a:bodyPr wrap="square" rtlCol="0">
            <a:spAutoFit/>
          </a:bodyPr>
          <a:lstStyle/>
          <a:p>
            <a:pPr algn="ctr"/>
            <a:r>
              <a:rPr lang="en-US" sz="2800" b="1" dirty="0"/>
              <a:t>Ads</a:t>
            </a:r>
          </a:p>
        </p:txBody>
      </p:sp>
      <p:sp>
        <p:nvSpPr>
          <p:cNvPr id="24" name="CuadroTexto 23">
            <a:extLst>
              <a:ext uri="{FF2B5EF4-FFF2-40B4-BE49-F238E27FC236}">
                <a16:creationId xmlns:a16="http://schemas.microsoft.com/office/drawing/2014/main" id="{260CA25D-75F8-450F-84EC-AA1A14BC13C0}"/>
              </a:ext>
            </a:extLst>
          </p:cNvPr>
          <p:cNvSpPr txBox="1"/>
          <p:nvPr/>
        </p:nvSpPr>
        <p:spPr>
          <a:xfrm>
            <a:off x="8850653" y="3796097"/>
            <a:ext cx="2033517" cy="523220"/>
          </a:xfrm>
          <a:prstGeom prst="rect">
            <a:avLst/>
          </a:prstGeom>
          <a:noFill/>
        </p:spPr>
        <p:txBody>
          <a:bodyPr wrap="square" rtlCol="0">
            <a:spAutoFit/>
          </a:bodyPr>
          <a:lstStyle/>
          <a:p>
            <a:pPr algn="ctr"/>
            <a:r>
              <a:rPr lang="en-US" sz="2800" b="1" dirty="0"/>
              <a:t>Tools</a:t>
            </a:r>
          </a:p>
        </p:txBody>
      </p:sp>
    </p:spTree>
    <p:extLst>
      <p:ext uri="{BB962C8B-B14F-4D97-AF65-F5344CB8AC3E}">
        <p14:creationId xmlns:p14="http://schemas.microsoft.com/office/powerpoint/2010/main" val="82054634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ángulo 56">
            <a:extLst>
              <a:ext uri="{FF2B5EF4-FFF2-40B4-BE49-F238E27FC236}">
                <a16:creationId xmlns:a16="http://schemas.microsoft.com/office/drawing/2014/main" id="{83293A58-895B-4577-A674-D5E4983BE0D7}"/>
              </a:ext>
            </a:extLst>
          </p:cNvPr>
          <p:cNvSpPr/>
          <p:nvPr/>
        </p:nvSpPr>
        <p:spPr>
          <a:xfrm>
            <a:off x="8210550" y="2171700"/>
            <a:ext cx="2862083" cy="392430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ángulo 3">
            <a:extLst>
              <a:ext uri="{FF2B5EF4-FFF2-40B4-BE49-F238E27FC236}">
                <a16:creationId xmlns:a16="http://schemas.microsoft.com/office/drawing/2014/main" id="{4A70530E-CCD0-42D0-ADFC-4C334DF490C9}"/>
              </a:ext>
            </a:extLst>
          </p:cNvPr>
          <p:cNvSpPr/>
          <p:nvPr/>
        </p:nvSpPr>
        <p:spPr>
          <a:xfrm>
            <a:off x="2565779" y="2171701"/>
            <a:ext cx="1460311" cy="1460311"/>
          </a:xfrm>
          <a:prstGeom prst="rect">
            <a:avLst/>
          </a:prstGeom>
          <a:noFill/>
          <a:ln>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4F5219D4-6A6D-4AA5-A2D5-9A4E34D7C6DF}"/>
              </a:ext>
            </a:extLst>
          </p:cNvPr>
          <p:cNvSpPr/>
          <p:nvPr/>
        </p:nvSpPr>
        <p:spPr>
          <a:xfrm>
            <a:off x="766549" y="2171702"/>
            <a:ext cx="1460311" cy="1460311"/>
          </a:xfrm>
          <a:prstGeom prst="rect">
            <a:avLst/>
          </a:prstGeom>
          <a:noFill/>
          <a:ln>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6A51C554-E251-49FC-B2B3-C2B2F7C4FE71}"/>
              </a:ext>
            </a:extLst>
          </p:cNvPr>
          <p:cNvSpPr/>
          <p:nvPr/>
        </p:nvSpPr>
        <p:spPr>
          <a:xfrm>
            <a:off x="4275411" y="2171700"/>
            <a:ext cx="1460311" cy="1460311"/>
          </a:xfrm>
          <a:prstGeom prst="rect">
            <a:avLst/>
          </a:prstGeom>
          <a:noFill/>
          <a:ln>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adroTexto 8">
            <a:extLst>
              <a:ext uri="{FF2B5EF4-FFF2-40B4-BE49-F238E27FC236}">
                <a16:creationId xmlns:a16="http://schemas.microsoft.com/office/drawing/2014/main" id="{82A13B3F-D8B3-47CC-A294-62B15BAE8311}"/>
              </a:ext>
            </a:extLst>
          </p:cNvPr>
          <p:cNvSpPr txBox="1"/>
          <p:nvPr/>
        </p:nvSpPr>
        <p:spPr>
          <a:xfrm>
            <a:off x="388432" y="973113"/>
            <a:ext cx="4308373" cy="617157"/>
          </a:xfrm>
          <a:prstGeom prst="rect">
            <a:avLst/>
          </a:prstGeom>
          <a:noFill/>
        </p:spPr>
        <p:txBody>
          <a:bodyPr wrap="square" rtlCol="0">
            <a:spAutoFit/>
          </a:bodyPr>
          <a:lstStyle/>
          <a:p>
            <a:pPr>
              <a:lnSpc>
                <a:spcPts val="4000"/>
              </a:lnSpc>
            </a:pPr>
            <a:r>
              <a:rPr lang="en-US" sz="4800" b="1" dirty="0">
                <a:latin typeface="Arial" panose="020B0604020202020204" pitchFamily="34" charset="0"/>
                <a:cs typeface="Arial" panose="020B0604020202020204" pitchFamily="34" charset="0"/>
              </a:rPr>
              <a:t>I  </a:t>
            </a:r>
            <a:r>
              <a:rPr lang="en-US" sz="4800" dirty="0">
                <a:latin typeface="Arial" panose="020B0604020202020204" pitchFamily="34" charset="0"/>
                <a:cs typeface="Arial" panose="020B0604020202020204" pitchFamily="34" charset="0"/>
              </a:rPr>
              <a:t>My Story</a:t>
            </a:r>
          </a:p>
        </p:txBody>
      </p:sp>
      <p:sp>
        <p:nvSpPr>
          <p:cNvPr id="10" name="Freeform 9">
            <a:extLst>
              <a:ext uri="{FF2B5EF4-FFF2-40B4-BE49-F238E27FC236}">
                <a16:creationId xmlns:a16="http://schemas.microsoft.com/office/drawing/2014/main" id="{0D5962A8-DCAE-437D-85E8-18395BE437C9}"/>
              </a:ext>
            </a:extLst>
          </p:cNvPr>
          <p:cNvSpPr>
            <a:spLocks noChangeArrowheads="1"/>
          </p:cNvSpPr>
          <p:nvPr/>
        </p:nvSpPr>
        <p:spPr bwMode="auto">
          <a:xfrm>
            <a:off x="1119367" y="2324574"/>
            <a:ext cx="812547" cy="812541"/>
          </a:xfrm>
          <a:custGeom>
            <a:avLst/>
            <a:gdLst>
              <a:gd name="T0" fmla="*/ 212 w 426"/>
              <a:gd name="T1" fmla="*/ 0 h 426"/>
              <a:gd name="T2" fmla="*/ 212 w 426"/>
              <a:gd name="T3" fmla="*/ 0 h 426"/>
              <a:gd name="T4" fmla="*/ 0 w 426"/>
              <a:gd name="T5" fmla="*/ 213 h 426"/>
              <a:gd name="T6" fmla="*/ 212 w 426"/>
              <a:gd name="T7" fmla="*/ 425 h 426"/>
              <a:gd name="T8" fmla="*/ 425 w 426"/>
              <a:gd name="T9" fmla="*/ 213 h 426"/>
              <a:gd name="T10" fmla="*/ 212 w 426"/>
              <a:gd name="T11" fmla="*/ 0 h 426"/>
              <a:gd name="T12" fmla="*/ 229 w 426"/>
              <a:gd name="T13" fmla="*/ 390 h 426"/>
              <a:gd name="T14" fmla="*/ 229 w 426"/>
              <a:gd name="T15" fmla="*/ 390 h 426"/>
              <a:gd name="T16" fmla="*/ 229 w 426"/>
              <a:gd name="T17" fmla="*/ 292 h 426"/>
              <a:gd name="T18" fmla="*/ 194 w 426"/>
              <a:gd name="T19" fmla="*/ 292 h 426"/>
              <a:gd name="T20" fmla="*/ 194 w 426"/>
              <a:gd name="T21" fmla="*/ 390 h 426"/>
              <a:gd name="T22" fmla="*/ 35 w 426"/>
              <a:gd name="T23" fmla="*/ 230 h 426"/>
              <a:gd name="T24" fmla="*/ 132 w 426"/>
              <a:gd name="T25" fmla="*/ 230 h 426"/>
              <a:gd name="T26" fmla="*/ 132 w 426"/>
              <a:gd name="T27" fmla="*/ 195 h 426"/>
              <a:gd name="T28" fmla="*/ 35 w 426"/>
              <a:gd name="T29" fmla="*/ 195 h 426"/>
              <a:gd name="T30" fmla="*/ 194 w 426"/>
              <a:gd name="T31" fmla="*/ 44 h 426"/>
              <a:gd name="T32" fmla="*/ 194 w 426"/>
              <a:gd name="T33" fmla="*/ 142 h 426"/>
              <a:gd name="T34" fmla="*/ 229 w 426"/>
              <a:gd name="T35" fmla="*/ 142 h 426"/>
              <a:gd name="T36" fmla="*/ 229 w 426"/>
              <a:gd name="T37" fmla="*/ 44 h 426"/>
              <a:gd name="T38" fmla="*/ 380 w 426"/>
              <a:gd name="T39" fmla="*/ 195 h 426"/>
              <a:gd name="T40" fmla="*/ 292 w 426"/>
              <a:gd name="T41" fmla="*/ 195 h 426"/>
              <a:gd name="T42" fmla="*/ 292 w 426"/>
              <a:gd name="T43" fmla="*/ 230 h 426"/>
              <a:gd name="T44" fmla="*/ 380 w 426"/>
              <a:gd name="T45" fmla="*/ 230 h 426"/>
              <a:gd name="T46" fmla="*/ 229 w 426"/>
              <a:gd name="T47" fmla="*/ 39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26" h="426">
                <a:moveTo>
                  <a:pt x="212" y="0"/>
                </a:moveTo>
                <a:lnTo>
                  <a:pt x="212" y="0"/>
                </a:lnTo>
                <a:cubicBezTo>
                  <a:pt x="97" y="0"/>
                  <a:pt x="0" y="97"/>
                  <a:pt x="0" y="213"/>
                </a:cubicBezTo>
                <a:cubicBezTo>
                  <a:pt x="0" y="336"/>
                  <a:pt x="97" y="425"/>
                  <a:pt x="212" y="425"/>
                </a:cubicBezTo>
                <a:cubicBezTo>
                  <a:pt x="327" y="425"/>
                  <a:pt x="425" y="336"/>
                  <a:pt x="425" y="213"/>
                </a:cubicBezTo>
                <a:cubicBezTo>
                  <a:pt x="425" y="97"/>
                  <a:pt x="327" y="0"/>
                  <a:pt x="212" y="0"/>
                </a:cubicBezTo>
                <a:close/>
                <a:moveTo>
                  <a:pt x="229" y="390"/>
                </a:moveTo>
                <a:lnTo>
                  <a:pt x="229" y="390"/>
                </a:lnTo>
                <a:cubicBezTo>
                  <a:pt x="229" y="292"/>
                  <a:pt x="229" y="292"/>
                  <a:pt x="229" y="292"/>
                </a:cubicBezTo>
                <a:cubicBezTo>
                  <a:pt x="194" y="292"/>
                  <a:pt x="194" y="292"/>
                  <a:pt x="194" y="292"/>
                </a:cubicBezTo>
                <a:cubicBezTo>
                  <a:pt x="194" y="390"/>
                  <a:pt x="194" y="390"/>
                  <a:pt x="194" y="390"/>
                </a:cubicBezTo>
                <a:cubicBezTo>
                  <a:pt x="114" y="380"/>
                  <a:pt x="44" y="310"/>
                  <a:pt x="35" y="230"/>
                </a:cubicBezTo>
                <a:cubicBezTo>
                  <a:pt x="132" y="230"/>
                  <a:pt x="132" y="230"/>
                  <a:pt x="132" y="230"/>
                </a:cubicBezTo>
                <a:cubicBezTo>
                  <a:pt x="132" y="195"/>
                  <a:pt x="132" y="195"/>
                  <a:pt x="132" y="195"/>
                </a:cubicBezTo>
                <a:cubicBezTo>
                  <a:pt x="35" y="195"/>
                  <a:pt x="35" y="195"/>
                  <a:pt x="35" y="195"/>
                </a:cubicBezTo>
                <a:cubicBezTo>
                  <a:pt x="44" y="115"/>
                  <a:pt x="114" y="53"/>
                  <a:pt x="194" y="44"/>
                </a:cubicBezTo>
                <a:cubicBezTo>
                  <a:pt x="194" y="142"/>
                  <a:pt x="194" y="142"/>
                  <a:pt x="194" y="142"/>
                </a:cubicBezTo>
                <a:cubicBezTo>
                  <a:pt x="229" y="142"/>
                  <a:pt x="229" y="142"/>
                  <a:pt x="229" y="142"/>
                </a:cubicBezTo>
                <a:cubicBezTo>
                  <a:pt x="229" y="44"/>
                  <a:pt x="229" y="44"/>
                  <a:pt x="229" y="44"/>
                </a:cubicBezTo>
                <a:cubicBezTo>
                  <a:pt x="310" y="53"/>
                  <a:pt x="380" y="115"/>
                  <a:pt x="380" y="195"/>
                </a:cubicBezTo>
                <a:cubicBezTo>
                  <a:pt x="292" y="195"/>
                  <a:pt x="292" y="195"/>
                  <a:pt x="292" y="195"/>
                </a:cubicBezTo>
                <a:cubicBezTo>
                  <a:pt x="292" y="230"/>
                  <a:pt x="292" y="230"/>
                  <a:pt x="292" y="230"/>
                </a:cubicBezTo>
                <a:cubicBezTo>
                  <a:pt x="380" y="230"/>
                  <a:pt x="380" y="230"/>
                  <a:pt x="380" y="230"/>
                </a:cubicBezTo>
                <a:cubicBezTo>
                  <a:pt x="380" y="310"/>
                  <a:pt x="310" y="380"/>
                  <a:pt x="229" y="390"/>
                </a:cubicBezTo>
                <a:close/>
              </a:path>
            </a:pathLst>
          </a:custGeom>
          <a:solidFill>
            <a:srgbClr val="62CAC9"/>
          </a:solidFill>
          <a:ln>
            <a:noFill/>
          </a:ln>
          <a:effectLst/>
        </p:spPr>
        <p:txBody>
          <a:bodyPr wrap="none" anchor="ctr"/>
          <a:lstStyle/>
          <a:p>
            <a:endParaRPr lang="en-US" dirty="0"/>
          </a:p>
        </p:txBody>
      </p:sp>
      <p:sp>
        <p:nvSpPr>
          <p:cNvPr id="11" name="Freeform 22">
            <a:extLst>
              <a:ext uri="{FF2B5EF4-FFF2-40B4-BE49-F238E27FC236}">
                <a16:creationId xmlns:a16="http://schemas.microsoft.com/office/drawing/2014/main" id="{E4F75FE4-1BEF-4A1D-A420-AC497945BF9C}"/>
              </a:ext>
            </a:extLst>
          </p:cNvPr>
          <p:cNvSpPr>
            <a:spLocks noChangeArrowheads="1"/>
          </p:cNvSpPr>
          <p:nvPr/>
        </p:nvSpPr>
        <p:spPr bwMode="auto">
          <a:xfrm>
            <a:off x="2920842" y="2312003"/>
            <a:ext cx="746631" cy="746636"/>
          </a:xfrm>
          <a:custGeom>
            <a:avLst/>
            <a:gdLst>
              <a:gd name="T0" fmla="*/ 230 w 461"/>
              <a:gd name="T1" fmla="*/ 8 h 461"/>
              <a:gd name="T2" fmla="*/ 230 w 461"/>
              <a:gd name="T3" fmla="*/ 8 h 461"/>
              <a:gd name="T4" fmla="*/ 0 w 461"/>
              <a:gd name="T5" fmla="*/ 239 h 461"/>
              <a:gd name="T6" fmla="*/ 230 w 461"/>
              <a:gd name="T7" fmla="*/ 460 h 461"/>
              <a:gd name="T8" fmla="*/ 460 w 461"/>
              <a:gd name="T9" fmla="*/ 230 h 461"/>
              <a:gd name="T10" fmla="*/ 230 w 461"/>
              <a:gd name="T11" fmla="*/ 8 h 461"/>
              <a:gd name="T12" fmla="*/ 230 w 461"/>
              <a:gd name="T13" fmla="*/ 35 h 461"/>
              <a:gd name="T14" fmla="*/ 230 w 461"/>
              <a:gd name="T15" fmla="*/ 35 h 461"/>
              <a:gd name="T16" fmla="*/ 319 w 461"/>
              <a:gd name="T17" fmla="*/ 53 h 461"/>
              <a:gd name="T18" fmla="*/ 291 w 461"/>
              <a:gd name="T19" fmla="*/ 106 h 461"/>
              <a:gd name="T20" fmla="*/ 230 w 461"/>
              <a:gd name="T21" fmla="*/ 97 h 461"/>
              <a:gd name="T22" fmla="*/ 168 w 461"/>
              <a:gd name="T23" fmla="*/ 106 h 461"/>
              <a:gd name="T24" fmla="*/ 141 w 461"/>
              <a:gd name="T25" fmla="*/ 53 h 461"/>
              <a:gd name="T26" fmla="*/ 230 w 461"/>
              <a:gd name="T27" fmla="*/ 35 h 461"/>
              <a:gd name="T28" fmla="*/ 106 w 461"/>
              <a:gd name="T29" fmla="*/ 292 h 461"/>
              <a:gd name="T30" fmla="*/ 106 w 461"/>
              <a:gd name="T31" fmla="*/ 292 h 461"/>
              <a:gd name="T32" fmla="*/ 53 w 461"/>
              <a:gd name="T33" fmla="*/ 327 h 461"/>
              <a:gd name="T34" fmla="*/ 35 w 461"/>
              <a:gd name="T35" fmla="*/ 239 h 461"/>
              <a:gd name="T36" fmla="*/ 53 w 461"/>
              <a:gd name="T37" fmla="*/ 141 h 461"/>
              <a:gd name="T38" fmla="*/ 106 w 461"/>
              <a:gd name="T39" fmla="*/ 167 h 461"/>
              <a:gd name="T40" fmla="*/ 88 w 461"/>
              <a:gd name="T41" fmla="*/ 230 h 461"/>
              <a:gd name="T42" fmla="*/ 106 w 461"/>
              <a:gd name="T43" fmla="*/ 292 h 461"/>
              <a:gd name="T44" fmla="*/ 230 w 461"/>
              <a:gd name="T45" fmla="*/ 433 h 461"/>
              <a:gd name="T46" fmla="*/ 230 w 461"/>
              <a:gd name="T47" fmla="*/ 433 h 461"/>
              <a:gd name="T48" fmla="*/ 141 w 461"/>
              <a:gd name="T49" fmla="*/ 407 h 461"/>
              <a:gd name="T50" fmla="*/ 168 w 461"/>
              <a:gd name="T51" fmla="*/ 354 h 461"/>
              <a:gd name="T52" fmla="*/ 230 w 461"/>
              <a:gd name="T53" fmla="*/ 372 h 461"/>
              <a:gd name="T54" fmla="*/ 291 w 461"/>
              <a:gd name="T55" fmla="*/ 354 h 461"/>
              <a:gd name="T56" fmla="*/ 319 w 461"/>
              <a:gd name="T57" fmla="*/ 407 h 461"/>
              <a:gd name="T58" fmla="*/ 230 w 461"/>
              <a:gd name="T59" fmla="*/ 433 h 461"/>
              <a:gd name="T60" fmla="*/ 230 w 461"/>
              <a:gd name="T61" fmla="*/ 345 h 461"/>
              <a:gd name="T62" fmla="*/ 230 w 461"/>
              <a:gd name="T63" fmla="*/ 345 h 461"/>
              <a:gd name="T64" fmla="*/ 124 w 461"/>
              <a:gd name="T65" fmla="*/ 230 h 461"/>
              <a:gd name="T66" fmla="*/ 230 w 461"/>
              <a:gd name="T67" fmla="*/ 123 h 461"/>
              <a:gd name="T68" fmla="*/ 336 w 461"/>
              <a:gd name="T69" fmla="*/ 230 h 461"/>
              <a:gd name="T70" fmla="*/ 230 w 461"/>
              <a:gd name="T71" fmla="*/ 345 h 461"/>
              <a:gd name="T72" fmla="*/ 354 w 461"/>
              <a:gd name="T73" fmla="*/ 292 h 461"/>
              <a:gd name="T74" fmla="*/ 354 w 461"/>
              <a:gd name="T75" fmla="*/ 292 h 461"/>
              <a:gd name="T76" fmla="*/ 372 w 461"/>
              <a:gd name="T77" fmla="*/ 230 h 461"/>
              <a:gd name="T78" fmla="*/ 354 w 461"/>
              <a:gd name="T79" fmla="*/ 167 h 461"/>
              <a:gd name="T80" fmla="*/ 407 w 461"/>
              <a:gd name="T81" fmla="*/ 141 h 461"/>
              <a:gd name="T82" fmla="*/ 425 w 461"/>
              <a:gd name="T83" fmla="*/ 230 h 461"/>
              <a:gd name="T84" fmla="*/ 407 w 461"/>
              <a:gd name="T85" fmla="*/ 327 h 461"/>
              <a:gd name="T86" fmla="*/ 354 w 461"/>
              <a:gd name="T87" fmla="*/ 29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rgbClr val="62CAC9"/>
          </a:solidFill>
          <a:ln>
            <a:noFill/>
          </a:ln>
          <a:effectLst/>
        </p:spPr>
        <p:txBody>
          <a:bodyPr wrap="none" anchor="ctr"/>
          <a:lstStyle/>
          <a:p>
            <a:endParaRPr lang="en-US" dirty="0"/>
          </a:p>
        </p:txBody>
      </p:sp>
      <p:sp>
        <p:nvSpPr>
          <p:cNvPr id="12" name="Freeform 3">
            <a:extLst>
              <a:ext uri="{FF2B5EF4-FFF2-40B4-BE49-F238E27FC236}">
                <a16:creationId xmlns:a16="http://schemas.microsoft.com/office/drawing/2014/main" id="{856B2890-B328-46F1-8C98-7AEC3FC27D63}"/>
              </a:ext>
            </a:extLst>
          </p:cNvPr>
          <p:cNvSpPr>
            <a:spLocks noChangeArrowheads="1"/>
          </p:cNvSpPr>
          <p:nvPr/>
        </p:nvSpPr>
        <p:spPr bwMode="auto">
          <a:xfrm>
            <a:off x="4623020" y="2390478"/>
            <a:ext cx="752350" cy="605875"/>
          </a:xfrm>
          <a:custGeom>
            <a:avLst/>
            <a:gdLst>
              <a:gd name="T0" fmla="*/ 487 w 497"/>
              <a:gd name="T1" fmla="*/ 71 h 400"/>
              <a:gd name="T2" fmla="*/ 487 w 497"/>
              <a:gd name="T3" fmla="*/ 71 h 400"/>
              <a:gd name="T4" fmla="*/ 372 w 497"/>
              <a:gd name="T5" fmla="*/ 0 h 400"/>
              <a:gd name="T6" fmla="*/ 354 w 497"/>
              <a:gd name="T7" fmla="*/ 0 h 400"/>
              <a:gd name="T8" fmla="*/ 248 w 497"/>
              <a:gd name="T9" fmla="*/ 71 h 400"/>
              <a:gd name="T10" fmla="*/ 142 w 497"/>
              <a:gd name="T11" fmla="*/ 0 h 400"/>
              <a:gd name="T12" fmla="*/ 123 w 497"/>
              <a:gd name="T13" fmla="*/ 0 h 400"/>
              <a:gd name="T14" fmla="*/ 8 w 497"/>
              <a:gd name="T15" fmla="*/ 71 h 400"/>
              <a:gd name="T16" fmla="*/ 0 w 497"/>
              <a:gd name="T17" fmla="*/ 89 h 400"/>
              <a:gd name="T18" fmla="*/ 0 w 497"/>
              <a:gd name="T19" fmla="*/ 382 h 400"/>
              <a:gd name="T20" fmla="*/ 8 w 497"/>
              <a:gd name="T21" fmla="*/ 390 h 400"/>
              <a:gd name="T22" fmla="*/ 26 w 497"/>
              <a:gd name="T23" fmla="*/ 390 h 400"/>
              <a:gd name="T24" fmla="*/ 132 w 497"/>
              <a:gd name="T25" fmla="*/ 328 h 400"/>
              <a:gd name="T26" fmla="*/ 239 w 497"/>
              <a:gd name="T27" fmla="*/ 390 h 400"/>
              <a:gd name="T28" fmla="*/ 257 w 497"/>
              <a:gd name="T29" fmla="*/ 390 h 400"/>
              <a:gd name="T30" fmla="*/ 363 w 497"/>
              <a:gd name="T31" fmla="*/ 328 h 400"/>
              <a:gd name="T32" fmla="*/ 470 w 497"/>
              <a:gd name="T33" fmla="*/ 390 h 400"/>
              <a:gd name="T34" fmla="*/ 478 w 497"/>
              <a:gd name="T35" fmla="*/ 399 h 400"/>
              <a:gd name="T36" fmla="*/ 487 w 497"/>
              <a:gd name="T37" fmla="*/ 390 h 400"/>
              <a:gd name="T38" fmla="*/ 496 w 497"/>
              <a:gd name="T39" fmla="*/ 382 h 400"/>
              <a:gd name="T40" fmla="*/ 496 w 497"/>
              <a:gd name="T41" fmla="*/ 89 h 400"/>
              <a:gd name="T42" fmla="*/ 487 w 497"/>
              <a:gd name="T43" fmla="*/ 71 h 400"/>
              <a:gd name="T44" fmla="*/ 115 w 497"/>
              <a:gd name="T45" fmla="*/ 293 h 400"/>
              <a:gd name="T46" fmla="*/ 115 w 497"/>
              <a:gd name="T47" fmla="*/ 293 h 400"/>
              <a:gd name="T48" fmla="*/ 35 w 497"/>
              <a:gd name="T49" fmla="*/ 346 h 400"/>
              <a:gd name="T50" fmla="*/ 35 w 497"/>
              <a:gd name="T51" fmla="*/ 98 h 400"/>
              <a:gd name="T52" fmla="*/ 115 w 497"/>
              <a:gd name="T53" fmla="*/ 44 h 400"/>
              <a:gd name="T54" fmla="*/ 115 w 497"/>
              <a:gd name="T55" fmla="*/ 293 h 400"/>
              <a:gd name="T56" fmla="*/ 230 w 497"/>
              <a:gd name="T57" fmla="*/ 346 h 400"/>
              <a:gd name="T58" fmla="*/ 230 w 497"/>
              <a:gd name="T59" fmla="*/ 346 h 400"/>
              <a:gd name="T60" fmla="*/ 150 w 497"/>
              <a:gd name="T61" fmla="*/ 293 h 400"/>
              <a:gd name="T62" fmla="*/ 150 w 497"/>
              <a:gd name="T63" fmla="*/ 44 h 400"/>
              <a:gd name="T64" fmla="*/ 230 w 497"/>
              <a:gd name="T65" fmla="*/ 98 h 400"/>
              <a:gd name="T66" fmla="*/ 230 w 497"/>
              <a:gd name="T67" fmla="*/ 346 h 400"/>
              <a:gd name="T68" fmla="*/ 345 w 497"/>
              <a:gd name="T69" fmla="*/ 293 h 400"/>
              <a:gd name="T70" fmla="*/ 345 w 497"/>
              <a:gd name="T71" fmla="*/ 293 h 400"/>
              <a:gd name="T72" fmla="*/ 266 w 497"/>
              <a:gd name="T73" fmla="*/ 346 h 400"/>
              <a:gd name="T74" fmla="*/ 266 w 497"/>
              <a:gd name="T75" fmla="*/ 98 h 400"/>
              <a:gd name="T76" fmla="*/ 345 w 497"/>
              <a:gd name="T77" fmla="*/ 44 h 400"/>
              <a:gd name="T78" fmla="*/ 345 w 497"/>
              <a:gd name="T79" fmla="*/ 293 h 400"/>
              <a:gd name="T80" fmla="*/ 461 w 497"/>
              <a:gd name="T81" fmla="*/ 346 h 400"/>
              <a:gd name="T82" fmla="*/ 461 w 497"/>
              <a:gd name="T83" fmla="*/ 346 h 400"/>
              <a:gd name="T84" fmla="*/ 380 w 497"/>
              <a:gd name="T85" fmla="*/ 293 h 400"/>
              <a:gd name="T86" fmla="*/ 380 w 497"/>
              <a:gd name="T87" fmla="*/ 44 h 400"/>
              <a:gd name="T88" fmla="*/ 461 w 497"/>
              <a:gd name="T89" fmla="*/ 98 h 400"/>
              <a:gd name="T90" fmla="*/ 461 w 497"/>
              <a:gd name="T91" fmla="*/ 34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97" h="400">
                <a:moveTo>
                  <a:pt x="487" y="71"/>
                </a:moveTo>
                <a:lnTo>
                  <a:pt x="487" y="71"/>
                </a:lnTo>
                <a:cubicBezTo>
                  <a:pt x="372" y="0"/>
                  <a:pt x="372" y="0"/>
                  <a:pt x="372" y="0"/>
                </a:cubicBezTo>
                <a:cubicBezTo>
                  <a:pt x="363" y="0"/>
                  <a:pt x="363" y="0"/>
                  <a:pt x="354" y="0"/>
                </a:cubicBezTo>
                <a:cubicBezTo>
                  <a:pt x="248" y="71"/>
                  <a:pt x="248" y="71"/>
                  <a:pt x="248" y="71"/>
                </a:cubicBezTo>
                <a:cubicBezTo>
                  <a:pt x="142" y="0"/>
                  <a:pt x="142" y="0"/>
                  <a:pt x="142" y="0"/>
                </a:cubicBezTo>
                <a:cubicBezTo>
                  <a:pt x="132" y="0"/>
                  <a:pt x="132" y="0"/>
                  <a:pt x="123" y="0"/>
                </a:cubicBezTo>
                <a:cubicBezTo>
                  <a:pt x="8" y="71"/>
                  <a:pt x="8" y="71"/>
                  <a:pt x="8" y="71"/>
                </a:cubicBezTo>
                <a:cubicBezTo>
                  <a:pt x="0" y="80"/>
                  <a:pt x="0" y="80"/>
                  <a:pt x="0" y="89"/>
                </a:cubicBezTo>
                <a:cubicBezTo>
                  <a:pt x="0" y="382"/>
                  <a:pt x="0" y="382"/>
                  <a:pt x="0" y="382"/>
                </a:cubicBezTo>
                <a:cubicBezTo>
                  <a:pt x="0" y="382"/>
                  <a:pt x="0" y="390"/>
                  <a:pt x="8" y="390"/>
                </a:cubicBezTo>
                <a:cubicBezTo>
                  <a:pt x="8" y="399"/>
                  <a:pt x="17" y="399"/>
                  <a:pt x="26" y="390"/>
                </a:cubicBezTo>
                <a:cubicBezTo>
                  <a:pt x="132" y="328"/>
                  <a:pt x="132" y="328"/>
                  <a:pt x="132" y="328"/>
                </a:cubicBezTo>
                <a:cubicBezTo>
                  <a:pt x="239" y="390"/>
                  <a:pt x="239" y="390"/>
                  <a:pt x="239" y="390"/>
                </a:cubicBezTo>
                <a:cubicBezTo>
                  <a:pt x="248" y="399"/>
                  <a:pt x="248" y="399"/>
                  <a:pt x="257" y="390"/>
                </a:cubicBezTo>
                <a:cubicBezTo>
                  <a:pt x="363" y="328"/>
                  <a:pt x="363" y="328"/>
                  <a:pt x="363" y="328"/>
                </a:cubicBezTo>
                <a:cubicBezTo>
                  <a:pt x="470" y="390"/>
                  <a:pt x="470" y="390"/>
                  <a:pt x="470" y="390"/>
                </a:cubicBezTo>
                <a:cubicBezTo>
                  <a:pt x="470" y="399"/>
                  <a:pt x="478" y="399"/>
                  <a:pt x="478" y="399"/>
                </a:cubicBezTo>
                <a:cubicBezTo>
                  <a:pt x="478" y="399"/>
                  <a:pt x="487" y="399"/>
                  <a:pt x="487" y="390"/>
                </a:cubicBezTo>
                <a:cubicBezTo>
                  <a:pt x="496" y="390"/>
                  <a:pt x="496" y="382"/>
                  <a:pt x="496" y="382"/>
                </a:cubicBezTo>
                <a:cubicBezTo>
                  <a:pt x="496" y="89"/>
                  <a:pt x="496" y="89"/>
                  <a:pt x="496" y="89"/>
                </a:cubicBezTo>
                <a:cubicBezTo>
                  <a:pt x="496" y="80"/>
                  <a:pt x="496" y="80"/>
                  <a:pt x="487" y="71"/>
                </a:cubicBezTo>
                <a:close/>
                <a:moveTo>
                  <a:pt x="115" y="293"/>
                </a:moveTo>
                <a:lnTo>
                  <a:pt x="115" y="293"/>
                </a:lnTo>
                <a:cubicBezTo>
                  <a:pt x="35" y="346"/>
                  <a:pt x="35" y="346"/>
                  <a:pt x="35" y="346"/>
                </a:cubicBezTo>
                <a:cubicBezTo>
                  <a:pt x="35" y="98"/>
                  <a:pt x="35" y="98"/>
                  <a:pt x="35" y="98"/>
                </a:cubicBezTo>
                <a:cubicBezTo>
                  <a:pt x="115" y="44"/>
                  <a:pt x="115" y="44"/>
                  <a:pt x="115" y="44"/>
                </a:cubicBezTo>
                <a:lnTo>
                  <a:pt x="115" y="293"/>
                </a:lnTo>
                <a:close/>
                <a:moveTo>
                  <a:pt x="230" y="346"/>
                </a:moveTo>
                <a:lnTo>
                  <a:pt x="230" y="346"/>
                </a:lnTo>
                <a:cubicBezTo>
                  <a:pt x="150" y="293"/>
                  <a:pt x="150" y="293"/>
                  <a:pt x="150" y="293"/>
                </a:cubicBezTo>
                <a:cubicBezTo>
                  <a:pt x="150" y="44"/>
                  <a:pt x="150" y="44"/>
                  <a:pt x="150" y="44"/>
                </a:cubicBezTo>
                <a:cubicBezTo>
                  <a:pt x="230" y="98"/>
                  <a:pt x="230" y="98"/>
                  <a:pt x="230" y="98"/>
                </a:cubicBezTo>
                <a:lnTo>
                  <a:pt x="230" y="346"/>
                </a:lnTo>
                <a:close/>
                <a:moveTo>
                  <a:pt x="345" y="293"/>
                </a:moveTo>
                <a:lnTo>
                  <a:pt x="345" y="293"/>
                </a:lnTo>
                <a:cubicBezTo>
                  <a:pt x="266" y="346"/>
                  <a:pt x="266" y="346"/>
                  <a:pt x="266" y="346"/>
                </a:cubicBezTo>
                <a:cubicBezTo>
                  <a:pt x="266" y="98"/>
                  <a:pt x="266" y="98"/>
                  <a:pt x="266" y="98"/>
                </a:cubicBezTo>
                <a:cubicBezTo>
                  <a:pt x="345" y="44"/>
                  <a:pt x="345" y="44"/>
                  <a:pt x="345" y="44"/>
                </a:cubicBezTo>
                <a:lnTo>
                  <a:pt x="345" y="293"/>
                </a:lnTo>
                <a:close/>
                <a:moveTo>
                  <a:pt x="461" y="346"/>
                </a:moveTo>
                <a:lnTo>
                  <a:pt x="461" y="346"/>
                </a:lnTo>
                <a:cubicBezTo>
                  <a:pt x="380" y="293"/>
                  <a:pt x="380" y="293"/>
                  <a:pt x="380" y="293"/>
                </a:cubicBezTo>
                <a:cubicBezTo>
                  <a:pt x="380" y="44"/>
                  <a:pt x="380" y="44"/>
                  <a:pt x="380" y="44"/>
                </a:cubicBezTo>
                <a:cubicBezTo>
                  <a:pt x="461" y="98"/>
                  <a:pt x="461" y="98"/>
                  <a:pt x="461" y="98"/>
                </a:cubicBezTo>
                <a:lnTo>
                  <a:pt x="461" y="346"/>
                </a:lnTo>
                <a:close/>
              </a:path>
            </a:pathLst>
          </a:custGeom>
          <a:solidFill>
            <a:srgbClr val="62CAC9"/>
          </a:solidFill>
          <a:ln>
            <a:noFill/>
          </a:ln>
          <a:effectLst/>
        </p:spPr>
        <p:txBody>
          <a:bodyPr wrap="none" anchor="ctr"/>
          <a:lstStyle/>
          <a:p>
            <a:endParaRPr lang="en-US" dirty="0"/>
          </a:p>
        </p:txBody>
      </p:sp>
      <p:sp>
        <p:nvSpPr>
          <p:cNvPr id="13" name="Rectángulo 12">
            <a:extLst>
              <a:ext uri="{FF2B5EF4-FFF2-40B4-BE49-F238E27FC236}">
                <a16:creationId xmlns:a16="http://schemas.microsoft.com/office/drawing/2014/main" id="{F5B1E91F-30A7-401D-A2A4-664EAE684D80}"/>
              </a:ext>
            </a:extLst>
          </p:cNvPr>
          <p:cNvSpPr/>
          <p:nvPr/>
        </p:nvSpPr>
        <p:spPr>
          <a:xfrm>
            <a:off x="547833" y="3864364"/>
            <a:ext cx="1955614" cy="738664"/>
          </a:xfrm>
          <a:prstGeom prst="rect">
            <a:avLst/>
          </a:prstGeom>
        </p:spPr>
        <p:txBody>
          <a:bodyPr wrap="square">
            <a:spAutoFit/>
          </a:bodyPr>
          <a:lstStyle/>
          <a:p>
            <a:pPr algn="ct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14" name="Rectángulo 13">
            <a:extLst>
              <a:ext uri="{FF2B5EF4-FFF2-40B4-BE49-F238E27FC236}">
                <a16:creationId xmlns:a16="http://schemas.microsoft.com/office/drawing/2014/main" id="{F51556B3-C769-4D76-9728-B72EE06223E6}"/>
              </a:ext>
            </a:extLst>
          </p:cNvPr>
          <p:cNvSpPr/>
          <p:nvPr/>
        </p:nvSpPr>
        <p:spPr>
          <a:xfrm>
            <a:off x="2319797" y="3864360"/>
            <a:ext cx="1955614" cy="738664"/>
          </a:xfrm>
          <a:prstGeom prst="rect">
            <a:avLst/>
          </a:prstGeom>
        </p:spPr>
        <p:txBody>
          <a:bodyPr wrap="square">
            <a:spAutoFit/>
          </a:bodyPr>
          <a:lstStyle/>
          <a:p>
            <a:pPr algn="ct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15" name="Rectángulo 14">
            <a:extLst>
              <a:ext uri="{FF2B5EF4-FFF2-40B4-BE49-F238E27FC236}">
                <a16:creationId xmlns:a16="http://schemas.microsoft.com/office/drawing/2014/main" id="{AE7DB6E5-920E-432A-9E72-C3EAC5EAE329}"/>
              </a:ext>
            </a:extLst>
          </p:cNvPr>
          <p:cNvSpPr/>
          <p:nvPr/>
        </p:nvSpPr>
        <p:spPr>
          <a:xfrm>
            <a:off x="4091761" y="3864360"/>
            <a:ext cx="1955614" cy="738664"/>
          </a:xfrm>
          <a:prstGeom prst="rect">
            <a:avLst/>
          </a:prstGeom>
        </p:spPr>
        <p:txBody>
          <a:bodyPr wrap="square">
            <a:spAutoFit/>
          </a:bodyPr>
          <a:lstStyle/>
          <a:p>
            <a:pPr algn="ctr"/>
            <a:r>
              <a:rPr lang="es-CO" sz="1400" b="1" dirty="0">
                <a:latin typeface="Arial" panose="020B0604020202020204" pitchFamily="34" charset="0"/>
                <a:cs typeface="Arial" panose="020B0604020202020204" pitchFamily="34" charset="0"/>
              </a:rPr>
              <a:t>Lorem ipsum </a:t>
            </a:r>
            <a:r>
              <a:rPr lang="es-CO" sz="1400" dirty="0">
                <a:latin typeface="Arial" panose="020B0604020202020204" pitchFamily="34" charset="0"/>
                <a:cs typeface="Arial" panose="020B0604020202020204" pitchFamily="34" charset="0"/>
              </a:rPr>
              <a:t>dolor sit amet, consectetur adipiscing elit. </a:t>
            </a:r>
          </a:p>
        </p:txBody>
      </p:sp>
      <p:sp>
        <p:nvSpPr>
          <p:cNvPr id="5" name="CuadroTexto 4">
            <a:extLst>
              <a:ext uri="{FF2B5EF4-FFF2-40B4-BE49-F238E27FC236}">
                <a16:creationId xmlns:a16="http://schemas.microsoft.com/office/drawing/2014/main" id="{064F0AA2-C924-41B1-AE5B-7EC3D2EA6538}"/>
              </a:ext>
            </a:extLst>
          </p:cNvPr>
          <p:cNvSpPr txBox="1"/>
          <p:nvPr/>
        </p:nvSpPr>
        <p:spPr>
          <a:xfrm>
            <a:off x="843063" y="3223191"/>
            <a:ext cx="1300108" cy="400110"/>
          </a:xfrm>
          <a:prstGeom prst="rect">
            <a:avLst/>
          </a:prstGeom>
          <a:noFill/>
        </p:spPr>
        <p:txBody>
          <a:bodyPr wrap="square" rtlCol="0">
            <a:spAutoFit/>
          </a:bodyPr>
          <a:lstStyle/>
          <a:p>
            <a:pPr algn="ctr"/>
            <a:r>
              <a:rPr lang="en-US" sz="2000" b="1" dirty="0"/>
              <a:t>Title</a:t>
            </a:r>
          </a:p>
        </p:txBody>
      </p:sp>
      <p:sp>
        <p:nvSpPr>
          <p:cNvPr id="17" name="CuadroTexto 16">
            <a:extLst>
              <a:ext uri="{FF2B5EF4-FFF2-40B4-BE49-F238E27FC236}">
                <a16:creationId xmlns:a16="http://schemas.microsoft.com/office/drawing/2014/main" id="{239DF31C-C513-40B2-8F5E-49C8B4551FDE}"/>
              </a:ext>
            </a:extLst>
          </p:cNvPr>
          <p:cNvSpPr txBox="1"/>
          <p:nvPr/>
        </p:nvSpPr>
        <p:spPr>
          <a:xfrm>
            <a:off x="2693694" y="3198941"/>
            <a:ext cx="1300108" cy="400110"/>
          </a:xfrm>
          <a:prstGeom prst="rect">
            <a:avLst/>
          </a:prstGeom>
          <a:noFill/>
        </p:spPr>
        <p:txBody>
          <a:bodyPr wrap="square" rtlCol="0">
            <a:spAutoFit/>
          </a:bodyPr>
          <a:lstStyle/>
          <a:p>
            <a:pPr algn="ctr"/>
            <a:r>
              <a:rPr lang="en-US" sz="2000" b="1" dirty="0"/>
              <a:t>Title</a:t>
            </a:r>
          </a:p>
        </p:txBody>
      </p:sp>
      <p:sp>
        <p:nvSpPr>
          <p:cNvPr id="18" name="CuadroTexto 17">
            <a:extLst>
              <a:ext uri="{FF2B5EF4-FFF2-40B4-BE49-F238E27FC236}">
                <a16:creationId xmlns:a16="http://schemas.microsoft.com/office/drawing/2014/main" id="{FDA6CB79-97CE-4CB9-9037-65F35C999112}"/>
              </a:ext>
            </a:extLst>
          </p:cNvPr>
          <p:cNvSpPr txBox="1"/>
          <p:nvPr/>
        </p:nvSpPr>
        <p:spPr>
          <a:xfrm>
            <a:off x="4355512" y="3213859"/>
            <a:ext cx="1300108" cy="400110"/>
          </a:xfrm>
          <a:prstGeom prst="rect">
            <a:avLst/>
          </a:prstGeom>
          <a:noFill/>
        </p:spPr>
        <p:txBody>
          <a:bodyPr wrap="square" rtlCol="0">
            <a:spAutoFit/>
          </a:bodyPr>
          <a:lstStyle/>
          <a:p>
            <a:pPr algn="ctr"/>
            <a:r>
              <a:rPr lang="en-US" sz="2000" b="1" dirty="0"/>
              <a:t>Title</a:t>
            </a:r>
          </a:p>
        </p:txBody>
      </p:sp>
      <p:sp>
        <p:nvSpPr>
          <p:cNvPr id="6" name="Picture Placeholder 5">
            <a:extLst>
              <a:ext uri="{FF2B5EF4-FFF2-40B4-BE49-F238E27FC236}">
                <a16:creationId xmlns:a16="http://schemas.microsoft.com/office/drawing/2014/main" id="{775BAEA0-3CF2-4847-84B5-C062A0D69121}"/>
              </a:ext>
            </a:extLst>
          </p:cNvPr>
          <p:cNvSpPr>
            <a:spLocks noGrp="1"/>
          </p:cNvSpPr>
          <p:nvPr>
            <p:ph type="pic" sz="quarter" idx="10"/>
          </p:nvPr>
        </p:nvSpPr>
        <p:spPr/>
        <p:txBody>
          <a:bodyPr/>
          <a:lstStyle/>
          <a:p>
            <a:endParaRPr lang="es-C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4" name="Rectángulo 1583">
            <a:extLst>
              <a:ext uri="{FF2B5EF4-FFF2-40B4-BE49-F238E27FC236}">
                <a16:creationId xmlns:a16="http://schemas.microsoft.com/office/drawing/2014/main" id="{B9B0B3BD-8322-4840-9412-0DDE4E1129F4}"/>
              </a:ext>
            </a:extLst>
          </p:cNvPr>
          <p:cNvSpPr/>
          <p:nvPr/>
        </p:nvSpPr>
        <p:spPr>
          <a:xfrm>
            <a:off x="5715000" y="1638300"/>
            <a:ext cx="6477000" cy="3314700"/>
          </a:xfrm>
          <a:prstGeom prst="rect">
            <a:avLst/>
          </a:prstGeom>
          <a:solidFill>
            <a:srgbClr val="62CA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5" name="Rectángulo 1584">
            <a:extLst>
              <a:ext uri="{FF2B5EF4-FFF2-40B4-BE49-F238E27FC236}">
                <a16:creationId xmlns:a16="http://schemas.microsoft.com/office/drawing/2014/main" id="{36517AB6-70AC-4644-9448-6574706AAFB6}"/>
              </a:ext>
            </a:extLst>
          </p:cNvPr>
          <p:cNvSpPr/>
          <p:nvPr/>
        </p:nvSpPr>
        <p:spPr>
          <a:xfrm>
            <a:off x="1313471" y="971550"/>
            <a:ext cx="9565058" cy="4648200"/>
          </a:xfrm>
          <a:prstGeom prst="rect">
            <a:avLst/>
          </a:prstGeom>
          <a:noFill/>
          <a:ln w="38100">
            <a:solidFill>
              <a:srgbClr val="3F35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8" name="TextBox 10">
            <a:extLst>
              <a:ext uri="{FF2B5EF4-FFF2-40B4-BE49-F238E27FC236}">
                <a16:creationId xmlns:a16="http://schemas.microsoft.com/office/drawing/2014/main" id="{6A35845F-966B-4F6D-BC4E-3271F7EF470B}"/>
              </a:ext>
            </a:extLst>
          </p:cNvPr>
          <p:cNvSpPr txBox="1">
            <a:spLocks noChangeArrowheads="1"/>
          </p:cNvSpPr>
          <p:nvPr/>
        </p:nvSpPr>
        <p:spPr bwMode="auto">
          <a:xfrm>
            <a:off x="6521028" y="3263875"/>
            <a:ext cx="2847673"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a:t>
            </a:r>
          </a:p>
        </p:txBody>
      </p:sp>
      <p:sp>
        <p:nvSpPr>
          <p:cNvPr id="1589" name="CuadroTexto 1588">
            <a:extLst>
              <a:ext uri="{FF2B5EF4-FFF2-40B4-BE49-F238E27FC236}">
                <a16:creationId xmlns:a16="http://schemas.microsoft.com/office/drawing/2014/main" id="{121031C6-C443-496F-9237-DD87D8F0AE8D}"/>
              </a:ext>
            </a:extLst>
          </p:cNvPr>
          <p:cNvSpPr txBox="1"/>
          <p:nvPr/>
        </p:nvSpPr>
        <p:spPr>
          <a:xfrm>
            <a:off x="6464334" y="2131558"/>
            <a:ext cx="4308373" cy="1118255"/>
          </a:xfrm>
          <a:prstGeom prst="rect">
            <a:avLst/>
          </a:prstGeom>
          <a:noFill/>
        </p:spPr>
        <p:txBody>
          <a:bodyPr wrap="square" rtlCol="0">
            <a:spAutoFit/>
          </a:bodyPr>
          <a:lstStyle/>
          <a:p>
            <a:pPr>
              <a:lnSpc>
                <a:spcPts val="4000"/>
              </a:lnSpc>
            </a:pPr>
            <a:r>
              <a:rPr lang="en-US" sz="4000" b="1" dirty="0">
                <a:latin typeface="Arial" panose="020B0604020202020204" pitchFamily="34" charset="0"/>
                <a:cs typeface="Arial" panose="020B0604020202020204" pitchFamily="34" charset="0"/>
              </a:rPr>
              <a:t>Your </a:t>
            </a:r>
          </a:p>
          <a:p>
            <a:pPr>
              <a:lnSpc>
                <a:spcPts val="4000"/>
              </a:lnSpc>
            </a:pPr>
            <a:r>
              <a:rPr lang="en-US" sz="4000" dirty="0">
                <a:solidFill>
                  <a:schemeClr val="bg1"/>
                </a:solidFill>
                <a:latin typeface="Arial" panose="020B0604020202020204" pitchFamily="34" charset="0"/>
                <a:cs typeface="Arial" panose="020B0604020202020204" pitchFamily="34" charset="0"/>
              </a:rPr>
              <a:t>Title Here</a:t>
            </a:r>
          </a:p>
        </p:txBody>
      </p:sp>
      <p:sp>
        <p:nvSpPr>
          <p:cNvPr id="3" name="Picture Placeholder 2">
            <a:extLst>
              <a:ext uri="{FF2B5EF4-FFF2-40B4-BE49-F238E27FC236}">
                <a16:creationId xmlns:a16="http://schemas.microsoft.com/office/drawing/2014/main" id="{507CC28C-08B2-491B-8E31-09935AD0760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729113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reeform 429"/>
          <p:cNvSpPr>
            <a:spLocks noChangeArrowheads="1"/>
          </p:cNvSpPr>
          <p:nvPr/>
        </p:nvSpPr>
        <p:spPr bwMode="auto">
          <a:xfrm>
            <a:off x="2297113" y="1862138"/>
            <a:ext cx="484188" cy="481013"/>
          </a:xfrm>
          <a:custGeom>
            <a:avLst/>
            <a:gdLst>
              <a:gd name="T0" fmla="*/ 656564846 w 1230"/>
              <a:gd name="T1" fmla="*/ 216548138 h 1221"/>
              <a:gd name="T2" fmla="*/ 628313226 w 1230"/>
              <a:gd name="T3" fmla="*/ 244818696 h 1221"/>
              <a:gd name="T4" fmla="*/ 448634371 w 1230"/>
              <a:gd name="T5" fmla="*/ 65586118 h 1221"/>
              <a:gd name="T6" fmla="*/ 476885204 w 1230"/>
              <a:gd name="T7" fmla="*/ 32228042 h 1221"/>
              <a:gd name="T8" fmla="*/ 599496872 w 1230"/>
              <a:gd name="T9" fmla="*/ 32228042 h 1221"/>
              <a:gd name="T10" fmla="*/ 656564846 w 1230"/>
              <a:gd name="T11" fmla="*/ 93856676 h 1221"/>
              <a:gd name="T12" fmla="*/ 656564846 w 1230"/>
              <a:gd name="T13" fmla="*/ 216548138 h 1221"/>
              <a:gd name="T14" fmla="*/ 236182882 w 1230"/>
              <a:gd name="T15" fmla="*/ 576143328 h 1221"/>
              <a:gd name="T16" fmla="*/ 236182882 w 1230"/>
              <a:gd name="T17" fmla="*/ 608936387 h 1221"/>
              <a:gd name="T18" fmla="*/ 264434502 w 1230"/>
              <a:gd name="T19" fmla="*/ 608936387 h 1221"/>
              <a:gd name="T20" fmla="*/ 599496872 w 1230"/>
              <a:gd name="T21" fmla="*/ 273653483 h 1221"/>
              <a:gd name="T22" fmla="*/ 566725025 w 1230"/>
              <a:gd name="T23" fmla="*/ 244818696 h 1221"/>
              <a:gd name="T24" fmla="*/ 236182882 w 1230"/>
              <a:gd name="T25" fmla="*/ 576143328 h 1221"/>
              <a:gd name="T26" fmla="*/ 84754860 w 1230"/>
              <a:gd name="T27" fmla="*/ 424615503 h 1221"/>
              <a:gd name="T28" fmla="*/ 84754860 w 1230"/>
              <a:gd name="T29" fmla="*/ 457974367 h 1221"/>
              <a:gd name="T30" fmla="*/ 118091441 w 1230"/>
              <a:gd name="T31" fmla="*/ 457974367 h 1221"/>
              <a:gd name="T32" fmla="*/ 448634371 w 1230"/>
              <a:gd name="T33" fmla="*/ 122126445 h 1221"/>
              <a:gd name="T34" fmla="*/ 415297003 w 1230"/>
              <a:gd name="T35" fmla="*/ 93856676 h 1221"/>
              <a:gd name="T36" fmla="*/ 84754860 w 1230"/>
              <a:gd name="T37" fmla="*/ 424615503 h 1221"/>
              <a:gd name="T38" fmla="*/ 476885204 w 1230"/>
              <a:gd name="T39" fmla="*/ 155485309 h 1221"/>
              <a:gd name="T40" fmla="*/ 146343061 w 1230"/>
              <a:gd name="T41" fmla="*/ 486244137 h 1221"/>
              <a:gd name="T42" fmla="*/ 146343061 w 1230"/>
              <a:gd name="T43" fmla="*/ 547872771 h 1221"/>
              <a:gd name="T44" fmla="*/ 207365741 w 1230"/>
              <a:gd name="T45" fmla="*/ 547872771 h 1221"/>
              <a:gd name="T46" fmla="*/ 538474192 w 1230"/>
              <a:gd name="T47" fmla="*/ 216548138 h 1221"/>
              <a:gd name="T48" fmla="*/ 476885204 w 1230"/>
              <a:gd name="T49" fmla="*/ 155485309 h 1221"/>
              <a:gd name="T50" fmla="*/ 207365741 w 1230"/>
              <a:gd name="T51" fmla="*/ 637206157 h 1221"/>
              <a:gd name="T52" fmla="*/ 188720097 w 1230"/>
              <a:gd name="T53" fmla="*/ 599889809 h 1221"/>
              <a:gd name="T54" fmla="*/ 174594681 w 1230"/>
              <a:gd name="T55" fmla="*/ 599889809 h 1221"/>
              <a:gd name="T56" fmla="*/ 118091441 w 1230"/>
              <a:gd name="T57" fmla="*/ 576143328 h 1221"/>
              <a:gd name="T58" fmla="*/ 89275088 w 1230"/>
              <a:gd name="T59" fmla="*/ 514514695 h 1221"/>
              <a:gd name="T60" fmla="*/ 94360049 w 1230"/>
              <a:gd name="T61" fmla="*/ 504902311 h 1221"/>
              <a:gd name="T62" fmla="*/ 56503240 w 1230"/>
              <a:gd name="T63" fmla="*/ 486244137 h 1221"/>
              <a:gd name="T64" fmla="*/ 51983012 w 1230"/>
              <a:gd name="T65" fmla="*/ 481720848 h 1221"/>
              <a:gd name="T66" fmla="*/ 0 w 1230"/>
              <a:gd name="T67" fmla="*/ 689789000 h 1221"/>
              <a:gd name="T68" fmla="*/ 207365741 w 1230"/>
              <a:gd name="T69" fmla="*/ 637206157 h 1221"/>
              <a:gd name="T70" fmla="*/ 207365741 w 1230"/>
              <a:gd name="T71" fmla="*/ 637206157 h 1221"/>
              <a:gd name="T72" fmla="*/ 207365741 w 1230"/>
              <a:gd name="T73" fmla="*/ 637206157 h 122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230" h="1221">
                <a:moveTo>
                  <a:pt x="1162" y="383"/>
                </a:moveTo>
                <a:cubicBezTo>
                  <a:pt x="1112" y="433"/>
                  <a:pt x="1112" y="433"/>
                  <a:pt x="1112" y="433"/>
                </a:cubicBezTo>
                <a:cubicBezTo>
                  <a:pt x="794" y="116"/>
                  <a:pt x="794" y="116"/>
                  <a:pt x="794" y="116"/>
                </a:cubicBezTo>
                <a:cubicBezTo>
                  <a:pt x="844" y="57"/>
                  <a:pt x="844" y="57"/>
                  <a:pt x="844" y="57"/>
                </a:cubicBezTo>
                <a:cubicBezTo>
                  <a:pt x="903" y="0"/>
                  <a:pt x="1003" y="0"/>
                  <a:pt x="1061" y="57"/>
                </a:cubicBezTo>
                <a:cubicBezTo>
                  <a:pt x="1162" y="166"/>
                  <a:pt x="1162" y="166"/>
                  <a:pt x="1162" y="166"/>
                </a:cubicBezTo>
                <a:cubicBezTo>
                  <a:pt x="1229" y="225"/>
                  <a:pt x="1229" y="325"/>
                  <a:pt x="1162" y="383"/>
                </a:cubicBezTo>
                <a:close/>
                <a:moveTo>
                  <a:pt x="418" y="1019"/>
                </a:moveTo>
                <a:cubicBezTo>
                  <a:pt x="401" y="1035"/>
                  <a:pt x="401" y="1061"/>
                  <a:pt x="418" y="1077"/>
                </a:cubicBezTo>
                <a:cubicBezTo>
                  <a:pt x="434" y="1086"/>
                  <a:pt x="459" y="1086"/>
                  <a:pt x="468" y="1077"/>
                </a:cubicBezTo>
                <a:cubicBezTo>
                  <a:pt x="1061" y="484"/>
                  <a:pt x="1061" y="484"/>
                  <a:pt x="1061" y="484"/>
                </a:cubicBezTo>
                <a:cubicBezTo>
                  <a:pt x="1003" y="433"/>
                  <a:pt x="1003" y="433"/>
                  <a:pt x="1003" y="433"/>
                </a:cubicBezTo>
                <a:lnTo>
                  <a:pt x="418" y="1019"/>
                </a:lnTo>
                <a:close/>
                <a:moveTo>
                  <a:pt x="150" y="751"/>
                </a:moveTo>
                <a:cubicBezTo>
                  <a:pt x="133" y="768"/>
                  <a:pt x="133" y="793"/>
                  <a:pt x="150" y="810"/>
                </a:cubicBezTo>
                <a:cubicBezTo>
                  <a:pt x="167" y="818"/>
                  <a:pt x="192" y="818"/>
                  <a:pt x="209" y="810"/>
                </a:cubicBezTo>
                <a:cubicBezTo>
                  <a:pt x="794" y="216"/>
                  <a:pt x="794" y="216"/>
                  <a:pt x="794" y="216"/>
                </a:cubicBezTo>
                <a:cubicBezTo>
                  <a:pt x="735" y="166"/>
                  <a:pt x="735" y="166"/>
                  <a:pt x="735" y="166"/>
                </a:cubicBezTo>
                <a:lnTo>
                  <a:pt x="150" y="751"/>
                </a:lnTo>
                <a:close/>
                <a:moveTo>
                  <a:pt x="844" y="275"/>
                </a:moveTo>
                <a:cubicBezTo>
                  <a:pt x="259" y="860"/>
                  <a:pt x="259" y="860"/>
                  <a:pt x="259" y="860"/>
                </a:cubicBezTo>
                <a:cubicBezTo>
                  <a:pt x="225" y="893"/>
                  <a:pt x="225" y="935"/>
                  <a:pt x="259" y="969"/>
                </a:cubicBezTo>
                <a:cubicBezTo>
                  <a:pt x="284" y="994"/>
                  <a:pt x="334" y="994"/>
                  <a:pt x="367" y="969"/>
                </a:cubicBezTo>
                <a:cubicBezTo>
                  <a:pt x="953" y="383"/>
                  <a:pt x="953" y="383"/>
                  <a:pt x="953" y="383"/>
                </a:cubicBezTo>
                <a:lnTo>
                  <a:pt x="844" y="275"/>
                </a:lnTo>
                <a:close/>
                <a:moveTo>
                  <a:pt x="367" y="1127"/>
                </a:moveTo>
                <a:cubicBezTo>
                  <a:pt x="351" y="1111"/>
                  <a:pt x="343" y="1086"/>
                  <a:pt x="334" y="1061"/>
                </a:cubicBezTo>
                <a:cubicBezTo>
                  <a:pt x="326" y="1061"/>
                  <a:pt x="317" y="1061"/>
                  <a:pt x="309" y="1061"/>
                </a:cubicBezTo>
                <a:cubicBezTo>
                  <a:pt x="276" y="1061"/>
                  <a:pt x="234" y="1052"/>
                  <a:pt x="209" y="1019"/>
                </a:cubicBezTo>
                <a:cubicBezTo>
                  <a:pt x="175" y="994"/>
                  <a:pt x="158" y="952"/>
                  <a:pt x="158" y="910"/>
                </a:cubicBezTo>
                <a:cubicBezTo>
                  <a:pt x="158" y="910"/>
                  <a:pt x="158" y="902"/>
                  <a:pt x="167" y="893"/>
                </a:cubicBezTo>
                <a:cubicBezTo>
                  <a:pt x="142" y="885"/>
                  <a:pt x="117" y="877"/>
                  <a:pt x="100" y="860"/>
                </a:cubicBezTo>
                <a:lnTo>
                  <a:pt x="92" y="852"/>
                </a:lnTo>
                <a:cubicBezTo>
                  <a:pt x="0" y="1220"/>
                  <a:pt x="0" y="1220"/>
                  <a:pt x="0" y="1220"/>
                </a:cubicBezTo>
                <a:cubicBezTo>
                  <a:pt x="367" y="1127"/>
                  <a:pt x="367" y="1127"/>
                  <a:pt x="367" y="1127"/>
                </a:cubicBezTo>
                <a:close/>
                <a:moveTo>
                  <a:pt x="367" y="1127"/>
                </a:moveTo>
                <a:lnTo>
                  <a:pt x="367" y="1127"/>
                </a:lnTo>
                <a:close/>
              </a:path>
            </a:pathLst>
          </a:custGeom>
          <a:solidFill>
            <a:srgbClr val="62CAC9"/>
          </a:solidFill>
          <a:ln>
            <a:noFill/>
          </a:ln>
        </p:spPr>
        <p:txBody>
          <a:bodyPr wrap="none" lIns="60959" tIns="30479" rIns="60959" bIns="30479" anchor="ctr"/>
          <a:lstStyle/>
          <a:p>
            <a:endParaRPr lang="es-MX" sz="900">
              <a:latin typeface="Arial" panose="020B0604020202020204" pitchFamily="34" charset="0"/>
              <a:cs typeface="Arial" panose="020B0604020202020204" pitchFamily="34" charset="0"/>
            </a:endParaRPr>
          </a:p>
        </p:txBody>
      </p:sp>
      <p:sp>
        <p:nvSpPr>
          <p:cNvPr id="17410" name="TextBox 8"/>
          <p:cNvSpPr txBox="1">
            <a:spLocks noChangeArrowheads="1"/>
          </p:cNvSpPr>
          <p:nvPr/>
        </p:nvSpPr>
        <p:spPr bwMode="auto">
          <a:xfrm>
            <a:off x="1339057" y="2446338"/>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11" name="TextBox 9"/>
          <p:cNvSpPr txBox="1">
            <a:spLocks noChangeArrowheads="1"/>
          </p:cNvSpPr>
          <p:nvPr/>
        </p:nvSpPr>
        <p:spPr bwMode="auto">
          <a:xfrm>
            <a:off x="1339057" y="2789238"/>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12" name="TextBox 13"/>
          <p:cNvSpPr txBox="1">
            <a:spLocks noChangeArrowheads="1"/>
          </p:cNvSpPr>
          <p:nvPr/>
        </p:nvSpPr>
        <p:spPr bwMode="auto">
          <a:xfrm>
            <a:off x="3705225" y="2446338"/>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13" name="TextBox 14"/>
          <p:cNvSpPr txBox="1">
            <a:spLocks noChangeArrowheads="1"/>
          </p:cNvSpPr>
          <p:nvPr/>
        </p:nvSpPr>
        <p:spPr bwMode="auto">
          <a:xfrm>
            <a:off x="3705225" y="2789238"/>
            <a:ext cx="2345532"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6" name="AutoShape 131"/>
          <p:cNvSpPr>
            <a:spLocks/>
          </p:cNvSpPr>
          <p:nvPr/>
        </p:nvSpPr>
        <p:spPr bwMode="auto">
          <a:xfrm>
            <a:off x="4686300" y="1917700"/>
            <a:ext cx="407988" cy="360363"/>
          </a:xfrm>
          <a:custGeom>
            <a:avLst/>
            <a:gdLst>
              <a:gd name="T0" fmla="*/ 10800 w 21600"/>
              <a:gd name="T1" fmla="+- 0 10800 114"/>
              <a:gd name="T2" fmla="*/ 10800 h 21373"/>
              <a:gd name="T3" fmla="*/ 10800 w 21600"/>
              <a:gd name="T4" fmla="+- 0 10800 114"/>
              <a:gd name="T5" fmla="*/ 10800 h 21373"/>
              <a:gd name="T6" fmla="*/ 10800 w 21600"/>
              <a:gd name="T7" fmla="+- 0 10800 114"/>
              <a:gd name="T8" fmla="*/ 10800 h 21373"/>
              <a:gd name="T9" fmla="*/ 10800 w 21600"/>
              <a:gd name="T10" fmla="+- 0 10800 114"/>
              <a:gd name="T11" fmla="*/ 10800 h 21373"/>
            </a:gdLst>
            <a:ahLst/>
            <a:cxnLst>
              <a:cxn ang="0">
                <a:pos x="T0" y="T2"/>
              </a:cxn>
              <a:cxn ang="0">
                <a:pos x="T3" y="T5"/>
              </a:cxn>
              <a:cxn ang="0">
                <a:pos x="T6" y="T8"/>
              </a:cxn>
              <a:cxn ang="0">
                <a:pos x="T9" y="T11"/>
              </a:cxn>
            </a:cxnLst>
            <a:rect l="0" t="0" r="r" b="b"/>
            <a:pathLst>
              <a:path w="21600" h="21373">
                <a:moveTo>
                  <a:pt x="13251" y="718"/>
                </a:moveTo>
                <a:cubicBezTo>
                  <a:pt x="13802" y="111"/>
                  <a:pt x="14278" y="-114"/>
                  <a:pt x="14670" y="54"/>
                </a:cubicBezTo>
                <a:cubicBezTo>
                  <a:pt x="15062" y="219"/>
                  <a:pt x="15263" y="737"/>
                  <a:pt x="15263" y="1596"/>
                </a:cubicBezTo>
                <a:lnTo>
                  <a:pt x="15263" y="19775"/>
                </a:lnTo>
                <a:cubicBezTo>
                  <a:pt x="15263" y="20634"/>
                  <a:pt x="15065" y="21152"/>
                  <a:pt x="14681" y="21320"/>
                </a:cubicBezTo>
                <a:cubicBezTo>
                  <a:pt x="14292" y="21486"/>
                  <a:pt x="13816" y="21264"/>
                  <a:pt x="13251" y="20656"/>
                </a:cubicBezTo>
                <a:lnTo>
                  <a:pt x="7758" y="14803"/>
                </a:lnTo>
                <a:lnTo>
                  <a:pt x="660" y="14803"/>
                </a:lnTo>
                <a:cubicBezTo>
                  <a:pt x="480" y="14803"/>
                  <a:pt x="324" y="14736"/>
                  <a:pt x="194" y="14604"/>
                </a:cubicBezTo>
                <a:cubicBezTo>
                  <a:pt x="67" y="14473"/>
                  <a:pt x="0" y="14304"/>
                  <a:pt x="0" y="14098"/>
                </a:cubicBezTo>
                <a:lnTo>
                  <a:pt x="0" y="7277"/>
                </a:lnTo>
                <a:cubicBezTo>
                  <a:pt x="0" y="7082"/>
                  <a:pt x="67" y="6917"/>
                  <a:pt x="194" y="6778"/>
                </a:cubicBezTo>
                <a:cubicBezTo>
                  <a:pt x="324" y="6643"/>
                  <a:pt x="480" y="6571"/>
                  <a:pt x="660" y="6571"/>
                </a:cubicBezTo>
                <a:lnTo>
                  <a:pt x="7758" y="6571"/>
                </a:lnTo>
                <a:lnTo>
                  <a:pt x="13251" y="718"/>
                </a:lnTo>
                <a:close/>
                <a:moveTo>
                  <a:pt x="18002" y="3322"/>
                </a:moveTo>
                <a:cubicBezTo>
                  <a:pt x="18331" y="3127"/>
                  <a:pt x="18666" y="3086"/>
                  <a:pt x="19023" y="3179"/>
                </a:cubicBezTo>
                <a:cubicBezTo>
                  <a:pt x="19379" y="3273"/>
                  <a:pt x="19654" y="3495"/>
                  <a:pt x="19838" y="3844"/>
                </a:cubicBezTo>
                <a:cubicBezTo>
                  <a:pt x="21017" y="6023"/>
                  <a:pt x="21599" y="8301"/>
                  <a:pt x="21599" y="10687"/>
                </a:cubicBezTo>
                <a:cubicBezTo>
                  <a:pt x="21599" y="13092"/>
                  <a:pt x="21017" y="15373"/>
                  <a:pt x="19838" y="17527"/>
                </a:cubicBezTo>
                <a:cubicBezTo>
                  <a:pt x="19584" y="18018"/>
                  <a:pt x="19189" y="18266"/>
                  <a:pt x="18659" y="18266"/>
                </a:cubicBezTo>
                <a:cubicBezTo>
                  <a:pt x="18437" y="18266"/>
                  <a:pt x="18214" y="18195"/>
                  <a:pt x="17999" y="18049"/>
                </a:cubicBezTo>
                <a:cubicBezTo>
                  <a:pt x="17671" y="17857"/>
                  <a:pt x="17459" y="17572"/>
                  <a:pt x="17353" y="17189"/>
                </a:cubicBezTo>
                <a:cubicBezTo>
                  <a:pt x="17254" y="16807"/>
                  <a:pt x="17289" y="16439"/>
                  <a:pt x="17473" y="16090"/>
                </a:cubicBezTo>
                <a:cubicBezTo>
                  <a:pt x="18419" y="14353"/>
                  <a:pt x="18892" y="12552"/>
                  <a:pt x="18892" y="10687"/>
                </a:cubicBezTo>
                <a:cubicBezTo>
                  <a:pt x="18892" y="8819"/>
                  <a:pt x="18415" y="7014"/>
                  <a:pt x="17473" y="5277"/>
                </a:cubicBezTo>
                <a:cubicBezTo>
                  <a:pt x="17289" y="4932"/>
                  <a:pt x="17254" y="4567"/>
                  <a:pt x="17353" y="4181"/>
                </a:cubicBezTo>
                <a:cubicBezTo>
                  <a:pt x="17459" y="3802"/>
                  <a:pt x="17674" y="3514"/>
                  <a:pt x="18002" y="3322"/>
                </a:cubicBezTo>
              </a:path>
            </a:pathLst>
          </a:custGeom>
          <a:solidFill>
            <a:srgbClr val="62CAC9"/>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17415" name="TextBox 18"/>
          <p:cNvSpPr txBox="1">
            <a:spLocks noChangeArrowheads="1"/>
          </p:cNvSpPr>
          <p:nvPr/>
        </p:nvSpPr>
        <p:spPr bwMode="auto">
          <a:xfrm>
            <a:off x="6019800" y="2446338"/>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16" name="TextBox 19"/>
          <p:cNvSpPr txBox="1">
            <a:spLocks noChangeArrowheads="1"/>
          </p:cNvSpPr>
          <p:nvPr/>
        </p:nvSpPr>
        <p:spPr bwMode="auto">
          <a:xfrm>
            <a:off x="6019800" y="2789238"/>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17" name="TextBox 21"/>
          <p:cNvSpPr txBox="1">
            <a:spLocks noChangeArrowheads="1"/>
          </p:cNvSpPr>
          <p:nvPr/>
        </p:nvSpPr>
        <p:spPr bwMode="auto">
          <a:xfrm>
            <a:off x="8385175" y="2446338"/>
            <a:ext cx="2347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18" name="TextBox 22"/>
          <p:cNvSpPr txBox="1">
            <a:spLocks noChangeArrowheads="1"/>
          </p:cNvSpPr>
          <p:nvPr/>
        </p:nvSpPr>
        <p:spPr bwMode="auto">
          <a:xfrm>
            <a:off x="8385175" y="2789238"/>
            <a:ext cx="2347119"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19" name="TextBox 26"/>
          <p:cNvSpPr txBox="1">
            <a:spLocks noChangeArrowheads="1"/>
          </p:cNvSpPr>
          <p:nvPr/>
        </p:nvSpPr>
        <p:spPr bwMode="auto">
          <a:xfrm>
            <a:off x="1339057" y="4336257"/>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20" name="TextBox 27"/>
          <p:cNvSpPr txBox="1">
            <a:spLocks noChangeArrowheads="1"/>
          </p:cNvSpPr>
          <p:nvPr/>
        </p:nvSpPr>
        <p:spPr bwMode="auto">
          <a:xfrm>
            <a:off x="1339057" y="4679157"/>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21" name="TextBox 30"/>
          <p:cNvSpPr txBox="1">
            <a:spLocks noChangeArrowheads="1"/>
          </p:cNvSpPr>
          <p:nvPr/>
        </p:nvSpPr>
        <p:spPr bwMode="auto">
          <a:xfrm>
            <a:off x="3705225" y="4336257"/>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22" name="TextBox 31"/>
          <p:cNvSpPr txBox="1">
            <a:spLocks noChangeArrowheads="1"/>
          </p:cNvSpPr>
          <p:nvPr/>
        </p:nvSpPr>
        <p:spPr bwMode="auto">
          <a:xfrm>
            <a:off x="3705225" y="4679157"/>
            <a:ext cx="2345532"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23" name="TextBox 35"/>
          <p:cNvSpPr txBox="1">
            <a:spLocks noChangeArrowheads="1"/>
          </p:cNvSpPr>
          <p:nvPr/>
        </p:nvSpPr>
        <p:spPr bwMode="auto">
          <a:xfrm>
            <a:off x="6019800" y="4336257"/>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24" name="TextBox 36"/>
          <p:cNvSpPr txBox="1">
            <a:spLocks noChangeArrowheads="1"/>
          </p:cNvSpPr>
          <p:nvPr/>
        </p:nvSpPr>
        <p:spPr bwMode="auto">
          <a:xfrm>
            <a:off x="6019800" y="4679157"/>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sp>
        <p:nvSpPr>
          <p:cNvPr id="17425" name="TextBox 38"/>
          <p:cNvSpPr txBox="1">
            <a:spLocks noChangeArrowheads="1"/>
          </p:cNvSpPr>
          <p:nvPr/>
        </p:nvSpPr>
        <p:spPr bwMode="auto">
          <a:xfrm>
            <a:off x="8385175" y="4336257"/>
            <a:ext cx="23471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426" name="TextBox 39"/>
          <p:cNvSpPr txBox="1">
            <a:spLocks noChangeArrowheads="1"/>
          </p:cNvSpPr>
          <p:nvPr/>
        </p:nvSpPr>
        <p:spPr bwMode="auto">
          <a:xfrm>
            <a:off x="8385175" y="4679157"/>
            <a:ext cx="2347119"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a:latin typeface="Arial" panose="020B0604020202020204" pitchFamily="34" charset="0"/>
                <a:cs typeface="Arial" panose="020B0604020202020204" pitchFamily="34" charset="0"/>
              </a:rPr>
              <a:t>Lorem ipsum dolor sit amet, consectetur adipiscing elit. Praesent molestie efficitur est,</a:t>
            </a:r>
          </a:p>
        </p:txBody>
      </p:sp>
      <p:grpSp>
        <p:nvGrpSpPr>
          <p:cNvPr id="42" name="Group 41"/>
          <p:cNvGrpSpPr/>
          <p:nvPr/>
        </p:nvGrpSpPr>
        <p:grpSpPr>
          <a:xfrm>
            <a:off x="2318762" y="3930216"/>
            <a:ext cx="397126" cy="226082"/>
            <a:chOff x="6350" y="1588"/>
            <a:chExt cx="1931988" cy="1330325"/>
          </a:xfrm>
          <a:solidFill>
            <a:srgbClr val="62CAC9"/>
          </a:solidFill>
        </p:grpSpPr>
        <p:sp>
          <p:nvSpPr>
            <p:cNvPr id="43" name="Freeform 18"/>
            <p:cNvSpPr>
              <a:spLocks/>
            </p:cNvSpPr>
            <p:nvPr/>
          </p:nvSpPr>
          <p:spPr bwMode="auto">
            <a:xfrm>
              <a:off x="6350" y="1588"/>
              <a:ext cx="1327150" cy="1330325"/>
            </a:xfrm>
            <a:custGeom>
              <a:avLst/>
              <a:gdLst>
                <a:gd name="T0" fmla="*/ 320 w 352"/>
                <a:gd name="T1" fmla="*/ 0 h 352"/>
                <a:gd name="T2" fmla="*/ 32 w 352"/>
                <a:gd name="T3" fmla="*/ 0 h 352"/>
                <a:gd name="T4" fmla="*/ 0 w 352"/>
                <a:gd name="T5" fmla="*/ 32 h 352"/>
                <a:gd name="T6" fmla="*/ 0 w 352"/>
                <a:gd name="T7" fmla="*/ 320 h 352"/>
                <a:gd name="T8" fmla="*/ 32 w 352"/>
                <a:gd name="T9" fmla="*/ 352 h 352"/>
                <a:gd name="T10" fmla="*/ 320 w 352"/>
                <a:gd name="T11" fmla="*/ 352 h 352"/>
                <a:gd name="T12" fmla="*/ 352 w 352"/>
                <a:gd name="T13" fmla="*/ 320 h 352"/>
                <a:gd name="T14" fmla="*/ 352 w 352"/>
                <a:gd name="T15" fmla="*/ 32 h 352"/>
                <a:gd name="T16" fmla="*/ 320 w 352"/>
                <a:gd name="T17" fmla="*/ 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2" h="352">
                  <a:moveTo>
                    <a:pt x="320" y="0"/>
                  </a:moveTo>
                  <a:cubicBezTo>
                    <a:pt x="32" y="0"/>
                    <a:pt x="32" y="0"/>
                    <a:pt x="32" y="0"/>
                  </a:cubicBezTo>
                  <a:cubicBezTo>
                    <a:pt x="14" y="0"/>
                    <a:pt x="0" y="14"/>
                    <a:pt x="0" y="32"/>
                  </a:cubicBezTo>
                  <a:cubicBezTo>
                    <a:pt x="0" y="320"/>
                    <a:pt x="0" y="320"/>
                    <a:pt x="0" y="320"/>
                  </a:cubicBezTo>
                  <a:cubicBezTo>
                    <a:pt x="0" y="338"/>
                    <a:pt x="14" y="352"/>
                    <a:pt x="32" y="352"/>
                  </a:cubicBezTo>
                  <a:cubicBezTo>
                    <a:pt x="320" y="352"/>
                    <a:pt x="320" y="352"/>
                    <a:pt x="320" y="352"/>
                  </a:cubicBezTo>
                  <a:cubicBezTo>
                    <a:pt x="338" y="352"/>
                    <a:pt x="352" y="338"/>
                    <a:pt x="352" y="320"/>
                  </a:cubicBezTo>
                  <a:cubicBezTo>
                    <a:pt x="352" y="32"/>
                    <a:pt x="352" y="32"/>
                    <a:pt x="352" y="32"/>
                  </a:cubicBezTo>
                  <a:cubicBezTo>
                    <a:pt x="352" y="14"/>
                    <a:pt x="338" y="0"/>
                    <a:pt x="320"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609631">
                <a:defRPr/>
              </a:pPr>
              <a:endParaRPr lang="id-ID" sz="2000" dirty="0">
                <a:latin typeface="Arial" panose="020B0604020202020204" pitchFamily="34" charset="0"/>
                <a:cs typeface="Arial" panose="020B0604020202020204" pitchFamily="34" charset="0"/>
              </a:endParaRPr>
            </a:p>
          </p:txBody>
        </p:sp>
        <p:sp>
          <p:nvSpPr>
            <p:cNvPr id="44" name="Freeform 19"/>
            <p:cNvSpPr>
              <a:spLocks/>
            </p:cNvSpPr>
            <p:nvPr/>
          </p:nvSpPr>
          <p:spPr bwMode="auto">
            <a:xfrm>
              <a:off x="1454150" y="176213"/>
              <a:ext cx="484188" cy="977900"/>
            </a:xfrm>
            <a:custGeom>
              <a:avLst/>
              <a:gdLst>
                <a:gd name="T0" fmla="*/ 101 w 128"/>
                <a:gd name="T1" fmla="*/ 9 h 259"/>
                <a:gd name="T2" fmla="*/ 42 w 128"/>
                <a:gd name="T3" fmla="*/ 44 h 259"/>
                <a:gd name="T4" fmla="*/ 0 w 128"/>
                <a:gd name="T5" fmla="*/ 69 h 259"/>
                <a:gd name="T6" fmla="*/ 0 w 128"/>
                <a:gd name="T7" fmla="*/ 189 h 259"/>
                <a:gd name="T8" fmla="*/ 42 w 128"/>
                <a:gd name="T9" fmla="*/ 214 h 259"/>
                <a:gd name="T10" fmla="*/ 101 w 128"/>
                <a:gd name="T11" fmla="*/ 250 h 259"/>
                <a:gd name="T12" fmla="*/ 128 w 128"/>
                <a:gd name="T13" fmla="*/ 234 h 259"/>
                <a:gd name="T14" fmla="*/ 128 w 128"/>
                <a:gd name="T15" fmla="*/ 25 h 259"/>
                <a:gd name="T16" fmla="*/ 101 w 128"/>
                <a:gd name="T17" fmla="*/ 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259">
                  <a:moveTo>
                    <a:pt x="101" y="9"/>
                  </a:moveTo>
                  <a:cubicBezTo>
                    <a:pt x="42" y="44"/>
                    <a:pt x="42" y="44"/>
                    <a:pt x="42" y="44"/>
                  </a:cubicBezTo>
                  <a:cubicBezTo>
                    <a:pt x="29" y="52"/>
                    <a:pt x="13" y="62"/>
                    <a:pt x="0" y="69"/>
                  </a:cubicBezTo>
                  <a:cubicBezTo>
                    <a:pt x="0" y="189"/>
                    <a:pt x="0" y="189"/>
                    <a:pt x="0" y="189"/>
                  </a:cubicBezTo>
                  <a:cubicBezTo>
                    <a:pt x="13" y="197"/>
                    <a:pt x="29" y="207"/>
                    <a:pt x="42" y="214"/>
                  </a:cubicBezTo>
                  <a:cubicBezTo>
                    <a:pt x="101" y="250"/>
                    <a:pt x="101" y="250"/>
                    <a:pt x="101" y="250"/>
                  </a:cubicBezTo>
                  <a:cubicBezTo>
                    <a:pt x="116" y="259"/>
                    <a:pt x="128" y="252"/>
                    <a:pt x="128" y="234"/>
                  </a:cubicBezTo>
                  <a:cubicBezTo>
                    <a:pt x="128" y="25"/>
                    <a:pt x="128" y="25"/>
                    <a:pt x="128" y="25"/>
                  </a:cubicBezTo>
                  <a:cubicBezTo>
                    <a:pt x="128" y="7"/>
                    <a:pt x="116" y="0"/>
                    <a:pt x="101" y="9"/>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609631">
                <a:defRPr/>
              </a:pPr>
              <a:endParaRPr lang="id-ID" sz="2000" dirty="0">
                <a:latin typeface="Arial" panose="020B0604020202020204" pitchFamily="34" charset="0"/>
                <a:cs typeface="Arial" panose="020B0604020202020204" pitchFamily="34" charset="0"/>
              </a:endParaRPr>
            </a:p>
          </p:txBody>
        </p:sp>
      </p:grpSp>
      <p:sp>
        <p:nvSpPr>
          <p:cNvPr id="45" name="AutoShape 63"/>
          <p:cNvSpPr>
            <a:spLocks/>
          </p:cNvSpPr>
          <p:nvPr/>
        </p:nvSpPr>
        <p:spPr bwMode="auto">
          <a:xfrm>
            <a:off x="6997700" y="1966913"/>
            <a:ext cx="400050" cy="3214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3222"/>
                </a:moveTo>
                <a:cubicBezTo>
                  <a:pt x="20632" y="3222"/>
                  <a:pt x="20946" y="3384"/>
                  <a:pt x="21208" y="3713"/>
                </a:cubicBezTo>
                <a:cubicBezTo>
                  <a:pt x="21470" y="4042"/>
                  <a:pt x="21599" y="4427"/>
                  <a:pt x="21599" y="4865"/>
                </a:cubicBezTo>
                <a:lnTo>
                  <a:pt x="21599" y="19984"/>
                </a:lnTo>
                <a:cubicBezTo>
                  <a:pt x="21599" y="20421"/>
                  <a:pt x="21470" y="20803"/>
                  <a:pt x="21208" y="21121"/>
                </a:cubicBezTo>
                <a:cubicBezTo>
                  <a:pt x="20946" y="21441"/>
                  <a:pt x="20632" y="21599"/>
                  <a:pt x="20263" y="21599"/>
                </a:cubicBezTo>
                <a:lnTo>
                  <a:pt x="1348" y="21599"/>
                </a:lnTo>
                <a:cubicBezTo>
                  <a:pt x="981" y="21599"/>
                  <a:pt x="663" y="21441"/>
                  <a:pt x="399" y="21121"/>
                </a:cubicBezTo>
                <a:cubicBezTo>
                  <a:pt x="134" y="20803"/>
                  <a:pt x="0" y="20421"/>
                  <a:pt x="0" y="19984"/>
                </a:cubicBezTo>
                <a:lnTo>
                  <a:pt x="0" y="4865"/>
                </a:lnTo>
                <a:cubicBezTo>
                  <a:pt x="0" y="4427"/>
                  <a:pt x="134" y="4042"/>
                  <a:pt x="399" y="3713"/>
                </a:cubicBezTo>
                <a:cubicBezTo>
                  <a:pt x="663" y="3384"/>
                  <a:pt x="981" y="3222"/>
                  <a:pt x="1348" y="3222"/>
                </a:cubicBezTo>
                <a:lnTo>
                  <a:pt x="5638" y="3222"/>
                </a:lnTo>
                <a:lnTo>
                  <a:pt x="6318" y="1460"/>
                </a:lnTo>
                <a:cubicBezTo>
                  <a:pt x="6458" y="1057"/>
                  <a:pt x="6717" y="713"/>
                  <a:pt x="7089" y="425"/>
                </a:cubicBezTo>
                <a:cubicBezTo>
                  <a:pt x="7466" y="143"/>
                  <a:pt x="7838" y="0"/>
                  <a:pt x="8203" y="0"/>
                </a:cubicBezTo>
                <a:lnTo>
                  <a:pt x="13396" y="0"/>
                </a:lnTo>
                <a:cubicBezTo>
                  <a:pt x="13763" y="0"/>
                  <a:pt x="14135" y="143"/>
                  <a:pt x="14510" y="425"/>
                </a:cubicBezTo>
                <a:cubicBezTo>
                  <a:pt x="14884" y="713"/>
                  <a:pt x="15146" y="1057"/>
                  <a:pt x="15293" y="1460"/>
                </a:cubicBezTo>
                <a:lnTo>
                  <a:pt x="15961" y="3222"/>
                </a:lnTo>
                <a:lnTo>
                  <a:pt x="20263" y="3222"/>
                </a:lnTo>
                <a:close/>
                <a:moveTo>
                  <a:pt x="10806" y="19185"/>
                </a:moveTo>
                <a:cubicBezTo>
                  <a:pt x="11572" y="19185"/>
                  <a:pt x="12299" y="19002"/>
                  <a:pt x="12987" y="18650"/>
                </a:cubicBezTo>
                <a:cubicBezTo>
                  <a:pt x="13672" y="18294"/>
                  <a:pt x="14270" y="17810"/>
                  <a:pt x="14774" y="17196"/>
                </a:cubicBezTo>
                <a:cubicBezTo>
                  <a:pt x="15278" y="16582"/>
                  <a:pt x="15677" y="15862"/>
                  <a:pt x="15974" y="15048"/>
                </a:cubicBezTo>
                <a:cubicBezTo>
                  <a:pt x="16270" y="14234"/>
                  <a:pt x="16419" y="13356"/>
                  <a:pt x="16419" y="12421"/>
                </a:cubicBezTo>
                <a:cubicBezTo>
                  <a:pt x="16419" y="11499"/>
                  <a:pt x="16270" y="10623"/>
                  <a:pt x="15974" y="9795"/>
                </a:cubicBezTo>
                <a:cubicBezTo>
                  <a:pt x="15677" y="8966"/>
                  <a:pt x="15278" y="8249"/>
                  <a:pt x="14774" y="7644"/>
                </a:cubicBezTo>
                <a:cubicBezTo>
                  <a:pt x="14270" y="7036"/>
                  <a:pt x="13672" y="6557"/>
                  <a:pt x="12987" y="6199"/>
                </a:cubicBezTo>
                <a:cubicBezTo>
                  <a:pt x="12299" y="5843"/>
                  <a:pt x="11572" y="5667"/>
                  <a:pt x="10806" y="5667"/>
                </a:cubicBezTo>
                <a:cubicBezTo>
                  <a:pt x="10039" y="5667"/>
                  <a:pt x="9312" y="5846"/>
                  <a:pt x="8619" y="6199"/>
                </a:cubicBezTo>
                <a:cubicBezTo>
                  <a:pt x="7929" y="6557"/>
                  <a:pt x="7332" y="7036"/>
                  <a:pt x="6827" y="7644"/>
                </a:cubicBezTo>
                <a:cubicBezTo>
                  <a:pt x="6323" y="8249"/>
                  <a:pt x="5922" y="8963"/>
                  <a:pt x="5625" y="9789"/>
                </a:cubicBezTo>
                <a:cubicBezTo>
                  <a:pt x="5329" y="10612"/>
                  <a:pt x="5180" y="11490"/>
                  <a:pt x="5180" y="12421"/>
                </a:cubicBezTo>
                <a:cubicBezTo>
                  <a:pt x="5180" y="13356"/>
                  <a:pt x="5329" y="14234"/>
                  <a:pt x="5625" y="15048"/>
                </a:cubicBezTo>
                <a:cubicBezTo>
                  <a:pt x="5922" y="15862"/>
                  <a:pt x="6323" y="16582"/>
                  <a:pt x="6827" y="17196"/>
                </a:cubicBezTo>
                <a:cubicBezTo>
                  <a:pt x="7332" y="17810"/>
                  <a:pt x="7929" y="18294"/>
                  <a:pt x="8619" y="18650"/>
                </a:cubicBezTo>
                <a:cubicBezTo>
                  <a:pt x="9312" y="19005"/>
                  <a:pt x="10039" y="19185"/>
                  <a:pt x="10806" y="19185"/>
                </a:cubicBezTo>
                <a:moveTo>
                  <a:pt x="10806" y="7832"/>
                </a:moveTo>
                <a:cubicBezTo>
                  <a:pt x="11337" y="7832"/>
                  <a:pt x="11834" y="7953"/>
                  <a:pt x="12294" y="8191"/>
                </a:cubicBezTo>
                <a:cubicBezTo>
                  <a:pt x="12754" y="8432"/>
                  <a:pt x="13158" y="8755"/>
                  <a:pt x="13501" y="9169"/>
                </a:cubicBezTo>
                <a:cubicBezTo>
                  <a:pt x="13846" y="9583"/>
                  <a:pt x="14118" y="10068"/>
                  <a:pt x="14316" y="10623"/>
                </a:cubicBezTo>
                <a:cubicBezTo>
                  <a:pt x="14515" y="11184"/>
                  <a:pt x="14615" y="11781"/>
                  <a:pt x="14615" y="12421"/>
                </a:cubicBezTo>
                <a:cubicBezTo>
                  <a:pt x="14615" y="13056"/>
                  <a:pt x="14515" y="13649"/>
                  <a:pt x="14316" y="14205"/>
                </a:cubicBezTo>
                <a:cubicBezTo>
                  <a:pt x="14118" y="14757"/>
                  <a:pt x="13846" y="15245"/>
                  <a:pt x="13501" y="15668"/>
                </a:cubicBezTo>
                <a:cubicBezTo>
                  <a:pt x="13158" y="16091"/>
                  <a:pt x="12752" y="16420"/>
                  <a:pt x="12289" y="16661"/>
                </a:cubicBezTo>
                <a:cubicBezTo>
                  <a:pt x="11824" y="16899"/>
                  <a:pt x="11330" y="17016"/>
                  <a:pt x="10806" y="17016"/>
                </a:cubicBezTo>
                <a:cubicBezTo>
                  <a:pt x="10274" y="17016"/>
                  <a:pt x="9777" y="16899"/>
                  <a:pt x="9312" y="16661"/>
                </a:cubicBezTo>
                <a:cubicBezTo>
                  <a:pt x="8847" y="16420"/>
                  <a:pt x="8443" y="16091"/>
                  <a:pt x="8100" y="15668"/>
                </a:cubicBezTo>
                <a:cubicBezTo>
                  <a:pt x="7755" y="15245"/>
                  <a:pt x="7483" y="14754"/>
                  <a:pt x="7285" y="14199"/>
                </a:cubicBezTo>
                <a:cubicBezTo>
                  <a:pt x="7084" y="13641"/>
                  <a:pt x="6984" y="13044"/>
                  <a:pt x="6984" y="12421"/>
                </a:cubicBezTo>
                <a:cubicBezTo>
                  <a:pt x="6984" y="11781"/>
                  <a:pt x="7084" y="11184"/>
                  <a:pt x="7285" y="10623"/>
                </a:cubicBezTo>
                <a:cubicBezTo>
                  <a:pt x="7483" y="10068"/>
                  <a:pt x="7755" y="9583"/>
                  <a:pt x="8100" y="9169"/>
                </a:cubicBezTo>
                <a:cubicBezTo>
                  <a:pt x="8443" y="8755"/>
                  <a:pt x="8847" y="8431"/>
                  <a:pt x="9312" y="8191"/>
                </a:cubicBezTo>
                <a:cubicBezTo>
                  <a:pt x="9777" y="7953"/>
                  <a:pt x="10274" y="7832"/>
                  <a:pt x="10806" y="7832"/>
                </a:cubicBezTo>
              </a:path>
            </a:pathLst>
          </a:custGeom>
          <a:solidFill>
            <a:srgbClr val="62CAC9"/>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46" name="AutoShape 68"/>
          <p:cNvSpPr>
            <a:spLocks/>
          </p:cNvSpPr>
          <p:nvPr/>
        </p:nvSpPr>
        <p:spPr bwMode="auto">
          <a:xfrm>
            <a:off x="9322594" y="2011363"/>
            <a:ext cx="400844" cy="2667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612" y="9346"/>
                </a:moveTo>
                <a:cubicBezTo>
                  <a:pt x="19507" y="9887"/>
                  <a:pt x="20229" y="10667"/>
                  <a:pt x="20776" y="11686"/>
                </a:cubicBezTo>
                <a:cubicBezTo>
                  <a:pt x="21324" y="12708"/>
                  <a:pt x="21599" y="13846"/>
                  <a:pt x="21599" y="15107"/>
                </a:cubicBezTo>
                <a:cubicBezTo>
                  <a:pt x="21599" y="16005"/>
                  <a:pt x="21458" y="16846"/>
                  <a:pt x="21172" y="17629"/>
                </a:cubicBezTo>
                <a:cubicBezTo>
                  <a:pt x="20889" y="18409"/>
                  <a:pt x="20503" y="19097"/>
                  <a:pt x="20008" y="19691"/>
                </a:cubicBezTo>
                <a:cubicBezTo>
                  <a:pt x="19512" y="20281"/>
                  <a:pt x="18940" y="20747"/>
                  <a:pt x="18290" y="21090"/>
                </a:cubicBezTo>
                <a:cubicBezTo>
                  <a:pt x="17640" y="21427"/>
                  <a:pt x="16939" y="21599"/>
                  <a:pt x="16187" y="21599"/>
                </a:cubicBezTo>
                <a:lnTo>
                  <a:pt x="4490" y="21599"/>
                </a:lnTo>
                <a:cubicBezTo>
                  <a:pt x="3878" y="21599"/>
                  <a:pt x="3297" y="21458"/>
                  <a:pt x="2750" y="21176"/>
                </a:cubicBezTo>
                <a:cubicBezTo>
                  <a:pt x="2203" y="20900"/>
                  <a:pt x="1723" y="20511"/>
                  <a:pt x="1312" y="20022"/>
                </a:cubicBezTo>
                <a:cubicBezTo>
                  <a:pt x="904" y="19527"/>
                  <a:pt x="583" y="18954"/>
                  <a:pt x="350" y="18294"/>
                </a:cubicBezTo>
                <a:cubicBezTo>
                  <a:pt x="115" y="17641"/>
                  <a:pt x="0" y="16947"/>
                  <a:pt x="0" y="16210"/>
                </a:cubicBezTo>
                <a:cubicBezTo>
                  <a:pt x="0" y="15565"/>
                  <a:pt x="88" y="14957"/>
                  <a:pt x="268" y="14381"/>
                </a:cubicBezTo>
                <a:cubicBezTo>
                  <a:pt x="448" y="13809"/>
                  <a:pt x="696" y="13287"/>
                  <a:pt x="1010" y="12818"/>
                </a:cubicBezTo>
                <a:cubicBezTo>
                  <a:pt x="1324" y="12351"/>
                  <a:pt x="1694" y="11954"/>
                  <a:pt x="2119" y="11632"/>
                </a:cubicBezTo>
                <a:cubicBezTo>
                  <a:pt x="2544" y="11312"/>
                  <a:pt x="3004" y="11079"/>
                  <a:pt x="3504" y="10929"/>
                </a:cubicBezTo>
                <a:cubicBezTo>
                  <a:pt x="3249" y="10552"/>
                  <a:pt x="3055" y="10140"/>
                  <a:pt x="2916" y="9688"/>
                </a:cubicBezTo>
                <a:cubicBezTo>
                  <a:pt x="2779" y="9239"/>
                  <a:pt x="2712" y="8758"/>
                  <a:pt x="2712" y="8240"/>
                </a:cubicBezTo>
                <a:cubicBezTo>
                  <a:pt x="2712" y="7635"/>
                  <a:pt x="2805" y="7071"/>
                  <a:pt x="2992" y="6547"/>
                </a:cubicBezTo>
                <a:cubicBezTo>
                  <a:pt x="3180" y="6023"/>
                  <a:pt x="3434" y="5568"/>
                  <a:pt x="3756" y="5182"/>
                </a:cubicBezTo>
                <a:cubicBezTo>
                  <a:pt x="4077" y="4796"/>
                  <a:pt x="4456" y="4488"/>
                  <a:pt x="4893" y="4264"/>
                </a:cubicBezTo>
                <a:cubicBezTo>
                  <a:pt x="5330" y="4039"/>
                  <a:pt x="5800" y="3927"/>
                  <a:pt x="6307" y="3927"/>
                </a:cubicBezTo>
                <a:cubicBezTo>
                  <a:pt x="7171" y="3927"/>
                  <a:pt x="7922" y="4258"/>
                  <a:pt x="8558" y="4920"/>
                </a:cubicBezTo>
                <a:cubicBezTo>
                  <a:pt x="8697" y="4223"/>
                  <a:pt x="8932" y="3573"/>
                  <a:pt x="9264" y="2971"/>
                </a:cubicBezTo>
                <a:cubicBezTo>
                  <a:pt x="9597" y="2369"/>
                  <a:pt x="9993" y="1848"/>
                  <a:pt x="10449" y="1404"/>
                </a:cubicBezTo>
                <a:cubicBezTo>
                  <a:pt x="10905" y="964"/>
                  <a:pt x="11412" y="621"/>
                  <a:pt x="11976" y="374"/>
                </a:cubicBezTo>
                <a:cubicBezTo>
                  <a:pt x="12540" y="123"/>
                  <a:pt x="13142" y="0"/>
                  <a:pt x="13785" y="0"/>
                </a:cubicBezTo>
                <a:cubicBezTo>
                  <a:pt x="14520" y="0"/>
                  <a:pt x="15218" y="169"/>
                  <a:pt x="15876" y="509"/>
                </a:cubicBezTo>
                <a:cubicBezTo>
                  <a:pt x="16536" y="852"/>
                  <a:pt x="17109" y="1312"/>
                  <a:pt x="17594" y="1894"/>
                </a:cubicBezTo>
                <a:cubicBezTo>
                  <a:pt x="18081" y="2476"/>
                  <a:pt x="18465" y="3167"/>
                  <a:pt x="18748" y="3956"/>
                </a:cubicBezTo>
                <a:cubicBezTo>
                  <a:pt x="19032" y="4744"/>
                  <a:pt x="19173" y="5580"/>
                  <a:pt x="19173" y="6463"/>
                </a:cubicBezTo>
                <a:cubicBezTo>
                  <a:pt x="19173" y="6987"/>
                  <a:pt x="19125" y="7491"/>
                  <a:pt x="19024" y="7972"/>
                </a:cubicBezTo>
                <a:cubicBezTo>
                  <a:pt x="18924" y="8453"/>
                  <a:pt x="18784" y="8914"/>
                  <a:pt x="18612" y="9346"/>
                </a:cubicBezTo>
              </a:path>
            </a:pathLst>
          </a:custGeom>
          <a:solidFill>
            <a:srgbClr val="62CAC9"/>
          </a:solidFill>
          <a:ln>
            <a:noFill/>
          </a:ln>
          <a:effectLst/>
        </p:spPr>
        <p:txBody>
          <a:bodyPr lIns="19050" tIns="19050" rIns="19050" bIns="19050" anchor="ctr"/>
          <a:lstStyle/>
          <a:p>
            <a:pPr defTabSz="171264">
              <a:defRPr/>
            </a:pPr>
            <a:endParaRPr lang="es-ES" sz="1050" dirty="0">
              <a:solidFill>
                <a:srgbClr val="44CEB9"/>
              </a:solidFill>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50" name="AutoShape 19"/>
          <p:cNvSpPr>
            <a:spLocks/>
          </p:cNvSpPr>
          <p:nvPr/>
        </p:nvSpPr>
        <p:spPr bwMode="auto">
          <a:xfrm>
            <a:off x="7047707" y="3891757"/>
            <a:ext cx="362744" cy="321469"/>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rgbClr val="62CAC9"/>
          </a:solidFill>
          <a:ln>
            <a:noFill/>
          </a:ln>
          <a:effectLst/>
        </p:spPr>
        <p:txBody>
          <a:bodyPr lIns="19050" tIns="19050" rIns="19050" bIns="19050" anchor="ctr"/>
          <a:lstStyle/>
          <a:p>
            <a:pPr defTabSz="171264">
              <a:defRPr/>
            </a:pPr>
            <a:endParaRPr lang="es-ES" sz="1200">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51" name="AutoShape 43"/>
          <p:cNvSpPr>
            <a:spLocks/>
          </p:cNvSpPr>
          <p:nvPr/>
        </p:nvSpPr>
        <p:spPr bwMode="auto">
          <a:xfrm>
            <a:off x="9355138" y="3891757"/>
            <a:ext cx="363538" cy="2921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58"/>
                  <a:pt x="21208" y="478"/>
                </a:cubicBezTo>
                <a:cubicBezTo>
                  <a:pt x="21470" y="798"/>
                  <a:pt x="21599" y="1177"/>
                  <a:pt x="21599" y="1615"/>
                </a:cubicBezTo>
                <a:lnTo>
                  <a:pt x="21599" y="19984"/>
                </a:lnTo>
                <a:cubicBezTo>
                  <a:pt x="21599" y="20422"/>
                  <a:pt x="21470" y="20803"/>
                  <a:pt x="21208" y="21124"/>
                </a:cubicBezTo>
                <a:cubicBezTo>
                  <a:pt x="20948" y="21441"/>
                  <a:pt x="20632" y="21599"/>
                  <a:pt x="20263" y="21599"/>
                </a:cubicBezTo>
                <a:lnTo>
                  <a:pt x="1346" y="21599"/>
                </a:lnTo>
                <a:cubicBezTo>
                  <a:pt x="981" y="21599"/>
                  <a:pt x="663" y="21441"/>
                  <a:pt x="396" y="21124"/>
                </a:cubicBezTo>
                <a:cubicBezTo>
                  <a:pt x="132" y="20803"/>
                  <a:pt x="0" y="20422"/>
                  <a:pt x="0" y="19984"/>
                </a:cubicBezTo>
                <a:lnTo>
                  <a:pt x="0" y="1615"/>
                </a:lnTo>
                <a:cubicBezTo>
                  <a:pt x="0" y="1177"/>
                  <a:pt x="132" y="798"/>
                  <a:pt x="396" y="478"/>
                </a:cubicBezTo>
                <a:cubicBezTo>
                  <a:pt x="661" y="158"/>
                  <a:pt x="979" y="0"/>
                  <a:pt x="1346" y="0"/>
                </a:cubicBezTo>
                <a:lnTo>
                  <a:pt x="20263" y="0"/>
                </a:lnTo>
                <a:close/>
                <a:moveTo>
                  <a:pt x="19805" y="2170"/>
                </a:moveTo>
                <a:lnTo>
                  <a:pt x="1801" y="2170"/>
                </a:lnTo>
                <a:lnTo>
                  <a:pt x="1801" y="19440"/>
                </a:lnTo>
                <a:lnTo>
                  <a:pt x="19805" y="19440"/>
                </a:lnTo>
                <a:lnTo>
                  <a:pt x="19805" y="2170"/>
                </a:lnTo>
                <a:close/>
                <a:moveTo>
                  <a:pt x="5425" y="8662"/>
                </a:moveTo>
                <a:cubicBezTo>
                  <a:pt x="4910" y="8662"/>
                  <a:pt x="4475" y="8454"/>
                  <a:pt x="4125" y="8034"/>
                </a:cubicBezTo>
                <a:cubicBezTo>
                  <a:pt x="3770" y="7611"/>
                  <a:pt x="3598" y="7103"/>
                  <a:pt x="3598" y="6512"/>
                </a:cubicBezTo>
                <a:cubicBezTo>
                  <a:pt x="3598" y="5895"/>
                  <a:pt x="3770" y="5372"/>
                  <a:pt x="4125" y="4952"/>
                </a:cubicBezTo>
                <a:cubicBezTo>
                  <a:pt x="4477" y="4526"/>
                  <a:pt x="4910" y="4321"/>
                  <a:pt x="5425" y="4321"/>
                </a:cubicBezTo>
                <a:cubicBezTo>
                  <a:pt x="5914" y="4321"/>
                  <a:pt x="6340" y="4529"/>
                  <a:pt x="6693" y="4952"/>
                </a:cubicBezTo>
                <a:cubicBezTo>
                  <a:pt x="7045" y="5372"/>
                  <a:pt x="7219" y="5895"/>
                  <a:pt x="7219" y="6512"/>
                </a:cubicBezTo>
                <a:cubicBezTo>
                  <a:pt x="7219" y="7103"/>
                  <a:pt x="7045" y="7611"/>
                  <a:pt x="6693" y="8034"/>
                </a:cubicBezTo>
                <a:cubicBezTo>
                  <a:pt x="6340" y="8454"/>
                  <a:pt x="5914" y="8662"/>
                  <a:pt x="5425" y="8662"/>
                </a:cubicBezTo>
                <a:moveTo>
                  <a:pt x="18001" y="17287"/>
                </a:moveTo>
                <a:lnTo>
                  <a:pt x="3598" y="17287"/>
                </a:lnTo>
                <a:lnTo>
                  <a:pt x="3598" y="15810"/>
                </a:lnTo>
                <a:lnTo>
                  <a:pt x="6845" y="10745"/>
                </a:lnTo>
                <a:lnTo>
                  <a:pt x="9045" y="12942"/>
                </a:lnTo>
                <a:lnTo>
                  <a:pt x="13193" y="5387"/>
                </a:lnTo>
                <a:lnTo>
                  <a:pt x="17998" y="11350"/>
                </a:lnTo>
                <a:lnTo>
                  <a:pt x="17998" y="17287"/>
                </a:lnTo>
                <a:close/>
              </a:path>
            </a:pathLst>
          </a:custGeom>
          <a:solidFill>
            <a:srgbClr val="62CAC9"/>
          </a:solidFill>
          <a:ln>
            <a:noFill/>
          </a:ln>
          <a:effectLst/>
        </p:spPr>
        <p:txBody>
          <a:bodyPr lIns="19050" tIns="19050" rIns="19050" bIns="19050" anchor="ctr"/>
          <a:lstStyle/>
          <a:p>
            <a:pPr defTabSz="171264">
              <a:defRPr/>
            </a:pPr>
            <a:endParaRPr lang="es-ES" sz="1200">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52" name="AutoShape 12"/>
          <p:cNvSpPr>
            <a:spLocks/>
          </p:cNvSpPr>
          <p:nvPr/>
        </p:nvSpPr>
        <p:spPr bwMode="auto">
          <a:xfrm>
            <a:off x="4754563" y="3920332"/>
            <a:ext cx="340519" cy="352425"/>
          </a:xfrm>
          <a:custGeom>
            <a:avLst/>
            <a:gdLst>
              <a:gd name="T0" fmla="+- 0 10802 114"/>
              <a:gd name="T1" fmla="*/ T0 w 21376"/>
              <a:gd name="T2" fmla="*/ 10800 h 21600"/>
              <a:gd name="T3" fmla="+- 0 10802 114"/>
              <a:gd name="T4" fmla="*/ T3 w 21376"/>
              <a:gd name="T5" fmla="*/ 10800 h 21600"/>
              <a:gd name="T6" fmla="+- 0 10802 114"/>
              <a:gd name="T7" fmla="*/ T6 w 21376"/>
              <a:gd name="T8" fmla="*/ 10800 h 21600"/>
              <a:gd name="T9" fmla="+- 0 10802 114"/>
              <a:gd name="T10" fmla="*/ T9 w 21376"/>
              <a:gd name="T11" fmla="*/ 10800 h 21600"/>
            </a:gdLst>
            <a:ahLst/>
            <a:cxnLst>
              <a:cxn ang="0">
                <a:pos x="T1" y="T2"/>
              </a:cxn>
              <a:cxn ang="0">
                <a:pos x="T4" y="T5"/>
              </a:cxn>
              <a:cxn ang="0">
                <a:pos x="T7" y="T8"/>
              </a:cxn>
              <a:cxn ang="0">
                <a:pos x="T10" y="T11"/>
              </a:cxn>
            </a:cxnLst>
            <a:rect l="0" t="0" r="r" b="b"/>
            <a:pathLst>
              <a:path w="21376" h="21600">
                <a:moveTo>
                  <a:pt x="21036" y="18604"/>
                </a:moveTo>
                <a:cubicBezTo>
                  <a:pt x="21454" y="19261"/>
                  <a:pt x="21486" y="19922"/>
                  <a:pt x="21134" y="20586"/>
                </a:cubicBezTo>
                <a:cubicBezTo>
                  <a:pt x="20969" y="20915"/>
                  <a:pt x="20731" y="21168"/>
                  <a:pt x="20427" y="21338"/>
                </a:cubicBezTo>
                <a:cubicBezTo>
                  <a:pt x="20122" y="21514"/>
                  <a:pt x="19797" y="21599"/>
                  <a:pt x="19455" y="21599"/>
                </a:cubicBezTo>
                <a:lnTo>
                  <a:pt x="1928" y="21599"/>
                </a:lnTo>
                <a:cubicBezTo>
                  <a:pt x="1585" y="21599"/>
                  <a:pt x="1263" y="21514"/>
                  <a:pt x="965" y="21338"/>
                </a:cubicBezTo>
                <a:cubicBezTo>
                  <a:pt x="663" y="21168"/>
                  <a:pt x="425" y="20915"/>
                  <a:pt x="248" y="20586"/>
                </a:cubicBezTo>
                <a:cubicBezTo>
                  <a:pt x="-114" y="19914"/>
                  <a:pt x="-80" y="19250"/>
                  <a:pt x="344" y="18604"/>
                </a:cubicBezTo>
                <a:lnTo>
                  <a:pt x="7509" y="7313"/>
                </a:lnTo>
                <a:lnTo>
                  <a:pt x="7509" y="2167"/>
                </a:lnTo>
                <a:lnTo>
                  <a:pt x="6427" y="2167"/>
                </a:lnTo>
                <a:cubicBezTo>
                  <a:pt x="6122" y="2167"/>
                  <a:pt x="5870" y="2061"/>
                  <a:pt x="5670" y="1850"/>
                </a:cubicBezTo>
                <a:cubicBezTo>
                  <a:pt x="5473" y="1638"/>
                  <a:pt x="5371" y="1380"/>
                  <a:pt x="5371" y="1072"/>
                </a:cubicBezTo>
                <a:cubicBezTo>
                  <a:pt x="5371" y="778"/>
                  <a:pt x="5473" y="528"/>
                  <a:pt x="5670" y="320"/>
                </a:cubicBezTo>
                <a:cubicBezTo>
                  <a:pt x="5870" y="108"/>
                  <a:pt x="6122" y="0"/>
                  <a:pt x="6427" y="0"/>
                </a:cubicBezTo>
                <a:lnTo>
                  <a:pt x="14953" y="0"/>
                </a:lnTo>
                <a:cubicBezTo>
                  <a:pt x="15260" y="0"/>
                  <a:pt x="15515" y="108"/>
                  <a:pt x="15724" y="320"/>
                </a:cubicBezTo>
                <a:cubicBezTo>
                  <a:pt x="15933" y="528"/>
                  <a:pt x="16038" y="778"/>
                  <a:pt x="16038" y="1072"/>
                </a:cubicBezTo>
                <a:cubicBezTo>
                  <a:pt x="16038" y="1380"/>
                  <a:pt x="15933" y="1638"/>
                  <a:pt x="15724" y="1850"/>
                </a:cubicBezTo>
                <a:cubicBezTo>
                  <a:pt x="15515" y="2061"/>
                  <a:pt x="15260" y="2167"/>
                  <a:pt x="14953" y="2167"/>
                </a:cubicBezTo>
                <a:lnTo>
                  <a:pt x="13900" y="2167"/>
                </a:lnTo>
                <a:lnTo>
                  <a:pt x="13900" y="7339"/>
                </a:lnTo>
                <a:lnTo>
                  <a:pt x="21036" y="18604"/>
                </a:lnTo>
                <a:close/>
                <a:moveTo>
                  <a:pt x="5261" y="14865"/>
                </a:moveTo>
                <a:lnTo>
                  <a:pt x="16122" y="14865"/>
                </a:lnTo>
                <a:lnTo>
                  <a:pt x="11773" y="7974"/>
                </a:lnTo>
                <a:lnTo>
                  <a:pt x="11773" y="2167"/>
                </a:lnTo>
                <a:lnTo>
                  <a:pt x="9635" y="2167"/>
                </a:lnTo>
                <a:lnTo>
                  <a:pt x="9635" y="7947"/>
                </a:lnTo>
                <a:lnTo>
                  <a:pt x="5261" y="14865"/>
                </a:lnTo>
                <a:close/>
              </a:path>
            </a:pathLst>
          </a:custGeom>
          <a:solidFill>
            <a:srgbClr val="62CAC9"/>
          </a:solidFill>
          <a:ln>
            <a:noFill/>
          </a:ln>
          <a:effectLst/>
        </p:spPr>
        <p:txBody>
          <a:bodyPr lIns="25390" tIns="25390" rIns="25390" bIns="25390" anchor="ctr"/>
          <a:lstStyle/>
          <a:p>
            <a:pPr defTabSz="228505">
              <a:defRPr/>
            </a:pPr>
            <a:endParaRPr lang="es-ES" sz="1600" dirty="0">
              <a:effectLst>
                <a:outerShdw blurRad="38100" dist="38100" dir="2700000" algn="tl">
                  <a:srgbClr val="000000"/>
                </a:outerShdw>
              </a:effectLst>
              <a:latin typeface="Arial" panose="020B0604020202020204" pitchFamily="34" charset="0"/>
              <a:cs typeface="Arial" panose="020B0604020202020204" pitchFamily="34" charset="0"/>
              <a:sym typeface="Gill Sans" charset="0"/>
            </a:endParaRPr>
          </a:p>
        </p:txBody>
      </p:sp>
      <p:sp>
        <p:nvSpPr>
          <p:cNvPr id="32" name="CuadroTexto 31">
            <a:extLst>
              <a:ext uri="{FF2B5EF4-FFF2-40B4-BE49-F238E27FC236}">
                <a16:creationId xmlns:a16="http://schemas.microsoft.com/office/drawing/2014/main" id="{E8AD33F1-4B9A-4D16-969E-E89C6A13132C}"/>
              </a:ext>
            </a:extLst>
          </p:cNvPr>
          <p:cNvSpPr txBox="1"/>
          <p:nvPr/>
        </p:nvSpPr>
        <p:spPr>
          <a:xfrm>
            <a:off x="922133" y="665669"/>
            <a:ext cx="7198285" cy="605294"/>
          </a:xfrm>
          <a:prstGeom prst="rect">
            <a:avLst/>
          </a:prstGeom>
          <a:noFill/>
        </p:spPr>
        <p:txBody>
          <a:bodyPr wrap="square" rtlCol="0">
            <a:spAutoFit/>
          </a:bodyPr>
          <a:lstStyle/>
          <a:p>
            <a:pPr>
              <a:lnSpc>
                <a:spcPts val="4000"/>
              </a:lnSpc>
            </a:pPr>
            <a:r>
              <a:rPr lang="en-US" sz="4000" b="1" dirty="0">
                <a:latin typeface="Arial" panose="020B0604020202020204" pitchFamily="34" charset="0"/>
                <a:cs typeface="Arial" panose="020B0604020202020204" pitchFamily="34" charset="0"/>
              </a:rPr>
              <a:t>Technology  </a:t>
            </a:r>
            <a:r>
              <a:rPr lang="en-US" sz="4000" dirty="0">
                <a:latin typeface="Arial" panose="020B0604020202020204" pitchFamily="34" charset="0"/>
                <a:cs typeface="Arial" panose="020B0604020202020204" pitchFamily="34" charset="0"/>
              </a:rPr>
              <a:t>I use</a:t>
            </a:r>
          </a:p>
        </p:txBody>
      </p:sp>
    </p:spTree>
  </p:cSld>
  <p:clrMapOvr>
    <a:masterClrMapping/>
  </p:clrMapOvr>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5296</TotalTime>
  <Words>986</Words>
  <Application>Microsoft Office PowerPoint</Application>
  <PresentationFormat>Widescreen</PresentationFormat>
  <Paragraphs>112</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Arial </vt:lpstr>
      <vt:lpstr>Arial Black</vt:lpstr>
      <vt:lpstr>Calibri</vt:lpstr>
      <vt:lpstr>Calibri Light</vt:lpstr>
      <vt:lpstr>Gill Sans</vt:lpstr>
      <vt:lpstr>Lato Black</vt:lpstr>
      <vt:lpstr>Lato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378</cp:revision>
  <dcterms:created xsi:type="dcterms:W3CDTF">2020-03-21T22:03:23Z</dcterms:created>
  <dcterms:modified xsi:type="dcterms:W3CDTF">2025-03-26T22:48:37Z</dcterms:modified>
</cp:coreProperties>
</file>